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78" r:id="rId7"/>
    <p:sldId id="279" r:id="rId8"/>
    <p:sldId id="280" r:id="rId9"/>
    <p:sldId id="281" r:id="rId10"/>
    <p:sldId id="282" r:id="rId11"/>
    <p:sldId id="284" r:id="rId12"/>
    <p:sldId id="285" r:id="rId13"/>
    <p:sldId id="286" r:id="rId14"/>
    <p:sldId id="287" r:id="rId15"/>
    <p:sldId id="288" r:id="rId16"/>
    <p:sldId id="283" r:id="rId17"/>
    <p:sldId id="289" r:id="rId18"/>
    <p:sldId id="290" r:id="rId19"/>
    <p:sldId id="291" r:id="rId20"/>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38.358"/>
    </inkml:context>
    <inkml:brush xml:id="br0">
      <inkml:brushProperty name="width" value="0.05" units="cm"/>
      <inkml:brushProperty name="height" value="0.05" units="cm"/>
      <inkml:brushProperty name="color" value="#E71224"/>
    </inkml:brush>
  </inkml:definitions>
  <inkml:trace contextRef="#ctx0" brushRef="#br0">274 308 11301,'0'0'11075,"0"30"-10619,0-16-480,0-13 179,0 12 1096,1-17-1244,0 1 0,0-1 0,0 1 0,0-1 0,1 1 0,-1-1 0,1 1 0,0 0 0,3-5 0,11-24-3,-12 16 33,-1 0 0,-1-1 1,0 1-1,-1 0 0,-1-1 0,-1 1 0,-2-19 0,3 34-33,-1-1 0,0 0 0,1 1 1,-1-1-1,0 1 0,0-1 1,0 1-1,0-1 0,0 1 0,0 0 1,0 0-1,-1-1 0,1 1 1,0 0-1,-1 0 0,1 0 0,-1 0 1,1 1-1,-1-1 0,1 0 1,-1 0-1,0 1 0,1-1 0,-1 1 1,0 0-1,0 0 0,1-1 1,-1 1-1,0 0 0,0 0 0,1 0 1,-1 1-1,-3 0 0,-2-1-26,1 1-1,-1 1 0,1-1 0,0 1 1,-1 0-1,1 0 0,0 1 1,-7 4-1,-3 3 3,1 1 1,0 1 0,1 1-1,0 0 1,1 0-1,1 2 1,0-1-1,1 2 1,0-1 0,1 2-1,1-1 1,1 1-1,0 0 1,1 1-1,1 0 1,1 0-1,0 1 1,1-1 0,2 1-1,-2 26 1,4-24-15,-1-11-28,1 0 1,1 0-1,-1 0 1,4 11-1,-4-18 35,1 0 0,1 0 0,-1 0 0,0 0 0,1 0 0,-1 0 0,1-1 0,0 1 0,0 0 0,0-1 0,0 1 0,1-1 0,-1 0 0,1 0 0,-1 0 0,4 2 0,4 1-13,0 0 0,0 0 0,1-1 0,-1-1 0,1 0 0,0 0-1,0-1 1,0 0 0,0-1 0,1-1 0,-1 1 0,0-2 0,0 1 0,0-2-1,14-3 1,2-1 47,-1-1 0,0-1 0,0-1 0,-1-2 0,25-14 0,-29 13 0,-1 0 0,0-2 0,-1 0 0,0-1 0,-1-1 0,-1 0 0,-1-1 0,0-1 0,14-23 0,-19 25-1,-2-1 0,0 0 1,-1-1-1,0 0 0,-2 0 0,0 0 0,-1-1 0,-1 0 1,-1 0-1,0 0 0,-1-31 0,-2-46 1040,0 94-790,0 34-341,0 435-566,-4-436 219,1-22 163,2-14-79,3-6 352,1 1-1,0-1 0,0 1 1,1 0-1,0 0 0,1 1 0,0-1 1,1 1-1,0 0 0,11-12 1,15-29 21,-8-1 4,-19 38 68,1 0 1,0 0-1,11-17 0,-16 30-93,-1-1 0,0 1 0,1 0 0,-1 0 0,0-1 0,1 1 0,-1 0 0,0 0 0,1-1 0,-1 1 0,1 0 0,-1 0 0,0 0 0,1 0-1,-1-1 1,1 1 0,-1 0 0,1 0 0,-1 0 0,1 0 0,-1 0 0,0 0 0,1 0 0,-1 0 0,1 0 0,-1 1 0,1-1 0,-1 0 0,0 0-1,1 0 1,-1 0 0,1 1 0,-1-1 0,0 0 0,1 0 0,-1 1 0,0-1 0,1 0 0,-1 1 0,0-1 0,1 0 0,-1 1 0,0-1 0,0 0-1,1 1 1,-1-1 0,0 1 0,0-1 0,0 1 0,14 26-146,-12-23 135,38 101-8,-13-30 33,-26-72-22,1 0 0,-1-1 0,1 1 0,-1 0-1,1-1 1,0 0 0,0 1 0,0-1 0,0 0 0,0 0-1,1 0 1,-1 0 0,1 0 0,-1-1 0,1 1 0,-1-1 0,1 0-1,3 2 1,1-2-29,-1 1 0,0-1 1,0 0-1,1 0 0,-1-1 0,1 0 0,-1 0 0,8-2 0,5-1-135,0-1 0,-1-1-1,1-1 1,29-13 0,-33 12 60,-1 0 1,0-1 0,0-1-1,-1 0 1,13-12 0,-21 16 83,0 1-1,-1-1 1,1 0 0,-1-1-1,0 1 1,-1-1 0,1 1-1,-1-1 1,0 0 0,-1 0-1,1-1 1,-1 1 0,0-1-1,1-11 1,-1 5 143,-1 1 0,-1-1 0,0 1 0,-2-16 0,2 27-82,-1 1 0,1-1 0,0 0 0,-1 1 0,1-1 0,0 1 0,-1-1 0,1 1 0,-1-1 0,1 1 0,-1-1-1,1 1 1,-1-1 0,1 1 0,-1 0 0,0-1 0,1 1 0,-1 0 0,0-1 0,1 1 0,-1 0 0,0 0 0,1 0 0,-1 0 0,0 0 0,1 0 0,-1 0 0,0 0 0,1 0 0,-1 0-1,0 0 1,1 0 0,-1 0 0,-1 1 0,-23 6-108,14-2 89,1 1-1,0 0 1,1 1 0,-1 0-1,1 0 1,-12 14 0,17-17-140,-1 0 1,2 1-1,-1 0 1,0 0-1,1 0 1,0 0-1,0 0 0,0 1 1,1-1-1,0 1 1,0 0-1,1 0 1,-1 0-1,0 10 1,27-20-760,8-7 778,-29 8 138,0 1-1,0 0 1,1 1 0,-1-1-1,1 1 1,-1 0-1,1 0 1,0 0 0,-1 1-1,1-1 1,0 1 0,0 0-1,-1 1 1,1-1 0,0 1-1,-1 0 1,1 0-1,0 0 1,4 3 0,26 14-38,-17-8 25,1-1-1,0 0 1,39 11 0,-52-19-15,-1 0-1,1 0 1,-1 0 0,1-1 0,0 0 0,-1 0 0,1 0 0,-1-1 0,1 0-1,-1 0 1,1 0 0,-1 0 0,0-1 0,1 0 0,-1 0 0,0-1 0,0 1-1,0-1 1,7-6 0,-4 1 8,0 1-1,0-1 0,-1 0 1,0-1-1,-1 1 0,1-1 1,-2-1-1,1 1 0,-2-1 1,1 0-1,-1 0 0,-1-1 1,0 1-1,3-14 1,-1-12 267,-2 1 0,-2-72 0,-2 56 278,1 46-466,1 3-17,-1-1 1,0 0-1,0 1 0,0-1 0,0 0 0,0 1 1,-1-1-1,1 1 0,-1-1 0,0 0 0,0 1 0,0-1 1,0 1-1,0 0 0,0-1 0,-1 1 0,-2-3 1,4 5-79,0 0 1,0 0 0,-1 0-1,1 0 1,0 0 0,0 0-1,-1 1 1,1-1 0,0 0-1,0 0 1,0 0 0,-1 0-1,1 0 1,0 1 0,0-1-1,0 0 1,0 0 0,0 0-1,-1 1 1,1-1 0,0 0-1,0 0 1,0 1 0,0-1-1,0 0 1,0 0 0,0 1-1,0-1 1,0 0 0,0 0-1,0 1 1,0-1 0,0 0-1,0 0 1,0 1 0,0-1-1,0 0 1,0 0 0,0 0-1,0 1 1,0-1 0,0 0-1,0 0 1,1 1 0,-1 0-9,-2 116-225,5 145 193,-3-256-39,1-1 0,0 0 0,0 1 0,0-1 0,0 0 0,1 0 0,0 0 0,0 0 0,5 9 0,-6-12 57,1-1 1,-1 0-1,0 0 0,1 0 0,-1 0 0,1 0 0,0 0 0,-1 0 1,1 0-1,0-1 0,-1 1 0,1-1 0,0 1 0,0-1 0,-1 0 1,1 1-1,0-1 0,0 0 0,0 0 0,-1 0 0,1-1 0,0 1 1,0 0-1,0-1 0,-1 1 0,1-1 0,0 0 0,-1 1 0,1-1 0,0 0 1,-1 0-1,1 0 0,1-2 0,10-5 41,0-1-1,0 0 1,-1-1-1,0-1 1,-1 0-1,-1 0 1,0-1-1,0 0 1,14-25-1,-11 14 7,-1 0 1,0 0-1,-2-1 0,-1-1 0,7-30 0,-10 23 268,-1-1 0,-2 1 1,0-44-1,-3 75 23,0 21-305,-1 105-80,3 151 23,-2-271 24,0 0 0,0 0 0,1-1 0,-1 1 0,1 0 0,1 0 0,-1-1 0,1 1 0,-1 0 0,1-1 0,1 0 0,-1 1 0,0-1 0,1 0 0,0 0 0,0-1 0,4 5 0,-2-5-14,0 0 0,0 0 0,0 0 0,0 0-1,0-1 1,0 0 0,1 0 0,-1-1 0,1 0 0,-1 0-1,1 0 1,0 0 0,-1-1 0,9 0 0,1 0-17,-1-1 0,1-1 0,-1 0 1,1-1-1,-1 0 0,0-1 0,0-1 1,0 0-1,-1-1 0,0-1 0,0 0 1,0 0-1,15-14 0,-19 14 51,-1 0 1,0 0-1,-1-1 1,0 0-1,0-1 1,-1 0-1,0 0 1,-1 0-1,1 0 1,-2-1-1,1 0 1,-2 0-1,1 0 1,-1-1-1,-1 1 1,0-1-1,0 0 1,0-18-1,-2 17-13,-2-43 473,1 54-443,1 0 0,0 0 1,0 0-1,0 0 0,0 0 0,-1 1 0,1-1 0,0 0 0,-1 0 0,1 0 0,-1 1 0,1-1 0,0 0 0,-1 0 0,0 1 1,1-1-1,-1 1 0,0-1 0,1 0 0,-1 1 0,0-1 0,1 1 0,-1 0 0,0-1 0,0 1 0,0-1 0,1 1 1,-1 0-1,0 0 0,0-1 0,0 1 0,0 0 0,0 0 0,1 0 0,-1 0 0,0 0 0,0 0 0,0 0 0,0 1 1,0-1-1,1 0 0,-1 0 0,0 1 0,0-1 0,0 0 0,0 1 0,1-1 0,-1 1 0,0-1 0,1 1 0,-1-1 1,-1 2-1,-7 6-29,-1 1 1,1 0-1,1 0 1,0 1 0,0 0-1,1 1 1,-6 11 0,8-14 9,-1 2 12,0 1 0,0 1 1,1-1-1,1 1 0,0 0 1,1 0-1,0 0 1,1 0-1,0 1 0,1-1 1,0 1-1,1 15 1,0-26-11,0 0 1,0 0 0,1 1 0,-1-1 0,1 0 0,-1 0 0,1 0 0,-1 0 0,1 1 0,0-1 0,0 0 0,0-1 0,1 1 0,-1 0 0,0 0 0,1 0-1,-1-1 1,1 1 0,2 1 0,-1 0-26,1 0 0,0-1 0,1 0-1,-1 0 1,0 0 0,1 0-1,-1-1 1,10 2 0,7 0-260,1-2 0,0 0-1,27-3 1,-27 1-139,46-5-2241,-11-13-4106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3.247"/>
    </inkml:context>
    <inkml:brush xml:id="br0">
      <inkml:brushProperty name="width" value="0.05" units="cm"/>
      <inkml:brushProperty name="height" value="0.05" units="cm"/>
      <inkml:brushProperty name="color" value="#E71224"/>
    </inkml:brush>
  </inkml:definitions>
  <inkml:trace contextRef="#ctx0" brushRef="#br0">38 40 21082,'0'0'4834,"-37"-39"-4898,37 42-1281,8 21-256,17 12-271,-13 3-2594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18.226"/>
    </inkml:context>
    <inkml:brush xml:id="br0">
      <inkml:brushProperty name="width" value="0.05" units="cm"/>
      <inkml:brushProperty name="height" value="0.05" units="cm"/>
      <inkml:brushProperty name="color" value="#E71224"/>
    </inkml:brush>
  </inkml:definitions>
  <inkml:trace contextRef="#ctx0" brushRef="#br0">328 6 17352,'0'0'5122,"0"-5"-4991,0 474-2023,-8-473 1596,-2-9 310,2 0-35,0 0 1,-1 0 0,-1 1-1,0 0 1,0 1 0,-1 0-1,-24-18 1,31 28 62,0-1 1,0 1-1,-1 0 0,1 1 0,0-1 1,0 1-1,-1 0 0,1 0 1,0 0-1,0 1 0,-1-1 0,1 1 1,0 0-1,0 0 0,0 1 1,0-1-1,0 1 0,0 0 0,-7 4 1,-2 1-37,0 1 1,0 0-1,0 0 1,-18 18-1,28-23-12,0 0 0,0 0-1,0 1 1,0-1-1,1 1 1,-1-1 0,1 1-1,0 0 1,0 0-1,0 0 1,0 1 0,1-1-1,0 0 1,0 1 0,0-1-1,0 0 1,1 1-1,0-1 1,-1 1 0,2 6-1,0-10-9,0 1 0,0-1 0,0 0 0,0 0 0,0 0 0,0 0 0,0 0 0,0 0 1,1 0-1,-1 0 0,0 0 0,1 0 0,-1-1 0,0 1 0,1 0 0,-1-1 0,1 0 0,-1 1 0,1-1 0,-1 0 0,1 0 0,-1 1 0,1-1 0,0 0 0,-1-1 0,1 1 0,2-1 0,4 2-68,31 0-632,1-2-1,0-1 1,-1-3-1,0 0 0,0-3 1,0-1-1,-1-2 1,-1-2-1,67-31 0,-72 27 1270,0-2 0,-1-1 0,41-35 0,-71 55-459,-1-1 0,0 1 0,1-1 0,-1 1 0,0-1 0,1 1 0,-1 0 0,1-1 0,-1 1 0,1 0 0,-1-1 1,1 1-1,-1 0 0,1 0 0,-1 0 0,1-1 0,0 1 0,-1 0 0,1 0 0,-1 0 0,1 0 0,-1 0 0,1 0 0,0 0 0,-1 0 0,1 0 0,-1 0 0,1 0 0,-1 1 0,1-1 0,-1 0 0,1 0 0,-1 1 0,1-1 0,0 1 0,7 23 870,-8 51-1627,-1-54 1083,1 93-775,10-112-1053,4-3 1070,0-1 1,0-1 0,0 0 0,-1 0 0,1-1 0,-1-1 0,0 0 0,0-1-1,-1-1 1,0 0 0,15-11 0,21-17 1022,59-56 1,-93 78-341,15-9 778,-11 15-346,-17 7-751,-1 0 0,0 0-1,1 0 1,-1 0 0,1 0 0,-1 0 0,0 0 0,1 0 0,-1 0 0,0 0 0,1 0-1,-1 0 1,1 1 0,-1-1 0,0 0 0,1 0 0,-1 1 0,0-1 0,0 0 0,1 0-1,-1 1 1,0-1 0,0 0 0,1 1 0,-1-1 0,0 0 0,0 1 0,0-1 0,1 0 0,-1 1-1,0-1 1,0 0 0,0 1 0,0-1 0,0 1 0,0 0 0,2 17 73,0 1 1,-1 0-1,-2-1 1,0 1-1,0-1 1,-2 1 0,0-1-1,-2 1 1,0-1-1,0-1 1,-2 1-1,0-1 1,-1 0-1,-1 0 1,-17 23-1,-19 19 95,-62 63 0,84-98-168,-1-2 1,-2-1 0,1-1-1,-2-1 1,-34 19-1,51-34-152,0-1 0,0 1 0,0-2 0,0 1 0,0-1 0,-1-1 0,1 0 0,-1 0 0,1-1 0,-1-1 0,1 0 0,-1 0 0,1-1 0,-1 0 0,-13-5-1,-40-16-4435</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9.201"/>
    </inkml:context>
    <inkml:brush xml:id="br0">
      <inkml:brushProperty name="width" value="0.05" units="cm"/>
      <inkml:brushProperty name="height" value="0.05" units="cm"/>
      <inkml:brushProperty name="color" value="#004F8B"/>
    </inkml:brush>
  </inkml:definitions>
  <inkml:trace contextRef="#ctx0" brushRef="#br0">0 7 12438,'0'0'1704,"14"22"-89,42 73-599,-52-89-838,0 1-1,-1-1 1,0 1 0,-1 0-1,1 0 1,-1 0 0,0 0-1,-1 0 1,0 1 0,0-1-1,-1 0 1,0 13 0,-1-5 2904,1-34-2420,0 0-367,0 0 1,1-1-1,5-22 1,-4 35-358,0-1 1,0 1-1,1 0 0,0 0 1,1 0-1,-1 1 0,1-1 1,1 1-1,-1 0 1,1 0-1,8-8 0,-11 12-93,29-24-668,-30 25 716,-1 1-1,1-1 1,-1 1-1,1-1 1,-1 1-1,1-1 1,0 1-1,-1-1 1,1 1-1,0 0 1,-1 0 0,1-1-1,0 1 1,0 0-1,-1 0 1,1 0-1,0 0 1,0 0-1,-1 0 1,1 0-1,0 0 1,0 0 0,-1 0-1,1 0 1,0 0-1,-1 0 1,1 1-1,0-1 1,0 0-1,-1 1 1,1-1-1,0 0 1,-1 1 0,1-1-1,-1 1 1,1-1-1,-1 1 1,1-1-1,-1 1 1,1-1-1,-1 1 1,1 0-1,-1-1 1,1 1 0,-1 0-1,0-1 1,1 2-1,4 27-2248,-1 7-720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9.553"/>
    </inkml:context>
    <inkml:brush xml:id="br0">
      <inkml:brushProperty name="width" value="0.05" units="cm"/>
      <inkml:brushProperty name="height" value="0.05" units="cm"/>
      <inkml:brushProperty name="color" value="#004F8B"/>
    </inkml:brush>
  </inkml:definitions>
  <inkml:trace contextRef="#ctx0" brushRef="#br0">0 139 7603,'0'0'10848,"12"-16"-10032,38-53-402,-48 66-368,0-1 0,0 1 0,0 0-1,-1 0 1,1-1 0,-1 1 0,0-1 0,0 1 0,0-1 0,-1 0 0,1-4-1,-6 1 380,-7 15-330,9-3-97,-1 0 1,1 0-1,0 1 1,0 0-1,1-1 1,0 1-1,0 0 1,0 0-1,1 0 1,-1 0-1,1 1 1,1-1-1,-1 0 1,1 1-1,1 7 1,-1-12 0,0 0 0,1 0 0,-1 0 0,0 0 0,1 0 1,-1 0-1,1 0 0,0 0 0,-1 0 0,1 0 0,0 0 0,0-1 0,1 1 0,-1 0 1,0-1-1,0 1 0,1-1 0,-1 1 0,1-1 0,2 3 0,1-1-25,0-1 0,0 1-1,0-1 1,1 0 0,-1 0-1,0 0 1,10 1 0,4 0-75,0-2 0,0 0 0,35-2 1,-39-2 107,-1-1 1,0 0 0,0 0-1,0-2 1,-1 0 0,0 0-1,0-1 1,0-1 0,-1 0 0,16-13-1,-12 8 87,0 2 0,2 0 0,-1 1 0,28-11 0,-44 20-81,0 1-1,0 0 1,1-1-1,-1 1 0,0 0 1,0-1-1,1 1 0,-1 0 1,0 0-1,1 0 0,-1 0 1,0 0-1,0 1 1,1-1-1,-1 0 0,0 0 1,0 1-1,1-1 0,-1 1 1,0-1-1,0 1 0,0 0 1,0-1-1,0 1 1,0 0-1,0 0 0,0 0 1,0 0-1,0 0 0,0 0 1,-1 0-1,1 0 0,0 0 1,0 0-1,-1 0 1,1 0-1,-1 0 0,1 1 1,-1-1-1,0 0 0,1 2 1,1 6-32,-1 0 1,0 0-1,0 0 1,0 14 0,-1-20 31,0 3-19,0 10 13,0 0 0,-2 0 0,-5 30 0,6-42-6,0 0 1,0 1 0,-1-1 0,0 0 0,0 0 0,0 0-1,0 0 1,0-1 0,-1 1 0,0 0 0,0-1 0,0 0-1,0 0 1,0 0 0,-1 0 0,1 0 0,-1-1 0,0 1 0,-5 2-1,9-5-1,-1-1-1,1 1 0,0 0 0,-1 0 1,1 0-1,0 0 0,0 0 1,-1 0-1,1-1 0,0 1 0,0 0 1,-1 0-1,1 0 0,0-1 1,0 1-1,0 0 0,-1 0 0,1-1 1,0 1-1,0 0 0,0-1 1,0 1-1,0 0 0,-1 0 0,1-1 1,0 1-1,0 0 0,0-1 1,0 1-1,0 0 0,0-1 0,0 1 1,0 0-1,0 0 0,0-1 1,0 1-1,0 0 0,1-1 0,-1 1 1,0 0-1,0-1 0,0 1 1,2-17-773,-1 15 540,0-1 0,-1 1 0,1 0 0,0 0 0,1 0 0,-1 0 0,0 0 0,1 0 0,-1 0 0,3-3-1,33-22-3461</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9.954"/>
    </inkml:context>
    <inkml:brush xml:id="br0">
      <inkml:brushProperty name="width" value="0.05" units="cm"/>
      <inkml:brushProperty name="height" value="0.05" units="cm"/>
      <inkml:brushProperty name="color" value="#004F8B"/>
    </inkml:brush>
  </inkml:definitions>
  <inkml:trace contextRef="#ctx0" brushRef="#br0">334 377 15383,'0'0'5141,"-19"17"-4522,-67 51-115,76-61-406,-1-1 0,0 0 0,0-1 0,0-1 0,0 1 0,-1-2-1,0 1 1,1-2 0,-1 1 0,-1-2 0,1 0 0,0 0 0,0-1 0,0 0-1,-15-3 1,26 3-87,-1-1 0,1 1 0,0 0 1,0-1-1,0 1 0,0-1 0,0 0 0,0 1 0,0-1 0,0 1 0,0-1 0,0 0 0,0 0 0,0 0 0,1 0 0,-1 0 0,0 0 0,0 1 1,1-2-1,-1 1 0,1 0 0,-1-1 0,-7-35 71,14-37-163,-1 55-75,1 0-1,0 0 1,1 1-1,1 0 1,21-32-1,-18 30 37,0 0 0,-1 0 0,-1 0 0,8-27 0,-16 43 121,1-3 9,0-1 0,0 0 0,0 0 0,-1 1 0,0-1 0,0 0 1,-1 0-1,0 0 0,-1 0 0,-1-10 0,1 18 12,0-1 0,1 0-1,-1 1 1,0-1 0,0 0-1,1 1 1,-1-1 0,0 1 0,0-1-1,0 1 1,0 0 0,0-1-1,0 1 1,1 0 0,-1 0 0,0-1-1,0 1 1,0 0 0,0 0 0,0 0-1,0 0 1,0 0 0,0 0-1,0 1 1,0-1 0,0 0 0,0 0-1,0 1 1,0-1 0,0 0-1,-1 2 1,-30 14 166,25-9-174,1 1 0,-1 0 1,1 0-1,1 0 0,0 1 0,0 0 0,0 0 0,1 0 1,1 1-1,-1-1 0,2 1 0,-1 0 0,1 0 0,-1 19 1,2-16-7,0 0 1,1 0-1,0 0 1,1 0-1,0-1 1,1 1-1,1 0 1,0-1-1,1 1 1,0-1-1,9 17 1,-1-10-85,1-2 0,1 0 0,0-1-1,2 0 1,0-1 0,0-1 0,2 0 0,-1-1 0,2-1-1,34 17 1,-50-28-359,0 0 1,-1 1-1,1-1 0,0-1 0,0 1 0,0 0 0,0-1 0,0 1 0,4-1 1,2 0-6543</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1.354"/>
    </inkml:context>
    <inkml:brush xml:id="br0">
      <inkml:brushProperty name="width" value="0.05" units="cm"/>
      <inkml:brushProperty name="height" value="0.05" units="cm"/>
      <inkml:brushProperty name="color" value="#004F8B"/>
    </inkml:brush>
  </inkml:definitions>
  <inkml:trace contextRef="#ctx0" brushRef="#br0">245 279 11653,'0'0'9447,"0"5"-8001,0 0-1174,0-7-125,0-19-100,0-31-64,-1 51 15,1 1 1,0-1 0,0 1 0,-1-1-1,1 1 1,0-1 0,0 1 0,-1-1 0,1 1-1,-1-1 1,1 1 0,0-1 0,-1 1 0,1 0-1,-1-1 1,1 1 0,-1 0 0,1-1 0,-1 1-1,1 0 1,-1 0 0,0 0 0,1-1-1,-1 1 1,1 0 0,-1 0 0,1 0 0,-1 0-1,0 0 1,0 0 0,-27 0-59,19 0 45,1 0 15,0 1 0,1 0-1,-1 0 1,1 1 0,-1 0-1,1 0 1,0 1-1,0 0 1,0 0 0,0 0-1,0 1 1,1 0-1,0 1 1,0-1 0,0 1-1,0 0 1,1 1-1,-1-1 1,1 1 0,1 0-1,-5 8 1,2-3 1,1-1 0,1 1-1,0 0 1,0 1 0,1-1 0,0 1 0,1 0 0,1 0 0,0 0 0,1 0-1,0 0 1,1 21 0,0-30-1,1 0 1,0-1-1,0 1 0,0-1 0,0 1 1,0 0-1,0-1 0,1 0 0,-1 1 1,1-1-1,0 0 0,0 0 0,-1 0 1,1 0-1,1 0 0,-1 0 0,0-1 1,0 1-1,1-1 0,-1 1 0,1-1 1,-1 0-1,1 0 0,-1 0 0,1 0 1,0-1-1,-1 1 0,6 0 0,9 2 7,0-1 0,0-1 0,23-1 0,-24-1-13,0-1 0,0 0 0,-1-1 0,1-1 0,-1-1 0,0 0 0,0-1 0,-1 0 0,1-1 0,18-13 0,-25 15-40,0 0 0,0-1 0,0 0 0,-1-1 0,0 0 0,0 0 0,0-1-1,-1 1 1,0-1 0,-1-1 0,0 1 0,0-1 0,-1 0 0,0 0 0,-1 0-1,1 0 1,-2-1 0,2-10 0,0-9 18,-2 0-1,-1-1 1,-1 1-1,-2-1 1,-7-40-1,8 64 96,-1-1 0,0 1 0,0-1 0,-1 1 0,0 0 0,0 0 0,-1 0 0,1 0-1,-1 1 1,-1-1 0,1 1 0,-7-6 0,11 11-60,0 0 0,-1 0 0,1 0 0,-1 0 0,1 0 0,0 0 0,-1 0 0,1 0 0,-1 0 0,1 0 1,0 0-1,-1 1 0,1-1 0,0 0 0,-1 0 0,1 0 0,-1 0 0,1 1 0,0-1 0,-1 0 0,1 0 0,0 1 0,0-1 0,-1 0 0,1 1 0,0-1 0,0 0 0,-1 1 0,1-1 0,0 0 0,0 1 0,0-1 1,0 0-1,-1 1 0,1-1 0,0 1 0,0-1 0,0 0 0,0 1 0,0-1 0,0 1 0,0-1 0,0 0 0,0 1 0,0-1 0,0 0 0,0 1 0,1-1 0,-1 1 0,0-1 0,0 0 0,0 1 0,0-1 0,1 0 1,-1 1-1,0 2 17,0 357-59,0-356 37,0 0 0,1 0 1,-1 0-1,0 0 0,1 0 0,0-1 0,0 1 0,0 0 0,1-1 1,-1 1-1,1-1 0,0 1 0,0-1 0,0 0 0,0 1 0,1-1 1,-1 0-1,6 4 0,-3-3-42,0-1 0,0 0 0,0 0 0,1 0 0,-1-1 0,1 0 1,-1 0-1,1 0 0,0-1 0,0 0 0,7 1 0,2-1-71,0-1 1,-1 0-1,1-1 0,0-1 1,-1 0-1,1-1 1,-1 0-1,0-1 0,19-9 1,-22 8-4,0 0 0,0-1 1,0-1-1,-1 0 1,-1 0-1,1-1 0,13-14 1,-18 17 83,-1-1 0,0 1 1,-1-1-1,1 0 0,-1 0 0,0 0 0,-1-1 1,0 1-1,0 0 0,0-1 0,0 0 1,-1 1-1,-1-1 0,1-13 0,-1 8-145,1 9 285,-1-1 1,0 0 0,0 1-1,0-1 1,-1 0 0,1 1-1,-1-1 1,-2-4 0,3 7-76,-1 0 0,0 0 0,0 0 1,0 0-1,1 0 0,-1 1 0,0-1 1,0 0-1,0 0 0,0 1 0,-1-1 1,1 1-1,0-1 0,0 1 0,0-1 1,0 1-1,-1 0 0,1 0 1,0-1-1,0 1 0,0 0 0,-1 0 1,1 0-1,0 0 0,0 0 0,-1 1 1,1-1-1,0 0 0,-2 1 0,-5 2-26,1-1 0,0 1 0,0 0 0,0 0 0,1 1 0,-1 0 0,1 0 0,0 0 0,0 1 0,0 0 0,1 0 0,-1 1-1,-3 5 1,-1 1 18,1 0 0,0 1 0,1 0-1,1 0 1,-10 22 0,14-27-131,1 0 0,0 0 0,0 0 0,1 0 0,0 0 0,0 0 0,1 11 0,31-20-956,-23-1 1023,1 0-1,0 0 1,-1-1-1,0 0 1,0-1-1,0 0 1,0 0-1,0-1 1,-1 0-1,10-8 1,2-5 85,0 0-1,18-26 1,-30 36-11,-7 8-30,0 0 1,0 0-1,0 0 0,0 0 0,0 0 1,0 0-1,0 0 0,1-1 0,-1 1 0,0 0 1,0 0-1,0 0 0,0 0 0,0 0 0,0 0 1,0 0-1,1 0 0,-1 0 0,0 0 0,0 0 1,0 0-1,0 0 0,0 0 0,0 0 0,0 0 1,1 0-1,-1 0 0,0 0 0,0 0 1,0 0-1,0 0 0,0 0 0,0 0 0,1 0 1,-1 0-1,0 0 0,0 0 0,0 0 0,0 0 1,0 1-1,0-1 0,0 0 0,0 0 0,0 0 1,1 0-1,-1 0 0,0 0 0,0 0 0,0 0 1,0 1-1,0-1 0,0 0 0,0 0 1,0 0-1,0 0 0,0 0 0,0 0 0,0 1 1,0-1-1,0 0 0,0 0 0,3 15 49,-2 17-118,-1-32 75,-1 18 4,2 11 89,0-28-109,0 0 1,-1-1-1,1 1 1,0 0-1,-1 0 1,1 0 0,0-1-1,0 1 1,0 0-1,0-1 1,0 1-1,0-1 1,0 1-1,0-1 1,0 0-1,0 1 1,0-1-1,0 0 1,0 0-1,0 1 1,0-1-1,1 0 1,-1 0-1,0 0 1,2-1-1,17 0 25,1-2 0,-1 0 0,0-2-1,0 0 1,0-1 0,-1-1-1,28-13 1,-18 7 10,1 2 0,35-9 0,-64 21-42,0-1 0,0 1 0,0 0 0,0 0 0,-1-1-1,1 1 1,0 0 0,-1 0 0,1 0 0,0 0 0,-1 0 0,1 0 0,-1 0 0,1 0 0,-1 0 0,0 0 0,1 0-1,-1 0 1,0 1 0,0-1 0,0 0 0,0 0 0,0 0 0,0 0 0,0 0 0,0 0 0,0 1 0,-1-1 0,1 1-1,0 2 12,0-1-1,-1 1 0,1-1 1,-1 0-1,1 1 0,-1-1 1,0 0-1,0 1 0,0-1 1,-3 5-1,-13 1 205,15-13 83,10-7-213,2 2-100,0 1 0,1 0 0,0 1 0,0 0 0,1 0 0,0 2 0,0-1-1,0 1 1,1 1 0,-1 0 0,26-3 0,-37 9 5,0 0 1,0 1-1,0-1 1,0 1-1,-1-1 0,1 1 1,-1-1-1,0 1 1,0 0-1,0-1 0,0 1 1,0-1-1,-1 5 1,1-2 10,0 0-43,1 0 0,-1 0 0,0-1 0,-1 1 0,1 0 0,-1 0 0,0-1 0,0 1 0,0-1 0,-1 1 0,0-1 0,0 1 1,0-1-1,0 0 0,-1 0 0,1 0 0,-1 0 0,0 0 0,0-1 0,-1 1 0,1-1 0,-1 0 0,1 0 0,-8 4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1.737"/>
    </inkml:context>
    <inkml:brush xml:id="br0">
      <inkml:brushProperty name="width" value="0.05" units="cm"/>
      <inkml:brushProperty name="height" value="0.05" units="cm"/>
      <inkml:brushProperty name="color" value="#004F8B"/>
    </inkml:brush>
  </inkml:definitions>
  <inkml:trace contextRef="#ctx0" brushRef="#br0">95 285 19801,'0'0'2465,"13"105"-2417,-5-85 48,-4-1-80,0-8-16,1-2-480</inkml:trace>
  <inkml:trace contextRef="#ctx0" brushRef="#br0" timeOffset="1">25 47 13558,'0'0'9685,"-25"-47"-9685,29 51-1457,25 11 192,0 0-1856</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2.122"/>
    </inkml:context>
    <inkml:brush xml:id="br0">
      <inkml:brushProperty name="width" value="0.05" units="cm"/>
      <inkml:brushProperty name="height" value="0.05" units="cm"/>
      <inkml:brushProperty name="color" value="#004F8B"/>
    </inkml:brush>
  </inkml:definitions>
  <inkml:trace contextRef="#ctx0" brushRef="#br0">373 1 1121,'0'0'20518,"-10"22"-20414,4-9-73,-3 3 16,2 1 0,0 0 0,1 1-1,0 0 1,2 0 0,0 0 0,-3 37 0,7 362 775,0-401-809,-1 1 0,0-1 0,-1 0 0,0 1 0,-2-1 0,-7 21 0,9-31-27,0 0-1,-1-1 1,0 1 0,0-1 0,0 1 0,-1-1 0,0 0 0,0-1 0,0 1-1,0-1 1,-1 0 0,0 0 0,0 0 0,0 0 0,0-1 0,-1 0 0,1 0-1,-1-1 1,0 1 0,-7 1 0,0-1-233,1-1 0,-1 0-1,1 0 1,-1-2 0,-15 0 0,20 0-747,0-1 1,1 0 0,-1-1-1,0 0 1,-11-4 0,-21-20-14265</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2.510"/>
    </inkml:context>
    <inkml:brush xml:id="br0">
      <inkml:brushProperty name="width" value="0.05" units="cm"/>
      <inkml:brushProperty name="height" value="0.05" units="cm"/>
      <inkml:brushProperty name="color" value="#004F8B"/>
    </inkml:brush>
  </inkml:definitions>
  <inkml:trace contextRef="#ctx0" brushRef="#br0">0 374 16968,'0'0'3625,"39"-3"-3635,127-9-129,-64 8-700,-84 4 569,1 0 0,-1-1-1,0-1 1,0-1 0,33-9 0,-39 25 4445,6 27-4692,-17-36 800,7 24-404,-7-16-2762</inkml:trace>
  <inkml:trace contextRef="#ctx0" brushRef="#br0" timeOffset="1">543 74 19977,'0'0'3522,"25"-73"-3666,-5 73-593,5 11-607,-4 15-577,-21 10-3810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2.872"/>
    </inkml:context>
    <inkml:brush xml:id="br0">
      <inkml:brushProperty name="width" value="0.05" units="cm"/>
      <inkml:brushProperty name="height" value="0.05" units="cm"/>
      <inkml:brushProperty name="color" value="#004F8B"/>
    </inkml:brush>
  </inkml:definitions>
  <inkml:trace contextRef="#ctx0" brushRef="#br0">1 223 9028,'0'0'10925,"19"-18"-10519,61-60-268,-76 74-115,-1 1-1,0 0 1,0-1-1,0 1 1,0-1-1,0 0 1,-1 0-1,1 0 1,-1 0-1,0-1 1,0 1-1,-1 0 1,0-1-1,1 0 0,-1 1 1,-1-1-1,1 1 1,-1-1-1,0 0 1,0 0-1,-1-7 1,0-9 416,1 20-432,0 1 0,0 0 0,0-1 0,-1 1 0,1 0 0,0 0 0,0-1 0,-1 1 0,1 0 0,0-1 0,0 1 0,-1 0 0,1 0 0,0 0 0,-1-1 0,1 1 0,0 0 0,-1 0 0,1 0 0,0 0 0,-1 0 0,1 0 0,0 0 0,-1 0 0,1 0 0,-1 0 0,1 0 0,0 0 0,-1 0 0,1 0 0,0 0 0,-1 0 0,1 0 0,0 0 0,-1 0 0,1 0 0,-1 0 0,1 1 0,0-1 0,0 0 0,-1 0 0,1 0 0,0 1 0,-1-1 0,1 0 0,0 1 0,0-1 0,-1 1 0,-17 10-91,11-4 78,1 0 0,0 0 1,0 1-1,0 0 0,1 0 1,0 0-1,1 1 0,0 0 0,0-1 1,1 1-1,0 1 0,1-1 0,0 0 1,0 1-1,1-1 0,0 1 0,0-1 1,2 1-1,0 15 0,0-24-5,-1 0 0,1 0-1,-1 0 1,1 0 0,-1-1-1,1 1 1,-1 0 0,1 0-1,-1 0 1,1-1 0,0 1-1,0 0 1,-1-1 0,1 1-1,0 0 1,0-1 0,0 1-1,0-1 1,0 1 0,0-1-1,0 0 1,0 1 0,0-1 0,0 0-1,0 0 1,2 0 0,31 2-328,-28-2 250,6 0 52,-1-1 0,0 0 1,0-1-1,0 0 0,0-1 1,0 0-1,-1-1 0,14-7 1,5-4-164,40-29-1,-43 26 94,55-28 0,-80 46 108,0-1 0,0 0-1,0 0 1,1 1 0,-1-1 0,0 1-1,1-1 1,-1 1 0,0 0 0,1-1-1,-1 1 1,0 0 0,1 0 0,-1 0-1,1 0 1,-1 0 0,1 0 0,-1 0-1,0 1 1,1-1 0,-1 0 0,0 1-1,1-1 1,-1 1 0,0 0 0,1-1-1,-1 1 1,0 0 0,0 0-1,0-1 1,0 1 0,0 0 0,0 0-1,0 0 1,0 1 0,0-1 0,0 0-1,-1 0 1,1 0 0,0 1 0,-1-1-1,1 0 1,-1 1 0,1-1 0,-1 0-1,0 1 1,0-1 0,1 3 0,0 9 13,0 0 0,-1 0 1,0 1-1,-3 16 1,2-14 1,1-14-5,0 1-1,-1 0 0,1-1 1,-1 1-1,0 0 0,0-1 1,0 1-1,0-1 0,0 1 1,0-1-1,0 1 0,-1-1 1,0 0-1,1 0 0,-1 0 1,0 0-1,0 0 0,0 0 1,0 0-1,0-1 0,0 1 1,-1-1-1,1 1 0,0-1 1,-1 0-1,1 0 0,-6 1 1,-4 1 2,0-1 0,0 0 1,0-1-1,-23-1 0,27 0-75,8 0-19,-1 0 1,1 1-1,-1-1 0,1 0 1,-1 0-1,1 0 0,-1 0 1,1 0-1,-1 0 0,1 0 1,-1-1-1,1 1 0,-1 0 1,1 0-1,-1 0 0,1 0 1,-1-1-1,1 1 0,0 0 1,-1 0-1,1-1 0,-1 1 1,1 0-1,0-1 0,-1 1 1,1 0-1,0-1 0,-1 1 1,1 0-1,0-1 0,0 1 1,-1-1-1,1 1 0,0-1 1,0 1-1,0-1 0,0 1 1,0-1-1,-1 1 0,1-1 1,0 1-1,0-1 0,0 1 1,0-1-1,0 1 0,0-1 1,1 1-1,-1-1 0,0 1 1,0-1-1,0-17-8437</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3.268"/>
    </inkml:context>
    <inkml:brush xml:id="br0">
      <inkml:brushProperty name="width" value="0.05" units="cm"/>
      <inkml:brushProperty name="height" value="0.05" units="cm"/>
      <inkml:brushProperty name="color" value="#004F8B"/>
    </inkml:brush>
  </inkml:definitions>
  <inkml:trace contextRef="#ctx0" brushRef="#br0">23 1 17032,'0'0'5664,"-3"3"-5200,0 2-452,0 0 0,1 0 1,0 0-1,0 0 0,0 0 0,0 1 0,1-1 1,0 1-1,0-1 0,1 1 0,-1 0 0,1-1 1,0 1-1,1-1 0,0 1 0,1 8 1,2 6 39,0 1 1,2-1 0,10 25 0,-8-24-47,-1 1 0,-1 0 1,0 0-1,-2 1 0,-1 0 1,0-1-1,-2 34 0,0-54-65,-1-1-1,0 1 0,0 0 0,0-1 0,0 1 0,0-1 0,0 1 0,0-1 0,0 1 0,-1 0 0,1-1 0,0 1 0,-1-1 0,0 1 0,1-1 0,-1 0 0,0 1 0,0-1 0,0 1 0,1-1 0,-2 0 0,1 0 0,0 0 0,0 0 0,0 0 0,0 0 0,-1 0 0,1 0 0,0 0 0,-1 0 0,1-1 0,-4 2 0,-36 5-3390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3.968"/>
    </inkml:context>
    <inkml:brush xml:id="br0">
      <inkml:brushProperty name="width" value="0.05" units="cm"/>
      <inkml:brushProperty name="height" value="0.05" units="cm"/>
      <inkml:brushProperty name="color" value="#004F8B"/>
    </inkml:brush>
  </inkml:definitions>
  <inkml:trace contextRef="#ctx0" brushRef="#br0">0 241 18200,'0'0'3725,"40"-11"-3645,-5 1-84,224-48-91,-224 53-43,66-13-608,-93 16 511,0-1 0,0 1-1,0-1 1,0-1 0,0 0 0,-1 0 0,1 0-1,-1-1 1,7-6 0,-12 8 98,1 1 0,-1-1 0,0 0 1,0 1-1,-1-1 0,1 0 0,-1 0 0,1 0 0,-1 0 0,0-1 1,0 1-1,0 0 0,-1 0 0,1-1 0,-1 1 0,0-5 1,0-19 1577,0 13 2026,-2 15-3455,1 1 0,-1-1-1,0 1 1,0 0-1,1-1 1,-1 1 0,1 0-1,0 0 1,-1 0-1,1 0 1,0 0-1,0 0 1,0 0 0,0 0-1,0 4 1,-2 1 10,-8 19-26,2 0-1,1 0 0,2 1 1,0 0-1,2 0 0,0 1 0,2-1 1,3 47-1,-1-76-1,1-1 0,0 0 0,0 1 0,0-1 0,0 1 0,1-1 0,-1 1 0,1-1 0,-1 1 0,1 0 0,0 0 0,0 0 0,2-2 0,36-32 9,-27 25-10,-3 0 52,-7 8-9,-1 0 0,1 1 0,0-1 0,-1 0 0,1 1 0,0 0 0,1-1 0,-1 1 0,0 0-1,0 1 1,1-1 0,-1 1 0,1-1 0,7-1 0,-8 7-33,1 0 0,-1 0 0,1 0-1,-1 0 1,-1 1 0,1-1 0,-1 1 0,1 0 0,-1-1 0,-1 1 0,3 6-1,2 4 36,-4-9-42,1 0 0,1-1 0,-1 1 0,1-1 1,-1 0-1,1 0 0,1 0 0,-1-1 0,1 1 0,0-1 0,0 0 0,0 0 0,0-1 1,1 0-1,9 5 0,-11-7-39,0 0 0,1 0 0,-1 0 1,0 0-1,1-1 0,-1 0 0,0 0 1,1 0-1,-1 0 0,1-1 0,-1 0 1,0 0-1,0 0 0,1 0 0,-1-1 1,0 1-1,0-1 0,0 0 0,0 0 1,-1-1-1,1 1 0,-1-1 0,5-4 1,-3 3-12,0 0-1,-1-1 1,0 1 0,0-1 0,0 0 0,-1 0 0,0 0 0,1-1 0,-2 1 0,1-1 0,-1 1 0,2-8 0,-1-1 208,-1 0 0,0 0-1,-1 0 1,-1-16 0,-26 31 540,21 1-683,1-1-1,0 1 1,-1 0 0,1 1-1,0-1 1,0 1 0,1 0 0,-1 0-1,0 0 1,1 0 0,0 0 0,0 1-1,0 0 1,0-1 0,0 1-1,1 0 1,0 1 0,-3 4 0,2-1-11,0 0 1,1 0 0,0 0-1,1 0 1,-1 0 0,1 0 0,1 0-1,0 0 1,1 17 0,0-24-30,-1 1 0,1 0 0,0 0 1,0-1-1,0 1 0,0 0 0,0-1 1,0 1-1,0-1 0,0 0 0,1 1 0,-1-1 1,0 0-1,1 0 0,0 1 0,-1-1 1,1 0-1,-1-1 0,1 1 0,0 0 0,0 0 1,0-1-1,-1 1 0,1-1 0,0 0 1,0 1-1,0-1 0,3 0 0,63 1-1592,-56-2 1187,32-5-1929,-6-12-1575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18.779"/>
    </inkml:context>
    <inkml:brush xml:id="br0">
      <inkml:brushProperty name="width" value="0.05" units="cm"/>
      <inkml:brushProperty name="height" value="0.05" units="cm"/>
      <inkml:brushProperty name="color" value="#E71224"/>
    </inkml:brush>
  </inkml:definitions>
  <inkml:trace contextRef="#ctx0" brushRef="#br0">1 146 13094,'0'0'4856,"8"5"-4643,10-1 71,0-1 0,1-2 1,-1 1-1,0-2 0,20-2 0,14 0 193,681-13 1297,1709-104-2182,-2388 118 299,153-11-38,-173 7-3393,-14 1-2962</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54.489"/>
    </inkml:context>
    <inkml:brush xml:id="br0">
      <inkml:brushProperty name="width" value="0.05" units="cm"/>
      <inkml:brushProperty name="height" value="0.05" units="cm"/>
      <inkml:brushProperty name="color" value="#004F8B"/>
    </inkml:brush>
  </inkml:definitions>
  <inkml:trace contextRef="#ctx0" brushRef="#br0">1 1 17304,'0'0'4079,"2"8"-4060,5 35-263,-3 1 0,-1 81 1,0-129 223,-1 1-1,0-1 1,1 1 0,0 0 0,-1 0 0,1 1 0,1-1-1,-1 0 1,4-1 0,0-2-10,32-30 6,-13 10 26,2 1 1,1 2 0,49-31-1,-77 53-6,0 0-1,0 1 0,0-1 1,0 1-1,0-1 0,0 1 1,0 0-1,0-1 0,0 1 1,0 0-1,0 0 0,0 0 1,0 0-1,0 0 0,0 0 1,0 0-1,0 0 0,1 0 1,-1 0-1,0 1 0,0-1 1,0 0-1,0 1 0,0-1 1,0 1-1,1 0 0,-1 0 14,1 1 0,-1 0-1,0-1 1,1 1 0,-1 0 0,0 0-1,0 0 1,0 0 0,-1 0 0,1 0-1,0 0 1,0 3 0,1 10 95,0 0-1,-1 0 1,-2 18 0,1-22-61,0 51 74,0-62-26,37-37-6,-36 36-92,0 1 1,-1 0-1,1-1 0,0 1 0,-1 0 0,1 0 0,-1-1 0,1 1 0,0 0 0,0 0 1,-1 0-1,1 0 0,0 0 0,-1 0 0,1 0 0,0 0 0,-1 0 0,1 0 0,0 0 1,-1 0-1,1 1 0,0-1 0,-1 0 0,1 0 0,0 1 0,-1-1 0,1 0 0,-1 1 1,1-1-1,-1 1 0,1-1 0,-1 1 0,1-1 0,-1 1 0,1-1 0,-1 1 0,1-1 1,-1 1-1,0 0 0,1-1 0,-1 1 0,0 0 0,0-1 0,0 1 0,1 1 0,-1-2 2,2 3-37,0-1 1,0 1 0,0-1 0,1 0 0,-1 0 0,0 0 0,1 0 0,0 0 0,4 2 0,18 0-6549</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5.185"/>
    </inkml:context>
    <inkml:brush xml:id="br0">
      <inkml:brushProperty name="width" value="0.05" units="cm"/>
      <inkml:brushProperty name="height" value="0.05" units="cm"/>
      <inkml:brushProperty name="color" value="#004F8B"/>
    </inkml:brush>
  </inkml:definitions>
  <inkml:trace contextRef="#ctx0" brushRef="#br0">153 84 6067,'0'0'8606,"-30"2"-8069,7 0-1672,-68 6 5224,82-6-2650,14-1-262,60 0-459,59 1-681,-46 2-376,1-5 0,-1-2 1,106-19-1,-183 22 321,0 0-1,0 0 1,1 0 0,-1 0-1,0-1 1,0 1 0,0 0-1,0 0 1,0-1 0,0 1-1,1-1 1,-1 1-1,0-1 1,0 1 0,0-1-1,-1 0 1,1 1 0,0-1-1,0 0 1,0 0 0,0 0-1,-1 0 1,1 1 0,0-1-1,-1 0 1,1 0 0,-1 0-1,1-1 1,-1 1 0,1 0-1,-1 0 1,0 0 0,1 0-1,-1 0 1,0 0 0,0-1-1,0 1 1,0 0 0,0-2-1,-1 1-9,0 0 0,0 0-1,0 1 1,0-1 0,0 0-1,-1 0 1,1 1 0,0-1-1,-1 0 1,1 1 0,-1 0 0,0-1-1,1 1 1,-1 0 0,0 0-1,0 0 1,-3-2 0,-54-17 545,72 24 408,-5-1-780,0-1-1,0 1 1,0 1 0,12 6 0,-17-8-147,-1-1 0,0 1-1,0 0 1,0 0 0,0 0 0,0 0-1,0 0 1,0 0 0,-1 1-1,1-1 1,-1 0 0,0 1 0,0-1-1,1 1 1,-2 0 0,1-1-1,0 1 1,0 0 0,0 5 0,-1-4-10,0 1 1,0 0 0,0-1 0,0 1-1,-1-1 1,1 1 0,-1-1 0,0 1-1,-1-1 1,1 0 0,-1 1 0,0-1-1,0 0 1,0 0 0,-5 7 0,-1-3-252,-1 1 1,0-1 0,0-1 0,-18 12 0,21-15 59,-15 11-2233,11-6-1814</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6.134"/>
    </inkml:context>
    <inkml:brush xml:id="br0">
      <inkml:brushProperty name="width" value="0.05" units="cm"/>
      <inkml:brushProperty name="height" value="0.05" units="cm"/>
      <inkml:brushProperty name="color" value="#004F8B"/>
    </inkml:brush>
  </inkml:definitions>
  <inkml:trace contextRef="#ctx0" brushRef="#br0">146 122 10709,'0'0'5138,"-20"2"-4775,-4-1-282,15-1-17,-1 0 0,0 1 1,1 0-1,-1 1 0,0 0 1,-17 6-1,13 0 1308,12-2 167,14-2 11,385 2-402,-284-8-1104,527-30-150,-225 7-124,-416 25-21,-75-2-4557,70 2 4350,1 0-1,0-1 1,0 0 0,0 0-1,-1 0 1,1-1-1,0 0 1,0 0 0,1 0-1,-1 0 1,0-1-1,1 0 1,-1 0 0,1 0-1,0 0 1,0-1-1,-6-7 1,4-1 2237,5 9-1154,-1 0 0,1 0 0,-1 0 1,1 0-1,-1 0 0,0 0 0,0 0 0,0 1 0,0-1 0,0 1 1,-1-1-1,1 1 0,-1 0 0,0 0 0,-6-3 2023,10 7-2645,0-1 0,0 1 1,1-1-1,-1 0 0,1 1 1,-1-1-1,1 0 0,0 0 1,-1 0-1,1 0 0,0 0 1,0-1-1,0 1 0,-1 0 0,1-1 1,0 1-1,0-1 0,3 1 1,1 0 5,47 13 33,68 8 1,5 1-254,-123-23 187,1 1 0,-1 0-1,0 0 1,0 1 0,0-1 0,0 1-1,0 0 1,0-1 0,0 1 0,-1 0-1,1 1 1,-1-1 0,1 0 0,1 4-1,-3-5 14,0 1 0,0-1 0,0 1 0,-1-1 0,1 1 0,0 0 0,-1-1 0,1 1 0,-1 0 0,0 0 0,0-1 0,0 1 0,0 0 0,0 0 0,0-1 0,0 1 0,0 0 1,-1 0-1,1-1 0,-1 1 0,1 0 0,-1-1 0,1 1 0,-1-1 0,0 1 0,0-1 0,0 1 0,0-1 0,-1 2 0,-10 8 1,1-1 1,-1-1-1,-1 0 1,0 0-1,0-1 1,-1-1-1,1-1 1,-22 8-1,-12 8-35,-10 7-1260,-89 63 1,104-57-4411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7.223"/>
    </inkml:context>
    <inkml:brush xml:id="br0">
      <inkml:brushProperty name="width" value="0.05" units="cm"/>
      <inkml:brushProperty name="height" value="0.05" units="cm"/>
      <inkml:brushProperty name="color" value="#004F8B"/>
    </inkml:brush>
  </inkml:definitions>
  <inkml:trace contextRef="#ctx0" brushRef="#br0">1 76 7171,'-1'4'9618,"15"2"-5035,400 9-5847,-332-15-1463,-82-1 2697,0-1 0,0 1 0,1 0 0,-1 0 0,0 0 0,0 0 0,0 0 0,0 0 0,0 0 0,-1 0 0,1-1 0,0 1 0,0 0 0,-1 0 0,1 0 0,-1 0 0,1 0 0,-1 0 0,0-1 0,-7-5 271,-1 1-1,0 0 1,0 1 0,-1-1 0,1 2-1,-1-1 1,0 2 0,-11-4-1,-47-21 1289,104 47-1296,-25-14-220,0 1 0,0 0 0,-1 1 0,17 14 0,-23-18-13,-1 1 0,0-1 1,-1 1-1,1-1 0,0 1 0,-1 0 0,0 0 0,0 1 0,0-1 0,-1 0 0,1 0 0,-1 1 0,0-1 0,0 1 0,-1-1 0,1 1 0,-1 6 0,0 53-754,0-22-2574,0-25-111</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7.995"/>
    </inkml:context>
    <inkml:brush xml:id="br0">
      <inkml:brushProperty name="width" value="0.05" units="cm"/>
      <inkml:brushProperty name="height" value="0.05" units="cm"/>
      <inkml:brushProperty name="color" value="#004F8B"/>
    </inkml:brush>
  </inkml:definitions>
  <inkml:trace contextRef="#ctx0" brushRef="#br0">63 94 3554,'0'0'12058,"-7"0"-9203,-23 4-2364,4 7 210,48-11 476,6 0-1340,339-26-378,-341 17 44,-26 9 479,1 0 1,-1-1-1,0 1 0,1-1 1,-1 1-1,0 0 1,1-1-1,-1 1 0,0-1 1,0 1-1,1-1 1,-1 1-1,0-1 0,0 1 1,0-1-1,0 1 0,1-1 1,-1 1-1,0-1 1,0 1-1,0-1 0,0 1 1,0-1-1,0 1 1,-1-1-1,1 0 0,-2-3 2,0 1 0,0-1 0,0 1 0,0 0 0,-1 0 0,0 0-1,1 0 1,-5-3 0,5 4 72,-9-14 279,5 6 204,8 17 185,2 1-744,-1-1-9,1 1 0,-1 0 0,0 0-1,0 0 1,-1 0 0,-1 1 0,1-1-1,-1 1 1,0 11 0,-1-17-222,0 1-1,0 0 1,0-1 0,0 1-1,0 0 1,-1-1 0,0 1-1,0-1 1,0 1 0,0-1 0,0 1-1,-1-1 1,0 0 0,-3 7-1,-4 4-3291,8-4-2601</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8.806"/>
    </inkml:context>
    <inkml:brush xml:id="br0">
      <inkml:brushProperty name="width" value="0.05" units="cm"/>
      <inkml:brushProperty name="height" value="0.05" units="cm"/>
      <inkml:brushProperty name="color" value="#004F8B"/>
    </inkml:brush>
  </inkml:definitions>
  <inkml:trace contextRef="#ctx0" brushRef="#br0">49 110 6659,'0'0'6688,"-10"4"-5842,-28 12-142,38-16-656,0 0 0,0 0-1,0 0 1,0 0 0,0 0-1,0 0 1,0 0 0,0 0-1,1 0 1,-1 0 0,0 0-1,0 0 1,0 0 0,0 0 0,0 0-1,0 0 1,0 0 0,0 0-1,0 0 1,0 0 0,0 1-1,0-1 1,0 0 0,0 0-1,1 0 1,-1 0 0,0 0-1,0 0 1,0 0 0,0 0-1,0 0 1,0 0 0,0 0-1,0 0 1,0 1 0,0-1-1,0 0 1,0 0 0,0 0-1,0 0 1,0 0 0,0 0-1,0 0 1,0 0 0,0 0-1,0 0 1,0 0 0,0 1-1,0-1 1,0 0 0,-1 0-1,1 0 1,0 0 0,0 0-1,0 0 1,0 0 0,15 3 633,18-1-561,41 0 100,-42 0-699,1-2-1,-1 0 1,0-2 0,40-8-1,-71 10 427,0 0-1,0 0 0,0 0 1,0-1-1,0 1 1,0 0-1,0-1 0,1 1 1,-1 0-1,0-1 0,0 1 1,0-1-1,0 0 0,0 1 1,-1-1-1,1 0 0,0 0 1,0 1-1,0-1 0,-1 0 1,1 0-1,0 0 0,-1 0 1,1 0-1,-1 0 0,1 0 1,-1 0-1,1 0 0,-1 0 1,0 0-1,0 0 0,1-1 1,-1 1-1,0 0 0,0 0 1,0 0-1,0-2 0,-1 1-59,0 0 0,0-1 0,0 1-1,0 0 1,0 0 0,-1-1 0,1 1-1,-1 0 1,1 0 0,-1 1 0,0-1-1,1 0 1,-1 1 0,-3-3 0,-14-8 293,11 7 99,0-1 0,0 1 0,0-1 0,1-1 0,-13-13 0,20 20-203,0 0-1,0 0 1,0 0 0,0 0-1,-1 0 1,1 0-1,0 0 1,0 0 0,0-1-1,0 1 1,0 0 0,0 0-1,0 0 1,0 0 0,-1 0-1,1 0 1,0 0 0,0-1-1,0 1 1,0 0 0,0 0-1,0 0 1,0 0-1,0 0 1,0-1 0,0 1-1,0 0 1,0 0 0,0 0-1,0 0 1,0 0 0,0-1-1,0 1 1,0 0 0,0 0-1,0 0 1,0 0 0,0 0-1,0-1 1,0 1-1,0 0 1,0 0 0,1 0-1,-1 0 1,0 0 0,0 0-1,0-1 1,0 1 0,0 0-1,0 0 1,0 0 0,0 0-1,1 0 1,-1 0 0,0 0-1,0 0 1,0 0-1,0 0 1,1 0 0,12 2 692,13 8-1145,-22-8 394,0 1-1,-1 0 1,1-1-1,0 1 0,-1 1 1,0-1-1,0 0 1,0 1-1,0 0 1,0-1-1,-1 1 1,1 0-1,-1 0 0,2 7 1,-1-2-505,-1 0 1,0 0-1,0 1 0,-1-1 1,-1 1-1,0 9 0,0-4-2681</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35.975"/>
    </inkml:context>
    <inkml:brush xml:id="br0">
      <inkml:brushProperty name="width" value="0.05" units="cm"/>
      <inkml:brushProperty name="height" value="0.05" units="cm"/>
      <inkml:brushProperty name="color" value="#004F8B"/>
    </inkml:brush>
  </inkml:definitions>
  <inkml:trace contextRef="#ctx0" brushRef="#br0">161 3 11157,'0'0'3671,"7"-3"2062,-68 94-5316,55-78-386,0 1 0,2 0 0,-1 1 0,2-1 0,0 1 0,-2 26 1,6 93 79,1-59-80,-2 457 209,14-365-160,1 4-16,-16-125-55,0-2 27,2 0 0,2 0-1,11 62 1,-1-23 20,-3 0 0,-4 0-1,-8 131 1,0-77 60,18 279 340,-10-359-444,-2 0-1,-3 1 1,-2-1-1,-3 0 1,-18 93-1,9-65-8,3 1-1,4 0 0,8 131 1,0-72 19,14 297 5,-10-352 46,-8 146 1,-2-209-54,-1 0 0,-2-1-1,0 0 1,-2 0 0,0 0 0,-18 32 0,12-26-16,1 0 1,2 1 0,-9 39-1,15-38 7,3-1 0,0 0-1,2 1 1,5 49 0,-1-70 25,1 1 0,0-2 0,0 1 1,1 0-1,1-1 0,0 0 0,1 0 1,0-1-1,1 1 0,10 11 0,32 53 137,-40-53-158,0 0 1,-2 1-1,-1 0 1,0 0-1,-2 1 1,4 46-1,-8 157 104,-3-120-98,0-13-13,-1-53 2,2 0 0,2 0 0,2 0 0,11 54 0,-3-33 30,-2 1-1,-3-1 0,-3 1 0,-5 65 1,0-32-18,-14 129-6,12 262-56,-16-491-814,9-2 405,1-1-1,0-1 0,1 1 0,-1-1 0,1-1 1,1 0-1,0 0 0,0-1 0,-7-10 0,-58-72-8901</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38.372"/>
    </inkml:context>
    <inkml:brush xml:id="br0">
      <inkml:brushProperty name="width" value="0.05" units="cm"/>
      <inkml:brushProperty name="height" value="0.05" units="cm"/>
      <inkml:brushProperty name="color" value="#004F8B"/>
    </inkml:brush>
  </inkml:definitions>
  <inkml:trace contextRef="#ctx0" brushRef="#br0">1 41 6227,'0'0'4850,"23"-3"-4306,19-3-348,8-2 408,4 1 2870,-24 5-218,62-3-3382,426 5 67,-689-10 499,170 10-192,3 34-80,1-1-1,14 57 0,3 33 94,-18-90-195,2 26 80,2-1 0,27 111 1,-20-113-96,-3 1 0,-3 0 0,-2 0 1,-5 101-1,8 82 53,-1-194-32,16 57 0,-13-66 44,-2 1-1,6 66 1,-3 64 134,2 78-138,-13-242-112,1 52 101,-3 0 1,-14 85 0,9-86-25,3 1 1,2-1-1,5 59 1,-1-7-36,-2-50-30,2-9-6,-2 0 0,-2 0 0,-2 0 0,-3-1 0,-19 77 0,7-62 15,4 2 1,2 0 0,-7 103-1,12 197 138,8-265-9,8 320 106,-8-372-157,-1 1 77,8 61 0,-5-92-151,1 1 0,1-1 0,1-1 0,1 1 0,0-1 0,1 1 0,10 16 0,13 21 8,26 63 1,-45-90-14,-1 1 0,-2-1 0,-1 2 1,5 46-1,-4 330 417,-11-231-391,-11 20 4,3-77-47,-3 37 35,-5 113-15,21-134-5,-5 152-4,-8-214-8,6-48-2,2 0-1,-2 33 0,5 314-469,-3-368 114,-1-1 0,0 0 1,0 0-1,0 0 0,1 0 0,-1-1 1,0 1-1,0-1 0,0 0 1,0 0-1,-6-2 0,5 2-923,-21 0-6561</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38.867"/>
    </inkml:context>
    <inkml:brush xml:id="br0">
      <inkml:brushProperty name="width" value="0.05" units="cm"/>
      <inkml:brushProperty name="height" value="0.05" units="cm"/>
      <inkml:brushProperty name="color" value="#004F8B"/>
    </inkml:brush>
  </inkml:definitions>
  <inkml:trace contextRef="#ctx0" brushRef="#br0">67 65 12950,'0'0'4442,"-11"0"-3695,-33 0 136,33 0-304,16 0-144,42-2-140,93-18 0,-23 1-122,248-5 96,-364 24-242,-65 0-627,62 0-598</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39.875"/>
    </inkml:context>
    <inkml:brush xml:id="br0">
      <inkml:brushProperty name="width" value="0.05" units="cm"/>
      <inkml:brushProperty name="height" value="0.05" units="cm"/>
      <inkml:brushProperty name="color" value="#004F8B"/>
    </inkml:brush>
  </inkml:definitions>
  <inkml:trace contextRef="#ctx0" brushRef="#br0">209 88 19657,'0'0'3764,"-8"-9"-3708,4 5-55,-19-20-7,23 24 6,0 0 1,0-1-1,-1 1 0,1 0 0,0-1 0,-1 1 0,1 0 0,0 0 0,-1 0 0,1-1 1,0 1-1,-1 0 0,1 0 0,0 0 0,-1 0 0,1 0 0,0 0 0,-1-1 0,1 1 1,-1 0-1,1 0 0,0 0 0,-1 0 0,1 0 0,-1 1 0,1-1 0,0 0 0,-1 0 1,1 0-1,-1 0 0,1 0 0,0 0 0,-1 1 0,1-1 0,0 0 0,-1 0 0,1 1 1,0-1-1,0 0 0,-1 0 0,1 1 0,0-1 0,0 0 0,-1 1 0,1-1 0,0 0 1,0 1-1,0-1 0,-1 0 0,1 1 0,0-1 0,0 1 0,0-1 0,0 0 0,0 1 1,0-1-1,0 1 0,0-1 0,0 0 0,0 1 0,0-1 0,0 0 0,0 1 0,0-1 1,0 1-1,1-1 0,-1 0 0,0 1 0,0 535 515,0-536-515,0 0 1,0 0-1,0 1 0,0-1 0,0 0 1,0 0-1,0 1 0,0-1 0,0 0 1,0 0-1,0 1 0,0-1 0,0 0 1,0 0-1,0 1 0,0-1 1,0 0-1,-1 0 0,1 1 0,0-1 1,0 0-1,0 0 0,0 0 0,-1 1 1,1-1-1,0 0 0,0 0 0,-1 0 1,1 0-1,0 0 0,0 1 0,-1-1 1,1 0-1,0 0 0,0 0 1,-1 0-1,1 0 0,0 0 0,0 0 1,-1 0-1,1 0 0,0 0 0,0 0 1,-1 0-1,1 0 0,0 0 0,0 0 1,-1 0-1,1 0 0,0 0 1,0-1-1,-1 1 0,1 0 0,0 0 1,0 0-1,-1-1 0,-15-11 38,7 0-46,1 0 0,1 0 0,0-1 0,0 0 0,1 0 0,-8-26 0,-19-94-91,23 83 49,2 18 21,2 12 37,1 1 0,0-1-1,2-1 1,1 1-1,0 0 1,1-1-1,4-37 1,-2 56-9,0 0 0,0 0 1,0 1-1,0-1 0,0 0 0,0 0 1,0 1-1,1-1 0,-1 1 0,1-1 0,-1 1 1,1-1-1,-1 1 0,1 0 0,0 0 1,0 0-1,-1 0 0,1 0 0,0 0 0,3 0 1,45-12-65,-41 11 47,33-5-360,70-2-1,-10 8-4082,-91 1-811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19.153"/>
    </inkml:context>
    <inkml:brush xml:id="br0">
      <inkml:brushProperty name="width" value="0.05" units="cm"/>
      <inkml:brushProperty name="height" value="0.05" units="cm"/>
      <inkml:brushProperty name="color" value="#E71224"/>
    </inkml:brush>
  </inkml:definitions>
  <inkml:trace contextRef="#ctx0" brushRef="#br0">38 18 19705,'0'0'5330,"-5"-17"-5298,-3 32-4241,-17 11 175</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0.231"/>
    </inkml:context>
    <inkml:brush xml:id="br0">
      <inkml:brushProperty name="width" value="0.05" units="cm"/>
      <inkml:brushProperty name="height" value="0.05" units="cm"/>
      <inkml:brushProperty name="color" value="#004F8B"/>
    </inkml:brush>
  </inkml:definitions>
  <inkml:trace contextRef="#ctx0" brushRef="#br0">0 3 12678,'0'0'8228,"58"5"-7988,4-5-176,1 0-64,-5 0-128,-9 0-417,1-4-1407,-4 1-3107</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0.578"/>
    </inkml:context>
    <inkml:brush xml:id="br0">
      <inkml:brushProperty name="width" value="0.05" units="cm"/>
      <inkml:brushProperty name="height" value="0.05" units="cm"/>
      <inkml:brushProperty name="color" value="#004F8B"/>
    </inkml:brush>
  </inkml:definitions>
  <inkml:trace contextRef="#ctx0" brushRef="#br0">166 61 17560,'0'0'2868,"0"1"-2809,0 3-27,40-3 347,-40-38 31,0 35-399,-1 0 0,-1 0 0,1 0-1,0 0 1,0 1 0,-1-1-1,1 1 1,-1-1 0,1 1 0,-1-1-1,1 1 1,-1 0 0,0 0-1,0 0 1,0 0 0,0 0 0,0 0-1,0 0 1,0 1 0,0-1-1,0 1 1,0-1 0,0 1-1,0 0 1,0 0 0,0 0 0,0 0-1,-1 0 1,1 1 0,-3 0-1,-1 0 0,0 0 0,0 0 0,0 1 1,0 0-1,0 0 0,0 0 0,1 1 0,-1 0 0,-7 5 0,6-2 0,1 0 0,-1 0 0,1 0 1,1 1-1,-1 0 0,1 0 1,0 1-1,1-1 0,0 1 0,0 0 1,1 0-1,0 1 0,0-1 1,-1 10-1,-1 10 33,2 0 1,1 0-1,2 31 0,0-45-40,-1-6-1,1-1 0,1 1-1,-1-1 1,1 1 0,0-1-1,1 1 1,0-1 0,0 0-1,1 0 1,-1 0 0,2 0-1,-1 0 1,1 0 0,0-1-1,0 0 1,1 0 0,-1 0-1,2 0 1,-1-1 0,0 0-1,1 0 1,0 0 0,0-1-1,1 0 1,-1 0-1,1 0 1,0-1 0,12 4-1,9 0-136,1-1-1,-1-2 0,1-1 0,0-1 0,-1-1 0,34-4 0,5 2-887,-66 11-4139</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0.957"/>
    </inkml:context>
    <inkml:brush xml:id="br0">
      <inkml:brushProperty name="width" value="0.05" units="cm"/>
      <inkml:brushProperty name="height" value="0.05" units="cm"/>
      <inkml:brushProperty name="color" value="#004F8B"/>
    </inkml:brush>
  </inkml:definitions>
  <inkml:trace contextRef="#ctx0" brushRef="#br0">21 49 10645,'0'0'10741,"-21"0"-9653,21-6-880,37-1-208,9-1 0,4 3-208,3 1-416,-3 0-737,0-1-2464,-5-5-7493</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1.313"/>
    </inkml:context>
    <inkml:brush xml:id="br0">
      <inkml:brushProperty name="width" value="0.05" units="cm"/>
      <inkml:brushProperty name="height" value="0.05" units="cm"/>
      <inkml:brushProperty name="color" value="#004F8B"/>
    </inkml:brush>
  </inkml:definitions>
  <inkml:trace contextRef="#ctx0" brushRef="#br0">0 0 9861,'0'0'12805,"0"28"-12789,25 15 0,4 7 80,-4 3-80,-4-1-16,-1-2 0,-15-5-432,-5-6-608,0-11-977,0-13-4290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3.718"/>
    </inkml:context>
    <inkml:brush xml:id="br0">
      <inkml:brushProperty name="width" value="0.05" units="cm"/>
      <inkml:brushProperty name="height" value="0.05" units="cm"/>
      <inkml:brushProperty name="color" value="#004F8B"/>
    </inkml:brush>
  </inkml:definitions>
  <inkml:trace contextRef="#ctx0" brushRef="#br0">0 59 9556,'0'0'4803,"13"-3"-3947,36-8-133,-36 8 2113,-13-5 226,-2-24-2013,2 32-1046,0 0 0,0 0-1,0 0 1,0 0 0,0 0 0,0 1 0,0-1-1,0 0 1,0 0 0,0 0 0,0 0-1,-1 0 1,1 1 0,0-1 0,0 0-1,0 0 1,0 0 0,0 0 0,-1 0 0,1 0-1,0 0 1,0 0 0,0 0 0,0 0-1,0 0 1,-1 1 0,1-1 0,0 0 0,0 0-1,0 0 1,-1 0 0,1 0 0,0 0-1,0 0 1,0-1 0,0 1 0,-1 0-1,1 0 1,0 0 0,0 0 0,0 0 0,0 0-1,0 0 1,-1 0 0,1 0 0,0 0-1,0 0 1,0-1 0,0 1 0,0 0-1,0 0 1,-1 0 0,1 0 0,0 0 0,0-1-1,0 1 1,0 0 0,0 0 0,0 0-1,0 0 1,0 0 0,0-1 0,0 1 0,0 0-1,0 0 1,0 0 0,0-1 0,-3 25 203,8 34 29,11 2-229,-3 0 1,-2 1-1,-3 1 0,1 116 1,-8-11-11,-3 188-19,-10-43 28,10 11 71,8 437 321,-1-692-356,20 91 0,3 22 18,-19 164 50,-6-65-42,-3-85 29,-2-131-30,2 0 0,15 114 0,-4-94-36,-5 0 0,-7 165 0,-3-197-22,-12 56-1,8-61 2,-5 90-1,13-110-7,-1-6 1,1 0 0,1 1 1,1-1-1,0 0 0,2 0 0,9 31 0,-3-17 0,-1 1-1,-2 0 1,-2 0-1,-1 1 1,-1 0-1,-5 52 1,2-33 1,10 93-1,-2-115 1,0 0-1,3 0 0,16 38 1,-16-48-2,-1 1 0,-2-1 1,0 2-1,-2-1 0,0 1 1,2 49-1,-8-8-7,-1-9 13,11 105 0,-6-121-11,-2 0-1,-3 44 1,0-22-50,-16 67-132,17-64 164,8 256-162,-5-27 309,-5-155-87,1-123-184,0-19-487,5-37-1216,14-26-2745</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6.441"/>
    </inkml:context>
    <inkml:brush xml:id="br0">
      <inkml:brushProperty name="width" value="0.05" units="cm"/>
      <inkml:brushProperty name="height" value="0.05" units="cm"/>
      <inkml:brushProperty name="color" value="#004F8B"/>
    </inkml:brush>
  </inkml:definitions>
  <inkml:trace contextRef="#ctx0" brushRef="#br0">1 86 1072,'0'0'8383,"0"-3"-6910,0-4-1045,0 5-112,0 0-1,0 0 1,0 0 0,0 0 0,0 0 0,0-1-1,0 1 1,1 0 0,-1 0 0,1 0-1,0 0 1,-1 1 0,1-1 0,2-4 0,23-8-292,-26 14 39,1 0 0,-1 0 0,1 0 0,0 0 0,-1 0 1,1 0-1,-1 0 0,1 0 0,-1-1 0,1 1 0,0 0 1,-1 0-1,1-1 0,-1 1 0,1 0 0,-1-1 0,0 1 0,1 0 1,-1-1-1,1 1 0,-1-1 0,0 1 0,1-1 0,-1 1 1,0-1-1,1 1 0,-1-1 0,0 1 0,0-1 0,1 1 0,-1-1 1,0 1-1,0-1 0,0 1 0,0-1 0,0 0 0,0 0 1,3-12 2434,32 13-2415,620 7-625,-653-7 2167,-2 24-1636,4-5 12,1-1-1,0 1 1,10 20 0,6 20 7,-4 13 13,-3 1 1,-3 1 0,2 78-1,-12 229 54,-4-183-36,7-112 29,4 0 1,30 137-1,-28-155-46,-3 0 0,-1 86 0,-3-36-13,-1-95 6,2 1-1,1-1 1,1 0-1,1-1 1,16 37-1,-14-38 2,0 1 0,-2 1-1,-1-1 1,0 1 0,4 37-1,-7 68 11,-1-38-23,15 100 0,-3-45 81,-6 278-1,-10-241 169,-9-54-209,1 3 18,8 47 127,5 192 366,17-152-132,-15-166-310,13 53 1,-10-62-13,-2-1 0,2 57 0,-7-42-29,1-28-40,-2 1-1,-1-1 0,-1 0 1,-2 1-1,-12 49 1,4-33 18,3 1 0,1 1 0,3-1 0,0 76 1,3-55-38,1 212 130,2-264-140,1 1 1,1-1-1,0 0 1,6 17-1,-4-15-1,0 0 0,-1 1 0,1 19 0,-5 62 23,-2-64-5,3 0-1,7 61 1,-4-66-21,-2 0-1,-1 1 1,-4 35 0,1 7 5,0-47 0,0-1-1,-9 35 0,6-35-2,1 2-1,-1 35 1,5-38 0,-7 196-28,3-185 15,-1 0 1,-2-1-1,-1 1 1,-15 37-1,22-70-86,0 1 0,-1-1-1,1 0 1,-1 1 0,0-1 0,0 0-1,-1 0 1,1 0 0,-1 0-1,1-1 1,-1 1 0,0-1 0,0 1-1,0-1 1,0 0 0,0 0 0,-1-1-1,-5 3 1,-1-1-587,1 0 1,-1-2-1,0 1 0,0-1 1,0 0-1,-10-1 0,-36 0-7408</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6.931"/>
    </inkml:context>
    <inkml:brush xml:id="br0">
      <inkml:brushProperty name="width" value="0.05" units="cm"/>
      <inkml:brushProperty name="height" value="0.05" units="cm"/>
      <inkml:brushProperty name="color" value="#004F8B"/>
    </inkml:brush>
  </inkml:definitions>
  <inkml:trace contextRef="#ctx0" brushRef="#br0">75 45 11413,'0'0'7030,"-12"1"-6800,-38 3 210,38-3 955,349-21-134,-112 3-1231,7 3-107,-312 14-2300,49 0-2177</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7.788"/>
    </inkml:context>
    <inkml:brush xml:id="br0">
      <inkml:brushProperty name="width" value="0.05" units="cm"/>
      <inkml:brushProperty name="height" value="0.05" units="cm"/>
      <inkml:brushProperty name="color" value="#004F8B"/>
    </inkml:brush>
  </inkml:definitions>
  <inkml:trace contextRef="#ctx0" brushRef="#br0">0 4 17928,'0'0'5128,"0"-3"-4907,16 255 110,1 34-224,-17-226-133,0 47-3123,0-112 633</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8.136"/>
    </inkml:context>
    <inkml:brush xml:id="br0">
      <inkml:brushProperty name="width" value="0.05" units="cm"/>
      <inkml:brushProperty name="height" value="0.05" units="cm"/>
      <inkml:brushProperty name="color" value="#004F8B"/>
    </inkml:brush>
  </inkml:definitions>
  <inkml:trace contextRef="#ctx0" brushRef="#br0">1 32 8916,'0'0'12134,"141"-11"-12118,-58 7 64,-1 0-80,-7 1-224,-9-1-1041,-20 0-2561,-17 2-9348</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8.491"/>
    </inkml:context>
    <inkml:brush xml:id="br0">
      <inkml:brushProperty name="width" value="0.05" units="cm"/>
      <inkml:brushProperty name="height" value="0.05" units="cm"/>
      <inkml:brushProperty name="color" value="#004F8B"/>
    </inkml:brush>
  </inkml:definitions>
  <inkml:trace contextRef="#ctx0" brushRef="#br0">0 67 12678,'0'0'7747,"212"-26"-7955,-142 15-1040,-4-4-1426,-8 0-4849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19.530"/>
    </inkml:context>
    <inkml:brush xml:id="br0">
      <inkml:brushProperty name="width" value="0.05" units="cm"/>
      <inkml:brushProperty name="height" value="0.05" units="cm"/>
      <inkml:brushProperty name="color" value="#E71224"/>
    </inkml:brush>
  </inkml:definitions>
  <inkml:trace contextRef="#ctx0" brushRef="#br0">1 185 18408,'0'0'4915</inkml:trace>
  <inkml:trace contextRef="#ctx0" brushRef="#br0" timeOffset="1">316 42 18937,'0'0'3991,"47"-3"-3898,155-7-106,155 4-2732,-337 1 1521,-20 0 518,-15 0 555,-29 0-307,-86 3 1,88 2-2145,-10 0-6396</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8.881"/>
    </inkml:context>
    <inkml:brush xml:id="br0">
      <inkml:brushProperty name="width" value="0.05" units="cm"/>
      <inkml:brushProperty name="height" value="0.05" units="cm"/>
      <inkml:brushProperty name="color" value="#004F8B"/>
    </inkml:brush>
  </inkml:definitions>
  <inkml:trace contextRef="#ctx0" brushRef="#br0">142 127 16215,'0'0'4426,"15"-3"-4217,-2 0-216,64-14-334,-70 15 236,0 0 0,0-1 0,0 0 0,0 0 0,0-1 0,0 1 0,-1-2 0,0 1 0,8-8 0,-13 11 110,1 0 1,-1 0 0,0 0 0,0 0-1,0 0 1,-1 0 0,1-1 0,0 1-1,0 0 1,-1 0 0,1-1 0,0 1-1,-1-1 1,0 1 0,1-1 0,-1 1-1,0 0 1,0-1 0,1 1 0,-1-1-1,-1 1 1,1-1 0,0 1 0,0-1-1,0 1 1,-1-1 0,1 1 0,-1-1-1,1 1 1,-1 0 0,1-1 0,-1 1-1,0 0 1,0 0 0,0-1 0,0 1-1,0 0 1,0 0 0,0 0 0,0 0-1,0 0 1,0 0 0,0 0 0,-1 1-1,1-1 1,0 0 0,-1 1 0,1-1 0,0 1-1,-2-1 1,-15-1 118,0 2 0,0 0 0,1 1 0,-1 1 0,1 0 0,-1 1 0,1 1 0,0 1 0,-22 8 0,32-10-86,1 0 0,-1 1 0,0 0 0,1 0 0,0 0 1,0 1-1,0 0 0,0 0 0,1 0 0,0 1 0,0-1 0,0 1 1,1 1-1,0-1 0,0 0 0,1 1 0,0 0 0,0 0 0,0 0 0,1 0 1,0 1-1,0-1 0,1 0 0,-1 14 0,1-15-7,1 1 1,0 0-1,0 0 0,1 0 1,-1 0-1,2 0 0,-1 0 1,1 0-1,0-1 0,5 13 1,-3-14-23,-1 0 0,1 0 0,0 0 1,1-1-1,-1 0 0,1 1 0,0-2 0,0 1 0,0 0 1,0-1-1,1 0 0,9 3 0,1 1-32,0-1 0,1-1 0,0 0 0,0-2 0,0 0 0,24 1 0,105-4-2252,-93-7-2303,-10-10-6424</inkml:trace>
  <inkml:trace contextRef="#ctx0" brushRef="#br0" timeOffset="1">677 211 18008,'0'0'4594,"99"-8"-4850,-45 3-160,0-5-704,-1-3-2050,1-5-4609</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49.250"/>
    </inkml:context>
    <inkml:brush xml:id="br0">
      <inkml:brushProperty name="width" value="0.05" units="cm"/>
      <inkml:brushProperty name="height" value="0.05" units="cm"/>
      <inkml:brushProperty name="color" value="#004F8B"/>
    </inkml:brush>
  </inkml:definitions>
  <inkml:trace contextRef="#ctx0" brushRef="#br0">17 133 17192,'0'0'3263,"-4"-16"-2284,2 8-857,-9-38 125,11 45-241,0-1 0,0 0-1,0 1 1,1-1 0,-1 0 0,0 1 0,0-1 0,1 0-1,-1 1 1,1-1 0,0 1 0,-1-1 0,1 1 0,0-1-1,0 1 1,0 0 0,0-1 0,0 1 0,0 0 0,1 0 0,-1 0-1,0 0 1,0 0 0,1 0 0,-1 0 0,1 0 0,-1 0-1,1 1 1,1-2 0,23-4-6,0 0 0,1 1 0,0 2 0,-1 1 0,42 1 0,-64 1-3,0 0 0,0 0 1,-1 0-1,1 1 0,0-1 0,0 1 0,-1 0 1,1 0-1,-1 0 0,1 1 0,-1-1 0,1 1 0,-1 0 1,0 0-1,0 0 0,0 0 0,0 0 0,0 1 0,0 0 1,-1-1-1,4 5 0,-3-2-3,0 1 0,-1 0 0,1 0-1,-1 0 1,0 0 0,-1 0 0,1 0 0,-1 0 0,0 1-1,-1-1 1,0 11 0,0-11 4,-1-1 0,0 0-1,0 0 1,0 0 0,0 0 0,-1-1-1,0 1 1,0 0 0,0-1 0,-1 1-1,0-1 1,1 1 0,-1-1 0,-1 0-1,-4 5 1,-10 8 19,0-1-1,-25 16 0,28-21 12,0 0 0,1 1 0,-19 20 0,32-31-26,0-1-1,1 1 1,-1 0-1,0-1 1,0 1-1,1 0 1,-1 0-1,1 0 1,-1 0-1,1 0 1,-1 0 0,1 0-1,-1-1 1,1 1-1,0 0 1,-1 0-1,1 1 1,0-1-1,0 0 1,0 0-1,0 0 1,0 0-1,0 0 1,0 2-1,2-2 4,-1 0 1,1 0-1,0-1 0,-1 1 1,1 0-1,-1-1 0,1 1 1,0-1-1,0 0 0,-1 1 1,1-1-1,0 0 0,0 0 0,-1 0 1,4-1-1,53-1 94,-1-2 0,83-18 0,114-39-1626,-232 53 658,-27 4-555,-37 3-1586,35 1 2604,-37 0-3844</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1.222"/>
    </inkml:context>
    <inkml:brush xml:id="br0">
      <inkml:brushProperty name="width" value="0.05" units="cm"/>
      <inkml:brushProperty name="height" value="0.05" units="cm"/>
      <inkml:brushProperty name="color" value="#004F8B"/>
    </inkml:brush>
  </inkml:definitions>
  <inkml:trace contextRef="#ctx0" brushRef="#br0">1 22 11477,'0'0'7438,"0"-22"-2804,1 54-4630,2-1 0,12 57-1,-8-42 2,-3 0-1,-1 1 1,-5 68-1,0-23-1,1-10 3,0 2 6,3-1-1,14 93 0,19 218 8,-20-156-14,-8 169 17,-10-232-14,3 514 53,3-655-58,1-1 1,1-1-1,2 1 0,12 34 0,1 7 0,87 316 2,-102-371-5,-1 0-1,0-1 0,-2 1 1,0 0-1,-1 1 1,-1-1-1,-1 0 0,-4 28 1,3-35 2,-3 8-2,2-1-1,0 1 0,1 23 1,2-19-1,-1 29 6,3 0-1,13 89 1,-10-103-8,-2-1 1,-1 1-1,-5 49 0,0-4 1,3-34-857,14-55-1849,6-21-1553</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3.128"/>
    </inkml:context>
    <inkml:brush xml:id="br0">
      <inkml:brushProperty name="width" value="0.05" units="cm"/>
      <inkml:brushProperty name="height" value="0.05" units="cm"/>
      <inkml:brushProperty name="color" value="#004F8B"/>
    </inkml:brush>
  </inkml:definitions>
  <inkml:trace contextRef="#ctx0" brushRef="#br0">29 71 4866,'0'0'6491,"5"-31"-3750,-2 14 1826,-4 16-4528,0 0 1,0 1 0,0-1 0,0 1 0,0-1 0,0 1 0,-1-1 0,1 1 0,0 0 0,0 0 0,0 0 0,-1-1 0,1 1 0,0 0 0,0 1 0,-1-1 0,1 0 0,0 0 0,-1 1 0,-9-1 33,9 0-198,14 0-4,170 0 926,640-18-892,-815 17 2208,-6 3-2115,0-1 0,0 1 0,0-1-1,0 1 1,-1-1 0,1 1 0,0 0 0,-1-1 0,0 1 0,1 0-1,-1-1 1,0 1 0,0 2 0,1-2 5,5 33 93,0 5 39,2 0 0,1 0 0,29 71-1,-22-69-107,-1 1 0,-2 1 0,-1 0 0,-3 1 0,-2-1 0,-1 2 0,-3-1 0,-2 48 0,10 509 173,-9-507-202,-2-30-6,11 73 0,-4-65 103,-7 146 1,-2-95-23,1 11 388,-22 181 1,16-244-441,6 141 1,4-94-33,-4-98 15,0 0 0,2 0 0,1 0 0,0 0 0,2 0 0,0-1 0,14 39 0,2-2 7,-3 0 1,-3 0-1,12 97 1,-11-63-23,-2 68 259,-12-116-205,2-1 1,15 77-1,-12-84-39,-1-1-1,-2 1 0,-2 0 0,-4 51 0,0-3-16,3-21-218,0 29 453,0-30-7000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3.758"/>
    </inkml:context>
    <inkml:brush xml:id="br0">
      <inkml:brushProperty name="width" value="0.05" units="cm"/>
      <inkml:brushProperty name="height" value="0.05" units="cm"/>
      <inkml:brushProperty name="color" value="#004F8B"/>
    </inkml:brush>
  </inkml:definitions>
  <inkml:trace contextRef="#ctx0" brushRef="#br0">1 70 3586,'0'0'11584,"19"0"-6462,349-22-3711,53-8-1527,-282 22-275,-102 4 462,17-2 197,-51 6-269,0 0 0,0 0 0,-1 1 0,1-1 0,0 1-1,0 0 1,-1 0 0,1 0 0,0 0 0,-1 0-1,1 0 1,-1 1 0,1-1 0,-1 1 0,4 3 0,-5-4-37,-1 0 0,1 0 1,-1-1-1,1 1 1,-1 0-1,1 0 1,-1 0-1,1 0 1,-1 1-1,0-1 1,0 0-1,1 0 0,-1 0 1,0 0-1,0 0 1,0 0-1,-1 2 1,1 0-888</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4.628"/>
    </inkml:context>
    <inkml:brush xml:id="br0">
      <inkml:brushProperty name="width" value="0.05" units="cm"/>
      <inkml:brushProperty name="height" value="0.05" units="cm"/>
      <inkml:brushProperty name="color" value="#004F8B"/>
    </inkml:brush>
  </inkml:definitions>
  <inkml:trace contextRef="#ctx0" brushRef="#br0">199 1 9668,'0'0'10792,"-24"18"-10304,-77 60-232,94-72-226,1 0-1,0 0 0,0 0 1,1 1-1,-1 0 0,1 0 1,1 0-1,-1 1 1,1 0-1,1-1 0,-5 15 1,5-8 23,0 0 1,1 1 0,1-1 0,1 25-1,0-24-49,0-14-5,0 0 0,0 0 0,1 0 0,-1-1 0,0 1 0,0 0 0,1 0 0,-1 0 1,0-1-1,1 1 0,-1 0 0,1 0 0,-1-1 0,1 1 0,-1 0 0,1-1 0,-1 1 0,1-1 0,0 1 1,-1-1-1,1 1 0,0-1 0,-1 1 0,1-1 0,0 0 0,0 1 0,0-1 0,-1 0 0,1 0 1,0 1-1,0-1 0,1 0 0,33 1-113,-24-1 60,6 0-22,1 0-1,-1-1 0,0-1 1,0-1-1,0 0 1,18-7-1,-31 9 36,1-1-1,-1 0 1,1 0 0,-1 0-1,0-1 1,0 1 0,0-1 0,0 0-1,0-1 1,-1 1 0,1 0-1,-1-1 1,0 0 0,0 0-1,0 0 1,-1 0 0,0 0 0,1-1-1,-1 1 1,-1-1 0,1 1-1,-1-1 1,1 0 0,-2 0-1,1 1 1,0-9 0,0-1 31,0 1 0,-2 0 1,1 0-1,-2 0 0,0 0 0,-4-17 1,4 25 58,0-1 1,0 1 0,-1 1 0,1-1 0,-1 0 0,0 0 0,-1 1 0,1 0 0,-1 0-1,1 0 1,-1 0 0,-1 0 0,1 1 0,0 0 0,-1 0 0,0 0 0,-9-4 0,13 6-54,0 1 0,0 0 0,1-1 1,-1 1-1,0 0 0,0 0 1,0 0-1,0 0 0,0-1 1,0 1-1,1 0 0,-1 0 1,0 1-1,0-1 0,0 0 1,0 0-1,0 0 0,1 1 0,-1-1 1,0 0-1,0 1 0,0-1 1,1 0-1,-1 1 0,0-1 1,1 1-1,-1 0 0,0-1 1,1 1-1,-1-1 0,0 2 0,-6 14-3661,6-6-3196</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5.010"/>
    </inkml:context>
    <inkml:brush xml:id="br0">
      <inkml:brushProperty name="width" value="0.05" units="cm"/>
      <inkml:brushProperty name="height" value="0.05" units="cm"/>
      <inkml:brushProperty name="color" value="#004F8B"/>
    </inkml:brush>
  </inkml:definitions>
  <inkml:trace contextRef="#ctx0" brushRef="#br0">92 25 17400,'0'0'4992,"3"-6"-4835,5-12-138,-4 17-16,-2 38 37,-3-17 2,-3 62 173,-5 0-1,-31 138 1,22-139-191,3 2-1,-6 143 1,21-165-261,7-79-2581,14-13-1786,0-13-5839</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5.400"/>
    </inkml:context>
    <inkml:brush xml:id="br0">
      <inkml:brushProperty name="width" value="0.05" units="cm"/>
      <inkml:brushProperty name="height" value="0.05" units="cm"/>
      <inkml:brushProperty name="color" value="#004F8B"/>
    </inkml:brush>
  </inkml:definitions>
  <inkml:trace contextRef="#ctx0" brushRef="#br0">13 0 17960,'0'0'3746,"-2"14"-3650,-4 54 7,3 0 1,2 0-1,11 86 1,-4-41-1348,-6-111 1050,1-24 115,0 1 1,2 0 0,1-1-1,0 1 1,1 0 0,2 1-1,0 0 1,13-26 0,-14 34 69,0 0 1,1 0 0,0 1 0,1 0 0,1 0 0,-1 1 0,2 0-1,-1 1 1,1-1 0,1 2 0,0 0 0,0 0 0,0 1 0,19-9-1,-24 14 3,-1 0 0,0 0 0,0 0 0,1 1-1,-1 0 1,1 0 0,-1 1 0,1-1 0,0 1-1,-1 0 1,1 0 0,-1 1 0,7 1-1,-9-1 12,-1 0-1,1 0 0,-1 0 0,0 1 0,1-1 0,-1 1 1,0-1-1,0 1 0,0 0 0,0 0 0,0 0 0,-1 0 0,1 0 1,-1 0-1,1 0 0,-1 0 0,0 1 0,1-1 0,-1 1 1,0-1-1,-1 1 0,1-1 0,0 1 0,-1-1 0,0 1 0,1 0 1,-1 4-1,0 1 26,1-1 1,-1 0-1,0 0 0,-1 0 1,0 1-1,0-1 1,0 0-1,-5 10 0,4-13-21,0 0 0,0 0-1,0-1 1,-1 1-1,0-1 1,0 1-1,0-1 1,0 0 0,0 0-1,-1-1 1,1 1-1,-1-1 1,1 0-1,-1 0 1,-5 3 0,-16 5 132,0 0-1,-1-1 1,-27 6 0,-18-6-1288,62-9 4,-1 0 0,0-1 0,0 0 0,-16-4 0,5-3-9203</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5.887"/>
    </inkml:context>
    <inkml:brush xml:id="br0">
      <inkml:brushProperty name="width" value="0.05" units="cm"/>
      <inkml:brushProperty name="height" value="0.05" units="cm"/>
      <inkml:brushProperty name="color" value="#004F8B"/>
    </inkml:brush>
  </inkml:definitions>
  <inkml:trace contextRef="#ctx0" brushRef="#br0">320 1 15511,'0'0'5803,"-32"22"-4787,-102 79-231,121-90-700,1 0 1,0 1-1,1 1 1,0 0-1,1 0 1,1 1-1,0 1 1,1-1 0,0 1-1,1 1 1,1-1-1,1 1 1,0 0-1,-4 25 1,2-4-16,2 0 1,1 0-1,2 71 1,2-82-57,1-6-48,1 0-1,1 0 1,1 0 0,1-1 0,0 0 0,2 0-1,0 0 1,1-1 0,1 0 0,0 0-1,13 16 1,-20-31-104,0 1 0,1-1 0,0 0 0,0 0-1,0 0 1,0-1 0,0 1 0,0-1 0,1 0 0,-1 1-1,1-1 1,0-1 0,-1 1 0,1-1 0,0 1 0,0-1 0,0 0-1,0 0 1,0-1 0,0 1 0,5-1 0,-3 0-658,1 0-1,0-1 1,0 0 0,-1 0-1,1-1 1,-1 1 0,8-4-1,17-13-9290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6.326"/>
    </inkml:context>
    <inkml:brush xml:id="br0">
      <inkml:brushProperty name="width" value="0.05" units="cm"/>
      <inkml:brushProperty name="height" value="0.05" units="cm"/>
      <inkml:brushProperty name="color" value="#004F8B"/>
    </inkml:brush>
  </inkml:definitions>
  <inkml:trace contextRef="#ctx0" brushRef="#br0">231 1 16327,'0'0'3615,"-17"18"-2972,-49 58-336,63-73-290,1 0-1,0 1 0,0-1 1,0 1-1,0-1 1,1 1-1,0 0 0,-1-1 1,1 1-1,0 0 0,1 0 1,-1 0-1,1 0 1,0 0-1,0 0 0,0 0 1,0 0-1,2 6 1,0-3-9,1 1 0,0 0 0,1-1 0,0 1 0,0-1 0,7 8 0,8 16-16,-17-27 4,0 0-1,-1-1 1,1 1-1,-1 0 1,0 0-1,0 0 1,0-1-1,0 1 1,0 0-1,-1 1 1,0-1-1,0 0 1,0 0-1,0 0 1,-1 0-1,0 0 1,1 0-1,-1 0 1,-1-1-1,1 1 1,-1 0-1,1 0 1,-1-1-1,0 1 1,0-1-1,-1 0 0,1 1 1,-1-1-1,1 0 1,-1 0-1,0-1 1,0 1-1,-1-1 1,1 1-1,0-1 1,-1 0-1,1 0 1,-8 2-1,0 1 156,-1 0-1,0-1 1,-1-1-1,1 0 0,-1 0 1,1-1-1,-26 0 1,38-2-184,0 0 0,-1 0 0,1 0 0,0-1 0,-1 1 0,1 0 0,-1 0 0,1 0 0,0-1 0,-1 1 0,1 0 0,0 0 0,0-1 0,-1 1 0,1 0 0,0 0 0,0-1 0,-1 1 0,1 0 0,0-1 0,0 1 0,0-1 0,-1 1 0,1 0 0,0-1 0,0 1 0,0 0 0,0-1 0,0 1 0,0-1 0,0 1 0,0 0 0,0-1 0,0 1 0,0-1 0,0 1 0,0 0 0,0-1 0,1 1 0,-1 0 0,0-1 0,0 1 0,0-1 0,0 1 0,1-1 0,-1 0-248,1 0 1,-1 0-1,1-1 1,0 1-1,-1 0 0,1 0 1,0 0-1,0 0 0,0 0 1,0 0-1,0 0 0,0 0 1,0 0-1,0 0 1,0 0-1,2-1 0,31-7-6298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2.258"/>
    </inkml:context>
    <inkml:brush xml:id="br0">
      <inkml:brushProperty name="width" value="0.05" units="cm"/>
      <inkml:brushProperty name="height" value="0.05" units="cm"/>
      <inkml:brushProperty name="color" value="#004F8B"/>
    </inkml:brush>
  </inkml:definitions>
  <inkml:trace contextRef="#ctx0" brushRef="#br0">1 284 10565,'0'0'9639,"9"-17"-8908,7-14-554,2-8 376,32-45 1,-45 75-487,1 1 1,0 0-1,0 0 0,1 1 0,-1 0 1,2 0-1,-1 0 0,1 1 0,0 0 1,0 1-1,1 0 0,10-5 0,-4 6-71,1 2-1,-1 0 0,1 0 0,0 2 1,-1 0-1,18 2 0,17-1-15,395-1-1357,-441 0 1066,24-2-302,-27 2 451,0 0 0,-1 0 1,1 0-1,0 0 0,-1 0 0,1 0 0,0 0 1,-1-1-1,1 1 0,0 0 0,-1 0 1,1-1-1,0 1 0,-1 0 0,1-1 0,-1 1 1,1-1-1,-1 1 0,1-1 0,-1 1 1,1-1-1,-1 1 0,1-1 0,-1 1 0,0-1 1,1 1-1,-1-1 0,1-1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6.725"/>
    </inkml:context>
    <inkml:brush xml:id="br0">
      <inkml:brushProperty name="width" value="0.05" units="cm"/>
      <inkml:brushProperty name="height" value="0.05" units="cm"/>
      <inkml:brushProperty name="color" value="#004F8B"/>
    </inkml:brush>
  </inkml:definitions>
  <inkml:trace contextRef="#ctx0" brushRef="#br0">125 0 14935,'0'0'5864,"-18"17"-5357,-56 59-56,71-72-433,-1 1 0,1 0 0,0 0 0,0 0 0,0 0 0,1 1 0,-1-1 0,1 1 0,1 0 0,-1-1 0,1 1 0,0 0 0,0 0 0,1 0 0,0 0 0,0 0 0,0 0 0,2 9 0,0 12-70,-2-26 29,0 0-1,0 0 0,0 0 1,0 0-1,0 0 0,0 0 1,1 0-1,-1 0 0,0 0 1,1 0-1,-1 0 0,0 0 0,1 0 1,-1 0-1,1-1 0,0 1 1,-1 0-1,1 0 0,0-1 1,-1 1-1,1 0 0,0-1 1,0 1-1,-1 0 0,1-1 0,0 1 1,0-1-1,1 1 0,1 0-71,-1-1 1,1 1-1,0-1 0,-1 0 0,1 0 0,0 0 0,-1 0 0,1 0 0,0 0 0,4-2 0,-2 1-64,-1 0-1,0 0 0,0-1 0,0 1 0,0-1 0,0 0 0,0 0 0,-1 0 0,1-1 0,-1 1 0,1-1 0,-1 0 0,0 0 0,5-6 1,-5-3 12,0 1 0,0-1 0,-1 0 0,-1 0 0,0 0 1,-1 0-1,0 0 0,-3-22 0,2 31 156,1 0 75,-1 0 0,0 1 0,0-1-1,0 0 1,0 0 0,-1 1 0,1-1 0,-1 1 0,1-1 0,-1 1 0,0 0-1,0-1 1,0 1 0,0 0 0,-1 0 0,1 0 0,-1 1 0,1-1 0,-1 1 0,1-1-1,-1 1 1,0 0 0,0 0 0,-3-1 0,4 0 257,2 2-567,5 0-3552,19 0-472</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7.089"/>
    </inkml:context>
    <inkml:brush xml:id="br0">
      <inkml:brushProperty name="width" value="0.05" units="cm"/>
      <inkml:brushProperty name="height" value="0.05" units="cm"/>
      <inkml:brushProperty name="color" value="#004F8B"/>
    </inkml:brush>
  </inkml:definitions>
  <inkml:trace contextRef="#ctx0" brushRef="#br0">361 1 20217,'0'0'3562,"-7"14"-3399,0 0-130,1 1 0,1-1 1,0 1-1,1 0 0,0 0 1,1 0-1,-1 22 0,4 143 107,-2 39-117,1-203-49,-1 1 0,0-1-1,-1 0 1,-1 0 0,-1 0 0,0-1 0,-1 1-1,0-1 1,-1 0 0,-1-1 0,-1 0-1,0 0 1,0-1 0,-2 0 0,1 0-1,-2-1 1,-18 15 0,26-24-110,0-1 0,0 0 1,-1 0-1,1 0 0,-1 0 0,1 0 0,-1-1 0,0 0 1,1 0-1,-1 0 0,0-1 0,0 0 0,0 0 1,1 0-1,-1 0 0,0-1 0,0 1 0,0-1 1,1-1-1,-1 1 0,1 0 0,-1-1 0,1 0 0,-1 0 1,1-1-1,0 1 0,0-1 0,0 0 0,0 0 1,1 0-1,-5-5 0,-21-24-4354</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7.465"/>
    </inkml:context>
    <inkml:brush xml:id="br0">
      <inkml:brushProperty name="width" value="0.05" units="cm"/>
      <inkml:brushProperty name="height" value="0.05" units="cm"/>
      <inkml:brushProperty name="color" value="#004F8B"/>
    </inkml:brush>
  </inkml:definitions>
  <inkml:trace contextRef="#ctx0" brushRef="#br0">1 306 16632,'0'0'5618,"215"-50"-5618,-144 46-112,-5-2-432,5-1-497,-13-6-1360,-9-2-3249</inkml:trace>
  <inkml:trace contextRef="#ctx0" brushRef="#br0" timeOffset="1">672 47 15479,'0'0'7748,"-3"-8"-7249,-11-23-230,10 23-120,4 16-58,2 78-90,-5 116-122,1-188-41,0-1 0,-1 1-1,-7 22 1,9-33-74,1 0 0,-1 0 0,0 0 0,0 0 0,0-1 0,-1 1 0,1 0 0,-1-1 0,0 1 0,1-1 0,-1 0 0,0 1 1,0-1-1,0 0 0,-1 0 0,1 0 0,0-1 0,-1 1 0,1 0 0,-1-1 0,0 0 0,0 0 0,-3 2 0,-11-3-5337</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7.851"/>
    </inkml:context>
    <inkml:brush xml:id="br0">
      <inkml:brushProperty name="width" value="0.05" units="cm"/>
      <inkml:brushProperty name="height" value="0.05" units="cm"/>
      <inkml:brushProperty name="color" value="#004F8B"/>
    </inkml:brush>
  </inkml:definitions>
  <inkml:trace contextRef="#ctx0" brushRef="#br0">1 69 17576,'0'0'4242,"178"-55"-4898,-116 53-177,-8-4-1760,-9 0-3202</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8.406"/>
    </inkml:context>
    <inkml:brush xml:id="br0">
      <inkml:brushProperty name="width" value="0.05" units="cm"/>
      <inkml:brushProperty name="height" value="0.05" units="cm"/>
      <inkml:brushProperty name="color" value="#004F8B"/>
    </inkml:brush>
  </inkml:definitions>
  <inkml:trace contextRef="#ctx0" brushRef="#br0">1 56 16408,'0'0'5466,"9"11"-5402,-2-2-60,34 41 31,-38-46-35,0 1 1,0-1 0,0 1 0,-1 0 0,0 0-1,0 0 1,0 1 0,0-1 0,-1 0-1,0 1 1,0 5 0,-1 39-1439,0-50 1369,-1 0 0,0 0-1,1 0 1,-1 0 0,0 0-1,1-1 1,-1 1 0,0 0 0,1 0-1,-1 0 1,0-1 0,1 1 0,-1 0-1,0-1 1,1 1 0,-1-1 0,1 1-1,-1 0 1,1-1 0,-1 1 0,1-1-1,-1 1 1,1-1 0,0 0-1,-1 0 1,-2-11-311,1 0 0,0 0-1,1 0 1,0 0 0,1 0-1,2-23 1,0-4 270,-2 36 111,0 0 0,0 0 0,1 0 0,-1 0 0,1 1 1,0-1-1,-1 0 0,1 0 0,1 1 0,-1-1 0,0 0 0,1 1 0,-1 0 0,1-1 0,0 1 0,0 0 0,-1 0 0,2 0 0,-1 0 0,0 0 0,0 0 0,1 0 0,-1 1 0,1-1 0,3-1 0,-1 1 161,1 0 0,-1 1 0,0 0 0,1-1 0,-1 2 0,1-1 0,-1 1 0,1-1 0,-1 1 0,1 1 0,-1-1 0,0 1 0,8 2 0,-9-1-75,-1-1 1,1 1 0,-1 1 0,1-1-1,-1 0 1,0 1 0,0 0 0,0-1-1,0 1 1,-1 0 0,1 1 0,-1-1-1,0 0 1,0 1 0,0-1 0,0 1-1,-1 0 1,3 6 0,-2-4-241,0-1 0,0 1 0,-1 0 1,1 0-1,-1 0 0,-1 0 0,1 0 0,-1 1 0,0 7 0,4-21 285,0-1 0,0 1 0,1 0 0,1 1 0,-1-1 0,1 1 0,0 0 0,0 0-1,1 1 1,-1-1 0,1 2 0,1-1 0,-1 1 0,1 0 0,12-5 0,-18 9-99,-1 0 1,0 0 0,1 0 0,-1 1-1,1-1 1,-1 0 0,0 1-1,1-1 1,-1 0 0,0 1-1,0 0 1,1-1 0,-1 1 0,0 0-1,0-1 1,0 1 0,0 0-1,0 0 1,0 0 0,0 0 0,0 0-1,1 2 1,22 29-51,-19-23 88,-2-6-135,-1 0 0,1 0-1,-1 1 1,1-2-1,0 1 1,0 0-1,1-1 1,-1 1 0,0-1-1,1 0 1,-1 0-1,1 0 1,0 0 0,0-1-1,0 0 1,0 0-1,0 0 1,0 0-1,0 0 1,0-1 0,0 0-1,0 0 1,0 0-1,0 0 1,0-1-1,0 1 1,0-1 0,0 0-1,0 0 1,0-1-1,0 1 1,-1-1 0,7-3-1,-7 3-137,-1 1 0,1-1-1,0 0 1,-1-1 0,1 1 0,-1 0 0,0-1-1,0 1 1,0-1 0,0 0 0,0 0 0,0 1-1,-1-1 1,1 0 0,-1-1 0,0 1 0,1-6-1,3-25-579,-5 0 3493,0 20-37,-35 18-1254,27 0-1297,0 1 0,0 0 0,0 1 0,-12 11 0,17-14-175,0-1 1,0 1-1,0 0 0,1 0 1,0 0-1,-1 0 0,1 0 0,0 0 1,0 1-1,0-1 0,1 1 1,0 0-1,-1-1 0,0 8 0,9-12-657,0-1 536,-1-1 0,1 1 0,0-1 0,-1 0 0,7-5 0,36-14 526,-47 22-280,0-1 0,1 1 0,-1-1 0,1 1 0,-1 0 0,1 0 0,-1 0 1,1 0-1,-1 0 0,1 1 0,-1-1 0,1 1 0,-1-1 0,0 1 1,1 0-1,-1 0 0,0 0 0,3 2 0,27 25 269,-27-22-544,0-1 1,1 0-1,-1-1 1,1 1 0,0-1-1,0 0 1,12 5-1,-14-8-2700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8.794"/>
    </inkml:context>
    <inkml:brush xml:id="br0">
      <inkml:brushProperty name="width" value="0.05" units="cm"/>
      <inkml:brushProperty name="height" value="0.05" units="cm"/>
      <inkml:brushProperty name="color" value="#004F8B"/>
    </inkml:brush>
  </inkml:definitions>
  <inkml:trace contextRef="#ctx0" brushRef="#br0">0 39 14599,'0'0'5754,"17"8"-5572,49 29-36,-64-34-134,1-1 0,-1 1 0,-1 0 0,1 0 0,0 0 0,-1 0 0,1 0 0,-1 0 0,0 0 0,0 1 0,0-1 0,0 0 0,-1 1 0,1-1 0,-1 0 0,0 1 0,0-1 0,0 0 0,-1 1 0,1-1-1,-1 1 1,0-1 0,-1 5 0,1-6 0,1 0-5,-1 0 0,1 0-1,-1 0 1,0 0 0,0 0-1,0-1 1,0 1 0,0 0-1,-1-1 1,1 1 0,0 0-1,-1-1 1,1 0 0,-1 1-1,1-1 1,-1 0 0,0 0-1,0 0 1,1 0 0,-1 0-1,0 0 1,0 0 0,0 0-1,0-1 1,-3 1 0,9-25-335,7 8 86,1 0 0,1 0 1,24-23-1,5-6 99,-36 38 185,24-27 153,-20 28 674,-13 22 1053,-17 25-1643,17-35-270,-1 0 1,1 1-1,0-1 1,0 1 0,1-1-1,-1 1 1,2 0-1,-1 0 1,1 0-1,-1 11 1,33-16-1253,54-4-2599,-43-10-483</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4:59.163"/>
    </inkml:context>
    <inkml:brush xml:id="br0">
      <inkml:brushProperty name="width" value="0.05" units="cm"/>
      <inkml:brushProperty name="height" value="0.05" units="cm"/>
      <inkml:brushProperty name="color" value="#004F8B"/>
    </inkml:brush>
  </inkml:definitions>
  <inkml:trace contextRef="#ctx0" brushRef="#br0">42 0 16552,'0'0'5058,"17"15"-4626,15 11-207,91 81 443,-101-86-573,-1 1 0,0 1 0,27 40 0,-37-42-70,-1-1 0,-1 1 0,-1 1 1,0 0-1,-2 0 0,-1 0 0,0 1 1,-2 0-1,0 0 0,-2 0 0,0 0 1,-4 31-1,1-41-33,0-1 0,-1 1-1,-1-1 1,0 0 0,0 0 0,-1-1 0,0 1 0,-1-1-1,-1 0 1,0 0 0,0-1 0,-1 0 0,0 0 0,-1-1 0,0 0-1,-16 12 1,5-5-567,0-1 0,-1-2 0,0 0 0,-1-1 0,-1-1 1,0-1-1,-38 11 0,-6-6-5972</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9.696"/>
    </inkml:context>
    <inkml:brush xml:id="br0">
      <inkml:brushProperty name="width" value="0.05" units="cm"/>
      <inkml:brushProperty name="height" value="0.05" units="cm"/>
      <inkml:brushProperty name="color" value="#004F8B"/>
    </inkml:brush>
  </inkml:definitions>
  <inkml:trace contextRef="#ctx0" brushRef="#br0">83 203 4306,'0'0'9151,"-14"1"-7895,-55 0 2912,70 0-4098,0 0 1,0-1 0,0 1 0,0-1 0,0 1-1,0-1 1,0 1 0,0-1 0,1 0 0,-1 1-1,0-1 1,0 0 0,0 0 0,0 0-1,0 0 1,1 0 0,-1 0 0,0 0 0,2 0-1,3 0 91,931-11 648,-839 7-743,77-7-148,-155 3 76,-20 8 3,0-1 1,0 1-1,1 0 1,-1-1-1,0 1 1,0-1-1,0 1 1,0 0-1,0-1 1,0 1-1,0-1 1,0 1-1,0 0 1,0-1-1,0 1 1,0-1-1,0 1 1,0 0-1,-1-1 1,1 1-1,0 0 1,0-1-1,0 1 1,0-1-1,-1 1 1,1 0-1,0 0 1,0-1-1,-1 1 1,-1-2-27,1 0 0,-1 1 0,0-1-1,0 1 1,0 0 0,0 0 0,0 0 0,0 0 0,0 0 0,0 0 0,0 0 0,0 0 0,-3 0 0,4 1-62,1 0 0,-1 0 0,0 0 0,1 0 0,-1-1 1,0 1-1,1 0 0,-1 0 0,1-1 0,-1 1 0,0-1 1,1 1-1,-1 0 0,1-1 0,-1 1 0,1-1 1,0 1-1,-1-1 0,1 0 0,-1 1 0,1-1 0,0 1 1,0-1-1,-1 0 0,1 1 0,0-1 0,0 1 1,0-1-1,0 0 0,-1 0 0,0-31-583,2 28 674,-1 1 1,0-1 0,0 0-1,0 0 1,-1 0-1,1 0 1,-1 1-1,0-1 1,-3-7-1,-1 5 127,0 0 0,0 1 0,-1 0 0,0 0-1,-8-6 1,-12-9 1759,59 58-723,-24-31-1171,4 3 33,-1 0 0,0 1 0,0 1 0,11 14 0,-21-22-61,1 0 0,0 1-1,-1-1 1,0 1 0,0-1-1,0 1 1,0 0 0,-1-1 0,0 1-1,0 0 1,0 0 0,0 0-1,-1 0 1,0 0 0,0 0-1,-1 0 1,-1 10 0,1-11-38,0-1 0,-1 1-1,1-1 1,-1 1 0,0-1 0,0 1 0,0-1 0,-1 0 0,1 0 0,-1 0 0,0 0-1,0-1 1,0 1 0,0-1 0,0 1 0,-5 1 0,-61 29-2082,51-25 1124,-56 22-4362</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10.711"/>
    </inkml:context>
    <inkml:brush xml:id="br0">
      <inkml:brushProperty name="width" value="0.05" units="cm"/>
      <inkml:brushProperty name="height" value="0.05" units="cm"/>
      <inkml:brushProperty name="color" value="#004F8B"/>
    </inkml:brush>
  </inkml:definitions>
  <inkml:trace contextRef="#ctx0" brushRef="#br0">1 189 2529,'0'0'18649,"1"0"-18121,1363-19 254,-1306 20-850,-4 0-141,52-7 0,-104 6 206,-1-1 0,1 1-1,-1-1 1,1 1 0,-1-1 0,1 0 0,-1 1-1,0-1 1,0 0 0,1 0 0,-1 0-1,0 0 1,0 0 0,0-1 0,0 1 0,0 0-1,0 0 1,0-1 0,0 1 0,-1-1 0,1 1-1,-1 0 1,1-1 0,-1 1 0,1-1-1,-1 1 1,0-1 0,0 0 0,1 1 0,-1-1-1,0 1 1,-1-1 0,1 1 0,0-1-1,0 1 1,-1-1 0,0-2 0,0-1-2,0-1 1,0 1-1,0 0 1,-1-1-1,0 1 0,0 0 1,-1 0-1,1 0 1,-6-7-1,-3-2 12,9 11 20,0 0 1,0 0 0,0 0 0,-1 0 0,1 0 0,-1 1 0,0-1 0,1 1 0,-1-1-1,0 1 1,-1 0 0,1 0 0,0 1 0,0-1 0,-1 0 0,1 1 0,-1 0 0,1 0-1,-1 0 1,-6 0 0,10 5-37,1 0 0,-1-1 0,1 1 0,-1 0 0,1 0 0,0 0-1,0 0 1,1-1 0,-1 1 0,1-1 0,0 1 0,0-1 0,0 1 0,0-1 0,1 0-1,2 3 1,4 2-6,0 0 1,0-1-1,20 12 0,12 9-80,-39-27 67,-1 0 1,1 0 0,0 0-1,0 1 1,-1-1 0,1 1-1,-1 0 1,1-1 0,-1 1-1,0 0 1,0 0-1,0-1 1,0 1 0,0 0-1,0 0 1,0 1 0,0-1-1,-1 0 1,1 0 0,-1 0-1,0 0 1,0 0-1,1 1 1,-1-1 0,-1 0-1,1 0 1,0 0 0,0 0-1,-1 1 1,0 1 0,-2 0-78,1 1 1,-1-1-1,0 0 1,0 0-1,0-1 1,0 1-1,-1-1 1,0 1-1,1-1 1,-1 0-1,-6 3 0,-18 17-1201,18-2-4172</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11.484"/>
    </inkml:context>
    <inkml:brush xml:id="br0">
      <inkml:brushProperty name="width" value="0.05" units="cm"/>
      <inkml:brushProperty name="height" value="0.05" units="cm"/>
      <inkml:brushProperty name="color" value="#004F8B"/>
    </inkml:brush>
  </inkml:definitions>
  <inkml:trace contextRef="#ctx0" brushRef="#br0">191 79 6307,'0'0'6814,"-34"0"-6067,-96 0-316,103 0 5047,1605 4-5321,-1567-4-16,20 0-396,-30 0 311,0 0 1,-1 0 0,1 0 0,0 0 0,-1 0 0,1 0 0,0 0-1,-1-1 1,1 1 0,-1 0 0,1 0 0,0 0 0,-1-1 0,1 1 0,-1 0-1,1-1 1,0 1 0,-1-1 0,1 1 0,-1 0 0,1-1 0,-1 1-1,0-1 1,1 1 0,-1-1 0,0 0 0,1 1 0,-1-1 0,0 1-1,1-1 1,-1-1 0,-1 1-45,-1 0 0,1 0 0,-1 1 0,1-1 0,-1 0-1,1 0 1,-1 1 0,1-1 0,-1 1 0,0 0 0,1-1 0,-1 1 0,0 0-1,1 0 1,-3 0 0,-1-1 4,-40-4-10,-43-6-5,81 9 5,0 1 0,0-1 1,0-1-1,1 1 0,-1-1 0,1 0 0,-1-1 1,1 1-1,-9-8 0,16 11-1,-1 0 0,0 0 0,1 0 0,-1 1 1,0-1-1,0 0 0,1 0 0,-1 0 0,0 0 0,0 0 0,1 0 0,-1 0 1,0 0-1,0 0 0,1 0 0,-1 0 0,0-1 0,1 1 0,-1 0 0,0 0 0,0 0 1,1 0-1,-1 0 0,0 0 0,0 0 0,0-1 0,1 1 0,-1 0 0,0 0 1,0 0-1,0-1 0,1 1 0,-1 0 0,0 0 0,0-1 0,0 1 0,0 0 0,0 0 1,0-1-1,1 1 0,-1 0 0,0 0 0,0-1 0,0 1 0,0 0 0,0 0 1,0-1-1,0 1 0,0 0 0,0-1 0,0 1 0,0 0 0,0 0 0,-1-1 0,1 1 1,0 0-1,0 0 0,0-1 0,0 1 0,0 0 0,0 0 0,-1-1 0,1 1 1,0 0-1,0 0 0,0 0 0,-1 0 0,1-1 0,0 1 0,30 0 34,-22 0-41,30 0-64,65 9 0,-87-7 63,-1 1-1,0 1 1,0 1 0,0 0 0,0 1 0,-1 0 0,15 10-1,-27-15-5,0-1-1,0 1 0,0 1 1,-1-1-1,1 0 0,0 0 0,-1 1 1,1-1-1,-1 1 0,1-1 0,-1 1 1,0-1-1,0 1 0,0 0 0,0 0 1,0 0-1,0-1 0,0 1 0,0 0 1,-1 0-1,1 0 0,-1 0 1,1 0-1,-1 1 0,0-1 0,0 0 1,0 0-1,0 0 0,0 0 0,-1 0 1,1 0-1,-1 0 0,1 0 0,-1 0 1,-1 3-1,-1 0-27,0-1 1,0 0-1,0 1 1,0-1-1,-1-1 1,1 1-1,-1 0 1,0-1-1,-1 0 1,1 0-1,0 0 1,-1-1-1,-4 3 1,-60 22-234,41-17-918,-41 21-1,50-15-3175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2.600"/>
    </inkml:context>
    <inkml:brush xml:id="br0">
      <inkml:brushProperty name="width" value="0.05" units="cm"/>
      <inkml:brushProperty name="height" value="0.05" units="cm"/>
      <inkml:brushProperty name="color" value="#004F8B"/>
    </inkml:brush>
  </inkml:definitions>
  <inkml:trace contextRef="#ctx0" brushRef="#br0">1 0 1361,'0'0'18408,"4"9"-17946,28 52 256,-15-30-341,-2-1 0,21 59-1,-30-64-397,-2 0-1,-1 0 1,-1 0-1,-1 42 1,-1-47-320,0-19 247,0-1 0,0 1-1,-1-1 1,1 1-1,0-1 1,0 1 0,0-1-1,0 1 1,0-1 0,-1 1-1,1-1 1,0 0-1,0 1 1,-1-1 0,1 1-1,0-1 1,-1 0 0,1 1-1,0-1 1,-1 0 0,1 1-1,-1-1 1,1 0-1,0 0 1,-1 1 0,1-1-1,-1 0 1,1 0 0,-1 0-1,1 0 1,-1 1-1,1-1 1,-1 0 0,1 0-1,-1 0 1,1 0 0,-1 0-1,-2 0-542,-6 0-4365</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12.242"/>
    </inkml:context>
    <inkml:brush xml:id="br0">
      <inkml:brushProperty name="width" value="0.05" units="cm"/>
      <inkml:brushProperty name="height" value="0.05" units="cm"/>
      <inkml:brushProperty name="color" value="#004F8B"/>
    </inkml:brush>
  </inkml:definitions>
  <inkml:trace contextRef="#ctx0" brushRef="#br0">0 209 8228,'0'0'9095,"0"0"-9023,0-1 0,0 1 0,1 0 0,-1-1 0,0 1 0,0 0 0,0-1 0,1 1 0,-1 0 0,0-1 0,0 1 0,1 0 0,-1-1 0,0 1 0,0 0 0,1 0 0,-1 0 0,0-1 0,1 1 0,-1 0 0,0 0 0,1 0 0,-1 0 0,1 0 0,-1 0 0,0-1 0,1 1 1,-1 0-1,0 0 0,1 0 0,-1 0 0,1 0 0,-1 0 0,0 1 0,1-1 0,-1 0 0,1 0 0,333-32 1041,-115 8-1258,151-11-2541,-361 34 2426,22-3-253,-31 3 507,1 1 0,0 0 0,0 0 1,-1 0-1,1-1 0,0 1 0,0 0 0,-1-1 0,1 1 1,0 0-1,-1-1 0,1 1 0,-1-1 0,1 1 0,-1-1 1,1 1-1,-1-1 0,1 0 0,-1 1 0,1-1 1,-1 0-1,1 1 0,-1-1 0,0 0 0,0 1 0,1-1 1,-1 0-1,0-1 0,0 1 6,-1 0-1,1 0 1,0 1 0,-1-1 0,1 0-1,-1 0 1,0 0 0,1 0 0,-1 1-1,0-1 1,1 0 0,-1 1 0,0-1-1,0 0 1,0 1 0,1-1 0,-1 1-1,0-1 1,0 1 0,0 0 0,0-1-1,0 1 1,0 0 0,-2-1 0,-31-5 14,27 5 5,-30-4 187,31 5-134,0 0-1,0-1 1,0 1-1,0-1 1,0 0-1,0-1 1,0 1-1,0-1 1,1 0-1,-1-1 1,1 0-1,-1 1 1,1-2-1,0 1 1,0-1-1,-8-7 1,4-5 177,11 9 227,27 16 834,39 31 504,-62-35-1815,0 0-1,1 0 1,-2 1-1,1-1 1,-1 1-1,0 1 0,0-1 1,4 8-1,-7-11-5,-1-1 0,1 1 0,-1-1 1,0 1-1,0-1 0,0 1 0,-1 0 0,1-1 0,0 1 0,-1 0 0,0 0 0,0 0 0,0-1 0,0 1 0,0 0 0,0 0 0,-1 0 0,0-1 0,1 1 0,-1 0 0,0-1 0,0 1 0,0 0 0,-1-1 0,1 1 0,0-1 0,-1 0 0,-2 4 0,-4 1-74,0 0-1,-1-1 1,1 0 0,-1 0-1,0 0 1,-1-1-1,0-1 1,-11 5-1,-99 28-1138,98-30 874,-190 46-3718</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0.496"/>
    </inkml:context>
    <inkml:brush xml:id="br0">
      <inkml:brushProperty name="width" value="0.05" units="cm"/>
      <inkml:brushProperty name="height" value="0.05" units="cm"/>
      <inkml:brushProperty name="color" value="#004F8B"/>
    </inkml:brush>
  </inkml:definitions>
  <inkml:trace contextRef="#ctx0" brushRef="#br0">205 192 17192,'0'0'4314,"18"-10"-2700,-6 8-1581,-1-1 1,1 0 0,-1-1-1,0 0 1,0 0-1,15-10 1,-22 12-26,-1 0 0,1 0 0,-1 0 0,0-1 0,1 1 1,-1-1-1,0 0 0,0 0 0,-1 0 0,1 0 0,-1 0 0,1-1 0,-1 1 1,0-1-1,0 0 0,-1 1 0,1-1 0,-1 0 0,0 0 0,0 0 0,1-7 0,-2-3 13,1 10-14,-1 0-1,0 0 0,0 0 1,-1 0-1,1 0 0,-1 0 1,-2-7-1,3 10-2,-1 0 1,0-1-1,0 1 0,0 0 0,0 0 0,0 0 0,-1 0 1,1-1-1,0 2 0,0-1 0,-1 0 0,1 0 0,0 0 1,-1 1-1,1-1 0,-1 0 0,1 1 0,-1 0 0,1-1 1,-1 1-1,0 0 0,1 0 0,-1 0 0,-1 0 1,-8 0-8,0 0 1,0 2 0,0-1 0,0 1 0,0 1 0,1 0 0,-1 0 0,1 1 0,0 1-1,0 0 1,0 0 0,1 1 0,0 0 0,0 0 0,0 1 0,1 0 0,0 1-1,-7 9 1,-2 0 11,2 1-1,1 1 0,0 0 1,1 1-1,1 1 0,1 0 1,-11 31-1,18-42-6,0 0 1,1 1-1,0-1 0,1 1 0,0-1 1,1 1-1,0 0 0,1-1 0,0 1 0,0 0 1,4 16-1,-3-24-5,0-1 0,1 1 0,-1-1 0,1 0 1,-1 0-1,1 1 0,0-1 0,0 0 0,0 0 0,0-1 0,0 1 1,0 0-1,0-1 0,1 1 0,-1-1 0,1 0 0,-1 0 0,1 0 1,-1 0-1,1 0 0,0 0 0,-1-1 0,5 1 0,10 1-41,0 0 0,27-1-1,-28-1-20,188-4-961,-172 1 22,0-2-1,0-2 1,-1 0-1,39-15 1,4-11-5799</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1.046"/>
    </inkml:context>
    <inkml:brush xml:id="br0">
      <inkml:brushProperty name="width" value="0.05" units="cm"/>
      <inkml:brushProperty name="height" value="0.05" units="cm"/>
      <inkml:brushProperty name="color" value="#004F8B"/>
    </inkml:brush>
  </inkml:definitions>
  <inkml:trace contextRef="#ctx0" brushRef="#br0">46 21 18216,'0'0'4784,"-3"7"-4499,-3 13-263,1-1-1,1 1 0,0 0 0,0 34 1,3 96 69,3-76-75,-5-58-11,-2-18 8,-4-29 22,6-238-12,3 170 152,3 113-175,1 0 0,0 0 1,1-1-1,0 0 1,1 0-1,0 0 1,1-1-1,1 0 0,0 0 1,0 0-1,14 13 1,-4-7-15,0 0-1,1-1 1,0-1 0,2-1 0,32 18 0,-36-22-79,-12-7 10,0-1-1,0 0 1,-1 0 0,2 0-1,-1-1 1,0 1-1,0-1 1,1 0 0,-1-1-1,1 0 1,0 0-1,6 1 1,-11-4 96,1 1 0,0-1-1,-1 0 1,1 1 0,-1-1 0,1 0-1,-1 0 1,0 0 0,0 0 0,0 0-1,0-1 1,0 1 0,1-5 0,0 2 8,4-15 26,0-1-1,-1 1 1,-1-1-1,-2 0 1,0 0-1,0 0 1,-4-33-1,2 20-34,8 31-3525,0-2-844</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1.421"/>
    </inkml:context>
    <inkml:brush xml:id="br0">
      <inkml:brushProperty name="width" value="0.05" units="cm"/>
      <inkml:brushProperty name="height" value="0.05" units="cm"/>
      <inkml:brushProperty name="color" value="#004F8B"/>
    </inkml:brush>
  </inkml:definitions>
  <inkml:trace contextRef="#ctx0" brushRef="#br0">1 38 13766,'0'0'4979,"0"-35"-5332,16 33-3040,-8 2-1890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1.780"/>
    </inkml:context>
    <inkml:brush xml:id="br0">
      <inkml:brushProperty name="width" value="0.05" units="cm"/>
      <inkml:brushProperty name="height" value="0.05" units="cm"/>
      <inkml:brushProperty name="color" value="#004F8B"/>
    </inkml:brush>
  </inkml:definitions>
  <inkml:trace contextRef="#ctx0" brushRef="#br0">1 62 15927,'65'-16'1865,"-65"16"-1690,0 1 0,1-1 0,-1 0-1,0 0 1,1 0 0,-1 1 0,0-1-1,1 0 1,-1 0 0,0 1 0,1-1 0,-1 0-1,0 0 1,0 1 0,0-1 0,1 0 0,-1 1-1,0-1 1,0 0 0,0 1 0,1-1-1,-1 1 1,0-1 0,0 0 0,0 1 0,0-1-1,0 1 1,0-1 0,0 0 0,0 1 0,0-1-1,0 1 1,0-1 0,-1 1 0,1 26-1173,0-14 1430,2 18-416,1 0 0,8 36 0,-4-35 4,-3 0-1,2 40 1,7-419 500,11 366-416,55 60-205,-29-26-1,3-3-1,67 51 1,-117-99 59,1 1 1,-1 0-1,1-1 1,0 0-1,0 0 1,0 0-1,8 2 1,-11-4 47,0 0 0,0 0 0,1 0 1,-1 0-1,0-1 0,0 1 0,0 0 0,0-1 0,0 1 0,0-1 1,0 1-1,0-1 0,0 0 0,-1 1 0,1-1 0,0 0 0,0 1 0,0-1 1,-1 0-1,1 0 0,0 0 0,-1 0 0,1 0 0,-1 0 0,1 0 1,-1 0-1,1 0 0,-1 0 0,0 0 0,1 0 0,-1 0 0,0 0 1,0 0-1,0-2 0,6-32 118,-2 1 0,-1-1 0,-2 0 0,-4-47 0,0-3 337,3 84-433,0-2 14,8 2 14,334 7-4620,-236-3-2929</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2.880"/>
    </inkml:context>
    <inkml:brush xml:id="br0">
      <inkml:brushProperty name="width" value="0.05" units="cm"/>
      <inkml:brushProperty name="height" value="0.05" units="cm"/>
      <inkml:brushProperty name="color" value="#004F8B"/>
    </inkml:brush>
  </inkml:definitions>
  <inkml:trace contextRef="#ctx0" brushRef="#br0">380 134 11973,'0'0'7417,"-5"-16"-6136,-16-51-238,21 65-970,-1 1-1,0-1 1,1 0 0,-1 1-1,0-1 1,0 1-1,0-1 1,0 1 0,0-1-1,0 1 1,0-1 0,0 1-1,0 0 1,-1 0 0,1 0-1,-1 0 1,1 0 0,-1 0-1,1 0 1,-1 0 0,0 0-1,1 1 1,-1-1-1,0 1 1,1-1 0,-1 1-1,0 0 1,0-1 0,1 1-1,-1 0 1,0 0 0,-2 1-1,-2 0-78,-1 0-1,1 1 1,-1 0-1,1 0 1,0 1-1,-7 4 1,6-4 50,-24 11-48,1 2-1,1 1 1,-29 23 0,49-34 2,1 1 0,0 0 0,0 1 1,0-1-1,1 2 0,0-1 0,0 1 0,1 0 0,0 1 0,1-1 1,0 1-1,1 0 0,-5 16 0,8-25-18,0 1-1,1-1 1,-1 0-1,1 1 0,-1-1 1,1 1-1,0-1 1,0 1-1,0-1 1,-1 1-1,2-1 1,-1 1-1,0-1 1,0 1-1,0-1 1,1 1-1,-1-1 1,0 1-1,1-1 1,0 1-1,-1-1 1,1 0-1,0 1 1,0-1-1,-1 0 1,1 0-1,0 0 1,0 1-1,1-1 1,-1 0-1,0 0 1,0 0-1,0-1 1,3 2-1,2 0-76,0-1-1,0 0 0,0-1 1,0 1-1,1-1 0,-1-1 0,9 0 1,-1 0 81,2-2 7,1 0 1,-1-1 0,0 0 0,0-1-1,0-1 1,-1-1 0,0 0-1,0-1 1,0 0 0,-1-1 0,-1-1-1,1-1 1,-2 1 0,1-2 0,-2 0-1,1 0 1,-2-1 0,0-1 0,10-16-1,-20 30 22,0-1-1,0 1 1,0 0-1,1 0 0,-1-1 1,0 1-1,0 0 1,0 0-1,0 0 1,0-1-1,1 1 0,-1 0 1,0 0-1,0 0 1,0-1-1,1 1 1,-1 0-1,0 0 0,0 0 1,0 0-1,1 0 1,-1 0-1,0-1 1,0 1-1,1 0 0,-1 0 1,0 0-1,0 0 1,1 0-1,-1 0 0,0 0 1,1 0-1,-1 0 1,0 0-1,0 0 1,1 0-1,-1 0 0,0 0 1,0 1-1,1-1 1,-1 0-1,0 0 1,0 0-1,0 0 0,1 0 1,-1 1-1,9 16 89,3 34-313,-10-41 286,0 0-74,1-1 1,-1 0-1,2 0 0,-1 0 1,1 0-1,1 0 0,-1-1 1,8 9-1,-11-14-5,1-1 1,1 0-1,-1 1 0,0-1 0,0 0 1,1 0-1,-1 0 0,1-1 1,0 1-1,0-1 0,-1 1 0,1-1 1,0 0-1,0 0 0,0 0 1,0-1-1,0 1 0,0-1 0,1 1 1,-1-1-1,0 0 0,0 0 0,0-1 1,0 1-1,0 0 0,0-1 1,0 0-1,0 0 0,5-2 0,-4 1 0,1 0-1,0 0 1,0-1-1,-1 1 1,0-1-1,1-1 1,-1 1-1,0 0 0,-1-1 1,1 0-1,-1 0 1,1 0-1,-1 0 1,0 0-1,-1-1 0,1 0 1,-1 1-1,0-1 1,0 0-1,1-5 1,1-8 17,-1 1 0,0-1 0,-2 1 0,0-30 0,-1 42 12,-1 1-1,0-1 1,1 0-1,-2 1 0,1-1 1,0 1-1,-1-1 0,0 1 1,0 0-1,0-1 0,-1 1 1,1 0-1,-1 1 1,0-1-1,0 0 0,0 1 1,-1-1-1,1 1 0,-1 0 1,0 1-1,0-1 1,0 0-1,0 1 0,-6-3 1,9 5-23,1 0 1,0 0 0,0 0-1,0-1 1,0 1 0,0 0-1,0 0 1,0 0 0,0-1-1,0 1 1,0 0 0,0 0-1,0 0 1,0 0 0,0-1-1,0 1 1,0 0 0,0 0-1,0 0 1,0 0 0,0-1 0,0 1-1,0 0 1,1 0 0,-1 0-1,0 0 1,0-1 0,0 1-1,0 0 1,0 0 0,0 0-1,0 0 1,1 0 0,-1 0-1,0-1 1,0 1 0,0 0-1,0 0 1,1 0 0,-1 0-1,0 0 1,0 0 0,0 0-1,0 0 1,1 0 0,-1 0-1,0 0 1,0 0 0,0 0-1,1 0 1,-1 0 0,0 0-1,0 0 1,0 0 0,0 0-1,1 0 1,-1 0 0,0 0-1,0 0 1,1 1 0,16-4-67,-13 2 59,60-4-202,125 5 1,-187 0 199,0 1 0,1-1 1,-1 1-1,0 0 1,0-1-1,0 1 1,0 0-1,0 1 1,0-1-1,0 0 1,0 0-1,0 1 1,0-1-1,-1 1 1,1 0-1,-1-1 1,1 1-1,-1 0 0,0 0 1,0 0-1,1 0 1,-1 0-1,0 0 1,-1 0-1,1 0 1,0 1-1,-1-1 1,1 0-1,-1 0 1,0 3-1,2 9 0,-1 0 0,-1 1 1,-2 24-1,0-17 6,-10 51 48,8-58-35,1 1 0,1 0 0,-1 16 0,3-31-12,0 0 0,0 0-1,0 0 1,0 0 0,0 0-1,1 0 1,-1 0 0,0 0-1,1-1 1,-1 1-1,0 0 1,1 0 0,-1 0-1,1 0 1,0-1 0,-1 1-1,1 0 1,-1-1 0,1 1-1,0 0 1,0-1 0,-1 1-1,1-1 1,0 1-1,0-1 1,0 1 0,0-1-1,-1 0 1,1 1 0,0-1-1,0 0 1,2 1 0,35-1-313,-23 0 21,78-6-2221,-35-7-2303,8-15-8923</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3.699"/>
    </inkml:context>
    <inkml:brush xml:id="br0">
      <inkml:brushProperty name="width" value="0.05" units="cm"/>
      <inkml:brushProperty name="height" value="0.05" units="cm"/>
      <inkml:brushProperty name="color" value="#004F8B"/>
    </inkml:brush>
  </inkml:definitions>
  <inkml:trace contextRef="#ctx0" brushRef="#br0">206 336 15607,'0'0'6472,"0"-2"-6470,0 0-1,0 1 1,0-1-1,0 0 1,0 1-1,0-1 0,-1 0 1,1 1-1,-1-1 1,1 0-1,-1 1 1,0-1-1,1 1 0,-3-4 1,-2 3-17,0 0 0,0 0 0,0 1 0,-1-1 0,1 1 0,0 0 0,-1 1 0,1-1 0,0 1 1,-1 0-1,1 0 0,-1 1 0,1-1 0,0 1 0,-9 3 0,8-2 9,-1-1 1,1 2-1,0-1 0,0 1 1,0 0-1,0 0 0,1 0 1,-1 1-1,1 0 1,0 0-1,0 1 0,-7 7 1,9-7 2,0 0 0,0 1 0,0-1 0,1 1 0,0-1 0,0 1 0,0 0 0,1 0 0,-1-1 0,2 1 0,-1 8 0,0-11 0,1 0-1,0-1 1,0 1-1,0 0 1,1-1-1,-1 1 1,1-1-1,-1 1 1,1 0-1,0-1 0,0 1 1,0-1-1,0 0 1,1 1-1,-1-1 1,0 0-1,1 0 1,0 0-1,0 0 1,-1 0-1,1 0 1,0 0-1,0-1 1,1 1-1,-1-1 0,4 3 1,9 1-39,1-1-1,-1-1 1,1 0-1,-1-1 1,1 0 0,0-2-1,0 0 1,24-3 0,-18 1-83,0-2 1,-1 0-1,0-1 0,0-2 1,32-13-1,-46 18 101,0-1 0,0-1-1,-1 1 1,1-1 0,-1 0-1,0-1 1,0 1 0,0-1 0,-1 0-1,0-1 1,0 1 0,0-1-1,0 0 1,-1-1 0,0 1-1,0-1 1,-1 1 0,0-1-1,0 0 1,-1 0 0,0-1-1,0 1 1,0 0 0,-1-1-1,0-9 1,3-37 622,-3 1 1,-2-1-1,-15-92 0,4 233-123,-8 270-531,19-354-2,1 0 0,0 1 1,0-1-1,0 0 0,1 1 0,-1-1 0,1 1 0,0-1 0,0 0 1,0 0-1,0 0 0,1 1 0,-1-1 0,1 0 0,0-1 0,-1 1 1,6 5-1,-4-6-17,1 0 0,-1 0 0,1 0 0,0 0 1,0-1-1,0 0 0,0 1 0,0-1 0,0-1 0,1 1 1,-1-1-1,0 1 0,0-1 0,5-1 0,1 1 44,0-1 1,0 0-1,0-1 0,0 0 0,0 0 0,-1-1 0,1-1 0,-1 1 0,0-2 0,0 1 0,0-1 0,-1 0 1,1-1-1,-1 0 0,13-13 0,-5 2 35,-1 0 1,-1-2 0,0 1-1,-1-1 1,18-39 0,-16 34 371,-15 24-361,1-1-1,-1 1 1,0 0 0,0 0 0,0 0 0,1-1 0,-1 1 0,0 0 0,0 0 0,1-1 0,-1 1-1,0 0 1,0 0 0,1 0 0,-1 0 0,0 0 0,1 0 0,-1-1 0,0 1 0,0 0 0,1 0 0,-1 0-1,0 0 1,1 0 0,-1 0 0,0 0 0,1 0 0,-1 0 0,0 0 0,1 0 0,-1 1 0,0-1-1,0 0 1,1 0 0,1 3 38,0 0 1,-1 0-1,1 0 0,-1 0 0,0 1 1,0-1-1,0 0 0,-1 1 0,1 3 1,3 8-239,-3-8 169,1 0-1,0-1 1,1 1-1,-1-1 1,1 0-1,0 0 1,1 0 0,-1 0-1,1-1 1,0 1-1,1-1 1,-1 0-1,1 0 1,0-1-1,0 1 1,1-1-1,5 3 1,-6-4-146,1-1 1,-1 0-1,0 0 1,1 0-1,-1-1 1,1 0-1,-1 0 1,1-1-1,0 1 1,-1-1-1,1 0 1,0-1-1,-1 1 1,1-1-1,-1 0 1,1-1-1,-1 1 1,1-1-1,-1 0 1,0-1-1,7-3 1,2-3 166,0 0 0,-1-1 0,0-1 0,0 0 1,-1-1-1,-1 0 0,17-24 0,-7 11 2440,-22 42-121,8 50-2377,-4-51-153,1 12 181,-3-9-4661</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4.052"/>
    </inkml:context>
    <inkml:brush xml:id="br0">
      <inkml:brushProperty name="width" value="0.05" units="cm"/>
      <inkml:brushProperty name="height" value="0.05" units="cm"/>
      <inkml:brushProperty name="color" value="#004F8B"/>
    </inkml:brush>
  </inkml:definitions>
  <inkml:trace contextRef="#ctx0" brushRef="#br0">9 23 19497,'0'0'3858,"-8"-22"-4034,8 35-961,0 5-512,0-5-2481</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4.399"/>
    </inkml:context>
    <inkml:brush xml:id="br0">
      <inkml:brushProperty name="width" value="0.05" units="cm"/>
      <inkml:brushProperty name="height" value="0.05" units="cm"/>
      <inkml:brushProperty name="color" value="#004F8B"/>
    </inkml:brush>
  </inkml:definitions>
  <inkml:trace contextRef="#ctx0" brushRef="#br0">154 0 11477,'0'0'12006,"0"36"-12118,8 20 112,9 9 32,-5 2-16,-3 0 16,-1-2-32,-8-5 0,0-8-16,0-5-705,0-14-767,0-16-1490,-21-15-8211</inkml:trace>
  <inkml:trace contextRef="#ctx0" brushRef="#br0" timeOffset="1">1 347 16488,'0'0'4482,"290"-63"-4803,-195 61-575,-16 2-977,-30 3-1536,-24 22-6308</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4.812"/>
    </inkml:context>
    <inkml:brush xml:id="br0">
      <inkml:brushProperty name="width" value="0.05" units="cm"/>
      <inkml:brushProperty name="height" value="0.05" units="cm"/>
      <inkml:brushProperty name="color" value="#004F8B"/>
    </inkml:brush>
  </inkml:definitions>
  <inkml:trace contextRef="#ctx0" brushRef="#br0">83 193 12262,'0'0'3305,"9"-17"-1179,25-58-712,-31 70-1279,0-1 0,-1 0-1,0 0 1,0-1 0,-1 1-1,0 0 1,0-1 0,0 1-1,-1-1 1,1 1 0,-2-7-1,0-7 926,-10 21-454,0 4-592,1 0-1,0 0 1,1 1 0,0 0 0,-1 1-1,2 0 1,-1 0 0,-11 14 0,17-18-11,0 0 0,0 0 0,0 0-1,1 0 1,-1 1 0,1 0 0,0-1 0,0 1 0,0 0 0,0 0 0,1 0 0,0 0 0,-1 0 0,1 0 0,1 1 0,-1-1-1,1 0 1,0 1 0,0-1 0,0 0 0,0 0 0,1 1 0,0-1 0,-1 0 0,2 0 0,1 6 0,-1-8-22,0 0 1,-1 0 0,1 0-1,0 0 1,1 0 0,-1-1-1,0 1 1,0-1 0,1 1-1,-1-1 1,1 0 0,-1 0 0,1 0-1,-1 0 1,1-1 0,0 1-1,0-1 1,-1 0 0,4 1-1,62 0-727,-47-2 349,56-1-1927,2-7-2908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2.975"/>
    </inkml:context>
    <inkml:brush xml:id="br0">
      <inkml:brushProperty name="width" value="0.05" units="cm"/>
      <inkml:brushProperty name="height" value="0.05" units="cm"/>
      <inkml:brushProperty name="color" value="#004F8B"/>
    </inkml:brush>
  </inkml:definitions>
  <inkml:trace contextRef="#ctx0" brushRef="#br0">4 14 16936,'0'0'4338,"0"20"-3906,-1 11-345,-1-13-57,2-1-1,0 0 1,1 0-1,3 18 1,-4-31-28,1-1 1,0-1 0,0 1 0,0 0 0,1 0-1,-1 0 1,1 0 0,-1-1 0,1 1-1,0-1 1,0 1 0,0-1 0,0 0-1,0 0 1,1 0 0,-1 0 0,1 0-1,-1 0 1,1-1 0,0 1 0,0-1-1,-1 0 1,1 0 0,0 0 0,0 0-1,0 0 1,4 0 0,8 2-47,1-1 0,0-1 0,29-1 0,-44 0 39,3 0-3,1 0 0,-1 0 0,0-1 0,0 1 1,0-1-1,0 0 0,0 0 0,0-1 0,0 1 0,0-1 1,0 0-1,0 0 0,-1 0 0,1 0 0,-1-1 0,1 1 1,-1-1-1,0 0 0,0 0 0,4-6 0,-5 5 19,0 0 0,0-1 0,0 1 1,0-1-1,-1 0 0,0 0 0,1 1 0,-2-1 0,1 0 0,-1 0 0,0 0 0,0 0 0,0 0 0,0 0 0,-1 0 0,0 0 0,-2-7 0,0 6 2,1 1 0,-1 0 0,0 0 0,0 0-1,0 1 1,-1-1 0,1 1 0,-1 0-1,0 0 1,-1 0 0,1 0 0,-1 1 0,1 0-1,-1 0 1,0 0 0,0 0 0,-1 1 0,1 0-1,0 0 1,-9-2 0,-5-1 4,0 0-1,-1 2 1,1 0 0,-36-1 0,54 4-53,0 0 1,1 0 0,-1 1 0,0-1 0,0 0 0,0 0 0,0 0 0,0 0 0,1 1-1,-1-1 1,0 0 0,0 1 0,1-1 0,-1 1 0,0-1 0,0 1 0,1-1-1,-1 1 1,0-1 0,1 1 0,-1 0 0,1-1 0,-1 1 0,1 0 0,-1 0 0,1-1-1,0 1 1,-1 0 0,1 0 0,0 0 0,-1-1 0,1 1 0,0 0 0,0 0 0,0 0-1,0 0 1,0 0 0,0-1 0,0 1 0,0 0 0,0 0 0,0 0 0,1 0 0,-1 0-1,0-1 1,0 1 0,1 0 0,-1 0 0,1-1 0,-1 1 0,1 0 0,-1 0 0,1-1-1,-1 1 1,2 0 0,18 17-3350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5.192"/>
    </inkml:context>
    <inkml:brush xml:id="br0">
      <inkml:brushProperty name="width" value="0.05" units="cm"/>
      <inkml:brushProperty name="height" value="0.05" units="cm"/>
      <inkml:brushProperty name="color" value="#004F8B"/>
    </inkml:brush>
  </inkml:definitions>
  <inkml:trace contextRef="#ctx0" brushRef="#br0">177 337 13798,'0'0'2727,"0"-1"-2695,0 0 0,-1 0 0,1 0 0,-1 1 0,1-1 0,-1 0 0,0 0 0,1 1 0,-1-1 0,0 0 0,1 1 0,-1-1 0,0 1 0,0-1 0,1 1 0,-1-1 0,0 1 0,0 0 0,0-1 0,0 1 0,0 0 0,1 0 0,-3 0 0,-5-1 168,0 1-1,-1 0 0,1 0 1,-1 1-1,1 0 1,0 1-1,-1-1 1,1 2-1,0-1 0,0 1 1,0 1-1,-7 3 1,12-5-154,-1 0 1,1 1 0,0-1-1,0 1 1,1-1 0,-1 1 0,0 0-1,1 0 1,0 0 0,-1 0-1,1 1 1,1-1 0,-1 0 0,0 1-1,1 0 1,0-1 0,-1 1-1,2 0 1,-1-1 0,0 1 0,1 0-1,0 0 1,-1 0 0,1 0 0,1-1-1,-1 1 1,1 0 0,-1 0-1,3 5 1,-2-8-45,0 1 0,0-1 0,0 1 0,0-1 0,0 1 0,1-1 1,-1 0-1,1 0 0,-1 1 0,1-1 0,-1 0 0,1 0 0,-1-1 0,1 1 0,0 0 0,0 0 0,-1-1 0,1 1 0,0-1 0,0 0 0,0 1 0,0-1 1,-1 0-1,1 0 0,0 0 0,4-1 0,3 2 3,20 3-478,0-2 0,1 0 0,-1-2 0,0-1-1,1-2 1,-1 0 0,43-12 0,-12-11-3292</inkml:trace>
  <inkml:trace contextRef="#ctx0" brushRef="#br0" timeOffset="1">484 79 14727,'0'0'7822,"-5"-15"-7315,-15-45-347,16 57-163,0 11-14,0 19-28,3-20 38,-8 80 84,2 100 1,8-179-44,0 0 0,0 0 1,1 1-1,0-1 1,0-1-1,1 1 1,6 13-1,-5-14-565,-1 0-1,0 1 1,-1-1 0,1 1-1,-2 0 1,1-1 0,1 14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5.705"/>
    </inkml:context>
    <inkml:brush xml:id="br0">
      <inkml:brushProperty name="width" value="0.05" units="cm"/>
      <inkml:brushProperty name="height" value="0.05" units="cm"/>
      <inkml:brushProperty name="color" value="#004F8B"/>
    </inkml:brush>
  </inkml:definitions>
  <inkml:trace contextRef="#ctx0" brushRef="#br0">1 75 10389,'0'0'10890,"15"-1"-10492,222-35-1068,-170 24-122,-57 10 815,0 0 0,0-1 0,0 0-1,18-9 1,-27 12 1,-1 7 2445,0 44-2219,-6-4-354,0 52 0,7-98 58,-1-1 0,0 1 0,0-1 0,0 0 0,0 1 0,0-1 0,1 0 0,-1 1 0,0-1 0,0 0 0,0 1 0,1-1-1,-1 0 1,0 0 0,1 1 0,-1-1 0,0 0 0,1 0 0,-1 1 0,0-1 0,1 0 0,-1 0 0,0 0 0,1 0 0,-1 1 0,0-1 0,1 0 0,-1 0 0,1 0 0,-1 0 0,0 0 0,1 0 0,-1 0 0,1 0 0,-1 0 0,0 0 0,1-1 0,0 1 0,16-4-472,-9 1 327,-1-1 0,0-1-1,-1 1 1,1-1 0,-1-1 0,1 1 0,-2-1 0,1 0 0,-1 0 0,8-11 0,44-77 193,-49 79 326,0 1-100,5-6 1828,-8 23-1232,1 13-821,-3-6 12,-1 0 0,2 0 0,-1 0-1,2 0 1,-1-1 0,1 1 0,0-1 0,11 13 0,-12-18-90,0 1 0,0-1 0,1 0 0,-1 0 0,1-1 0,0 0 1,0 1-1,0-2 0,0 1 0,1 0 0,-1-1 0,1 0 0,-1-1 1,1 1-1,0-1 0,0 0 0,6 0 0,-7 0-124,3-1-417,-1 1 0,1-1 0,-1 0 0,1-1 0,9-2 0,5-9-3519</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6.102"/>
    </inkml:context>
    <inkml:brush xml:id="br0">
      <inkml:brushProperty name="width" value="0.05" units="cm"/>
      <inkml:brushProperty name="height" value="0.05" units="cm"/>
      <inkml:brushProperty name="color" value="#004F8B"/>
    </inkml:brush>
  </inkml:definitions>
  <inkml:trace contextRef="#ctx0" brushRef="#br0">1 49 16440,'0'0'4332,"25"13"-4278,82 45-4,-102-54-24,0 1-1,0-1 0,0 1 0,0 0 1,-1 0-1,1 0 0,-1 1 1,-1 0-1,1 0 0,-1 0 1,0 0-1,0 0 0,-1 0 1,0 1-1,0-1 0,0 1 0,-1 0 1,0-1-1,0 1 0,-1 0 1,0 0-1,0 0 0,-2 12 1,1-3 687,2-23-622,1-1 1,-1 1 0,1 0-1,0 0 1,0 0 0,1 0-1,0 0 1,1 1-1,-1-1 1,1 1 0,0 0-1,1 0 1,-1 0-1,1 1 1,10-9 0,6-6-179,2 2 0,40-26 1,48-21-933,-100 60 476,-1 0 1,1 1-1,0 0 1,0 1-1,1 0 1,-1 1-1,1 0 1,19-1-1,-30 3 404,0 0 0,-1 0 0,1 0 0,0 0 0,0 1 0,-1-1 0,1 0 0,0 0 0,-1 0 0,1 1 0,0-1 0,-1 0 0,1 1 0,0-1 0,-1 0 0,1 1 0,-1-1 0,1 1 0,0-1 0,-1 1 0,1-1 0,-1 1 0,0-1 0,1 1 0,-1 0 0,1-1 0,-1 1 0,0 0 0,0-1 0,1 1 0,-1 0 0,0-1 0,0 1 0,0 0 0,0 0 0,0-1 0,1 1 0,-1 0 0,-1 0 0,1-1 0,0 1 0,0 0 0,0-1 0,0 1 0,-1 1 0,1 5-1284,0 29-5732</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6.462"/>
    </inkml:context>
    <inkml:brush xml:id="br0">
      <inkml:brushProperty name="width" value="0.05" units="cm"/>
      <inkml:brushProperty name="height" value="0.05" units="cm"/>
      <inkml:brushProperty name="color" value="#004F8B"/>
    </inkml:brush>
  </inkml:definitions>
  <inkml:trace contextRef="#ctx0" brushRef="#br0">257 164 14439,'0'0'5928,"27"-16"-4875,84-56-340,-108 70-686,0 0 0,0 0 0,-1-1 0,1 1 0,-1-1 0,1 0 0,-1 1 1,0-1-1,3-5 0,-4-12 172,-2 12-98,1 8-92,0-1 0,0 0 1,0 1-1,0-1 0,-1 1 1,1-1-1,0 0 0,0 1 1,0-1-1,0 1 1,-1-1-1,1 0 0,0 1 1,0-1-1,-1 1 0,1-1 1,-1 1-1,1-1 0,0 1 1,-1 0-1,1-1 0,-1 1 1,1-1-1,-1 1 0,1 0 1,-1-1-1,1 1 0,-1 0 1,-1-1-1,-21-1 60,13 2-34,-11 0-31,0 0 1,0 2-1,-1 0 0,2 1 1,-1 2-1,0 0 0,1 1 1,0 1-1,0 1 0,1 0 1,0 2-1,0 0 0,1 1 1,1 1-1,-26 23 0,39-32-2,0 1 0,1 0 0,-1 0 0,1 1-1,1-1 1,-1 1 0,0-1 0,1 1 0,0 0 0,0 0 0,-2 9-1,4-12-1,0 0 0,0 0 0,0 0-1,0 0 1,0-1 0,0 1 0,0 0-1,1 0 1,-1 0 0,1 0 0,-1-1-1,1 1 1,0 0 0,0 0 0,0-1-1,0 1 1,0-1 0,0 1 0,0-1 0,0 1-1,0-1 1,1 0 0,-1 1 0,1-1-1,-1 0 1,1 0 0,-1 0 0,1 0-1,0 0 1,0-1 0,-1 1 0,1 0-1,0-1 1,0 1 0,3-1 0,32 7-226,1-2 1,0-2-1,66-3 1,-57 0-311,65-3-1519,-6-11-1904</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7.133"/>
    </inkml:context>
    <inkml:brush xml:id="br0">
      <inkml:brushProperty name="width" value="0.05" units="cm"/>
      <inkml:brushProperty name="height" value="0.05" units="cm"/>
      <inkml:brushProperty name="color" value="#004F8B"/>
    </inkml:brush>
  </inkml:definitions>
  <inkml:trace contextRef="#ctx0" brushRef="#br0">463 1 18729,'0'0'3556,"-35"19"-3295,14-8-219,-11 5 27,1 2 0,1 0 0,1 2 0,0 2 1,2 0-1,-42 44 0,51-43-31,1 1 0,1 1 0,1 0 0,1 2 0,1-1 0,1 2 0,2-1 0,-13 55 0,15-40-18,2 1 1,1-1-1,3 1 0,1 0 1,8 66-1,-4-91-30,1 0 0,0 0 1,1 0-1,1-1 0,1 1 0,1-2 0,0 1 0,1-1 1,1 0-1,0-1 0,1 0 0,1 0 0,0-2 0,1 1 0,1-2 1,0 1-1,0-2 0,29 18 0,-22-17-412,0 0 0,1-1 0,0-2 0,0 0 0,1-1 0,1-1 0,-1-2 0,1 0 0,0-1 0,0-2 0,0 0 0,0-2 0,0 0-1,25-5 1,19-13-6143</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7.792"/>
    </inkml:context>
    <inkml:brush xml:id="br0">
      <inkml:brushProperty name="width" value="0.05" units="cm"/>
      <inkml:brushProperty name="height" value="0.05" units="cm"/>
      <inkml:brushProperty name="color" value="#004F8B"/>
    </inkml:brush>
  </inkml:definitions>
  <inkml:trace contextRef="#ctx0" brushRef="#br0">304 19 15607,'0'0'6851,"0"-4"-6461,0 4-387,0-1 1,0 0-1,0 1 0,0-1 1,0 1-1,0-1 1,0 1-1,-1-1 1,1 1-1,0-1 0,0 1 1,0-1-1,-1 0 1,1 1-1,0-1 1,0 1-1,-1 0 0,1-1 1,0 1-1,-1-1 1,1 1-1,-1-1 1,1 1-1,0 0 0,-1-1 1,1 1-1,-1 0 1,1 0-1,-1-1 1,1 1-1,-1 0 0,1 0 1,-1 0-1,1-1 1,-1 1-1,0 0 0,1 0 1,-1 0-1,1 0 1,-1 0-1,0 0 1,-34 12 30,-32 31 17,50-30-37,0 1 1,1 0-1,0 1 0,1 1 0,1 0 0,1 1 0,-14 22 0,19-24-11,1-1-1,0 1 0,1 0 1,1 0-1,0 0 0,2 1 1,-1 0-1,2 0 0,0 0 1,0 22-1,2-32-3,0-1-1,0 1 1,0-1 0,1 1-1,-1-1 1,1 1 0,1-1-1,-1 1 1,1-1 0,0 0-1,0 0 1,3 5 0,-2-7-21,0 0 1,0 0 0,0 0 0,0-1-1,1 1 1,-1-1 0,1 0 0,-1 0-1,1 0 1,0-1 0,0 1-1,0-1 1,0 0 0,0 0 0,0 0-1,6 0 1,4 1-52,0 0 0,0-1 1,1-1-1,-1 0 0,0-1 0,0 0 0,0-1 1,0-1-1,16-5 0,-25 7 63,-1-1 0,1 0-1,0 0 1,-1 0 0,0-1 0,1 0-1,-1 1 1,0-2 0,0 1 0,-1 0 0,1-1-1,-1 1 1,1-1 0,-1 0 0,0 0-1,-1-1 1,1 1 0,-1-1 0,0 1 0,0-1-1,0 1 1,0-1 0,-1 0 0,0 0 0,0 0-1,0 0 1,-1 0 0,0-7 0,0 11 12,1-4 25,-1 0 1,1 0-1,-1 0 0,0 0 0,-1 0 0,1 0 0,-1 0 0,0 0 0,-1 0 0,1 0 0,-1 0 1,0 0-1,0 0 0,0 1 0,-1-1 0,0 1 0,0 0 0,-4-5 0,7 8-9,-1 1-1,1 0 1,0 0 0,-1-1-1,1 1 1,0 0 0,0 0-1,-1-1 1,1 1-1,0 0 1,0-1 0,0 1-1,-1 0 1,1-1 0,0 1-1,0 0 1,0-1 0,0 1-1,0-1 1,0 1-1,0 0 1,0-1 0,0 1-1,0 0 1,0-1 0,0 1-1,0-1 1,0 1-1,0 0 1,0-1 0,0 1-1,0 0 1,0-1 0,1 1-1,-1-1 1,16-5 46,34 5-513,-38 1 442,182-2 714,-196 5-571,-22 50-97,19-43-18,-1 0-1,2 0 0,-1 0 1,2 1-1,-1-1 0,1 1 1,1 0-1,0 0 0,-1 17 1,3 33-1566</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08.164"/>
    </inkml:context>
    <inkml:brush xml:id="br0">
      <inkml:brushProperty name="width" value="0.05" units="cm"/>
      <inkml:brushProperty name="height" value="0.05" units="cm"/>
      <inkml:brushProperty name="color" value="#004F8B"/>
    </inkml:brush>
  </inkml:definitions>
  <inkml:trace contextRef="#ctx0" brushRef="#br0">0 10 12582,'0'0'8366,"6"-3"-8364,8-3-5948,-9 6 1843</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10.170"/>
    </inkml:context>
    <inkml:brush xml:id="br0">
      <inkml:brushProperty name="width" value="0.05" units="cm"/>
      <inkml:brushProperty name="height" value="0.05" units="cm"/>
      <inkml:brushProperty name="color" value="#004F8B"/>
    </inkml:brush>
  </inkml:definitions>
  <inkml:trace contextRef="#ctx0" brushRef="#br0">1 579 10277,'0'0'2566,"25"-18"-1194,74-56-23,-96 72-1229,-1-1 0,1 1 0,0 0 0,-1-1 0,0 0 1,0 1-1,0-1 0,0 0 0,0 0 0,2-6 0,-4-15 1286,-2 13-707,2 10-650,0-1 0,-1 1 1,1 0-1,0-1 0,-1 1 0,1-1 0,-1 1 0,1 0 1,-1 0-1,0-1 0,0 1 0,1 0 0,-1 0 0,0 0 1,0 0-1,0 0 0,0 0 0,0 0 0,0 0 0,0 0 1,-1 0-1,1 1 0,0-1 0,0 0 0,-1 1 0,1-1 1,0 1-1,-1 0 0,1-1 0,0 1 0,-1 0 0,1 0 1,-1 0-1,1 0 0,0 0 0,-1 0 0,-2 1 0,0-1-6,0 0-1,0 0 1,0 1-1,0 0 1,0 0-1,0 0 0,0 0 1,1 1-1,-1-1 1,0 1-1,1 0 0,-6 4 1,6-3-24,0 0 1,0 1 0,0 0-1,1-1 1,-1 1-1,1 0 1,0 1-1,0-1 1,1 0 0,-1 0-1,1 1 1,0-1-1,0 1 1,0-1 0,1 1-1,-1 0 1,1-1-1,0 1 1,2 8-1,-2-7-15,0-4-3,1 1 1,-1-1-1,1 0 1,0 0-1,0 0 1,0 0-1,0 0 1,1 0-1,-1 0 1,0 0-1,1-1 1,0 1 0,-1 0-1,1-1 1,0 1-1,0-1 1,-1 0-1,1 1 1,0-1-1,0 0 1,1 0-1,-1 0 1,0-1-1,0 1 1,0 0-1,1-1 1,-1 1-1,4-1 1,11 3-221,0-1-1,28 1 1,-31-2-189,1-1 0,0 0 0,0-1 0,0-1 0,-1-1 0,1 0 0,14-5 0,-24 6 376,0 0 0,0-1 0,-1 1 0,1-1 0,-1 0 0,0 0 0,0-1 0,0 1 0,0-1 0,-1 0-1,1 0 1,-1 0 0,0-1 0,0 1 0,0-1 0,-1 0 0,0 1 0,0-1 0,0 0 0,0 0-1,-1 0 1,0-1 0,1-7 0,-1 4 554,-1 5-187,0-1 0,1 1-1,-1-1 1,1 1 0,0-1 0,0 1 0,1 0-1,-1-1 1,1 1 0,0 0 0,0 0 0,5-7-1,-6 10 168,0 12-490,1 0 0,1-1 0,0 0 0,0 1 0,1-1 0,6 13 0,1 2 5,-7-15-117,-1-1 1,1 0-1,1-1 0,0 1 0,0-1 0,0 0 0,10 10 0,-14-17 27,1 1 0,0 0 0,0-1 0,-1 1 0,1-1 1,0 0-1,1 0 0,-1 0 0,0 0 0,0 0 0,0 0 0,1 0 0,-1-1 0,0 1 0,1-1 1,-1 1-1,0-1 0,1 0 0,-1 0 0,1 0 0,-1-1 0,0 1 0,1 0 0,-1-1 0,0 0 1,1 1-1,-1-1 0,0 0 0,0 0 0,0 0 0,0 0 0,0-1 0,0 1 0,3-4 0,6-4 116,-1-1-1,0 0 0,0-1 0,-2 0 0,1 0 0,-1-1 0,-1 0 0,11-25 0,12-17 652,-18 37-183,-5 19-75,-5 31 8,-2-14-562,0-11 126,1-1 0,0 1 1,1-1-1,0 1 1,0-1-1,0 0 1,5 9-1,-6-13-25,1-1 1,-1 1-1,1-1 0,-1 0 0,1 1 1,0-1-1,0 0 0,0 0 0,1 0 1,-1 0-1,0-1 0,1 1 0,-1-1 1,1 1-1,-1-1 0,1 0 1,0 0-1,0 0 0,-1 0 0,1 0 1,0-1-1,4 1 0,19 1-400,1-1 1,0-2-1,-1-1 0,1 0 0,43-11 0,-61 11 351,0-1-1,0 1 0,0-2 0,0 1 1,0-1-1,-1 0 0,0-1 0,1 0 0,-2 0 1,1-1-1,-1 0 0,0-1 0,0 1 0,0-1 1,-1 0-1,0-1 0,-1 0 0,0 1 0,7-14 1,-11 18 191,1 0 0,-1-1 0,0 1 0,0-1 0,0 1 1,0-1-1,-1 1 0,1-1 0,-1 0 0,0 1 0,0-1 1,0 0-1,0 1 0,-1-1 0,0 1 0,1-1 0,-1 1 1,-1-1-1,-1-3 0,1 4-45,0 1 0,0 0 0,0-1 0,0 1 0,-1 0 1,1 0-1,-1 1 0,0-1 0,1 0 0,-1 1 0,0 0 0,0-1 0,0 1 1,0 0-1,0 1 0,0-1 0,0 1 0,0-1 0,0 1 0,0 0 0,-7 0 1,2 0-75,0 0-1,1 0 1,-1 1 0,0 0 0,0 0 0,0 1 0,1 0 0,-1 0 0,-8 4 0,13-4-10,0 1 0,0-1 1,0 0-1,1 1 1,-1-1-1,0 1 0,1 0 1,0 0-1,0 0 1,0 0-1,0 0 0,0 0 1,1 0-1,-1 1 1,1-1-1,0 1 0,0-1 1,0 1-1,0 0 0,1-1 1,-1 1-1,1 4 1,-1 1 18,1-1 1,0 1 0,0 0-1,1-1 1,2 15 0,-2-19-13,0-1 1,0 0-1,1 0 1,-1 0-1,1 0 1,0 0 0,0 0-1,0 0 1,0-1-1,0 1 1,1-1-1,-1 1 1,1-1 0,-1 0-1,1 0 1,5 2-1,10 5-25,0-1 0,0-1 0,1-1 0,0-1 0,1 0 0,-1-2 0,1 0 0,-1-1 0,1-1 0,0-1 0,37-4 0,-53 4 7,0-1 0,0 1 0,0-1 0,-1 0 0,1 0 0,0 0 0,0 0 0,-1-1 0,1 1 0,-1-1 0,1 0 0,-1 0 0,0 0 0,1-1 0,-1 1 0,0-1 0,-1 0 0,1 0 0,0 0 0,-1 0 0,0 0 0,0 0-1,0-1 1,0 1 0,0-1 0,-1 1 0,2-6 0,1-6 70,-2-1 0,0 1 0,-1-1 0,0 0 0,-3-24-1,1 2 460,1 37-202,64 2 404,5 0-810,1-2 1,-1-4-1,81-15 0,-165 26 98,1 1 0,0 0 0,0 1 0,1 0 0,0 1 0,0 0 0,-17 18 0,18-17 4,1 1 0,0 0 0,-16 21 0,24-27-12,-1 1 1,1-1-1,0 0 1,1 1 0,-1 0-1,1 0 1,0-1-1,1 1 1,-1 0-1,1 1 1,0-1 0,1 6-1,0-11-19,1 0 0,0 0 0,1-1 0,-1 1 0,0 0 0,0-1 0,0 1 0,0-1 0,0 0 0,0 1 0,1-1 0,-1 0 0,0 1 0,0-1 0,1 0 0,-1 0 0,0 0 0,0 0 0,1 0 0,1-1 0,1 1-60,11 0-126,0 0 0,0 0 0,0-2 0,0 0 0,26-7 0,-34 7 155,0-1 1,0 0-1,0-1 1,0 1-1,0-1 1,-1-1-1,0 1 1,0-1-1,0 0 1,0 0-1,-1-1 1,0 0-1,7-9 1,-4 4 64,1 1 1,0 0-1,1 0 0,18-13 0,-17 14 18,0 0 0,0-1-1,15-20 1,-26 30-17,0 1-1,-1-1 1,1 0 0,0 0 0,0 0 0,-1 0 0,1 0 0,0 0 0,-1 0 0,1 0 0,0 0 0,-1-1 0,1 1 0,0 0 0,0 0 0,-1 0-1,1 0 1,0 0 0,0 0 0,-1-1 0,1 1 0,0 0 0,0 0 0,-1 0 0,1-1 0,0 1 0,0 0 0,0 0 0,-1-1 0,1 1 0,0 0-1,0 0 1,0-1 0,0 1 0,0 0 0,0-1 0,-1 1 0,1 0 0,0 0 0,0-1 0,0 1 0,0 0 0,0-1 0,0 1 0,0 0 0,0-1-1,1 1 1,-1 0 0,0-1 0,0 1 0,0 0 0,0 0 0,0-1 0,0 1 0,0 0 0,1 0 0,-1-1 0,0 1 0,0 0 0,0 0 0,1-1-1,-1 1 1,0 0 0,0 0 0,1 0 0,-1 0 0,0-1 0,0 1 0,1 0 0,-26 5 185,17-2-185,1 0 0,-1 0 0,0 1 0,1 0-1,0 0 1,0 1 0,0 0 0,-8 7 0,12-9-38,0 0 1,0 1-1,0-1 1,1 1-1,-1 0 0,1 0 1,0 0-1,0 0 1,0 0-1,0 0 0,1 1 1,0-1-1,0 0 1,0 1-1,0-1 1,0 9-1,20-12-836,-15-1 857,0 1-1,-1-1 1,1 0-1,0 0 0,0-1 1,-1 1-1,1-1 1,0 0-1,-1 0 1,1 0-1,-1 0 0,1-1 1,-1 0-1,1 1 1,-1-1-1,0 0 0,0 0 1,0-1-1,0 1 1,0-1-1,-1 1 1,1-1-1,-1 0 0,1 0 1,-1 0-1,0-1 1,0 1-1,-1 0 1,1-1-1,-1 1 0,0-1 1,1 1-1,-1-5 1,0 7 49,-1 0 0,0 0 1,0 0-1,1 0 0,-1 0 1,0 0-1,1 0 0,-1 0 0,1 1 1,-1-1-1,1 0 0,-1 0 1,1 0-1,0 1 0,-1-1 0,1 0 1,0 1-1,0-1 0,-1 1 1,1-1-1,0 1 0,0-1 0,0 1 1,0-1-1,0 1 0,0 0 1,0 0-1,0-1 0,0 1 0,0 0 1,0 0-1,0 0 0,-1 0 1,1 0-1,0 0 0,0 0 0,0 0 1,0 1-1,0-1 0,0 0 1,0 1-1,0-1 0,0 0 0,0 1 1,0-1-1,-1 1 0,1 0 1,0-1-1,0 1 0,0 0 1,7 6-122,0 0 1,-1 0-1,0 1 1,6 9-1,-1-3 260,-5-8-188,-1 0 0,1 0 0,1-1-1,-1 0 1,1-1 0,-1 1 0,1-1-1,0-1 1,17 6 0,-20-8-25,0 0 1,0 0 0,0 0 0,0-1-1,0 0 1,0 0 0,0 0 0,0 0-1,0-1 1,0 0 0,0 0 0,-1 0 0,1-1-1,0 0 1,0 0 0,-1 0 0,0 0-1,1 0 1,4-4 0,-5 2 25,0 0 0,0 0 1,-1 0-1,1-1 0,-1 0 1,0 1-1,0-1 0,0 0 1,0 0-1,-1 0 0,0-1 0,0 1 1,-1-1-1,0 1 0,1-7 1,1-11 42,-1 0 1,-1-32 0,-1 37 6,1-8 22,-2 0-1,-1 1 0,0-1 0,-2 0 0,-14-47 0,18 71-36,-1 0 0,1 0 0,-1 0-1,0 1 1,1-1 0,-1 0 0,0 0-1,-1 0 1,1 1 0,0-1 0,0 1-1,-1-1 1,1 1 0,0-1 0,-1 1-1,-2-2 1,3 3-17,0-1-1,0 1 0,0 0 1,0 0-1,0 0 1,0 0-1,1 0 1,-1 0-1,0 0 0,0 1 1,0-1-1,0 0 1,0 0-1,1 1 1,-1-1-1,0 0 0,0 1 1,1-1-1,-1 1 1,0-1-1,0 1 1,1 0-1,-1-1 0,1 1 1,-2 1-1,-2 3-7,0 0 0,1 0-1,0 1 1,0-1 0,0 1-1,0 0 1,1 0 0,-2 10-1,1-4-3,0-1-1,1 1 0,1 0 1,0-1-1,0 1 0,1 0 1,1 0-1,0-1 0,1 1 1,0-1-1,0 1 0,2-1 1,-1 0-1,1 0 0,1 0 1,0 0-1,0-1 0,1 0 1,1 0-1,0 0 0,10 11 1,-5-8-66,1 0 0,1-1 1,0 0-1,1-1 1,0-1-1,1 0 0,0-1 1,0-1-1,1 0 0,23 7 1,-18-9-863,0-1-1,-1-1 1,1-1 0,42 0 0,-6-3-4433</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10.554"/>
    </inkml:context>
    <inkml:brush xml:id="br0">
      <inkml:brushProperty name="width" value="0.05" units="cm"/>
      <inkml:brushProperty name="height" value="0.05" units="cm"/>
      <inkml:brushProperty name="color" value="#004F8B"/>
    </inkml:brush>
  </inkml:definitions>
  <inkml:trace contextRef="#ctx0" brushRef="#br0">1 0 14999,'0'0'6027,"1"6"-5528,7 11-344,0 1 1,1-1-1,0-1 1,2 0-1,0 0 1,21 23 0,11 16 70,-22-26-190,-2 0 0,-1 2 0,-1 1 0,-2 0 0,-1 1 0,-2 0 0,-1 1 0,-1 0 0,-2 1 0,-2 0 0,3 53 0,-7-50-35,-2 0-1,-5 42 1,2-63-40,0 0 0,-1 0 0,-1 0 1,0-1-1,-2 1 0,-14 27 1,-37 46-80,57-91-164,0 0-1,0 0 0,0 0 1,0 1-1,0-2 0,0 1 1,0 0-1,0 0 1,1 0-1,-1 0 0,0 0 1,1-1-1,-1 1 0,0-3 1,-4-17-6246</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48.242"/>
    </inkml:context>
    <inkml:brush xml:id="br0">
      <inkml:brushProperty name="width" value="0.05" units="cm"/>
      <inkml:brushProperty name="height" value="0.05" units="cm"/>
      <inkml:brushProperty name="color" value="#5B2D90"/>
    </inkml:brush>
  </inkml:definitions>
  <inkml:trace contextRef="#ctx0" brushRef="#br0">522 3 11797,'0'0'8810,"2"-2"-8005,-13 2 225,-56 16-1031,1 3 0,1 3 0,1 3 0,-116 62 0,174-84-8,1 1 1,0-1-1,0 1 1,0 0-1,1 1 1,0-1-1,-1 1 1,1 0-1,-3 5 1,6-8 1,0-1 0,1 0 1,-1 0-1,1 0 0,-1 1 0,1-1 0,0 0 1,-1 0-1,1 1 0,0-1 0,0 0 1,0 1-1,0-1 0,0 0 0,0 0 0,0 1 1,1-1-1,-1 0 0,1 3 0,0-3-9,0 1 1,1 0-1,-1-1 0,1 1 0,-1-1 0,1 1 0,-1-1 0,1 0 0,0 0 0,-1 0 0,1 0 1,0 0-1,0 0 0,0 0 0,0 0 0,3 0 0,46 12-14,91 11 0,-95-19 34,0 3 0,89 27 0,-131-33-14,0 0 1,0 0-1,-1 1 0,1-1 1,0 1-1,-1 0 1,0 1-1,0-1 0,0 1 1,0 0-1,0 0 0,4 7 1,-7-9 4,0-1 1,0 1 0,0 0 0,-1 0-1,1 0 1,-1 0 0,1 0 0,-1 0-1,1 0 1,-1 0 0,0 0 0,0 1-1,0-1 1,0 0 0,-1 0 0,1 0-1,0 0 1,-1 0 0,0 0 0,1 0-1,-1 0 1,0 0 0,0-1 0,0 1-1,0 0 1,0 0 0,0-1 0,-1 1-1,1 0 1,-1-1 0,1 0 0,-1 1-1,1-1 1,-1 0 0,0 0-1,-2 2 1,-12 7 25,-1-1 0,0-1 0,-1 0 0,0-1 0,0-1 0,-31 7 0,-120 14 585,119-23 6,-53-4 0,101 1-591,1-1-1,-1 0 1,1-1-1,-1 1 1,1 0-1,-1 0 1,1-1 0,0 1-1,-1 0 1,1-1-1,0 1 1,-1-1-1,1 0 1,0 0-1,0 1 1,-1-1 0,1 0-1,0 0 1,0 0-1,0 0 1,0 0-1,0 0 1,0 0-1,0-2 1,-5-31-52,13 31-366,15 3-653,-1 0 0,1 2 0,-1 0 0,0 2 0,22 6 1,16 5-7190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3.337"/>
    </inkml:context>
    <inkml:brush xml:id="br0">
      <inkml:brushProperty name="width" value="0.05" units="cm"/>
      <inkml:brushProperty name="height" value="0.05" units="cm"/>
      <inkml:brushProperty name="color" value="#004F8B"/>
    </inkml:brush>
  </inkml:definitions>
  <inkml:trace contextRef="#ctx0" brushRef="#br0">26 43 19705,'0'0'4853,"-4"-10"-4605,3 9-241,-14-30-26,15 31 17,-1 0 0,1 0 1,0 0-1,0 0 0,0 0 0,0 0 1,0 0-1,-1 0 0,1 0 0,0 0 0,0 0 1,0 0-1,0 0 0,0 0 0,-1 0 1,1 0-1,0 0 0,0 0 0,0 0 1,0 0-1,0 0 0,-1 0 0,1 0 0,0 0 1,0 0-1,0 1 0,0-1 0,0 0 1,0 0-1,0 0 0,-1 0 0,1 0 0,0 0 1,0 0-1,0 1 0,0-1 0,0 0 1,0 0-1,0 0 0,0 0 0,0 0 0,0 1 1,0-1-1,0 0 0,0 0 0,0 0 1,0 0-1,0 0 0,0 1 0,0-1 0,0 0 1,0 0-1,0 0 0,0 0 0,0 0 1,0 1-1,0-1 0,0 0 0,0 0 0,0 0 1,1 33-106,7 26 140,17 62-1,-14-74-392,-1 0-1,-3 0 1,1 54 0,-8-98 139,1-2 129,-1 0-1,0 0 1,0-1-1,0 1 1,0 0-1,0 0 1,0 0-1,0-1 1,0 1-1,0 0 1,0 0-1,0-1 0,0 1 1,-1 0-1,1-1 1,0 1-1,-1 0 1,1 0-1,0-1 1,-1 1-1,1-1 1,-1 1-1,1 0 1,-1-1-1,1 1 1,-1-1-1,1 1 1,-1-1-1,0 1 1,1-1-1,-1 0 1,0 1-1,1-1 1,-1 0-1,0 1 1,0-1-1,1 0 1,-1 0-1,0 0 1,0 0-1,-1 0 1,-34 2-5959</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48.619"/>
    </inkml:context>
    <inkml:brush xml:id="br0">
      <inkml:brushProperty name="width" value="0.05" units="cm"/>
      <inkml:brushProperty name="height" value="0.05" units="cm"/>
      <inkml:brushProperty name="color" value="#5B2D90"/>
    </inkml:brush>
  </inkml:definitions>
  <inkml:trace contextRef="#ctx0" brushRef="#br0">116 4 19033,'0'0'4183,"0"-4"-4014,0 13-269,0 82-137,-4-1-1,-4 1 1,-4-1 0,-47 173-1,58-259 14,1-2 71,0-1 0,-1 0 1,1 1-1,0-1 0,-1 0 0,1 0 0,-1 1 0,0-1 1,1 0-1,-1 0 0,0 0 0,0 0 0,1 0 0,-1 0 1,0 0-1,0 0 0,0 0 0,0 0 0,-1 0 0,-1 1 1,-12-1-4298</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48.961"/>
    </inkml:context>
    <inkml:brush xml:id="br0">
      <inkml:brushProperty name="width" value="0.05" units="cm"/>
      <inkml:brushProperty name="height" value="0.05" units="cm"/>
      <inkml:brushProperty name="color" value="#5B2D90"/>
    </inkml:brush>
  </inkml:definitions>
  <inkml:trace contextRef="#ctx0" brushRef="#br0">0 86 17768,'0'0'4370,"307"-78"-5282,-199 72-993,-26 4-1937</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49.321"/>
    </inkml:context>
    <inkml:brush xml:id="br0">
      <inkml:brushProperty name="width" value="0.05" units="cm"/>
      <inkml:brushProperty name="height" value="0.05" units="cm"/>
      <inkml:brushProperty name="color" value="#5B2D90"/>
    </inkml:brush>
  </inkml:definitions>
  <inkml:trace contextRef="#ctx0" brushRef="#br0">55 228 13862,'0'0'4469,"22"-18"-3663,-1 2-593,29-22 341,58-58-1,-106 94-518,1 0 0,-1 0-1,0-1 1,0 1 0,0-1-1,0 0 1,0 0 0,-1 0 0,1 0-1,-1 0 1,0 0 0,0 0-1,0 0 1,0 0 0,0 0-1,0-6 1,-3 8 3,1 0 0,0 1 0,0-1 0,-1 0 0,1 1 0,0-1 0,-1 1 0,1 0 0,0-1 0,-1 1 0,1 0 0,-1 0 0,1 0 0,0 0 0,-1 0 0,1 0 0,-3 0 0,-32 2-21,34-2 0,-10 1-22,0 1 1,-1 0 0,1 1 0,0 0 0,0 1-1,1 1 1,-1 0 0,1 0 0,0 1-1,-15 11 1,20-14 8,1 2-1,-1-1 1,1 1-1,0 0 1,0 0-1,1 0 1,-1 1-1,1-1 1,0 1-1,1 0 1,-1 0-1,1 1 1,1-1-1,-1 1 1,1-1 0,0 1-1,0 0 1,1 0-1,-1 13 1,2-19-2,0 1 1,0-1-1,0 0 1,0 1-1,1-1 1,-1 0 0,0 1-1,1-1 1,-1 0-1,1 1 1,0-1 0,-1 0-1,1 0 1,0 0-1,0 0 1,0 0-1,-1 0 1,1 0 0,0 0-1,0 0 1,0 0-1,1 0 1,-1-1-1,0 1 1,0 0 0,0-1-1,3 2 1,39 5 36,-35-6-41,55 4 38,91-4 1,-121-3-555,0-2 0,0-1 1,-1-1-1,49-16 0,-16-6-3113</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49.669"/>
    </inkml:context>
    <inkml:brush xml:id="br0">
      <inkml:brushProperty name="width" value="0.05" units="cm"/>
      <inkml:brushProperty name="height" value="0.05" units="cm"/>
      <inkml:brushProperty name="color" value="#5B2D90"/>
    </inkml:brush>
  </inkml:definitions>
  <inkml:trace contextRef="#ctx0" brushRef="#br0">35 57 13094,'0'0'10994,"-6"-13"-10631,1 0-323,-10-17-26,15 30-15,0-1 0,-1 1 0,1 0 0,0 0-1,0 0 1,0 0 0,0 0 0,-1 0 0,1 0 0,0 0 0,0 0 0,0 0 0,0 0 0,-1 0 0,1 0-1,0 0 1,0 0 0,0 0 0,0 1 0,-1-1 0,1 0 0,0 0 0,0 0 0,0 0 0,0 0-1,0 0 1,0 0 0,-1 0 0,1 1 0,0-1 0,0 0 0,0 0 0,0 0 0,0 0 0,0 0-1,0 1 1,0-1 0,-1 0 0,1 0 0,0 0 0,0 0 0,0 1 0,0-1 0,0 0 0,0 0-1,0 0 1,0 0 0,0 1 0,0-1 0,0 0 0,0 0 0,0 0 0,1 1 0,-4 30-119,2 181 45,3 247 168,-1-441-154,1 0 0,1 0-1,0-1 1,1 1 0,1-1-1,1 0 1,0 0 0,1-1-1,16 27 1,-13-64-121,-1-27 206,-3 0-1,-1-1 0,-3 0 1,-5-70-1,1-36-6,2 151-21,0 0 1,0 0-1,0 0 1,1 0-1,-1 1 1,1-1-1,0 0 0,0 0 1,0 1-1,1-1 1,-1 1-1,1-1 1,0 1-1,0 0 1,0-1-1,0 1 0,0 0 1,1 1-1,0-1 1,-1 0-1,1 1 1,0-1-1,0 1 0,1 0 1,-1 0-1,0 0 1,1 0-1,-1 1 1,1-1-1,-1 1 1,1 0-1,0 0 0,0 0 1,-1 1-1,1-1 1,0 1-1,0 0 1,0 0-1,0 0 1,-1 1-1,1-1 0,0 1 1,0 0-1,6 3 1,-4-3-15,0 2 0,1-1-1,-1 1 1,0-1 0,-1 2 0,1-1 0,-1 0 0,1 1 0,-1 0 0,0 1 0,0-1-1,-1 1 1,0 0 0,1 0 0,-1 0 0,-1 1 0,1-1 0,-1 1 0,0 0 0,-1 0-1,1 0 1,-1 0 0,0 0 0,-1 1 0,1-1 0,-1 1 0,0-1 0,-1 1 0,0-1 0,0 1-1,0 0 1,-3 11 0,2-15 4,1 0 0,-1 0 0,0 0-1,0 1 1,-1-1 0,1-1 0,0 1 0,-1 0 0,0 0-1,0 0 1,0-1 0,0 1 0,0-1 0,0 0 0,-1 0-1,1 1 1,-1-1 0,0-1 0,1 1 0,-1 0-1,0-1 1,0 1 0,-4 0 0,-3 2-41,1-2 1,-1 1-1,1-1 0,-1-1 1,1 1-1,-16-1 0,24-1 22,0 0 0,1 0 0,-1-1-1,0 1 1,1 0 0,-1 0 0,0 0 0,1-1 0,-1 1-1,0 0 1,1 0 0,-1-1 0,1 1 0,-1-1 0,0 1-1,1-1 1,-1 1 0,1-1 0,-1 1 0,1-1-1,0 1 1,-1-1 0,1 1 0,0-1 0,-1 0 0,1 1-1,0-1 1,0 0 0,-1 1 0,1-1 0,0 0 0,0 1-1,0-1 1,0 0 0,0-1 0,0 0-368,0-1 0,0 1 0,0-1 1,1 1-1,-1-1 0,1 1 0,-1-1 0,1 1 1,2-5-1,21-23-6738</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0.054"/>
    </inkml:context>
    <inkml:brush xml:id="br0">
      <inkml:brushProperty name="width" value="0.05" units="cm"/>
      <inkml:brushProperty name="height" value="0.05" units="cm"/>
      <inkml:brushProperty name="color" value="#5B2D90"/>
    </inkml:brush>
  </inkml:definitions>
  <inkml:trace contextRef="#ctx0" brushRef="#br0">258 272 17448,'0'0'4450,"-29"13"-4405,-3 3-43,-49 28-1,79-42 0,-1 0-1,1 0 1,-1 0 0,1 0 0,0 1-1,0-1 1,0 1 0,0-1-1,1 1 1,-1 0 0,1 0 0,-1-1-1,1 1 1,0 0 0,0 0-1,0 0 1,1 1 0,-1-1 0,1 0-1,-1 0 1,1 0 0,0 0-1,0 0 1,1 1 0,-1-1 0,1 0-1,1 5 1,-1 4 0,0-7-21,1 0 0,-1 0 0,1 0 1,-1 0-1,1 0 0,1 0 0,-1-1 0,1 1 0,0-1 0,0 1 0,0-1 0,1 0 0,-1 0 0,1-1 0,0 1 0,0-1 0,0 0 0,9 5 0,-5-2-24,0 0 0,0 1-1,-1 0 1,8 9 0,-14-15 35,0 0 1,0 0-1,0 0 0,0 1 0,0-1 1,0 0-1,-1 1 0,1-1 0,0 1 1,-1-1-1,1 0 0,-1 1 1,0-1-1,1 1 0,-1-1 0,0 1 1,0 0-1,0-1 0,0 1 0,0 2 1,-1-3 7,0 0 1,1 0 0,-1 0-1,0 0 1,0 0 0,0 0-1,0 0 1,0 0 0,0 0-1,0 0 1,0-1 0,0 1-1,0 0 1,0-1 0,0 1-1,-1-1 1,1 1 0,0-1-1,-2 1 1,-8 1 63,0 0 0,0-1 0,0-1 0,-15 0-1,17 0 25,-9 1 52,-38-1 372,54 0-508,1 0-1,0 0 1,0 0 0,-1 0 0,1 0 0,0 0-1,0-1 1,0 1 0,-1 0 0,1-1-1,0 1 1,0-1 0,0 1 0,0-1 0,0 1-1,0-1 1,0 0 0,0 1 0,0-1-1,0 0 1,0 0 0,0 0 0,0 0 0,0 0-1,1 0 1,-1 0 0,0 0 0,1 0 0,-1 0-1,1 0 1,-1-2 0,1 2-36,0 0-1,0 1 1,1-1 0,-1 0 0,0 1-1,1-1 1,-1 1 0,0-1 0,1 1 0,-1-1-1,1 1 1,-1-1 0,0 1 0,1-1-1,-1 1 1,1-1 0,0 1 0,-1 0-1,1-1 1,-1 1 0,1 0 0,-1-1 0,1 1-1,0 0 1,-1 0 0,1 0 0,1 0-1,23-4-766,-16 3 306,47-7-3508,6 1-4837</inkml:trace>
  <inkml:trace contextRef="#ctx0" brushRef="#br0" timeOffset="1">1488 0 19849,'0'0'3596,"-9"0"-3166,7 0-432,-1 1 0,0-1 1,1 1-1,-1-1 0,1 1 0,-1 0 0,1 0 1,-1 0-1,1 0 0,0 0 0,-1 1 0,1-1 1,0 1-1,0-1 0,0 1 0,0 0 0,0 0 1,0 0-1,1 0 0,-1 0 0,1 0 1,-1 0-1,1 1 0,0-1 0,0 0 0,0 1 1,-1 2-1,-4 13-18,1 0 1,1 0 0,-2 23-1,2-19 41,-6 82 17,3 0 0,9 110 0,0-72-21,9 29-215,-7-132 156,-1-26-30,-11-24-1057,-25-23-2448,-15-12-7781</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0.782"/>
    </inkml:context>
    <inkml:brush xml:id="br0">
      <inkml:brushProperty name="width" value="0.05" units="cm"/>
      <inkml:brushProperty name="height" value="0.05" units="cm"/>
      <inkml:brushProperty name="color" value="#5B2D90"/>
    </inkml:brush>
  </inkml:definitions>
  <inkml:trace contextRef="#ctx0" brushRef="#br0">8 260 16824,'0'0'6461,"-6"-9"-5973,6 8-470,0 1 0,-1 0 0,1-1-1,0 1 1,0 0 0,0 0 0,0-1 0,0 1 0,0 0-1,0-1 1,0 1 0,0 0 0,0-1 0,0 1 0,0 0 0,0-1-1,0 1 1,0 0 0,0-1 0,0 1 0,0 0 0,0 0 0,0-1-1,1 1 1,-1 0 0,0-1 0,0 1 0,0 0 0,1 0-1,-1-1 1,0 1 0,0 0 0,0 0 0,1 0 0,-1-1 0,0 1-1,1 0 1,-1 0 0,0 0 0,0 0 0,1-1 0,-1 1 0,0 0-1,1 0 1,-1 0 0,0 0 0,1 0 0,-1 0 0,0 0-1,1 0 1,313-26-436,-190 20-244,218-39 682,-348 47 26,-1 0-1,1 0 1,0 1-1,-1 0 1,1 0-1,1 0 1,-7 5-1,8-3-54,0-1 0,0 1 0,0 0 0,1 0 0,-1 1 0,1-1 0,1 1 0,-1-1 0,1 1 0,0 0 0,0 0 0,1 0 0,-1 0-1,1 0 1,0 9 0,1-11-27,0-1-1,0 0 1,0 1-1,0-1 1,0 0-1,1 1 1,0-1-1,-1 0 1,1 0-1,0 1 1,1-1-1,-1 0 1,1 0-1,-1 0 1,1 0-1,0 0 1,0-1-1,0 1 1,0-1-1,1 1 1,-1-1-1,1 0 1,-1 0-1,1 0 1,0 0-1,0 0 1,0 0-1,5 1 1,1 0-92,-1 0 1,1-1-1,-1 0 1,1-1-1,0 0 1,-1-1-1,1 1 1,0-2-1,12-1 0,-18 2 118,0-1 0,0 0 0,0 0 0,0 0-1,0 0 1,0 0 0,-1-1 0,1 1 0,0-1-1,-1 0 1,1 0 0,-1 0 0,1 0 0,-1 0-1,0 0 1,0-1 0,0 1 0,0-1-1,-1 1 1,1-1 0,-1 0 0,1 0 0,-1 0-1,0 0 1,0 0 0,0 0 0,0 0 0,0-5-1,1-12 223,-1 10-69,0 0 0,1 0 0,0 1 0,1-1 0,-1 1 0,7-13 0,-7 19-121,0-1 0,0 1 1,1 0-1,-1 1 0,1-1 0,-1 0 1,1 1-1,0-1 0,0 1 0,0 0 1,1 0-1,-1 0 0,0 1 0,1-1 1,-1 1-1,1-1 0,-1 1 0,1 0 1,0 1-1,-1-1 0,6 0 0,3 0-32,-1 0 0,1 1-1,-1 0 1,0 0 0,1 1-1,-1 1 1,1 0-1,-1 0 1,0 1 0,0 1-1,-1 0 1,1 0-1,-1 1 1,0 1 0,0-1-1,0 2 1,-1-1 0,0 1-1,0 1 1,-1 0-1,1 0 1,-2 0 0,1 1-1,-2 0 1,1 1-1,-1-1 1,6 13 0,-5-8-2,-4-10-19,-1 1-1,0-1 1,0 1 0,0 0-1,0-1 1,-1 1 0,0 0 0,2 9-1,-4-62 670,0 14-417,5-58-1,-3 82-214,1 0-1,0 1 1,0-1-1,1 1 1,0 0-1,1 0 0,0 0 1,1 0-1,-1 1 1,11-13-1,-5 8 3,0 1-1,2 1 1,-1 0 0,22-15-1,-29 23-13,0 1-1,0-1 1,0 1-1,0 0 1,0 1 0,1-1-1,-1 1 1,0 0-1,8-1 1,-10 2-6,0 0-1,1 0 1,-1 0 0,0 0 0,1 1-1,-1-1 1,0 1 0,0-1-1,0 1 1,1 0 0,-1 0 0,0 0-1,0 0 1,0 0 0,0 1-1,-1-1 1,1 1 0,0-1 0,2 4-1,1 1-44,-2 0 0,1 0 0,-1 0 0,1 0-1,-2 1 1,1-1 0,-1 1 0,0 0 0,0-1-1,-1 1 1,0 0 0,0 0 0,-1 0 0,0 0-1,-1 13 1,3-2-1362,4-7-1628</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1.450"/>
    </inkml:context>
    <inkml:brush xml:id="br0">
      <inkml:brushProperty name="width" value="0.05" units="cm"/>
      <inkml:brushProperty name="height" value="0.05" units="cm"/>
      <inkml:brushProperty name="color" value="#5B2D90"/>
    </inkml:brush>
  </inkml:definitions>
  <inkml:trace contextRef="#ctx0" brushRef="#br0">0 46 16375,'0'0'7324,"1"-10"-6724,-1 7-510,2-22 140,-1 17-42,0 11 177,37 284-497,-4-45 79,-32-162-1030,-23-83-1846,-16-15-1478</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2.180"/>
    </inkml:context>
    <inkml:brush xml:id="br0">
      <inkml:brushProperty name="width" value="0.05" units="cm"/>
      <inkml:brushProperty name="height" value="0.05" units="cm"/>
      <inkml:brushProperty name="color" value="#5B2D90"/>
    </inkml:brush>
  </inkml:definitions>
  <inkml:trace contextRef="#ctx0" brushRef="#br0">0 55 15303,'0'0'6419,"0"0"-6387,1 0-1,-1 0 1,0 0 0,0-1-1,0 1 1,0 0 0,0 0-1,0 0 1,1 0 0,-1 0-1,0 0 1,0 0 0,0 0-1,0 0 1,0 0 0,0 0-1,0 0 1,1 0 0,-1-1-1,0 1 1,0 0 0,0 0-1,0 0 1,0 0 0,0 0-1,0 0 1,0 0 0,0-1-1,0 1 1,0 0 0,0 0-1,0 0 1,0 0 0,0 0-1,0-1 1,0 1 0,0 0-1,0 0 1,0 0 0,0 0-1,0 0 1,0 0 0,0-1-1,0 1 1,0 0 0,0 0-1,0 0 1,0 0 0,0 0-1,0 0 1,0-1 0,0 1 0,-1 0-1,1 0 1,0 0 0,0 0-1,0 0 1,0 0 0,0 0-1,0 0 1,0 0 0,-1 0-1,1 0 1,0 0 0,0-1-1,0 1 1,0 0 0,0 0-1,-1 0 1,174-13-804,26-3-65,-189 14 912,0 1 1,0 0-1,0 0 0,16 1 0,-20 2-33,-1-1 0,1 1 0,-1 0 0,1 0-1,-1 1 1,0-1 0,0 1 0,8 7 0,12 7-56,-1 1 1,-1 1 0,0 1-1,-2 1 1,0 0 0,21 32-1,-40-52-2,-1 1 1,0 0-1,0-1 0,0 1 1,0 0-1,-1-1 0,1 1 0,0 0 1,-1 0-1,1 0 0,-1 0 1,0-1-1,0 1 0,0 0 0,1 0 1,-2 3-1,1-4 22,0-1 1,-1 1-1,1 0 1,-1 0 0,1 0-1,0-1 1,-1 1-1,0 0 1,1-1-1,-1 1 1,1 0-1,-1-1 1,0 1-1,1-1 1,-1 1-1,0-1 1,0 1-1,1-1 1,-1 0-1,0 1 1,0-1-1,0 0 1,1 0-1,-3 1 1,0-1 24,1 0 0,-1 0 0,0 0 0,0 0 0,0 0 1,0-1-1,0 1 0,1-1 0,-1 0 0,0 0 0,0 0 0,1 0 0,-1 0 0,1 0 0,-1-1 0,1 0 1,-1 1-1,1-1 0,-2-2 0,0-1 8,0 0 0,1-1 0,-1 1-1,1-1 1,1 0 0,-1 1 0,1-1 0,0-1 0,0 1 0,1 0 0,-2-9 0,3 11-36,-1-1 0,1 1 0,0-1 0,0 0 0,0 1 0,0-1 1,1 1-1,0 0 0,0-1 0,0 1 0,0 0 0,1-1 0,0 1 0,0 0 0,0 0 0,0 0 1,4-4-1,2 0-57,0 1 0,1 1 1,0-1-1,0 1 0,0 1 1,0 0-1,1 0 0,0 1 1,0 0-1,0 1 0,1 0 1,-1 1-1,14-2 0,20-1-2607,83 1 1,-95 5-103,28-1-9326</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2.845"/>
    </inkml:context>
    <inkml:brush xml:id="br0">
      <inkml:brushProperty name="width" value="0.05" units="cm"/>
      <inkml:brushProperty name="height" value="0.05" units="cm"/>
      <inkml:brushProperty name="color" value="#5B2D90"/>
    </inkml:brush>
  </inkml:definitions>
  <inkml:trace contextRef="#ctx0" brushRef="#br0">172 16 16600,'0'0'6864,"-24"14"-6723,-75 47-50,95-59-93,1 0 1,0 0-1,0 0 0,0 0 0,0 0 0,0 1 0,1-1 1,-1 1-1,1 0 0,0 0 0,-1 0 0,1 0 0,1 0 1,-1 0-1,0 1 0,1-1 0,0 1 0,-1-1 0,1 1 1,1-1-1,-1 1 0,0 0 0,1-1 0,0 1 1,0 0-1,0-1 0,1 6 0,-1 6-110,1-14 90,-1 0 0,0 0-1,1-1 1,-1 1-1,1 0 1,-1 0 0,1 0-1,-1-1 1,1 1 0,-1 0-1,1-1 1,0 1-1,-1 0 1,1-1 0,0 1-1,0-1 1,-1 1-1,1-1 1,0 0 0,0 1-1,0-1 1,0 0-1,-1 1 1,1-1 0,0 0-1,0 0 1,0 0 0,0 0-1,0 0 1,0 0-1,1 0 1,38-1-369,-32 0 293,4 1 20,-1-2 1,1 0-1,-1 0 1,0-1-1,0 0 1,0-1 0,0 0-1,-1-1 1,16-9-1,-21 11 78,0 0 0,-1 0-1,0 0 1,1-1 0,-1 0-1,-1 0 1,1 0 0,-1 0-1,1-1 1,-1 1 0,0-1-1,-1 0 1,1 0 0,-1 0-1,0 0 1,0 0 0,-1-1-1,1 1 1,-1-1 0,-1 1-1,1-10 1,-1-11 636,0 18-56,0 20-171,2 11-448,1 0 1,1-1 0,0 1 0,2-1 0,0 0 0,18 39 0,-23-60-29,-1 1-1,1 0 1,0 0 0,-1-1 0,1 1 0,0 0 0,0-1-1,0 1 1,0-1 0,0 1 0,1-1 0,-1 1 0,0-1-1,1 0 1,-1 0 0,1 0 0,-1 1 0,1-1 0,-1-1-1,1 1 1,0 0 0,0 0 0,-1-1 0,1 1 0,0-1-1,0 1 1,0-1 0,0 0 0,-1 0 0,1 0-1,0 0 1,0 0 0,0 0 0,0 0 0,0-1 0,-1 1-1,1-1 1,2 0 0,0-1-12,0 0 0,0-1-1,-1 1 1,1-1 0,-1 0 0,0 0 0,0 0-1,0 0 1,0-1 0,0 1 0,-1-1 0,1 0-1,-1 1 1,0-1 0,2-6 0,50-174 1912,-54 182-1796,0 1 1,1 0-1,-1 0 1,1-1-1,0 1 1,-1 0 0,1 0-1,0-1 1,-1 1-1,1 0 1,0 0 0,0 0-1,0 0 1,0 0-1,0 0 1,0 1 0,0-1-1,1 0 1,-1 0-1,0 1 1,0-1-1,1 1 1,-1-1 0,0 1-1,1 0 1,-1-1-1,0 1 1,1 0 0,-1 0-1,0 0 1,1 0-1,-1 0 1,1 0 0,-1 0-1,0 0 1,1 1-1,-1-1 1,0 1 0,1-1-1,-1 1 1,0-1-1,0 1 1,1 0-1,0 1 1,8 4-97,0 0 0,-1 1 0,0 1 0,10 10 0,-10-9 143,1 0-101,-1 0 0,0 1 1,0 1-1,-1 0 0,-1 0 0,0 0 0,0 1 0,-1 0 0,0 0 0,-1 1 0,4 17 0,-8-30-15,-1 1 1,0 0-1,1 0 0,-1 0 0,1 0 0,0-1 0,-1 1 0,1 0 0,0-1 0,-1 1 0,1 0 0,0-1 0,0 1 0,-1-1 0,1 1 0,0-1 0,0 1 0,0-1 0,0 0 0,0 1 0,0-1 0,0 0 0,0 0 0,-1 0 0,1 0 0,0 0 0,0 0 0,0 0 0,0 0 0,0 0 0,0 0 0,0 0 0,0 0 0,0-1 0,0 1 0,0 0 0,0-1 0,-1 1 0,3-2 0,33-19-1031,42-56 1349,-51 49 4,37-31 1,-62 58-244,-1-1 0,1 1-1,0 0 1,-1-1 0,1 1 0,0 0-1,0 0 1,0 0 0,0 0 0,0 0-1,0 1 1,0-1 0,0 1 0,0-1-1,0 1 1,1 0 0,-1 0 0,0 0-1,0 0 1,2 0 0,-2 1-29,-1 0 0,1-1 0,-1 1 0,1 0 0,-1 0 0,0 0 0,1 1 0,-1-1 0,0 0 0,0 0 0,0 1 0,0-1 0,0 1 0,0-1 0,0 1 0,-1-1 0,1 1 0,-1-1 0,2 4 0,1 8 15,-1 1-1,0 1 0,-1-1 1,0 23-1,-1-32 6,0 91-169,0-96-125,0-8-2019,0-12-3827</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4.053"/>
    </inkml:context>
    <inkml:brush xml:id="br0">
      <inkml:brushProperty name="width" value="0.05" units="cm"/>
      <inkml:brushProperty name="height" value="0.05" units="cm"/>
      <inkml:brushProperty name="color" value="#5B2D90"/>
    </inkml:brush>
  </inkml:definitions>
  <inkml:trace contextRef="#ctx0" brushRef="#br0">261 15 14086,'0'0'7318,"0"-1"-7296,0 1-1,-1-1 1,1 1-1,0-1 1,0 1-1,0-1 0,0 1 1,-1-1-1,1 1 1,0 0-1,-1-1 1,1 1-1,0-1 0,-1 1 1,1 0-1,0-1 1,-1 1-1,1-1 1,-1 1-1,1 0 0,0 0 1,-1-1-1,1 1 1,-1 0-1,1 0 0,-1 0 1,1-1-1,-1 1 1,1 0-1,-1 0 1,0 0-1,0 0 0,-4-1-5,-1 0 0,0 0 0,0 1-1,0 0 1,1 0 0,-1 0 0,0 1-1,0 0 1,-9 3 0,-52 17 14,66-20-28,-3 0-4,0 0 1,0 0-1,0 1 1,0 0-1,1-1 1,-1 2-1,1-1 1,-1 0-1,1 1 1,0-1-1,0 1 0,0 0 1,0 0-1,0 0 1,1 0-1,-1 1 1,1-1-1,0 1 1,0 0-1,0-1 1,1 1-1,-1 0 1,1 0-1,0 0 0,0 0 1,0 0-1,1 0 1,-1 0-1,1 0 1,0 1-1,0-1 1,1 5-1,0-5-11,0-1 1,0 1-1,0-1 0,0 1 1,1-1-1,-1 1 0,1-1 0,0 0 1,0 0-1,0 0 0,0 0 1,1 0-1,-1-1 0,1 1 0,0-1 1,0 1-1,-1-1 0,2 0 1,-1 0-1,0 0 0,0-1 0,1 1 1,6 2-1,15 5-165,0 0-1,33 7 1,-34-10-14,84 24-1943,-89-18 1072,-18-12 1037,-1 0 0,0 0 0,0 0-1,1 1 1,-1-1 0,0 0 0,0 0-1,1 1 1,-1-1 0,0 0 0,0 0-1,0 1 1,0-1 0,1 0-1,-1 1 1,0-1 0,0 0 0,0 0-1,0 1 1,0-1 0,0 0 0,0 1-1,0-1 1,0 0 0,0 1 0,0-1-1,0 0 1,0 1 0,0-1-1,0 0 1,0 1 0,0-1 0,0 0-1,0 1 1,-1-1 0,1 0 0,0 0-1,0 1 1,0-1 0,-1 0 0,1 0-1,0 1 1,0-1 0,0 0-1,-1 0 1,1 1 0,0-1 0,-1 0-1,1 0 1,0 0 0,0 0 0,-1 0-1,1 1 1,0-1 0,-1 0 0,1 0-1,0 0 1,-1 0 0,1 0-1,-1 0 1,-29 6 530,0-2-1,0 0 0,-1-2 1,-53-4-1,30 1 174,21 1-468,-20 0 1331,41 0-2409,21 0-2415,40-2-462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3.718"/>
    </inkml:context>
    <inkml:brush xml:id="br0">
      <inkml:brushProperty name="width" value="0.05" units="cm"/>
      <inkml:brushProperty name="height" value="0.05" units="cm"/>
      <inkml:brushProperty name="color" value="#004F8B"/>
    </inkml:brush>
  </inkml:definitions>
  <inkml:trace contextRef="#ctx0" brushRef="#br0">7 73 12182,'0'0'9692,"0"0"-9681,-1 0 0,1-1 1,0 1-1,-1 0 0,1 0 0,0 0 0,-1 0 1,1-1-1,0 1 0,0 0 0,-1 0 0,1-1 0,0 1 1,0 0-1,-1-1 0,1 1 0,0 0 0,0-1 1,0 1-1,-1 0 0,1-1 0,0 1 0,0 0 1,0-1-1,0 1 0,0 0 0,0-1 0,0 1 0,0-1 1,0 1-1,5-2-20,0 1 0,0 0 1,0 0-1,0 0 0,1 1 0,-1 0 1,0 0-1,10 1 0,8 0 16,155-6-1875,300-46 1,-468 49 1251,10 0 2536,-20 3-1858,0 0 0,0-1 1,0 1-1,0 0 0,0 0 0,0-1 1,0 1-1,0 0 0,0 0 0,-1-1 0,1 1 1,0 0-1,-1 0 0,1-1 0,0 1 1,-1-1-1,1 1 0,-1 0 0,1-1 1,0 1-1,-1-1 0,0 1 0,1-1 1,-1 1-1,1-1 0,-1 1 0,-1 0 1,-13 16 45,0 0 81,1 0 1,-17 25 0,27-35-165,0 0 0,1 0-1,0 1 1,0-1 0,0 1 0,1-1-1,0 1 1,1 0 0,0 0 0,-1 13-1,2-3-11,1 15 9,0-32-36,-1-1 0,1 1 1,-1 0-1,1 0 0,-1 0 1,1 0-1,0-1 0,-1 1 0,1 0 1,0-1-1,-1 1 0,1 0 1,0-1-1,0 1 0,0-1 1,0 0-1,0 1 0,-1-1 0,1 1 1,0-1-1,0 0 0,0 0 1,0 0-1,0 1 0,0-1 1,0 0-1,0 0 0,2-1 0,3 1-7,0 0 0,0-1 0,0 0 0,0 0 0,0 0 0,-1-1 0,1 0 0,0 0 0,-1 0 0,0-1 0,1 1 0,-1-2 0,0 1 0,0 0 0,0-1 0,-1 0 0,0 0 0,1 0 0,-1-1 0,-1 1 0,7-11 0,-4 5 135,-1 0 1,0 0 0,-1-1 0,0 0 0,0 0 0,-2 0-1,1 0 1,-1 0 0,-1 0 0,1-20 0,-2 41-113,1 0-1,0 0 1,1 0 0,0-1-1,0 1 1,1-1 0,1 1 0,-1-1-1,11 18 1,-11-23-109,0 1 0,0-1 0,0 1 0,0-1-1,1 0 1,0 0 0,0-1 0,0 1 0,0-1 0,0 0-1,1 0 1,-1 0 0,1 0 0,0-1 0,0 0 0,0 0-1,0 0 1,0-1 0,1 0 0,8 2 0,26-3-3204,1 0-5109</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4.394"/>
    </inkml:context>
    <inkml:brush xml:id="br0">
      <inkml:brushProperty name="width" value="0.05" units="cm"/>
      <inkml:brushProperty name="height" value="0.05" units="cm"/>
      <inkml:brushProperty name="color" value="#5B2D90"/>
    </inkml:brush>
  </inkml:definitions>
  <inkml:trace contextRef="#ctx0" brushRef="#br0">46 0 18745,'0'0'4105,"0"12"-3424,-2 178-622,3 184 32,4-267-69,27 158 1,-26-223-69,-7-26-46,1-16 86,-1 1 0,1-1 0,0 0 0,0 0 0,0 0 0,0 0 0,0 0 0,0 1 0,-1-1 0,1 0 0,0 0 0,0 0 0,0 0 0,0 0 0,-1 0 0,1 0 0,0 0 0,0 0 0,0 0 0,0 1 0,-1-1 0,1 0 0,0 0 0,0 0 0,0 0 0,-1 0 0,1 0 0,0 0 0,0 0 0,0-1 0,-1 1 0,1 0 0,0 0 0,0 0 0,0 0 0,0 0 0,-1 0 0,1 0 0,0 0 0,0 0 0,0 0 0,0-1 0,0 1 0,-1 0 0,1 0 0,0 0 0,0 0 0,0-1 0,0 1 0,0 0 0,0 0 0,0 0 0,0-1 0,-2 0-42,-7-8-695,1 1 0,0-1 0,0-1 0,1 0 0,-7-13 0,-9-30-6426</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4.727"/>
    </inkml:context>
    <inkml:brush xml:id="br0">
      <inkml:brushProperty name="width" value="0.05" units="cm"/>
      <inkml:brushProperty name="height" value="0.05" units="cm"/>
      <inkml:brushProperty name="color" value="#5B2D90"/>
    </inkml:brush>
  </inkml:definitions>
  <inkml:trace contextRef="#ctx0" brushRef="#br0">0 116 18056,'0'0'4802,"120"-97"-4802,-41 84-16,8 7-144,-8 6-528,-13 2-1505,-25 24-3778</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5.136"/>
    </inkml:context>
    <inkml:brush xml:id="br0">
      <inkml:brushProperty name="width" value="0.05" units="cm"/>
      <inkml:brushProperty name="height" value="0.05" units="cm"/>
      <inkml:brushProperty name="color" value="#5B2D90"/>
    </inkml:brush>
  </inkml:definitions>
  <inkml:trace contextRef="#ctx0" brushRef="#br0">1 334 4386,'0'0'15028,"17"-18"-13854,5-2-881,11-11 55,-1-2 0,36-48 0,-62 73-302,-1-1 0,-1 1-1,1-1 1,-1 0 0,-1 0 0,0-1 0,0 1 0,-1-1 0,0 1 0,-1-1 0,0 0 0,0 1 0,-2-15 0,1 24-30,0 0 1,0-1 0,-1 1-1,1-1 1,0 1 0,0-1 0,-1 1-1,1 0 1,0-1 0,-1 1-1,1 0 1,-1-1 0,1 1-1,0 0 1,-1 0 0,1-1 0,-1 1-1,1 0 1,-1 0 0,1 0-1,0-1 1,-1 1 0,1 0-1,-1 0 1,1 0 0,-1 0 0,1 0-1,-1 0 1,1 0 0,-1 0-1,0 0 1,-20 2-74,18-2 97,-6 1-41,0 1 0,1 0-1,-1 1 1,1-1 0,0 2-1,0-1 1,0 1 0,0 0 0,0 1-1,1 0 1,0 0 0,0 1-1,-6 6 1,7-7-3,1 0 0,0 1 0,0-1 0,1 1 0,0 0-1,0 0 1,0 1 0,1-1 0,0 1 0,0 0 0,0-1 0,1 1 0,0 0 0,1 1-1,-1-1 1,1 8 0,1-12-21,-1 0-1,1 0 0,0 0 1,1 0-1,-1 0 0,1 0 1,-1 1-1,1-1 0,0 0 1,0 0-1,0-1 0,0 1 1,1 0-1,-1 0 0,1 0 1,3 3-1,-2-3-21,1-1 0,0 1-1,0-1 1,0 0 0,0 0 0,1 0-1,-1-1 1,0 0 0,1 0 0,-1 0-1,7 1 1,23 2-499,-1-1 0,1-1 1,0-2-1,39-4 0,-69 3 528,0 1 0,0-1 0,0 0 0,0 0 0,0-1 0,0 1 0,-1-1 0,1 1 0,-1-1 1,1 0-1,-1-1 0,1 1 0,-1-1 0,0 1 0,0-1 0,-1 0 0,1 0 0,0 0 0,-1 0 0,0-1 0,0 1 0,0-1 0,0 1 1,0-1-1,-1 0 0,1 0 0,0-5 0,-1 4 193,-1 1 0,1-1 0,-1 0 0,0 1 0,0-1-1,-1 0 1,1 1 0,-1-1 0,0 1 0,0-1 0,-1 1 0,1 0 0,-1-1 0,0 1 0,-4-7 0,-6-14 1922,13 24-2053,0 0 0,0 1 0,0-1 0,0 1 0,0-1 0,0 1 0,0-1 1,0 1-1,0 0 0,0-1 0,0 1 0,0 0 0,0 0 0,1 0 0,-1 0 0,0 0 1,2 0-1,15-1-334,35-6 165,-15 2-77,0 1 1,0 2-1,60 4 1,-97-2 197,-1 0 0,1 1 0,0-1-1,-1 0 1,1 1 0,0-1 0,-1 1 0,1-1 0,-1 1-1,1-1 1,-1 1 0,1-1 0,-1 1 0,1 0 0,-1-1 0,0 1-1,1 0 1,-1-1 0,0 1 0,1 0 0,-1 0 0,0-1 0,0 1-1,0 0 1,0 0 0,0-1 0,0 1 0,0 0 0,0 0 0,-1 29-108,1-24 103,-2 1 15,1 1 1,-1-1-1,-1 0 1,1 0-1,-1 0 1,0 0 0,-1 0-1,1 0 1,-1-1-1,-1 0 1,-6 8 0,7-9-1,-1 1 1,0 0 0,1 0 0,0 1-1,1-1 1,0 1 0,0 0-1,0 0 1,0 0 0,1 0 0,1 1-1,-1-1 1,0 9 0,3-15-7,-1 0 0,1 0 0,-1 1 0,1-1 0,0 0 0,-1 0 0,1 0 0,0 0 0,0 0 0,0 0 0,0 0 0,0 0 0,0 0 0,0-1 0,0 1 0,0 0 0,0-1 0,0 1 0,0 0 0,1-1 0,-1 0 0,0 1 0,0-1 0,1 0 0,-1 1 0,0-1 0,1 0 0,-1 0 0,0 0 0,2 0 0,54 1-51,-44-2 6,83-3-943,-31-7-3528,11-15-11635</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6.399"/>
    </inkml:context>
    <inkml:brush xml:id="br0">
      <inkml:brushProperty name="width" value="0.05" units="cm"/>
      <inkml:brushProperty name="height" value="0.05" units="cm"/>
      <inkml:brushProperty name="color" value="#5B2D90"/>
    </inkml:brush>
  </inkml:definitions>
  <inkml:trace contextRef="#ctx0" brushRef="#br0">0 61 18360,'0'0'4077,"32"-11"-3856,100-32-181,-128 41-43,0 1 0,0 0 0,0 0 0,0 1 0,1-1 0,-1 1 0,0 0 0,0 0 0,1 0 0,-1 1 0,5 0 0,-7 0-2,0 0-1,0 0 1,0 0-1,0 0 1,0 0 0,0 0-1,0 1 1,0-1-1,0 0 1,-1 1-1,1 0 1,0-1-1,-1 1 1,3 4 0,-1 0-11,0 1 1,0 0 0,-1 0-1,0 1 1,0-1-1,-1 0 1,0 1 0,1 10-1,-1-3 16,7 89 150,-6 134 0,-3-116-98,1-120-52,0 1 0,0-1 0,0 0 0,0 1 0,1-1 0,-1 0 0,1 0 0,0 0 0,-1 1 0,1-1 0,0 0 0,0 0 0,1 0 0,-1 0 0,0-1 0,1 1 0,-1 0 0,1 0 0,-1-1 0,1 1 0,0-1 0,0 0 0,0 1 0,0-1 0,0 0 0,0 0 0,0 0 0,0 0 0,0 0 0,4 0 0,7 2-4,0-1 1,-1-1 0,1 0-1,20-2 1,-12 1-6,2-1-13,0 0 0,1-2 1,-1-1-1,0 0 0,37-13 1,-49 13-6,-1 0 1,1-1-1,-1 0 1,0 0-1,0-1 0,0 0 1,-1-1-1,0 0 1,0 0-1,-1-1 1,0-1-1,0 1 1,10-16-1,-15 16 21,0-1-1,0 1 0,0-1 0,-1 0 1,0 0-1,-1 0 0,0 0 1,-1 0-1,1-1 0,-3-15 1,1-2 154,1 25-128,0 1 1,0-1 0,0 1-1,-1 0 1,1-1-1,0 1 1,-1-1 0,1 1-1,-1 0 1,0-1-1,1 1 1,-1 0 0,0 0-1,0 0 1,0 0-1,0-1 1,0 1 0,0 0-1,0 0 1,0 1-1,0-1 1,0 0 0,-1 0-1,1 1 1,0-1-1,0 0 1,-1 1 0,1-1-1,-1 1 1,1 0-1,0-1 1,-1 1 0,1 0-1,-1 0 1,1 0-1,-1 0 1,1 0 0,0 0-1,-1 0 1,-1 1-1,-4 0-13,0 0 0,-1 0 0,1 1 1,0 0-1,0 0 0,-13 6 0,4 1-17,0 0 1,1 1-1,0 0 1,-23 22-1,33-27 8,0-1-1,1 1 1,-1 0-1,1 0 1,1 1-1,-1-1 0,1 1 1,0 0-1,0 0 1,0 0-1,1 0 1,0 1-1,0-1 1,1 0-1,0 1 0,-1 9 1,2-4 8,0-8-25,0 0-1,0 0 1,0 0 0,0 0 0,1 0 0,0 0 0,1 6-1,-1-8 5,1 0-1,-1 0 0,0 0 1,0-1-1,1 1 0,-1-1 1,1 1-1,-1-1 0,1 0 1,0 1-1,0-1 0,0 0 1,-1 0-1,1 0 0,0 0 0,0-1 1,0 1-1,3 0 0,17 5-173,0-2 0,0-1 0,1 0-1,41-2 1,92-14-1634,-111 6 870,-1-2 0,50-17 0,-73 19 735,-1-1 1,-1-1-1,1 0 0,-2-1 0,1-2 1,28-22-1,-43 31 353,0-1 1,-1 1 0,0-1 0,1 0-1,-2 0 1,1 0 0,0-1-1,-1 1 1,0-1 0,0 0-1,0 1 1,2-11 0,-1 1 1130,-2 0 0,0 0 0,0-17 0,-1 23-982,-3 8-239,0-1 0,1 0 0,-1 1-1,0 0 1,0 0 0,0-1 0,1 1-1,-1 1 1,0-1 0,0 0 0,0 1-1,-3 1 1,-9 3-42,1 1-1,1 0 1,-1 1 0,1 1 0,0 0-1,1 1 1,0 0 0,1 1 0,-16 17-1,19-20-54,2 1 0,-1 0 0,1 1 0,0-1 0,1 1-1,0 0 1,1 1 0,-1-1 0,2 1 0,-1 0 0,2 0-1,-1 0 1,1 0 0,-1 19 0,3-28 11,0-1 1,0 1-1,1 0 1,-1 0-1,0-1 1,0 1-1,1 0 1,-1 0-1,0-1 0,1 1 1,-1 0-1,1-1 1,-1 1-1,1-1 1,-1 1-1,1-1 1,-1 1-1,1 0 1,-1-1-1,1 0 0,0 1 1,-1-1-1,1 1 1,0-1-1,0 0 1,-1 0-1,1 1 1,0-1-1,0 0 1,-1 0-1,1 0 0,2 0 1,30 1-604,-22-2 369,1 1 74,0 0 1,-1-1-1,1 0 1,-1-1-1,0 0 1,0-1-1,1 0 1,-2 0-1,1-2 1,0 1 0,-1-1-1,0-1 1,0 0-1,0 0 1,-1-1-1,0 0 1,0-1-1,-1 0 1,9-10-1,-14 11 442,0 0-1,0 0 1,-1 0-1,0 0 1,0 0-1,0 0 1,-1-1-1,-1 1 1,1-1-1,-1 1 1,0-1-1,-1 1 1,-1-8-1,1-16 2913,1 41-3094,-12 154-131,12-162 54,0 0-1,0-1 1,1 1 0,-1 0-1,1-1 1,0 1 0,-1 0-1,1-1 1,0 1 0,0-1-1,0 1 1,0-1 0,0 1-1,0-1 1,0 0 0,1 1-1,-1-1 1,0 0 0,1 0-1,-1 0 1,1 0 0,-1 0-1,1 0 1,0-1 0,-1 1-1,1-1 1,0 1 0,-1-1-1,1 1 1,0-1 0,2 0-1,10 2-168,-1 0-1,0-2 0,17 0 0,-15-1-43,2 2-45,-2-1-61,0 0 0,-1 0 0,1-2 0,0 0 0,21-5 0,-33 6 303,0 0 0,0 0 0,0-1 0,0 1 0,0-1 1,0 0-1,0 0 0,-1 0 0,1 0 0,0 0 0,-1-1 0,0 1 0,0-1 0,0 0 0,0 1 0,0-1 0,0 0 0,-1 0 0,1 0 0,-1 0 1,0-1-1,0 1 0,0 0 0,0 0 0,0-1 0,-1 1 0,0 0 0,0-1 0,0-4 0,0 2 203,0 0 0,0 0-1,0 0 1,-1 0 0,0 1-1,0-1 1,-1 0 0,0 1-1,0-1 1,0 1 0,0-1-1,-1 1 1,0 0 0,0 0 0,-1 0-1,1 1 1,-1-1 0,0 1-1,0 0 1,-1 0 0,1 0-1,-1 0 1,0 1 0,0 0-1,-10-5 1,94 2-345,160-3 3,-238 9 167,0 0 1,0 0 0,0 0-1,0 1 1,0-1-1,0 0 1,0 0 0,0 1-1,0-1 1,0 1-1,0-1 1,0 1 0,-1-1-1,1 1 1,0 0-1,0-1 1,0 1 0,-1 0-1,1-1 1,-1 1-1,1 0 1,0 0 0,-1 0-1,1 0 1,-1 0 0,0-1-1,1 1 1,-1 0-1,0 0 1,0 0 0,1 0-1,-1 2 1,1 38 46,-2-27 34,-7 111 285,8-123-360,0 0-1,1-1 0,-1 1 1,1 0-1,-1 0 0,1-1 1,0 1-1,0-1 0,0 1 1,0-1-1,0 1 0,0-1 1,0 1-1,0-1 0,0 0 0,1 0 1,-1 1-1,0-1 0,1 0 1,-1 0-1,1 0 0,-1-1 1,1 1-1,0 0 0,-1-1 1,1 1-1,0-1 0,0 1 1,-1-1-1,1 0 0,2 1 1,66 2-1272,-57-3 517,34 0-3253</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6.973"/>
    </inkml:context>
    <inkml:brush xml:id="br0">
      <inkml:brushProperty name="width" value="0.05" units="cm"/>
      <inkml:brushProperty name="height" value="0.05" units="cm"/>
      <inkml:brushProperty name="color" value="#5B2D90"/>
    </inkml:brush>
  </inkml:definitions>
  <inkml:trace contextRef="#ctx0" brushRef="#br0">1 11 17640,'0'0'4109,"25"2"-3984,79 14-165,-100-15 37,0 0 0,0 1 0,0-1 0,0 1 1,0 0-1,0 0 0,0 1 0,-1-1 0,1 1 0,-1-1 0,0 1 0,0 0 1,0 1-1,0-1 0,0 0 0,-1 1 0,1-1 0,-1 1 0,0 0 0,2 6 1,-1 0 1,0-1 1,-1 1 0,0-1 0,-1 1 0,0 0 0,-1 13 0,0 31-444,0-36 216,0-40 921,0 12-653,0-1 0,1 1 0,0 0 0,0 0 0,2-1 0,-1 1 0,1 0 0,0 1 0,1-1 0,0 1 0,1-1 0,0 1 0,0 0 0,1 1 0,0-1 0,1 1 0,-1 1 0,2-1 0,-1 1 0,1 0 0,0 1 0,11-7 0,-17 11-35,-1 1-1,1 0 1,0 0-1,0 0 1,0 0-1,0 0 1,0 1 0,0-1-1,0 0 1,0 1-1,1 0 1,-1-1-1,0 1 1,0 0-1,0 0 1,0 0-1,1 1 1,-1-1-1,0 0 1,0 1-1,0-1 1,0 1-1,0 0 1,0 0-1,0 0 1,0 0-1,0 0 1,0 0-1,-1 0 1,1 1-1,0-1 1,-1 1-1,3 2 1,3 6-22,-1 0 0,0-1 0,0 2 0,-1-1 0,5 16 0,9 18 43,-15-39-117,0 0 0,1 0 0,0 0 1,-1 0-1,1-1 0,1 1 0,-1-1 0,1-1 1,-1 1-1,1-1 0,0 0 0,1 0 0,-1-1 1,0 1-1,1-2 0,-1 1 0,1-1 0,-1 0 1,15 1-1,-8-2-234,0 0 1,-1 0-1,1-1 1,0-1-1,0 0 1,0-1-1,-1 0 1,1-1-1,17-8 1,-16 4 56,-1 0 0,1 0 1,-2-1-1,1-1 0,19-19 1,-26 22 543,0 0 0,0 0 0,0-1 0,5-10 0,-9 14 226,0 0 1,0-1 0,0 1-1,-1 0 1,0-1-1,0 1 1,0-1-1,0 0 1,0-5-1,-18 213-1166,17-199 153,1 2-387</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7.316"/>
    </inkml:context>
    <inkml:brush xml:id="br0">
      <inkml:brushProperty name="width" value="0.05" units="cm"/>
      <inkml:brushProperty name="height" value="0.05" units="cm"/>
      <inkml:brushProperty name="color" value="#5B2D90"/>
    </inkml:brush>
  </inkml:definitions>
  <inkml:trace contextRef="#ctx0" brushRef="#br0">17 103 20505,'0'0'4338,"-17"-99"-4226,17 95-112,21 4-272,8 4-640,0 26-113,-8 7-655,-9 6-3459</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4:57.949"/>
    </inkml:context>
    <inkml:brush xml:id="br0">
      <inkml:brushProperty name="width" value="0.05" units="cm"/>
      <inkml:brushProperty name="height" value="0.05" units="cm"/>
      <inkml:brushProperty name="color" value="#5B2D90"/>
    </inkml:brush>
  </inkml:definitions>
  <inkml:trace contextRef="#ctx0" brushRef="#br0">1 138 8916,'0'0'13598,"23"8"-13552,73 30-73,-92-36 0,0-1 0,0 1-1,0 0 1,0 1 0,0-1 0,0 1 0,-1 0 0,1-1-1,-1 2 1,0-1 0,0 0 0,0 1 0,0-1 0,-1 1-1,1 0 1,-1 0 0,0 0 0,0 0 0,-1 0-1,1 0 1,-1 1 0,0-1 0,0 0 0,0 1 0,0-1-1,-1 1 1,0-1 0,0 1 0,0-1 0,-2 8 0,2-3-196,0-8 218,0-1 0,0 1 0,0-1 0,0 1 0,0-1-1,0 1 1,0-1 0,-1 1 0,1-1 0,0 0-1,0 1 1,-1-1 0,1 1 0,0-1 0,-1 0-1,1 1 1,0-1 0,-1 0 0,1 1 0,0-1-1,-1 0 1,1 0 0,-1 1 0,1-1 0,0 0-1,-1 0 1,1 0 0,-1 0 0,1 0 0,-1 1 0,1-1-1,-1 0 1,1 0 0,-1 0 0,1 0 0,-1 0-1,1 0 1,0 0 0,-1-1 0,1 1 0,-1 0-1,1 0 1,-1 0 0,1 0 0,-1-1 0,1 1-1,0 0 1,-1 0 0,1-1 0,-1 1 0,1 0-1,0-1 1,-1 1 0,1 0 0,-1-1 0,0-8 114,-1 1 0,2 0 0,-1 0 1,1-1-1,0 1 0,1 0 0,0-1 0,3-14 1,-2 18-68,0 0 1,0 0-1,0 1 1,0-1 0,1 1-1,0-1 1,0 1 0,0 0-1,0 0 1,1 0-1,-1 1 1,1-1 0,0 1-1,0 0 1,7-4-1,-8 5-30,0 0-1,0 0 1,0 1-1,0-1 1,0 1-1,0-1 1,0 1 0,0 0-1,1 0 1,-1 1-1,1-1 1,-1 1-1,0-1 1,1 1-1,-1 0 1,1 1-1,-1-1 1,1 0-1,-1 1 1,0 0-1,1 0 1,-1 0-1,0 0 1,6 3-1,-5-1-24,0 1 0,0 0 0,0 0 0,0 0 0,-1 0 0,0 1 0,0-1 1,0 1-1,0 0 0,-1 0 0,1 0 0,-1 0 0,-1 0 0,3 9 0,-1-4 63,14 36-490,-16-44 385,0 0-1,1 0 1,-1 0-1,1 0 1,-1-1-1,1 1 1,0-1 0,0 1-1,0-1 1,0 1-1,0-1 1,0 0-1,0 0 1,0 0-1,0 0 1,0-1-1,1 1 1,3 0 0,12 2-591,0-2 0,-1 0 1,1-1-1,0 0 1,0-2-1,0 0 0,-1-1 1,24-7-1,16-13-4450,-7-12-3748,-47 33 8838,-1-1-1,1 0 1,0 0 0,-1 0-1,0 0 1,1-1 0,-1 1-1,0 0 1,-1-1-1,1 0 1,1-6 0,-1 4 1386,-1 0 1,0 0 0,-1 0-1,0 0 1,0 0 0,-1-12 0,0 17-1185,0-1 1,1 1 0,-1 0 0,0 0 0,0-1 0,0 1 0,0 0 0,0 0 0,0 0 0,0 0 0,0 0 0,0 1 0,0-1 0,-1 0 0,1 0 0,0 1 0,-1-1 0,1 1-1,0-1 1,-1 1 0,1-1 0,0 1 0,-1 0 0,1 0 0,-1 0 0,1 0 0,-3 0 0,-49 0 486,40 0-291,-6-1-191,15 1-175,0 0 0,1-1-1,-1 1 1,0 0 0,0 1-1,0-1 1,1 1 0,-7 1-1,10-2-3,0 1-1,-1-1 1,1 0 0,0 1-1,0-1 1,0 0-1,0 1 1,0-1-1,-1 1 1,1-1-1,0 0 1,0 1-1,0-1 1,0 0-1,0 1 1,0-1-1,0 1 1,0-1 0,0 0-1,0 1 1,0-1-1,1 0 1,-1 1-1,0-1 1,0 0-1,0 1 1,0-1-1,1 0 1,-1 1-1,0-1 1,0 0-1,0 1 1,1-1 0,-1 0-1,0 0 1,1 1-1,-1-1 1,0 0-1,1 0 1,-1 1-1,1-1 1,24 13 410,7 2-245,0 2 1,-1 1-1,-2 2 0,32 26 0,-37-24-57,-1 1 0,-1 1 0,-2 1-1,34 52 1,-43-59-95,-1 2 1,-1-1-1,-1 1 0,0 1 0,-1-1 1,-2 1-1,0 1 0,3 28 0,-8-42-36,1 0 0,-1 0 0,-1 0 0,1 0 0,-1 0 0,-1 0 0,1 0 0,-1 0 0,-1-1 0,1 1 0,-2-1 0,1 1 0,-1-1 0,0 0 0,0 0 0,0-1 0,-1 1 0,-1-1 0,1 0 0,-1 0 0,0-1 0,0 1 0,0-2 0,-1 1 0,1 0 0,-1-1 0,-1-1 0,-9 5 0,14-7 102,-1 1 1,1-1-1,0 0 0,-1-1 1,1 1-1,-1-1 1,1 1-1,-1-1 0,1 0 1,-1-1-1,1 1 0,-1 0 1,1-1-1,0 0 1,-1 0-1,1 0 0,0 0 1,0 0-1,-1-1 1,1 1-1,0-1 0,0 0 1,1 0-1,-1 0 0,0 0 1,1-1-1,-1 1 1,1-1-1,0 1 0,-4-7 1,1 2-39,1-1 1,0 1-1,1-1 1,-1 0 0,2 0-1,-1 0 1,1-1-1,0 1 1,1-1 0,0 1-1,0-10 1,2 5-57,0-1 1,1 1-1,1-1 1,0 1-1,1 0 1,1 0 0,0 1-1,0-1 1,1 1-1,1 0 1,0 1-1,0-1 1,10-10-1,17-18-233,2 2-1,42-36 1,-73 69 186,122-104-959,-58 52-1840,92-98-1,-135 118-833</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0.137"/>
    </inkml:context>
    <inkml:brush xml:id="br0">
      <inkml:brushProperty name="width" value="0.05" units="cm"/>
      <inkml:brushProperty name="height" value="0.05" units="cm"/>
      <inkml:brushProperty name="color" value="#5B2D90"/>
    </inkml:brush>
  </inkml:definitions>
  <inkml:trace contextRef="#ctx0" brushRef="#br0">129 373 10965,'0'0'7513,"-21"0"-7070,-87 0 1109,248 8-858,2001-50 320,-205-9-937,-540 23-45,-490 7-17,649-24 10,-287-4-73,-1028 40 50,467-13 7,-203 10 9,105 0-9,277 1-882,147-28 366,-492 11-1048,-523 28 1500,-15 1 44,1-1 0,-1 0 1,1 0-1,-1 0 0,1 0 0,-1 0 0,1-1 1,-1 0-1,0 0 0,5-1 0,-18-3 1672,-8 3-1641,-132 2-2864,105 0-1950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4.686"/>
    </inkml:context>
    <inkml:brush xml:id="br0">
      <inkml:brushProperty name="width" value="0.05" units="cm"/>
      <inkml:brushProperty name="height" value="0.05" units="cm"/>
      <inkml:brushProperty name="color" value="#5B2D90"/>
    </inkml:brush>
  </inkml:definitions>
  <inkml:trace contextRef="#ctx0" brushRef="#br0">1 497 15607,'0'0'7764,"5"-16"-7441,21-49-179,-23 61-140,0 0 1,0 0-1,1 1 0,-1 0 1,1-1-1,0 1 1,0 1-1,0-1 1,0 0-1,0 1 1,1 0-1,-1 0 1,1 0-1,-1 1 1,1-1-1,0 1 1,-1 0-1,1 1 1,0-1-1,0 1 1,0 0-1,7 1 0,-2-2-2,-3 0-10,0 1 0,-1-1 0,1 2 1,0-1-1,-1 0 0,1 1 1,0 1-1,-1-1 0,1 1 0,-1 0 1,0 0-1,0 1 0,0 0 1,0 0-1,0 0 0,0 1 0,-1 0 1,1 0-1,-1 0 0,0 1 0,-1-1 1,1 1-1,-1 1 0,0-1 1,0 0-1,0 1 0,-1 0 0,0 0 1,0 0-1,-1 0 0,0 1 1,0-1-1,0 0 0,0 1 0,-1 0 1,0-1-1,-1 14 0,2-1-68,-1 0-1,-1-1 1,-1 1-1,-3 20 1,3-33 44,0-1 0,-1 1 1,0 0-1,0 0 0,0-1 1,-1 0-1,1 1 0,-1-1 1,0 0-1,-1 0 1,1 0-1,-1-1 0,0 1 1,-1-1-1,1 0 0,-8 6 1,6-13 430,3-12-204,2-23-102,1 33-73,1-8-12,1 1 0,0-1 1,1 1-1,0 0 1,0 0-1,2 0 0,-1 1 1,1 0-1,1-1 1,0 2-1,1-1 0,0 1 1,1 0-1,0 0 0,0 1 1,1 0-1,0 1 1,0 0-1,1 0 0,0 1 1,1 0-1,0 1 1,0 0-1,0 0 0,1 2 1,-1-1-1,1 1 0,0 1 1,0 0-1,1 1 1,-1 0-1,0 1 0,1 1 1,13 0-1,-22 1-16,-1 0-1,1 0 1,0 0 0,-1 0-1,1 1 1,-1-1-1,1 1 1,-1 0-1,0 0 1,0 0 0,0 0-1,0 1 1,0-1-1,-1 1 1,1 0 0,-1 0-1,1 0 1,-1 0-1,0 0 1,0 0 0,-1 1-1,1-1 1,-1 1-1,1-1 1,-1 1-1,0-1 1,1 8 0,1 10 8,0 0 1,-1 0-1,-1 37 1,-1-39 0,0-17-1,0-1 1,0 0-1,0 1 1,0-1-1,1 1 0,-1-1 1,1 1-1,-1-1 0,1 0 1,0 1-1,-1-1 1,1 0-1,0 1 0,0-1 1,0 0-1,0 0 0,0 0 1,0 0-1,0 0 1,0 0-1,1 0 0,-1 0 1,0-1-1,0 1 0,1 0 1,-1-1-1,1 1 0,-1-1 1,0 1-1,1-1 1,2 1-1,52 2 39,-43-3-53,11-1-5,-1 0 0,0-2-1,0-1 1,0 0-1,0-2 1,28-11 0,-40 14 19,0-2 0,-1 1 1,0-2-1,0 1 0,-1-1 1,1-1-1,-1 0 0,0 0 0,-1-1 1,0 0-1,0 0 0,-1-1 1,0 0-1,0 0 0,5-11 1,-8 9 60,-1 0 1,0 0 0,-1 0-1,0 0 1,-1 0 0,0 0-1,-1 0 1,-1-15 0,1 8 391,-4 18-462,0 0-1,-1 1 0,1-1 0,0 1 1,0 0-1,0 0 0,-6 3 1,1 1-4,0 0 1,1 1-1,-1 0 1,1 1 0,0 0-1,1 0 1,0 0-1,0 1 1,0 0-1,1 1 1,0-1-1,1 1 1,0 0-1,0 1 1,1-1 0,1 1-1,-1 0 1,1 0-1,1 0 1,0 0-1,0 0 1,1 0-1,0 1 1,1-1 0,0 1-1,3 13 1,-3-22-10,1-1 1,0 1 0,0-1-1,0 1 1,0-1-1,0 1 1,1-1 0,-1 1-1,0-1 1,0 0 0,1 0-1,-1 0 1,1 0 0,-1 0-1,1 0 1,0 0 0,-1 0-1,1-1 1,0 1-1,0-1 1,-1 1 0,1-1-1,0 1 1,0-1 0,2 0-1,55 3-265,-45-3 199,26 0-171,0-1-1,41-7 1,-65 5 162,0 0 0,0-1 0,0-1-1,0-1 1,-1 0 0,1-1-1,21-13 1,-33 17 94,0 0-1,-1 0 1,1 0-1,-1 0 1,0-1-1,1 1 1,-2-1 0,1 0-1,0 0 1,-1 0-1,1 0 1,-1 0-1,-1 0 1,1-1-1,0 1 1,1-10-1,-1-1 248,-1-1 0,0 1 0,-2-28 0,0 6 1272,16 128-1622,-14-69 66,-1-11 45,1 0 1,0 1-1,0-1 1,1-1-1,5 18 0,-6-25-62,0-1-1,0 1 0,1-1 1,-1 1-1,1-1 0,-1 1 1,1-1-1,0 0 0,0 0 1,0 0-1,0 0 0,0 0 1,0-1-1,1 1 0,-1-1 1,1 1-1,-1-1 0,1 0 1,-1 0-1,1 0 0,0 0 1,-1 0-1,1-1 0,0 1 1,0-1-1,0 0 0,3 0 1,2 1-43,1-2 1,-1 1-1,0-1 1,0 0 0,1-1-1,-1 0 1,0 0-1,-1-1 1,1 0 0,0 0-1,-1-1 1,1 0-1,6-5 1,-9 5 109,-1 1-1,0-1 1,0 0 0,0 0 0,0-1-1,0 1 1,-1-1 0,0 0 0,0 1-1,0-2 1,-1 1 0,0 0-1,0 0 1,0-1 0,0 1 0,-1-1-1,0 1 1,0-1 0,-1 0 0,1-6-1,-2-1 290,0 9-183,1 1 0,0 0-1,-1 0 1,1 0-1,0-1 1,0 1 0,1 0-1,-1 0 1,1 0-1,0 0 1,-1-1-1,1 1 1,1 0 0,2-5-1,-4 8-101,1 0-1,-1 0 1,1 0 0,0 0-1,-1 0 1,1 0 0,0 1-1,-1-1 1,1 0-1,-1 0 1,1 0 0,-1 1-1,1-1 1,0 0 0,-1 1-1,1-1 1,-1 1 0,0-1-1,1 0 1,-1 1-1,1-1 1,-1 1 0,0-1-1,1 1 1,-1-1 0,0 1-1,1 0 1,-1-1-1,0 2 1,12 19-124,-11-19 134,2 4-30,5 13 9,2 0 0,22 31 0,-28-45-4,0 0 1,0-1-1,0 1 0,1-1 1,-1 0-1,1 0 0,0-1 1,0 0-1,0 1 0,0-2 1,1 1-1,-1 0 0,1-1 0,0 0 1,6 1-1,10 0-118,-1-1-1,1-1 1,35-2 0,-48 1 83,-1-1 1,0 0 0,1-1-1,-1 1 1,0-2 0,0 1-1,0-1 1,0 0 0,0-1 0,-1 0-1,1 0 1,6-6 0,-12 7 32,1 1 1,-1-2-1,0 1 1,0 0-1,0 0 1,0-1-1,-1 1 1,1-1 0,-1 1-1,0-1 1,0 0-1,-1 1 1,1-1-1,-1 0 1,1 0-1,-1 1 1,0-1-1,-1 0 1,1 0-1,-1 1 1,1-1 0,-2-4-1,0 2 44,0-1-1,0 1 1,0 0-1,0-1 1,-1 1-1,0 1 1,0-1-1,-1 0 1,0 1 0,-7-9-1,-1 4 110,0 1 0,0 1 0,-1 0 0,0 1-1,-21-9 1,34 16 32,-21 0-257,-10 6 25,30-6 40,0 0 1,0 1-1,0-1 0,0 1 0,0-1 1,0 1-1,0-1 0,1 1 0,-1 0 0,0-1 1,0 1-1,0 0 0,0 0 0,1-1 0,-1 1 1,0 0-1,1 0 0,-1 0 0,1 0 0,-1 0 1,1 0-1,-1 0 0,1 0 0,0 0 1,-1 1-1,2-1 4,0 0 1,0 0 0,0 0-1,0 0 1,0 0 0,0 0-1,0-1 1,0 1-1,0 0 1,0-1 0,1 1-1,-1-1 1,0 1-1,0-1 1,1 0 0,-1 1-1,0-1 1,0 0 0,1 0-1,-1 0 1,2 0-1,2 1-1,59 6-24,1-3-1,104-5 0,-75-2-147,-14 1-116,98-16 0,-176 18 314,-5 20 66,-25 30 74,24-44-142,0 0-1,0 0 1,0 0 0,1 1-1,0-1 1,0 1 0,0 0-1,1 0 1,-2 12 0,3-14-16,0 0 1,1-1-1,0 1 1,0 0 0,0 0-1,0 0 1,1 0 0,-1 0-1,1-1 1,4 10 0,-4-11-4,1-1 1,0 1 0,-1-1-1,1 0 1,0 0 0,1 0 0,-1 0-1,0 0 1,1 0 0,-1 0-1,1-1 1,-1 1 0,1-1-1,0 0 1,-1 1 0,1-2-1,0 1 1,0 0 0,3 0 0,30 5-164,0-1 1,-1-3 0,2 0-1,-1-3 1,0 0 0,39-8 0,-58 6 4,1-1 1,-1 0 0,0-1 0,0-1 0,0-1 0,23-12-1,-34 16 149,0-1 0,0 0 0,-1 0-1,1 0 1,-1-1 0,0 1 0,0-1-1,-1 0 1,0-1 0,0 1 0,0-1-1,0 0 1,-1 0 0,0 0 0,0 0-1,0 0 1,-1-1 0,0 1 0,2-14-1,-3 16 103,-1 0-1,1 0 0,-1 0 0,0-1 0,0 1 0,0 0 0,0 0 1,-1 0-1,0 0 0,1 0 0,-2 0 0,1 0 0,-3-6 0,2 8-41,0 0 0,-1 0 1,1 0-1,0 0 0,-1 1 0,1-1 0,-1 1 0,0 0 0,1 0 0,-1 0 0,0 0 0,0 0 0,1 0 0,-1 1 0,0 0 0,0-1 0,0 1 0,0 0 0,0 0 0,-3 1 0,-2 0-38,0 0 0,0 0 0,1 1 0,-1 0-1,1 0 1,-1 0 0,1 1 0,0 1 0,0-1 0,0 1 0,1 0-1,-1 1 1,1-1 0,-9 10 0,9-9-73,1 0 1,0 0-1,1 0 1,-1 1-1,1 0 1,0 0-1,1 0 1,-1 0-1,1 1 1,0-1-1,1 1 1,0 0-1,0-1 1,0 1-1,1 0 1,-1 10-1,2-17-45,0 1-1,0 0 1,0 0-1,0-1 1,0 1-1,1 0 1,-1 0-1,0-1 1,0 1-1,1 0 1,-1-1-1,0 1 1,1 0-1,-1-1 1,1 1-1,-1 0 1,1-1-1,-1 1 1,1-1-1,-1 1 1,1-1-1,-1 1 1,1-1-1,0 0 1,-1 1-1,1-1 1,1 1-1,26 1-968,27-15 304,-38 5 717,0-1 0,0 0 0,-1-2 0,0 0 0,17-16 0,-13 11 998,-20 16-839,1-1 0,0 0 0,0 1 0,-1-1 0,1 1 0,0-1-1,0 1 1,0-1 0,0 1 0,0 0 0,0-1 0,0 1 0,0 0 0,0 0-1,0 0 1,0-1 0,0 1 0,0 0 0,0 0 0,-1 1 0,1-1 0,0 0-1,0 0 1,0 0 0,0 1 0,0-1 0,0 0 0,0 1 0,0-1-1,0 1 1,0-1 0,-1 1 0,1-1 0,0 1 0,0 0 0,-1-1 0,1 1-1,1 1 1,21 42-297,-7-14 569,-9-21-347,2-1 0,-1 1-1,1-2 1,0 0-1,1 0 1,0 0-1,0-1 1,0-1 0,1 1-1,0-2 1,0 0-1,0 0 1,0-1-1,1 0 1,0-1 0,-1 0-1,1-1 1,0 0-1,0-1 1,15-2-1,-13 2-2,0-2-1,-1 1 0,1-2 1,0 0-1,-1 0 0,0-1 0,0-1 1,0 0-1,0-1 0,-1 0 1,0-1-1,0-1 0,-1 1 0,0-2 1,0 0-1,18-19 0,-23 19-18,-1 1 0,0-1 0,-1 0 0,0 0 0,0-1 0,-1 1 0,0-1 0,-1 0 0,0 0 0,2-20 0,-3-8 96,-4-59 0,2 76-42,-2-1 28,-1 1-1,-1 0 1,0 1-1,-2-1 1,0 1 0,-1 0-1,-14-23 1,-2-9 768,24 79-689,-1-11-224,1 9 15,-1 17 50,2 0 0,1 0-1,17 81 1,-16-110-32,1-1 0,0 0 0,1 0-1,0 0 1,1-1 0,0 1 0,1-1-1,0-1 1,1 1 0,0-2 0,1 1 0,0-1-1,0 0 1,1 0 0,0-1 0,0-1-1,19 10 1,-5-5-137,1-1-1,0-1 0,1-1 1,0-1-1,41 6 1,135 5-2054,-26-13-2733</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5.399"/>
    </inkml:context>
    <inkml:brush xml:id="br0">
      <inkml:brushProperty name="width" value="0.05" units="cm"/>
      <inkml:brushProperty name="height" value="0.05" units="cm"/>
      <inkml:brushProperty name="color" value="#5B2D90"/>
    </inkml:brush>
  </inkml:definitions>
  <inkml:trace contextRef="#ctx0" brushRef="#br0">0 101 18488,'0'0'3461,"26"-9"-3173,6-1-279,41-9 1,-71 19-15,0 0 1,0-1 0,0 1 0,0 0 0,0 0 0,0 0 0,0 0 0,0 1 0,0-1 0,0 1 0,0-1 0,0 1 0,0 0 0,-1-1 0,1 1 0,0 0 0,0 0 0,-1 0 0,1 0 0,0 1 0,-1-1 0,1 0 0,-1 1 0,0-1 0,0 1 0,1-1 0,-1 1 0,0 0 0,0-1 0,0 1 0,1 3 0,0 2 3,0 0 1,-1 0 0,1 0 0,-1 0-1,-1 0 1,1 8 0,-1-10 0,1 9 4,-1 1 0,0-1 0,-4 26 0,3-35-8,-1 0 0,1 0 0,-1 0 0,0 0 0,0 0 0,-1-1 0,1 1 0,-1-1 0,0 1 0,0-1 0,-1 0 0,1-1 0,-6 6 0,-13 7-100,11-16 70,10-4 42,1 1 0,-1 0 0,0-1 0,1 1 0,0 0 0,0-1 0,0 1 0,0 0 0,1-7 0,0 1 15,0 1-4,0 1-1,1-1 0,0 1 1,0-1-1,1 1 1,0 0-1,0 0 1,1 0-1,4-6 1,46-61 107,-38 54-109,-8 8-20,1 0 27,0 0-1,1 1 1,0 0 0,15-12-1,-24 21-20,1 1-1,0-1 0,0 1 1,0 0-1,0-1 0,0 1 1,0 0-1,1 0 0,-1 0 1,0 0-1,1 1 0,-1-1 1,0 1-1,1-1 0,-1 1 1,0 0-1,1 0 0,-1 0 1,1 0-1,-1 0 0,1 1 1,-1-1-1,0 1 1,1-1-1,-1 1 0,0 0 1,0 0-1,1 0 0,-1 0 1,0 0-1,0 1 0,0-1 1,3 4-1,5 6-20,0 2 0,0-1 0,-2 2-1,1-1 1,-2 1 0,11 25 0,-10-21 42,1 0 0,1 0 0,17 24 0,-23-37-21,1 0 0,0 0 0,0 0 0,0 0 0,1-1 0,-1 0 0,1 0 0,0-1 0,0 1 0,0-1 0,0-1-1,1 1 1,-1-1 0,10 2 0,4 0 2,1-2 0,-1 0 0,1-1 0,0-1 0,-1-1 0,1-1 0,-1-1 1,30-8-1,-34 7-29,1-1 1,-1-1 0,0 0-1,-1-1 1,0-1 0,0-1 0,0 0-1,-1 0 1,0-2 0,18-17 0,-28 23 16,0 0 1,0 0 0,0 0-1,-1-1 1,1 1 0,-1-1-1,-1 1 1,1-1 0,-1 0-1,0 0 1,1-7 0,0-4 112,-2 0 1,0-31 0,-1 46-87,1 1 1,-1 0 1,0 0-1,0 1 1,0-1-1,0 0 1,0 0-1,-1 0 1,1 1-1,0-1 0,0 0 1,-1 0-1,1 1 1,0-1-1,-1 0 1,1 0-1,0 1 1,-1-1-1,1 0 1,-1 1-1,1-1 1,-1 0-1,0 1 1,1-1-1,-1 1 1,0-1-1,1 1 1,-1 0-1,0-1 1,1 1-1,-1 0 1,-1-1-1,-1 1 0,1-1 0,-1 1-1,0 0 1,1 0 0,-1 1 0,1-1-1,-1 0 1,1 1 0,-1 0 0,-3 1-1,-3 2-24,-1 0 1,1 0-1,0 1 0,-11 8 0,13-8 6,0 0 0,1 1 0,0-1 0,0 1 0,1 0 0,-1 1 0,1-1 0,0 1 0,1 0 0,0 0 0,0 1 1,1-1-1,0 1 0,0 0 0,0 0 0,1 0 0,1 0 0,-1 0 0,1 0 0,0 11 0,1-17-2,0 1 1,1 0-1,-1 0 1,0-1-1,1 1 1,0 0-1,0-1 1,0 1-1,0-1 1,0 1-1,0-1 1,1 1-1,-1-1 1,1 0-1,-1 0 1,1 0-1,4 4 1,-1-2 1,0-1 0,0 1 1,0-1-1,1 0 1,-1 0-1,1-1 1,10 4-1,9 0 6,0-1 1,0-1-1,26 0 0,-50-4-8,282 7-277,-250-9-154,0-1 0,0-2 1,-1-1-1,0-1 0,0-2 1,45-19-1,-14-8-2613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4.222"/>
    </inkml:context>
    <inkml:brush xml:id="br0">
      <inkml:brushProperty name="width" value="0.05" units="cm"/>
      <inkml:brushProperty name="height" value="0.05" units="cm"/>
      <inkml:brushProperty name="color" value="#004F8B"/>
    </inkml:brush>
  </inkml:definitions>
  <inkml:trace contextRef="#ctx0" brushRef="#br0">134 238 18761,'0'0'2966,"6"-11"-2299,9 0-381,-13 10-266,0 0 0,-1 0 0,1 0 0,-1 0 0,0 0 0,1 0-1,-1 0 1,0 0 0,1-1 0,-1 1 0,0 0 0,0-1 0,0 1 0,0-1-1,-1 1 1,1-1 0,0 1 0,-1-1 0,1 0 0,-1 1 0,1-1 0,-1 0-1,1-2 1,-21 6 12,10 1-38,0 2-1,0-1 0,0 1 0,1 1 1,0 0-1,0 0 0,0 0 0,1 1 1,-14 15-1,16-16 10,1 0 1,0 0 0,1 0-1,-1 1 1,1-1-1,0 1 1,1 0 0,0 1-1,0-1 1,0 0-1,1 1 1,0 0 0,1-1-1,-2 14 1,3-18-4,0 0 1,0 0-1,0 0 0,0 0 0,0 0 1,0 0-1,1 0 0,0 0 1,-1 0-1,1 0 0,0 0 1,0 0-1,1 0 0,-1 0 1,1-1-1,-1 1 0,4 3 0,-1-3-3,0-1-1,0 0 0,0-1 0,0 1 0,1-1 0,-1 0 0,0 0 0,1 0 0,-1 0 0,1-1 0,-1 0 1,8 0-1,22 0-48,0-1 1,1-1 0,56-12 0,-74 10 36,1-1 0,-1 0-1,0-1 1,0-1 0,-1-1 0,0 0 0,0-1-1,27-21 1,-36 23-7,-1 0-1,0 0 1,0-1 0,-1 0-1,0 0 1,0 0 0,0 0-1,-1-1 1,-1 0 0,0 1-1,0-1 1,0-1-1,-1 1 1,1-17 0,-1 8 14,-1 1-1,0-1 1,-2 0 0,0 0 0,-1 0 0,-9-33 0,0 18 46,5 23 78,3 17 186,-13 414-355,16-419 63,4-3 12,19-7-42,-1-1 0,0-2-1,-1 0 1,0-1 0,-1 0 0,-1-2 0,0-1 0,0 0 0,-2-1-1,23-26 1,-40 41 5,0 0 0,1 0-1,-1 1 1,1-1 0,-1 0-1,1 0 1,-1 1 0,1-1 0,-1 0-1,1 1 1,0-1 0,-1 0-1,1 1 1,0-1 0,-1 1-1,1-1 1,0 1 0,0 0-1,0-1 1,-1 1 0,1 0 0,0-1-1,0 1 1,0 0 0,0 0-1,1 0 1,-3 27-227,-1-19 297,-2 31-20,1 46-1,3-83-36,1 1-1,-1-1 1,0 1-1,1-1 1,-1 0-1,1 1 0,-1-1 1,1 0-1,0 1 1,0-1-1,0 0 1,1 0-1,-1 0 1,0 0-1,1 0 0,-1 0 1,1 0-1,0 0 1,3 2-1,-1-1 35,0-1 0,1 1 0,-1-1 0,1 1 0,0-2 1,0 1-1,0 0 0,10 1 0,-4-1-435,0-1-1,0 0 1,0-1 0,-1 0 0,1-1 0,0 0 0,0-1 0,17-4 0,6-13-6313</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5.765"/>
    </inkml:context>
    <inkml:brush xml:id="br0">
      <inkml:brushProperty name="width" value="0.05" units="cm"/>
      <inkml:brushProperty name="height" value="0.05" units="cm"/>
      <inkml:brushProperty name="color" value="#5B2D90"/>
    </inkml:brush>
  </inkml:definitions>
  <inkml:trace contextRef="#ctx0" brushRef="#br0">6 86 7684,'0'0'12781,"-1"-17"-11100,0 3-1609,0-36 1670,0 45-1299,1 8-121,-1 31-289,0 28-58,3 82 46,0-127-17,0 1 0,1 0 0,1 0 1,1-1-1,12 32 0,19 17-89,-21-41-167,20 46 0,-33-64-498,1 1 0,-1-1 1,0 1-1,-1 0 0,1 0 1,-1 10-1</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7.082"/>
    </inkml:context>
    <inkml:brush xml:id="br0">
      <inkml:brushProperty name="width" value="0.05" units="cm"/>
      <inkml:brushProperty name="height" value="0.05" units="cm"/>
      <inkml:brushProperty name="color" value="#5B2D90"/>
    </inkml:brush>
  </inkml:definitions>
  <inkml:trace contextRef="#ctx0" brushRef="#br0">8 268 15751,'0'0'7588,"-4"-2"-7338,4 2-250,0 0-1,1 0 1,-1 0-1,0 0 0,0 0 1,0 0-1,0 0 0,0 0 1,0-1-1,0 1 1,0 0-1,1 0 0,-1 0 1,0 0-1,0 0 0,0-1 1,0 1-1,0 0 1,0 0-1,0 0 0,0 0 1,0 0-1,0-1 0,0 1 1,0 0-1,0 0 0,0 0 1,0 0-1,0 0 1,0-1-1,0 1 0,0 0 1,0 0-1,0 0 0,0 0 1,-1 0-1,1-1 1,0 1-1,0 0 0,0 0 1,0 0-1,0 0 0,0 0 1,0 0-1,0 0 1,-1-1-1,1 1 0,0 0 1,0 0-1,0 0 0,0 0 1,0 0-1,0 0 1,-1 0-1,1 0 0,0 0 1,0 0-1,0 0 0,0 0 1,-1 0-1,1 0 0,0 0 1,0 0-1,0 0 1,0 0-1,0 0 0,-1 0 1,1 0-1,0 0 0,20-3-36,52 2-13,-31 1 37,35-6-261,113-25 0,-56 8 235,-131 23 834,0 8-594,10 30-227,1-1 1,3 0 0,21 37-1,-35-70-129,0 0 0,1 0-1,-1 0 1,1-1 0,0 1-1,0-1 1,1 0 0,-1 0 0,1 0-1,6 4 1,-9-6 111,0-1 0,1 1 0,-1-1 0,0 0 0,1 1 1,-1-1-1,0 0 0,1 0 0,-1 0 0,1 0 0,-1 0 0,0-1 0,1 1 0,-1 0 1,1 0-1,-1-1 0,0 1 0,0-1 0,1 1 0,-1-1 0,0 0 0,0 0 0,0 1 0,1-1 1,-1 0-1,0 0 0,0 0 0,0 0 0,0 0 0,-1 0 0,1 0 0,0-1 0,0 1 0,-1 0 1,1 0-1,-1-1 0,1 1 0,0-2 0,16-39 77,-14 32 166,1 0 0,0 1-1,0 0 1,1 0 0,0 0 0,0 0 0,1 1-1,10-12 1,-15 19-183,1 1-1,-1-1 0,1 0 1,0 1-1,-1-1 1,1 1-1,0-1 0,0 1 1,0 0-1,-1-1 1,1 1-1,0 0 1,0 0-1,-1 1 0,1-1 1,0 0-1,0 0 1,-1 1-1,1-1 0,0 1 1,0 0-1,-1-1 1,1 1-1,-1 0 1,1 0-1,-1 0 0,1 0 1,-1 0-1,0 1 1,2 0-1,42 44-194,-39-38 208,0-1-22,0-1 0,0 0-1,1 0 1,0-1 0,0 1-1,0-1 1,1-1 0,-1 0 0,1 0-1,0 0 1,14 4 0,-19-8 1,0 1 0,1 0 1,-1-1-1,1 0 0,-1 0 1,1 0-1,-1 0 0,1-1 1,-1 1-1,1-1 0,-1 0 1,0 0-1,1 0 0,-1 0 1,0-1-1,0 1 0,0-1 1,0 0-1,0 0 0,0 0 0,0 0 1,-1 0-1,1-1 0,-1 1 1,1-1-1,-1 0 0,0 1 1,0-1-1,0 0 0,-1 0 1,3-5-1,-2 2 46,1 0 1,-1 0-1,0 0 0,0 0 1,-1-1-1,0 1 0,0 0 0,0-1 1,-1 1-1,0-1 0,0 1 0,-1-1 1,0 1-1,0-1 0,0 1 1,-4-9-1,4 11-24,0 1 1,-1-1-1,1 1 0,-1-1 0,0 1 1,-1-1-1,1 1 0,0 0 1,-1 0-1,0 0 0,1 1 1,-1-1-1,0 0 0,0 1 1,-1 0-1,1 0 0,-1 0 0,1 0 1,-1 0-1,1 1 0,-1 0 1,0 0-1,0 0 0,1 0 1,-1 0-1,0 1 0,-6-1 1,430-17-1784,-421 18 1754,1 0 0,0 0 0,0 0 0,0 1 0,0-1 0,-1 0 0,1 0 0,0 0 1,0 0-1,0 1 0,0-1 0,0 0 0,-1 0 0,1 0 0,0 1 0,0-1 0,0 0 0,0 0 0,0 0 1,0 1-1,0-1 0,0 0 0,0 0 0,0 1 0,0-1 0,0 0 0,0 0 0,0 0 0,0 1 0,0-1 0,0 0 1,0 0-1,0 1 0,1-1 0,-1 0 0,0 0 0,0 0 0,0 0 0,0 1 0,0-1 0,1 0 0,-1 0 0,0 0 1,0 0-1,0 1 0,0-1 0,1 0 0,-1 0 0,0 0 0,0 0 0,0 0 0,1 0 0,-1 0 0,0 0 1,0 0-1,0 0 0,1 0 0,-1 0 0,-29 31 121,23-27-110,1 1 0,0-1 0,0 1 0,1 0 0,0 1 0,0-1 0,0 1 0,0-1 0,1 1 0,0 0 0,0 1 0,0-1 0,1 0 1,0 1-1,-2 12 0,3-13 16,1 0-53,-1-1 0,1 0-1,0 1 1,0-1 0,0 1-1,1-1 1,-1 1 0,3 6-1,-2-10-5,0-1-1,1 1 1,-1 0 0,0-1-1,1 0 1,-1 1 0,1-1-1,-1 0 1,1 0 0,0 0-1,-1 0 1,1 0 0,0 0-1,0 0 1,0 0 0,-1-1-1,1 1 1,0-1 0,0 0-1,0 1 1,0-1 0,0 0-1,0 0 1,0 0 0,0 0-1,2-1 1,1 1 14,-1 0 0,0 0 0,0 0 0,0 0-1,1-1 1,-1 0 0,0 0 0,0 0 0,0 0 0,0-1 0,0 0 0,-1 0 0,8-4 0,-8 3 28,-1 1-1,0-1 1,1 0 0,-1 0 0,0 0-1,0-1 1,-1 1 0,1 0 0,-1-1-1,0 1 1,0-1 0,0 0 0,0 1-1,0-1 1,-1 0 0,0 1 0,0-5-1,-1-28 270,0 29-245,0 0 0,1 1-1,0-1 1,0 0 0,0 0 0,1 0-1,-1 1 1,2-1 0,-1 0-1,1 1 1,0-1 0,0 1-1,6-10 1,-7 14-33,1 1-1,-1 0 1,0 0 0,1 0-1,-1 1 1,1-1 0,0 0-1,-1 1 1,1-1 0,0 1-1,-1-1 1,1 1 0,0 0-1,-1-1 1,1 1 0,0 0-1,0 0 1,-1 1 0,1-1-1,0 0 1,0 0 0,-1 1-1,1-1 1,0 1 0,-1 0-1,1-1 1,-1 1 0,1 0-1,-1 0 1,1 0 0,-1 0-1,3 2 1,44 40-123,-45-40 118,11 12-105,-2 0 0,0 0 0,0 2 0,-2-1 0,0 1-1,-1 1 1,11 28 0,-19-43 111,-2-28 489,0 17-474,1-1 0,0 1 1,0-1-1,0 1 0,1-1 0,0 1 1,1-1-1,0 1 0,0 0 0,1 0 0,0 0 1,1 0-1,7-12 0,20-22-113,3 2 1,2 2-1,61-53 0,-96 91 136,-1-1 0,1 1 1,-1-1-1,1 1 0,-1 0 0,1-1 0,-1 1 0,1 0 0,-1-1 0,1 1 0,-1 0 0,1 0 1,0 0-1,-1 0 0,1-1 0,0 1 0,-1 0 0,1 0 0,-1 0 0,1 0 0,0 0 1,-1 0-1,1 1 0,-1-1 0,1 0 0,0 0 0,-1 0 0,1 0 0,-1 1 0,1-1 0,0 1 1,13 20 282,2 42-619,-14-49 455,39 211-64,-41-224-97,1 0 1,-1 0-1,0 0 0,1 0 1,-1 0-1,1-1 0,-1 1 1,1 0-1,0 0 0,-1 0 1,1-1-1,-1 1 1,1-1-1,0 1 0,0 0 1,0-1-1,-1 1 0,1-1 1,0 1-1,0-1 0,0 0 1,0 1-1,0-1 0,0 0 1,1 1-1,31-3 62,31-21 87,-41 12-135,134-67 43,-134 65-52,-1-2 0,0 0 0,-1-1-1,29-28 1,-84 72-194,29-26 151,0 1 1,0 0-1,1 1 1,-1-1 0,1 1-1,0-1 1,0 1-1,0 1 1,0-1 0,1 0-1,0 1 1,0 0 0,0 0-1,0 0 1,1 0-1,0 0 1,0 0 0,0 1-1,1-1 1,0 1-1,-1 8 1,2-10 31,0 0 1,0 0-1,1 0 0,-1 0 1,1-1-1,0 1 1,0 0-1,1 0 0,-1 0 1,1-1-1,0 1 0,0-1 1,0 1-1,0-1 0,0 0 1,1 0-1,3 4 1,-1-3 12,1 0 0,-1 0 0,1 0 0,0 0 0,0-1 0,0 0 0,1-1 0,-1 1 0,9 1 1,11 1-657,-1-1 0,1-1 0,-1-2 0,32-1 0,-14-1-4227</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7.476"/>
    </inkml:context>
    <inkml:brush xml:id="br0">
      <inkml:brushProperty name="width" value="0.05" units="cm"/>
      <inkml:brushProperty name="height" value="0.05" units="cm"/>
      <inkml:brushProperty name="color" value="#5B2D90"/>
    </inkml:brush>
  </inkml:definitions>
  <inkml:trace contextRef="#ctx0" brushRef="#br0">55 12 22714,'0'0'3810,"0"-4"-4338,-4 4-865,-46-7-2913</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2.377"/>
    </inkml:context>
    <inkml:brush xml:id="br0">
      <inkml:brushProperty name="width" value="0.05" units="cm"/>
      <inkml:brushProperty name="height" value="0.05" units="cm"/>
      <inkml:brushProperty name="color" value="#5B2D90"/>
    </inkml:brush>
  </inkml:definitions>
  <inkml:trace contextRef="#ctx0" brushRef="#br0">46 75 16824,'0'0'7000,"0"-12"-6661,0-51 643,0 78-1121,2 110-2,-4 149 183,2-272-40,0 1 0,0 0-1,-1 0 1,1-1 0,-1 1-1,1 0 1,-1 0-1,0-1 1,0 1 0,0-1-1,0 1 1,0-1 0,-1 1-1,1-1 1,-1 0-1,0 0 1,-2 3 0,-7-50-677,4-6-3481,6 45 2522,-6-24-12052</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3.337"/>
    </inkml:context>
    <inkml:brush xml:id="br0">
      <inkml:brushProperty name="width" value="0.05" units="cm"/>
      <inkml:brushProperty name="height" value="0.05" units="cm"/>
      <inkml:brushProperty name="color" value="#5B2D90"/>
    </inkml:brush>
  </inkml:definitions>
  <inkml:trace contextRef="#ctx0" brushRef="#br0">730 19 8916,'0'0'11616,"-2"-2"-11136,-2-1-436,1 1-1,-1 0 1,0 0-1,0 1 0,1-1 1,-1 1-1,0 0 1,0 0-1,0 0 1,0 1-1,-1-1 0,1 1 1,0 0-1,0 0 1,-6 1-1,-67 9 404,45-3-351,0 2 0,1 2 0,0 1 0,1 1-1,-52 31 1,23-6 5,-88 75 0,135-103-98,0 1 0,1 0 1,1 0-1,0 1 1,0 1-1,1 0 1,1 0-1,0 0 1,1 1-1,0 1 1,1-1-1,1 1 1,0 0-1,1 0 1,1 0-1,0 1 0,1-1 1,1 1-1,1 28 1,-2-1-3,1-32 2,0 1 0,0-1 0,1 1 0,1-1 0,0 1 0,0-1 0,1 1 0,1-1 0,0 0 0,0 0 0,8 17 0,1-12 4,0-1-1,0 0 1,2 0 0,0-1-1,0-1 1,1 0-1,1-1 1,0-1-1,1 0 1,0-2 0,0 0-1,1 0 1,0-2-1,28 8 1,20 3 20,1-4 0,1-2 0,0-4 1,0-2-1,1-3 0,-1-4 0,1-2 0,-1-3 0,0-4 1,124-33-1,-175 39-19,-1-1-1,0-1 1,-1-1 0,1 0 0,-1-1 0,-1-1 0,1 0 0,20-18-1,-27 19 8,0 0-1,-1 0 0,0-1 1,-1 0-1,0 0 0,0-1 1,-1 0-1,0 0 0,-1 0 1,0 0-1,0-1 0,-2 1 1,1-1-1,1-13 0,1-25 68,-2 0-1,-2-1 0,-7-65 1,4 105-48,0 0 1,-1 0 0,0 0 0,0 0 0,-1 0-1,-10-17 1,-40-55 117,37 57-128,2 3 27,-1 0-1,-1 1 1,-31-32 0,39 46-50,0 0-1,0 0 0,-1 1 0,1 1 0,-1-1 0,-1 1 0,1 1 0,-1 0 1,1 0-1,-1 1 0,-17-2 0,-72-4-30,80 10-89,-1-2 0,1-1-1,0 0 1,0-2-1,0 0 1,0-1-1,0-1 1,-29-14-1,27 14-4901,3 4-6544</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5.346"/>
    </inkml:context>
    <inkml:brush xml:id="br0">
      <inkml:brushProperty name="width" value="0.05" units="cm"/>
      <inkml:brushProperty name="height" value="0.05" units="cm"/>
      <inkml:brushProperty name="color" value="#5B2D90"/>
    </inkml:brush>
  </inkml:definitions>
  <inkml:trace contextRef="#ctx0" brushRef="#br0">24 185 14759,'0'0'8364,"-4"-12"-7876,-13-37-179,17 47-293,-1-1 0,1 0 0,-1 0 1,1 0-1,0 1 0,0-1 0,0 0 0,0 0 0,1 0 0,-1 0 0,1 1 0,0-1 0,0 0 0,0 1 0,0-1 0,0 1 0,0-1 0,1 1 0,-1-1 1,1 1-1,0 0 0,0 0 0,-1 0 0,2 0 0,-1 0 0,0 0 0,0 0 0,0 1 0,5-3 0,0 0-14,0 0 1,1 1-1,-1 0 0,1 1 0,-1 0 1,1 0-1,0 0 0,0 1 0,10 0 1,90 3-396,115 19 1,-186-17 105,0-1-1,1-1 1,63-6-1,-99 4 203,-1 0-1,0-1 0,0 1 1,0 0-1,0 0 0,0 0 1,0-1-1,0 1 0,0 0 1,0-1-1,0 1 0,0-1 1,0 1-1,0-1 0,0 0 1,0 1-1,0-1 1,0 0-1,0 0 0,-1 1 1,1-1-1,0 0 0,-1 0 1,1 0-1,-1 0 0,1 0 1,-1 0-1,1 0 0,-1 0 1,1 0-1,-1 0 0,0 0 1,0-1-1,0 1 0,0 0 1,1 0-1,-1 0 0,-1 0 1,1 0-1,0 0 0,0 0 1,0-1-1,-1 1 0,1 0 1,0 0-1,-1-1 0,-17-13-4452</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5.697"/>
    </inkml:context>
    <inkml:brush xml:id="br0">
      <inkml:brushProperty name="width" value="0.05" units="cm"/>
      <inkml:brushProperty name="height" value="0.05" units="cm"/>
      <inkml:brushProperty name="color" value="#5B2D90"/>
    </inkml:brush>
  </inkml:definitions>
  <inkml:trace contextRef="#ctx0" brushRef="#br0">5 1 7603,'0'0'13284,"-1"21"-12526,-2 379 861,3-263-1616,0-136-72,0-1 0,0 0 1,0 1-1,0-1 0,0 1 1,0-1-1,1 0 0,-1 1 1,0-1-1,0 1 0,0-1 0,1 0 1,-1 1-1,0-1 0,1 0 1,-1 1-1,0-1 0,0 0 1,1 0-1,-1 1 0,1-1 1,-1 0-1,0 0 0,1 0 1,-1 1-1,0-1 0,1 0 1,-1 0-1,1 0 0,-1 0 1,1 0-1,-1 0 0,0 0 0,1 0 1,-1 0-1,1 0 0,-1 0 1,1 0-1,-1 0 0,0 0 1,1 0-1,0-1 0,2 1-534,13 0-3356</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6.048"/>
    </inkml:context>
    <inkml:brush xml:id="br0">
      <inkml:brushProperty name="width" value="0.05" units="cm"/>
      <inkml:brushProperty name="height" value="0.05" units="cm"/>
      <inkml:brushProperty name="color" value="#5B2D90"/>
    </inkml:brush>
  </inkml:definitions>
  <inkml:trace contextRef="#ctx0" brushRef="#br0">240 16 14791,'0'0'8372,"-11"-4"-8194,9 3-174,-1-1-3,0 1 0,0-1 0,-1 1 0,1 0 0,0 0 0,-1 0 0,1 1 1,-1-1-1,0 1 0,1 0 0,-1 0 0,1 0 0,-1 0 0,1 0 0,-1 1 0,1 0 0,-1 0 1,1 0-1,0 0 0,-1 0 0,1 1 0,0-1 0,0 1 0,0 0 0,-4 3 0,-9 7-4,1 0-1,1 1 0,0 1 1,-22 28-1,30-35-3,1 1 0,1 0 0,0 0 0,0 1 0,0-1 0,1 1 0,0-1 0,1 1 0,0 0 0,1 0 0,-1 0 0,1 14 0,1-22-16,0 0 0,0 1-1,0-1 1,0 0 0,0 0 0,0 0 0,1 0-1,-1 0 1,0 0 0,1 0 0,-1 0 0,0 0 0,1-1-1,-1 1 1,1 0 0,0 0 0,-1 0 0,1 0-1,0 0 1,-1-1 0,1 1 0,0 0 0,0-1 0,0 1-1,-1-1 1,1 1 0,0-1 0,0 1 0,0-1-1,1 1 1,34 1-456,-24-2 370,0 0-12,-1-1 0,1 0 0,-1 0 0,0-1 0,1-1 0,-1 0-1,0 0 1,0-1 0,-1-1 0,1 0 0,-1 0 0,14-11 0,-18 12 156,0-1-1,0 0 0,-1-1 1,1 0-1,-2 1 1,1-1-1,0-1 0,-1 1 1,0-1-1,-1 0 1,0 0-1,0 0 0,0 0 1,-1 0-1,0-1 0,0 1 1,-1-1-1,0 1 1,0-16-1,0-3 1093,2 33-301,10 30-799,-1-14-78,-5-8 64,0-1 0,1 0 1,1 0-1,11 13 0,-17-23-102,1 0-1,0-1 1,0 1 0,0-1-1,1 0 1,-1 0-1,1 0 1,-1-1-1,1 0 1,0 1 0,0-2-1,0 1 1,0 0-1,0-1 1,0 0-1,10 0 1,-8 0-391,-1-1 1,1 0 0,-1 0-1,0-1 1,1 1-1,-1-1 1,0-1 0,0 1-1,10-5 1,18-18-7277</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6.428"/>
    </inkml:context>
    <inkml:brush xml:id="br0">
      <inkml:brushProperty name="width" value="0.05" units="cm"/>
      <inkml:brushProperty name="height" value="0.05" units="cm"/>
      <inkml:brushProperty name="color" value="#5B2D90"/>
    </inkml:brush>
  </inkml:definitions>
  <inkml:trace contextRef="#ctx0" brushRef="#br0">0 0 15927,'0'0'6547,"0"3"-6285,2 18-267,0 0-1,1 0 1,6 23 0,-3-20 30,-2-1-1,3 31 1,-7 186 167,2-246-112,0 0 0,0 0 1,0 0-1,0 0 0,1 1 0,0-1 0,0 1 0,1 0 0,-1 0 0,1 0 1,0 0-1,7-5 0,-7 5-55,30-33-6,126-133-537,-158 169-90,-2 14-3495,-6 10-550,-21 5-5738</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6.795"/>
    </inkml:context>
    <inkml:brush xml:id="br0">
      <inkml:brushProperty name="width" value="0.05" units="cm"/>
      <inkml:brushProperty name="height" value="0.05" units="cm"/>
      <inkml:brushProperty name="color" value="#5B2D90"/>
    </inkml:brush>
  </inkml:definitions>
  <inkml:trace contextRef="#ctx0" brushRef="#br0">1 214 15207,'0'0'7331,"70"5"-7331,-37-1 0,9 4 0,-1-1-608,-12 4-1105,-4-1-2129</inkml:trace>
  <inkml:trace contextRef="#ctx0" brushRef="#br0" timeOffset="1">407 294 13526,'0'0'4677,"11"-17"-3111,105-139 710,-110 149-2239,-2 0 1,1 0-1,-1 0 1,0-1 0,0 0-1,-1 0 1,0 0-1,-1 0 1,0 0-1,0 0 1,0-1-1,0-13 1,-5 21-8,0 0 1,-1 0-1,1 0 1,0 0-1,0 1 0,0-1 1,0 1-1,0 0 1,-1 0-1,1 0 0,-6 2 1,6-2-12,-5 0-21,0 1 0,0 0 0,0 1 0,1 0 0,-1 0 0,1 0 1,-1 1-1,1 0 0,0 1 0,0-1 0,-10 8 0,14-9-1,0 1 1,0-1-1,0 1 0,1 0 1,-1 0-1,1 0 1,0 0-1,0 0 0,0 1 1,0-1-1,0 1 1,1-1-1,-1 1 1,1-1-1,0 1 0,0 0 1,1 0-1,-1 0 1,1-1-1,0 1 0,-1 0 1,2 0-1,-1 0 1,0 0-1,2 5 0,-1-6 3,1 0-1,-1 0 1,0 0-1,1 0 0,0 0 1,-1-1-1,1 1 0,0-1 1,1 1-1,-1-1 0,0 0 1,1 0-1,-1 0 1,1 0-1,0 0 0,-1 0 1,1-1-1,0 1 0,0-1 1,5 1-1,8 4-13,0-1-1,29 4 0,-35-7 3,61 7-861,0-3 0,91-3 0,-122-3-264,93 0-5218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3.707"/>
    </inkml:context>
    <inkml:brush xml:id="br0">
      <inkml:brushProperty name="width" value="0.05" units="cm"/>
      <inkml:brushProperty name="height" value="0.05" units="cm"/>
      <inkml:brushProperty name="color" value="#E71224"/>
    </inkml:brush>
  </inkml:definitions>
  <inkml:trace contextRef="#ctx0" brushRef="#br0">1 44 17736,'0'0'2652,"17"17"-2332,56 57 54,-67-67-346,0 0 0,0 1 1,-1-1-1,1 1 0,-2 0 1,1 0-1,-1 1 1,-1-1-1,0 1 0,0 0 1,0 0-1,-1 0 0,-1 0 1,1 1-1,-1-1 0,-1 0 1,0 1-1,-1 10 1,17-41 365,86-168-279,-99 184-91,-1 0-1,1 0 1,0 1 0,0 0-1,0-1 1,0 1 0,6-5-1,-8 9-17,0-1 0,0 0 0,0 1 0,0-1 0,0 1 0,1 0 0,-1-1 0,0 1 0,0 0-1,0 0 1,0-1 0,1 1 0,-1 0 0,0 0 0,0 0 0,0 0 0,0 1 0,1-1 0,-1 0-1,0 0 1,0 1 0,0-1 0,0 1 0,0-1 0,0 1 0,0-1 0,0 1 0,0 0 0,0-1-1,0 1 1,0 0 0,0 0 0,0 0 0,-1 0 0,1-1 0,0 1 0,0 2 0,46 58-18,-33-40 29,2 0 0,0-2 0,30 28 0,-42-44-25,-1-1 0,1 0 0,0-1 1,0 1-1,-1-1 0,1 0 1,0 0-1,0 0 0,0 0 0,1 0 1,-1-1-1,0 0 0,4 0 0,56-7-334,-46 4 192,0-1 0,-1-1 0,1 0 1,-1-2-1,0 0 0,-1 0 0,0-2 0,0 0 0,-1-1 1,0 0-1,-1-1 0,25-24 0,-36 29 186,1 1 0,-1-1 0,0 0 0,0-1 0,0 1 0,-1 0 0,0-1 0,0 0-1,-1 1 1,0-1 0,0 0 0,-1 0 0,0 1 0,0-1 0,-1-7 0,1 4 296,-5 8 205,-5 3-532,1 0 1,0 1 0,-1 0-1,1 0 1,0 1 0,0 1 0,1-1-1,-1 2 1,1-1 0,-10 7 0,4-1-14,-1 0 1,2 1 0,-1 0 0,-21 25-1,32-33-35,1 0-1,0 0 1,0 0-1,0 0 1,0 0-1,0 0 1,0 1-1,1-1 1,0 0-1,0 1 1,0-1-1,0 1 1,0 0-1,1-1 1,-1 1-1,1 0 1,0-1-1,0 1 1,1 5 0,8-6-206,18-2 315,0 1 0,0 2 0,-1 1 0,1 1 0,-1 1 0,-1 1 0,1 1 0,-1 2-1,36 20 1,-41-18-7,-1 1 0,0 1-1,-1 0 1,-1 2 0,0 0 0,-1 1-1,-1 0 1,-1 1 0,0 1-1,-2 0 1,0 1 0,-1 0-1,-2 1 1,0 0 0,-1 1-1,-1 0 1,-1 0 0,-1 0 0,-1 1-1,1 38 1,-5-53-58,-1 1 1,0-1-1,0 0 0,-1 1 1,0-1-1,-1 0 0,1 0 1,-2 0-1,0 0 0,0-1 1,0 0-1,-1 1 0,-10 12 1,7-12 21,-1 1 1,0-1 0,-1-1 0,0 0-1,0 0 1,-1-1 0,0 0 0,0-1-1,-19 7 1,25-10 76,-1 0 0,0-1 1,0 0-1,0-1 0,0 1 0,0-1 0,0 0 1,0 0-1,0-1 0,-1 0 0,1 0 0,0-1 1,0 1-1,0-1 0,0-1 0,0 1 0,0-1 1,0 0-1,0 0 0,0-1 0,1 0 0,-1 0 1,1 0-1,0 0 0,0-1 0,0 0 0,0 0 1,1 0-1,-6-7 0,4 2-72,0 0-1,1 0 1,0 0 0,0-1-1,1 0 1,0 1 0,1-2-1,0 1 1,0 0 0,1 0-1,1-1 1,-1 1 0,2-1-1,0 0 1,0 1 0,2-15-1,2 6-96,1 0 1,0 1-1,2 0 0,0 1 0,1-1 0,0 1 0,2 1 0,0-1 0,0 2 1,23-26-1,8-3-470,2 1 0,51-38 0,23-4-1896,-86 64 705,4-6-3790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4.746"/>
    </inkml:context>
    <inkml:brush xml:id="br0">
      <inkml:brushProperty name="width" value="0.05" units="cm"/>
      <inkml:brushProperty name="height" value="0.05" units="cm"/>
      <inkml:brushProperty name="color" value="#004F8B"/>
    </inkml:brush>
  </inkml:definitions>
  <inkml:trace contextRef="#ctx0" brushRef="#br0">4 14 18248,'0'0'5133,"-1"-5"-4959,0-3-190,0 13-1,2 32-12,5 60 61,-2-55 17,-2-8-22,1-1-1,2 1 1,1-1-1,2 0 1,22 61 0,-28-92-63,0 1 1,0-1 0,0 1 0,0-1-1,0 0 1,0 0 0,1 0 0,-1 0-1,1 0 1,0 0 0,-1-1 0,1 1-1,0-1 1,0 0 0,0 1 0,0-1-1,0-1 1,0 1 0,0 0 0,0-1 0,0 0-1,1 0 1,-1 0 0,0 0 0,0 0-1,0 0 1,6-2 0,6-1-50,1 0 0,-1-1 0,-1-1 0,19-8 0,-13 4-49,0-1-1,0 0 1,-1-2 0,0 0-1,21-18 1,-34 24 137,0 1-1,0-1 1,-1 0 0,0-1 0,0 1 0,0-1 0,-1 0 0,0 0-1,0 0 1,-1 0 0,0-1 0,0 0 0,-1 0 0,1 1 0,-2-1 0,1 0-1,-1-15 1,-28 30 456,10 1-425,1 0 0,0 1 0,1 1 1,0 1-1,-20 18 0,30-25-16,1 1 0,-1-1 0,1 1 1,1 0-1,-1 0 0,1 1 0,-1-1 0,2 1 0,-1-1 1,1 1-1,-1 0 0,1 0 0,1 0 0,-1 0 0,1 1 1,1-1-1,-1 0 0,1 1 0,1 11 0,-1-18-17,0 1 0,0 0 1,0 0-1,1 0 0,-1-1 0,0 1 0,1 0 0,-1-1 0,1 1 0,-1 0 0,1-1 0,-1 1 0,1 0 0,0-1 0,-1 1 1,1-1-1,0 1 0,-1-1 0,1 1 0,0-1 0,-1 0 0,1 1 0,0-1 0,0 0 0,0 0 0,-1 1 0,3-1 0,26 2 7,-20-2 0,41-1 28,0-1 0,0-2 1,0-3-1,62-17 0,189-75-4889,-274 89 971</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7.209"/>
    </inkml:context>
    <inkml:brush xml:id="br0">
      <inkml:brushProperty name="width" value="0.05" units="cm"/>
      <inkml:brushProperty name="height" value="0.05" units="cm"/>
      <inkml:brushProperty name="color" value="#5B2D90"/>
    </inkml:brush>
  </inkml:definitions>
  <inkml:trace contextRef="#ctx0" brushRef="#br0">325 83 19241,'0'0'4727,"-17"-14"-4372,-55-42-221,70 54-135,-1 1 0,1-1 1,-1 1-1,1 0 0,-1 0 1,1 0-1,-1 0 0,0 0 1,0 1-1,1-1 0,-1 1 1,0 0-1,0 0 1,1 0-1,-1 0 0,0 0 1,0 0-1,0 1 0,1-1 1,-1 1-1,0 0 0,1 0 1,-1 0-1,0 0 1,1 0-1,0 1 0,-1-1 1,1 1-1,0 0 0,0 0 1,-1-1-1,1 1 0,-2 4 1,-6 2-8,-3 2 11,1 0-1,0 1 1,0 1 0,1 0-1,1 0 1,0 1-1,-16 27 1,21-31-23,0 1-1,1 0 1,1-1 0,-1 1-1,2 0 1,-1 1-1,1-1 1,1 0 0,0 1-1,0-1 1,1 1 0,0-1-1,3 17 1,-2-26 1,0 1 1,-1-1-1,1 0 0,0 1 1,0-1-1,0 0 0,0 1 0,0-1 1,0 0-1,0 0 0,0 0 1,0 0-1,0 0 0,1 0 0,-1 0 1,0-1-1,1 1 0,-1 0 1,1-1-1,-1 1 0,1-1 0,-1 0 1,1 1-1,-1-1 0,1 0 1,-1 0-1,1 0 0,2 0 0,49-2-208,-49 2 194,6-2 14,0 0 0,0-1 0,0 1 0,0-2 0,-1 0 0,1 0 0,-1 0 0,0-1 0,0-1 0,-1 1 0,1-2 0,-1 1 0,12-13 0,-9 6 25,1 0-1,-2-1 1,0 0 0,0 0-1,-2-1 1,0-1-1,9-22 1,-13 26 36,-2 7 60,-1 0-1,1 0 0,0 1 1,0-1-1,0 1 1,5-8-1,-6 12-97,-1 0 0,1 0 0,0 0 0,-1 0 0,1 0-1,0 1 1,-1-1 0,1 0 0,-1 0 0,1 0 0,0 1 0,-1-1 0,1 0 0,-1 1 0,1-1 0,-1 1 0,1-1-1,-1 0 1,1 1 0,-1-1 0,1 1 0,-1-1 0,0 1 0,1 0 0,-1-1 0,0 1 0,0-1 0,1 1 0,-1 0-1,0-1 1,0 2 0,7 14-13,0-1-1,1 1 1,0-2 0,1 1-1,1-1 1,1-1-1,15 17 1,-19-23-81,1 0-1,0 0 1,0-1 0,0-1-1,1 1 1,0-1 0,0-1 0,1 1-1,-1-2 1,1 1 0,0-1 0,-1-1-1,21 3 1,30-3-3037,-2-2-5154</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7.714"/>
    </inkml:context>
    <inkml:brush xml:id="br0">
      <inkml:brushProperty name="width" value="0.05" units="cm"/>
      <inkml:brushProperty name="height" value="0.05" units="cm"/>
      <inkml:brushProperty name="color" value="#5B2D90"/>
    </inkml:brush>
  </inkml:definitions>
  <inkml:trace contextRef="#ctx0" brushRef="#br0">11 38 224,'0'0'23795,"0"-10"-23376,1-17-356,-1 27-64,0 0 0,0 0-1,0 0 1,1 0 0,-1 0-1,0 0 1,0 0-1,0 0 1,0 0 0,0 0-1,0 0 1,0 0 0,0 0-1,0 0 1,0 0 0,0 0-1,0 0 1,0 0-1,1 0 1,-1 0 0,0 0-1,0 0 1,0 0 0,0 0-1,0 0 1,0-1 0,0 1-1,0 0 1,0 0-1,0 0 1,7 46-180,-1 4 178,10 108 85,-6 217 0,-10-332-86,1-24-90,-2-1 0,0 1 0,0 0-1,-2-1 1,0 0 0,-1 1 0,-1-1 0,-1-1 0,-12 27-1,11-79-67,2-41 175,6-77 0,1 50 25,-2 90-36,0 0 1,1-1-1,0 1 1,1 0 0,1 0-1,0 0 1,1 0-1,0 0 1,10-20 0,-10 27-4,-1 1 0,1 0 0,0 0 0,1 0 1,-1 0-1,1 0 0,0 1 0,0 0 0,0 0 0,1 1 1,0-1-1,-1 1 0,1 0 0,0 1 0,0-1 1,1 1-1,-1 0 0,0 1 0,1 0 0,-1 0 1,13-1-1,-7 1-9,-1 1 1,0 0-1,1 1 0,-1 0 1,0 0-1,0 1 1,0 1-1,0 0 1,0 0-1,13 7 1,-21-8-5,1 0 1,0 1-1,0-1 1,-1 1 0,1 0-1,-1 0 1,0 1-1,0-1 1,0 1 0,0-1-1,-1 1 1,0 0-1,1 0 1,-1 0 0,-1 0-1,1 0 1,-1 1-1,1-1 1,-1 0 0,0 1-1,-1-1 1,1 1 0,-1-1-1,0 1 1,0-1-1,0 1 1,-1-1 0,-1 7-1,0-5 1,0 0 0,0-1-1,-1 0 1,1 1 0,-1-1 0,-1 0-1,1 0 1,-1-1 0,0 1 0,0-1 0,0 0-1,-1 0 1,1 0 0,-1 0 0,0-1-1,0 0 1,0 0 0,0 0 0,-12 4-1,1 0-14,-1-1 0,0 0-1,0-1 1,-1-1 0,-29 3-1,39-6-49,-23-1 40,30 0-27,0 0-1,0 0 0,0-1 0,0 1 0,1 0 1,-1-1-1,0 1 0,0-1 0,0 1 0,0-1 1,1 1-1,-1-1 0,0 1 0,0-1 0,1 0 1,-1 1-1,0-1 0,1 0 0,-1 0 0,1 0 1,-1 1-1,1-1 0,-1 0 0,1 0 0,0 0 1,0 0-1,-1-1 0,0-23-3818</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8.107"/>
    </inkml:context>
    <inkml:brush xml:id="br0">
      <inkml:brushProperty name="width" value="0.05" units="cm"/>
      <inkml:brushProperty name="height" value="0.05" units="cm"/>
      <inkml:brushProperty name="color" value="#5B2D90"/>
    </inkml:brush>
  </inkml:definitions>
  <inkml:trace contextRef="#ctx0" brushRef="#br0">0 107 13158,'0'0'8166,"31"21"-8070,96 70 65,-123-86-147,1 0 1,-1-1-1,0 2 1,0-1 0,0 0-1,-1 1 1,0-1-1,0 1 1,0 0 0,-1 0-1,0 0 1,0 1-1,-1-1 1,0 0 0,0 1-1,0-1 1,-1 1 0,1-1-1,-2 1 1,1-1-1,-1 1 1,-2 7 0,1 17 62,2-26-58,1-1 3,-1-1-1,0 1 0,0-1 0,0 1 1,0-1-1,-1 1 0,1-1 1,-1 1-1,0-1 0,0 0 1,0 1-1,0-1 0,-1 0 1,1 0-1,-1 0 0,-4 5 1,5-11 237,0 0 0,0 0 0,1-1 0,-1 1 0,1 0 0,-1-1 0,1 1 0,1-5 0,-1 4-202,-1-9-6,0 0 1,1 0-1,1 0 1,0 0-1,1 0 1,0 0-1,1 1 1,1-1-1,0 1 1,0 0-1,1 0 1,7-12-1,9-10-210,2 2 1,1 0-1,2 1 0,1 2 0,45-39 1,-70 66-6,-1 0 1,1 0 0,0 1-1,0-1 1,0 1 0,1-1-1,-1 1 1,0 0 0,1 0-1,-1 0 1,0 0 0,1 0-1,-1 0 1,1 1 0,0-1-1,-1 1 1,1 0 0,-1 0-1,1 0 1,0 0 0,-1 0-1,1 0 1,-1 1 0,1-1-1,-1 1 1,4 1 0,8 20-5341</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8.457"/>
    </inkml:context>
    <inkml:brush xml:id="br0">
      <inkml:brushProperty name="width" value="0.05" units="cm"/>
      <inkml:brushProperty name="height" value="0.05" units="cm"/>
      <inkml:brushProperty name="color" value="#5B2D90"/>
    </inkml:brush>
  </inkml:definitions>
  <inkml:trace contextRef="#ctx0" brushRef="#br0">59 166 16792,'0'0'1777,"14"-16"-182,5-3-1164,-1 0 93,-1 0 1,0-1-1,18-29 1,-35 49-496,1-1-1,-1 1 1,1 0 0,-1-1 0,0 1-1,1-1 1,-1 1 0,1-1 0,-1 0-1,0 1 1,0-1 0,1 1-1,-1-1 1,0 0 0,0 1 0,0-1-1,0 1 1,0-1 0,0 0-1,0 1 1,0-1 0,0 0 0,0 1-1,0-1 1,0 1 0,0-1-1,0 0 1,0 1 0,-1-1 0,1 1-1,0-1 1,-1 0 0,1 1 0,0-1-1,-1 1 1,1-1 0,0 1-1,-1-1 1,-1 0-12,0 1 0,0 0 1,0-1-1,0 1 0,-1 0 0,1 0 0,0 0 0,0 0 1,0 1-1,0-1 0,-3 1 0,-57 22-108,54-19 87,1 0 1,0 0-1,1 1 0,-1 0 0,1 0 0,0 1 1,0-1-1,0 1 0,-6 9 0,10-11 5,-1 1 0,1 0-1,0 0 1,0-1 0,0 1-1,1 0 1,-1 1 0,1-1 0,1 0-1,-1 0 1,1 0 0,0 1-1,0-1 1,0 0 0,2 7 0,-1-9 0,0-1 1,0 1-1,0-1 1,0 1-1,1-1 1,-1 0-1,1 0 1,0 0-1,-1 1 1,1-2-1,0 1 1,0 0-1,0 0 1,1-1 0,-1 1-1,0-1 1,1 1-1,-1-1 1,1 0-1,-1 0 1,1 0-1,-1 0 1,1-1-1,0 1 1,3-1-1,13 4 23,0-1 0,28 0 0,-36-3-10,73 4-30,109-10-1,-158 2-634,-1 0 1,0-3-1,0-1 0,-1-1 0,63-26 0,-34 0-4967</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8.850"/>
    </inkml:context>
    <inkml:brush xml:id="br0">
      <inkml:brushProperty name="width" value="0.05" units="cm"/>
      <inkml:brushProperty name="height" value="0.05" units="cm"/>
      <inkml:brushProperty name="color" value="#5B2D90"/>
    </inkml:brush>
  </inkml:definitions>
  <inkml:trace contextRef="#ctx0" brushRef="#br0">23 11 20970,'0'0'3988,"-3"-4"-3636,3 4-352,0-1 0,0 1 0,-1-1 0,1 1 0,0 0 0,0-1-1,0 1 1,-1 0 0,1-1 0,0 1 0,-1 0 0,1 0 0,0-1 0,0 1-1,-1 0 1,1 0 0,-1 0 0,1-1 0,0 1 0,-1 0 0,1 0 0,0 0 0,-1 0-1,1 0 1,-1 0 0,1 0 0,0 0 0,-1 0 0,1 0 0,-1 0 0,1 0 0,0 0-1,-1 0 1,1 0 0,0 0 0,-1 0 0,1 0 0,-1 0 0,1 1 0,-6 19-77,7 53-87,0-38 185,2 21-5,2 0-1,16 68 1,-2-16-103,-16-77-1380,0 46-1,-3-75 1295,0 3-3405</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09.707"/>
    </inkml:context>
    <inkml:brush xml:id="br0">
      <inkml:brushProperty name="width" value="0.05" units="cm"/>
      <inkml:brushProperty name="height" value="0.05" units="cm"/>
      <inkml:brushProperty name="color" value="#5B2D90"/>
    </inkml:brush>
  </inkml:definitions>
  <inkml:trace contextRef="#ctx0" brushRef="#br0">15 112 16872,'0'0'7067,"-1"0"-7037,0-1-1,0 1 1,0-1 0,0 1-1,0-1 1,0 0 0,0 1-1,1-1 1,-1 0 0,0 0-1,0 1 1,1-1 0,-1 0-1,1 0 1,-1 0 0,0-1-1,30-5-149,0 2-1,0 1 1,0 2 0,0 0-1,53 5 1,-9-1-444,43-2 215,-115-2 1036,-1 2-673,0 0-1,0-1 1,1 1-1,-1 0 1,0 0-1,0-1 1,1 1-1,-1 0 1,0-1-1,0 1 1,1 0-1,-1 0 1,0-1-1,1 1 1,-1 0-1,0 0 1,1 0-1,-1 0 1,0 0-1,1-1 1,-1 1-1,0 0 1,1 0-1,-1 0 1,0 0-1,1 0 1,-1 0 0,1 0-1,-1 0 1,0 0-1,1 0 1,-1 0-1,0 0 1,1 1-1,0-1 1,6 3-27,-1-1 0,1 2 0,0-1 0,-1 1 0,0 0 1,0 0-1,0 1 0,0 0 0,-1 0 0,0 0 0,7 9 1,1 2 18,-2 0 1,0 0-1,10 21 1,-14-23-18,-1 0 0,-1 0 0,0 0 0,-1 1 0,0 0 0,-2 0 0,1 0 0,-2 0 0,0 28 0,-10-137 583,5 68-541,1-1 1,1-42-1,3 61-35,-1 1-1,1-1 0,1 1 0,-1 0 1,1-1-1,1 1 0,-1 0 1,1 0-1,0 1 0,1-1 1,0 0-1,0 1 0,8-10 0,-6 9-35,1 1-1,-1 0 1,1 0 0,1 1-1,-1 0 1,1 0-1,0 1 1,0 0-1,0 0 1,0 1-1,1 0 1,-1 0-1,15-2 1,-2 3-297,0 0 0,0 2 0,1 0 0,33 5 0,-48-4 226,0 0-1,0 0 1,-1 1 0,1 0 0,-1 0 0,1 1-1,-1 0 1,0 0 0,0 0 0,7 5 0,-11-6 138,1 0 1,-1 0 0,0 0-1,0 0 1,0 1 0,0-1 0,-1 0-1,1 1 1,-1-1 0,1 1-1,-1 0 1,0-1 0,0 1 0,0 0-1,0 0 1,0 0 0,-1 0-1,1-1 1,-1 1 0,0 0 0,0 0-1,0 0 1,0 0 0,-1 0-1,1 0 1,-2 4 0,1-4 33,-1 0 0,1 0 0,-1-1 0,1 1 0,-1 0 0,0-1 0,0 1 0,0-1 0,0 0 0,-1 0 0,1 0 0,0 0 0,-1 0 0,-3 2 0,4-3-48,0 0 0,0 0 0,0 1 0,0-1-1,0 1 1,0 0 0,0-1 0,0 1 0,1 0 0,-1 0 0,1 0-1,-1 0 1,1 1 0,0-1 0,0 0 0,0 0 0,0 1-1,0-1 1,1 1 0,-1-1 0,0 4 0,1-5-37,0 1 1,-1-1-1,1 1 0,0-1 1,0 1-1,0-1 1,0 1-1,1 0 0,-1-1 1,0 1-1,1-1 1,-1 1-1,1-1 1,-1 0-1,1 1 0,0-1 1,0 1-1,-1-1 1,1 0-1,0 0 0,0 1 1,0-1-1,0 0 1,1 0-1,-1 0 0,3 2 1,0-3-63,1 1 0,0 0 0,0-1 0,-1 0 0,1 0 0,0 0 0,0-1 0,6-1-1,-8 1 55,0 1 0,0-1 0,0 1 0,-1-1 0,1 0 0,0 0 0,-1 0 0,1-1 0,-1 1 0,1 0 0,-1-1 0,0 0 0,1 0 0,-1 1 0,0-1 0,0 0-1,0-1 1,-1 1 0,1 0 0,0-1 0,-1 1 0,0-1 0,1 1 0,-1-1 0,0 1 0,1-4 0,0-3 362,-1-1-1,1 1 1,-2 0 0,1-1 0,-2-14-1,1 10 1205,-1 18-1551,1 1 1,0 0-1,0-1 0,0 1 1,1 0-1,0-1 0,0 1 1,0-1-1,0 1 0,1-1 1,0 0-1,0 0 1,0 1-1,0-1 0,0-1 1,1 1-1,0 0 0,0 0 1,0-1-1,0 0 0,1 0 1,-1 0-1,1 0 0,0 0 1,-1-1-1,1 1 0,1-1 1,-1 0-1,0 0 0,0-1 1,1 1-1,4 0 0,5 3-258,1-1-1,0 0 1,0-1-1,0-1 1,1 0-1,-1-1 1,1-1-1,-1 0 1,17-3-1,-27 2 271,-1 1-1,1-1 1,-1 0-1,1 0 1,-1-1-1,1 1 1,-1-1-1,0 0 1,0 0-1,0 0 1,0-1-1,0 1 1,0-1-1,-1 0 1,1 0-1,-1-1 1,0 1-1,0-1 1,0 1-1,0-1 1,-1 0-1,0 0 0,1 0 1,-1 0-1,-1 0 1,1-1-1,-1 1 1,1-1-1,-1 1 1,-1-1-1,1 1 1,-1-1-1,1-6 1,-1-34 2201,0 37-953,0 30-1123,-2 20-149,1-26 21,0 0 0,1 0 0,1 0 0,3 17-1,-3-31-68,-1-1-1,1 1 1,-1-1 0,1 0-1,0 1 1,0-1-1,0 0 1,0 0-1,0 0 1,0 1-1,0-1 1,0 0-1,0 0 1,1-1 0,-1 1-1,0 0 1,1 0-1,-1-1 1,0 1-1,1-1 1,-1 1-1,1-1 1,-1 1-1,1-1 1,-1 0 0,1 0-1,-1 0 1,1 0-1,-1 0 1,3 0-1,5 0-2936</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0.065"/>
    </inkml:context>
    <inkml:brush xml:id="br0">
      <inkml:brushProperty name="width" value="0.05" units="cm"/>
      <inkml:brushProperty name="height" value="0.05" units="cm"/>
      <inkml:brushProperty name="color" value="#5B2D90"/>
    </inkml:brush>
  </inkml:definitions>
  <inkml:trace contextRef="#ctx0" brushRef="#br0">13 85 21834,'0'0'4258,"-13"-82"-4226,13 80-32,13 2-656,16 11-209,-8 17-207,-13 7-945,-8 3-6995</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0.504"/>
    </inkml:context>
    <inkml:brush xml:id="br0">
      <inkml:brushProperty name="width" value="0.05" units="cm"/>
      <inkml:brushProperty name="height" value="0.05" units="cm"/>
      <inkml:brushProperty name="color" value="#5B2D90"/>
    </inkml:brush>
  </inkml:definitions>
  <inkml:trace contextRef="#ctx0" brushRef="#br0">1 91 20345,'0'0'769,"17"18"-593,52 61-30,-66-74-137,0 0-1,0 0 0,0 1 0,-1-1 0,0 1 0,0-1 0,-1 1 1,0 0-1,0 0 0,0 0 0,0-1 0,-1 1 0,0 0 1,0 0-1,-1 0 0,-1 9 0,-1 11 38,25-69 164,2 1 1,33-46 0,-50 80-193,-1 0 1,1 1-1,1 0 0,-1 0 1,1 1-1,0-1 0,1 2 1,10-7-1,-16 11-13,0-1 1,-1 1-1,1 0 0,0 0 0,0 0 1,0 0-1,0 0 0,0 1 0,0-1 1,0 1-1,0 0 0,0 0 0,0 0 1,0 0-1,0 1 0,0-1 1,0 1-1,-1 0 0,1 0 0,0 0 1,0 0-1,0 0 0,-1 0 0,1 1 1,0 0-1,-1-1 0,0 1 0,1 0 1,-1 0-1,0 0 0,3 4 0,1 3-5,-1-1-1,0 1 0,-1 0 1,5 15-1,-4-13 18,0 0-1,0 1 1,10 14 0,-13-23-14,0-1 1,0 1 0,0-1 0,0 1-1,1-1 1,-1 0 0,1 0 0,0 0-1,-1 0 1,1-1 0,0 1 0,0-1-1,0 1 1,0-1 0,0 0 0,0 0-1,5 0 1,18 1-22,0-1 0,0-1-1,0-1 1,-1-2 0,1 0-1,-1-2 1,0-1 0,0-1 0,0-1-1,-1-1 1,0-1 0,40-24 0,-59 31 32,0-1 1,0 0 0,0-1-1,0 1 1,-1-1 0,1 0-1,-2 0 1,1 0 0,0-1-1,-1 1 1,0-1 0,0 0-1,-1 0 1,1 0 0,-1 0-1,-1-1 1,1 1 0,-1 0-1,0-1 1,-1 1 0,1-1-1,-1 1 1,-1-11 0,0 16 9,1 0 1,0 0 0,0 0-1,-1 0 1,1 0 0,-1 0-1,1 0 1,-1 0 0,1 0-1,-1 0 1,0 0 0,1 0-1,-1 1 1,0-1 0,0 0-1,1 0 1,-1 1-1,0-1 1,0 0 0,0 1-1,0-1 1,0 1 0,0-1-1,0 1 1,0 0 0,0-1-1,0 1 1,0 0 0,0 0-1,0 0 1,0 0 0,-1 0-1,1 0 1,0 0-1,0 0 1,0 0 0,0 0-1,0 1 1,-2 0 0,-4-1-20,0 2 0,0-1 0,0 1 0,0 0 0,-8 4 0,3 1-6,1 0-1,-1 0 0,2 1 1,-1 1-1,1 0 1,1 0-1,-1 1 0,-10 15 1,16-20 1,0-1 0,1 1 0,-1 1 0,1-1 1,0 1-1,0-1 0,1 1 0,0 0 0,0 0 1,0 0-1,1 0 0,0 0 0,0 0 0,0 0 1,1 0-1,0 1 0,0-1 0,0 0 0,1 0 0,3 12 1,-3-16 0,1 0 0,0 0 0,0 0 0,0 0 0,0 0 1,1 0-1,-1 0 0,0-1 0,1 1 0,-1-1 0,1 0 1,-1 0-1,1 0 0,0 0 0,0 0 0,-1 0 0,1-1 1,0 1-1,0-1 0,0 0 0,0 0 0,4 0 0,0 0 2,40 4-111,0-2 0,0-3 0,0-1 0,62-12 0,-67 6-1149,-1-3 0,65-24 0,-38 5-4213</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1.040"/>
    </inkml:context>
    <inkml:brush xml:id="br0">
      <inkml:brushProperty name="width" value="0.05" units="cm"/>
      <inkml:brushProperty name="height" value="0.05" units="cm"/>
      <inkml:brushProperty name="color" value="#5B2D90"/>
    </inkml:brush>
  </inkml:definitions>
  <inkml:trace contextRef="#ctx0" brushRef="#br0">299 60 10021,'0'0'13203,"-1"-13"-12547,1 4-634,-1-28 531,1 37-549,0 0-1,0 0 0,0 0 1,0 0-1,0 0 1,0 0-1,0 1 1,0-1-1,0 0 1,0 0-1,0 0 0,0 0 1,0 0-1,0 1 1,0-1-1,0 0 1,0 0-1,0 0 0,0 0 1,0 0-1,0 0 1,1 0-1,-1 1 1,0-1-1,0 0 1,0 0-1,0 0 0,0 0 1,0 0-1,0 0 1,0 0-1,0 0 1,1 0-1,-1 1 0,0-1 1,0 0-1,0 0 1,0 0-1,0 0 1,0 0-1,1 0 1,-1 0-1,0 0 0,0 0 1,0 0-1,0 0 1,0 0-1,0 0 1,1 0-1,-1 0 0,0 0 1,0 0-1,0 0 1,0 0-1,0 0 1,0 0-1,1-1 1,-1 1-1,0 0 0,0 0 1,0 0-1,0 0 1,0 0-1,0 0 1,0 0-1,0 0 0,0 0 1,1 0-1,-1-1 1,12 33-30,-6-5 24,-1 0 0,-1 1 0,-2 0 0,0-1 0,-4 39 0,2-19 9,-1-28-30,-1 0 0,-1-1 1,-1 1-1,0 0 1,-8 20-1,-11 48-1482,25-100 1385,-1-1 0,-1 0 0,0 1 0,-1-1 0,-4-26 1,4 34 160,0 0 1,-1 0-1,1 1 1,-1-1-1,0 0 1,-1 1-1,1 0 1,-1-1-1,0 1 1,-1 0-1,1 1 1,-1-1-1,0 0 1,0 1-1,0 0 1,0 0-1,-1 0 1,-7-4-1,9 7-31,1 0 0,-1 0 0,0 0 0,0 1 1,0-1-1,0 1 0,1 0 0,-1-1 0,0 1 0,0 1 0,0-1 0,0 0 0,0 1 0,0-1 0,1 1 0,-1 0 0,0 0 0,1 0 0,-1 0 1,-3 3-1,-48 36-66,46-33 58,-4 3-15,2 0 0,-1 1 0,1 0 0,-11 16 0,18-22 8,-1 1 0,1 0 0,0 0 0,0 1 1,1-1-1,0 0 0,0 1 0,0 0 0,1-1 1,0 1-1,0 11 0,1-17 1,1 0 1,-1-1-1,1 1 0,0 0 1,-1-1-1,1 1 0,0-1 1,-1 1-1,1-1 1,0 1-1,0-1 0,0 1 1,0-1-1,-1 0 0,1 0 1,0 1-1,0-1 0,0 0 1,0 0-1,0 0 1,0 0-1,0 0 0,0 0 1,0 0-1,-1 0 0,1 0 1,0-1-1,0 1 0,1-1 1,4 1 5,16-1 38,1-1-1,-2-2 1,39-10-1,-38 8-42,1 1-1,-1 1 1,43-3-1,-60 8-11,0 0-1,-1 1 0,1-1 0,0 1 1,-1 0-1,1 0 0,-1 0 1,1 1-1,-1-1 0,0 1 0,0 0 1,6 6-1,27 16 10,-24-20-238,1-2 0,0 0 0,0 0 0,0-2 0,0 1 1,0-2-1,0 0 0,0-1 0,0 0 0,0-1 1,0 0-1,17-6 0,39-17-6383</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18.966"/>
    </inkml:context>
    <inkml:brush xml:id="br0">
      <inkml:brushProperty name="width" value="0.05" units="cm"/>
      <inkml:brushProperty name="height" value="0.05" units="cm"/>
      <inkml:brushProperty name="color" value="#5B2D90"/>
    </inkml:brush>
  </inkml:definitions>
  <inkml:trace contextRef="#ctx0" brushRef="#br0">33 92 11909,'0'0'6187,"-5"0"-5755,-18 0-157,19 0 3705,28 0-3937,1875-20 616,-1015 1-645,-329 11-23,1-1 76,570-19-139,-692 21 59,-621 10-1932,94 3-1478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5.778"/>
    </inkml:context>
    <inkml:brush xml:id="br0">
      <inkml:brushProperty name="width" value="0.05" units="cm"/>
      <inkml:brushProperty name="height" value="0.05" units="cm"/>
      <inkml:brushProperty name="color" value="#004F8B"/>
    </inkml:brush>
  </inkml:definitions>
  <inkml:trace contextRef="#ctx0" brushRef="#br0">223 22 17928,'0'0'4560,"-32"22"-4435,-99 78-74,126-96-49,0 1 1,0-1 0,1 1 0,-1-1 0,1 1-1,0 1 1,1-1 0,-1 0 0,1 1-1,0 0 1,1 0 0,-1 0 0,1 0-1,0 0 1,0 0 0,1 1 0,0-1 0,0 0-1,1 1 1,0-1 0,0 1 0,1 12-1,0 7 17,-1-23-20,0 0-1,0 0 1,1 0-1,-1 0 1,0 0-1,1 0 1,0 0-1,0 0 1,0 0-1,0 0 1,0 0-1,1 0 0,-1 0 1,1-1-1,0 1 1,0-1-1,0 1 1,0-1-1,0 0 1,0 0-1,0 0 1,1 0-1,-1 0 1,1 0-1,0-1 0,3 2 1,2 0-38,0 0 1,0-1-1,0 0 0,1-1 1,-1 0-1,1 0 0,-1 0 1,15-2-1,-19 1 38,-1-1-1,0 1 1,0-1 0,0 1 0,1-1 0,-1 0-1,0 0 1,0-1 0,0 1 0,0-1 0,-1 1-1,1-1 1,0 0 0,0 0 0,-1 0 0,0 0-1,1 0 1,-1-1 0,0 1 0,0-1-1,0 0 1,0 1 0,-1-1 0,1 0 0,-1 0-1,0 0 1,1 0 0,-1 0 0,0-5 0,3-8 29,-2-1 1,0 0-1,-1 1 1,-2-28 0,1 19-29,-1 17 5,1 1 1,-1-1 0,0 1 0,-1-1 0,0 1 0,0 0 0,-1-1 0,0 1 0,0 1-1,0-1 1,-1 0 0,0 1 0,-6-8 0,5 7 2,4 5 7,0 1 0,0-1-1,0 0 1,0 1 0,0-1-1,0 0 1,0 0 0,1 0-1,-1 0 1,1 1 0,-1-1-1,1 0 1,0 0 0,0 0-1,0-3 1,2 7-46,0 0-1,1-1 1,-1 1-1,1-1 1,-1 0-1,1 0 1,-1 0-1,1 0 1,0 0-1,3 0 1,-3 0-2,17 4-102,0-2 0,1 0 0,-1-1 0,1-1 0,22-2 0,-17 1 73,-24 1 75,0 0 1,-1 0 0,1-1-1,0 1 1,0 1-1,-1-1 1,1 0-1,-1 0 1,1 1-1,-1-1 1,1 0-1,-1 1 1,0 0 0,0-1-1,0 1 1,0 0-1,0-1 1,0 1-1,0 0 1,0 0-1,-1 0 1,1 0 0,-1 0-1,1 3 1,4 9 111,14 30 190,-15-31-287,1 0-1,0-1 1,1 1-1,0-2 1,1 1-1,0-1 1,1 0-1,0 0 1,1-1 0,0 0-1,16 13 1,-24-22-11,0 0 0,1 0 0,-1 0 0,0-1 0,1 1 1,-1-1-1,0 1 0,1-1 0,-1 0 0,1 1 0,-1-1 0,1 0 1,-1 0-1,1 0 0,-1 0 0,0 0 0,1 0 0,-1-1 0,1 1 1,-1 0-1,1-1 0,1 0 0,0-1 36,1 0 0,-1 0-1,0 0 1,0-1 0,0 1 0,-1-1 0,1 1 0,4-6-1,0-3 78,1-1-1,-1 1 1,9-24-1,0-8-23,17-79 1,-18 59-822,-15 63 684,0-1-1,0 1 0,0 0 1,0-1-1,0 1 1,0-1-1,0 1 0,0 0 1,1-1-1,-1 1 0,0 0 1,0-1-1,0 1 0,1 0 1,-1-1-1,0 1 0,0 0 1,0-1-1,1 1 0,-1 0 1,0 0-1,1-1 1,-1 1-1,0 0 0,1 0 1,-1 0-1,0 0 0,1-1 1,-1 1-1,0 0 0,1 0 1,-1 0-1,1 0 0,-1 0 1,0 0-1,1 0 0,-1 0 1,0 0-1,1 0 1,-1 0-1,1 0 0,-1 0 1,0 0-1,1 0 0,-1 1 1,0-1-1,1 0 0,-1 0 1,0 0-1,1 0 0,-1 1 1,0-1-1,1 0 0,-1 0 1,0 1-1,0-1 1,1 0-1,-1 1 0,0-1 1,1 1-1,16 21-1637,-16-20 1453,25 40-2476,-4 8-1320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2.690"/>
    </inkml:context>
    <inkml:brush xml:id="br0">
      <inkml:brushProperty name="width" value="0.05" units="cm"/>
      <inkml:brushProperty name="height" value="0.05" units="cm"/>
      <inkml:brushProperty name="color" value="#008C3A"/>
    </inkml:brush>
  </inkml:definitions>
  <inkml:trace contextRef="#ctx0" brushRef="#br0">8 207 12182,'0'0'9732,"0"-5"-8734,-1-1-760,-5-63 902,6 65-1118,0 1-1,0 0 1,0 0 0,0 0-1,1 0 1,-1 0 0,1-1-1,0 1 1,0 0 0,0 0-1,0 0 1,0 1 0,1-1-1,-1 0 1,1 0 0,0 1-1,0-1 1,0 1 0,3-3-1,7-2-21,1 0 1,1 1-1,-1 1 0,1 0 0,0 1 0,0 1 0,1 0 1,18-2-1,125 1-189,-97 4 62,23 0-215,120-6-2393,-177 1-95,-18-1-2114</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3.048"/>
    </inkml:context>
    <inkml:brush xml:id="br0">
      <inkml:brushProperty name="width" value="0.05" units="cm"/>
      <inkml:brushProperty name="height" value="0.05" units="cm"/>
      <inkml:brushProperty name="color" value="#008C3A"/>
    </inkml:brush>
  </inkml:definitions>
  <inkml:trace contextRef="#ctx0" brushRef="#br0">1 1 20169,'0'0'2145,"0"106"-1873,0-35 145,0 9-145,0 4 128,0-2-176,0-11-192,0-15 16,0-14-48,0-15 0,0-11 0,0-8-112,0-6-624,8-14-3426</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3.413"/>
    </inkml:context>
    <inkml:brush xml:id="br0">
      <inkml:brushProperty name="width" value="0.05" units="cm"/>
      <inkml:brushProperty name="height" value="0.05" units="cm"/>
      <inkml:brushProperty name="color" value="#008C3A"/>
    </inkml:brush>
  </inkml:definitions>
  <inkml:trace contextRef="#ctx0" brushRef="#br0">1 0 19001,'0'0'2798,"5"22"-2181,6 24-356,-3 0 1,5 91-1,-13 33-659,0-168-79,2-2 456,0-1 0,-1 0-1,1 1 1,0-1 0,-1 0 0,1 0 0,-1 0-1,0 0 1,1 0 0,-1-1 0,0 1 0,2-2 0,2-3-8,8-7 6,-1-1 0,-1-1 0,0 0 1,-1-1-1,0 0 0,-2-1 0,0 0 0,-1 0 1,0 0-1,3-20 0,19-41 106,-29 77-70,0-1 1,0 1-1,1 0 0,-1 0 1,1 0-1,-1 0 1,1-1-1,-1 1 1,1 0-1,0 0 1,-1 0-1,1 0 1,0 0-1,0 1 0,-1-1 1,1 0-1,0 0 1,0 0-1,0 1 1,0-1-1,0 0 1,1 1-1,-1-1 1,0 1-1,0 0 0,0-1 1,0 1-1,0 0 1,1-1-1,-1 1 1,0 0-1,0 0 1,1 0-1,-1 0 1,0 0-1,0 1 0,0-1 1,1 0-1,-1 0 1,0 1-1,0-1 1,0 1-1,0-1 1,0 1-1,0-1 0,0 1 1,0 0-1,0 0 1,0-1-1,0 1 1,1 2-1,8 6-28,0 2 0,-1-1-1,15 24 1,-7-10 70,-8-15-45,2 6 4,2-2 0,-1 1 0,21 14 0,-27-24-28,0 0 1,0 0-1,1-1 0,-1 0 1,1 0-1,0 0 0,0-1 1,0 0-1,0-1 0,0 1 1,0-1-1,8 0 0,-4-1-52,1 0 0,-1 0 0,1-1-1,-1 0 1,0-1 0,1 0 0,-1-1-1,16-6 1,-22 7 47,0-1-1,-1 0 1,1 0-1,0 0 1,-1 0-1,0-1 1,0 1-1,0-1 1,0 0-1,-1-1 1,1 1-1,-1 0 1,0-1-1,0 0 1,-1 0-1,1 0 1,-1 0-1,0 0 1,-1 0-1,2-7 0,0-3 248,-2 1 0,1-1 0,-2-22 0,0 19 1005,0 22-1112,0 201-1479</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3.765"/>
    </inkml:context>
    <inkml:brush xml:id="br0">
      <inkml:brushProperty name="width" value="0.05" units="cm"/>
      <inkml:brushProperty name="height" value="0.05" units="cm"/>
      <inkml:brushProperty name="color" value="#008C3A"/>
    </inkml:brush>
  </inkml:definitions>
  <inkml:trace contextRef="#ctx0" brushRef="#br0">0 49 11525,'0'0'13286,"0"-49"-13286,0 62-1985,9 10 769,11 3-2146,-15 0-11989</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4.161"/>
    </inkml:context>
    <inkml:brush xml:id="br0">
      <inkml:brushProperty name="width" value="0.05" units="cm"/>
      <inkml:brushProperty name="height" value="0.05" units="cm"/>
      <inkml:brushProperty name="color" value="#008C3A"/>
    </inkml:brush>
  </inkml:definitions>
  <inkml:trace contextRef="#ctx0" brushRef="#br0">170 1 8996,'0'0'11960,"-22"15"-11848,-4 2-34,-36 33-1,59-48-66,1 0-1,-1 1 1,1-1 0,0 1-1,0 0 1,1 0 0,-1-1-1,0 1 1,1 1 0,0-1-1,0 0 1,0 0 0,0 0-1,0 1 1,1-1 0,-1 0-1,1 0 1,0 1-1,0-1 1,0 1 0,0-1-1,1 0 1,1 6 0,0-3 5,0-1 0,0 1 0,1-1 0,0 1 0,0-1 0,0 0 0,1 0 0,0 0 0,6 6 0,43 29 108,-44-35-127,0 1 0,-1 0 0,0 0 0,0 1 0,0-1 0,-1 2 0,0-1 0,0 1 0,9 14 0,-16-21 1,1 0 1,-1 0 0,1 0 0,-1 0-1,0 1 1,1-1 0,-1 0-1,0 0 1,0 0 0,0 0 0,0 0-1,0 1 1,0-1 0,0 0 0,0 0-1,-1 0 1,1 0 0,0 0-1,-1 1 1,1-1 0,-1 0 0,1 0-1,-1 0 1,1 0 0,-1 0 0,0 0-1,1-1 1,-1 1 0,0 0 0,0 0-1,0 0 1,0-1 0,0 1-1,0 0 1,0-1 0,0 1 0,0-1-1,0 1 1,0-1 0,0 0 0,0 1-1,0-1 1,-2 0 0,-7 3 26,1-2 0,-1 1-1,0-1 1,-11-1 0,10 1 29,-12 0 69,14 1-17,-1-1 1,0-1-1,1 0 0,-1 0 1,0-1-1,0 0 1,-9-3-1,19 4-101,-1 0-1,1 0 1,-1 0-1,1 0 1,-1-1-1,1 1 1,-1 0-1,1 0 1,-1-1 0,1 1-1,-1 0 1,1-1-1,-1 1 1,1-1-1,0 1 1,-1 0-1,1-1 1,0 1-1,-1-1 1,1 1-1,0-1 1,0 1 0,-1-1-1,1 1 1,0-1-1,0 1 1,0-1-1,0 0 1,0 1-1,0-1 1,0 1-1,0-1 1,0 1-1,0-1 1,0 1 0,0-2-1,1 1-53,-1 0 0,1 0 0,0 0 0,0 0 0,0 0 0,0 0 0,0 0 0,0 1 0,0-1 0,0 0 0,0 0 0,0 1 0,0-1 0,0 1 0,0-1 0,1 1 0,-1 0-1,0-1 1,0 1 0,2 0 0,53-7-4235,13 2-8325</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6.074"/>
    </inkml:context>
    <inkml:brush xml:id="br0">
      <inkml:brushProperty name="width" value="0.05" units="cm"/>
      <inkml:brushProperty name="height" value="0.05" units="cm"/>
      <inkml:brushProperty name="color" value="#008C3A"/>
    </inkml:brush>
  </inkml:definitions>
  <inkml:trace contextRef="#ctx0" brushRef="#br0">1 354 14999,'0'0'7160,"0"-14"-6519,6-43-166,-5 54-450,0 0 0,0 0 1,0 1-1,0-1 1,1 0-1,-1 1 0,1-1 1,0 1-1,0 0 0,0-1 1,0 1-1,0 0 0,0 0 1,0 1-1,1-1 1,-1 0-1,1 1 0,-1-1 1,6-1-1,0 0-15,0 0-1,0 1 1,0 0-1,16-2 1,-14 2-22,-1 1 0,1 1 0,0 0 1,0 0-1,0 1 0,-1 0 0,1 1 0,0 0 1,-1 0-1,12 5 0,-15-4 5,-1 0 1,0 1-1,0-1 0,0 1 0,-1 0 1,1 0-1,-1 0 0,0 0 0,0 1 1,0 0-1,-1 0 0,0 0 1,1 0-1,-2 1 0,1-1 0,-1 1 1,3 9-1,-1 0-22,-1 1 0,-1 0 0,0 0 0,-1-1 0,-2 27 1,1-15-42,0-24 55,0 1 1,0 0-1,-1-1 1,1 1-1,-1 0 1,0-1-1,0 1 1,0 0-1,0-1 1,-1 1-1,0-1 1,1 0-1,-1 0 1,0 1-1,-1-1 1,1 0-1,0-1 1,-1 1-1,0 0 1,0-1-1,1 0 1,-1 1-1,-1-1 1,-4 2-1,8-4 29,-1-1-1,1 0 1,-1 1-1,1-1 0,-1 0 1,1 1-1,-1-1 1,1 0-1,0 1 1,-1-1-1,1 0 1,0 0-1,0 0 0,-1 1 1,1-1-1,0 0 1,0 0-1,0 0 1,0 0-1,0 0 1,0 1-1,0-1 0,1-1 1,-2-30 58,1 29-48,0-9-1,0 0 0,0 0-1,1 0 1,1 0 0,0 1 0,0-1 0,1 0 0,1 1-1,0 0 1,0 0 0,1 0 0,1 0 0,0 1-1,0 0 1,1 0 0,0 0 0,1 1 0,0 0-1,16-13 1,-15 17-35,1-1-1,-1 2 0,1-1 1,0 2-1,0-1 0,0 1 1,1 1-1,-1 0 1,1 0-1,0 1 0,-1 0 1,1 1-1,0 1 0,20 2 1,-28-1 2,0-1 0,1 1 0,-1 0 0,0 0 0,-1 0 1,1 0-1,0 0 0,0 1 0,-1 0 0,0-1 0,1 1 0,-1 0 0,0 0 1,0 0-1,-1 0 0,1 0 0,-1 1 0,1-1 0,-1 0 0,0 1 1,0 4-1,4 10 4,0 1 0,2 28 0,-6-30 17,0-7-7,-1 0 0,2 0 0,0 0 1,0 0-1,5 14 0,-6-22-3,0 1-1,1-1 1,-1 0-1,0 0 1,1 1-1,0-1 1,-1 0-1,1 0 1,0 0-1,0-1 1,0 1 0,0 0-1,0-1 1,1 1-1,-1-1 1,0 0-1,1 0 1,-1 0-1,1 0 1,-1 0-1,1-1 1,0 1 0,-1-1-1,1 1 1,0-1-1,2 0 1,16 0-19,0-1 1,-1 0-1,1-2 1,-1 0-1,0-2 1,0 0-1,28-11 1,-37 12 10,-1-1 1,1 0 0,-1-1-1,0 0 1,-1 0 0,1-1-1,-1-1 1,-1 1 0,1-1 0,-1-1-1,-1 0 1,1 0 0,-2 0-1,11-19 1,-13 18 10,-1 1 1,0-1-1,0 0 1,-1 0-1,-1 0 1,0 0-1,0-1 1,-1 1-1,0 0 0,-1 0 1,-2-13-1,3 21 6,0 1 0,0-1 0,-1 1 0,1-1 0,-1 1 0,1-1 0,-1 1 0,1-1 0,-1 1 0,0 0 0,0-1 0,0 1 0,0 0 0,0-1 0,0 1 0,0 0 0,0 0 0,0 0 0,0 0 0,-1 0 0,1 0-1,0 0 1,-1 1 0,1-1 0,0 0 0,-1 1 0,1-1 0,-1 1 0,0-1 0,1 1 0,-1 0 0,1 0 0,-1 0 0,1 0 0,-1 0 0,0 0 0,1 0 0,-1 0 0,1 1 0,-1-1 0,1 0 0,-1 1 0,1-1 0,-1 1 0,-1 1 0,-2 0-12,-1 1 0,1 0 0,-1 0 0,1 0 0,0 1 0,0 0 0,1 0 1,-1 0-1,1 0 0,-5 7 0,3-1 0,0 0 0,1 1-1,1-1 1,-1 1 0,2 1 0,0-1 0,0 0 0,-2 21-1,3-5-2,0 0 0,5 45 0,-3-70-1,0 0-1,1 0 0,-1 0 1,1 0-1,0 0 0,0 0 1,-1 0-1,1-1 0,0 1 1,0 0-1,1-1 0,-1 1 1,0-1-1,1 1 0,-1-1 1,1 1-1,-1-1 1,1 0-1,-1 0 0,1 0 1,0 0-1,0 0 0,-1 0 1,1 0-1,0-1 0,0 1 1,0-1-1,4 1 0,6 1-71,0 0-1,1-1 0,19-1 0,-18 0 40,3-1-83,0 1-1,-1-2 1,1 0 0,0-1-1,-1-1 1,0-1-1,0 0 1,20-10 0,-29 12 106,0 0 0,-1-1 1,0 1-1,0-2 0,0 1 1,-1-1-1,1 0 0,-1 0 1,0 0-1,-1-1 0,1 1 1,-1-1-1,0 0 0,0-1 1,-1 1-1,0-1 1,0 1-1,-1-1 0,0 0 1,0 0-1,2-14 0,-2-118 1702,-2 138-1259,0 25-528,0 171 202,0-192-113,0 0 1,1 0-1,-1 0 0,0 0 1,1-1-1,0 1 0,0 0 0,0 0 1,0 0-1,0-1 0,0 1 0,1 0 1,-1-1-1,1 1 0,0-1 0,0 0 1,0 1-1,0-1 0,0 0 0,0 0 1,0 0-1,1-1 0,-1 1 0,1-1 1,-1 1-1,1-1 0,0 0 0,0 0 1,-1 0-1,1 0 0,0 0 1,0-1-1,0 1 0,0-1 0,5 0 1,1 0-48,0-1 0,0 1 1,0-2-1,-1 0 1,1 0-1,0 0 0,-1-1 1,0 0-1,1-1 1,13-8-1,-14 7 17,0 0-1,-1 0 1,0-1-1,0 1 1,0-2-1,-1 1 1,0-1-1,0 0 1,0 0 0,-1-1-1,8-14 1,-9 10 160,0-1 0,-1 1 1,0 0-1,-1-1 0,0 0 1,-1 1-1,-1-23 1,0 34 115,2 2-233,0 0-1,-1 0 1,1 0 0,-1 1-1,1-1 1,-1 1-1,0-1 1,0 1-1,1-1 1,-1 1-1,0 0 1,-1-1-1,1 1 1,0 0-1,0 0 1,-1 0 0,1 0-1,-1 0 1,1 3-1,4 10 5,-1-6-29,1 0 0,0 0-1,0-1 1,0 0 0,1 0-1,1 0 1,-1-1 0,1 0-1,0 0 1,1-1 0,0 1-1,0-2 1,0 1 0,0-1-1,1-1 1,0 1 0,0-1-1,0-1 1,1 0 0,-1 0-1,1-1 1,-1 0 0,1-1-1,17 1 1,-25-2 21,0-1 0,0 1 0,-1-1-1,1 1 1,0-1 0,0 1 0,-1-1 0,1 0-1,0 0 1,-1 0 0,1 0 0,-1 0 0,1 0-1,-1 0 1,1-1 0,-1 1 0,0 0 0,0-1-1,0 1 1,0-1 0,0 0 0,0 1 0,0-1-1,0 0 1,-1 1 0,1-1 0,-1 0 0,1 0-1,-1 1 1,1-1 0,-1-2 0,1-9 36,0 0-1,0 1 1,-3-22 0,1 11 112,1 1 12,1 14-103,0 1 1,-1 0-1,0 0 1,-1 0 0,0 0-1,0 0 1,0 0-1,-4-11 1,4 17-35,0-1 1,1 1-1,-1 0 1,0-1-1,0 1 1,0 0-1,-1-1 1,1 1-1,0 0 1,0 0-1,-1 0 1,1 0-1,0 0 1,-1 0-1,1 1 1,-1-1-1,1 0 1,-1 1-1,1-1 1,-1 1 0,0 0-1,1-1 1,-1 1-1,0 0 1,1 0-1,-1 0 1,0 0-1,1 0 1,-1 0-1,1 1 1,-3 0-1,3-1-55,41 3-144,42-2 66,-53-2 59,0 2 1,0 1-1,38 7 1,-65-9 42,0 1 0,0-1 1,-1 1-1,1 0 0,0 0 1,0-1-1,-1 1 1,1 0-1,-1 1 0,1-1 1,-1 0-1,1 0 0,-1 1 1,0-1-1,1 1 1,-1-1-1,0 1 0,0-1 1,0 1-1,1 2 0,-1 0 5,1 1 0,-1-1 0,0 1 0,0-1 0,-1 1 0,1-1 0,-1 1 0,0 5 0,-1 4 9,-1 0-1,0 0 1,-1 0 0,-9 23-1,10-32-1,0 0 0,1 1 0,-1 0 0,1-1 0,0 1 1,0 9-1,1-14-1,0 1 1,0-1-1,0 0 1,0 0-1,1 1 1,-1-1-1,0 0 1,1 0-1,-1 1 1,1-1 0,0 0-1,-1 0 1,1 0-1,0 0 1,0 0-1,-1 0 1,1 0-1,0 0 1,0 0-1,0-1 1,0 1 0,0 0-1,0 0 1,1-1-1,-1 1 1,0-1-1,0 1 1,0-1-1,1 1 1,-1-1-1,0 0 1,0 0 0,1 0-1,-1 0 1,2 0-1,30 3-33,-1-2-1,1-2 1,-1-1-1,36-7 1,-52 6-31,0 0-1,0-1 1,0-1 0,-1 0-1,0-2 1,0 1-1,0-2 1,-1 0 0,0-1-1,17-13 1,-27 17 70,0 0 1,0-1-1,-1 1 0,1-1 1,-1 1-1,0-1 0,-1 0 1,1 0-1,-1-1 0,-1 1 1,1 0-1,-1-1 0,0 1 1,0 0-1,-1-1 0,0 1 1,0-1-1,-2-10 0,2 1 181,0 15-174,0 1 0,-1-1 0,1 1 0,0-1 0,0 1 0,-1-1 1,1 1-1,-1-1 0,1 1 0,0-1 0,-1 1 0,1 0 0,-1-1 0,1 1 0,-1-1 1,1 1-1,-1 0 0,1 0 0,-1-1 0,0 1 0,1 0 0,-1 0 0,1 0 0,-1 0 1,0 0-1,1 0 0,-1 0 0,1 0 0,-1 0 0,0 0 0,1 0 0,-1 0 0,0 0 0,-25 5 11,15 0-33,0 1-1,1 1 1,0 0-1,0 0 0,1 1 1,0 0-1,0 1 1,1 0-1,0 0 1,1 1-1,0 0 0,0 0 1,1 1-1,0 0 1,1 0-1,0 0 1,1 0-1,0 1 0,1 0 1,1 0-1,-3 17 1,7-28-13,-1-1 0,1 1 0,0 0 0,-1-1 0,1 1 0,0-1 0,-1 0 0,1 0 0,0 0 0,-1 0 0,1 0 0,0 0 0,-1 0 0,1 0 0,0-1 0,-1 1 0,3-1 1,-4 1 15,10-3-2,1-1 0,-1 0 0,-1 0 0,1-1 0,-1 0 0,0-1 0,0 0 0,0 0 0,-1-1 0,0 0 0,0-1 0,-1 0 0,0 0 0,0 0 0,-1-1 0,0 0 0,9-18 0,-15 26 10,1 0 1,-1 0-1,0 0 0,1 0 0,-1 1 0,0-1 0,1 0 0,-1 0 0,1 0 0,-1 1 0,1-1 0,-1 0 0,1 1 0,0-1 0,-1 1 0,1-1 0,0 0 0,0 1 0,-1 0 1,1-1-1,0 1 0,0-1 0,0 1 0,0 0 0,-1 0 0,1-1 0,0 1 0,0 0 0,0 0 0,0 0 0,0 0 0,0 0 0,0 0 0,-1 0 0,1 0 0,0 0 1,0 1-1,0-1 0,0 0 0,0 1 0,-1-1 0,1 0 0,0 1 0,0-1 0,0 1 0,-1-1 0,2 2 0,3 3 23,1 1 1,-1-1-1,-1 1 0,9 13 0,-1 0-2,-5-11-15,1 0 0,-1 0 0,1 0 0,1-1 0,-1-1 1,1 1-1,1-1 0,-1-1 0,1 0 0,0 0 0,0-1 0,0 0 0,0 0 0,1-1 0,0-1 0,0 0 0,-1-1 0,1 0 0,0 0 0,17-2 0,-22 1-3,-1 0 1,0-1 0,0 0 0,0 0-1,0 0 1,-1 0 0,1-1 0,0 0-1,0 0 1,-1 0 0,1-1 0,-1 0-1,0 1 1,0-1 0,0-1 0,0 1-1,0-1 1,-1 1 0,0-1 0,0 0 0,0 0-1,0-1 1,0 1 0,-1 0 0,0-1-1,0 0 1,0 1 0,0-1 0,1-9-1,3-12 6,-2-1 0,-1 1 0,-1-1 0,-1-38 0,-1 48 4,-2-6 95,0 1-1,-1 0 1,-2 0-1,-7-24 1,4 13 220,9 47-262,0 0 0,-1 0 1,0 0-1,-3 14 0,-1 68-122,4-87 57,1 0 0,0 0-1,0 0 1,1 0 0,0-1 0,1 1 0,6 16 0,-2-15-45,0 0 0,0-1 0,1 1 1,1-2-1,-1 1 0,1-1 0,0-1 0,1 0 1,0 0-1,0-1 0,1 0 0,0-1 1,-1 0-1,2 0 0,-1-1 0,12 2 1,21 5-865,0-2 1,89 8 0,30-11-4583</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6.790"/>
    </inkml:context>
    <inkml:brush xml:id="br0">
      <inkml:brushProperty name="width" value="0.05" units="cm"/>
      <inkml:brushProperty name="height" value="0.05" units="cm"/>
      <inkml:brushProperty name="color" value="#008C3A"/>
    </inkml:brush>
  </inkml:definitions>
  <inkml:trace contextRef="#ctx0" brushRef="#br0">1 95 9444,'0'0'11168,"6"-7"-10706,-2 3-375,-1 0 1,1 0-1,0 0 1,1 1 0,-1-1-1,1 1 1,-1 0-1,1 1 1,0-1 0,0 1-1,0 0 1,0 0-1,1 0 1,-1 1 0,0 0-1,1 0 1,9-1-1,-7 2-78,-1 0 0,1 0-1,-1 1 1,0 0 0,0 0-1,1 1 1,-1 0-1,0 0 1,0 1 0,0 0-1,-1 0 1,1 0 0,-1 1-1,0 0 1,0 0-1,0 1 1,0 0 0,-1 0-1,0 0 1,0 0 0,0 1-1,0 0 1,-1 0 0,0 0-1,-1 1 1,1-1-1,-1 1 1,0 0 0,-1 0-1,0 0 1,0 0 0,0 0-1,0 12 1,0 62-76,-2-80 66,0 0 0,0 0 0,-1-1 0,1 1 0,0 0 0,0 0 0,0 0 0,-1-1 0,1 1 0,0 0 0,-1-1 0,1 1 0,0 0 0,-1-1 0,1 1 1,-1 0-1,1-1 0,-1 1 0,0-1 0,1 1 0,-1-1 0,1 1 0,-1-1 0,0 1 0,0-1 0,1 0 0,-1 1 0,0-1 0,1 0 0,-1 0 0,0 1 0,0-1 0,0 0 0,1 0 0,-1 0 0,0 0 0,0 0 0,0 0 0,0 0 0,-1-1 5,0 1-1,0 0 0,0 0 1,0-1-1,0 1 1,0-1-1,0 0 1,0 0-1,0 0 1,0 1-1,1-2 0,-1 1 1,0 0-1,1 0 1,-3-3-1,0-1 10,1-1 0,-1 0 0,1 0 0,1 0 0,-1-1-1,1 1 1,0-1 0,1 1 0,0-1 0,0 0 0,0 1 0,0-8 0,1-13 48,4-45 1,-3 69-62,-1 0 0,1-1 1,-1 1-1,1 0 0,0-1 0,0 1 1,1 0-1,-1 0 0,1 0 0,-1 0 1,1 0-1,0 0 0,0 0 0,1 1 0,-1-1 1,0 1-1,1-1 0,-1 1 0,1 0 1,0 0-1,0 0 0,0 0 0,0 1 1,0-1-1,0 1 0,0 0 0,1 0 0,-1 0 1,0 0-1,7 0 0,-5 0-10,1 1 0,0 0 0,-1 0-1,1 1 1,0-1 0,-1 1 0,1 0 0,-1 1 0,1-1-1,-1 1 1,0 0 0,0 1 0,0-1 0,0 1-1,0 0 1,0 0 0,8 8 0,0 4 2,-1 0 1,0 1 0,15 28-1,-16-25 9,1 0 0,27 33-1,-34-48 1,-1 1-1,1-1 1,0 0-1,0 0 0,0 0 1,0-1-1,1 0 1,-1 0-1,1 0 0,0 0 1,0-1-1,0 0 1,0-1-1,11 2 1,1-1-39,1-1 0,0-1 0,0 0 0,0-2 0,0 0 0,-1-1 0,1-1 1,21-8-1,-29 8 15,0 0 0,0-1 0,0 0 0,-1-1 0,0 0 0,0-1 0,-1 0 0,1 0 0,-2-1 0,1 0 0,-1 0 0,0-1 0,-1-1 0,9-12 0,-13 16 38,0 1-1,-1-2 1,1 1-1,-1 0 1,0 0 0,0-1-1,-1 1 1,0-1 0,0 1-1,-1-1 1,1 0 0,-2 1-1,0-9 1,1 12 10,-1 1 0,1-1-1,-1 1 1,0 0 0,0-1 0,0 1 0,0 0-1,0 0 1,-1-1 0,1 1 0,-1 0-1,1 0 1,-1 1 0,0-1 0,0 0 0,0 0-1,0 1 1,0-1 0,0 1 0,0 0 0,0 0-1,-1 0 1,1 0 0,0 0 0,-1 0 0,1 0-1,-1 1 1,1-1 0,-1 1 0,1 0 0,-1 0-1,1 0 1,-1 0 0,1 0 0,-1 0 0,1 1-1,-3 0 1,-2 1-19,0 0 0,1 0 1,-1 0-1,1 1 0,0 0 0,0 0 0,0 1 0,0 0 1,0 0-1,1 0 0,0 1 0,0 0 0,0 0 1,0 0-1,1 0 0,0 1 0,0-1 0,0 1 0,1 0 1,-4 9-1,3-7 4,0 0 0,1 1-1,0 0 1,0-1 0,1 1 0,0 0 0,1 0 0,0 0 0,0 1 0,1-1 0,0 0 0,1 0 0,0 0-1,0 0 1,4 12 0,-4-18-9,0-1 0,0 1 0,1-1 0,-1 0 0,1 0 0,-1 0 0,1 0 0,0 0 0,-1 0-1,1 0 1,0 0 0,1-1 0,-1 1 0,0-1 0,0 1 0,1-1 0,-1 0 0,3 1 0,49 11-3,-6-7-116,0-2 0,1-2 1,70-6-1,-88 1-509,0-1 1,0-2 0,0-1 0,-1-1-1,0-2 1,38-17 0,0-15-4313</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7.152"/>
    </inkml:context>
    <inkml:brush xml:id="br0">
      <inkml:brushProperty name="width" value="0.05" units="cm"/>
      <inkml:brushProperty name="height" value="0.05" units="cm"/>
      <inkml:brushProperty name="color" value="#008C3A"/>
    </inkml:brush>
  </inkml:definitions>
  <inkml:trace contextRef="#ctx0" brushRef="#br0">34 0 17224,'0'0'6819,"-33"58"-6819,33 2 160,0 3 48,0 0-112,8-1-80,30-2 48,-1-6-48,-8-6-16,4-11-512,-16-14-544,-17-14-1570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8.456"/>
    </inkml:context>
    <inkml:brush xml:id="br0">
      <inkml:brushProperty name="width" value="0.05" units="cm"/>
      <inkml:brushProperty name="height" value="0.05" units="cm"/>
      <inkml:brushProperty name="color" value="#008C3A"/>
    </inkml:brush>
  </inkml:definitions>
  <inkml:trace contextRef="#ctx0" brushRef="#br0">35 312 16984,'0'0'6341,"-7"-2"-6029,6 1-271,-18-5 18,11 2 97,12 1 392,152-18-848,107-18-174,-261 39 499,-1 0 0,0 0 0,1 0-1,-1 0 1,0 0 0,1 0 0,-1 1 0,0-1 0,1 0 0,-1 1 0,0-1 0,0 1 0,1-1-1,-1 1 1,0 0 0,0-1 0,0 1 0,0 0 0,0 0 0,0 0 0,0 0 0,0 0 0,0 0-1,0 0 1,-1 0 0,1 0 0,0 1 0,-1-1 0,1 0 0,-1 0 0,1 2 0,14 54-38,-8-24 67,-4-14-80,4 16 119,-7-34-131,0 0 0,1 0 1,-1 0-1,0 0 0,1 0 0,-1 1 1,1-1-1,-1 0 0,1 0 0,0 0 1,-1 0-1,1 0 0,0-1 0,0 1 0,-1 0 1,1 0-1,0 0 0,0-1 0,0 1 1,2 0-1,-2-1 8,1-1-1,-1 0 1,1 1-1,-1-1 1,1 0 0,-1 0-1,1 0 1,-1 0 0,0 0-1,1 0 1,-1-1 0,0 1-1,0 0 1,0-1 0,0 1-1,0-1 1,0 1-1,0-1 1,-1 1 0,2-3-1,1-2-3,0 1 30,6-8 30,-1 0-1,2 0 0,21-21 0,-30 32-25,1 0 0,-1 1 0,1-1 1,0 0-1,0 1 0,0-1 0,0 1 0,0 0 0,0 0 1,0-1-1,0 1 0,1 1 0,-1-1 0,0 0 1,0 1-1,1-1 0,-1 1 0,1-1 0,-1 1 1,0 0-1,1 0 0,-1 0 0,1 1 0,-1-1 1,0 0-1,1 1 0,-1 0 0,0-1 0,0 1 1,1 0-1,-1 0 0,0 0 0,0 1 0,0-1 0,2 2 1,1 3-6,0 0 1,0 0 0,-1 0 0,0 1 0,-1-1 0,1 1 0,3 11-1,17 28 7,-23-44 1,0-1 0,0 0 0,0 1 0,0-1 0,1 0 0,-1 0 0,0 0 0,1 0 0,-1 0 0,0 0 0,1-1 0,-1 1 0,1 0 0,0-1 1,-1 1-1,1-1 0,-1 0 0,1 1 0,0-1 0,-1 0 0,1 0 0,0 0 0,-1 0 0,1 0 0,0 0 0,-1-1 0,1 1 0,-1 0 0,1-1 0,0 0 1,-1 1-1,1-1 0,-1 0 0,0 1 0,1-1 0,-1 0 0,0 0 0,1 0 0,-1-1 0,0 1 0,2-2 0,3-3 29,-1 1 1,0-1-1,-1 1 0,1-1 1,-1-1-1,0 1 0,5-12 0,-6 9 24,-1 0-1,1 0 1,-1 0-1,-1 0 0,0 0 1,0 0-1,-1 0 0,0 0 1,-1 0-1,-2-16 1,3 22-38,-1 0 0,0-1 0,0 1 1,0 0-1,0 0 0,-1 0 1,1 0-1,-1 0 0,0 0 1,0 1-1,0-1 0,0 1 1,0-1-1,0 1 0,-1-1 1,1 1-1,-1 0 0,0 0 1,1 1-1,-1-1 0,0 0 1,0 1-1,0 0 0,0 0 0,-1 0 1,1 0-1,0 0 0,0 1 1,-1-1-1,1 1 0,-5 0 1,0-1-46,7 1 24,0-1 0,0 1 1,0 0-1,0-1 0,0 1 1,0 0-1,0 0 0,0 0 1,0 0-1,0 0 0,0 0 1,0 0-1,0 0 0,0 0 1,0 0-1,0 1 1,0-1-1,0 0 0,0 1 1,0-1-1,0 1 0,0-1 1,0 1-1,0 0 0,0-1 1,0 1-1,1 0 0,-1-1 1,0 1-1,1 0 0,-1 0 1,0 0-1,1-1 0,-1 1 1,1 0-1,-1 0 0,1 0 1,-1 1-1,9 0-101,275 2-519,-140-6 139,-142 2 561,-3 16 75,-17 15 87,16-28-233,1 1 0,-1-1 0,1 0 0,0 1 0,0 0 1,0 0-1,0-1 0,1 1 0,0 0 0,0 0 0,-2 9 0,2-1 33,0-3-61,0 0-1,1 0 0,0 0 1,0 0-1,4 16 0,-4-23 5,1 0 0,0 0 0,-1 0-1,1 0 1,0 0 0,1 0-1,-1 0 1,0 0 0,0-1 0,1 1-1,-1 0 1,1-1 0,0 1 0,-1-1-1,1 0 1,0 0 0,0 1-1,0-1 1,0 0 0,0-1 0,0 1-1,0 0 1,0 0 0,0-1-1,0 1 1,0-1 0,0 0 0,4 0-1,0 1 11,0 0 0,0-1 0,-1 0-1,1-1 1,0 1 0,0-1-1,0 0 1,-1-1 0,1 1 0,0-1-1,-1 0 1,0 0 0,8-5-1,-6 2 18,0 0-1,-1-1 0,1 0 0,-1-1 0,-1 1 0,1-1 0,-1 0 1,7-12-1,11-22 70,-18 29-40,1 0 0,1 1 0,0-1-1,1 2 1,0-1 0,0 1 0,14-12 0,-21 21-40,-1 1 0,0 0 0,1-1 0,-1 1 1,1 0-1,-1 0 0,1-1 0,-1 1 0,0 0 0,1 0 0,-1 0 0,1 0 0,-1 0 0,1 0 0,-1 0 0,1 0 0,-1 0 1,1 0-1,-1 0 0,1 0 0,-1 0 0,1 0 0,-1 0 0,1 0 0,-1 0 0,0 1 0,1-1 0,-1 0 0,1 0 0,-1 1 0,1-1 1,-1 0-1,0 0 0,1 1 0,-1-1 0,0 0 0,1 1 0,-1-1 0,0 1 0,0-1 0,1 0 0,-1 1 0,0-1 0,0 1 1,0-1-1,1 1 0,6 23-69,-7-24 72,4 32-14,-1-1-1,-1 46 1,21-87 160,10-15-227,-1-2 1,-1-2-1,43-49 1,72-108 962,-145 185-578,-1 29-159,-5 405-167,7-432 17,-1-1 0,0 1 0,1-1 0,-1 1 0,1-1 0,-1 0 0,1 1 0,-1-1 1,1 0-1,-1 0 0,0 0 0,1 0 0,-1 0 0,1-1 0,-1 1 0,1 0 0,-1-1 0,3 0 0,20-7-23,-1 0-1,-1-2 1,1-1-1,-2 0 0,1-2 1,-2 0-1,0-2 1,0 0-1,-2-1 1,0-1-1,29-35 0,-42 47-14,-1 0 0,0 0-1,0-1 1,-1 0 0,0 1-1,0-1 1,0 0 0,-1-1-1,0 1 1,0 0 0,0-1-1,-1 1 1,0-1 0,0-9-1,-3 2-187,-2 16 213,2 0-18,-9 6 29,0-1 0,1 2 0,0 0 0,0 0 0,1 0 0,0 2 0,0-1 0,2 1 0,-11 16 0,14-19 50,-1 1 1,1 0 0,1 0-1,0 0 1,0 0-1,0 0 1,2 0-1,-1 1 1,1-1-1,0 1 1,1 0-1,0-1 1,0 1-1,4 13 1,-4-21-41,0 0 1,1 0-1,0-1 0,-1 1 1,1 0-1,0-1 0,0 1 1,0-1-1,0 1 0,0-1 1,0 0-1,0 1 0,0-1 1,1 0-1,-1 0 0,1 0 1,-1 0-1,1 0 0,-1 0 1,4 1-1,38 9 24,-42-11-27,62 6-163,0-3 0,70-5-1,-82 1-273,63-6-2259,-21-9-4148</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9.180"/>
    </inkml:context>
    <inkml:brush xml:id="br0">
      <inkml:brushProperty name="width" value="0.05" units="cm"/>
      <inkml:brushProperty name="height" value="0.05" units="cm"/>
      <inkml:brushProperty name="color" value="#008C3A"/>
    </inkml:brush>
  </inkml:definitions>
  <inkml:trace contextRef="#ctx0" brushRef="#br0">0 105 20121,'0'0'2615,"6"-2"-2765,19-4-596,-1 1-1,32-1 0,-36 5-57,0-1 1,-1-1-1,1-1 1,0-1-1,33-12 0,-52 16 851,1 0 0,0 0-1,0 0 1,0 0-1,-1 0 1,1 0-1,-1 0 1,1 0-1,-1-1 1,1 1-1,-1-1 1,0 1-1,0-1 1,1 0-1,-1 1 1,1-3 0,1-15 4030,-1 8 144,-8 55-4202,1-1-1,3 1 1,4 44 0,-2-81-90,1-1 0,0 1 0,1-1 0,-1 0 0,1 0 0,1 1 0,-1-1 0,1 0 0,0-1 0,0 1 0,8 9 1,-8-13-574,-2-28-12129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6.216"/>
    </inkml:context>
    <inkml:brush xml:id="br0">
      <inkml:brushProperty name="width" value="0.05" units="cm"/>
      <inkml:brushProperty name="height" value="0.05" units="cm"/>
      <inkml:brushProperty name="color" value="#004F8B"/>
    </inkml:brush>
  </inkml:definitions>
  <inkml:trace contextRef="#ctx0" brushRef="#br0">1 280 15143,'0'0'4407,"13"-19"-2830,-9 13-1471,9-12 131,0-1 0,-2 0 0,0-1 1,-1 0-1,-1-1 0,9-32 0,-16 40-169,0 0 0,-1 0-1,0-20 1,-1 26 5,-14 19-230,7-3 159,0 0 1,1 0-1,1 1 1,-1-1-1,1 1 0,1 0 1,0 1-1,-4 16 1,6-22 0,1-1 0,0 1 0,0 0 0,1 0 1,-1 0-1,1 0 0,0 0 0,0 0 1,1 0-1,0-1 0,-1 1 0,2 0 1,-1 0-1,0-1 0,1 1 0,0 0 1,0-1-1,0 0 0,1 1 0,-1-1 0,1 0 1,5 5-1,0-2 0,0-1 0,1-1-1,-1 1 1,1-1 0,0-1 0,1 0-1,-1 0 1,1-1 0,-1 0 0,1 0 0,15 1-1,10 0 23,71-2 0,-98-2-24,1 0 1,0-1-1,0 0 0,-1-1 1,1 0-1,-1 0 1,1-1-1,-1 0 0,0-1 1,8-4-1,-12 6-3,0-1-1,-1 0 0,1 0 0,-1 0 0,1 0 1,-1 0-1,0-1 0,0 1 0,-1-1 1,1 0-1,-1 0 0,0 0 0,0 0 0,0 0 1,0-1-1,-1 1 0,1 0 0,-1-1 1,-1 1-1,2-10 0,-2-59-26,-1 69 29,0-1 0,0 0 0,0 1 0,0-1 0,-1 1 0,0-1 0,0 1 0,0 0 0,0 0 0,0 0 0,-1 0 0,-5-6 0,0 3 28,5 4 13,0 0 1,0 0-1,0 0 1,0 0-1,0 0 1,1-1-1,0 1 1,-1-1-1,-2-5 0,5 8 88,200 1-2991,-115 0-7797</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9.589"/>
    </inkml:context>
    <inkml:brush xml:id="br0">
      <inkml:brushProperty name="width" value="0.05" units="cm"/>
      <inkml:brushProperty name="height" value="0.05" units="cm"/>
      <inkml:brushProperty name="color" value="#008C3A"/>
    </inkml:brush>
  </inkml:definitions>
  <inkml:trace contextRef="#ctx0" brushRef="#br0">0 42 19689,'0'0'4578,"46"-41"-4770,-30 41-304,9 7-273,-12 15-879,-1 6-2082,-8 2-13702</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29.974"/>
    </inkml:context>
    <inkml:brush xml:id="br0">
      <inkml:brushProperty name="width" value="0.05" units="cm"/>
      <inkml:brushProperty name="height" value="0.05" units="cm"/>
      <inkml:brushProperty name="color" value="#008C3A"/>
    </inkml:brush>
  </inkml:definitions>
  <inkml:trace contextRef="#ctx0" brushRef="#br0">194 0 144,'0'0'23099,"-22"1"-22982,-68 6-104,87-7-12,-1 1-1,1 0 0,0 0 1,0 0-1,0 1 0,0-1 1,0 0-1,0 1 0,0 0 1,1 0-1,-1 0 0,1 0 1,-1 0-1,1 1 0,0-1 0,0 1 1,0-1-1,0 1 0,0 0 1,0 0-1,1 0 0,-1 0 1,1 0-1,0 0 0,0 0 1,0 0-1,0 6 0,0-5 0,1 1 0,-1 0 0,1 0 0,1-1 0,-1 1 0,1 0 0,-1-1 0,1 1 0,1 0 0,-1-1 0,1 1 0,-1-1 0,1 0 0,1 1-1,-1-1 1,5 6 0,19 17-21,-21-23 19,-1 0 0,1 0 0,-1 0 0,1 1 0,-1 0 0,0 0 0,-1 0 0,0 0-1,1 1 1,-2-1 0,1 1 0,-1 0 0,1 0 0,-2 0 0,1 0 0,-1 0 0,1 7 0,-2-9 0,1-1 1,-1 0 0,-1 0-1,1 1 1,-1-1-1,1 0 1,-1 0 0,0 1-1,0-1 1,0 0-1,0 0 1,-1 0 0,1 0-1,-1-1 1,0 1 0,0 0-1,0-1 1,0 1-1,-3 2 1,0-2 17,1 0 1,-1-1-1,0 0 0,1 1 0,-1-2 1,0 1-1,0-1 0,0 0 1,0 0-1,-1 0 0,1 0 0,-6-1 1,10 0-17,0 0 0,0 0 1,0 0-1,0 1 0,0-1 0,0-1 1,0 1-1,0 0 0,0 0 0,0 0 0,0 0 1,0-1-1,0 1 0,0 0 0,0-1 1,0 1-1,1-1 0,-1 1 0,0-1 1,0 1-1,0-1 0,1 0 0,-1 0 1,0 1-1,1-1 0,-1 0 0,0 0 1,1 1-1,-1-1 0,1 0 0,0 0 1,-1 0-1,1 0 0,0 0 0,-1 0 1,1 0-1,0 0 0,0 0 0,0 0 1,0 0-1,0 0 0,0 0 0,0 0 1,0 0-1,0 0 0,0 0 0,1 0 1,-1 0-1,0 1 0,1-1 0,-1 0 1,0 0-1,2-1 0,11-7-1459,26 3-1537</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0.323"/>
    </inkml:context>
    <inkml:brush xml:id="br0">
      <inkml:brushProperty name="width" value="0.05" units="cm"/>
      <inkml:brushProperty name="height" value="0.05" units="cm"/>
      <inkml:brushProperty name="color" value="#008C3A"/>
    </inkml:brush>
  </inkml:definitions>
  <inkml:trace contextRef="#ctx0" brushRef="#br0">17 35 19289,'0'0'5730,"-3"-8"-5519,1 3-198,-5-15-11,4 18-37,1 16-38,5 15 68,1-1 0,1 0 0,1 0-1,1 0 1,14 32 0,12 49 9,-25-67-95,-1 0-1,1 62 1,-6-24-2433,-4-68-3044</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0.913"/>
    </inkml:context>
    <inkml:brush xml:id="br0">
      <inkml:brushProperty name="width" value="0.05" units="cm"/>
      <inkml:brushProperty name="height" value="0.05" units="cm"/>
      <inkml:brushProperty name="color" value="#008C3A"/>
    </inkml:brush>
  </inkml:definitions>
  <inkml:trace contextRef="#ctx0" brushRef="#br0">19 125 17880,'0'0'5987,"-4"-1"-5710,-11-6 205,38 6-181,-7 1-443,62-1-238,0-3 0,0-3 0,0-4 0,80-22 0,-152 32 406,0 0 0,0 0 0,1 0 0,-1 1 1,0 0-1,0 0 0,1 0 0,-1 1 0,0 0 0,0 0 0,0 1 0,0-1 0,0 1 0,0 1 0,0-1 0,-1 1 0,1 0 1,-1 0-1,0 1 0,1 0 0,-2 0 0,1 0 0,5 5 0,-4-2-26,0 0-1,-1 0 1,1 1 0,-1 0 0,-1 0-1,0 0 1,0 0 0,0 1 0,-1-1-1,0 1 1,-1 0 0,0 0 0,0 0-1,-1 0 1,0 11 0,-1 70-3,0-88 38,0-18 482,0-18-269,-1 15-167,1-1 0,1 0 0,6-32 0,-5 45-86,0 0 1,0 0-1,1 0 1,0 0 0,0 1-1,1-1 1,-1 1-1,2 0 1,-1 0 0,1 1-1,-1-1 1,1 1-1,10-8 1,-2 3-35,0 1 0,1 0 0,0 1 0,0 1 1,1 0-1,0 1 0,0 0 0,0 1 0,1 1 0,0 0 0,0 2 0,0 0 1,21-1-1,-36 4 33,0-1 1,-1 0 0,1 0 0,0 1 0,-1-1-1,1 0 1,0 1 0,-1-1 0,1 1-1,-1-1 1,1 1 0,-1-1 0,1 1 0,-1-1-1,1 1 1,-1 0 0,0-1 0,1 1-1,-1-1 1,0 1 0,0 0 0,1-1 0,-1 1-1,0 0 1,0 0 0,0-1 0,0 1-1,0 0 1,0-1 0,0 1 0,0 0-1,0 1 1,-2 29-51,1-28 55,-1 4 8,0 0-1,0-1 1,-1 1-1,0 0 1,-1-1 0,0 0-1,0 0 1,0 0-1,0 0 1,-1-1-1,0 1 1,0-1-1,-11 8 1,-31 36 57,45-45-68,-1 0-1,1 0 0,0 0 1,0 0-1,0 0 1,0 0-1,1 0 0,0 1 1,0-1-1,0 1 1,0-1-1,0 8 0,2-11-9,0-1-1,-1 1 1,1-1-1,0 1 1,-1-1-1,1 1 1,0-1-1,0 1 1,0-1-1,-1 0 1,1 1-1,0-1 1,0 0-1,0 0 1,0 1-1,0-1 1,0 0-1,-1 0 1,1 0-1,0 0 1,0 0-1,0-1 1,0 1-1,0 0 1,1-1-1,3 1-48,4 0 21,1 0 1,-1-1-1,1 0 1,-1-1-1,0 0 0,1 0 1,-1-1-1,0 0 1,-1-1-1,1 0 0,0 0 1,14-11-1,-18 11 82,0-1 1,0 1-1,-1-1 1,1 0-1,-1 0 0,0 0 1,-1-1-1,1 0 1,-1 1-1,0-1 0,0 0 1,-1-1-1,0 1 1,0 0-1,-1-1 0,1 1 1,-1-1-1,-1 1 0,1-12 1,-2 27 425,1 3-374,0-1 0,0 0 0,1 1 0,2 12 0,-2-20-96,0 1 0,0-1 0,1 0 0,-1 0 0,1 0 0,0 0 0,0 0 0,0 0 0,0 0 0,1-1 0,0 1 0,-1-1 1,1 0-1,1 0 0,-1 0 0,0 0 0,1 0 0,4 2 0,5 1-109,0-1 0,0 0 1,1-1-1,-1-1 0,1 0 0,0 0 0,0-2 1,28 1-1,-30-2-6,-1 0 1,1-1-1,-1-1 0,1 1 1,-1-2-1,0 0 1,0 0-1,0-1 0,0 0 1,0-1-1,13-8 0,-20 10 113,0-1-1,0 1 1,0-1-1,0 0 1,-1 0-1,1 0 0,-1 0 1,0 0-1,0-1 1,-1 0-1,1 1 1,-1-1-1,0 0 0,2-9 1,-1-2 544,-1 1 1,-1-1 0,0-25-1,-1 36-251,-1 11-294,0 1 1,-1-1-1,1 0 1,-1 0-1,0 0 1,-1 0-1,-4 9 1,-11 31 21,13 30-638,5-64-347</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1.275"/>
    </inkml:context>
    <inkml:brush xml:id="br0">
      <inkml:brushProperty name="width" value="0.05" units="cm"/>
      <inkml:brushProperty name="height" value="0.05" units="cm"/>
      <inkml:brushProperty name="color" value="#008C3A"/>
    </inkml:brush>
  </inkml:definitions>
  <inkml:trace contextRef="#ctx0" brushRef="#br0">25 74 20089,'0'0'4978,"-25"-73"-4930,29 73-432,17 9-592,0 17-225,-1 6-1104,-15 0-6035</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1.654"/>
    </inkml:context>
    <inkml:brush xml:id="br0">
      <inkml:brushProperty name="width" value="0.05" units="cm"/>
      <inkml:brushProperty name="height" value="0.05" units="cm"/>
      <inkml:brushProperty name="color" value="#008C3A"/>
    </inkml:brush>
  </inkml:definitions>
  <inkml:trace contextRef="#ctx0" brushRef="#br0">1 55 17688,'0'0'3319,"25"18"-2761,82 60-244,-98-71-261,0 0-1,-1 0 1,1 1-1,8 10 0,-16-16-35,0 0-1,1 1 0,-1-1 0,0 0 0,0 1 0,0-1 1,0 1-1,-1-1 0,1 1 0,-1 0 0,0-1 0,1 1 0,-2 4 1,1-6 79,2-4 154,13-22-138,1 0 1,1 0-1,1 2 0,1 0 0,1 1 0,31-26 0,-50 47-114,1 0 0,-1 0 0,0 0 0,1 0 0,-1 0 0,1 0 0,-1 0 1,1 1-1,0-1 0,-1 1 0,1-1 0,0 1 0,-1-1 0,1 1 0,0 0 0,0 0 0,-1 0 0,1 0 1,0 0-1,0 0 0,-1 1 0,1-1 0,0 0 0,-1 1 0,1-1 0,0 1 0,-1 0 0,1 0 0,-1 0 1,1-1-1,-1 1 0,1 0 0,-1 1 0,0-1 0,1 0 0,-1 0 0,0 1 0,0-1 0,0 0 1,0 1-1,0-1 0,0 1 0,0 2 0,6 9-19,-1 0 0,-1 0 0,0 1 0,4 17 1,-6-19 16,-2-7 5,0 0 0,1 0 0,0 0 0,0 0-1,0 0 1,0 0 0,1 0 0,0-1 0,0 0 0,0 1 0,1-1 0,-1 0 0,1 0 0,0-1 0,0 1 0,0-1 0,6 3 0,-3-2 3,1-2 0,0 1-1,0-1 1,0-1 0,0 1 0,0-1-1,0-1 1,0 1 0,0-1 0,16-3-1,-5 1-21,-1 0-1,0-2 1,0 0 0,0-1-1,0-1 1,-1 0-1,0-2 1,32-18-1,-42 22 17,0-1-1,0 0 1,0-1-1,0 0 1,-1 0-1,0 0 1,0-1-1,-1 1 1,0-1-1,0-1 1,-1 1-1,1-1 1,-2 1-1,1-1 1,-1 0-1,0-1 1,-1 1-1,0-1 0,0 1 1,-1-1-1,1-12 1,-2 20 16,0 0 1,0 0-1,0 1 0,0-1 1,-1 1-1,1-1 1,0 0-1,0 1 0,0-1 1,-1 0-1,1 1 1,0-1-1,-1 1 0,1-1 1,-1 1-1,1-1 1,0 1-1,-1-1 0,1 1 1,-1-1-1,1 1 1,-1-1-1,0 1 0,1 0 1,-1-1-1,1 1 0,-1 0 1,0-1-1,-26-1 145,-28 14-92,42-7-55,-1 1 1,1 1-1,0 0 1,1 0-1,0 1 1,-21 19 0,28-24-6,1 1 0,0 0 1,0 0-1,1 0 1,-1 0-1,1 1 0,0-1 1,0 1-1,1 0 1,-1 0-1,1 0 1,0 0-1,0 1 0,1-1 1,-1 0-1,1 1 1,1-1-1,-1 1 0,1-1 1,0 1-1,1 8 1,-1-13-8,0 0 0,1 1 0,-1-1 0,0 0 0,1 0 0,0 0 0,-1 0 0,1 0 0,0 0 0,-1 0 0,1 0 0,0 0 0,0 0 0,0 0 0,0 0 0,0 0 0,0-1 0,0 1 0,0 0 0,0-1 0,0 1 0,0-1 1,3 1-1,31 4-18,-22-4 5,54 4-286,1-3-1,81-7 0,-109 0-956,0-1-1,64-18 1,-26-4-4158</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2.064"/>
    </inkml:context>
    <inkml:brush xml:id="br0">
      <inkml:brushProperty name="width" value="0.05" units="cm"/>
      <inkml:brushProperty name="height" value="0.05" units="cm"/>
      <inkml:brushProperty name="color" value="#008C3A"/>
    </inkml:brush>
  </inkml:definitions>
  <inkml:trace contextRef="#ctx0" brushRef="#br0">237 16 19001,'0'0'5290,"0"-15"-5114,11 350-208,-11-330 27,-2 65-2644,-4-79 2650,0 0 0,-1 0 0,0 1 0,0 0 0,-1 0 0,-12-9 0,15 13 64,-1-1-1,1 1 0,-1 1 0,0-1 1,0 1-1,0 0 0,0 0 0,0 1 1,-1-1-1,1 2 0,-1-1 0,-7 0 1,10 2-51,1 1 1,-1-1-1,0 1 1,0 0-1,1 1 1,-1-1-1,1 1 1,-1-1-1,1 1 1,-1 0-1,1 0 1,0 1-1,0-1 1,0 1-1,0-1 1,1 1-1,-1 0 1,1 0 0,0 0-1,-1 0 1,1 1-1,-2 5 1,0-2 4,0 2-1,1-1 1,-1 0 0,2 1 0,-1-1 0,1 1 0,1 0 0,-1 16 0,2-24-16,0 0 0,0 0-1,0 0 1,0-1 0,0 1 0,0 0 0,0 0-1,1 0 1,-1-1 0,0 1 0,1 0 0,-1 0-1,1-1 1,-1 1 0,1 0 0,-1-1 0,1 1-1,-1 0 1,1-1 0,0 1 0,-1-1 0,1 1-1,0-1 1,-1 1 0,1-1 0,0 0 0,0 1-1,-1-1 1,1 0 0,0 1 0,0-1 0,1 0-1,32 1 83,-21-2-49,12 0 52,0-2 0,0 0 0,45-14-1,28-4-29,-93 21-73,0 0 0,-1 0-1,1 0 1,0 1 0,-1 0 0,1 0 0,-1 0 0,1 0 0,-1 1 0,0 0 0,1 0 0,-1 0 0,0 0 0,0 1 0,-1-1 0,7 6 0,-4-4-5,0 0-1,0 0 0,0 0 1,1-1-1,12 5 1,0-4-412,0-1-1,0-1 1,0 0 0,23-2 0,28 0-3922</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3.086"/>
    </inkml:context>
    <inkml:brush xml:id="br0">
      <inkml:brushProperty name="width" value="0.05" units="cm"/>
      <inkml:brushProperty name="height" value="0.05" units="cm"/>
      <inkml:brushProperty name="color" value="#008C3A"/>
    </inkml:brush>
  </inkml:definitions>
  <inkml:trace contextRef="#ctx0" brushRef="#br0">295 95 18392,'0'0'5944,"-20"-11"-5645,-65-33-120,80 41-175,0 1 1,1 0-1,-1 0 0,0 1 0,0-1 0,0 1 1,0 0-1,0 0 0,0 1 0,0 0 1,0-1-1,0 2 0,-1-1 0,1 1 1,0 0-1,0 0 0,0 0 0,0 0 1,1 1-1,-1 0 0,0 0 0,1 0 1,-1 1-1,1 0 0,0-1 0,0 2 1,0-1-1,-4 4 0,3-1-11,0 0 1,0 1-1,1 0 1,0 0-1,0 0 0,0 0 1,1 0-1,0 1 1,1-1-1,0 1 0,0 0 1,0 0-1,1 0 1,0 14-1,1-12-22,0-4-89,-1 1 0,2 0 0,-1 0 0,1-1 0,0 1 0,4 13 0,-4-18 77,0 0 0,0 0-1,1 0 1,-1 0-1,1 0 1,0 0 0,-1 0-1,1 0 1,0-1 0,0 1-1,0-1 1,0 1 0,1-1-1,-1 0 1,0 0-1,0 0 1,1 0 0,-1 0-1,1 0 1,-1-1 0,1 1-1,4 0 1,5 1-104,1 0-1,0-1 1,-1-1 0,1 0 0,0 0 0,0-1-1,-1-1 1,22-5 0,-28 5 141,0-1-1,0 1 1,0-1 0,0 0 0,0-1 0,-1 1-1,1-1 1,-1-1 0,0 1 0,0 0-1,0-1 1,-1 0 0,0 0 0,0-1-1,0 1 1,-1-1 0,0 0 0,5-9 0,-5 3 119,0 1 0,0-1 1,-1 1-1,1-17 0,-3 20-19,1 0-1,-1 0 1,2 0-1,-1 1 1,1-1-1,0 0 1,1 1-1,-1 0 1,1 0-1,6-10 1,-6 15-83,0-1 1,-1 1-1,1 0 1,1 0-1,-1 0 1,0 0-1,0 1 1,1-1-1,-1 1 1,1 0-1,0 0 1,-1 0-1,1 0 1,-1 1-1,1-1 1,0 1-1,0 0 1,-1 0-1,8 2 1,-2-1-18,0 0 1,1 1-1,-1 0 1,0 1-1,0 0 1,14 7-1,-12-5-1,-1 1-1,0 0 0,-1 1 1,0 0-1,0 1 0,0 0 1,-1 0-1,0 1 0,0 0 1,-1 0-1,-1 1 0,1 0 1,-2 0-1,1 1 0,-1-1 1,-1 1-1,0 0 0,-1 0 1,0 1-1,0-1 0,-1 1 1,-1-1-1,1 22 0,-2-26-6,1-5 10,0 0 0,-1 0 1,0-1-1,1 1 0,-1 0 0,0 0 0,0 0 0,0 0 1,-1 0-1,1 0 0,0 0 0,-1 0 0,1 0 0,-1 0 1,1 0-1,-1-1 0,0 1 0,0 0 0,0 0 1,-2 2-1,1-24 196,2 11-178,0 1 0,0-1 0,0 0 0,1 0 0,1 0 0,-1 0 0,2 1-1,-1-1 1,1 1 0,0-1 0,1 1 0,0 0 0,0 0 0,1 1-1,-1-1 1,2 1 0,-1 0 0,12-10 0,-7 6-6,1 0 0,1 1 0,0 0 1,0 1-1,0 1 0,1 0 0,1 1 0,-1 0 0,1 1 1,0 0-1,0 2 0,1-1 0,0 2 0,0 0 0,22-2 1,-33 5-16,0 0-1,0 1 1,0-1 0,0 1 0,0 0 0,-1 0 0,1 0 0,0 0 0,-1 1 0,1-1-1,-1 1 1,1 0 0,-1 0 0,0 0 0,0 1 0,0-1 0,0 1 0,0 0-1,0 0 1,-1 0 0,3 3 0,2 7-6,0-1 1,0 1-1,-2 0 0,7 20 0,2 5-4,-13-35-79,1 0 0,-1 0 1,1 0-1,0 0 0,0 0 0,1 0 0,-1-1 0,0 1 0,1-1 0,0 1 0,-1-1 0,1 0 0,0 0 1,0 0-1,0 0 0,1-1 0,-1 1 0,0-1 0,1 0 0,-1 0 0,0 0 0,1-1 0,-1 1 0,6 0 0,31 0-3790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4.416"/>
    </inkml:context>
    <inkml:brush xml:id="br0">
      <inkml:brushProperty name="width" value="0.05" units="cm"/>
      <inkml:brushProperty name="height" value="0.05" units="cm"/>
      <inkml:brushProperty name="color" value="#008C3A"/>
    </inkml:brush>
  </inkml:definitions>
  <inkml:trace contextRef="#ctx0" brushRef="#br0">1 14 19849,'0'0'3986,"0"-1"-3982,0 1-1,0 0 1,0-1 0,0 1 0,-1-1-1,1 1 1,0 0 0,0-1-1,0 1 1,0-1 0,0 1 0,0 0-1,0-1 1,0 1 0,0-1-1,0 1 1,0 0 0,0-1 0,0 1-1,1-1 1,-1 1 0,0 0-1,0-1 1,0 1 0,1-1 0,-1 1-1,0 0 1,0-1 0,1 1 0,-1 0-1,0 0 1,0-1 0,1 1-1,-1 0 1,0 0 0,1-1 0,0 1-1,6 7-29,1 0-1,-2 1 0,1 0 1,-1 0-1,0 1 0,7 11 1,6 16 30,-1 1 0,-1 0 0,14 52 0,-20-54-4,1-1 0,2 0 0,1-1 0,31 49 0,-40-75-87,0-1 0,1 1 1,-1-1-1,1 0 0,1-1 0,-1 1 1,1-1-1,0-1 0,0 0 1,0 0-1,0 0 0,1-1 1,-1 0-1,1-1 0,0 0 1,0-1-1,0 1 0,0-2 0,0 1 1,0-1-1,0 0 0,16-3 1,-13 1-99,0 0 0,0 0 0,0-1 0,0-1 1,0 0-1,0-1 0,-1 0 0,0 0 0,0-1 1,-1-1-1,1 0 0,-1 0 0,-1-1 0,1 0 1,-1-1-1,9-11 0,-13 11 289,-1 0-1,0-1 1,0 1 0,-1-1-1,0 0 1,-1 0 0,0 0-1,-1 0 1,0 0 0,0 0-1,-1-1 1,0 1 0,-3-18-1,3 26-26,-1 0 0,1 0 0,0 1 0,0-1 0,-1 0 0,1 0 0,-1 0 0,0 1 0,1-1 0,-1 0 0,0 1 0,0-1 0,0 1 0,0-1 0,0 1 0,0-1 0,-1 1 0,1 0 0,0-1 0,-1 1 0,1 0 0,-1 0 0,1 0 0,-1 0 0,0 0 0,1 1 0,-1-1-1,0 0 1,0 1 0,1-1 0,-1 1 0,0 0 0,0-1 0,0 1 0,0 0 0,1 0 0,-5 1 0,-1-1-27,0 1 0,0 1 0,1-1 0,-1 1 0,0 0 0,1 1 0,-1-1 0,-11 8 0,2 0-41,1 0-1,0 2 1,0 0 0,-23 25-1,33-31-21,0 0 1,0 0-1,1 0 0,0 1 0,0 0 0,0 0 0,1 0 1,0 0-1,1 0 0,-1 1 0,2 0 0,-1-1 0,1 1 1,-1 12-1,2-19-15,0 0 1,0 0 0,0 0 0,0 0-1,0 0 1,1 0 0,-1 0-1,0 0 1,0 0 0,1 0 0,-1 0-1,1 0 1,-1 0 0,1 0-1,-1-1 1,1 1 0,0 0 0,-1 0-1,1-1 1,0 1 0,0 0-1,-1-1 1,1 1 0,0 0 0,0-1-1,0 1 1,0-1 0,0 0-1,0 1 1,0-1 0,1 1 0,35 0-496,-25-1 395,3 0-64,1-1 0,-1 0 0,0-2 0,1 1 0,-1-2-1,0 0 1,0-1 0,16-7 0,-25 9 253,1-1 0,-1 1 0,0-1 0,0-1 1,0 1-1,0-1 0,-1 0 0,1 0 0,-1 0 0,-1-1 0,1 0 0,-1 0 1,0 0-1,0 0 0,-1-1 0,0 0 0,0 1 0,0-1 0,2-11 0,-3 4 1283,-2 41-1114,1-21-231,0 0-1,0 0 1,0 0-1,1 0 0,0 0 1,0-1-1,0 1 0,1 0 1,0-1-1,0 0 1,0 0-1,1 0 0,-1 0 1,1 0-1,0-1 0,1 1 1,-1-1-1,1 0 0,0-1 1,0 1-1,0-1 1,0 0-1,1 0 0,-1-1 1,1 1-1,0-1 0,-1 0 1,1-1-1,0 0 0,10 1 1,-11-1-9,1-1 0,0 0 0,-1-1 0,1 0 1,-1 0-1,1 0 0,-1 0 0,0-1 0,1 0 0,-1 0 1,0 0-1,0-1 0,0 0 0,0 0 0,-1 0 0,1 0 1,6-8-1,-8 7 12,1-1 1,-1 0-1,-1 0 0,1 0 1,-1 0-1,0 0 1,0 0-1,0-1 1,-1 1-1,1-1 0,-2 1 1,1-1-1,0 0 1,-1 1-1,0-1 1,-1 0-1,-1-9 0,1 8 64,-1 0-1,-1 0 0,1 0 1,-1 1-1,0-1 0,-1 1 0,1 0 1,-1 0-1,-1 0 0,1 0 1,-1 1-1,0 0 0,0 0 1,0 0-1,-1 0 0,0 1 0,0 0 1,-11-5-1,16 8-9,-2 1-43,3 0-45,10-1-29,1-1 53,0 1 0,0 1 1,0 0-1,13 2 0,9 0 10,224-2-13,-257 0 4,1 1 1,0-1-1,-1 0 1,1 0-1,0 1 0,-1-1 1,1 0-1,0 1 1,-1-1-1,1 1 1,-1-1-1,1 1 0,0-1 1,-1 1-1,1-1 1,-1 1-1,0 0 0,1-1 1,-1 1-1,1 0 1,-1-1-1,0 1 1,0 0-1,1-1 0,-1 1 1,0 0-1,0 0 1,0-1-1,0 1 0,0 0 1,0 0-1,0 0 1,0 33-93,0-23 92,-13 131 63,13-141-59,1 1 1,-1-1-1,1 0 0,-1 0 1,1 0-1,-1 0 0,1 0 0,-1 0 1,1 0-1,0 0 0,0 0 0,-1 0 1,1 0-1,0 0 0,0-1 1,0 1-1,0 0 0,0-1 0,0 1 1,0 0-1,0-1 0,0 0 1,0 1-1,1-1 0,-1 1 0,0-1 1,0 0-1,0 0 0,1 0 0,-1 0 1,2 0-1,48 2-166,-39-2 108,23 0-169,0-2 0,0-1 0,38-8 1,-60 8 86,0 0 0,0-1 0,0-1 0,-1 0 0,0 0 1,0-1-1,-1-1 0,1 0 0,-2-1 0,1 0 0,15-15 0,-22 17 183,0 1 0,0-1 0,0 0 0,-1 0 0,0 0 0,0-1-1,-1 1 1,0-1 0,0 0 0,0 1 0,-1-1 0,0 0 0,0 0 0,-1 0-1,1 0 1,-3-12 0,2 18 2,0 0 1,0 0-1,0 0 0,0 1 1,0-1-1,0 0 0,0 0 0,0 0 1,0 1-1,0-1 0,-1 0 1,1 0-1,0 0 0,-1 1 0,1-1 1,0 0-1,-1 1 0,1-1 1,-1 0-1,1 1 0,-1-1 0,0 1 1,1-1-1,-1 1 0,0-1 1,1 1-1,-1-1 0,0 1 1,1-1-1,-1 1 0,0 0 0,0-1 1,0 1-1,-2 0-11,0 0 0,0 0 0,1 0 0,-1 0 1,0 1-1,0-1 0,1 1 0,-1-1 0,0 1 0,-2 2 0,-6 1-58,0 2 1,0-1-1,-16 13 0,22-14-26,-1 0 0,1 0 1,0 0-1,0 1 0,0 0 0,1 0 0,0 0 1,0 0-1,0 1 0,1-1 0,-1 1 1,1 0-1,1 0 0,-1 1 0,1-1 0,0 0 1,1 1-1,-1-1 0,1 1 0,1 0 1,-1-1-1,1 8 0,2-13-20,0 0-1,0-1 1,0 1 0,0-1 0,-1 1 0,1-1-1,0 0 1,0 0 0,0 0 0,0 0-1,0 0 1,2-1 0,-1 1-18,150-2 166,-148 2-32,0 1 0,0-1 0,0 1 0,0-1 0,0 2 1,0-1-1,0 0 0,0 1 0,-1 0 0,1 0 0,0 0 1,-1 1-1,0 0 0,0 0 0,1 0 0,2 3 1,-1 1 21,-1-1 1,0 0 0,0 1 0,0 0-1,-1 0 1,0 0 0,-1 1 0,1-1-1,1 10 1,2 9 140,-1 1-1,-2 0 1,0 0 0,-1 53-1,-4-71-180,0-1 1,0 0-1,-1 1 0,0-1 0,0 0 0,-1 0 1,0 0-1,-1 0 0,1 0 0,-2-1 0,1 1 1,-1-1-1,0-1 0,0 1 0,-1 0 0,0-1 1,0 0-1,0-1 0,-1 1 0,0-1 0,-13 7 0,6-4 56,-1 0 0,-1-1 0,1 0 0,-1-1 0,0-1-1,-1-1 1,1 0 0,-1-1 0,0-1 0,-21 1 0,36-3-49,0 0 1,0-1 0,0 1 0,0 0-1,0-1 1,-1 1 0,1-1 0,0 0-1,0 0 1,1 1 0,-1-1 0,0-1-1,0 1 1,0 0 0,1 0 0,-1-1-1,0 1 1,1-1 0,-1 1 0,1-1-1,0 1 1,-1-1 0,1 0 0,0 0-1,0 0 1,0 0 0,1 0 0,-1 0-1,0 0 1,0-3 0,-1-7 9,0 1 0,0-1 0,1 0 0,1-16 0,0 19-48,1-1-20,1-1 0,0 1 0,0 0 0,1 0-1,0 1 1,1-1 0,0 1 0,0-1 0,1 1 0,1 0 0,-1 1 0,1 0 0,1-1 0,-1 2 0,12-11 0,15-13-289,1 2 0,43-28 0,-76 56 306,28-19-412,0 1 0,1 2 0,45-19 0,-55 29-750,-1 0 0,1 1-1,39-5 1,-12 6-4767</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4.748"/>
    </inkml:context>
    <inkml:brush xml:id="br0">
      <inkml:brushProperty name="width" value="0.05" units="cm"/>
      <inkml:brushProperty name="height" value="0.05" units="cm"/>
      <inkml:brushProperty name="color" value="#008C3A"/>
    </inkml:brush>
  </inkml:definitions>
  <inkml:trace contextRef="#ctx0" brushRef="#br0">81 191 18248,'0'0'985,"20"-19"154,65-59-464,-44 33-197,-40 42-425,0 0 0,1 0 0,-1 0-1,-1 0 1,1 0 0,0 0 0,-1 0 0,1 0-1,-1 0 1,0-6 0,-1 8-24,0 0 1,0 0-1,1 0 0,-1 1 0,0-1 1,0 0-1,0 1 0,0-1 0,0 1 1,0-1-1,0 1 0,0 0 0,0-1 0,0 1 1,0 0-1,0 0 0,0-1 0,0 1 1,0 0-1,-1 0 0,1 0 0,0 0 1,0 1-1,0-1 0,0 0 0,-1 1 1,-34 3 39,23 0-59,0 1-1,1 0 1,-1 0 0,1 1-1,0 0 1,1 2-1,-1-1 1,-13 13-1,21-17-1,0 0-1,0 0 1,1 1-1,0-1 1,-1 1-1,1-1 1,0 1-1,1 0 1,-1 0-1,1 1 1,0-1-1,0 0 1,0 1-1,1-1 1,-1 1-1,1 0 1,0 0-1,1-1 1,-1 1-1,1 0 1,0 0-1,0-1 1,0 1-1,1 0 1,-1 0-1,1 0 1,2 5-1,-2-8-4,0 0-1,0-1 1,0 1-1,0 0 1,1-1-1,-1 1 1,0-1-1,1 1 0,-1-1 1,1 1-1,0-1 1,-1 0-1,1 0 1,0 0-1,0 0 1,0 0-1,0 0 1,4 0-1,41 7 26,-34-7-20,67 6-243,91-4-1,-3-17-5720,-79-3-7535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6.583"/>
    </inkml:context>
    <inkml:brush xml:id="br0">
      <inkml:brushProperty name="width" value="0.05" units="cm"/>
      <inkml:brushProperty name="height" value="0.05" units="cm"/>
      <inkml:brushProperty name="color" value="#004F8B"/>
    </inkml:brush>
  </inkml:definitions>
  <inkml:trace contextRef="#ctx0" brushRef="#br0">0 11 1249,'0'0'0</inkml:trace>
  <inkml:trace contextRef="#ctx0" brushRef="#br0" timeOffset="1">0 11 9861,'28'-9'4767,"-23"7"-1808,-5 65 1492,-2-1-3575,0 61-1073,3-117 219,-1 0 0,1 0 0,0 0 0,1 0 0,-1 0 0,1-1-1,0 1 1,1 0 0,-1-1 0,7 9 0,-8-11-101,1 0 0,0 0 1,0 0-1,1-1 0,-1 1 0,0-1 0,1 0 1,0 1-1,-1-1 0,1 0 0,0-1 0,0 1 1,0 0-1,0-1 0,0 0 0,1 0 0,-1 0 0,0 0 1,1 0-1,5 0 0,3-3-2306,-3-5-1870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6.074"/>
    </inkml:context>
    <inkml:brush xml:id="br0">
      <inkml:brushProperty name="width" value="0.05" units="cm"/>
      <inkml:brushProperty name="height" value="0.05" units="cm"/>
      <inkml:brushProperty name="color" value="#008C3A"/>
    </inkml:brush>
  </inkml:definitions>
  <inkml:trace contextRef="#ctx0" brushRef="#br0">315 42 8036,'0'0'15495,"-3"-8"-15058,1 4-405,1 2-27,1 1 0,0 0 0,0 0 0,-1 0 0,1 0 0,-1 0 0,1-1 0,-1 1 1,1 0-1,-1 0 0,0 0 0,0 1 0,1-1 0,-1 0 0,0 0 0,0 0 0,0 0 0,-1 0 0,0 4-16,1 0 0,-1 0 0,1 0-1,0 1 1,0-1 0,0 1 0,0-1 0,1 0 0,-1 7-1,-14 140-685,5 194-1,10-319-52,2-63 811,-1 18-52,-1 0 0,-3-33 0,3 48 31,-1 0 0,0 1 0,0-1 0,-1 1-1,1-1 1,-1 1 0,0 0 0,0-1 0,0 1 0,-1 0 0,1 0 0,-1 1-1,0-1 1,0 0 0,-1 1 0,-4-5 0,6 7-3,0 0 0,0 1 0,1-1-1,-1 0 1,0 1 0,0-1 0,0 1 0,0-1 0,0 1 0,0 0 0,0 0-1,1 0 1,-1 0 0,0 0 0,0 1 0,0-1 0,0 0 0,0 1-1,0 0 1,0-1 0,1 1 0,-3 1 0,-38 24-180,36-22 193,-11 8-53,0 1 1,1 1-1,-24 25 0,36-35-7,1 0-1,-1 1 1,1 0-1,-1 0 1,1 0 0,1 0-1,-1 0 1,1 0 0,0 1-1,0-1 1,0 1 0,1 0-1,0-1 1,0 1-1,1 0 1,-1 0 0,1 0-1,1 7 1,0-12-1,0 1 0,0-1 0,0 0 1,1 0-1,-1 0 0,0 0 0,0 0 0,1 0 0,-1 0 0,1 0 0,-1 0 1,1-1-1,-1 1 0,1-1 0,-1 1 0,1-1 0,0 1 0,-1-1 1,1 0-1,0 0 0,-1 0 0,1 0 0,0 0 0,-1 0 0,3-1 1,4 1-31,41 2-196,0-1 1,0-3-1,56-10 0,-83 9-38,-1-2-1,1 0 0,-1-2 1,0 0-1,0-2 1,-1 0-1,0-1 0,-1-1 1,25-18-1,-39 25 255,0 0 0,0 0 0,0-1 0,-1 0 0,1 0 0,-1 0 0,-1-1 0,1 0 0,-1 1 0,0-1 0,0 0 0,4-13 0,-4 4 758,0 0-1,-1-1 1,-1 1-1,-1-21 1,0 35-262,-12 16-315,1-3-165,0 1 0,1 0 1,0 0-1,-9 18 0,16-24-56,0 0 1,0 0-1,1 1 0,-1-1 0,2 1 1,-1 0-1,1-1 0,0 1 0,1 0 1,0 0-1,1 12 0,0-19 4,-1 1 0,1-1 0,0 0 0,-1 1 0,1-1 0,0 0 0,0 0-1,-1 0 1,1 0 0,0 0 0,0 0 0,0 0 0,0 0 0,1 0 0,-1 0 0,0-1 0,0 1-1,0 0 1,1-1 0,-1 1 0,0-1 0,1 1 0,-1-1 0,0 0 0,1 0 0,-1 1 0,0-1-1,3 0 1,49 1-1292,-41-2 931,-4 2 305,-1-2 0,1 1 0,-1-1 0,0 0 0,1-1-1,-1 1 1,0-2 0,0 1 0,0-1 0,0 0-1,-1 0 1,10-6 0,-8 2 404,1-1 1,-1 1-1,-1-1 0,1 0 1,-1-1-1,-1 0 0,9-15 0,-14 24-224,-1-1 0,0 1 0,0 0 0,1 0 1,-1-1-1,0 1 0,0 0 0,1-1 0,-1 1 0,0 0 0,1 0 0,-1 0 0,0 0 0,1-1 0,-1 1 0,1 0 0,-1 0 0,0 0 0,1 0 0,-1 0 0,0 0 0,1 0 0,-1 0 0,1 0 0,-1 0 0,0 0 0,1 0 0,-1 0 0,1 0 0,-1 0 0,0 1 0,1-1 0,-1 0 0,0 0 0,1 0 0,-1 0 0,0 1 0,1-1 0,-1 0 0,0 0 0,1 1 0,-1-1 0,0 0 0,1 1 0,16 20-463,-6-8 527,-2-6-136,1 0 1,1-1-1,-1 0 1,1-1-1,0 0 0,0 0 1,0-1-1,1-1 1,-1 0-1,1-1 0,0 0 1,0 0-1,0-2 0,0 1 1,0-1-1,22-4 1,-26 3-34,1-1 1,-1 0 0,1 0 0,-1-1-1,0 0 1,0 0 0,0-1-1,-1 0 1,1 0 0,11-10 0,-14 10 1,-1 0 1,0-1 0,0 1-1,0-1 1,-1 0 0,1 0 0,-1 0-1,0-1 1,-1 1 0,1-1-1,-1 0 1,0 1 0,-1-1-1,1 0 1,-1 0 0,1-9 0,1-22 346,-2 0 1,-1 0 0,-2 0 0,-1 0 0,-2 0 0,-2 1-1,-1 0 1,-15-41 0,24 82-280,0 0 0,-1 0 0,1 0-1,-1 0 1,-1 1 0,0 7 0,-1 11-89,3-5 60,0 0 0,2 1 0,0-1 0,1 0 0,0 0 0,2-1 0,12 29 0,-1-13-236,1 0 0,43 59 0,-52-81-434,14 20 117,-17-11-6282</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7.019"/>
    </inkml:context>
    <inkml:brush xml:id="br0">
      <inkml:brushProperty name="width" value="0.05" units="cm"/>
      <inkml:brushProperty name="height" value="0.05" units="cm"/>
      <inkml:brushProperty name="color" value="#008C3A"/>
    </inkml:brush>
  </inkml:definitions>
  <inkml:trace contextRef="#ctx0" brushRef="#br0">4 306 18440,'0'0'4488,"-3"0"-4377,7 0-70,574-35-3847,-523 30 2455,-31 4 821,-20 1 366,0 0 0,0 0 0,0 0 0,0-1 0,0 0 0,0 1 0,0-1 0,7-3 0,-10 3 241,-1 1 0,0 0 1,1 0-1,-1 0 0,0 0 1,1-1-1,-1 1 1,0 0-1,0 0 0,1-1 1,-1 1-1,0 0 0,0 0 1,0-1-1,0 1 0,1 0 1,-1-1-1,0 1 1,0 0-1,0-1 0,0 1 1,0 0-1,0-1 0,0 1 1,0 0-1,0-1 1,0 1-1,0 0 0,0-1 1,0 1-1,0 0 0,0-1 1,0 1-1,0 0 0,0-1 1,0 1-1,0 0 1,-1-1-1,1 1 0,0 0 1,0 0-1,0-1 0,-1 1 1,1 0-1,0 0 0,0-1 1,-1 1-1,1 0 1,0 0-1,0-1 0,-1 1 1,1 0-1,0 0 0,-1 0 1,1 0-1,0 0 1,-1 0-1,0-1 0,1 1-38,0 0-1,0-1 0,-1 1 1,1 0-1,0 0 0,-1-1 0,1 1 1,0 0-1,-1 0 0,1 0 1,0-1-1,-1 1 0,1 0 1,0 0-1,-1 0 0,1 0 1,-1 0-1,1 0 0,0 0 1,-1 0-1,1 0 0,-1 0 1,1 0-1,0 0 0,-1 0 1,1 0-1,0 0 0,-1 0 0,1 0 1,-1 0-1,1 0 0,0 1 1,-1-1-1,1 0 0,0 0 1,-1 0-1,1 1 0,0-1 1,-1 0-1,1 0 0,0 1 1,0-1-1,-1 0 0,1 1 1,0-1-1,0 1 0,-1 5-21,2 0 0,-1 0-1,1 0 1,0 0 0,0 0-1,1 0 1,0 0 0,0-1 0,0 1-1,0-1 1,1 1 0,0-1-1,0 0 1,1 0 0,-1 0 0,1 0-1,0-1 1,8 7 0,35 42 53,-44-49-71,-1 1 0,1-1 0,-1 1 0,0 0 0,-1 0 0,1 0 0,-1-1 0,0 2 0,0-1 0,0 0 0,-1 9 0,0-12-4,-1 1-1,0-1 1,0 1 0,0-1-1,0 0 1,0 1-1,-1-1 1,1 0-1,-1 0 1,1 0-1,-1 0 1,0 0-1,0 0 1,0 0 0,0-1-1,0 1 1,0-1-1,0 0 1,-1 1-1,1-1 1,0 0-1,-1 0 1,1 0 0,-1-1-1,0 1 1,1 0-1,-4-1 1,-13 4-88,0 0 1,-27 1 0,36-4 62,0-1 0,-1 0 0,1 0 1,0-1-1,0 0 0,-13-4 0,20 4 44,1 1 0,0-1 0,-1 0 0,1 0 0,0 0-1,0-1 1,0 1 0,0 0 0,0-1 0,0 1 0,0-1 0,1 0 0,-1 0 0,0 1 0,1-1-1,-1 0 1,1 0 0,0-1 0,0 1 0,0 0 0,0 0 0,0-1 0,0 1 0,1 0-1,-1-1 1,1 1 0,0 0 0,-1-1 0,1-4 0,0 6 255,30 3-233,57 10 0,4 0-6,144-6-250,-209-7 84,0-2 0,-1 0-1,0-2 1,0 0 0,0-2-1,0-1 1,24-11 0,-42 15 101,-1 1 0,1-1-1,-1-1 1,0 1 0,0-1 0,0-1 0,-1 1 0,1-1 0,-1 0 0,7-12-1,-9 14 90,-1 0-1,0 0 0,0 0 0,0 0 0,0-1 1,-1 1-1,0-1 0,0 0 0,0 1 0,0-1 1,-1 0-1,0 1 0,0-1 0,0 0 0,-1 1 1,1-1-1,-1 0 0,0 1 0,-2-5 0,2 8-22,1 0-1,-1 0 0,0 0 1,0 0-1,1 0 0,-1 0 0,0 1 1,0-1-1,0 0 0,0 1 0,0-1 1,0 0-1,0 1 0,0 0 0,0-1 1,0 1-1,0-1 0,0 1 1,-1 0-1,1 0 0,0 0 0,0 0 1,0 0-1,0 0 0,-1 0 0,1 0 1,0 0-1,0 0 0,0 1 0,0-1 1,0 0-1,-2 1 0,-37 16-20,29-10-12,0 0 0,0 1 0,1 0 0,0 1 0,-15 18 1,21-22 0,0 0 1,0 1 0,1-1-1,-1 1 1,1 0 0,1 0-1,-1 0 1,1 0 0,0 1-1,1-1 1,-1 1 0,1-1-1,0 12 1,1-15 0,0-1 0,1 1-1,-1-1 1,1 0 0,0 1 0,0-1 0,0 0-1,0 0 1,0 0 0,0 0 0,1 0-1,-1 0 1,0 0 0,1 0 0,0 0 0,0 0-1,-1-1 1,1 1 0,0-1 0,0 0 0,0 1-1,0-1 1,1 0 0,-1 0 0,0 0 0,0 0-1,1-1 1,-1 1 0,0-1 0,1 1 0,2-1-1,14 3-10,0-1 0,0-1 0,22-1 0,-19 0-23,15 0-41,17 1-206,55-6 0,-93 3 118,0 0 0,-1-1-1,1-1 1,0 0 0,-1-2 0,0 1 0,28-17-1,-37 18 33,-1 0 0,0 0-1,0-1 1,-1 0 0,1 0-1,-1 0 1,0-1 0,-1 1 0,1-1-1,-1 0 1,0 0 0,0 0-1,-1 0 1,0-1 0,0 1-1,0-1 1,-1 1 0,0-1-1,0 0 1,-1 1 0,0-1 0,0 0-1,-2-8 1,0-7 520,-1 0 0,-1 1 0,-1-1 1,-1 1-1,-15-35 0,-44-93 2700,63 215-2427,2-30-679,-1-9 22,5 44 1,-3-62-5,1-1 0,0 0 0,0 1 0,1-1 1,0 0-1,0 0 0,1-1 0,0 1 0,7 9 0,31 33 25,-33-42-167,0 2 1,-1-1-1,0 1 1,-1 0-1,0 1 0,0-1 1,9 24-1,-13-17-1801,-3-10-2545</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7.369"/>
    </inkml:context>
    <inkml:brush xml:id="br0">
      <inkml:brushProperty name="width" value="0.05" units="cm"/>
      <inkml:brushProperty name="height" value="0.05" units="cm"/>
      <inkml:brushProperty name="color" value="#008C3A"/>
    </inkml:brush>
  </inkml:definitions>
  <inkml:trace contextRef="#ctx0" brushRef="#br0">0 17 15511,'0'0'7411,"154"-7"-7539,-22 7 16,5 0-640,-13-2-1649,-20-6-5603</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8.818"/>
    </inkml:context>
    <inkml:brush xml:id="br0">
      <inkml:brushProperty name="width" value="0.05" units="cm"/>
      <inkml:brushProperty name="height" value="0.05" units="cm"/>
      <inkml:brushProperty name="color" value="#008C3A"/>
    </inkml:brush>
  </inkml:definitions>
  <inkml:trace contextRef="#ctx0" brushRef="#br0">311 338 18585,'0'0'4879,"-32"5"-4831,-106 17-35,130-21-5,1 1-1,-1 0 0,1 0 0,-1 0 0,1 1 0,0 0 0,0 1 0,0 0 0,1 0 0,-1 0 0,1 1 0,0 0 1,0 0-1,0 0 0,-5 8 0,7-7-72,1 1 0,-1-1-1,1 1 1,1 0 0,-1 0 0,1 0 0,1 1 0,-1-1-1,1 0 1,0 1 0,1-1 0,0 11 0,0-17 14,0 0 0,1 0 1,-1 0-1,1 1 0,-1-1 1,1 0-1,-1 0 0,1 0 1,0-1-1,-1 1 0,1 0 1,0 0-1,0 0 0,0 0 1,0-1-1,0 1 0,-1 0 1,1-1-1,0 1 0,1-1 1,-1 1-1,0-1 0,0 1 1,0-1-1,0 0 0,0 1 1,0-1-1,0 0 0,1 0 1,-1 0-1,1 0 0,49 1-1462,-38-1 894,-5 0 420,0 0 1,0-1-1,0 0 0,0 0 0,-1-1 1,1 0-1,0 0 0,-1-1 0,1 0 1,-1 0-1,0-1 0,9-6 1,-11 7 325,-2 0 1,1-1 0,0 1-1,-1-1 1,1 0 0,-1 0 0,0 0-1,-1-1 1,1 1 0,-1-1 0,1 1-1,-1-1 1,-1 0 0,1 0-1,-1 0 1,0 0 0,0 0 0,0 0-1,-1 0 1,0-8 0,0-1 934,-1-7 443,1 20-958,2 12-292,-1-7-255,0 1 1,1-1-1,0 1 0,0-1 0,0 0 0,0 0 0,0 0 0,1 0 0,0 0 0,0 0 0,0-1 0,0 1 1,0-1-1,1 0 0,0 0 0,0 0 0,-1 0 0,1-1 0,1 1 0,-1-1 0,0 0 0,1-1 1,-1 1-1,1-1 0,4 1 0,0 1-38,1-1 1,-1 0-1,1-1 1,0 0-1,0 0 0,-1-1 1,1 0-1,0-1 1,0 0-1,-1-1 1,16-4-1,-21 4 28,0 1 1,0-2-1,0 1 0,-1 0 0,1-1 0,-1 0 1,1 1-1,-1-2 0,0 1 0,0 0 1,0 0-1,0-1 0,-1 0 0,1 1 1,-1-1-1,0 0 0,0 0 0,0-1 0,-1 1 1,1 0-1,-1 0 0,1-7 0,1-9 64,-1-1-1,-1 0 1,-3-34-1,1 16 177,0 22-108,-1 1-1,-1 0 1,0 0 0,-1 0-1,-1 0 1,0 0 0,-13-24-1,-15-48 885,35 103-970,-1 0 0,0 0 0,-4 26-1,2 5-31,1-32 0,-1-2-1,0 1 0,1 0 1,1 0-1,0-1 0,1 1 1,0-1-1,1 1 0,1-1 1,0 0-1,10 23 0,-7-22-42,1-1-1,0 0 1,0 0-1,1-1 0,1 0 1,0 0-1,0-1 1,1-1-1,1 0 1,-1 0-1,1-1 1,1 0-1,-1-1 0,1-1 1,1 0-1,-1-1 1,1 0-1,0-1 1,0 0-1,0-1 1,0-1-1,20 1 0,-21-3-5,-7 0-20,0 0 0,0 0 0,0 0 0,0-1 0,0 0 0,9-2 0,-13 2 53,-1 0 1,1 0 0,-1 1-1,1-1 1,-1 0 0,0-1-1,1 1 1,-1 0-1,0 0 1,0 0 0,0-1-1,0 1 1,0-1 0,0 1-1,0-1 1,-1 1-1,1-1 1,0 1 0,-1-1-1,1 0 1,-1 1 0,0-1-1,1 0 1,-1 1 0,0-1-1,0 0 1,-1-3-1,2-1 50,-2 0 0,1 0 0,-1 0 0,0 0 0,0 0-1,-3-7 1,3 11-26,1 0 0,-1 0 0,0 0 0,0 1-1,0-1 1,0 0 0,0 1 0,-1-1 0,1 0 0,-1 1 0,1 0-1,-1-1 1,1 1 0,-1 0 0,0 0 0,1 0 0,-1 0 0,0 0-1,0 0 1,0 0 0,-3 0 0,0-1 14,1 0 0,-1-1 0,1 1 0,0-1 0,0 0 0,0 0 0,0 0 0,0-1 0,1 1 0,-6-8 0,-25-19 542,29 26-552,-26-11-91,62 20-82,-1-1 0,1-1 1,0-2-1,45-4 0,1 1-17,35-4-130,-112 6 301,1 0 1,0 0-1,-1 0 1,1 0-1,-1 0 0,1 0 1,-1 0-1,1 0 0,-1 0 1,1 0-1,-1 0 1,1 0-1,0 0 0,-1 0 1,1 0-1,-1 1 1,1-1-1,-1 0 0,1 0 1,-1 1-1,1-1 0,-1 0 1,1 0-1,-1 1 1,0-1-1,1 1 0,-3 6 17,2-7-18,-31 49 133,27-45-120,0 0 0,0 1 0,1 0 0,0 0 0,0 0 0,0 0 0,1 0 0,-1 1 0,1-1 0,1 1 0,-1 0 0,1-1 0,0 1 0,-1 9 0,3-14-9,-1-1 1,1 1-1,-1 0 1,1 0-1,-1 0 1,1-1-1,0 1 1,-1 0-1,1-1 1,0 1-1,0-1 1,0 1-1,-1-1 1,1 1-1,0-1 1,0 1-1,0-1 1,0 0-1,0 0 1,0 1-1,-1-1 1,1 0-1,0 0 1,0 0-1,0 0 1,0 0-1,2 0 1,37 0-54,-31 0 36,45-1-568,97-12 0,-131 9 363,0 0 0,0-1 0,-1-1 0,1 0-1,-2-2 1,1 0 0,-1-1 0,20-14-1,-33 20 328,-1-1 0,1 1-1,-1-1 1,0 0-1,0-1 1,-1 1-1,0-1 1,1 0-1,-1 1 1,-1-1 0,1 0-1,-1-1 1,0 1-1,0 0 1,0-1-1,-1 1 1,0-1-1,0 0 1,-1 1 0,1-1-1,-1 0 1,0 1-1,-1-1 1,1 0-1,-3-10 1,2 15-68,0-1-1,0 1 1,0 0 0,0 0-1,-1 0 1,1 0-1,0-1 1,0 1 0,-1 1-1,1-1 1,-1 0 0,1 0-1,-1 1 1,1-1 0,-1 0-1,1 1 1,-1 0 0,1-1-1,-1 1 1,0 0 0,1 0-1,-1 0 1,1 0-1,-1 0 1,0 0 0,1 0-1,-1 0 1,0 1 0,-1 0-1,-52 10-103,42-5 64,0 1 0,0 0 1,1 0-1,-1 1 0,2 1 0,-1 0 0,1 0 0,-11 14 0,16-16-14,0-1 1,1 1 0,-1 1-1,2-1 1,-1 1 0,1-1-1,0 1 1,1 1-1,0-1 1,0 0 0,1 1-1,0 0 1,0-1 0,0 16-1,2-22 0,1 0 0,-1-1 0,1 1 1,-1-1-1,1 1 0,0 0 0,0-1 0,0 1 0,0-1 0,0 0 0,0 1 0,0-1 0,0 0 0,0 0 0,1 1 0,-1-1 0,1 0 0,-1 0 0,1 0 0,-1-1 1,1 1-1,-1 0 0,1-1 0,0 1 0,-1-1 0,1 1 0,0-1 0,-1 0 0,4 1 0,63 5-206,-55-6 162,-2 1 51,249 1-1685,-229-4 1276,-1-1-1,1-2 0,-1-1 1,0-1-1,0-2 0,40-17 1,-63 23 404,0 0 0,0-1 0,0 0 0,-1 0-1,0 0 1,0-1 0,0 0 0,0 0 0,-1-1 0,0 1 0,0-1 0,7-12 0,-9 12 337,0 0 1,-1 0 0,0-1-1,0 1 1,0 0 0,-1-1 0,0 1-1,0-1 1,-1-10 0,0 16-278,0 0 0,0 0 0,-1 0 0,1 0 0,0 0 0,-1 0 0,1 0 0,-1 0 0,0 0 0,1 0 1,-1 0-1,0 0 0,1 0 0,-1 0 0,0 0 0,0 1 0,0-1 0,0 0 0,0 1 0,0-1 0,0 1 1,0-1-1,0 1 0,0-1 0,0 1 0,0 0 0,0-1 0,0 1 0,0 0 0,-1 0 0,1 0 0,-1 0 1,-46-1 67,36 1-44,0 1-71,0 0 1,0 1-1,0 0 0,1 1 1,-1 0-1,0 1 1,1 0-1,0 1 1,0 0-1,-17 11 1,10-4-6,0 1 1,1 1 0,1 1 0,-30 32 0,43-44-16,1 0 0,-1 0 0,0 0 1,1 1-1,-1-1 0,1 1 0,0 0 1,0-1-1,1 1 0,-1 0 0,1 0 1,0 0-1,0 0 0,0 1 0,0-1 1,1 0-1,0 0 0,0 0 0,0 6 1,10-7-470,6-4 493,1 0 1,0-1-1,-1 0 0,1-1 1,-1-1-1,0-1 0,0 0 1,-1-2-1,1 1 0,-1-2 1,-1 0-1,1 0 0,-2-2 1,1 0-1,14-13 0,-27 22 68,0 0 1,0 0-1,0 0 0,0 0 0,0 0 1,0 0-1,0 0 0,0 1 1,0-1-1,1 0 0,-1 1 0,0-1 1,1 1-1,-1 0 0,0-1 0,1 1 1,-1 0-1,0 0 0,4 0 0,10 16 406,-1 4-583,-7-13 76,1-1-1,-1-1 0,1 1 0,0-1 0,0-1 1,1 1-1,-1-2 0,1 1 0,0-1 0,0 0 1,0-1-1,1 0 0,-1 0 0,0-1 0,16 0 1,-18-1-701,-1 0 0,1-1 0,-1 0 0,1 0 0,-1 0 0,0-1 0,0 0 0,10-4 0,13-16-14993</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39.539"/>
    </inkml:context>
    <inkml:brush xml:id="br0">
      <inkml:brushProperty name="width" value="0.05" units="cm"/>
      <inkml:brushProperty name="height" value="0.05" units="cm"/>
      <inkml:brushProperty name="color" value="#008C3A"/>
    </inkml:brush>
  </inkml:definitions>
  <inkml:trace contextRef="#ctx0" brushRef="#br0">100 11 10389,'0'0'12795,"0"0"-12787,0-1 1,0 1-1,-1-1 1,1 1-1,0 0 0,0-1 1,0 1-1,0-1 1,0 1-1,0-1 0,0 1 1,0 0-1,0-1 1,0 1-1,0-1 0,1 1 1,-1 0-1,0-1 1,0 1-1,0 0 0,0-1 1,1 1-1,-1-1 1,0 1-1,0 0 0,1-1 1,38 64-145,-20-26 154,-2 2-1,-1 0 1,13 50 0,13 34-754,-44-128 505,-1 1 0,0 0 0,0 0 0,0 0 0,-1 0 0,1 1 0,-7-5-1,-68-47 1727,76 54-1467,1 0 0,-1 1 1,1-1-1,-1 1 1,0-1-1,1 1 1,-1 0-1,0 0 0,1 0 1,-1 0-1,1 0 1,-1 0-1,0 0 1,1 0-1,-1 1 1,1-1-1,-1 0 0,0 1 1,1 0-1,-1-1 1,1 1-1,-3 1 1,-31 25-148,24-18 178,6-5-49,0-1-1,0 1 0,0 0 0,0 0 0,1 0 1,0 1-1,0 0 0,0-1 0,0 1 1,1 1-1,0-1 0,0 0 0,0 1 0,0 0 1,1 0-1,0-1 0,1 1 0,-1 0 0,0 10 1,2-15-14,1-1 0,-1 1 0,1 0 0,-1-1 0,1 1 0,0-1 0,-1 0 0,1 1 0,0-1 0,-1 1 0,1-1 0,0 0 0,-1 0 0,1 1 0,0-1 0,0 0 0,-1 0 0,1 0 0,0 0 0,0 0 0,0 0 0,-1 0 0,1 0 0,0 0 0,0 0-1,-1 0 1,2-1 0,3 1-22,2 1 17,35 0-301,68-6 0,-96 3 275,1-1 0,-1 0-1,0-1 1,0 0-1,-1-1 1,1-1 0,-1 0-1,22-14 1,21-26 39,-45 34 198,2 1-1,0 1 1,18-11 0,-31 21-200,1-1 0,-1 1 0,0 0 1,0 0-1,1 0 0,-1 0 0,0 0 1,1 0-1,-1-1 0,0 1 0,1 0 0,-1 0 1,0 0-1,1 0 0,-1 0 0,1 0 1,-1 0-1,0 1 0,1-1 0,-1 0 1,0 0-1,1 0 0,-1 0 0,0 0 0,0 0 1,1 1-1,-1-1 0,0 0 0,1 0 1,-1 0-1,0 1 0,0-1 0,1 0 0,-1 0 1,0 1-1,0-1 0,0 0 0,1 1 1,-1-1-1,0 0 0,0 1 0,0-1 0,0 0 1,0 1-1,0-1 0,0 0 0,0 1 1,0-1-1,0 1 0,2 20-116,-2-16 127,4 80-71,-4-85 38,1 1 0,0 0 0,-1-1 0,1 1-1,-1-1 1,1 1 0,0-1 0,-1 0 0,1 1 0,0-1 0,0 0 0,-1 1 0,1-1 0,0 0 0,0 0 0,-1 0 0,1 0 0,0 0 0,0 0 0,0 0 0,-1 0-1,1 0 1,0 0 0,1 0 0,24-2-96,-25 2 104,47-10 3,-39 7 16,1 0-1,-1 1 1,0 1-1,12-1 1,-20 2-7,-1 1 0,1-1 0,0 0 0,0 1 1,0-1-1,-1 1 0,1 0 0,0-1 0,0 1 0,-1 0 0,1-1 0,-1 1 0,1 0 0,-1 0 0,1-1 0,-1 1 0,1 0 1,-1 0-1,0 0 0,1 0 0,-1 0 0,0-1 0,0 1 0,1 0 0,-1 0 0,0 0 0,0 0 0,0 0 0,-1 1 0,2 38 63,-1-31-10,0 7 37,-1-1 1,0 0-1,-1 0 1,0 0 0,-1 0-1,-1-1 1,0 1-1,-10 20 1,10-27-50,-1 0 0,1-1 1,-2 1-1,1-1 0,-1 0 0,0 0 1,-1-1-1,1 0 0,-1 0 0,0-1 1,-1 1-1,0-1 0,1-1 0,-1 0 1,-17 7-1,10-8-13,0 0 1,0 0 0,0-1-1,-1-1 1,1-1-1,-26-2 1,-1 1-82,1-1-1680,-56-9 0,81 9 122,-41-5-9010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0.784"/>
    </inkml:context>
    <inkml:brush xml:id="br0">
      <inkml:brushProperty name="width" value="0.05" units="cm"/>
      <inkml:brushProperty name="height" value="0.05" units="cm"/>
      <inkml:brushProperty name="color" value="#008C3A"/>
    </inkml:brush>
  </inkml:definitions>
  <inkml:trace contextRef="#ctx0" brushRef="#br0">567 558 16792,'0'0'5359,"-15"12"-4844,-30 17-243,-1-1 0,0-3-1,-2-1 1,-79 26-1,105-43-216,-6 3 13,-1-1 0,-1-2 0,1 0 0,-50 3 0,77-10-45,1-1 1,0 1-1,0-1 0,0 1 1,0-1-1,0 1 0,0-1 1,0 0-1,0 0 0,0 1 1,0-1-1,0 0 0,0 0 1,0 0-1,0 0 0,1 0 1,-1 0-1,0 0 0,1 0 1,-1 0-1,1-1 0,-1 1 1,1 0-1,0 0 0,-1 0 0,1-1 1,0 1-1,0 0 0,0 0 1,0-1-1,0 1 0,0 0 1,0 0-1,1-3 0,-1-3-16,0 0-1,1 0 0,0 0 0,1 1 1,3-12-1,3 3-65,0 2 0,1-1 0,1 1 0,0 0 0,0 1 0,24-20 0,-13 10-80,35-33-237,69-74-669,-106 107 779,-1-1-1,-1 0 1,27-51-1,-40 66 250,0 0 1,-1 0-1,-1-1 0,1 1 0,-1 0 0,0-1 1,-1 1-1,0-1 0,-1 0 0,0 1 1,-1-11-1,1 15 41,-1-1 1,0 1-1,0 0 1,0-1-1,-1 1 1,1 0-1,-1 0 1,0 0 0,0 0-1,-1 1 1,1-1-1,-1 1 1,0-1-1,0 1 1,0 0-1,0 0 1,0 0-1,-1 0 1,1 0-1,-1 1 1,0 0-1,-5-3 1,-12-2 153,-1 0 0,0 1 0,0 2 0,-1 0 0,1 1 0,-46 0 0,61 3-153,0 0 0,-1 1 1,1-1-1,0 1 0,0 0 1,1 1-1,-1 0 0,-12 5 0,17-6-21,-1 1-1,0 0 1,1 0-1,-1 0 0,1 0 1,0 0-1,-1 0 1,1 1-1,0-1 0,1 1 1,-1 0-1,0-1 1,1 1-1,-1 0 0,1 0 1,0 0-1,0 0 1,0 0-1,0 0 0,0 6 1,-1 3 1,1 0 1,0-1 0,1 1-1,0 0 1,1 0 0,1 0-1,-1 0 1,2-1 0,0 1 0,7 20-1,-2-16 11,0 0 0,1 0 0,1-1 0,0 0-1,1-1 1,21 21 0,86 79 62,-71-71-62,-1 1 0,77 100 0,-118-135-164,-1-1 1,0 1 0,0-1 0,0 1 0,-1 0 0,-1 0-1,0 1 1,0-1 0,-1 0 0,0 1 0,0-1 0,-1 1-1,-1 12 1,1-15-351,5-14-3867,23-12-9406</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1.145"/>
    </inkml:context>
    <inkml:brush xml:id="br0">
      <inkml:brushProperty name="width" value="0.05" units="cm"/>
      <inkml:brushProperty name="height" value="0.05" units="cm"/>
      <inkml:brushProperty name="color" value="#008C3A"/>
    </inkml:brush>
  </inkml:definitions>
  <inkml:trace contextRef="#ctx0" brushRef="#br0">37 43 19449,'0'0'5546,"2"-11"-5223,3-16-310,-1 23-29,2 45-54,-2 93 146,4 344-1349,-7-477 1213,-1-1-1,0 1 1,0 0-1,-1 0 1,1 0 0,0 0-1,0-1 1,0 1-1,0 0 1,-1 0-1,1 0 1,0-1-1,-1 1 1,1 0-1,-1 0 1,1-1-1,-1 1 1,1-1 0,-1 1-1,1 0 1,-1-1-1,0 1 1,1-1-1,-1 1 1,0-1-1,0 1 1,1-1-1,-1 0 1,0 1-1,0-1 1,1 0 0,-2 1-1,-27-3-5491,7-7-6243</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1.792"/>
    </inkml:context>
    <inkml:brush xml:id="br0">
      <inkml:brushProperty name="width" value="0.05" units="cm"/>
      <inkml:brushProperty name="height" value="0.05" units="cm"/>
      <inkml:brushProperty name="color" value="#008C3A"/>
    </inkml:brush>
  </inkml:definitions>
  <inkml:trace contextRef="#ctx0" brushRef="#br0">34 141 15863,'0'0'7558,"-6"-1"-7173,-16-6-167,16 6 22,17-1-247,0 1 0,0 0-1,0 1 1,-1 0-1,14 2 1,12 0-58,10-2-502,-1-1-1,1-2 1,-1-3 0,-1-1-1,78-23 1,-113 27 729,-1-1 1,1 0-1,-1-1 0,0 1 0,-1-1 1,1-1-1,-1 0 0,0 0 1,0 0-1,-1-1 0,0 1 1,10-16-1,-12 77 1663,-4 27-1685,5 169-40,-5-250-132,0 0-1,0 0 1,0 0-1,0 0 1,1 0-1,-1 0 1,0 0-1,0 0 1,1 0-1,-1 0 1,1 0-1,-1 0 1,1 0 0,-1 0-1,1 0 1,0 0-1,-1-1 1,1 1-1,0 0 1,0 0-1,-1-1 1,1 1-1,0-1 1,0 1-1,0 0 1,0-1-1,0 0 1,0 1 0,1 0-1,1-1-7,0 0 1,0 0-1,-1 0 1,1 0-1,0 0 1,0-1-1,0 1 1,-1-1-1,1 0 1,5-2-1,4-2-32,-1 0 0,1-2 0,19-13 0,-11 3 11,-1-1 1,-1-1-1,-1-1 0,-1 0 0,21-33 0,0-1 114,-36 53-44,-1 1 0,0-1 0,0 1-1,1-1 1,-1 1 0,0-1 0,1 1 0,-1 0 0,0-1-1,1 1 1,-1-1 0,0 1 0,1 0 0,-1-1-1,1 1 1,-1 0 0,1-1 0,-1 1 0,1 0-1,-1 0 1,1 0 0,-1-1 0,1 1 0,0 0 0,-1 0-1,1 0 1,-1 0 0,1 0 0,-1 0 0,1 0-1,-1 0 1,1 0 0,0 0 0,-1 1 0,1-1 0,10 20 81,-2 39-6,-9-54-26,2 17 3,-2-13-51,0 0 0,1 0 1,1 0-1,-1 0 0,1-1 0,4 11 0,-4-16-8,-1-1 0,0 0 0,1 1 0,-1-1 0,1 0 0,0 0 0,0 0 0,0 0 0,0 0 0,0 0 0,0 0 0,1-1 0,-1 1 0,1-1 0,-1 0 0,1 0 0,-1 0 0,1 0 0,-1 0 0,1 0 0,0-1 0,0 1 0,-1-1 0,1 0 0,3 0 0,13 0 2,-1-1-1,0-1 1,0 0 0,0-1-1,0-1 1,-1-1 0,1-1-1,-1 0 1,0-1 0,-1-1-1,0-1 1,0 0 0,-1-1-1,0 0 1,-1-2 0,0 1-1,0-2 1,-2 0 0,1 0 0,10-17-1,-19 23 20,0 0-1,-1 0 1,1 0-1,-2 0 1,1-1 0,-1 1-1,0-1 1,0 1-1,-1-1 1,0 0 0,-1 0-1,0-12 1,-1 22-14,1 1 1,-1-1-1,0 0 1,0 1-1,0-1 1,0 1-1,-1-1 1,1 0-1,-1 0 1,1 0-1,-1 0 1,0 0-1,1 0 1,-3 1-1,-6 8 17,-12 17 146,-36 58 1,53-76-155,0-1 0,1 1 0,0 0 0,0 0 0,1 0 1,1 1-1,-1-1 0,2 1 0,-1-1 0,2 23 0,0-32-17,0 0 0,0 1 0,0-1 0,0 0 0,0 1 0,1-1 0,-1 0 0,1 1 0,-1-1 1,1 0-1,-1 1 0,1-1 0,0 0 0,0 0 0,0 0 0,-1 0 0,1 0 0,0 0 0,0 0 0,0 0 0,1 0 0,-1 0 0,0-1 0,2 2 0,36 6 24,-34-8-23,39 3-338,0-2 0,0-2 0,-1-2 0,1-2 0,-1-2-1,64-18 1,-17-7-2713</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6.432"/>
    </inkml:context>
    <inkml:brush xml:id="br0">
      <inkml:brushProperty name="width" value="0.05" units="cm"/>
      <inkml:brushProperty name="height" value="0.05" units="cm"/>
      <inkml:brushProperty name="color" value="#008C3A"/>
    </inkml:brush>
  </inkml:definitions>
  <inkml:trace contextRef="#ctx0" brushRef="#br0">20 153 13158,'0'0'3852,"-4"-16"-1869,-10-50-527,14 64-1400,-1 0-1,1 0 0,0 0 0,0 0 0,-1-1 0,1 1 0,1 0 1,-1 0-1,0 0 0,0 0 0,1 0 0,-1 0 0,1 0 0,0 0 1,-1 0-1,1 1 0,0-1 0,0 0 0,0 0 0,1 1 0,-1-1 1,0 0-1,1 1 0,-1-1 0,1 1 0,-1 0 0,1-1 0,-1 1 1,1 0-1,0 0 0,2-1 0,3-1-31,0 1 1,0 0-1,0 0 0,1 1 0,-1 0 1,9-1-1,-8 2 77,-5-1-97,0 1 1,0 0-1,0 0 0,-1 0 1,1 1-1,0-1 0,0 0 1,0 1-1,-1 0 0,1 0 1,0 0-1,-1 0 0,1 0 1,-1 0-1,1 1 1,-1-1-1,1 1 0,-1 0 1,2 2-1,0 0 4,-1 0 1,0 0-1,0 1 1,0-1 0,0 1-1,-1 0 1,0 0-1,0 0 1,2 8-1,1 7 30,-2 1 0,0 0 1,-1 0-1,-1 23 0,-2 8-16,6 142 109,-3-170-118,2 0 1,0-1 0,1 0-1,2 0 1,17 43 0,-22-62-21,0 1 1,0-1-1,1-1 0,0 1 1,0 0-1,0-1 1,0 1-1,0-1 1,1 0-1,-1 0 1,1 0-1,0 0 1,0-1-1,0 0 1,0 0-1,0 0 1,0 0-1,1 0 1,-1-1-1,1 0 1,-1 0-1,1 0 1,-1-1-1,1 1 1,0-1-1,-1 0 1,1 0-1,-1-1 1,1 1-1,8-3 0,5-2-29,-1 0 0,0-1 0,0-1-1,0 0 1,-1-1 0,21-15-1,-27 18 14,-2 0-1,1-1 1,-1-1-1,1 1 1,-2-1-1,1-1 0,-1 1 1,0-1-1,-1-1 1,0 1-1,0-1 1,-1 0-1,0 0 0,0-1 1,-1 1-1,0-1 1,-1 0-1,0 0 1,-1 0-1,0-1 0,-1 1 1,0-1-1,0-15 1,-1-58 362,0 83-137,-10 4-197,0 0-1,0 1 1,1 0-1,0 0 1,-1 1-1,2 1 1,-1-1-1,0 1 1,1 1-1,0-1 1,1 1-1,0 1 1,0-1-1,0 1 1,1 1-1,0-1 0,1 1 1,0 0-1,0 0 1,1 0-1,0 1 1,0 0-1,1 0 1,1 0-1,0 0 1,0 0-1,0 15 1,1-22-8,1 0-1,0 0 1,0 0 0,0 0 0,0 0 0,1 0-1,-1 0 1,1 0 0,-1 0 0,1 0 0,0 0-1,1 0 1,-1 0 0,0-1 0,1 1 0,-1 0-1,1-1 1,3 4 0,-1-3-16,1-1 0,-1 0 0,1 0 0,-1-1 0,1 0 0,0 1 0,0-1 0,0-1 0,-1 1 1,1-1-1,8 0 0,29 1-503,-1-1 0,1-3 0,-1-1 0,53-12 0,-62 8-890,-1-2 0,0 0 0,40-21 0,-22 3-2861</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7.037"/>
    </inkml:context>
    <inkml:brush xml:id="br0">
      <inkml:brushProperty name="width" value="0.05" units="cm"/>
      <inkml:brushProperty name="height" value="0.05" units="cm"/>
      <inkml:brushProperty name="color" value="#008C3A"/>
    </inkml:brush>
  </inkml:definitions>
  <inkml:trace contextRef="#ctx0" brushRef="#br0">171 135 9300,'0'0'11315,"1"-15"-10643,2-43-96,-5 42 23,-4 16-597,3 1 67,-4 0-55,1 0-1,0 0 1,-1 1-1,1 0 1,0 0 0,0 1-1,0 0 1,0 0-1,0 0 1,1 1-1,0-1 1,-1 1 0,1 0-1,1 1 1,-1 0-1,1-1 1,-1 1 0,1 1-1,-6 10 1,4-6-17,0 0 0,0 0 0,1 0 0,0 1 0,1 0 1,0 0-1,1 0 0,0 1 0,1-1 0,-1 20 0,2-28-74,1 0 1,0 0-1,0 0 0,0 0 0,0 0 1,1-1-1,-1 1 0,1 0 0,0 0 1,0 0-1,0 0 0,0 0 0,0-1 0,1 1 1,-1-1-1,3 4 0,-2-5 32,0 0 0,0-1 0,0 1 0,0 0 0,0-1 0,0 0 0,0 1 0,0-1 0,0 0 0,0 0 0,0 0 0,1 0 0,-1 0 0,0-1 0,0 1 0,0-1 0,0 1 0,0-1 0,0 0 0,0 0 0,0 0 0,-1 0 0,1 0 0,3-2 0,0 0 34,0 0 0,0-1 1,0 1-1,0-1 0,-1 0 1,0 0-1,0-1 0,0 1 1,0-1-1,0 0 0,-1 0 1,0 0-1,0-1 0,-1 1 1,3-6-1,1-9 181,0 0-1,5-41 1,-7 39 175,0 36 969,29 72-1276,-29-79-43,1-1-1,0 1 0,0-1 1,1 0-1,-1-1 0,1 1 0,0-1 1,1-1-1,-1 1 0,14 6 1,-18-10-10,1 1 1,0-1-1,0 0 1,-1 0-1,1 0 1,0-1-1,0 1 1,0 0 0,0-1-1,0 0 1,0 0-1,0 0 1,0 0-1,0 0 1,0-1-1,0 0 1,0 1-1,0-1 1,0 0-1,0 0 1,0 0-1,-1-1 1,1 1-1,0-1 1,-1 1 0,1-1-1,-1 0 1,0 0-1,0 0 1,0 0-1,2-3 1,-1 1 3,0-1 1,-1 0-1,1 1 1,-1-1 0,-1 0-1,1 0 1,-1 0-1,0 0 1,0 0 0,0-1-1,0-6 1,-3-68 149,1 38 279,-3 17-169,3 1 34,2 23-281,0 0 1,1-1-1,-1 1 1,0 0-1,0 1 1,0-1-1,1 0 1,-1 0-1,0 0 1,1 1-1,-1-1 1,1 1-1,-1-1 1,1 1-1,-1-1 0,1 1 1,-1 0-1,1 0 1,1 0-1,55-5-38,65 2-1,-96 3 20,-25 0 13,1 0-1,-1 0 1,1 0 0,-1 1 0,1-1 0,-1 0-1,1 1 1,-1 0 0,1-1 0,-1 1 0,0 0 0,1 0-1,-1 1 1,0-1 0,0 0 0,0 1 0,0-1-1,0 1 1,3 3 0,-3-1-2,1-1 0,-2 1 0,1 0 0,0 0 0,-1 1 1,1-1-1,-1 0 0,0 0 0,-1 0 0,1 1 0,-1 5 0,-1 38 46,-1-39-28,2 0 1,-1 0 0,1 0 0,0 0-1,1 0 1,0-1 0,4 15-1,-4-22-17,0 0-1,-1 1 1,1-1 0,0 0-1,0 0 1,1 0-1,-1 0 1,0 0-1,0-1 1,0 1-1,1 0 1,-1 0-1,0-1 1,1 1-1,-1-1 1,0 1-1,1-1 1,-1 0-1,1 1 1,-1-1 0,3 0-1,36 1-420,-27-2 148,40-2-1683,-19-6-2830,-6-9-7498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6.949"/>
    </inkml:context>
    <inkml:brush xml:id="br0">
      <inkml:brushProperty name="width" value="0.05" units="cm"/>
      <inkml:brushProperty name="height" value="0.05" units="cm"/>
      <inkml:brushProperty name="color" value="#004F8B"/>
    </inkml:brush>
  </inkml:definitions>
  <inkml:trace contextRef="#ctx0" brushRef="#br0">208 1 15175,'0'0'8206,"-11"5"-8070,7-3-132,0 0-1,0 0 0,0 1 1,1-1-1,-1 1 0,1 0 1,-1 0-1,1 0 0,0 0 1,0 0-1,0 1 0,1 0 1,-1-1-1,1 1 0,0 0 1,0 0-1,0 0 0,0 1 1,1-1-1,0 0 0,0 1 1,0-1-1,-1 7 0,-2 29 43,2 0 0,1 0 0,2 0 0,1 0 0,3 0 0,1-1 0,2 1 0,25 75 0,-24-94-41,-1 0 0,-1 1-1,-1 0 1,-1 0 0,-1 0 0,-1 1 0,0-1-1,-2 1 1,-3 36 0,2-56-46,-1 1 0,0-1 0,-1 1 0,1-1 0,0 0 0,-1 0 0,0 0 0,0 1 0,0-2 0,0 1 0,0 0 0,-1 0 0,1-1 1,-1 1-1,1-1 0,-1 0 0,0 0 0,0 0 0,0 0 0,0 0 0,-1-1 0,1 1 0,0-1 0,-1 0 0,1 0 0,-4 0 0,-5 2-554,1-1 1,-1-1-1,1 0 0,-1 0 0,0-1 1,-22-3-1,-20-11-6254</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7.660"/>
    </inkml:context>
    <inkml:brush xml:id="br0">
      <inkml:brushProperty name="width" value="0.05" units="cm"/>
      <inkml:brushProperty name="height" value="0.05" units="cm"/>
      <inkml:brushProperty name="color" value="#008C3A"/>
    </inkml:brush>
  </inkml:definitions>
  <inkml:trace contextRef="#ctx0" brushRef="#br0">0 1 15095,'0'0'5920,"18"0"-5581,55 2-206,-70-1-123,0 0-1,0 0 1,0 0-1,0 0 1,-1 0-1,1 1 1,0-1-1,-1 1 1,1 0-1,-1 0 1,1 0-1,-1 0 1,0 0-1,0 1 1,0-1-1,0 1 1,0-1-1,-1 1 1,1 0-1,-1-1 1,1 1-1,-1 0 1,0 0-1,1 5 1,0 4 11,1 0 1,-2 0 0,0 0 0,0 16 0,-1-27-22,1 30 24,1-22-23,-2 0 0,1 0 0,-1 0 0,-1 1 1,0-1-1,-3 15 0,4-24 4,0-1-1,0 1 1,0 0-1,0-1 1,-1 1-1,1 0 1,0-1-1,0 1 1,0 0 0,-1-1-1,1 1 1,0 0-1,0 0 1,-1-1-1,1 1 1,0 0-1,-1 0 1,1 0 0,0-1-1,-1 1 1,1 0-1,0 0 1,-1 0-1,1 0 1,0 0-1,-1 0 1,1 0-1,0 0 1,-1 0 0,1 0-1,0 0 1,-1 0-1,1 0 1,-1 0-1,1 0 1,0 0-1,-1 0 1,1 0 0,0 0-1,-1 1 1,1-1-1,0 0 1,-1 0-1,1 0 1,0 1-1,0-1 1,-1 0 0,1 0-1,0 1 1,0-1-1,-1 0 1,1 1-1,0-1 1,0 0-1,0 0 1,0 1 0,-1-1-1,1 1 1,0-1-1,0 0 1,0 1-1,0-1 1,0 0-1,0 1 1,0-1-1,0 0 1,0 1 0,0-1-1,0 1 1,-7-27 236,6-8-187,0 20-37,1 0 0,0 0 0,1 1 1,4-18-1,-4 27-13,0 0 1,0 0-1,1-1 0,0 1 1,0 0-1,0 0 1,0 1-1,1-1 0,0 0 1,-1 1-1,1 0 1,0-1-1,1 1 0,-1 0 1,1 1-1,-1-1 1,5-2-1,2 0 0,0 0 0,0 0 0,0 1-1,0 0 1,1 1 0,0 0 0,20-2 0,-29 5-4,1-1 0,-1 1 0,1 0 0,-1 0 1,0 0-1,1 0 0,-1 0 0,0 0 0,1 1 0,-1-1 0,1 1 1,-1 0-1,0-1 0,0 1 0,0 0 0,1 0 0,-1 1 1,0-1-1,0 0 0,-1 1 0,1-1 0,0 1 0,0 0 1,-1-1-1,1 1 0,-1 0 0,1 0 0,-1 0 0,0 0 0,0 0 1,0 1-1,0-1 0,0 0 0,0 0 0,-1 1 0,1-1 1,-1 0-1,1 1 0,-1-1 0,0 1 0,0 3 0,-2 35 2,0 41 3,2-77-5,0 0 1,1 0 0,0 0-1,0 0 1,0 0-1,0 0 1,1 0-1,0 0 1,0-1-1,0 1 1,0-1-1,4 5 1,-4-7 0,1 0 0,-1 0 0,1 0 0,0 0 0,0 0 0,0 0 0,0-1 0,0 1 0,0-1 0,0 0 0,1 0 0,-1 0 0,0-1 1,6 1-1,54 0-9,-40-2-22,-13 2-188,1-1-1,-1-1 1,0 0 0,1 0-1,-1-1 1,0 0-1,0-1 1,0 0-1,0 0 1,0-1-1,-1-1 1,0 0-1,0 0 1,0 0-1,0-1 1,-1-1-1,11-10 1,-4-7-3221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8.646"/>
    </inkml:context>
    <inkml:brush xml:id="br0">
      <inkml:brushProperty name="width" value="0.05" units="cm"/>
      <inkml:brushProperty name="height" value="0.05" units="cm"/>
      <inkml:brushProperty name="color" value="#008C3A"/>
    </inkml:brush>
  </inkml:definitions>
  <inkml:trace contextRef="#ctx0" brushRef="#br0">1 13 13686,'0'0'7233,"0"-1"-7029,1 0-1,0 0 1,0 0-1,0 0 1,0 0 0,0 1-1,0-1 1,0 0-1,0 1 1,0-1 0,0 0-1,0 1 1,0 0-1,0-1 1,1 1 0,-1 0-1,0-1 1,2 1-1,9 22-229,-2 0 0,0 1-1,-1 0 1,-2 0-1,0 1 1,5 37 0,-4-23 24,21 150 4,-14-75-63,-15-110 29,0 0 0,1 0 0,-1 0 0,1 0 0,0 0 0,0 0 1,0 0-1,1 0 0,-1 0 0,1 0 0,-1 0 0,4 4 0,-2-6-13,-1 1 1,0-1-1,1 1 0,-1-1 0,1 0 0,-1 0 1,1-1-1,0 1 0,-1 0 0,1-1 1,0 1-1,0-1 0,-1 0 0,1 0 0,3-1 1,-1 2-97,-1-1 0,1 0 0,-1 0 0,0 0-1,1 0 1,-1-1 0,1 0 0,-1 0 0,0 0 0,0 0 0,1-1 0,-1 0 0,0 0 0,0 0 0,-1 0 0,1-1 0,0 1 0,-1-1 0,1 0 0,-1 0 0,0 0 0,3-4 0,8-25-3058</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9.023"/>
    </inkml:context>
    <inkml:brush xml:id="br0">
      <inkml:brushProperty name="width" value="0.05" units="cm"/>
      <inkml:brushProperty name="height" value="0.05" units="cm"/>
      <inkml:brushProperty name="color" value="#008C3A"/>
    </inkml:brush>
  </inkml:definitions>
  <inkml:trace contextRef="#ctx0" brushRef="#br0">1 19 15143,'0'0'6115,"194"0"-5923,-74 0-192,17 0-544,-4-6-2114,3-7-3152</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9.422"/>
    </inkml:context>
    <inkml:brush xml:id="br0">
      <inkml:brushProperty name="width" value="0.05" units="cm"/>
      <inkml:brushProperty name="height" value="0.05" units="cm"/>
      <inkml:brushProperty name="color" value="#008C3A"/>
    </inkml:brush>
  </inkml:definitions>
  <inkml:trace contextRef="#ctx0" brushRef="#br0">38 1 13718,'0'0'10602,"-4"17"-10452,-8 36 25,3 0 0,-4 84 0,13-8-396,1-129 199,-1 0 0,0 1 1,0-1-1,1 0 0,-1 1 0,0-1 1,0 0-1,1 0 0,-1 1 0,0-1 1,1 0-1,-1 0 0,0 0 0,1 1 1,-1-1-1,0 0 0,1 0 0,-1 0 1,1 0-1,-1 0 0,0 0 0,1 0 1,-1 0-1,0 0 0,1 0 0,-1 0 1,1 0-1,-1 0 0,0 0 0,1 0 1,-1 0-1,1 0 0,-1 0 0,0 0 1,1-1-1,-1 1 0,0 0 0,1 0 0,-1-1 1,0 1-1,1 0 0,-1 0 0,0-1 1,1 1-1,4-3-18,1-1 0,-1 1 1,0-1-1,0 0 0,0 0 0,0-1 1,-1 1-1,0-1 0,0 0 0,0 0 1,5-10-1,1-4-73,-1 0 1,7-25 0,13-27-43,-28 70 152,-1 1 0,0-1 0,1 0 0,-1 1 0,1-1 0,-1 0 0,1 1 0,-1-1 0,1 1 0,-1-1-1,1 1 1,-1-1 0,1 1 0,0-1 0,-1 1 0,1 0 0,0-1 0,-1 1 0,1 0 0,0 0 0,0 0-1,-1-1 1,1 1 0,0 0 0,0 0 0,-1 0 0,1 0 0,0 0 0,0 0 0,-1 0 0,1 1 0,0-1-1,0 0 1,-1 0 0,1 0 0,0 1 0,-1-1 0,1 0 0,0 1 0,-1-1 0,1 1 0,0-1 0,-1 1 0,1-1-1,-1 1 1,1-1 0,-1 1 0,1 0 0,-1-1 0,1 2 0,25 33-103,-25-33 113,7 12 17,0 0-39,1 0 1,0-1 0,0 0-1,2 0 1,14 14 0,-23-25 36,1 0 1,-1 0-1,0 0 1,0-1-1,0 1 1,1-1-1,-1 0 1,1 0-1,-1 0 1,1 0-1,0 0 1,-1 0-1,1-1 1,0 1-1,-1-1 1,1 0-1,0 0 1,0 0-1,-1 0 1,1 0-1,0-1 1,0 1-1,-1-1 1,1 0-1,-1 1 1,1-1-1,0 0 1,-1-1-1,0 1 1,1 0 0,-1-1-1,0 0 1,0 1-1,1-1 1,-1 0-1,-1 0 1,1 0-1,0 0 1,1-3-1,15-18 80,-1-1 0,-2-1 0,0-1 0,-2 0 0,20-54 0,-3 7-989,-31 78 380,0 1 0,0-1 0,1 1 0,0-1 0,0 1-1,2 10 1,-1 5-505,-1 18-1792,0-2-1582</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49.798"/>
    </inkml:context>
    <inkml:brush xml:id="br0">
      <inkml:brushProperty name="width" value="0.05" units="cm"/>
      <inkml:brushProperty name="height" value="0.05" units="cm"/>
      <inkml:brushProperty name="color" value="#008C3A"/>
    </inkml:brush>
  </inkml:definitions>
  <inkml:trace contextRef="#ctx0" brushRef="#br0">67 213 1681,'0'0'15823,"40"-18"-14209,124-59-400,-158 75-1113,-1-1 0,1 0 0,-1 0 0,0 0 0,0-1 0,0 0 0,-1 0 0,1 0 0,-1 0 0,0-1 0,0 1 0,6-10 0,-9 11-2,0-1-1,-1 1 1,1 0-1,0 0 1,-1 0-1,0-1 1,0 1-1,0 0 1,0-1-1,0 1 1,-1 0-1,1-1 1,-2-3-1,2 6-61,-2 0-7,1 0-1,0 0 1,-1 0-1,1 0 1,-1 1-1,1-1 1,-1 0-1,1 1 1,-1-1 0,1 1-1,-1-1 1,1 1-1,-1 0 1,0 0-1,1 0 1,-1 0-1,0 0 1,1 0-1,-1 0 1,1 0-1,-4 1 1,-1 0 35,-9 0-57,-1 0 0,1 1 0,0 1-1,0 1 1,0 0 0,0 1 0,0 0-1,1 1 1,0 1 0,0 1 0,-17 12 0,23-15-7,0 0 1,1 1-1,0 0 0,0 0 1,0 1-1,1 0 1,0 0-1,0 1 1,1-1-1,0 1 1,0 0-1,1 1 1,0-1-1,0 1 1,1-1-1,0 1 1,1 0-1,0 1 0,-1 17 1,3-25-3,0 0 1,0 0-1,0-1 1,0 1-1,1 0 1,-1 0-1,1-1 1,-1 1-1,1-1 1,0 1-1,-1 0 0,1-1 1,0 1-1,0-1 1,0 1-1,1-1 1,-1 0-1,0 0 1,0 1-1,1-1 1,-1 0-1,0 0 1,1 0-1,-1 0 0,1-1 1,0 1-1,-1 0 1,4 0-1,4 2-14,0-1 0,-1-1 0,1 0-1,14 0 1,-14 0-8,39 1-291,0-2 1,0-2-1,0-2 0,0-2 1,0-3-1,-1-1 0,-1-2 0,0-3 1,56-25-1,-91 35 26,-1 0 0,0 0 0,-1-1 0,1 0 1,10-10-1,-17 13 241,-1 0 0,1 0 0,-1 0 0,1 0 0,-1-1 0,0 1 0,0-1 0,-1 1 0,1-1 0,-1 0 0,1 0 1,-1 0-1,0 1 0,-1-1 0,1 0 0,-1 0 0,0-6 0,1-2 434,-3-21 2575,2 32-2884,-1 0-1,1 1 0,0-1 0,-1 0 0,1 0 0,-1 0 1,1 0-1,-1 1 0,1-1 0,-1 0 0,0 1 0,1-1 0,-1 0 1,0 1-1,0-1 0,0 1 0,1-1 0,-1 1 0,0-1 1,0 1-1,0 0 0,0-1 0,0 1 0,0 0 0,0 0 0,1 0 1,-1 0-1,0 0 0,0 0 0,-1 0 0,0 1-77,0 1 0,0 0-1,1 0 1,-1 0 0,1 0-1,-1 0 1,1 0 0,0 0-1,0 1 1,0-1 0,0 0-1,0 1 1,0-1 0,1 0-1,-1 1 1,1 2 0,0-4 0,-5 27 61,2 1-1,1 0 1,2 44 0,1-29-27,11 3-565,-12-50-1333,0-14-1068</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0.147"/>
    </inkml:context>
    <inkml:brush xml:id="br0">
      <inkml:brushProperty name="width" value="0.05" units="cm"/>
      <inkml:brushProperty name="height" value="0.05" units="cm"/>
      <inkml:brushProperty name="color" value="#008C3A"/>
    </inkml:brush>
  </inkml:definitions>
  <inkml:trace contextRef="#ctx0" brushRef="#br0">29 51 21034,'0'0'3745,"-29"-51"-3745,46 63-2177,4 10 1089,-1 2-2354,-7 4-7107</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0.905"/>
    </inkml:context>
    <inkml:brush xml:id="br0">
      <inkml:brushProperty name="width" value="0.05" units="cm"/>
      <inkml:brushProperty name="height" value="0.05" units="cm"/>
      <inkml:brushProperty name="color" value="#008C3A"/>
    </inkml:brush>
  </inkml:definitions>
  <inkml:trace contextRef="#ctx0" brushRef="#br0">202 266 19385,'0'0'4285,"-11"-3"-4221,6 2-63,1-1-1,-1 1-1,1 0 1,0 0-1,-1 0 1,1 1-1,-1 0 0,1-1 1,-1 2-1,1-1 1,-1 0-1,1 1 1,0 0-1,-1 0 1,1 0-1,0 1 1,0-1-1,-7 4 1,-1 2 17,1 0 0,-1 1 0,2 0 1,-17 16-1,24-21-110,0 0 0,1-1 1,0 1-1,-1 0 0,1 1 0,0-1 0,1 0 0,-1 0 0,0 1 1,1-1-1,0 1 0,0-1 0,0 1 0,0 0 0,1 0 0,-1-1 1,1 1-1,0 0 0,0 0 0,0-1 0,1 1 0,0 5 1,0-8 61,0 0-1,0-1 1,0 1 0,0 0 0,0-1 0,0 1 0,0-1 0,0 1 0,0-1 0,0 1 0,0-1 0,0 0 0,1 0 0,-1 1 0,0-1 0,0 0 0,0 0 0,0 0 0,2 0 0,30-1 78,-28 1-82,8 1 92,-1 0 0,1 1 0,-1 0 0,0 1 0,0 1 1,0 0-1,0 0 0,-1 1 0,0 1 0,0 0 0,0 0 0,-1 1 0,0 1 0,0 0 0,0 0 0,-1 0 0,-1 2 0,1-1 0,-2 1 0,11 15 0,-5-5 67,-1 0 0,-1 1 0,0 1 0,-2 0 0,-1 0 0,0 1 1,-2 0-1,0 0 0,4 44 0,-9-57-97,0 1 0,-1 0 0,0-1 0,-1 1 0,0 0 0,0-1 0,-1 1 0,-4 12 0,4-19 8,0-1 0,0 1 0,0-1 0,0 1 0,-1-1-1,0 0 1,1 0 0,-1 0 0,0 0 0,0-1 0,-1 1 0,1-1 0,0 0-1,-1 0 1,0 0 0,1 0 0,-1-1 0,0 0 0,0 1 0,0-1-1,0 0 1,0-1 0,0 1 0,-5-1 0,-2 2 91,1-2 1,-1 1-1,0-1 1,0-1-1,1 0 1,-18-3-1,25 3-109,0 0 0,-1 0 0,1 0 0,0-1 0,0 1 1,0-1-1,0 0 0,1 0 0,-1 0 0,0 0 0,1 0 0,-1 0 0,1-1 0,0 1 1,0-1-1,0 0 0,0 0 0,0 1 0,1-1 0,-1 0 0,1-1 0,0 1 0,0 0 0,-2-6 1,2-2-32,-1 0 0,2 0 0,0 0 0,0 0 0,1 0 0,0 0 0,1 0 1,0 0-1,0 0 0,1 0 0,1 1 0,0 0 0,1-1 0,-1 2 0,9-13 1,11-14-350,2 1 0,50-52 0,-8 9-287,-41 42 319,-1 0 1,33-64-1,-50 81 319,0 0-1,-2 0 1,0-1-1,-1 0 1,-1 0-1,0 0 1,2-37-1,-6 35 130,-2-66 1223,1 87-1315,0 1-1,0-1 0,0 0 1,0 1-1,0-1 1,-1 1-1,1-1 0,0 0 1,0 1-1,0-1 1,-1 1-1,1-1 0,0 0 1,0 1-1,-1-1 1,1 1-1,-1-1 0,1 1 1,0-1-1,-1 1 1,1 0-1,-1-1 0,1 1 1,-1-1-1,1 1 1,-1 0-1,1 0 0,-1-1 1,0 1-1,1 0 1,-1 0-1,1 0 0,-1-1 1,0 1-1,0 0-18,0 1 0,0-1 0,0 0 0,0 1 0,0-1 0,0 0 0,0 1 0,0-1 0,0 1 0,0 0-1,1-1 1,-1 1 0,0 0 0,0-1 0,1 1 0,-1 0 0,0 0 0,1 0 0,-1-1 0,1 1 0,-1 2 0,-9 21-33,2 0 1,1 1 0,1 0 0,-4 43 0,4 2-27,6 137 0,0-194 15,0-8-16,1 1 1,-1-1-1,1 0 1,0 1-1,0-1 1,0 1-1,1-1 1,0 0-1,0 0 1,0 0-1,1 0 1,0-1-1,0 1 1,0 0-1,0-1 1,1 0-1,-1 0 1,1 0 0,0 0-1,1-1 1,-1 0-1,0 1 1,1-2-1,0 1 1,0 0-1,0-1 1,0 0-1,0 0 1,0 0-1,0-1 1,1 0-1,-1 0 1,0 0-1,1-1 1,-1 0-1,1 0 1,-1 0-1,1 0 1,-1-1-1,6-1 1,-4 0 40,-1-1 0,0 1 1,0-1-1,-1 0 0,1-1 1,-1 1-1,1-1 0,-1 0 1,0 0-1,0-1 0,-1 0 1,0 0-1,1 0 0,-2 0 1,6-8-1,7-14-2,24-56 0,-27 54 26,38-69 294,-51 99-296,0-1 0,0 0 0,0 0 0,0 1 0,0-1 0,0 0 0,0 1 0,0-1 0,0 0 0,0 0 0,0 1 0,0-1 0,0 0 0,1 0 0,-1 1 1,0-1-1,0 0 0,0 0 0,0 0 0,1 1 0,-1-1 0,0 0 0,0 0 0,0 0 0,1 1 0,-1-1 0,0 0 0,0 0 0,1 0 0,-1 0 1,0 0-1,0 0 0,1 0 0,-1 1 0,0-1 0,0 0 0,1 0 0,-1 0 0,0 0 0,1 0 0,-1 0 0,0 0 0,0 0 0,1 0 0,-1-1 1,0 1-1,0 0 0,1 0 0,-1 0 0,0 0 0,0 0 0,1 0 0,-1-1 0,0 1 0,0 0 0,1 0 0,-1 0 0,0 0 0,0-1 0,0 1 1,0 0-1,1 0 0,-1-1 0,0 1 0,0 0 0,0 0 0,0-1 0,0 1 0,7 33-58,-3-16 97,0-1-20,1 0-1,0-1 1,1 0 0,1 0-1,10 16 1,-14-26-49,1-1 0,0 1-1,0 0 1,0-1 0,0 0 0,1 0-1,-1 0 1,1-1 0,0 1 0,0-1-1,1 0 1,-1-1 0,1 1 0,-1-1-1,1 0 1,0-1 0,11 3 0,-4-2-363,-1-1 0,1 1 0,0-2 0,0 0 0,0-1 1,0 0-1,0-1 0,-1 0 0,1-1 0,-1 0 0,22-10 0,-27 9 158,1 0-1,-1-1 0,0 0 1,0 0-1,-1-1 0,1 0 1,-2 0-1,1 0 0,0-1 0,-1 0 1,0 0-1,-1 0 0,0-1 1,0 1-1,0-1 0,-1 0 1,0 0-1,3-17 0,5-27 2582,-3 1 0,-2-2 1,-1-62 351,-5 130-2545,-1 50-203,-1-39 54,1 1 0,1 0 0,2-1 0,0 1 1,2-1-1,13 48 0,27 57-2024,-42-122 712</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1.457"/>
    </inkml:context>
    <inkml:brush xml:id="br0">
      <inkml:brushProperty name="width" value="0.05" units="cm"/>
      <inkml:brushProperty name="height" value="0.05" units="cm"/>
      <inkml:brushProperty name="color" value="#008C3A"/>
    </inkml:brush>
  </inkml:definitions>
  <inkml:trace contextRef="#ctx0" brushRef="#br0">30 66 15927,'0'0'6665,"-6"-1"-6246,-2 0-451,-8-2 757,38 2-290,106 2-631,-41 3-769,1-5 0,-1-4 1,116-20-1,-176 14 960,-27 10 103,1 0 0,0 0 0,-1 0 0,1 0 0,0 0-1,-1 0 1,0 0 0,1-1 0,-1 1 0,0 0 0,1 0 0,-1-1 0,0 1 0,0 0-1,0 0 1,0-3 0,-29 4 455,26 1-542,1-1 0,-1 0 0,0 1 0,1 0 0,-1 0 0,1 0 0,0 0 1,-1 0-1,1 0 0,0 1 0,-1-1 0,1 1 0,0-1 0,0 1 0,0 0 1,1 0-1,-1 0 0,0 0 0,1 0 0,-1 0 0,1 0 0,0 1 0,-1-1 1,1 0-1,0 1 0,1-1 0,-1 1 0,0-1 0,1 1 0,-1 0 0,1-1 1,0 1-1,0-1 0,0 6 0,1-2 0,-1 0 0,1 0 1,0 0-1,1 0 0,-1-1 0,1 1 0,0-1 1,1 1-1,-1-1 0,1 0 0,0 1 1,0-1-1,1-1 0,7 9 0,7 3-5,25 26-44,-40-39 33,-1 0 0,0 0 0,0 0 0,0 1 0,-1-1 0,1 0 0,-1 1 0,1-1 1,-1 1-1,0-1 0,-1 1 0,1-1 0,0 7 0,-1-7 4,0-1 1,1 1 0,-2 0-1,1-1 1,0 1-1,0-1 1,-1 1 0,1 0-1,-1-1 1,0 1-1,0-1 1,0 0 0,0 1-1,-1-1 1,-1 4-1,0-4 3,0 0 0,0 0 0,0 0 0,-1 0 0,1-1 0,0 1 0,-1-1 0,0 0 0,-5 2 0,-16 3 66,1-1 0,-1-1 0,0-2 0,0 0 0,-40-2 0,64 0-983</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3.180"/>
    </inkml:context>
    <inkml:brush xml:id="br0">
      <inkml:brushProperty name="width" value="0.05" units="cm"/>
      <inkml:brushProperty name="height" value="0.05" units="cm"/>
      <inkml:brushProperty name="color" value="#008C3A"/>
    </inkml:brush>
  </inkml:definitions>
  <inkml:trace contextRef="#ctx0" brushRef="#br0">300 177 11125,'0'0'9274,"0"-16"-8429,0-130 1314,-1 145-2151,1 0 0,-1 0 1,0 0-1,0 0 0,0 0 0,0 0 1,0 1-1,0-1 0,0 0 0,0 0 1,0 1-1,0-1 0,0 1 0,-1-1 1,1 1-1,0-1 0,0 1 0,0 0 1,-1-1-1,1 1 0,0 0 0,-1 0 1,1 0-1,0 0 0,-1 0 1,1 0-1,0 0 0,0 1 0,-1-1 1,-1 1-1,-41 7 120,39-6-124,1-1 0,-1 1 1,1-1-1,-1-1 0,0 1 0,1-1 1,-1 0-1,0 0 0,1 0 1,-6-1-1,6 0-1,0 1 0,1-1 0,-1 1 0,0 0 0,1 0 1,-1 0-1,0 1 0,1-1 0,-1 1 0,0 0 0,1 0 0,-1 0 0,1 1 1,0-1-1,-1 1 0,1-1 0,0 1 0,0 0 0,-6 5 0,1 0-12,1 1 0,-1 0 0,1 1 0,0-1 0,1 1-1,0 0 1,0 1 0,1-1 0,1 1 0,-1 0 0,2 1 0,-1-1-1,1 0 1,1 1 0,0 0 0,0 0 0,1 0 0,1 0-1,0-1 1,1 17 0,0-25-15,-1 1 0,1 0-1,-1 0 1,1 0 0,0 0 0,0-1 0,0 1-1,1 0 1,-1-1 0,1 1 0,-1-1-1,1 1 1,0-1 0,0 0 0,0 0-1,0 0 1,0 0 0,0 0 0,1 0-1,-1 0 1,1-1 0,-1 1 0,1-1 0,0 0-1,-1 0 1,1 0 0,0 0 0,0 0-1,0-1 1,0 1 0,-1-1 0,1 0-1,0 0 1,0 0 0,6 0 0,-1-1 19,0 1-1,-1-1 1,1 0 0,0-1 0,0 0 0,0 0 0,-1-1 0,1 0 0,-1 0-1,0 0 1,0-1 0,9-6 0,-8 3 56,1-1 1,-1 0-1,0-1 0,0 1 1,-1-2-1,-1 1 0,1-1 1,-2 0-1,1 0 0,-1 0 1,-1-1-1,0 0 0,0 0 1,-1 0-1,0 0 0,-1 0 1,-1-1-1,0 1 0,0-1 1,-1-13-1,0 44-69,1 0 0,1-1 0,1 1 0,1-1 0,0 0 0,1 0 0,1 0 0,1-1 0,0 0 0,20 32 0,-25-46-27,1 0 0,0 0 0,-1 0 0,1 0-1,1 0 1,-1-1 0,0 1 0,0-1-1,1 0 1,-1 0 0,1 0 0,0-1 0,0 1-1,0-1 1,-1 0 0,1 0 0,0 0-1,0-1 1,1 1 0,-1-1 0,0 0-1,0 0 1,0 0 0,0-1 0,0 0 0,0 1-1,0-1 1,0-1 0,0 1 0,-1 0-1,5-3 1,-2 1 20,0 0-1,0 0 0,-1-1 1,1 0-1,-1 0 0,0 0 1,0-1-1,0 1 1,-1-1-1,1 0 0,-1-1 1,0 1-1,-1-1 0,1 1 1,-1-1-1,0 0 1,-1-1-1,3-6 0,-2-9 119,0-1 0,-2 0 0,-2-40 0,0 19 253,1 43-323,1 0 0,-1 0 0,0 0 0,0 0 0,0-1 0,0 1-1,0 0 1,-1 0 0,1 0 0,0 0 0,0 0 0,-1 0 0,1 0 0,-1 0 0,1 0 0,-1 0 0,1 0 0,-1 0 0,1 0-1,-1 0 1,0 0 0,0 1 0,1-1 0,-1 0 0,0 0 0,0 1 0,-1-2 0,1 2-18,-1 0-1,0 0 1,1 0 0,-1 0-1,1 0 1,-1 0 0,1 1 0,-1-1-1,0 0 1,1 1 0,-1-1-1,1 1 1,0-1 0,-1 1 0,1 0-1,-2 1 1,-4 2-11,0 1 1,1 0-1,0 0 1,0 1-1,0-1 0,-6 10 1,12-15 5,0 0 0,-1 0 0,1 0 0,0 1 0,0-1 0,-1 0 0,1 0 0,0 1 0,0-1 0,0 0 0,0 0 0,0 1 0,-1-1 1,1 0-1,0 0 0,0 1 0,0-1 0,0 0 0,0 1 0,0-1 0,0 0 0,0 1 0,0-1 0,0 0 0,0 1 0,0-1 0,0 0 0,0 0 0,0 1 0,0-1 0,0 0 0,1 1 0,-1-1 0,0 0 0,0 0 0,0 1 1,0-1-1,0 0 0,1 0 0,-1 1 0,0-1 0,0 0 0,1 0 0,-1 0 0,0 1 0,0-1 0,1 0 0,-1 0 0,0 0 0,1 0 0,18 1-16,-13-1 9,244 0-39,-248 0 35,1 0-1,-1 0 0,1 0 1,-1 1-1,1-1 0,-1 1 1,1-1-1,-1 1 0,1 0 1,-1 0-1,0 0 0,0 0 1,1 0-1,-1 0 0,0 1 1,0-1-1,0 1 1,0-1-1,-1 1 0,1 0 1,0 0-1,-1 0 0,3 3 1,-1 2 8,1 1 1,-2 0-1,1 0 0,-1 0 1,3 14-1,-4-13-19,0-1 0,1 1 0,1-1 0,0 0 0,7 16-1,-9-22-5,1 1-1,0-1 1,0 0-1,0 0 0,0 0 1,0 0-1,0 0 1,0 0-1,1-1 0,-1 1 1,1-1-1,-1 1 1,1-1-1,0 0 0,0 0 1,-1 0-1,1 0 0,0-1 1,0 1-1,0-1 1,0 0-1,4 0 0,6 1-68,1-2 1,-1 1-1,1-2 0,-1 0 0,0-1 0,0 0 0,0-1 0,0 0 0,0-1 0,-1 0 0,19-12 1,-25 13 113,1 0-1,-1-1 1,0 0 0,-1 0 0,1 0 0,-1-1 0,0 0 0,-1 0 0,1 0 0,-1 0 0,0-1 0,-1 0 0,1 0 0,-1 0 0,-1 0 0,1 0 0,-1 0 0,-1-1 0,1 1 0,-1-1 0,0-13 0,-1 20 32,1-1 1,-1 0 0,0 0-1,0 1 1,0-1 0,0 0-1,0 0 1,0 1 0,-1-1-1,1 0 1,0 0 0,-1 1-1,0-1 1,1 0 0,-1 1-1,0-1 1,0 1 0,0-1-1,0 1 1,0-1 0,0 1-1,0 0 1,0-1 0,0 1-1,-1 0 1,-1-1 0,1 2-42,-1 0 1,1 0-1,-1 1 1,1-1 0,-1 1-1,1-1 1,0 1-1,-1 0 1,1 0-1,0 0 1,0 0 0,-1 0-1,1 1 1,0-1-1,0 1 1,1-1 0,-1 1-1,0 0 1,-1 2-1,-3 0-11,1 1 0,1 0-1,-1 1 1,1-1-1,-1 1 1,1 0-1,1 0 1,0 0 0,-1 0-1,2 1 1,-1-1-1,1 1 1,0 0-1,0 0 1,1-1 0,0 1-1,0 0 1,1 0-1,0 0 1,1 13-1,-1-18 4,1 0-1,-1 1 0,1-1 1,0 0-1,0 1 0,0-1 1,0 0-1,1 0 0,-1 0 1,0 0-1,1 0 0,-1 0 0,1 0 1,0 0-1,0-1 0,0 1 1,0-1-1,0 1 0,3 1 1,47 15-39,-47-17 33,45 10-126,1-2 1,95 4-1,109-12-1654,-201-3 880,100-2-4344</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3.715"/>
    </inkml:context>
    <inkml:brush xml:id="br0">
      <inkml:brushProperty name="width" value="0.05" units="cm"/>
      <inkml:brushProperty name="height" value="0.05" units="cm"/>
      <inkml:brushProperty name="color" value="#008C3A"/>
    </inkml:brush>
  </inkml:definitions>
  <inkml:trace contextRef="#ctx0" brushRef="#br0">331 10 15655,'0'0'7542,"-32"-3"-7416,-103-3-46,128 6-73,0 1 0,0 0 0,0 1 0,0-1 0,0 1 0,1 1 1,-1-1-1,1 1 0,-1 1 0,1-1 0,0 1 0,0 0 0,0 0 0,1 1 0,0-1 1,0 1-1,0 1 0,0-1 0,1 1 0,0-1 0,0 1 0,0 0 0,-4 12 0,3-9-5,2 1 0,0-1-1,0 1 1,0 0 0,1-1-1,1 1 1,0 0 0,0 0-1,1 0 1,0 0 0,1 0-1,3 19 1,-3-27-25,0 1 0,1-1 0,-1 1 0,1-1 0,0 1 0,0-1 0,-1 0 0,1 0 0,1 0 0,-1 0 0,0 0 0,0 0 0,1-1 0,-1 1 0,1-1 0,0 1 0,-1-1 0,1 0 0,0 0 0,0 0 0,-1-1 0,1 1 0,0-1 0,0 1 0,0-1 0,0 0 0,0 0-1,0 0 1,5-2 0,1 2-4,0-1-1,-1 0 1,1-1-1,0 1 0,-1-2 1,0 1-1,1-1 0,14-8 1,-14 4 55,1 0 0,-1-1 0,0 0 0,-1-1 0,0 0 0,0 0 0,-1 0 0,0-1 0,-1 0 0,0-1 0,-1 1 0,0-1 0,0 0 0,-1 0 0,-1-1 0,0 1 0,0-1 0,-1 0 0,1-23 0,9 70 124,-3-1-162,20 55 1,-25-78 12,0-1 0,1 0 0,1 0 1,0-1-1,0 0 0,1 0 1,0 0-1,0-1 0,15 13 0,-17-18-82,-1 0-1,1-1 1,0 1-1,0-1 0,0 0 1,0 0-1,1-1 0,-1 1 1,0-1-1,9 0 1,-10 0-359,-1-1 1,1 0 0,-1 0 0,0 0-1,1-1 1,-1 1 0,0-1 0,1 0 0,-1 0-1,5-2 1,10-15-8487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7.332"/>
    </inkml:context>
    <inkml:brush xml:id="br0">
      <inkml:brushProperty name="width" value="0.05" units="cm"/>
      <inkml:brushProperty name="height" value="0.05" units="cm"/>
      <inkml:brushProperty name="color" value="#004F8B"/>
    </inkml:brush>
  </inkml:definitions>
  <inkml:trace contextRef="#ctx0" brushRef="#br0">0 368 15383,'0'0'7542,"22"-6"-7312,15-5-449,1 3 0,0 1 0,47-2 1,-8 6-193,106-6-3931,-62-9 9361,-121 24-4229,0 30-706,-1 6-28,2-1-1,8 53 1,-9-94-234,2 7-209</inkml:trace>
  <inkml:trace contextRef="#ctx0" brushRef="#br0" timeOffset="1">679 43 20121,'0'0'4802,"-45"-42"-4898,82 45-1760,-8 10-81,-8-1-3858</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4.099"/>
    </inkml:context>
    <inkml:brush xml:id="br0">
      <inkml:brushProperty name="width" value="0.05" units="cm"/>
      <inkml:brushProperty name="height" value="0.05" units="cm"/>
      <inkml:brushProperty name="color" value="#008C3A"/>
    </inkml:brush>
  </inkml:definitions>
  <inkml:trace contextRef="#ctx0" brushRef="#br0">1 4 17688,'0'0'5029,"12"18"-4848,107 135 52,-113-146-225,0 0 3,0-1 1,0 0-1,1 0 1,12 9 0,-17-14-1,-1 0 0,0 0 0,1 0 0,-1-1 0,1 1 0,-1 0 0,1-1 0,-1 0 0,1 1 0,-1-1 0,1 0 0,0 1 0,-1-1 0,1 0 0,-1 0 0,1 0 0,0-1 0,-1 1 0,1 0 0,-1-1 0,1 1 0,0-1 0,-1 1 0,1-1 0,-1 0 0,0 1 0,1-1 0,-1 0 0,0 0 0,1 0 0,-1 0 0,0 0 0,1-2 0,2-2-7,0 1 0,-1-1-1,0-1 1,0 1 0,0 0 0,-1-1 0,1 0 0,-1 1-1,-1-1 1,1 0 0,-1 0 0,1-8 0,0-9 15,-3-46 0,0 25 13,1 43 21,4 2-2859,43 7-2901,-15-7-1808</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4.676"/>
    </inkml:context>
    <inkml:brush xml:id="br0">
      <inkml:brushProperty name="width" value="0.05" units="cm"/>
      <inkml:brushProperty name="height" value="0.05" units="cm"/>
      <inkml:brushProperty name="color" value="#008C3A"/>
    </inkml:brush>
  </inkml:definitions>
  <inkml:trace contextRef="#ctx0" brushRef="#br0">116 15 14247,'0'0'8566,"0"-3"-8224,0-8-166,-1 13-180,0 0 1,0 0-1,0 0 0,0 0 1,0 0-1,0 0 1,-1 0-1,1 0 1,-1 0-1,1-1 1,-1 1-1,0 0 0,0-1 1,-3 3-1,-4 3 4,1 0-52,1-1 0,0 2 0,0-1-1,1 1 1,0 0 0,1 1 0,-1-1-1,1 1 1,1 0 0,0 0 0,0 1 0,1-1-1,0 1 1,1 0 0,0 0 0,0-1-1,1 1 1,0 11 0,23-21-925,-18 0 933,0 0-1,0-1 0,0 0 0,-1 1 1,1-2-1,0 1 0,-1 0 1,1-1-1,-1 1 0,1-1 0,-1 0 1,0 0-1,0-1 0,0 1 0,0-1 1,0 1-1,0-1 0,0 0 0,-1 0 1,0 0-1,0 0 0,0 0 1,0-1-1,0 1 0,0-1 0,1-7 1,1-2 451,-1 0 0,-1-1 1,0 1-1,-1-1 1,-1-19-1,0 29-94,-8 147-390,8-141 75,0-1-1,0 1 1,0 0 0,1 0-1,-1-1 1,0 1 0,1 0-1,0-1 1,-1 1 0,1 0-1,0-1 1,0 1 0,0-1-1,0 1 1,0-1 0,0 0-1,0 1 1,0-1 0,1 0-1,-1 0 1,1 0 0,2 2-1,0-1-43,1 0-1,-1 0 1,1 0-1,0 0 0,0-1 1,0 0-1,0 0 1,6 0-1,4 0-162,0-1 0,0 0 0,0-1 0,29-7 0,-37 7 237,0-2 0,0 1 1,0-1-1,0 0 0,-1-1 0,0 0 0,1 0 1,-1 0-1,0-1 0,-1 1 0,1-1 1,-1-1-1,0 1 0,0-1 0,-1 0 0,0 0 1,0 0-1,0-1 0,-1 1 0,0-1 0,0 0 1,0 0-1,-1 0 0,0 0 0,-1-1 0,1 1 1,-1-11-1,4-10 891,0 21-280,-2 20-492,-1 7-155,0 0 1,1 0 0,1-1-1,1 1 1,0-1 0,2 0-1,10 21 1,-9-32-2189</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5.031"/>
    </inkml:context>
    <inkml:brush xml:id="br0">
      <inkml:brushProperty name="width" value="0.05" units="cm"/>
      <inkml:brushProperty name="height" value="0.05" units="cm"/>
      <inkml:brushProperty name="color" value="#008C3A"/>
    </inkml:brush>
  </inkml:definitions>
  <inkml:trace contextRef="#ctx0" brushRef="#br0">21 36 21194,'0'0'4674,"-21"-35"-4642,21 40-4770,0 7-2338</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5.385"/>
    </inkml:context>
    <inkml:brush xml:id="br0">
      <inkml:brushProperty name="width" value="0.05" units="cm"/>
      <inkml:brushProperty name="height" value="0.05" units="cm"/>
      <inkml:brushProperty name="color" value="#008C3A"/>
    </inkml:brush>
  </inkml:definitions>
  <inkml:trace contextRef="#ctx0" brushRef="#br0">0 97 19177,'161'-65'976,"-113"40"992,-37 18-870,-11 17-1021,-4 463 462,3-471-540,1 0 0,0 0 0,0 0 0,0 0 0,0 0 0,0 0 0,1 0 0,-1 0 0,1 0 0,-1 0 0,1 0 0,0-1 0,-1 1 0,1 0 0,0 0 0,0-1 0,0 1 0,1-1 0,-1 1 0,0-1 0,0 1 0,1-1 0,-1 0 0,1 1 0,-1-1 0,4 2-1,2-2-32,-1 1 0,1-1-1,-1 0 1,1 0 0,0 0-1,13-2 1,-13 1-2,12-1-398,0-1 0,0-1 1,-1 0-1,1-2 0,-1 0 1,0-1-1,0 0 0,24-14 1,17-13-5237</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6.161"/>
    </inkml:context>
    <inkml:brush xml:id="br0">
      <inkml:brushProperty name="width" value="0.05" units="cm"/>
      <inkml:brushProperty name="height" value="0.05" units="cm"/>
      <inkml:brushProperty name="color" value="#008C3A"/>
    </inkml:brush>
  </inkml:definitions>
  <inkml:trace contextRef="#ctx0" brushRef="#br0">201 343 15543,'0'0'7190,"-4"-8"-6710,4 6-464,-1 0-1,0 0 0,0 0 0,0 0 1,0 0-1,0 1 0,0-1 0,0 0 1,-1 0-1,1 1 0,-1-1 0,1 1 0,-1-1 1,1 1-1,-1 0 0,0 0 0,0 0 1,0 0-1,0 0 0,0 0 0,0 0 1,0 0-1,0 1 0,0-1 0,0 1 1,0-1-1,0 1 0,0 0 0,0 0 1,0 0-1,-1 0 0,1 1 0,0-1 1,0 0-1,0 1 0,0-1 0,0 1 1,0 0-1,0 0 0,0 0 0,-3 2 1,-5 2 4,-1 1 0,2 1 0,-1-1 0,1 1 0,0 1 1,0 0-1,-11 14 0,16-18-47,1-1 1,0 1-1,0 0 1,0 0 0,1 0-1,-1 0 1,1 0-1,0 1 1,0-1-1,1 1 1,-1 0-1,1-1 1,0 1-1,0 0 1,0 0-1,1-1 1,0 1-1,0 0 1,0 0-1,1 0 1,0 5-1,0-9-2,0 0 0,0 0-1,0 0 1,0 0 0,1 0 0,-1 0 0,0-1-1,0 1 1,1 0 0,-1-1 0,0 1 0,1-1-1,-1 1 1,1-1 0,-1 1 0,0-1 0,1 0-1,-1 0 1,1 0 0,-1 0 0,1 0 0,-1 0-1,1 0 1,-1 0 0,3-2 0,5 2-103,3 0 4,0 0 0,-1-1 0,1-1 0,0 1 0,0-2 1,-1 0-1,22-8 0,-27 8 127,-1 0-1,1 0 1,-1-1 0,0 0 0,0 1 0,0-2 0,0 1-1,-1-1 1,0 1 0,0-1 0,0 0 0,0-1 0,-1 1-1,0-1 1,0 1 0,3-12 0,4-20 598,-2 5 722,-5 35-941,-2 21-484,-1-17 107,0-1 0,0 1 0,1-1 1,0 0-1,0 1 0,0-1 0,1 0 1,0 1-1,0-1 0,1 0 0,0-1 1,0 1-1,5 7 0,-4-9-22,-1 0 1,1-1-1,0 1 0,0-1 1,0 0-1,1 0 0,-1 0 1,1-1-1,0 0 0,-1 0 1,1 0-1,0 0 0,0-1 0,0 0 1,0 0-1,1 0 0,8 0 1,-1 0-114,-1-1 1,1 0-1,0-1 1,-1 0-1,1-1 1,-1 0-1,14-5 1,-21 5-16,-1 1 1,1-1-1,-1 0 1,1-1 0,-1 1-1,0-1 1,0 0-1,0 0 1,0 0 0,-1-1-1,1 1 1,-1-1 0,0 0-1,0 0 1,0 0-1,-1 0 1,1 0 0,-1-1-1,0 1 1,0-1-1,1-8 1,1-2 70,-2 0 0,0 0 1,0 0-1,-2-1 0,0 1 0,-3-23 0,-23-88 2345,3 19-267,23 101-1889,-3-8 438,4 19-166,-1 28-378,-4 302-126,5-226-1377,-1-109 1483,0 1 0,0-1 0,0 0 0,0 0 0,1 0 0,-1 1 0,0-1 0,0 0 0,0 0 0,1 0 0,-1 1 0,0-1 0,0 0 0,0 0 0,1 0 0,-1 0 0,0 0 0,0 0 0,1 0 0,-1 0 0,0 1 0,0-1 0,1 0 0,-1 0 0,0 0 0,0 0 0,1 0 0,-1 0 0,0 0 0,0-1 0,1 1 0,-1 0 0,0 0 0,0 0 0,1 0 0,-1 0 0,0 0 0,0 0 0,1 0 0,-1-1 0,0 1 0,0 0 0,0 0 0,1 0 0,-1 0 0,0-1 0,0 1 0,0 0 0,0 0 0,1-1 0,-1 1 0,0 0 0,0 0 0,0-1 0,0 1 0,0 0 0,0-1 0,14-12 58,-6 0-55,81-110 234,-78 110-199,0 1 1,1 0-1,0 1 0,1 1 1,0 0-1,1 1 1,17-10-1,-27 18-23,0-1 0,-1 0 0,1 1 0,0-1 1,0 1-1,0 0 0,0 1 0,0-1 0,0 0 0,0 1 0,0 0 0,0 0 0,0 0 0,0 1 0,6 1 0,-7-1-5,0 0 1,-1 1-1,1-1 1,-1 0-1,0 1 1,1 0-1,-1 0 1,0-1-1,0 1 0,0 0 1,0 1-1,0-1 1,-1 0-1,1 0 1,-1 1-1,1-1 1,-1 1-1,0 0 0,0-1 1,0 1-1,0 0 1,0 3-1,2 7 16,-1-1 0,0 0 0,-1 1 0,0-1 0,-1 1 0,0 0 0,-1-1-1,-3 15 1,3-20-3,-1 0 0,0-1 0,-1 1 0,0-1 1,0 1-1,0-1 0,0 0 0,-1-1 0,0 1 0,-1 0 0,1-1 0,-1 0 0,0 0 0,0-1 0,0 1 0,-7 3 0,-1-1 74,-1 0 1,0-1-1,0 0 0,0-1 0,-1-1 1,1 0-1,-1-1 0,0-1 0,0 0 1,0-1-1,-22-2 0,36 1-88,-1 0 1,0 0-1,0-1 1,1 1-1,-1 0 0,1-1 1,-1 0-1,0 1 0,1-1 1,-1 0-1,1 0 0,-1 0 1,1 0-1,0 0 0,-1 0 1,1 0-1,0 0 1,0-1-1,0 1 0,0 0 1,0-1-1,0 1 0,0-1 1,0 1-1,1-1 0,-1 1 1,0-4-1,0 2-148,0 1 0,1 0-1,-1-1 1,1 1 0,0-1-1,0 1 1,0 0 0,0-1-1,0 1 1,0-1 0,1 1-1,-1-1 1,1 1 0,0 0-1,-1-1 1,1 1 0,0 0 0,0 0-1,3-3 1,30-23-4776</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6.603"/>
    </inkml:context>
    <inkml:brush xml:id="br0">
      <inkml:brushProperty name="width" value="0.05" units="cm"/>
      <inkml:brushProperty name="height" value="0.05" units="cm"/>
      <inkml:brushProperty name="color" value="#008C3A"/>
    </inkml:brush>
  </inkml:definitions>
  <inkml:trace contextRef="#ctx0" brushRef="#br0">1 1 18056,'0'0'4221,"6"0"-3770,-4 0-448,0 0 1,0 0-1,-1 0 1,1 1 0,0-1-1,0 1 1,-1-1-1,1 1 1,0 0 0,0-1-1,-1 1 1,1 0-1,-1 0 1,1 0-1,-1 0 1,0 1 0,1-1-1,-1 0 1,0 1-1,2 2 1,0 0-2,0 1 0,-1 0 0,0-1 0,0 1 0,0 0 0,0 0 0,0 8 0,2 13 23,-2-1 0,-1 38 1,-1-50 9,-1 33 20,-1-25-27,1 0 0,2 0 0,0 0 0,7 40 0,-7-57-27,1 1-1,-1-1 1,1 0 0,-1 1 0,1-1-1,1 0 1,-1 0 0,0 0 0,1 0 0,0-1-1,0 1 1,0-1 0,0 1 0,1-1-1,-1 0 1,1-1 0,0 1 0,0 0 0,0-1-1,0 0 1,0 0 0,0 0 0,1-1-1,-1 1 1,1-1 0,-1 0 0,8 1 0,12 0-30,-1-1 1,1-2 0,-1 0 0,0-1 0,1-1 0,-1-1 0,35-11 0,-43 10-28,-1 0 0,0 0 1,0-2-1,0 0 1,-1 0-1,0-1 1,-1-1-1,1 0 1,-2 0-1,1-2 1,-1 1-1,17-23 1,-24 26 50,0-1 1,0 0-1,-1 0 1,0 0 0,-1-1-1,0 1 1,0-1 0,0 0-1,-1 1 1,-1-1-1,1 0 1,-2-15 0,1 18 74,-19 6 386,11 3-443,-1 0 0,1 1 0,0 0 0,0 0 0,1 1 0,-1 0 0,1 0 0,0 1 0,1 0 0,-1 0 0,1 1 0,0-1 0,-8 14 0,7-10 2,0 1 0,1 0 0,0 0 0,1 0 1,0 1-1,0 0 0,1 0 0,1 0 0,-2 15 1,4-22-13,0-1 0,1 0 0,0 1 1,0-1-1,0 1 0,0-1 0,1 1 0,-1-1 1,1 0-1,0 1 0,1-1 0,-1 0 1,3 5-1,-2-6-5,0-1 1,1 0-1,-1 1 1,0-1-1,1 0 1,0 0-1,0-1 1,-1 1-1,1 0 0,0-1 1,0 0-1,0 1 1,0-1-1,1-1 1,-1 1-1,0 0 1,0-1-1,6 1 1,34 3-501,0-2 1,0-1 0,0-3 0,0-1 0,49-10 0,-12-8-3696</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5:56.981"/>
    </inkml:context>
    <inkml:brush xml:id="br0">
      <inkml:brushProperty name="width" value="0.05" units="cm"/>
      <inkml:brushProperty name="height" value="0.05" units="cm"/>
      <inkml:brushProperty name="color" value="#008C3A"/>
    </inkml:brush>
  </inkml:definitions>
  <inkml:trace contextRef="#ctx0" brushRef="#br0">63 0 20521,'0'0'5475,"-21"0"-7892,-20 0-3634</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17.533"/>
    </inkml:context>
    <inkml:brush xml:id="br0">
      <inkml:brushProperty name="width" value="0.05" units="cm"/>
      <inkml:brushProperty name="height" value="0.05" units="cm"/>
      <inkml:brushProperty name="color" value="#5B2D90"/>
    </inkml:brush>
  </inkml:definitions>
  <inkml:trace contextRef="#ctx0" brushRef="#br0">209 69 14503,'0'0'6763,"8"29"-6198,-8-12-459,-2 21 61,2-37-164,-1 0 0,1 1 0,-1-1 0,0 0 1,1 0-1,-1 1 0,0-1 0,0 0 0,0 0 0,1 0 0,-1 0 0,0 0 0,-1 0 0,1-1 0,0 1 0,0 0 0,0 0 0,0-1 0,-1 1 1,1-1-1,0 1 0,0-1 0,-1 1 0,-1-1 0,3 0 20,-1 0 1,1 1-1,-1-1 0,0 0 1,1 0-1,-1 0 1,1 0-1,-1-1 0,1 1 1,-1 0-1,0 0 1,1 0-1,-1 0 1,1-1-1,-1 1 0,1 0 1,-1 0-1,1-1 1,-1 1-1,1 0 0,-1-1 1,1 1-1,0 0 1,-1-1-1,1 1 0,-1-1 1,1 1-1,0-1 1,0 1-1,-1-1 0,1 1 1,-1-2-1,-3-26 163,4 23-187,1 0 0,-1-1 0,1 1 0,0 0 0,0 0 0,1 0-1,-1 0 1,1 0 0,4-7 0,1 5 4,0-1-1,1 1 1,0 1-1,1-1 1,-1 1 0,1 1-1,0 0 1,1 0 0,-1 1-1,1 0 1,0 1 0,0 0-1,0 0 1,12-1-1,-16 3-10,0 0 0,0 1 0,0 0-1,0 0 1,0 0 0,0 1 0,0 0 0,0 0-1,0 0 1,0 1 0,9 3 0,-12-3 3,1 0 0,-1 0 0,0 1 0,0-1 0,0 1 0,0-1 0,0 1 0,-1 0 0,1 0 1,-1 0-1,0 0 0,0 1 0,0-1 0,0 0 0,0 1 0,-1 0 0,0-1 0,0 1 0,2 5 1,-2-3 3,0-1 1,0 1-1,-1 0 1,1-1-1,-1 1 1,-1 0-1,1-1 1,-1 1-1,0-1 1,0 1-1,0-1 1,-1 1-1,0-1 1,0 0-1,0 1 1,-1-1-1,0 0 1,0-1-1,0 1 1,0 0-1,-1-1 1,1 0-1,-1 0 1,-5 4-1,-9 5 6,0 0 0,0-2 0,-1 0 0,-39 15-1,41-18-2,-38 17-1,3 0-35,-94 30 0,133-54 34,13-4 33,0 2-23,1-2-7,-1 0 1,0 0-1,0 0 1,1 0-1,0 0 1,0 0-1,-1 0 0,2 0 1,-1 1-1,0-1 1,0 0-1,1 1 1,0-1-1,-1 1 1,1 0-1,0-1 1,3-2-1,0 1 9,0 1 0,0-1 0,0 0 0,1 1 0,0 0-1,-1 1 1,12-5 0,1 2 13,1 1 0,-1 1 0,1 0 1,34 1-1,-37 2-48,1 1 0,-1 1 0,0 1 0,0 0 0,0 2 0,24 8 0,86 49-401,-68-31 158,-41-25-2754</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18.606"/>
    </inkml:context>
    <inkml:brush xml:id="br0">
      <inkml:brushProperty name="width" value="0.05" units="cm"/>
      <inkml:brushProperty name="height" value="0.05" units="cm"/>
      <inkml:brushProperty name="color" value="#5B2D90"/>
    </inkml:brush>
  </inkml:definitions>
  <inkml:trace contextRef="#ctx0" brushRef="#br0">941 59 14695,'0'0'5816,"-20"-9"-5387,-66-29-18,79 36-362,0 0 1,1 0-1,-1 0 0,0 1 0,0 0 0,0 0 1,0 1-1,1 0 0,-13 1 0,-4 0 30,-11-1 21,1 2 1,0 1-1,0 1 0,0 2 0,1 1 0,-50 18 1,50-12-63,0 0 0,2 3-1,-1 0 1,-40 31 0,52-32-13,0 0 0,2 2 0,0 0 0,0 1 0,2 1 0,0 0 0,-14 26 0,25-38-2,-8 13 47,1 0 0,0 1 0,1 0 0,2 1 0,-7 22 0,5-4-23,1 0-1,2 0 1,-3 80 0,9-108-34,2 0 1,0 0-1,1 0 0,0 0 1,0 0-1,2 0 0,-1-1 1,1 1-1,1-1 0,0 0 1,1 0-1,0 0 0,0-1 1,1 0-1,11 11 0,2 4 18,2-1 0,37 32-1,-46-46-7,-1-1 1,1-1-1,1 0 0,-1 0 0,1-2 0,1 1 1,24 6-1,285 68 158,-260-69-104,1-3 1,0-3-1,1-2 1,113-10-1,-155 3-12,0-1 0,0-2 0,0 0 0,-1-1 0,1-2 0,-2 0 0,30-17 1,-8 1 69,-1-3 1,59-49 0,-94 70-132,1-1 0,-1 0 0,0-1 0,0 1 0,-1-2 0,0 1 0,-1-1 0,0 0 0,-1 0 0,7-15 0,-7 8 23,-1 0 1,0 0-1,-1-1 0,-1 1 1,-1 0-1,0-21 0,-1 2-18,0-27 22,-9-83 0,6 126-27,-1 0-1,0 1 1,-1 0 0,-1 0 0,-1 0-1,-1 1 1,0 0 0,-17-25-1,8 18-2,-2 1 0,0 0 0,-2 2 0,0 0 0,-2 2 0,0 0-1,-1 1 1,-37-21 0,52 37-66,0 1-1,0 0 1,-1 0-1,1 1 1,-1 1-1,1-1 1,-1 1-1,0 1 1,-10 1-1,-9 0-365,15-2 1,0 1 0,1 0 0,-1 0 0,-18 6-1,-2 5-7273</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0.864"/>
    </inkml:context>
    <inkml:brush xml:id="br0">
      <inkml:brushProperty name="width" value="0.05" units="cm"/>
      <inkml:brushProperty name="height" value="0.05" units="cm"/>
      <inkml:brushProperty name="color" value="#5B2D90"/>
    </inkml:brush>
  </inkml:definitions>
  <inkml:trace contextRef="#ctx0" brushRef="#br0">0 69 18585,'0'0'4815,"3"0"-4620,82 1-912,105-3-1162,-186 2 1838,0 0 1,0-1-1,0 0 1,0 1-1,-1-1 0,1-1 1,0 1-1,-1 0 1,1-1-1,3-2 1,-6 3 92,0 0 0,0 0 0,0 1 1,0-1-1,0 0 0,-1 0 0,1 0 1,0 0-1,0-1 0,-1 1 0,1 0 1,-1 0-1,1 0 0,-1 0 0,0-1 1,1 1-1,-1 0 0,0 0 0,0-1 1,0 1-1,0 0 0,0-1 0,0 1 1,0 0-1,0 0 0,0-1 0,-1 1 1,1 0-1,-1 0 0,1-1 0,0 1 1,-2-2-1,2 3 73,-1-1-52,1 0 0,0 0 0,-1 1 0,1-1 0,-1 0 0,1 0 1,-1 0-1,1 1 0,-1-1 0,1 0 0,-1 1 0,0-1 0,1 1 1,-1-1-1,0 1 0,0-1 0,1 1 0,-1-1 0,0 1 0,0-1 1,0 1-1,0 0 0,0 0 0,1-1 0,-1 1 0,-1 0 1,1 0-24,1 10 1276,4 83-1425,29 157 0,-17-157 123,5 161 1,-21-226-25,0-19-19,0-13-162,0-126-4456,-4 68-2812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7.694"/>
    </inkml:context>
    <inkml:brush xml:id="br0">
      <inkml:brushProperty name="width" value="0.05" units="cm"/>
      <inkml:brushProperty name="height" value="0.05" units="cm"/>
      <inkml:brushProperty name="color" value="#004F8B"/>
    </inkml:brush>
  </inkml:definitions>
  <inkml:trace contextRef="#ctx0" brushRef="#br0">0 0 19753,'0'0'3394,"6"15"-3344,-2-4-53,4 8 14,-1-1 1,-1 1-1,0 1 1,-2-1-1,0 1 1,1 22 0,-5 195-631,0-237 525,0 0 0,1 0 0,-1 1 0,0-1 1,0 0-1,1 0 0,-1 0 0,0 0 0,1 0 0,-1 0 1,0 0-1,1 0 0,-1 0 0,0 0 0,1 0 0,-1 0 1,0 0-1,0 0 0,1 0 0,-1 0 0,0 0 0,1 0 1,-1 0-1,0 0 0,1 0 0,-1-1 0,0 1 0,0 0 1,1 0-1,-1 0 0,0 0 0,0-1 0,1 1 0,-1 0 1,19-16-3496</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1.198"/>
    </inkml:context>
    <inkml:brush xml:id="br0">
      <inkml:brushProperty name="width" value="0.05" units="cm"/>
      <inkml:brushProperty name="height" value="0.05" units="cm"/>
      <inkml:brushProperty name="color" value="#5B2D90"/>
    </inkml:brush>
  </inkml:definitions>
  <inkml:trace contextRef="#ctx0" brushRef="#br0">1 115 17016,'0'0'6739,"132"-69"-6707,-49 58-32,12-2 0,-3 3 16,-14 3-16,-20 3-112,-16 4-640,-22 0-737,-20 9-1521,0 12-4017</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1.606"/>
    </inkml:context>
    <inkml:brush xml:id="br0">
      <inkml:brushProperty name="width" value="0.05" units="cm"/>
      <inkml:brushProperty name="height" value="0.05" units="cm"/>
      <inkml:brushProperty name="color" value="#5B2D90"/>
    </inkml:brush>
  </inkml:definitions>
  <inkml:trace contextRef="#ctx0" brushRef="#br0">0 2 12326,'0'0'9572,"245"2"-9412,-158-2-80,-9-2-80,1 0-48,-21 2-816,-8 0-1393,-21 0-3666</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2.011"/>
    </inkml:context>
    <inkml:brush xml:id="br0">
      <inkml:brushProperty name="width" value="0.05" units="cm"/>
      <inkml:brushProperty name="height" value="0.05" units="cm"/>
      <inkml:brushProperty name="color" value="#5B2D90"/>
    </inkml:brush>
  </inkml:definitions>
  <inkml:trace contextRef="#ctx0" brushRef="#br0">0 77 17640,'0'0'4354,"31"8"-4287,99 32-27,-125-38-39,1 0 1,-1 1-1,0-1 1,-1 1 0,1 0-1,0 0 1,-1 1-1,0-1 1,0 1-1,0 0 1,0 0 0,0 1-1,-1-1 1,0 1-1,0-1 1,0 1-1,-1 0 1,4 9 0,-3-2-5,0 0 0,-1 0 1,-1 0-1,0 0 1,-1 0-1,-1 12 0,1-3-24,0-20 35,1 1 0,-1-1 1,0 0-1,0 1 1,0-1-1,0 0 0,0 1 1,0-1-1,0 0 0,-1 1 1,1-1-1,0 1 0,-1-1 1,1 0-1,-1 0 1,1 1-1,-1-1 0,0 0 1,1 0-1,-1 0 0,0 0 1,0 0-1,0 0 0,0 0 1,0 0-1,0 0 0,0 0 1,0 0-1,-3 1 1,3-5 164,0 1 1,1-1 0,-1 1 0,0-1 0,1 1 0,0-1-1,-1 0 1,1 1 0,0-1 0,0 0 0,1-4 0,-1 2-25,1-6-121,1 1-1,-1-1 1,2 1-1,0 0 1,0-1-1,0 2 1,1-1 0,1 0-1,0 1 1,0-1-1,1 2 1,12-16-1,10-9-156,55-51 1,-79 80 107,40-32-412,-40 34 304,-1 0 0,0 0 1,0 0-1,0 1 0,1-1 0,-1 1 1,1 0-1,-1 0 0,1 0 1,0 1-1,-1-1 0,1 1 0,5 0 1,-8 0-14,0 0 0,0 1 1,0-1-1,0 1 0,-1-1 1,1 0-1,0 1 0,0 0 1,-1-1-1,1 1 0,0-1 1,-1 1-1,1 0 0,0 0 1,-1-1-1,1 1 0,-1 0 1,1 0-1,-1 0 0,0-1 1,1 1-1,-1 0 0,0 0 1,1 0-1,-1 0 0,0 0 1,0 0-1,0 0 0,0 0 1,0 0-1,0-1 0,0 1 1,0 0-1,0 0 1,-1 0-1,1 0 0,-1 1 1,1 6-1162,0 34-4983</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2.400"/>
    </inkml:context>
    <inkml:brush xml:id="br0">
      <inkml:brushProperty name="width" value="0.05" units="cm"/>
      <inkml:brushProperty name="height" value="0.05" units="cm"/>
      <inkml:brushProperty name="color" value="#5B2D90"/>
    </inkml:brush>
  </inkml:definitions>
  <inkml:trace contextRef="#ctx0" brushRef="#br0">195 260 15031,'0'0'4378,"24"-23"-2708,77-73-699,-92 88-888,-1-1 0,0 0 0,0 0 0,-1-1 0,8-15 0,-13 20-27,0 0-1,0 0 1,-1 0-1,0-1 1,0 1-1,0-1 1,0 1-1,-1-11 1,-1 15-40,0 0 1,0 0-1,0 0 0,0 0 1,0 0-1,-1 0 0,1 0 1,0 1-1,0-1 0,-1 0 0,1 1 1,0-1-1,-1 1 0,1-1 1,0 1-1,-1 0 0,1 0 1,-1-1-1,1 1 0,-1 0 1,1 0-1,-1 1 0,1-1 1,-3 0-1,-47 2-7,45-1-5,-14 1-18,0 1-1,1 0 0,-1 2 0,1 0 1,-32 14-1,39-14 12,1 0 1,0 1-1,0 1 0,0-1 1,1 2-1,0-1 1,1 1-1,-1 1 0,1 0 1,-8 11-1,14-14 0,-1 0-1,2 0 1,-1 0 0,1 0 0,0 1-1,0-1 1,0 1 0,0 10 0,1-13 3,1-1 0,0 1 1,0-1-1,0 1 1,0-1-1,0 0 0,0 1 1,1-1-1,0 1 1,0-1-1,0 0 0,0 0 1,0 1-1,1-1 1,-1 0-1,1 0 0,0 0 1,0 0-1,3 2 1,1 0-1,2 0 0,-1-1 0,0 0 0,1 0 0,0-1 0,0 0 0,0-1 0,0 1 0,0-2 0,10 2 0,94 6-16,-108-8 13,59 1-101,-1-3 0,99-13 0,-136 10 38,-1-1 0,1-1 0,-1-1 0,0-1-1,-1-1 1,0-1 0,0-2 0,-1 0-1,29-21 1,-46 30 89,-1-2 0,1 1 0,-1 0-1,1-1 1,-1 0 0,-1 0 0,1 0 0,-1 0-1,0-1 1,0 1 0,0-1 0,-1 0 0,0 0-1,0 0 1,-1 0 0,1 0 0,-1 0 0,0-1-1,-1 1 1,0 0 0,-1-12 0,1 17-1,0 0 0,-1 0 0,1 0-1,-1 0 1,1 0 0,-1 0 0,0 0 0,1 0 0,-1 0 0,0 1 0,1-1 0,-1 0 0,0 1 0,0-1 0,0 0 0,0 1-1,0-1 1,0 1 0,0-1 0,0 1 0,0 0 0,0-1 0,0 1 0,0 0 0,0 0 0,0-1 0,0 1 0,0 0-1,0 0 1,0 0 0,0 1 0,-2-1 0,-40 4 20,33-1-36,0 0-1,0 1 1,0 1-1,1-1 1,0 1-1,-1 1 1,2 0-1,-1 0 0,1 1 1,0 0-1,0 0 1,1 1-1,-1 0 1,2 0-1,0 1 0,0 0 1,0 0-1,1 0 1,0 1-1,1 0 1,0 0-1,1 0 0,0 0 1,0 0-1,1 1 1,-1 20-1,3-30-4,0 1 0,0-1-1,0 1 1,0-1 0,1 1-1,-1-1 1,0 0 0,1 1-1,-1-1 1,1 1 0,0-1-1,0 0 1,-1 1 0,1-1-1,0 0 1,0 0 0,0 0-1,0 0 1,0 0 0,0 0 0,1 0-1,-1 0 1,0 0 0,0 0-1,1-1 1,-1 1 0,1 0-1,-1-1 1,3 1 0,48 5-13,-42-6 6,36 1-167,56-5 1,-86 2-462,1-1 1,-1 0 0,0-1-1,0-1 1,0-1 0,27-13 0,2-10-7219</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2.792"/>
    </inkml:context>
    <inkml:brush xml:id="br0">
      <inkml:brushProperty name="width" value="0.05" units="cm"/>
      <inkml:brushProperty name="height" value="0.05" units="cm"/>
      <inkml:brushProperty name="color" value="#5B2D90"/>
    </inkml:brush>
  </inkml:definitions>
  <inkml:trace contextRef="#ctx0" brushRef="#br0">3 24 16215,'0'0'7438,"0"0"-7405,0-1-1,-1 0 0,1 1 1,0-1-1,-1 1 0,1-1 1,0 0-1,0 1 0,0-1 0,0 0 1,-1 1-1,1-1 0,0 0 1,0 1-1,0-1 0,0 0 1,0 1-1,1-1 0,-1 0 0,0 1 1,0-1-1,0 0 0,1 1 1,-1-1-1,0 0 0,0 1 1,1-2-1,58 1-17,-39-1-38,1 0 0,-1 2 0,1 1 0,-1 1 0,0 0 1,0 1-1,31 10 0,-48-12 16,-1 0 1,0-1-1,0 2 1,0-1-1,0 0 1,0 0-1,0 1 0,-1-1 1,1 0-1,0 1 1,-1 0-1,1-1 1,-1 1-1,0 0 1,1 0-1,-1 0 1,0 0-1,0 0 0,0 0 1,0 0-1,-1 1 1,1-1-1,0 0 1,-1 0-1,0 0 1,1 1-1,-1-1 1,0 0-1,0 1 0,-1-1 1,1 0-1,-1 3 1,0 0 4,0-1 0,-1 1-1,1-1 1,-1 1 0,0-1 0,0 0 0,-1 0 0,0 1 0,1-2 0,-1 1 0,0 0 0,-1-1 0,-6 7-1,-7 2-44,0 1 78,-1 1-1,-16 17 1,30-27-67,1 0-1,-1 0 1,1 0 0,0 0-1,0 0 1,1 0 0,-1 1 0,1-1-1,0 1 1,0 0 0,1-1-1,-1 1 1,1 0 0,0 0-1,0 6 1,1-9 27,1 0 1,-1-1-1,1 1 0,-1-1 1,1 1-1,0-1 0,0 1 0,-1-1 1,1 0-1,0 1 0,0-1 1,1 0-1,-1 0 0,0 0 0,0 0 1,1 0-1,-1 0 0,0 0 1,1 0-1,-1 0 0,1-1 0,1 2 1,43 15 1,-30-11-5,10 4 12,-1 1-1,0 1 1,33 22 0,-51-30-1,-1 0 0,0 1 0,0 0 0,0 0 0,0 1 1,-1 0-1,0 0 0,0 0 0,-1 0 0,1 1 0,-1 0 1,-1 0-1,1 0 0,-1 0 0,-1 0 0,4 14 0,-5-17 2,-1-1-1,0 1 0,0 0 1,0 0-1,0 0 0,-1 0 1,1-1-1,-1 1 0,0 0 1,0-1-1,-1 1 0,1-1 1,-1 1-1,1-1 1,-1 1-1,-3 3 0,0-1 6,0 0 0,-1-1 1,1 1-1,-1-1 0,0-1 0,-1 1 0,-11 6 0,-4 0 53,-2-1 0,1-1 0,-50 12 0,58-18 41,1 0-1,-1 0 1,0-1 0,0-1-1,-23-1 1,37-1-89,-1 0 1,0 1-1,1-1 1,-1 0-1,1 0 1,-1 0-1,1 0 1,-1 0-1,1 0 1,0 0-1,-1-1 1,1 1-1,0 0 1,0-1-1,0 1 1,0-1-1,0 1 1,0-1-1,1 1 1,-1-1-1,1 0 1,-1 1-1,1-1 1,-1 0-1,1 0 1,0 1-1,0-1 1,0 0-1,0 0 1,0 1-1,0-1 1,0 0-1,1-2 1,-1-3-16,1 0-1,0 0 1,0 0 0,0 0 0,1 0 0,0 0-1,6-12 1,1 7-77,-1 0 1,2 0-1,0 1 0,0 0 0,1 1 1,0 0-1,1 1 0,13-8 0,14-8-2377,56-26 1,-43 29-6275</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3.165"/>
    </inkml:context>
    <inkml:brush xml:id="br0">
      <inkml:brushProperty name="width" value="0.05" units="cm"/>
      <inkml:brushProperty name="height" value="0.05" units="cm"/>
      <inkml:brushProperty name="color" value="#5B2D90"/>
    </inkml:brush>
  </inkml:definitions>
  <inkml:trace contextRef="#ctx0" brushRef="#br0">104 241 18216,'0'0'1903,"9"-17"-799,8-13-675,1-2 10,-1-1 1,-1 0 0,17-53 0,-33 86-435,0 0 0,0-1 0,1 1 0,-1 0 0,0-1 0,0 1 0,0 0 1,0 0-1,0-1 0,0 1 0,0 0 0,0-1 0,0 1 0,0 0 0,0 0 0,0-1 0,0 1 1,0 0-1,-1-1 0,1 1 0,0 0 0,0 0 0,0-1 0,0 1 0,0 0 0,-1 0 1,1-1-1,0 1 0,0 0 0,0 0 0,-1 0 0,1-1 0,0 1 0,0 0 0,-1 0 0,1 0 1,0 0-1,0 0 0,-1 0 0,1-1 0,0 1 0,-1 0 0,1 0 0,0 0 0,0 0 0,-1 0 1,1 0-1,0 0 0,-1 0 0,1 0 0,-25 7 38,-22 18-69,28-14 25,0 2 0,-24 20-1,38-29 3,0 0-1,1 0 1,-1 1-1,1 0 1,0 0-1,1 0 1,-1 0-1,1 1 1,0-1-1,0 1 0,1 0 1,-1 0-1,-2 11 1,5-16-3,0 1 1,0-1 0,-1 0-1,1 1 1,0-1 0,0 1-1,0-1 1,0 1 0,0-1-1,1 1 1,-1-1-1,0 0 1,1 1 0,-1-1-1,1 0 1,-1 1 0,1-1-1,0 0 1,0 1 0,-1-1-1,1 0 1,0 0-1,0 0 1,0 0 0,0 0-1,0 0 1,1 0 0,-1 0-1,0 0 1,0-1 0,0 1-1,3 0 1,2 1-33,1 0 0,0-1 0,0 0 1,0 0-1,13 0 0,-11-1-12,199-2-1550,-67-14-4123,-16-10-9643</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3.543"/>
    </inkml:context>
    <inkml:brush xml:id="br0">
      <inkml:brushProperty name="width" value="0.05" units="cm"/>
      <inkml:brushProperty name="height" value="0.05" units="cm"/>
      <inkml:brushProperty name="color" value="#5B2D90"/>
    </inkml:brush>
  </inkml:definitions>
  <inkml:trace contextRef="#ctx0" brushRef="#br0">63 106 15335,'0'0'7054,"1"-16"-5862,6-74 412,11 295 82,-11 145-2652,-7-348 885,0-1 0,0 1 0,0-1 1,0 1-1,0-1 0,0 0 0,0 1 0,-1-1 0,1 1 0,-1-1 0,1 1 0,-1-1 0,1 0 1,-1 1-1,0-1 0,0 0 0,0 1 0,1-1 0,-1 0 0,0 0 0,-1 0 0,1 0 0,0 0 1,0 0-1,-2 1 0,-1-1-287,0 0-1,0 0 1,0 0 0,0 0 0,0-1 0,0 1-1,-6-1 1,8 0 159,-36 0-6191</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3.937"/>
    </inkml:context>
    <inkml:brush xml:id="br0">
      <inkml:brushProperty name="width" value="0.05" units="cm"/>
      <inkml:brushProperty name="height" value="0.05" units="cm"/>
      <inkml:brushProperty name="color" value="#5B2D90"/>
    </inkml:brush>
  </inkml:definitions>
  <inkml:trace contextRef="#ctx0" brushRef="#br0">14 164 12710,'0'0'12203,"-9"-7"-11549,8 7-643,1 0-1,0 0 0,0 0 1,0 0-1,-1 0 0,1 0 1,0 0-1,0 0 1,0 0-1,0 0 0,-1 0 1,1 0-1,0 0 1,0 0-1,0-1 0,0 1 1,0 0-1,-1 0 0,1 0 1,0 0-1,0 0 1,0 0-1,0-1 0,0 1 1,0 0-1,0 0 0,-1 0 1,1 0-1,0 0 1,0-1-1,0 1 0,0 0 1,0 0-1,0 0 1,0-1-1,0 1 0,0 0 1,0 0-1,0 0 0,0 0 1,0-1-1,0 1 1,0 0-1,0 0 0,0 0 1,0 0-1,0-1 0,0 1 1,1 0-1,-1 0 1,0 0-1,0 0 0,0 0 1,0-1-1,0 1 0,0 0 1,0 0-1,1 0 1,-1 0-1,0 0 0,0 0 1,0 0-1,0-1 1,0 1-1,1 0 0,-1 0 1,228-9-694,-78 7-163,-117 0 598,88-7-782,-107 7 956,0 0-1,-1-1 0,1-1 0,-1 0 1,0-1-1,16-8 0,-26 11 179,0 0 0,1 0 0,-1 0 0,0-1 0,0 0 0,0 1 1,0-1-1,0 0 0,-1 0 0,1-1 0,-1 1 0,0 0 0,0-1 0,0 0 0,-1 1 0,1-1 0,-1 0 0,0 0 0,0 0 0,0 0 0,-1 0 0,1 0 0,-1 0 0,0 0 0,0-7 0,0 10 361,0 24-212,-20 352-421,18-362 217,2 2-1326,15-25 445,27-28 650,-2-3-1,-2 0 0,53-78 0,-82 103 205,-7 12-14,-1 1 1,1-1-1,0 1 0,0 0 1,0-1-1,1 1 1,-1 0-1,1 0 1,-1 1-1,1-1 1,0 0-1,0 1 1,0 0-1,1-1 1,-1 1-1,5-1 1,-8 3-9,1 1 1,0 0 0,0-1 0,0 1-1,0 0 1,-1 0 0,1-1 0,0 1-1,-1 0 1,1 0 0,0 0-1,-1 0 1,1 0 0,-1 0 0,0 0-1,1 0 1,-1 0 0,0 0-1,0 0 1,1 0 0,-1 0 0,0 2-1,7 38 13,-6-31 14,2 3 39,-1 3-14,2 1 0,8 26 0,-10-39-50,-1 0 0,1 1 0,1-1 0,-1 0 0,0 0 0,1-1 0,0 1 0,0 0 0,0-1 0,0 0-1,1 1 1,-1-2 0,1 1 0,0 0 0,4 2 0,4-1 10,0 0 1,0 0-1,0-1 0,1-1 0,-1 0 0,1 0 0,0-2 0,-1 1 1,1-2-1,16-2 0,-9 1 8,0-1 1,-1-1-1,1-1 1,-1-1-1,33-14 0,-46 17-23,0 0-1,0-1 0,0 0 0,0 0 0,-1 0 1,0 0-1,0-1 0,0 0 0,0 0 0,-1-1 1,1 1-1,-1-1 0,-1 0 0,1 0 1,-1 0-1,3-8 0,-3 2 7,0 0-1,-1-1 1,0 1 0,0 0 0,-2-1-1,1 1 1,-2 0 0,-1-15-1,2 26 2,0 1-1,0-1 1,-1 0-1,1 0 0,0 0 1,0 1-1,0-1 0,-1 0 1,1 0-1,0 1 1,-1-1-1,1 0 0,0 1 1,-1-1-1,1 0 1,-1 1-1,1-1 0,-1 1 1,1-1-1,-1 0 1,0 1-1,1 0 0,-1-1 1,0 1-1,1-1 0,-1 1 1,0 0-1,-1-1 1,-25 5 61,20-2-52,0 2 0,0-1-1,0 1 1,1 0 0,-9 7-1,7-5 21,0 1 0,1 0 0,0 0-1,0 0 1,1 1 0,0 0-1,0 1 1,1-1 0,0 1 0,0 0-1,1 0 1,1 1 0,-1-1 0,1 1-1,1 0 1,0 0 0,0 0-1,0 19 1,2-26-29,0 0 1,1 0-1,-1-1 0,0 1 1,1-1-1,0 1 0,0 0 1,0-1-1,0 1 0,0-1 1,0 0-1,1 1 0,-1-1 0,1 0 1,-1 0-1,1 0 0,0 0 1,0 0-1,2 2 0,1 0 1,1-1-1,0 1 0,0-1 1,0 0-1,0 0 0,0-1 1,11 3-1,12 1-17,-1-2-1,54 2 1,-72-6 4,116 4-1869,171-18 0,-139-8-4181</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4.897"/>
    </inkml:context>
    <inkml:brush xml:id="br0">
      <inkml:brushProperty name="width" value="0.05" units="cm"/>
      <inkml:brushProperty name="height" value="0.05" units="cm"/>
      <inkml:brushProperty name="color" value="#5B2D90"/>
    </inkml:brush>
  </inkml:definitions>
  <inkml:trace contextRef="#ctx0" brushRef="#br0">0 48 17976,'0'0'5475,"7"-2"-5393,31-6-161,42-4 0,-42 8 13,66-17 0,-104 21 83,0 0 0,1 0 0,-1 0 0,0-1 0,1 1 0,-1 0 0,1 0 0,-1 0 0,0 0 0,1 0 1,-1 0-1,0 0 0,1 0 0,-1 0 0,0 1 0,1-1 0,-1 0 0,1 0 0,-1 0 0,0 0 0,0 0 0,1 1 1,-1-1-1,0 0 0,1 0 0,-1 1 0,0-1 0,0 0 0,1 0 0,-1 1 0,0-1 0,0 0 0,1 1 0,-1-1 0,0 0 1,0 0-1,0 1 0,0-1 0,0 1 0,0-1 0,1 0 0,-1 1 0,0-1 0,0 1 0,-1 21-158,1-11 181,-1 23-9,1 1 1,2-1 0,2 0-1,1 0 1,1 0-1,14 39 1,-19-71-73,0 1 1,0 0-1,0-1 0,1 1 0,-1-1 1,1 1-1,0-1 0,0 0 1,0 1-1,0-1 0,0 0 1,0 0-1,1-1 0,-1 1 0,0 0 1,1-1-1,0 1 0,-1-1 1,5 1-1,-2 0-6,0-1-1,0 0 1,1-1 0,-1 0-1,0 1 1,1-1 0,-1-1 0,0 1-1,0-1 1,6-1 0,3-2 15,-1 0 0,0-1 0,0-1 0,-1 1 0,1-2 0,-2 0 0,17-12 0,-18 11 29,0-1 0,-1 0 0,-1-1 0,1 1-1,-1-1 1,-1-1 0,0 0 0,-1 0 0,0 0 0,0-1 0,4-14 0,-11 32 29,0-1 0,1 0 0,0 1 0,0-1 0,0 1 1,1-1-1,-1 0 0,1 1 0,1-1 0,-1 0 0,3 6 0,-3-7-25,0-1-1,1 0 1,-1 0 0,1 1-1,0-1 1,0 0-1,0 0 1,0 0-1,0-1 1,1 1-1,-1 0 1,1-1-1,0 0 1,0 0-1,0 0 1,0 0-1,0 0 1,0 0 0,0-1-1,1 1 1,5 1-1,-5-2 39,0-1 0,0 1 0,0 0 0,1-1-1,-1 0 1,0 0 0,0 0 0,0-1 0,1 0 0,-1 1 0,0-1 0,0-1-1,0 1 1,0 0 0,0-1 0,-1 0 0,1 0 0,4-3 0,-4 1 7,0 0 1,0 0-1,-1 0 1,1 0 0,-1-1-1,0 0 1,0 1-1,-1-1 1,1 0 0,-1 0-1,0-1 1,1-6-1,3-15 16,-2 0-1,-1 0 1,-2-1-1,-2-42 1,1 37-249,-21 77-3786,6-17 2226,-3 20-2548</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5.502"/>
    </inkml:context>
    <inkml:brush xml:id="br0">
      <inkml:brushProperty name="width" value="0.05" units="cm"/>
      <inkml:brushProperty name="height" value="0.05" units="cm"/>
      <inkml:brushProperty name="color" value="#5B2D90"/>
    </inkml:brush>
  </inkml:definitions>
  <inkml:trace contextRef="#ctx0" brushRef="#br0">9 249 11797,'0'0'6761,"27"-20"-4931,81-64-795,-106 82-992,1 0 0,-1 0 1,1 0-1,-1 0 0,0-1 0,0 1 0,0-1 0,0 1 0,-1-1 0,1 0 1,-1 0-1,1 0 0,-1 1 0,0-1 0,0-1 0,0 1 0,-1 0 0,1 0 0,-1 0 1,0 0-1,1 0 0,-1-1 0,-1 1 0,1 0 0,0 0 0,-2-5 0,0-8 349,1 15-381,1 0 0,-1 1 0,1-1 0,-1 0 0,0 1 0,1-1 0,-1 0 0,0 1 0,1-1 0,-1 1 0,0-1 0,0 1 0,1 0 0,-1-1 0,0 1 0,0 0 0,0-1 0,1 1 0,-1 0 1,0 0-1,0 0 0,0 0 0,0 0 0,0 0 0,0 0 0,1 0 0,-1 0 0,-2 1 0,-29 2-97,25 1 84,0-1 0,0 1 0,0 0 0,0 0 0,1 1 0,0 0 0,-1 0 0,2 0 1,-1 1-1,1 0 0,0 0 0,0 0 0,0 1 0,1 0 0,0 0 0,1 0 0,-1 0 0,1 0 0,1 1 0,-1 0 0,1-1 0,1 1 0,-1 0 0,2 0 0,-1 0 0,1 10 0,0-17 3,0 0-1,0 0 1,0 0-1,0 0 1,0 0-1,1 0 1,-1 0 0,0 0-1,1 0 1,-1 0-1,0 0 1,1 0-1,-1 0 1,1 0 0,0 0-1,-1 0 1,1-1-1,0 1 1,0 0-1,-1 0 1,1-1 0,0 1-1,0 0 1,0-1-1,0 1 1,0-1-1,0 1 1,0-1 0,2 1-1,34 3-14,-28-4 11,40 1-104,1-2 0,76-11 1,-100 7 39,1-1 0,-1 0 1,0-2-1,-1-2 0,0 0 1,32-18-1,-52 26 63,-1-1 0,1 0 0,-1 0 0,1 0 0,-1-1 1,0 1-1,0-1 0,-1 0 0,1 0 0,-1-1 0,0 1 0,0-1 0,0 1 0,3-10 0,-3 3 58,0-1 0,-2 1 0,1-1-1,-1 0 1,-2-19 0,1 31-41,1-1-1,-1 1 1,0 0 0,0-1 0,-1 1-1,1-1 1,0 1 0,0 0-1,0-1 1,0 1 0,0 0-1,0-1 1,0 1 0,-1-1 0,1 1-1,0 0 1,0-1 0,0 1-1,-1 0 1,1 0 0,0-1-1,0 1 1,-1 0 0,1 0 0,0-1-1,-1 1 1,1 0 0,0 0-1,-1 0 1,1-1 0,0 1-1,-1 0 1,1 0 0,-1 0 0,1 0-1,0 0 1,-1 0 0,1 0-1,-1 0 1,1 0 0,0 0-1,-1 0 1,1 0 0,0 0 0,-1 0-1,0 0-9,1 0-243,-1 0 268,1 0 1,-1 0-1,1 0 0,0 0 0,-1 0 1,1 0-1,-1 0 0,1 0 0,0 0 1,-1 0-1,1 0 0,-1 0 0,1 0 0,0 0 1,-1 0-1,1 1 0,-1-1 0,1 0 1,0 0-1,-1 0 0,1 1 0,0-1 1,0 0-1,-1 0 0,1 1 0,0-1 1,-1 0-1,1 1 0,0-1 0,0 0 1,0 1-1,-1-1 0,1 0 0,0 1 1,0-1-1,0 1 0,0-1 0,0 1 1,0 18-22,1 1 0,1-1 1,1 0-1,1 0 0,0 0 1,1-1-1,2 0 0,-1 0 1,2 0-1,1-1 0,11 19 1,-12-19-363,-20-30-865,-4-5-41,-17-14-2581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8.052"/>
    </inkml:context>
    <inkml:brush xml:id="br0">
      <inkml:brushProperty name="width" value="0.05" units="cm"/>
      <inkml:brushProperty name="height" value="0.05" units="cm"/>
      <inkml:brushProperty name="color" value="#004F8B"/>
    </inkml:brush>
  </inkml:definitions>
  <inkml:trace contextRef="#ctx0" brushRef="#br0">1 0 13558,'0'0'9509,"49"26"-9509,-20 23 112,-4 7 160,4-2-144,-8 0-64,0-4-48,-9-2-16,-8-5 0,-4-7-384,0-8-673,-20-13-1616,-34-12-5683</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5.868"/>
    </inkml:context>
    <inkml:brush xml:id="br0">
      <inkml:brushProperty name="width" value="0.05" units="cm"/>
      <inkml:brushProperty name="height" value="0.05" units="cm"/>
      <inkml:brushProperty name="color" value="#5B2D90"/>
    </inkml:brush>
  </inkml:definitions>
  <inkml:trace contextRef="#ctx0" brushRef="#br0">1 53 19849,'0'0'4114,"0"-52"-4114,4 52-768,8 5-625,5 19-480,-5 6-2753</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6.655"/>
    </inkml:context>
    <inkml:brush xml:id="br0">
      <inkml:brushProperty name="width" value="0.05" units="cm"/>
      <inkml:brushProperty name="height" value="0.05" units="cm"/>
      <inkml:brushProperty name="color" value="#5B2D90"/>
    </inkml:brush>
  </inkml:definitions>
  <inkml:trace contextRef="#ctx0" brushRef="#br0">259 227 10453,'0'0'12896,"-28"-3"-12794,-92-5-84,115 8-13,0 0-1,0 1 0,0 0 1,0-1-1,0 2 0,0-1 1,0 0-1,0 1 1,1 0-1,-1 0 0,0 1 1,1-1-1,0 1 0,-1 0 1,1 0-1,0 0 0,1 1 1,-5 4-1,5-5-60,1 0 0,0-1 1,0 1-1,1 1 0,-1-1 0,1 0 1,-1 0-1,1 1 0,0-1 0,0 1 0,0-1 1,1 1-1,-1-1 0,1 1 0,0-1 1,0 1-1,0-1 0,1 1 0,-1-1 0,1 1 1,1 3-1,-1-6 16,0 0 0,0 1 0,0-1 0,0 0 1,0 0-1,1 0 0,-1 0 0,0-1 0,1 1 0,-1 0 0,1 0 0,-1-1 1,1 1-1,-1-1 0,1 0 0,-1 1 0,1-1 0,-1 0 0,1 0 0,-1 0 1,1 0-1,0 0 0,-1 0 0,3-1 0,4 1-84,54 0-127,-43-2 196,0 2 1,0 1-1,30 4 0,-43-4 66,0 1-1,-1-1 1,1 1 0,0 0-1,-1 1 1,0 0-1,0-1 1,0 2-1,0-1 1,0 0-1,0 1 1,-1 0-1,0 0 1,0 1-1,7 8 1,0 4 108,-1 1 0,0 0-1,-1 1 1,-2 0 0,0 1 0,0 0 0,-2 0 0,5 35 0,-3 10 145,-2 91 0,-6-148-223,0-1 1,0 0-1,0 0 0,-1 0 1,0 0-1,0 0 0,-1 0 1,0 0-1,0-1 0,-1 1 1,1-1-1,-2 0 1,1 0-1,0 0 0,-1-1 1,0 0-1,-1 0 0,1 0 1,-1 0-1,0-1 0,0 0 1,0 0-1,0-1 0,-1 1 1,0-2-1,1 1 0,-1-1 1,0 0-1,0 0 1,-1 0-1,1-1 0,0 0 1,0-1-1,-1 0 0,1 0 1,0-1-1,0 1 0,-1-1 1,-7-3-1,8 2-11,1 1 0,0-2 1,0 1-1,0-1 0,1 0 0,-1 0 0,1 0 0,-1-1 1,1 0-1,0 0 0,0 0 0,1 0 0,-1-1 0,1 0 1,0 0-1,0 0 0,1-1 0,0 1 0,0-1 1,-4-9-1,2 0 14,0 1 0,1-2 0,1 1 0,1 0 1,0 0-1,1-1 0,1-23 0,1 27-90,1-1 0,0 1 0,1 0 0,0 0-1,1 0 1,0 0 0,1 0 0,0 1 0,1 0 0,0 0 0,1 1-1,0-1 1,1 2 0,9-11 0,17-14-293,2 0 0,50-36 0,-86 70 338,90-65-546,51-40 171,-125 91 384,-1 0 0,0-1 0,-1 0 0,-1-2 0,-1 1 0,11-19 0,-19 28 105,0-1 0,-1 1-1,-1 0 1,1-1 0,-1 0 0,0 1-1,-1-1 1,0 0 0,0 0 0,-1 0-1,0 0 1,0 0 0,-1 0 0,-2-11-1,3 19-92,0-1-1,0 1 0,-1-1 1,1 0-1,0 1 0,-1-1 0,1 1 1,0-1-1,-1 1 0,1-1 1,-1 1-1,1 0 0,-1-1 0,1 1 1,-1-1-1,1 1 0,-1 0 1,1 0-1,-1-1 0,1 1 0,-1 0 1,1 0-1,-1-1 0,0 1 1,1 0-1,-1 0 0,1 0 1,-1 0-1,0 0 0,1 0 0,-1 0 1,1 0-1,-1 0 0,0 0 1,1 1-1,-1-1 0,1 0 0,-1 0 1,0 0-1,1 1 0,-1 0 1,-21 17 21,17-11-45,1 2 1,0-1 0,1 0 0,0 1 0,0 0 0,1-1 0,0 1 0,0 0 0,1 11 0,0 88-22,2-88 24,-1-8-96,2 0-1,0 0 1,0-1-1,1 1 1,0-1-1,1 1 1,1-1-1,0 0 1,0 0-1,1-1 1,0 0-1,1 0 1,0 0-1,0-1 0,1 0 1,10 9-1,-10-11-6,0 0-1,1-1 1,0 1-1,0-2 1,0 1-1,1-1 1,0-1-1,0 1 1,0-2-1,0 0 0,1 0 1,-1 0-1,1-2 1,0 1-1,0-1 1,-1-1-1,1 0 1,12-1-1,-18 0 55,0 0-1,0 0 0,0 0 1,1-1-1,-1 0 1,-1 1-1,1-2 0,0 1 1,0-1-1,-1 1 1,1-1-1,-1-1 0,0 1 1,0-1-1,0 1 1,-1-1-1,4-5 0,1-3 41,0-1-1,-1 0 0,0-1 0,6-21 0,-7 19 260,0 1 1,1 0-1,13-20 0,-20 35-218,1-1 0,0 0 0,-1 0 0,1 0 0,0 1 0,-1-1 0,1 0 1,0 1-1,0-1 0,0 1 0,0-1 0,0 1 0,0-1 0,0 1 0,0 0 0,0 0 0,0-1 0,0 1 0,0 0 0,0 0 0,0 0 0,0 0 0,0 0 0,0 0 0,0 0 0,0 0 0,0 0 0,0 1 1,0-1-1,0 0 0,0 1 0,0-1 0,0 1 0,-1-1 0,1 1 0,0-1 0,1 2 0,33 30-250,-29-25 320,-3-5-101,11 14 27,1-1-1,1-1 1,32 22 0,-42-32-45,0-1 0,0 0 0,1 0 0,-1 0 0,1-1 1,-1 0-1,1 0 0,0-1 0,0 0 0,0 0 0,0-1 0,0 0 0,0 0 0,0 0 0,-1-1 0,8-1 1,-9 0-38,-1 1 0,0 0 0,1-1 0,-1 0 0,0 0 0,0 0 1,0-1-1,-1 1 0,1-1 0,-1 0 0,1 0 0,-1 0 0,0 0 1,0-1-1,0 1 0,-1-1 0,1 0 0,-1 0 0,0 0 0,0 0 1,0 0-1,0 0 0,-1-1 0,0 1 0,1-7 0,2-12 29,-1 0 1,-1 0-1,-3-44 0,1 34 270,1-24 198,0-16 1917,-1 68-1865,-2 10-162,-2 43-400,-1 212 45,5-164-1230,1-90 881,-3 15-843,-8-12-2507,-12-7-5322</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7.089"/>
    </inkml:context>
    <inkml:brush xml:id="br0">
      <inkml:brushProperty name="width" value="0.05" units="cm"/>
      <inkml:brushProperty name="height" value="0.05" units="cm"/>
      <inkml:brushProperty name="color" value="#5B2D90"/>
    </inkml:brush>
  </inkml:definitions>
  <inkml:trace contextRef="#ctx0" brushRef="#br0">0 92 14935,'0'0'7990,"2"-4"-7808,0 1-179,0 0 1,0 1-1,0-1 1,1 1-1,-1 0 1,0 0-1,1 0 0,0 0 1,-1 0-1,1 0 1,0 1-1,0 0 1,0-1-1,0 1 1,0 0-1,0 0 1,0 1-1,0-1 1,0 0-1,7 1 1,84-3-11,-68 3-6,97 1-286,166-4-2647,-100-17-3568,-182 19 6455,22-6-496,-28 7 637,0 0 1,-1 0 0,1 0 0,0-1 0,0 1 0,0 0-1,-1-1 1,1 1 0,0-1 0,-1 1 0,1-1 0,-1 1-1,1-1 1,0 0 0,-1 1 0,1-1 0,-1 0-1,1 1 1,-1-1 0,0 0 0,1 1 0,-1-1 0,0 0-1,0 0 1,1 0 0,-1-1 0,-2 1 186,1 1 1,-1-1-1,0 0 1,0 1 0,0-1-1,0 1 1,0-1-1,0 1 1,1 0-1,-1 0 1,0 0-1,0 0 1,-4 1-1,3-1 157,-2 0-310,1 0 0,-1 0-1,1 0 1,-1 0 0,1 1 0,0 0 0,-1 0-1,1 0 1,0 1 0,-1-1 0,1 1-1,0 0 1,0 0 0,0 0 0,1 1-1,-1 0 1,0-1 0,-3 5 0,4-3-79,0 1 0,1-1 0,0 0 0,0 1 0,0-1-1,0 1 1,1-1 0,0 1 0,0 0 0,0 0 0,0 0 0,1 0 0,0-1 0,0 1 0,0 0 0,2 7 0,-1-7-24,0 0-1,0 0 0,1 0 1,0 0-1,0-1 1,0 1-1,0-1 0,1 1 1,0-1-1,0 0 1,0 0-1,0 0 1,1-1-1,-1 1 0,1-1 1,8 6-1,11 6 20,0-1-1,28 13 1,-32-18 7,-1 1-1,23 17 1,-39-26-39,0 0 1,-1 0 0,1 0-1,-1 0 1,1 1 0,-1-1-1,1 1 1,-1-1 0,0 1-1,0 0 1,0-1 0,0 1-1,0 0 1,0 0 0,0 0-1,-1 0 1,2 3 0,-3-4 0,1 0 1,0-1-1,0 1 1,-1 0-1,1 0 1,-1 0-1,1 0 1,-1 0-1,1-1 0,-1 1 1,1 0-1,-1 0 1,1-1-1,-1 1 1,0 0-1,0-1 1,1 1-1,-1-1 1,0 1-1,0-1 1,0 1-1,0-1 1,1 0-1,-3 1 1,-7 2 38,1-1 0,-1 0 0,1-1 1,-1 0-1,-11 0 0,-104-1 475,110-3-881,21-1-144,-6 4 453,32-10-2710,26-4-3156</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7.648"/>
    </inkml:context>
    <inkml:brush xml:id="br0">
      <inkml:brushProperty name="width" value="0.05" units="cm"/>
      <inkml:brushProperty name="height" value="0.05" units="cm"/>
      <inkml:brushProperty name="color" value="#5B2D90"/>
    </inkml:brush>
  </inkml:definitions>
  <inkml:trace contextRef="#ctx0" brushRef="#br0">280 401 20345,'0'0'3175,"-41"24"-3007,-126 76-58,160-96-108,1 1 1,0-1 0,0 1-1,1 0 1,-1 0 0,1 1 0,0-1-1,0 1 1,-7 13 0,10-15-2,1 0-1,0 0 1,0 0 0,0 1-1,0-1 1,0 0 0,1 1 0,0-1-1,1 9 1,-1 2-1,0-13-25,0 0 0,0 0 1,1 0-1,-1-1 0,0 1 0,1 0 0,0 0 0,-1 0 0,1-1 0,0 1 1,0 0-1,0-1 0,0 1 0,0-1 0,0 1 0,0-1 0,0 0 0,1 1 0,-1-1 1,0 0-1,1 0 0,-1 0 0,4 2 0,0-1-49,0 0 0,0 0 0,0-1 0,0 1-1,0-1 1,0 0 0,0-1 0,10 1 0,-8-1-29,0 0-1,0 0 1,0-1 0,0 0-1,0 0 1,0 0 0,-1-1 0,1 0-1,0-1 1,-1 1 0,0-1-1,1-1 1,9-6 0,-12 5 96,0 0 1,-1-1-1,0 1 1,0-1-1,0 0 1,-1 1-1,1-1 1,-1 0 0,-1-1-1,1 1 1,-1 0-1,0 0 1,-1-1-1,1 1 1,-1 0-1,-1-1 1,0-8-1,0 5 109,-1 0-1,0 0 0,-1 0 0,0 0 1,0 1-1,-1-1 0,0 1 1,-1 0-1,-8-13 0,-31-29 456,33 39-346,0 1 1,1-2-1,0 0 1,-13-23-1,22 35-202,1-1 0,-1 1 0,1 0-1,-1 0 1,1-1 0,-1 1 0,1 0 0,0-1-1,0 1 1,0-1 0,-1 1 0,1 0 0,1-1-1,-1 1 1,0-1 0,0 1 0,0 0 0,1-1-1,-1 1 1,1 0 0,-1 0 0,1-1 0,-1 1-1,1 0 1,0 0 0,0 0 0,-1-1 0,1 1-1,0 0 1,0 0 0,0 0 0,0 1 0,2-2-1,2-2-47,1 1 0,-1 0 1,1 1-1,0-1 0,10-2 0,-8 3 8,46-15-258,-32 12 15,0-1 1,0-2 0,0 0-1,-1-1 1,-1-1 0,1-1-1,25-19 1,-42 25 259,0 0 0,0 0-1,-1 0 1,0-1 0,0 1 0,0-1-1,-1 0 1,1 0 0,-2 0 0,1 0-1,0 0 1,0-9 0,-2 11 73,1 1 1,-1 0-1,0-1 1,0 1 0,-1-1-1,1 1 1,-1-1-1,1 1 1,-1 0-1,-2-6 1,2 7-4,0 1-1,1 0 1,-1 0 0,0-1-1,0 1 1,0 0 0,0 0-1,0 0 1,-1 0 0,1 0 0,0 0-1,0 0 1,-1 0 0,1 1-1,0-1 1,-1 1 0,1-1-1,-1 0 1,1 1 0,-1 0-1,1-1 1,-1 1 0,1 0 0,-2 0-1,-1 0-30,1 1-1,-1-1 0,1 1 0,-1 0 1,1 0-1,0 0 0,-1 1 0,1-1 1,0 1-1,0-1 0,0 1 1,0 0-1,0 0 0,0 1 0,1-1 1,-1 1-1,1-1 0,-1 1 1,1 0-1,0 0 0,0 0 0,1 0 1,-3 5-1,-4 6-13,2 0 1,0 1 0,1-1-1,-4 19 1,2-1 17,2 1 1,1 0-1,2 0 1,1 0 0,7 63-1,39 164 141,-35-212-163,5 15 15,36 92-1,-51-154-21,21 63 0,-20-59 0,0 0 0,0 0 0,0-1 0,-1 1 0,0 0 0,0 0 0,0 0 0,0 0 0,-1 0 0,0 0 0,-1 5 0,1-9 0,0 0 0,0 0 0,0-1 0,0 1 0,0 0 0,-1 0 0,1-1 0,0 1 0,0-1-1,0 1 1,-1-1 0,1 0 0,0 1 0,0-1 0,-1 0 0,1 0 0,0 0 0,-1 0 0,1 0 0,0 0 0,0 0 0,-1-1 0,-1 1 0,-4-1-10,-4 1-82,0 0 0,1-1 0,-1 0 0,1-1-1,-1-1 1,-13-4 0,19 5-255,-1 0-1,1-1 1,0 1 0,1-1 0,-1 0 0,1-1 0,-1 1-1,1-1 1,0 0 0,0 0 0,0 0 0,1-1-1,0 1 1,-4-6 0,-9-38-10981</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8.019"/>
    </inkml:context>
    <inkml:brush xml:id="br0">
      <inkml:brushProperty name="width" value="0.05" units="cm"/>
      <inkml:brushProperty name="height" value="0.05" units="cm"/>
      <inkml:brushProperty name="color" value="#5B2D90"/>
    </inkml:brush>
  </inkml:definitions>
  <inkml:trace contextRef="#ctx0" brushRef="#br0">0 71 21210,'0'0'3313,"278"-26"-3457,-212 18-368,1-1-112,-14 0-545,-11-2-1520,-21 3-5315</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8.852"/>
    </inkml:context>
    <inkml:brush xml:id="br0">
      <inkml:brushProperty name="width" value="0.05" units="cm"/>
      <inkml:brushProperty name="height" value="0.05" units="cm"/>
      <inkml:brushProperty name="color" value="#5B2D90"/>
    </inkml:brush>
  </inkml:definitions>
  <inkml:trace contextRef="#ctx0" brushRef="#br0">141 1 14663,'0'0'7593,"-23"27"-7367,3-7-167,11-12-34,0 1 0,1 0 0,0 0 0,0 1 0,1 0 0,1 0 0,-1 1 0,1 0 0,1 0 0,0 0 0,1 1 0,0 0 0,1 0 1,0 0-1,1 0 0,0 0 0,0 14 0,3 5 45,0-1 1,3 1 0,0 0-1,2-1 1,1 0-1,1 0 1,2-1-1,23 49 1,-6-23-45,51 121 28,-70-154-72,-1 1 1,-1 0-1,-1 1 0,0-1 0,1 48 0,-6-70 3,-1 0-1,1 0 1,0 0-1,0 0 1,-1 0-1,1 0 1,0 0-1,-1 0 1,1 0 0,-1 0-1,1 0 1,-1 0-1,1 0 1,-1 0-1,0 0 1,0-1-1,1 1 1,-1 0-1,0 0 1,0-1-1,0 1 1,0-1 0,0 1-1,0-1 1,0 1-1,0-1 1,0 1-1,0-1 1,0 0-1,0 0 1,0 1-1,0-1 1,0 0-1,0 0 1,0 0 0,0 0-1,0 0 1,0-1-1,0 1 1,-2 0-1,-4-1-237,0 0 0,0-1 0,0 0 0,0 0-1,-9-4 1,-33-23-3506</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9.210"/>
    </inkml:context>
    <inkml:brush xml:id="br0">
      <inkml:brushProperty name="width" value="0.05" units="cm"/>
      <inkml:brushProperty name="height" value="0.05" units="cm"/>
      <inkml:brushProperty name="color" value="#5B2D90"/>
    </inkml:brush>
  </inkml:definitions>
  <inkml:trace contextRef="#ctx0" brushRef="#br0">1 133 14839,'0'0'5138,"215"-87"-4658,-95 66-143,0 6-337,-20 6-113,-26 9-255,-36 0-2129,-13 17-4354</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9.612"/>
    </inkml:context>
    <inkml:brush xml:id="br0">
      <inkml:brushProperty name="width" value="0.05" units="cm"/>
      <inkml:brushProperty name="height" value="0.05" units="cm"/>
      <inkml:brushProperty name="color" value="#5B2D90"/>
    </inkml:brush>
  </inkml:definitions>
  <inkml:trace contextRef="#ctx0" brushRef="#br0">76 268 16664,'0'0'4218,"2"-18"-3202,-1 11-932,9-59 630,2-78 1,-12 144-518,-3 0-193,0 1 1,0-1-1,0 1 0,1 0 0,-1 0 0,1 1 0,-1-1 1,1 0-1,-1 1 0,1-1 0,0 1 0,-1 0 0,1 0 1,0 0-1,0 0 0,-2 3 0,-26 36-21,26-33 16,0 0 1,1 0 0,0 0 0,0 1 0,1-1 0,0 1 0,-2 15-1,4-20 0,-1-1 0,1 1 0,0 0 0,0-1 0,0 1 0,0 0 0,0-1 0,1 1 0,0-1 0,0 1 0,0-1 0,0 1 0,0-1 0,1 1 0,-1-1 0,1 0 0,0 0 0,0 0 0,0 0 0,1 0 0,3 3-1,1-1-32,1-1 0,0 0-1,0-1 1,1 0-1,-1 0 1,1-1-1,-1 0 1,1-1-1,12 1 1,89 0-472,-66-3 244,-13 1-302,-1-1 0,1-2 0,-1-1 0,0-1 0,0-2 0,0 0 0,-1-2 0,0-2 0,35-18 0,-58 26 401,0 0-1,0-1 1,0 0 0,-1-1-1,0 1 1,0-1-1,0 0 1,0 0 0,-1 0-1,0-1 1,0 0-1,0 1 1,-1-1 0,0-1-1,4-11 1,4-38 1589,-9-7 4311,-2 63-5687,0 0-1,-1-1 1,1 1 0,0 0 0,0 0 0,-1-1-1,1 1 1,0 0 0,-1 0 0,1-1-1,0 1 1,-1 0 0,1 0 0,-1 0 0,1 0-1,0 0 1,-1-1 0,1 1 0,0 0-1,-1 0 1,1 0 0,-1 0 0,1 0 0,0 0-1,-1 0 1,1 0 0,-1 1 0,1-1-1,0 0 1,-1 0 0,1 0 0,-1 0 0,1 0-1,0 1 1,-1-1 0,-18 7-49,7 2-40,0 0 0,0 0 0,1 1 0,0 1 1,0 0-1,1 0 0,1 1 0,0 0 0,1 1 1,0 0-1,1 0 0,0 1 0,1 0 0,1 0 1,0 0-1,1 1 0,0 0 0,1 0 0,1 0 1,1 0-1,0 20 0,1-34-2,0-1 1,1 1-1,-1 0 1,0-1 0,1 1-1,-1-1 1,0 1-1,1-1 1,-1 1-1,1-1 1,-1 1-1,1-1 1,0 0-1,-1 1 1,1-1-1,-1 0 1,1 1-1,0-1 1,-1 0-1,1 0 1,-1 0-1,1 0 1,0 1 0,-1-1-1,1 0 1,0 0-1,-1 0 1,1 0-1,0 0 1,-1-1-1,1 1 1,0 0-1,-1 0 1,1 0-1,0 0 1,-1-1-1,1 1 1,-1 0-1,1-1 1,0 0-1,32-12-132,-28 9 160,1 0 0,-1 0-1,0 0 1,0-1 0,0 0 0,-1 0 0,1 0 0,-1 0-1,-1-1 1,1 0 0,-1 0 0,0 0 0,3-7-1,0-7 285,-1 1 0,0-1 0,1-22 1,-2 14 381,-4 28-633,0 0 0,0 0 1,0-1-1,0 1 0,0 0 1,0 0-1,0 0 0,0-1 1,0 1-1,0 0 0,0 0 1,0 0-1,0 0 0,0-1 1,0 1-1,0 0 0,0 0 1,0 0-1,0-1 0,0 1 1,0 0-1,1 0 0,-1 0 1,0 0-1,0-1 0,0 1 1,0 0-1,0 0 0,0 0 1,1 0-1,-1 0 0,0 0 1,0-1-1,0 1 0,0 0 1,1 0-1,-1 0 0,0 0 1,0 0-1,0 0 0,1 0 1,-1 0-1,0 0 0,0 0 1,0 0-1,1 0 0,-1 0 1,0 0-1,0 0 0,0 0 0,0 0 1,1 0-1,-1 0 0,0 0 1,9 12 162,5 19-321,-8-19 162,0 0 0,0 0-1,1-1 1,1 0 0,-1 0 0,2 0-1,0-1 1,0 0 0,1-1 0,0 0 0,12 8-1,-15-12-246,0-1 0,0 0-1,0 0 1,1 0-1,0-1 1,0 0 0,0 0-1,0-1 1,0 0-1,0 0 1,0-1 0,1 0-1,-1-1 1,1 1-1,-1-2 1,1 1 0,-1-1-1,15-4 1,4-11-6092</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29.969"/>
    </inkml:context>
    <inkml:brush xml:id="br0">
      <inkml:brushProperty name="width" value="0.05" units="cm"/>
      <inkml:brushProperty name="height" value="0.05" units="cm"/>
      <inkml:brushProperty name="color" value="#5B2D90"/>
    </inkml:brush>
  </inkml:definitions>
  <inkml:trace contextRef="#ctx0" brushRef="#br0">1 1 19097,'0'0'4050,"0"145"-3794,8-76-144,17 0-32,0-4 0,0-3-80,0-6 0,-5-10 0,-7-8-608,-13-12-913,0-17-2577</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0.341"/>
    </inkml:context>
    <inkml:brush xml:id="br0">
      <inkml:brushProperty name="width" value="0.05" units="cm"/>
      <inkml:brushProperty name="height" value="0.05" units="cm"/>
      <inkml:brushProperty name="color" value="#5B2D90"/>
    </inkml:brush>
  </inkml:definitions>
  <inkml:trace contextRef="#ctx0" brushRef="#br0">18 66 18488,'0'0'5363,"-4"-1"-5144,-3 0-174,0-1 51,30 2-101,546-61-3090,-569 61 3182,0 0 0,1 0 0,-1 0 0,1 1 1,-1-1-1,0 0 0,1 0 0,-1 1 0,0-1 0,1 0 0,-1 1 0,0-1 0,1 0 0,-1 1 1,0-1-1,0 1 0,1-1 0,-1 0 0,0 1 0,0-1 0,0 1 0,0-1 0,0 1 1,0-1-1,0 0 0,1 1 0,-1-1 0,0 1 0,-1-1 0,1 1 0,0-1 0,0 1 0,0 22-456,0-18 623,0 195 202,0-199-481,0-1 0,0 1 0,0 0 0,0 0 1,0-1-1,1 1 0,-1 0 0,0-1 0,0 1 0,1-1 0,-1 1 1,0 0-1,1-1 0,-1 1 0,1-1 0,-1 1 0,1-1 1,-1 1-1,1-1 0,-1 1 0,1-1 0,-1 0 0,1 1 0,-1-1 1,1 0-1,0 1 0,-1-1 0,1 0 0,0 0 0,-1 1 1,1-1-1,0 0 0,-1 0 0,1 0 0,0 0 0,-1 0 0,1 0 1,0 0-1,0-1 0,2 1-30,-1 0-1,0 0 1,0-1 0,0 1-1,0-1 1,0 0 0,0 1 0,0-1-1,0 0 1,0 0 0,0 0-1,3-3 1,-1-2 16,1 1 0,-1-1 0,0 0 0,-1-1 0,0 1 0,0 0 0,0-1 0,-1 0 0,0 0 0,0 0 0,1-12 0,1-6 253,0-49 0,-4 74-206,0 0 0,0 0-1,0 0 1,0 0 0,0 0 0,0 1 0,1-1 0,-1 0-1,0 0 1,0 0 0,0 0 0,0 0 0,0 0 0,0 1-1,0-1 1,0 0 0,0 0 0,1 0 0,-1 0 0,0 0-1,0 0 1,0 0 0,0 0 0,0 0 0,1 0 0,-1 1-1,0-1 1,0 0 0,0 0 0,0 0 0,0 0-1,1 0 1,-1 0 0,0 0 0,0 0 0,0 0 0,0 0-1,1 0 1,-1 0 0,0-1 0,0 1 0,0 0 0,0 0-1,0 0 1,1 0 0,-1 0 0,0 0 0,0 0 0,0 0-1,0 0 1,0 0 0,0-1 0,0 1 0,1 0 0,-1 0-1,0 0 1,0 0 0,0 0 0,0-1 0,0 1 0,9 33-165,-4-14 255,0 0 1,2 0 0,0 0 0,1-1-1,14 25 1,-19-39-204,0 1 1,1 0-1,0-1 0,0 0 1,0 0-1,1 0 1,-1 0-1,1-1 0,0 0 1,0 0-1,0 0 0,0 0 1,0-1-1,1 0 1,-1 0-1,1-1 0,-1 1 1,1-1-1,0 0 0,0-1 1,-1 1-1,1-1 1,11-1-1,8-2-3758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8.453"/>
    </inkml:context>
    <inkml:brush xml:id="br0">
      <inkml:brushProperty name="width" value="0.05" units="cm"/>
      <inkml:brushProperty name="height" value="0.05" units="cm"/>
      <inkml:brushProperty name="color" value="#004F8B"/>
    </inkml:brush>
  </inkml:definitions>
  <inkml:trace contextRef="#ctx0" brushRef="#br0">10 327 16632,'0'0'6755,"-7"-2"-6552,5 1-222,9-1 32,195-6 5,-25 2-479,-103 1 153,-10 3-209,0-3 0,0-3 1,-1-3-1,70-21 0,-120 29 1989,-11 12 260,-2-1-1478,0 20-208,1 0 0,9 47 1,-9-38-2270</inkml:trace>
  <inkml:trace contextRef="#ctx0" brushRef="#br0" timeOffset="1">843 19 19689,'0'0'3890,"-21"-18"-3890,21 27-2497,0 10 144,0 3-3762</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0.730"/>
    </inkml:context>
    <inkml:brush xml:id="br0">
      <inkml:brushProperty name="width" value="0.05" units="cm"/>
      <inkml:brushProperty name="height" value="0.05" units="cm"/>
      <inkml:brushProperty name="color" value="#5B2D90"/>
    </inkml:brush>
  </inkml:definitions>
  <inkml:trace contextRef="#ctx0" brushRef="#br0">0 90 17576,'0'0'2572,"19"20"-1550,-5-6-876,10 10 33,-1 0 0,-1 2 0,-1 0-1,33 57 1,-38-25 208,-12-40 1051,-2-47 325,-2 2-1561,1-1 0,5-30-1,-4 47-195,0 1 0,1-1 0,1 1 0,-1 0 0,2 1 0,-1-1 0,2 0 0,9-13 0,2-1-199,38-39 0,-51 58 23,1 1 0,0-1-1,0 1 1,0 0 0,1 0 0,-1 1-1,1-1 1,0 2 0,0-1 0,0 0-1,0 1 1,1 0 0,-1 1 0,10-2-1,-14 3-2,-1-1-1,0 1 0,0 1 0,0-1 0,1 0 1,-1 0-1,0 0 0,0 1 0,0-1 0,0 0 0,0 1 1,0-1-1,1 1 0,-1-1 0,0 1 0,0 0 0,-1-1 1,1 1-1,0 0 0,0 0 0,0 0 0,0 0 1,-1 0-1,1 0 0,0 0 0,-1 0 0,1 0 0,-1 0 1,1 0-1,-1 0 0,1 0 0,-1 0 0,0 0 1,0 1-1,1-1 0,-1 0 0,0 0 0,0 0 0,-1 3 1,3 2-1025,6 38-10695</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1.080"/>
    </inkml:context>
    <inkml:brush xml:id="br0">
      <inkml:brushProperty name="width" value="0.05" units="cm"/>
      <inkml:brushProperty name="height" value="0.05" units="cm"/>
      <inkml:brushProperty name="color" value="#5B2D90"/>
    </inkml:brush>
  </inkml:definitions>
  <inkml:trace contextRef="#ctx0" brushRef="#br0">42 239 15447,'0'0'3935,"21"-22"-2580,66-72-578,-77 83-697,0-1 1,0 0-1,10-19 0,-17 26-29,-2 1-1,1-1 0,-1 1 0,1-1 1,-1 0-1,0 1 0,-1-1 1,1 0-1,-1-9 0,-6 14 145,-3 0-166,0 1 0,0 1 0,0 0 1,0 0-1,0 1 0,0 0 0,1 0 0,-1 1 0,1 1 1,0-1-1,0 1 0,1 0 0,-1 1 0,1 0 0,0 0 1,-8 10-1,10-10 7,-1 0 0,0 1 0,1 0 0,1 0 0,-1 0 0,1 1 0,0 0 0,1 0-1,0 0 1,0 0 0,1 0 0,0 1 0,0-1 0,1 1 0,0-1 0,0 1 0,1-1 0,1 11 0,-1-17-34,0-1 0,1 1-1,-1-1 1,1 1 0,-1-1 0,1 0-1,-1 1 1,1-1 0,0 0 0,0 1 0,0-1-1,0 0 1,0 0 0,0 0 0,0 0-1,0 0 1,0 0 0,0 0 0,0 0-1,1 0 1,-1 0 0,0-1 0,1 1-1,1 0 1,39 6 29,-34-6-26,58 2-254,-1-2 0,95-11-1,-96 1-2668,63-17 0,7-11-12801</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1.460"/>
    </inkml:context>
    <inkml:brush xml:id="br0">
      <inkml:brushProperty name="width" value="0.05" units="cm"/>
      <inkml:brushProperty name="height" value="0.05" units="cm"/>
      <inkml:brushProperty name="color" value="#5B2D90"/>
    </inkml:brush>
  </inkml:definitions>
  <inkml:trace contextRef="#ctx0" brushRef="#br0">270 298 14903,'0'0'3385,"2"-18"-1691,0 4-1427,-2 7-180,0-1-1,1 1 1,0 0 0,0-1 0,1 1 0,0 0 0,1 0-1,-1 0 1,1 0 0,1 0 0,-1 1 0,1-1 0,0 1-1,8-9 1,-6 9 21,0 0 0,-1 0-1,0 0 1,0 0 0,0-1 0,-1 0-1,0 0 1,0 0 0,-1-1 0,0 1-1,0-1 1,-1 0 0,0 0 0,0 0-1,-1 0 1,0 0 0,0-16 0,-2 23-95,0 0 1,0 1-1,0-1 0,-1 0 1,1 0-1,0 1 1,0-1-1,-1 1 1,1-1-1,0 1 1,-1 0-1,1-1 0,0 1 1,-1 0-1,1 0 1,0 0-1,-1 0 1,1 0-1,-1 0 0,-2 1 1,-34 2 112,21 1-126,0 0 0,0 1 0,1 0 0,-1 2 0,1 0 0,1 1 0,0 0 0,0 1 0,0 1 0,1 0 0,-23 22 0,28-23 0,0 1 0,0 0 0,1 0 0,0 1 0,1-1 0,0 2 0,0-1 0,2 1 0,-1 0 0,1 0 0,1 1 0,0-1 0,1 1 0,1 0 0,0 0 0,-1 17 0,3-24-17,0 0 1,0 0-1,0 0 1,1 0-1,0 0 0,0-1 1,4 12-1,-4-15 0,1 1-1,0-1 1,0 1-1,0-1 1,0 1-1,0-1 1,1 0 0,-1 0-1,0 0 1,1-1-1,0 1 1,-1 0-1,1-1 1,0 0-1,0 0 1,5 2-1,15 4-81,1-1 0,0-1-1,1-1 1,-1-2 0,1 0-1,0-1 1,-1-2-1,1 0 1,0-2 0,-1 0-1,29-9 1,-50 11 91,33-14-127,-34 15 141,-1-1 0,0 1 0,1-1 0,-1 0 0,0 1 0,0-1 0,0 0 0,1 0-1,-1 0 1,0 0 0,0 0 0,0 0 0,0 0 0,-1 0 0,1 0 0,0-1 0,0 1 0,-1 0-1,1 0 1,0-4 0,-12 6 466,-14 5-461,-1 1-1,1 1 1,-46 22-1,56-23-4,0 1-1,1 1 1,0 0-1,0 0 0,1 2 1,1-1-1,-21 24 1,30-31-9,1 1 0,-1 0 1,1 0-1,0 0 0,0 1 1,0-1-1,0 0 0,1 1 1,-1-1-1,1 1 0,0 8 0,1-11 5,-1 0-1,1-1 0,1 1 1,-1 0-1,0 0 0,0 0 1,1-1-1,-1 1 0,1 0 0,-1-1 1,1 1-1,0 0 0,0-1 1,0 1-1,0-1 0,0 1 1,0-1-1,0 0 0,0 1 1,1-1-1,-1 0 0,0 0 0,1 0 1,-1 0-1,1 0 0,-1 0 1,1 0-1,-1 0 0,1-1 1,0 1-1,0 0 0,2-1 0,22 6-167,1-2 0,1-2 0,-1 0 0,0-2 0,1 0 0,-1-2 0,38-8 0,-1-11-2459</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2.064"/>
    </inkml:context>
    <inkml:brush xml:id="br0">
      <inkml:brushProperty name="width" value="0.05" units="cm"/>
      <inkml:brushProperty name="height" value="0.05" units="cm"/>
      <inkml:brushProperty name="color" value="#5B2D90"/>
    </inkml:brush>
  </inkml:definitions>
  <inkml:trace contextRef="#ctx0" brushRef="#br0">1 125 16904,'0'0'5869,"25"-6"-5757,-9 1-100,4-2-7,0 1 0,1 1 0,0 1 1,0 1-1,0 1 0,0 1 0,40 2 1,-57-1-9,1 1 1,-1 0-1,0 0 1,1 1 0,-1-1-1,0 1 1,0 0 0,0 0-1,0 0 1,-1 1-1,1-1 1,-1 1 0,1 0-1,-1 0 1,0 0 0,0 0-1,0 1 1,0-1 0,2 6-1,-2-2-2,0-1 1,0 1-1,-1 0 0,0 1 1,-1-1-1,0 0 0,0 0 1,0 1-1,-1-1 0,-1 13 1,0-17 0,1 1 0,-1-1 0,1 0 0,-1 0 1,0 0-1,-1 0 0,1 0 0,0 0 0,-1 0 1,0 0-1,1 0 0,-1 0 0,0-1 0,-1 1 0,1-1 1,0 1-1,-1-1 0,-2 2 0,-2 1-7,0-1-1,-1 1 1,1-1-1,-1-1 1,-16 6-1,25-9 13,-1 0 0,0-1 0,0 1 0,0 0 0,0 0 0,1 0 0,-1-1-1,0 1 1,0 0 0,0 0 0,0-1 0,0 1 0,1 0 0,-1 0 0,0-1 0,0 1-1,0 0 1,0-1 0,0 1 0,0 0 0,0 0 0,0-1 0,0 1 0,0 0 0,0-1-1,0 1 1,0 0 0,-1 0 0,1-1 0,0 1 0,0 0 0,0 0 0,0-1 0,0 1-1,0 0 1,-1 0 0,1-1 0,0 1 0,0 0 0,0 0 0,-1 0 0,1 0 0,0-1-1,0 1 1,-1 0 0,1 0 0,0 0 0,0 0 0,-1 0 0,1 0 0,0-1 0,0 1-1,-1 0 1,1 0 0,0 0 0,-1 0 0,1 0 0,0 0 0,0 0 0,-1 0-1,1 0 1,0 1 0,-1-1 0,1 0 0,0 0 0,-1 0 0,17-23 70,6 5-76,1 0 0,1 2 0,31-18-1,9-5-74,-35 20 38,-7 6 8,-1-1 1,0 0-1,-1-2 1,-1 0-1,29-32 1,-44 36 208,-11 9 211,-19 11-131,10-2-231,1 0-1,-1 2 0,2 0 0,-1 0 1,1 2-1,-17 14 0,26-20-17,0 0 0,1 1-1,0 0 1,-1 0 0,2 0-1,-1 0 1,0 1 0,1 0 0,0-1-1,1 1 1,-1 0 0,1 0 0,0 1-1,1-1 1,-1 0 0,1 1 0,0-1-1,1 1 1,0 9 0,0-14-6,1 0 1,0 0 0,-1 0 0,1 0-1,0 0 1,0 0 0,0 0-1,1 0 1,-1 0 0,0-1-1,1 1 1,-1 0 0,1-1-1,-1 1 1,1-1 0,0 0-1,0 1 1,-1-1 0,1 0-1,0 0 1,0 0 0,0 0 0,0-1-1,0 1 1,1-1 0,2 1-1,66 9 3,-60-9-11,162 6-453,-151-8-565,0-1 0,0 0-1,0-2 1,-1 0-1,37-13 1,11-15-10521</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2.453"/>
    </inkml:context>
    <inkml:brush xml:id="br0">
      <inkml:brushProperty name="width" value="0.05" units="cm"/>
      <inkml:brushProperty name="height" value="0.05" units="cm"/>
      <inkml:brushProperty name="color" value="#5B2D90"/>
    </inkml:brush>
  </inkml:definitions>
  <inkml:trace contextRef="#ctx0" brushRef="#br0">17 1 11621,'0'0'11718,"-17"82"-11718,17-15 176,0-4 64,17-3-80,-1-2-112,5-10 16,-8-3-64,-5-6 0,-8-9-256,0-8-881,0-11-1168,-21-11-9252</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3.149"/>
    </inkml:context>
    <inkml:brush xml:id="br0">
      <inkml:brushProperty name="width" value="0.05" units="cm"/>
      <inkml:brushProperty name="height" value="0.05" units="cm"/>
      <inkml:brushProperty name="color" value="#5B2D90"/>
    </inkml:brush>
  </inkml:definitions>
  <inkml:trace contextRef="#ctx0" brushRef="#br0">0 179 17016,'0'0'5963,"8"-9"-5761,24-26-111,-28 32-43,0 0 0,0 0 0,1 1-1,-1-1 1,1 1 0,-1 0 0,1 1 0,0-1 0,0 1-1,0 0 1,0 0 0,0 1 0,0-1 0,0 1 0,0 0 0,6 1-1,12-2-62,23-9-39,-35 7 37,1 0 0,0 1 0,0 0 0,13 0 0,5 2 19,1 2 0,37 7 1,-54-6-4,-1 0 1,1 0 0,-1 2 0,0 0 0,0 0 0,-1 1-1,17 11 1,-26-15-11,-1 1 0,1 0 0,-1 0 0,0 0-1,0 0 1,0 1 0,-1-1 0,1 1 0,-1-1 0,0 1-1,0-1 1,0 1 0,0 0 0,0-1 0,-1 1 0,0 0-1,0 0 1,0-1 0,0 1 0,-1 0 0,0 5 0,0 11-205,1-19 215,-1 0-1,1-1 1,0 1 0,0-1 0,-1 1 0,1-1 0,0 0 0,-1 1 0,1-1-1,0 1 1,-1-1 0,1 0 0,-1 1 0,1-1 0,-1 0 0,1 1-1,-1-1 1,1 0 0,-1 0 0,1 1 0,-1-1 0,1 0 0,-1 0-1,1 0 1,-1 0 0,1 0 0,-1 0 0,0 0 0,1 0 0,-1 0 0,1 0-1,-1 0 1,1 0 0,-1 0 0,1 0 0,-1 0 0,1-1 0,-1 1-1,1 0 1,-1 0 0,1-1 0,-1 1 0,1 0 0,-1-1 0,1 1-1,-1 0 1,1-1 0,0 1 0,-1-1 0,1 1 0,0-1 0,-1 1 0,1-1-1,-2-3 19,0 0 0,0 0 0,1-1 0,0 1 0,0 0 0,0-1 0,0 1-1,1 0 1,0-1 0,-1 1 0,2-1 0,-1 1 0,0 0 0,1-1 0,0 1-1,0 0 1,3-8 0,-1 5-12,1 0 1,0 1-1,0-1 0,0 1 1,1 0-1,0 0 0,1 1 1,-1-1-1,10-6 0,3-1-49,0 1-1,0 1 1,2 1-1,-1 0 1,1 2-1,30-10 1,-40 15-27,0 0 1,0 1-1,0 0 1,1 0 0,-1 1-1,0 1 1,1-1-1,-1 2 1,16 1-1,-26-1 65,1 0-1,-1 0 0,1 1 0,-1-1 1,0 0-1,1 0 0,-1 0 0,0 0 0,0 0 1,0 1-1,0-1 0,0 0 0,0 0 1,0 0-1,0 0 0,-1 1 0,1-1 0,0 0 1,-1 0-1,1 0 0,-1 0 0,1 0 1,-1 0-1,1 0 0,-2 1 0,-5 6 16,0-1-1,0 1 1,-1-2-1,0 1 1,0-1-1,-1 0 1,0-1-1,0 0 0,-12 5 1,-28 18 109,33-17-62,1 0 0,-23 22-1,35-30-52,-1 1-1,1-1 0,0 1 0,0 0 0,1 0 0,-1 0 0,1 0 0,-1 0 0,1 1 0,1-1 0,-1 1 0,1-1 0,-1 1 0,1 0 0,0 7 0,2-11-8,0 0 0,-1 0 0,1 0 0,0 0 0,0 0 0,0-1 0,0 1 0,0 0 0,1-1 0,-1 1 0,0-1 0,0 1 0,0-1 0,0 0 0,1 0 0,-1 1 0,0-1 0,0 0 0,1 0 0,-1 0 0,0 0 0,0 0 0,1 0 0,-1-1 0,0 1 0,3-1 0,4 1-35,7 0-33,1-1 0,0 0 0,0-2 0,0 1 0,-1-2 0,0 0 0,22-9-1,-30 10 66,0 0 0,0-1 0,0 0-1,-1 0 1,0-1 0,0 0-1,0 0 1,0 0 0,-1-1-1,1 0 1,-1 0 0,-1 0 0,1-1-1,-1 1 1,-1-1 0,1 0-1,3-12 1,-3 8 296,-1-1 1,-1 1-1,0-1 0,0 0 0,-1-19 1,-1 30 34,0 15-260,-1 20-138,1-22 85,-1 0-1,1 0 1,1 0 0,0 0-1,1 0 1,4 15 0,-5-23-27,1 0 1,0 0 0,0 0 0,0-1 0,0 1-1,1-1 1,0 0 0,-1 0 0,1 0 0,0 0-1,1 0 1,-1 0 0,0-1 0,1 1 0,0-1-1,-1 0 1,1 0 0,0-1 0,0 1-1,0-1 1,0 0 0,8 2 0,10 1-292,1-1 1,-1-1 0,25-1-1,29-4-4513,-16-5-8771</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3.684"/>
    </inkml:context>
    <inkml:brush xml:id="br0">
      <inkml:brushProperty name="width" value="0.05" units="cm"/>
      <inkml:brushProperty name="height" value="0.05" units="cm"/>
      <inkml:brushProperty name="color" value="#5B2D90"/>
    </inkml:brush>
  </inkml:definitions>
  <inkml:trace contextRef="#ctx0" brushRef="#br0">187 374 15127,'0'0'6173,"-1"-36"-5071,0 34-1073,0 0 0,0 1 0,0-1 0,0 0 0,0 0 0,-1 1 0,1-1 0,0 1 0,-1-1 0,1 1 0,-1 0 0,0-1 0,1 1 0,-1 0 0,0 0 0,0 0 0,0 0 0,0 0 0,0 1 0,0-1 0,0 1 0,0-1 0,0 1 0,0 0 0,0-1 0,0 1 0,0 0 1,0 1-1,0-1 0,0 0 0,0 0 0,0 1 0,-2 0 0,-3 0-10,1 1 1,0 0 0,0 0 0,1 0 0,-1 0 0,0 1-1,1 0 1,-1 0 0,-8 7 0,8-4-8,0 1 0,1 0 0,-1 0 0,1 0 0,1 1 0,-1 0 0,1 0 0,1 0-1,-1 0 1,-1 10 0,4-15-10,0 0 0,0 0 0,0 0 0,1 0 0,-1 0 0,1 1-1,0-1 1,0 0 0,0 0 0,0 0 0,1 1 0,-1-1 0,1 0 0,0 0-1,0 0 1,0 0 0,0 0 0,0 0 0,1 0 0,0 0 0,-1-1-1,1 1 1,0-1 0,0 1 0,0-1 0,1 1 0,-1-1 0,0 0-1,1 0 1,4 2 0,5 2-2,0-1 0,0-1 1,0 0-1,1-1 0,0 0 0,-1-1 0,18 1 0,94-2-267,-100-1 168,-11 0 10,0-1 0,0-1 0,0 0 0,0 0 0,-1-1 0,1-1 0,-1 0-1,1-1 1,-1 0 0,18-11 0,-24 11-83,1 1 0,-1-1 0,0-1-1,0 1 1,-1-1 0,0 0-1,0 0 1,0-1 0,-1 0 0,0 1-1,0-1 1,0-1 0,-1 1-1,0 0 1,-1-1 0,0 0 0,0 1-1,1-14 1,4-104-1819,-14 1 3483,7 112-977,-2 0 1,1 0-1,-2 0 0,0 0 0,0 1 0,-1-1 1,0 1-1,-11-20 0,11 70 352,3 11-889,3 71 59,-1-108-34,1-1 1,1 1-1,-1-1 1,2 1-1,0-1 1,0 0-1,9 15 1,14 18 14,-15-27-473,-1 0 0,15 37-1,-24-43-1299</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4.351"/>
    </inkml:context>
    <inkml:brush xml:id="br0">
      <inkml:brushProperty name="width" value="0.05" units="cm"/>
      <inkml:brushProperty name="height" value="0.05" units="cm"/>
      <inkml:brushProperty name="color" value="#5B2D90"/>
    </inkml:brush>
  </inkml:definitions>
  <inkml:trace contextRef="#ctx0" brushRef="#br0">15 184 18120,'0'0'5872,"-14"-9"-5143,154 8-1618,183-24 1,-289 18 680,-33 6 1096,-23 6-728,16-4-158,0 1 0,0 1 0,1-1-1,-1 1 1,1 0 0,0 0 0,0 1-1,0-1 1,0 1 0,1 0 0,-1 1 0,1-1-1,0 1 1,0 0 0,1 0 0,0 0-1,-1 0 1,2 0 0,-1 1 0,1 0 0,-1-1-1,2 1 1,-1 0 0,1 0 0,-1 0-1,1 7 1,1-11-34,-1 0 1,1 0-1,0 0 0,0 0 0,0 0 0,1 0 1,-1 0-1,0 1 0,1-1 0,-1 0 0,1 0 1,0-1-1,0 1 0,-1 0 0,1 0 0,1 0 1,-1 0-1,0-1 0,0 1 0,1 0 0,-1-1 1,4 3-1,-1-2-24,1 0 0,0-1 1,0 0-1,0 0 0,0 0 1,1-1-1,-1 1 0,8-1 1,-8 0 48,1 1 0,-1 0 1,0-1-1,1 0 0,-1-1 1,0 1-1,1-1 0,-1 0 1,0 0-1,0 0 0,0-1 1,0 0-1,0 0 0,0 0 1,0-1-1,-1 1 0,1-1 1,-1 0-1,0-1 0,0 1 1,4-4-1,27-34 115,-16 19-11,0 1-1,41-36 1,-52 52-93,0-1-1,0 1 1,0 1 0,0-1-1,1 1 1,0 1 0,0 0-1,0 0 1,0 0 0,0 1-1,0 1 1,18-2-1,-21 4-10,0 0 0,0 0 0,0 0 0,-1 1 0,1 0 0,0 0 0,-1 0 0,0 1 0,1 0 0,-1 0 0,0 0 0,0 1 0,-1-1 0,1 1 0,-1 0 0,0 1 0,0-1 0,0 1 0,0-1 0,-1 1 0,0 0 0,5 10 1,6 12-7,-1 1 1,18 59-1,-29-80 11,6 22-65,-1-8 439,-5-44 431,-6-27-530,3 40-250,-1-1 1,1 1 0,1-1-1,0 0 1,0 1 0,1-1-1,1 0 1,0 1-1,4-16 1,0 17-24,0-1 0,0 1 0,1 1 0,0-1 1,0 1-1,1 0 0,13-11 0,4 0-141,42-26 1,-58 39 31,0 0 0,1 1-1,-1 1 1,1-1 0,1 1 0,-1 1 0,0 0 0,1 0-1,-1 1 1,1 1 0,0 0 0,14 0 0,-24 1 79,1 0 0,0 1 1,-1-1-1,1 0 0,0 1 0,-1-1 1,1 1-1,0 0 0,-1 0 0,1 0 1,-1-1-1,0 1 0,1 0 1,-1 1-1,0-1 0,1 0 0,-1 0 1,0 1-1,0-1 0,0 0 0,0 1 1,0-1-1,0 1 0,-1-1 0,1 1 1,0 0-1,0 1 0,0 4-477,0 0 1,0 1-1,0-1 0,-1 0 0,-1 9 0,1-2-2118,0 10-8178</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5.440"/>
    </inkml:context>
    <inkml:brush xml:id="br0">
      <inkml:brushProperty name="width" value="0.05" units="cm"/>
      <inkml:brushProperty name="height" value="0.05" units="cm"/>
      <inkml:brushProperty name="color" value="#5B2D90"/>
    </inkml:brush>
  </inkml:definitions>
  <inkml:trace contextRef="#ctx0" brushRef="#br0">140 10 16183,'0'0'7412,"1"-7"-6991,-1 7-421,0 0-1,0 0 1,0 0-1,0 0 1,0 0-1,-1 0 1,1 0-1,0 0 0,0 0 1,0 0-1,0 0 1,0 0-1,0 0 1,0 0-1,0 0 1,0 0-1,0 0 1,0 0-1,-1 0 0,1 0 1,0 0-1,0 0 1,0 0-1,0 0 1,0 0-1,0 0 1,0 0-1,0 0 1,0-1-1,0 1 0,0 0 1,0 0-1,0 0 1,0 0-1,0 0 1,0 0-1,-1 0 1,1 0-1,0 0 1,0 0-1,0 0 0,0 0 1,0-1-1,0 1 1,0 0-1,0 0 1,0 0-1,0 0 1,-10 19 3,1 0 1,1 1 0,1 0 0,0 1 0,2-1 0,-5 29 0,-10 139 177,15-129-128,-17 332 108,20-223-2544,-7-178-2179,-7-47-5294,8-7 6671,10-70 7453,0 58-1165,-3 65-2483,1 0 0,1 0 0,0 1 0,1-1 0,0 0 0,0 1 0,6-17 0,-5 22-385,0-1-1,1 1 1,-1-1 0,1 1 0,0 0 0,0 1-1,1-1 1,-1 1 0,1 0 0,0 0-1,0 0 1,1 1 0,-1-1 0,7-2 0,1 1-98,0 0 1,0 0 0,0 1-1,0 1 1,1 0 0,-1 1-1,1 0 1,-1 1 0,1 1-1,0 0 1,0 1 0,14 2-1,-22-2-141,0 0 0,-1 0-1,1 0 1,-1 1 0,1-1 0,-1 1-1,1 1 1,-1-1 0,0 1-1,0 0 1,-1 0 0,1 1 0,0-1-1,-1 1 1,0 0 0,0 0-1,0 0 1,-1 1 0,1-1 0,-1 1-1,0 0 1,0 0 0,-1 0-1,1 0 1,-1 1 0,0-1 0,-1 1-1,1-1 1,-1 1 0,1 10-1,-2-14 5,0 1-1,0 0 1,-1 0-1,1-1 1,0 1-1,-1 0 0,0 0 1,0-1-1,0 1 1,0-1-1,0 1 1,0-1-1,-1 1 1,1-1-1,-1 0 1,1 1-1,-4 2 0,0-1-5,0 0 0,0 0 0,-1 0 0,1 0 0,-1-1 0,1 0 0,-10 3 0,-9 3-110,-2-2 0,-49 8-1,62-12 31,8-3-163,-35 6 63,39-5 44,0-1 0,0 0-1,0 0 1,0 0 0,0 1 0,0-1 0,0 0 0,0 0 0,0 0 0,0 0 0,1 0 0,-1-1 0,0 1 0,0 0 0,0 0 0,0-1 0,0 1 0,0 0 0,0-1 0,1 1-1,-1-1 1,0 1 0,0-1 0,1 1 0,-1-1 0,0 0 0,1 1 0,-1-1 0,0 0 0,1 1 0,-1-2 0,1-15-4378</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6.066"/>
    </inkml:context>
    <inkml:brush xml:id="br0">
      <inkml:brushProperty name="width" value="0.05" units="cm"/>
      <inkml:brushProperty name="height" value="0.05" units="cm"/>
      <inkml:brushProperty name="color" value="#5B2D90"/>
    </inkml:brush>
  </inkml:definitions>
  <inkml:trace contextRef="#ctx0" brushRef="#br0">198 51 15991,'0'0'7716,"-17"4"-7649,4 0-59,0 0 0,0 1 0,0 0 0,1 1 0,-17 10 0,22-11-6,1-1 0,0 1 0,0 1 0,0-1 0,0 1 1,1 0-1,0 0 0,0 0 0,1 1 0,0 0 0,0 0 0,0 0 0,-3 11 0,4-9-103,0 1-1,1-1 1,0 1-1,1-1 1,0 1 0,1-1-1,0 1 1,0 0-1,3 15 1,-2-23 35,0-1 0,0 0 0,0 0 0,0 0 0,0 0 0,0 0 0,0 0 0,1 0 0,-1 0 0,0 0 0,0-1 0,1 1 0,-1 0 0,0-1 0,1 1 0,-1-1 0,1 0 0,-1 1 0,1-1 0,-1 0 0,0 0 0,1 0 0,-1 0 0,3 0 0,41-2-864,-42 1 813,1 1 95,1-1-1,-1 0 1,0 0 0,0-1 0,1 1 0,-1-1-1,0 0 1,-1 0 0,1-1 0,0 1-1,0-1 1,-1 1 0,0-1 0,1 0-1,-1-1 1,0 1 0,-1 0 0,1-1 0,-1 0-1,1 0 1,-1 1 0,0-1 0,0 0-1,1-7 1,2-3 354,-1 0 0,-1 0-1,0 0 1,-1-1 0,-1 0-1,0-18 1,17 45 100,-18-12-432,17 20-5,1 0 0,40 34 0,-51-49 2,0 0 0,0 0 0,1-1 0,-1 0 0,1 0 1,0-1-1,0 0 0,1 0 0,-1-1 0,1 0 0,-1 0 0,1-1 0,11 0 0,-15-1-5,0 1-1,0-1 1,0 0-1,-1-1 1,1 1-1,0-1 1,-1 0-1,1 0 1,0 0-1,-1-1 1,1 1-1,-1-1 1,0 0-1,1-1 1,-1 1-1,0-1 1,0 1-1,-1-1 1,1-1-1,-1 1 1,1 0-1,-1-1 1,0 0-1,0 1 1,-1-1-1,1 0 1,-1-1-1,0 1 1,0 0-1,0-1 1,1-5-1,1-4 84,-1 0 0,-1 0 0,0-1 0,-1 1-1,-1-1 1,-1-22 0,0 2 535,-4 13-97,4 13-162,23 7-433,7 2 53,0 1 0,36 7 1,-58-7 23,0 0 0,0 1 0,0 0 0,0 0 0,0 0 0,0 1 0,0 0 0,-1 1 0,1-1 0,-1 1 0,0 0 0,0 1 0,-1 0 0,10 9 1,-12-9-7,-1 0 1,1 0 0,-1 0 0,0 1 0,0-1 0,-1 1 0,0-1 0,0 1-1,0-1 1,-1 1 0,1 0 0,-1 0 0,-2 10 0,1-7 12,0 0 1,-1 0-1,0 0 0,0-1 1,-1 1-1,-1-1 0,-7 16 1,9-22-2,-15 34 75,17-35-73,0 0-1,0 0 0,0 0 0,0 0 1,0-1-1,0 1 0,1 0 1,-1 0-1,0 0 0,0 0 1,1 0-1,-1 0 0,0-1 1,1 1-1,-1 0 0,1 0 1,-1 0-1,1-1 0,-1 1 0,1 0 1,0-1-1,-1 1 0,1 0 1,0-1-1,0 1 0,-1-1 1,1 1-1,0-1 0,0 0 1,0 1-1,-1-1 0,1 0 1,0 1-1,0-1 0,0 0 0,0 0 1,0 0-1,0 0 0,0 0 1,0 0-1,-1 0 0,1 0 1,0 0-1,1-1 0,44 2-141,0-1 1,73-12-1,-92 7-422,-1 0 1,-1-2-1,1 0 0,-1-2 1,0-1-1,28-16 1,5-14-4053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29.054"/>
    </inkml:context>
    <inkml:brush xml:id="br0">
      <inkml:brushProperty name="width" value="0.05" units="cm"/>
      <inkml:brushProperty name="height" value="0.05" units="cm"/>
      <inkml:brushProperty name="color" value="#004F8B"/>
    </inkml:brush>
  </inkml:definitions>
  <inkml:trace contextRef="#ctx0" brushRef="#br0">1 33 20057,'0'0'2118,"31"18"-1469,99 58-294,-119-70-339,-1 0 1,-1 0-1,1 1 1,-1 0-1,0 1 1,-1 0 0,13 15-1,-19-18-41,1-1 1,-1 1-1,0-1 0,0 1 0,-1 0 1,1 0-1,-1 0 0,0 0 0,-1 0 0,1 0 1,-1 0-1,0 8 0,5-128 195,-4 102-160,2 0-1,-1-1 0,1 1 0,1 1 1,1-1-1,9-21 0,-13 34-6,-1-1-1,0 1 1,1-1 0,-1 1-1,0-1 1,1 1 0,-1 0-1,1-1 1,-1 1 0,1-1-1,-1 1 1,1 0 0,-1 0-1,1-1 1,-1 1 0,1 0-1,0 0 1,-1 0 0,1 0-1,-1-1 1,1 1 0,0 0-1,-1 0 1,1 0 0,-1 0-1,1 0 1,-1 1 0,1-1 0,0 0-1,-1 0 1,1 0 0,-1 0-1,1 1 1,-1-1 0,1 0-1,-1 0 1,1 1 0,-1-1-1,1 1 1,-1-1 0,1 0-1,-1 1 1,1-1 0,-1 1-1,19 20-98,-12-11 90,-2 1 1,1-1-1,-2 1 1,1 0-1,-1 0 0,4 22 1,-5-20 9,-2-11-6,-1 0 0,1-1 0,-1 1 0,1 0 0,0-1 0,0 1 0,0-1 0,0 1 0,0-1 0,0 1 0,0-1 0,0 0 0,0 0 0,1 1 0,-1-1 0,0 0 0,1 0 0,-1 0 0,1-1 0,-1 1 0,4 1 0,-1-1-12,0 0 0,0 0 0,0-1 1,0 0-1,0 1 0,0-1 1,0-1-1,0 1 0,6-2 0,8-2-75,1-2 0,-1 0 0,21-11 0,-29 13 40,2-1 12,24-11-312,43-25 1,-71 36 307,0 0 0,0 0 0,-1 0 0,0-1 1,0-1-1,0 1 0,-1-1 0,0 0 0,0 0 0,0-1 1,5-11-1,-11 19 66,1 0 0,-1-1 1,0 1-1,0 0 0,0-1 0,0 1 1,0-1-1,0 1 0,0 0 1,1-1-1,-1 1 0,0 0 0,0-1 1,-1 1-1,1-1 0,0 1 1,0 0-1,0-1 0,0 1 0,0 0 1,0-1-1,0 1 0,-1 0 1,1-1-1,0 1 0,0 0 0,0-1 1,-1 1-1,1 0 0,0-1 0,0 1 1,-1 0-1,1 0 0,0-1 1,-1 1-1,1 0 0,-1-1 0,-20-3 134,-22 8-264,36-2 112,0-1 0,0 2 0,0-1 0,0 1 0,1 0 0,-1 0 0,-7 6 0,11-7-58,1 0 1,-1-1-1,1 1 0,0 0 1,0 0-1,0 0 0,0 1 0,0-1 1,0 0-1,0 1 0,1 0 1,-1-1-1,1 1 0,0 0 0,0-1 1,0 1-1,0 0 0,0 0 1,0 6-1,2-8 17,0-1 1,0 1-1,-1 0 1,1-1-1,0 1 1,0 0-1,1-1 1,-1 1-1,0-1 1,0 0-1,0 1 1,0-1-1,0 0 1,0 0-1,1 1 1,-1-1-1,0 0 1,0 0-1,0 0 1,2-1-1,35 2 1,-30-1 9,6 0 47,0 2 0,0 0-1,-1 0 1,1 1 0,-1 1-1,1 0 1,-1 1-1,-1 0 1,1 1 0,-1 1-1,0 0 1,0 0 0,-1 1-1,18 17 1,3 7 212,-1 2 1,-2 1-1,28 44 1,-42-58-133,4 6 64,0 1-1,-2 1 1,19 45-1,-30-60-147,-1 0 0,-1 0 0,0 1-1,-1 0 1,-1 0 0,0-1 0,-1 2-1,0-1 1,-2 0 0,-1 17 0,1-26-22,0-1 1,-1 1 0,1 0 0,-1 0 0,-1-1 0,1 1 0,-1-1 0,0 0 0,0 1 0,0-1 0,-1-1-1,0 1 1,0-1 0,0 1 0,0-1 0,-1 0 0,1 0 0,-1-1 0,-6 4 0,2-2 145,0-1 1,-1 0-1,1 0 1,-1-1-1,0 0 1,0-1-1,0 0 1,-1-1-1,1 0 1,-19 0-1,26-2-79,-1 1 0,0-1 0,0 0 0,0 0 0,0 0 0,1 0 0,-1-1 0,0 0 0,1 0-1,0 0 1,-1 0 0,1 0 0,0 0 0,0-1 0,0 0 0,0 0 0,1 1 0,-1-2 0,1 1 0,0 0 0,0 0-1,0-1 1,0 1 0,0-1 0,1 1 0,-1-1 0,1 0 0,0 0 0,1 0 0,-2-6 0,0-4-47,0 0 1,1-1-1,1 1 0,0 0 1,0 0-1,2-1 1,4-21-1,0 17-70,1 0 0,0 1 0,2 0-1,0 1 1,0 0 0,2 0 0,0 1 0,1 0 0,15-15-1,8-6-465,2 3 0,56-42 0,-73 60 203,1 1 0,0 1 0,35-16 0,0 14-4969</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6.448"/>
    </inkml:context>
    <inkml:brush xml:id="br0">
      <inkml:brushProperty name="width" value="0.05" units="cm"/>
      <inkml:brushProperty name="height" value="0.05" units="cm"/>
      <inkml:brushProperty name="color" value="#5B2D90"/>
    </inkml:brush>
  </inkml:definitions>
  <inkml:trace contextRef="#ctx0" brushRef="#br0">229 103 13590,'0'0'5838,"-13"-17"-3910,-37-51-727,34 51-212,15 23-538,2-2-557,-3 58 132,3 0-1,3 0 1,3 0-1,24 103 1,-20-128-98,-2-9-272,0 0-1,-2 1 1,-2 0 0,4 47 0,-12-50-3743,-10-12-5872</inkml:trace>
  <inkml:trace contextRef="#ctx0" brushRef="#br0" timeOffset="1">1 390 17864,'0'0'3778,"302"-22"-4899,-173 22-815,-5-6-2531</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6.912"/>
    </inkml:context>
    <inkml:brush xml:id="br0">
      <inkml:brushProperty name="width" value="0.05" units="cm"/>
      <inkml:brushProperty name="height" value="0.05" units="cm"/>
      <inkml:brushProperty name="color" value="#5B2D90"/>
    </inkml:brush>
  </inkml:definitions>
  <inkml:trace contextRef="#ctx0" brushRef="#br0">228 321 16119,'0'0'7108,"-34"20"-6548,-105 68-259,135-85-291,-1 0 1,1 1-1,-1-1 0,1 1 0,0 0 0,0 1 0,1-1 0,0 0 0,-1 1 0,1 0 0,-4 9 0,6-9-4,0-1 0,0 1 0,0 0 0,1-1 0,0 1 0,0 0-1,0-1 1,1 9 0,1 10-6,-2-20-18,0-1 0,0 1 0,1-1 1,-1 1-1,1-1 0,-1 1 0,1-1 0,0 1 1,0-1-1,0 0 0,0 0 0,0 1 1,1-1-1,-1 0 0,1 0 0,-1 0 0,1 0 1,0-1-1,0 1 0,3 2 0,0 0-59,0-2 0,0 1 0,1-1 0,-1 0 0,0 0 0,1 0 0,0-1 0,-1 1 0,7-1 0,0 0-112,0 0 0,1-1 0,-1 0 0,0-1 0,0 0 0,0-1 1,-1-1-1,21-6 0,-27 7 143,-1-1 0,0 0 0,0 0 0,0 0 1,-1 0-1,1-1 0,-1 1 0,0-1 0,0 0 0,0 0 1,0 0-1,-1 0 0,0 0 0,0-1 0,0 1 0,0-1 1,0 1-1,-1-1 0,0 0 0,0 1 0,0-1 0,-1 0 1,0-7-1,1 1 124,-1 0-1,-1 0 1,0 0 0,0 0-1,-1 0 1,0 0 0,-1 1 0,0-1-1,-9-17 1,-3 4 241,-1 1-1,-2 0 1,0 2-1,-1 0 1,-1 1 0,-41-32-1,54 43-57,7 8-258,1 1 0,-1-1 1,0 1-1,0-1 0,1 1 0,-1-1 0,0 1 0,1-1 1,-1 1-1,1-1 0,-1 1 0,1 0 0,-1-1 0,1 1 1,-1 0-1,1-1 0,-1 1 0,1 0 0,-1 0 0,1-1 1,0 1-1,-1 0 0,1 0 0,-1 0 0,1 0 0,0 0 1,0 0-1,52-12-303,64-5 0,-81 14 79,1-1 1,-1-2 0,0-2 0,-1-1 0,69-28 0,-101 35 259,-1 1 0,1-1 0,-1 1 0,1-1 0,-1 0-1,0 0 1,0 0 0,0 0 0,0 0 0,0 0 0,0-1 0,0 1 0,-1-1 0,0 1 0,1-1 0,-1 1 0,0-1-1,0 0 1,0 0 0,0 0 0,-1 1 0,1-1 0,-1 0 0,0 0 0,0 0 0,0 0 0,0 0 0,-1-4-1,1 6-8,0 1-1,0-1 0,0 0 0,-1 0 0,1 1 0,0-1 0,0 0 1,-1 1-1,1-1 0,0 1 0,-1-1 0,1 0 0,-1 1 0,1-1 1,-1 1-1,1-1 0,-1 1 0,1-1 0,-1 1 0,1 0 0,-1-1 0,0 1 1,1-1-1,-1 1 0,1 0 0,-1 0 0,0-1 0,0 1 0,1 0 1,-1 0-1,0 0 0,1 0 0,-1 0 0,0 0 0,0 0 0,1 0 1,-1 0-1,0 0 0,-1 1 0,0-1-16,-1 0-1,1 1 1,-1 0 0,1-1-1,-1 1 1,1 0 0,0 0 0,-1 0-1,1 0 1,0 1 0,-4 2-1,1 1-13,1 1-1,0 0 0,-1 0 0,2 1 1,-1-1-1,1 1 0,0 0 1,0 0-1,1 0 0,0 0 0,0 0 1,1 0-1,-1 12 0,-1 18-6,3 54-1,1-50 18,2 7 13,2-1 0,3 0 0,1-1 0,26 74 0,-16-57 5,15 92-1,-31-75-38,-3-53 8,0-26 4,-1-1-1,1 1 0,0 0 1,0-1-1,0 1 0,0-1 1,-1 1-1,1 0 1,0-1-1,-1 1 0,1-1 1,0 1-1,-1-1 0,1 1 1,0-1-1,-1 1 1,1-1-1,-1 0 0,1 1 1,-1-1-1,0 0 0,1 1 1,-1-1-1,1 0 1,-1 1-1,1-1 0,-1 0 1,0 0-1,1 0 0,-1 0 1,0 0-1,1 1 1,-2-1-1,-26-1-164,21 0 44,3 1-88,0 0 1,-1 0-1,1-1 0,0 0 0,0 1 0,0-2 0,0 1 1,0 0-1,0-1 0,0 0 0,0 0 0,0 0 0,1 0 1,-1-1-1,1 1 0,0-1 0,-6-6 0,-14-30-7394</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7.278"/>
    </inkml:context>
    <inkml:brush xml:id="br0">
      <inkml:brushProperty name="width" value="0.05" units="cm"/>
      <inkml:brushProperty name="height" value="0.05" units="cm"/>
      <inkml:brushProperty name="color" value="#5B2D90"/>
    </inkml:brush>
  </inkml:definitions>
  <inkml:trace contextRef="#ctx0" brushRef="#br0">1 163 4306,'0'0'18793,"236"-77"-18793,-128 62-353,8-3-463,0-6-1841,-17-4-7732</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7.643"/>
    </inkml:context>
    <inkml:brush xml:id="br0">
      <inkml:brushProperty name="width" value="0.05" units="cm"/>
      <inkml:brushProperty name="height" value="0.05" units="cm"/>
      <inkml:brushProperty name="color" value="#5B2D90"/>
    </inkml:brush>
  </inkml:definitions>
  <inkml:trace contextRef="#ctx0" brushRef="#br0">62 6 20169,'0'0'3655,"-1"24"-3585,-18 374 204,18-361-375,2-33-111,-1-23 147,-3-33 73,-15-88 0,9 88 305,-3-90 1,13 146-318,-1-1 1,1 1-1,0-1 1,0 1 0,1-1-1,-1 0 1,1 1 0,-1-1-1,1 0 1,0 0 0,0 0-1,1-1 1,-1 1 0,0 0-1,1-1 1,0 1 0,3 2-1,6 6-5,75 86-13,-62-65-89,2-2 1,0-1-1,2-1 1,1-2-1,61 42 1,-89-67 107,-1 0 0,1 0 1,-1 0-1,1 0 1,-1 0-1,1 0 0,0 0 1,0-1-1,-1 1 1,1-1-1,0 1 0,0-1 1,-1 1-1,1-1 1,0 0-1,0 0 0,0 0 1,0 0-1,0 0 1,-1-1-1,1 1 0,0-1 1,0 1-1,-1-1 1,1 1-1,0-1 0,0 0 1,-1 0-1,1 0 1,-1 0-1,1 0 1,-1 0-1,1 0 0,-1 0 1,0-1-1,0 1 1,1-1-1,-1 1 0,0-1 1,0 1-1,-1-1 1,1 1-1,0-1 0,0 0 1,-1 0-1,1 1 1,-1-1-1,1-2 0,2-11 98,0 0-1,-1 0 0,-1 0 1,0-25-1,-1 32-68,0-300 476,5 308-1350,61 10-5374,-26-2-3382</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8.096"/>
    </inkml:context>
    <inkml:brush xml:id="br0">
      <inkml:brushProperty name="width" value="0.05" units="cm"/>
      <inkml:brushProperty name="height" value="0.05" units="cm"/>
      <inkml:brushProperty name="color" value="#5B2D90"/>
    </inkml:brush>
  </inkml:definitions>
  <inkml:trace contextRef="#ctx0" brushRef="#br0">18 124 19113,'0'0'4367,"0"21"-3921,3 248-345,-1-178-433,-2-70 110,0-65 136,-13-166 204,5 119 132,8 90-235,0 0 1,-1-1 0,1 1-1,0 0 1,0 0 0,0 0-1,0 0 1,-1 0-1,2 0 1,-1 0 0,0 0-1,0 0 1,0 0-1,0 0 1,1-1 0,-1 1-1,0 0 1,1 0-1,-1 0 1,1 0 0,-1 0-1,1 1 1,0-1 0,0-1-1,20 15 180,-4 1-276,83 63 17,56 41 97,-136-105-99,0-1 0,1-1 0,0-1 0,0-1 0,1-1 0,25 6 0,-46-13 65,0-1 1,1 1-1,-1-1 1,1 1 0,-1-1-1,1 0 1,-1 1-1,1-1 1,-1 0 0,1 0-1,-1 0 1,1 0 0,-1 0-1,1-1 1,-1 1-1,1 0 1,-1-1 0,1 1-1,-1-1 1,1 1 0,-1-1-1,0 0 1,1 0-1,-1 0 1,0 1 0,0-1-1,2-2 1,-2-1 18,0 1-1,0-1 1,0 0 0,0 0 0,0 0 0,-1 1 0,0-1-1,0 0 1,0-6 0,0 5-15,0-378 1128,0 383-1142,-1-1-1,1 1 0,0-1 0,0 1 0,0-1 0,1 1 0,-1-1 0,0 1 0,0-1 0,0 1 0,0-1 0,0 1 0,1-1 1,-1 1-1,0-1 0,0 1 0,1-1 0,-1 1 0,0-1 0,1 1 0,-1 0 0,0-1 0,1 1 0,-1-1 0,1 1 0,-1 0 0,1 0 1,-1-1-1,0 1 0,1 0 0,-1 0 0,1 0 0,0-1 0,21 5-817,18 20-1824,-12 3-871</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38.448"/>
    </inkml:context>
    <inkml:brush xml:id="br0">
      <inkml:brushProperty name="width" value="0.05" units="cm"/>
      <inkml:brushProperty name="height" value="0.05" units="cm"/>
      <inkml:brushProperty name="color" value="#5B2D90"/>
    </inkml:brush>
  </inkml:definitions>
  <inkml:trace contextRef="#ctx0" brushRef="#br0">55 1 21562,'0'0'4770,"-13"0"-7299,-28 0-2129</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41.436"/>
    </inkml:context>
    <inkml:brush xml:id="br0">
      <inkml:brushProperty name="width" value="0.05" units="cm"/>
      <inkml:brushProperty name="height" value="0.05" units="cm"/>
      <inkml:brushProperty name="color" value="#5B2D90"/>
    </inkml:brush>
  </inkml:definitions>
  <inkml:trace contextRef="#ctx0" brushRef="#br0">38 117 11829,'0'0'6153,"-6"0"-5577,-19 0 168,19 0-160,153 0-102,2305-25 915,-1405 11-1121,223-8-19,-135-21-193,264 31-65,-861 14 0,-214-2-82,-322 0 40,32 0-45,22 0 619,-55 0-358,-10 0-309,-133 0-3129,19 0-2866</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58.929"/>
    </inkml:context>
    <inkml:brush xml:id="br0">
      <inkml:brushProperty name="width" value="0.05" units="cm"/>
      <inkml:brushProperty name="height" value="0.05" units="cm"/>
      <inkml:brushProperty name="color" value="#008C3A"/>
    </inkml:brush>
  </inkml:definitions>
  <inkml:trace contextRef="#ctx0" brushRef="#br0">21 60 6499,'0'0'8601,"0"-5"-7069,0-50 5249,0 60-6666,0 563-72,0-567-233,0-8-263,-4-56-3392,-13 16-3008</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6:59.261"/>
    </inkml:context>
    <inkml:brush xml:id="br0">
      <inkml:brushProperty name="width" value="0.05" units="cm"/>
      <inkml:brushProperty name="height" value="0.05" units="cm"/>
      <inkml:brushProperty name="color" value="#008C3A"/>
    </inkml:brush>
  </inkml:definitions>
  <inkml:trace contextRef="#ctx0" brushRef="#br0">1 86 15927,'0'0'3957,"47"-14"-3562,-12 3-348,9-3-22,0 1 0,2 2 0,-1 3 0,1 1 0,68-1 0,-78 8 27,-1 2-1,0 1 1,0 2-1,-1 1 1,49 15-1,-72-18-42,0 1 0,0 0-1,-1 1 1,0 0 0,0 0-1,0 1 1,0 0 0,-1 1-1,0 0 1,-1 1-1,0 0 1,0 0 0,0 1-1,-1-1 1,0 2 0,-1-1-1,0 1 1,-1 0 0,0 0-1,7 19 1,-9-21-7,-1 0-1,0 0 1,0 1 0,-1-1 0,0 0-1,0 1 1,-1-1 0,0 1 0,-1-1-1,0 1 1,0-1 0,0 1 0,-1-1-1,-1 0 1,1 0 0,-1 0 0,-1 0-1,1-1 1,-2 1 0,1-1 0,-1 0-1,0 0 1,0 0 0,0-1 0,-13 12-1,-3-1 126,-2-1 0,1-1 0,-2 0 0,0-2-1,0-1 1,-2-1 0,1 0 0,-1-3 0,0 0-1,-1-1 1,0-2 0,0 0 0,0-2 0,-49-1-1,73-2-106,1 0-1,0 0 0,0-1 0,0 1 0,-1 0 0,1-1 0,0 0 1,0 1-1,0-1 0,0 0 0,0 0 0,0 0 0,0-1 0,1 1 1,-1 0-1,0-1 0,1 1 0,-1-1 0,1 1 0,-1-1 0,1 0 1,0 0-1,-1 1 0,1-1 0,0 0 0,0 0 0,1 0 0,-2-2 1,0-5-29,0 0 0,1 0 1,0 0-1,0 0 1,2-13-1,-1 11-54,0 10 23,0-1 1,1 0-1,-1 1 0,1-1 1,-1 1-1,1-1 1,-1 1-1,1-1 0,0 1 1,0-1-1,0 1 1,0 0-1,0 0 0,0-1 1,0 1-1,1 0 1,-1 0-1,0 0 0,0 0 1,1 0-1,-1 0 1,1 1-1,-1-1 0,1 0 1,-1 1-1,1-1 1,0 1-1,-1 0 0,1-1 1,2 1-1,63-5-2812,-49 5 774,35-2-6043</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0.112"/>
    </inkml:context>
    <inkml:brush xml:id="br0">
      <inkml:brushProperty name="width" value="0.05" units="cm"/>
      <inkml:brushProperty name="height" value="0.05" units="cm"/>
      <inkml:brushProperty name="color" value="#008C3A"/>
    </inkml:brush>
  </inkml:definitions>
  <inkml:trace contextRef="#ctx0" brushRef="#br0">5 1 18601,'0'0'4228,"0"7"-3654,-2 50-473,0-15-53,3 47 0,0-79-62,0 1-1,1-1 1,0 1-1,0-1 1,1 0 0,1 0-1,0 0 1,0 0-1,10 16 1,-12-24-15,-1-1-1,1 1 1,0-1-1,0 1 1,-1-1-1,1 0 1,0 0-1,0 0 1,1 0-1,-1 0 1,0 0 0,0 0-1,0-1 1,0 1-1,1-1 1,-1 0-1,0 0 1,0 0-1,1 0 1,-1 0-1,0 0 1,1 0-1,2-2 1,3 1-5,0-1 0,0 0 1,0-1-1,-1 0 0,13-6 0,-9 3 9,-1-1 0,0 0-1,0-1 1,0 0 0,-1 0 0,0-1-1,-1-1 1,0 1 0,0-1 0,-1 0-1,-1-1 1,0 0 0,0 0-1,-1 0 1,0-1 0,-1 0 0,0 0-1,3-19 1,-7 31 32,0 0 0,0 0 0,0 0 0,0-1-1,0 1 1,0 0 0,0 0 0,0 0 0,0 0 0,0 0 0,0 0 0,0-1 0,0 1-1,1 0 1,-1 0 0,0 0 0,0 0 0,0 0 0,0 0 0,0 0 0,0 0-1,0-1 1,1 1 0,-1 0 0,0 0 0,0 0 0,0 0 0,0 0 0,0 0-1,0 0 1,1 0 0,-1 0 0,0 0 0,0 0 0,0 0 0,0 0 0,0 0-1,1 0 1,-1 0 0,0 0 0,0 0 0,0 0 0,0 0 0,0 0 0,0 0-1,1 0 1,-1 0 0,0 0 0,0 1 0,0-1 0,0 0 0,0 0 0,0 0-1,1 0 1,-1 0 0,0 0 0,0 1 0,12 11 126,18 29-199,-19-25 115,80 95-41,-91-111-12,0 0 0,0 0 0,0 1 0,1-1 0,-1 0 0,0 0 0,0 0 0,0 1 0,1-1 0,-1 0 0,0 0 0,0 0 0,1 1 1,-1-1-1,0 0 0,0 0 0,1 0 0,-1 0 0,0 0 0,1 0 0,-1 0 0,0 0 0,0 1 0,1-1 0,-1 0 0,0 0 0,1 0 0,-1-1 0,0 1 0,1 0 0,-1 0 0,0 0 0,0 0 0,1 0 0,-1 0 0,0 0 0,0 0 0,1-1 0,-1 1 0,0 0 0,0 0 0,1 0 1,-1 0-1,0-1 0,0 1 0,1 0 0,-1 0 0,0-1 0,0 1 0,0 0 0,0 0 0,0-1 0,1 1 0,-1 0 0,0-1 0,0 1 0,7-19 24,-7 17-35,3-12 1,0 0 0,-1 0 0,-1 0 0,-1-23 1,0 22 15,-1 10-1,0-1 0,0 1 1,0 0-1,-1 0 0,0 0 0,0 0 1,0 0-1,0 0 0,-1 0 0,0 1 1,0-1-1,0 1 0,-1 0 1,1 0-1,-7-6 0,-10-8 218,-40-28 0,51 39-77,52 14-55,76 0 0,-79-5-189,14-1-105,-38-2 114,1 0 0,-1 2 1,0 0-1,0 1 1,29 7-1,-44-8 89,0-1 0,0 1 0,0 0 1,0 0-1,0 0 0,-1 0 0,1-1 0,0 1 0,-1 0 0,1 0 0,0 0 0,-1 0 1,0 1-1,1-1 0,-1 0 0,1 0 0,-1 0 0,0 0 0,0 0 0,0 0 0,0 1 1,0 1-1,-1 32 23,0-28 0,-8 37 227,7-38-234,0 0-1,1 0 1,0 1-1,0-1 1,0 0 0,0 0-1,1 1 1,0-1-1,1 0 1,-1 1-1,3 5 1,-3-11-11,1 0 0,0 0 0,0 0 0,0 0 0,0 0 0,1 0 1,-1 0-1,0 0 0,0 0 0,0-1 0,1 1 0,-1-1 0,0 1 1,1-1-1,-1 1 0,0-1 0,1 0 0,-1 0 0,1 1 0,-1-1 1,1 0-1,1 0 0,41-1-35,-33 1 2,-2 0-29,1-1 1,-1 0-1,0 0 1,1-1 0,-1 0-1,0 0 1,0-1 0,-1 0-1,15-8 1,-19 9 53,0 0-1,-1-1 1,0 1 0,1-1 0,-1 0 0,0 0-1,0 0 1,0 0 0,-1 0 0,1-1 0,-1 1-1,1-1 1,-1 1 0,-1-1 0,1 0 0,0 0 0,-1 0-1,0 0 1,0 0 0,0-1 0,0 1 0,-1 0-1,1-5 1,-1-20 405,0 39 198,0 49-368,0-44-144,2-1 0,0 0 0,4 15 0,4 39-3651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5.619"/>
    </inkml:context>
    <inkml:brush xml:id="br0">
      <inkml:brushProperty name="width" value="0.05" units="cm"/>
      <inkml:brushProperty name="height" value="0.05" units="cm"/>
      <inkml:brushProperty name="color" value="#E71224"/>
    </inkml:brush>
  </inkml:definitions>
  <inkml:trace contextRef="#ctx0" brushRef="#br0">0 12 16119,'0'0'7156,"0"-12"-6548,2 35-650,1 0 0,1-1 0,1 1 0,1-1 1,10 23-1,9 35 64,-8-1-81,-3 0 0,-4 0 0,0 130 1,-10-205 33,0-1 0,0 0 1,0 1-1,0-1 0,1 1 1,-1-1-1,1 0 0,0 1 0,0-1 1,0 0-1,2 4 0,-1-6-2,-1 1-1,1-1 1,-1 1 0,1-1-1,0 0 1,0 1-1,0-1 1,0 0-1,0 0 1,0 0-1,0-1 1,0 1-1,0 0 1,0-1-1,1 1 1,-1-1-1,0 0 1,0 0-1,4 0 1,31 0-309,-1-1-1,1-2 1,-1-2-1,0-1 1,0-2-1,-1-1 1,0-2 0,-1-1-1,58-30 1,-85 39 86,0 0 0,0-1 0,-1 0 0,1-1 1,-1 1-1,0-1 0,0 0 0,0-1 0,-1 1 0,1-1 0,-2 0 0,1-1 1,-1 1-1,1-1 0,-2 0 0,1 0 0,-1 0 0,0 0 0,-1-1 1,1 1-1,-2-1 0,1 1 0,-1-1 0,0 0 0,0-13 0,-1 16 611,0 0-1,0 0 0,0 0 0,-1 0 0,1 0 1,-1 0-1,0 1 0,-1-1 0,1 0 0,-1 0 1,0 1-1,0-1 0,-5-7 0,3 9-103,1 0-1,-1 0 1,0 0 0,1 1-1,-1-1 1,0 1 0,-1 0-1,1 0 1,0 0-1,-1 1 1,1-1 0,-1 1-1,1 0 1,-10 0 0,9 0-226,0 1 1,0 0 0,-1 0 0,1 1 0,0-1-1,0 1 1,0 0 0,0 1 0,0-1 0,0 1-1,1 0 1,-1 0 0,0 0 0,1 1 0,-1 0-1,1-1 1,0 2 0,0-1 0,0 0 0,1 1-1,-6 7 1,4-5-36,0 0 0,0 0-1,1 1 1,1 0 0,-1 0 0,1 0-1,0 0 1,0 0 0,1 1 0,0-1 0,0 1-1,1 0 1,-1 11 0,2-13-108,0 0-1,0-1 1,0 1 0,1-1 0,-1 1-1,1-1 1,0 1 0,1-1 0,2 6-1,-3-9 12,1 0-1,0 0 1,-1-1 0,1 1-1,0-1 1,0 1-1,0-1 1,0 0 0,1 0-1,-1 0 1,0 0-1,0 0 1,1 0 0,-1 0-1,0-1 1,1 1-1,-1-1 1,1 0 0,-1 0-1,0 0 1,1 0-1,4-1 1,-2 1 26,0 0 0,0 0-1,0-1 1,0 0 0,0 0 0,0 0 0,0-1-1,0 1 1,0-1 0,0 0 0,-1-1 0,1 1-1,-1-1 1,0 0 0,6-5 0,-5 3 128,0-1 0,0 0 0,-1 1 0,0-1 0,0-1 0,0 1 1,-1-1-1,0 1 0,0-1 0,2-11 0,4-2 1468,0 18-670,10 29-434,-5-3-511,-8-17 99,0 0 1,0 0 0,1 0-1,0-1 1,0 0 0,0-1-1,0 1 1,1-2 0,0 1 0,0-1-1,1 0 1,-1 0 0,1-1-1,0-1 1,0 1 0,0-1-1,0-1 1,0 1 0,0-2 0,0 1-1,11-2 1,-17 0 3,0 0 0,-1 0 0,1 0 0,-1 0 0,1 0 0,-1-1 0,1 1-1,-1-1 1,0 0 0,0 1 0,0-1 0,0 0 0,0-1 0,0 1 0,0 0 0,-1 0 0,1-1 0,-1 1 0,1-1 0,-1 1 0,0-1 0,0 0 0,0-3-1,3-4 41,-1-1-1,-1 0 0,1 0 1,0-18-1,-2 7 21,0-65 167,-1 82-178,0 1-1,0 0 1,-1 0 0,0-1 0,0 1 0,0 0 0,-1 0 0,1 0 0,-1 0 0,0 0-1,0 0 1,0 1 0,-1-1 0,1 1 0,-1-1 0,-3-2 0,3 3 98,-7 1 531,9 2-621,6 0-290,192-10-132,8 0-197,-204 10 539,0 1 0,-1-1 0,1 1 0,-1-1 0,1 1 0,0 0 0,-1-1 0,1 1 0,-1 0 0,0 0 0,1-1 0,-1 1 0,1 0 0,-1 0 0,0 0 0,0 0 0,0-1 0,1 1 0,-1 0 1,0 0-1,0 0 0,0 0 0,0 0 0,0 0 0,-1-1 0,1 3 0,-2 26-48,2-29 60,-2 9 5,0-1 0,-1 1 0,0-1 0,0 0-1,-1 1 1,0-2 0,-10 16 0,8-16-2,2 1 1,-1-1-1,1 1 1,0 0-1,1 1 1,0-1-1,0 0 1,1 1-1,-2 9 1,4-16-1,-1-1 0,1 1 0,0 0 1,0-1-1,0 1 0,0-1 0,0 1 1,0 0-1,0-1 0,0 1 0,1-1 0,-1 1 1,1-1-1,-1 1 0,1-1 0,0 1 0,-1-1 1,1 0-1,0 1 0,0-1 0,0 0 1,0 1-1,0-1 0,0 0 0,0 0 0,0 0 1,1 0-1,1 1 0,1-1-13,1 1-1,0-1 1,0-1 0,0 1 0,0-1-1,0 0 1,9-1 0,5 1-67,9 0-86,-1-1-1,0-2 0,0-1 0,0-1 1,0-1-1,29-10 0,-46 12 112,-1-1 0,1 1 1,-1-1-1,1-1 0,-2 0 0,1 0 0,0-1 0,8-9 1,-12 11 30,-1-1 0,0 0 1,0 1-1,0-1 1,0-1-1,-1 1 1,0 0-1,-1-1 0,1 0 1,-1 1-1,-1-1 1,1 0-1,0-12 0,0-89 594,-2 108-540,0-1 0,0 1 0,0-1 0,0 1-1,0-1 1,0 1 0,-1-1 0,1 0-1,0 1 1,0-1 0,0 1 0,0-1 0,-1 1-1,1 0 1,0-1 0,0 1 0,-1-1 0,1 1-1,0-1 1,-1 1 0,1 0 0,-1-1 0,1 1-1,-1 0 1,1-1 0,0 1 0,-1 0-1,1 0 1,-1-1 0,1 1 0,-1 0 0,1 0-1,-2-1 1,-22 5 244,-22 17-284,19-4 18,1 1 0,1 1 0,-23 22-1,39-32-91,-1 1-1,1-1 0,1 2 0,0-1 0,1 1 0,0 0 1,0 1-1,1 0 0,-8 24 0,13-35 8,1 0-1,0 0 1,0 0 0,0 0-1,0 0 1,0 0-1,0 0 1,0 0 0,0 0-1,0 0 1,0 0 0,1 0-1,-1 0 1,0 0 0,1-1-1,-1 1 1,0 0 0,1 0-1,-1 0 1,1 0 0,-1-1-1,1 1 1,0 0-1,-1 0 1,1-1 0,0 1-1,0-1 1,-1 1 0,1-1-1,0 1 1,0-1 0,0 1-1,0-1 1,0 1 0,-1-1-1,1 0 1,0 0-1,0 0 1,0 1 0,0-1-1,0 0 1,0 0 0,0 0-1,0 0 1,0 0 0,2-1-1,55-5-158,-50 5-23,39-10 77,-26 6 196,0 1 1,28-3-1,-43 7 16,0 0 0,0 0 0,0 0 0,0 1 0,0 0-1,0 0 1,-1 0 0,1 1 0,0 0 0,-1 0 0,1 1 0,10 5 0,-5 1 83,0 1 0,-1 0 1,0 0-1,-1 1 0,0 0 0,0 1 1,-1 0-1,11 23 0,44 110 872,-52-113-880,-1 0 0,-1 0 0,-2 1 0,-1 0 0,-2 1 0,1 39 0,-5-66-70,0 1 0,0-1 0,-1 0 0,0 0 0,-1 0 0,1 0 0,-1 0 0,0 0 0,-1 0 0,0 0 0,0-1 0,0 1 0,-1-1 0,0 0 0,0 0 0,-1 0 0,0-1 0,0 1 0,0-1 0,0 0 0,-1-1 0,0 0 0,0 1 0,0-2 0,0 1 0,-1-1 0,1 0 0,-1 0 0,-12 3 0,15-5 64,1 0-1,-1-1 0,1 1 0,-1-1 0,0 0 1,1 0-1,-1 0 0,0-1 0,1 1 0,-1-1 1,1 1-1,-1-1 0,1-1 0,-1 1 0,1 0 1,0-1-1,0 1 0,0-1 0,-1 0 0,2 0 1,-1-1-1,0 1 0,0 0 0,1-1 0,-1 0 1,1 1-1,0-1 0,-2-4 0,-2-2-54,0 0-1,1-1 1,0 0 0,1-1-1,0 1 1,1-1-1,-4-20 1,4 11-79,1 0-1,2 0 1,0 0 0,1-1 0,0 1-1,2 0 1,1 1 0,0-1 0,1 1-1,1-1 1,1 2 0,1-1 0,10-18 0,-2 9-384,1 1 0,1 1 1,1 1-1,1 0 0,2 2 1,0 0-1,37-28 0,-7 15-2241,-10 17-1341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0.382"/>
    </inkml:context>
    <inkml:brush xml:id="br0">
      <inkml:brushProperty name="width" value="0.05" units="cm"/>
      <inkml:brushProperty name="height" value="0.05" units="cm"/>
      <inkml:brushProperty name="color" value="#004F8B"/>
    </inkml:brush>
  </inkml:definitions>
  <inkml:trace contextRef="#ctx0" brushRef="#br0">49 12 5955,'0'0'15508,"0"-12"-14814,-1 23-630,-1-2-1,0 1 1,0 0 0,-2 0 0,-6 15-1,-8 27 192,14-27-216,1 0 0,1 1-1,2-1 1,2 27-1,-1 1-65,-1-52 3,0 1-1,0-1 1,0 1 0,0-1-1,1 0 1,-1 1 0,0-1-1,1 0 1,-1 1 0,1-1 0,-1 0-1,1 1 1,0-1 0,0 0-1,-1 0 1,1 0 0,0 0-1,0 0 1,0 0 0,0 0 0,0 0-1,0 0 1,2 1 0,0-1-14,0 0 0,0 0 1,0 0-1,0 0 1,0 0-1,0 0 1,1-1-1,-1 1 1,0-1-1,4 0 0,0 0 25,1-1 0,0 0 0,-1 0 0,1-1-1,-1 1 1,1-2 0,-1 1 0,10-6 0,-9 3 48,0-1-1,0 0 1,0 0 0,-1-1 0,0 0 0,0 0 0,-1-1 0,0 0 0,-1 0 0,1 0-1,-1-1 1,6-15 0,-11 24-31,0-1 0,0 1 0,0-1 0,0 1 0,0-1 0,0 1 0,0-1 0,0 1 0,1-1 0,-1 1 0,0-1 0,0 1 0,1-1 0,-1 1 1,0-1-1,0 1 0,1 0 0,-1-1 0,0 1 0,1 0 0,-1-1 0,1 1 0,-1 0 0,1-1 0,-1 1 0,0 0 0,1 0 0,-1-1 0,1 1 0,-1 0 0,1 0 0,-1 0 0,1 0 0,-1 0 0,1 0 0,-1 0 0,1 0 0,-1 0 0,1 0 0,-1 0 0,1 0 0,-1 0 0,1 0 0,-1 0 0,1 0 0,-1 1 0,1-1 0,-1 0 0,1 0 0,-1 1 0,1-1 0,-1 0 0,0 0 0,1 1 0,-1-1 0,0 1 0,1-1 0,16 27-114,-9-9 99,1 0 1,1-1-1,0 0 0,14 16 0,-21-29 26,1 0 0,-1 0-1,1 0 1,0 0-1,0-1 1,0 0 0,1 0-1,-1 0 1,1 0 0,0-1-1,-1 0 1,1 0-1,0 0 1,0 0 0,0-1-1,1 0 1,-1 0 0,0 0-1,0-1 1,10 0-1,-12-1 69,1 0 0,-1 0 0,0-1 0,1 0 0,-1 0 0,0 1 0,0-2 0,0 1 0,0 0 0,0-1 0,-1 1 0,1-1 0,-1 0 0,1 0 0,-1 0 0,0 0 0,0 0 0,-1 0 0,1-1 0,-1 1 0,3-8 0,1-2-14,-1-1 0,0 0 1,0 1-1,1-23 0,-2-7-41,-2 21-112,0-1 0,2 1 1,6-23-1,-8 109-6746,-1-15 1030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0.447"/>
    </inkml:context>
    <inkml:brush xml:id="br0">
      <inkml:brushProperty name="width" value="0.05" units="cm"/>
      <inkml:brushProperty name="height" value="0.05" units="cm"/>
      <inkml:brushProperty name="color" value="#008C3A"/>
    </inkml:brush>
  </inkml:definitions>
  <inkml:trace contextRef="#ctx0" brushRef="#br0">1 92 19401,'0'0'4434,"0"-91"-4434,4 91-128,21 7-384,4 21-545,-13 8-640,-16 1-3537</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1.062"/>
    </inkml:context>
    <inkml:brush xml:id="br0">
      <inkml:brushProperty name="width" value="0.05" units="cm"/>
      <inkml:brushProperty name="height" value="0.05" units="cm"/>
      <inkml:brushProperty name="color" value="#008C3A"/>
    </inkml:brush>
  </inkml:definitions>
  <inkml:trace contextRef="#ctx0" brushRef="#br0">0 59 18008,'0'0'2297,"16"19"-1662,50 67-347,-62-80-277,-1 0 1,1 0-1,-1 0 0,0 1 0,0-1 0,-1 1 0,0-1 0,0 1 0,-1 0 0,0 0 0,0 0 0,0 0 0,-1 0 0,0 0 0,0 0 1,-2 10-1,0 15 41,2-31-36,3-55 283,0 3-294,0 38-1,2 0 0,-1 0 1,1 0-1,1 1 1,0 0-1,1 0 0,0 0 1,1 1-1,15-18 1,-19 26 5,-1-1 0,0 0 0,1 1 1,0 0-1,0 0 0,0 0 1,0 0-1,0 1 0,1 0 0,-1-1 1,1 1-1,0 1 0,-1-1 0,1 1 1,0 0-1,0 0 0,0 0 1,0 1-1,0 0 0,0 0 0,0 0 1,0 0-1,0 1 0,0 0 0,0 0 1,-1 0-1,1 1 0,0-1 1,6 5-1,-7-5-9,0 2 0,-1-1 0,1 0 0,-1 1 1,0 0-1,1-1 0,-1 1 0,0 0 0,-1 1 0,1-1 1,-1 1-1,1-1 0,-1 1 0,0 0 0,0-1 0,-1 1 1,2 5-1,0 3 2,-1 0 0,0-1 1,-1 1-1,-1 21 0,1-32-6,-1 0 0,0 0 0,1 0 0,-1 0-1,1 0 1,-1 0 0,1-1 0,-1 1 0,1 0 0,0 0 0,-1-1-1,1 1 1,0 0 0,-1-1 0,1 1 0,0-1 0,0 1 0,0-1-1,0 1 1,-1-1 0,1 1 0,0-1 0,0 0 0,0 0 0,0 1 0,0-1-1,0 0 1,0 0 0,0 0 0,0 0 0,0 0 0,0 0 0,0 0-1,2-1 1,38-4-202,-13-3 72,0-1-1,-1-2 0,0 0 1,-1-2-1,0-1 0,-1-1 1,-1-1-1,0-1 0,42-39 1,-55 37 328,-12 19-176,1 0 0,0-1 0,0 1 1,0-1-1,0 1 0,0 0 1,0-1-1,-1 1 0,1 0 0,0-1 1,0 1-1,-1 0 0,1-1 1,0 1-1,0 0 0,-1 0 1,1-1-1,0 1 0,-1 0 0,1 0 1,0-1-1,-1 1 0,1 0 1,0 0-1,-1 0 0,1 0 0,-1 0 1,1 0-1,-1-1 0,-38 3 368,23 1-372,0 1 0,0 0-1,-26 12 1,35-13-13,0 0 1,0 1-1,0 0 0,1 0 0,0 0 0,0 1 0,0 0 1,0 0-1,1 1 0,-8 8 0,12-12-4,-1 0 0,1 1 0,-1-1 1,1 0-1,0 1 0,0-1 0,0 1 0,0 0 0,1-1 1,-1 1-1,1-1 0,-1 5 0,1-6-1,1 1-1,-1-1 1,0 0-1,0 0 0,1 0 1,-1 0-1,1 0 1,-1 0-1,1 0 1,-1 0-1,1 0 1,0 0-1,-1 0 1,1-1-1,0 1 1,0 0-1,-1 0 1,1-1-1,0 1 1,0 0-1,1 0 1,5 2-13,0-1 0,1 0 1,-1 0-1,1 0 0,-1-1 0,1 0 1,7-1-1,8 3 35,-3 0-13,-1 2-1,1 0 1,-1 1 0,0 1-1,0 1 1,-1 1 0,0 0-1,-1 1 1,0 1 0,0 1 0,-1 1-1,25 24 1,-14-9 115,-1 2 0,-1 1 0,-1 1 0,-2 1 0,28 56 0,-42-71-47,0 0-1,-1 0 0,-1 1 1,-1 0-1,0 0 0,-2 1 0,2 33 1,-4-43-61,-1 0 0,0 0 0,-1 0 1,0 0-1,-1 0 0,0 1 0,0-2 0,-1 1 1,0 0-1,-1-1 0,0 1 0,-1-1 0,0 0 1,0-1-1,-1 1 0,-9 10 0,4-8 61,-1-1-1,0-1 0,-1 0 0,0 0 1,0-2-1,-1 1 0,0-2 0,0 0 1,-1 0-1,1-1 0,-1-1 0,-16 2 1,24-4-19,1-1 0,-1 0 0,1-1 0,-1 0 0,1 0 0,-1 0 0,1-1 0,-1 1 0,1-2 0,-1 1 1,1-1-1,-1 0 0,1 0 0,0-1 0,0 1 0,0-1 0,1-1 0,-1 1 0,1-1 0,0 0 0,0 0 0,0-1 1,0 0-1,1 1 0,-1-1 0,1-1 0,1 1 0,-1-1 0,1 1 0,-5-12 0,4 6-59,1 1 0,0-1 0,1 0 0,0 0 0,1 0 0,0 0 0,1 0-1,0-1 1,0 1 0,1 0 0,1 0 0,0 0 0,1 0 0,0 1 0,0-1 0,1 1 0,0-1 0,1 1 0,0 1-1,1-1 1,13-16 0,8-8-225,1 1 0,2 2 0,1 1 0,41-31 0,-26 25-556,2 2 0,2 2 1,0 2-1,2 3 0,84-33 0,-10 18-5850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1.482"/>
    </inkml:context>
    <inkml:brush xml:id="br0">
      <inkml:brushProperty name="width" value="0.05" units="cm"/>
      <inkml:brushProperty name="height" value="0.05" units="cm"/>
      <inkml:brushProperty name="color" value="#008C3A"/>
    </inkml:brush>
  </inkml:definitions>
  <inkml:trace contextRef="#ctx0" brushRef="#br0">0 83 14182,'0'0'6822,"0"-14"-5901,0-40-158,0 40-163,0 17-371,0 24-204,1-1-1,1 1 1,1-1-1,1 0 1,11 34-1,2-7-117,39 144 520,-50-168-908,-1 1 0,-1 0 0,-1-1 1,-3 54-1,0-82 388,0-1-1,0 1 1,0 0-1,0 0 1,0 0 0,-1-1-1,1 1 1,0 0 0,0 0-1,0 0 1,-1-1-1,1 1 1,0 0 0,-1-1-1,1 1 1,-1 0-1,1-1 1,-1 1 0,1 0-1,-1-1 1,1 1 0,-1-1-1,1 1 1,-1-1-1,-1 1 1,-33 4-3978</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2.467"/>
    </inkml:context>
    <inkml:brush xml:id="br0">
      <inkml:brushProperty name="width" value="0.05" units="cm"/>
      <inkml:brushProperty name="height" value="0.05" units="cm"/>
      <inkml:brushProperty name="color" value="#008C3A"/>
    </inkml:brush>
  </inkml:definitions>
  <inkml:trace contextRef="#ctx0" brushRef="#br0">51 51 15623,'0'0'6566,"-6"-4"-6347,2 2-146,2 0-15,0 0 0,-1 1 1,1-1-1,-1 1 0,0-1 0,1 1 0,-1 0 0,0 0 1,0 0-1,0 0 0,0 1 0,-5-1 737,12 2-801,1 0 0,-1 0 0,1-1 0,-1 0 0,1 0 0,-1 0 1,1 0-1,7-2 0,8 1-19,77 2-91,1 0-649,160-17 0,-252 15 812,-1 0-1,1 0 1,-1 0 0,1 0-1,-1 1 1,1 0 0,-1 0-1,1 0 1,-1 1-1,1 0 1,-1 0 0,1 0-1,-1 1 1,1 0 0,-1 0-1,0 0 1,0 1-1,0 0 1,-1-1 0,7 6-1,6 4-45,-1 2 0,0 0-1,0 1 1,26 32-1,-36-38 0,0-1-1,-1 1 0,0 1 0,0-1 0,-1 1 0,0 0 0,-1 0 1,0 0-1,0 0 0,-1 0 0,-1 1 0,1 18 0,-3-32 30,0 0 0,0 0 0,0 0-1,0 0 1,-1 0 0,1 0 0,-1 0 0,0 1-1,0-1 1,-4-4 0,-5-8 41,7 8-65,1 0 0,0 0 0,0 0 0,1-1 0,0 0 0,1 1 0,-1-1 0,1-14 0,0 18-16,1-1 0,0 0 0,1 0 0,-1 0 0,1 1 0,0-1-1,0 0 1,0 1 0,1-1 0,-1 1 0,1-1 0,0 1 0,1 0-1,-1 0 1,1 0 0,3-4 0,2 1-53,0 1 0,0-1 0,1 2 0,0-1 0,1 1 0,-1 1 0,1 0 0,0 0-1,12-3 1,-2 2-3,-1 1-1,1 1 0,0 0 1,23 1-1,-45 20-9,-2-12 119,-1 0 0,0 0 0,1 0 1,-2 0-1,1-1 0,-1 0 0,0 0 1,-8 5-1,10-7-35,-1-1 0,1 1 0,0 0 0,0 1 0,0-1 0,1 0 0,-1 1 0,1 0 0,0 0 0,0 0 0,0 0 0,0 1 0,1-1 0,0 1 0,0-1 0,0 1 0,0 0 0,1 0 0,0 0 0,0 0 0,0 0 0,0 5 0,1-9-21,1 0 0,-1-1 1,1 1-1,0 0 0,-1-1 0,1 1 0,-1-1 0,1 1 0,0-1 0,0 1 0,-1-1 1,1 1-1,0-1 0,0 0 0,-1 1 0,1-1 0,0 0 0,0 0 0,0 0 0,0 1 1,-1-1-1,1 0 0,0 0 0,0 0 0,0 0 0,0-1 0,-1 1 0,1 0 1,0 0-1,0 0 0,0-1 0,-1 1 0,1 0 0,1-1 0,32-9-15,-25 4 64,0 1-1,0-1 1,-1 0-1,0-1 1,-1 0-1,1 0 1,-1 0-1,-1-1 1,0 0-1,0-1 1,0 0-1,-1 1 1,0-2 0,-1 1-1,6-16 1,-11 58-88,-1-15-52,2-1 0,0 1-1,1-1 1,6 33 0,-7-47 89,1 0 0,0 1 0,0-1 0,0 0 0,0 0 0,1 0 0,-1 0 0,1-1 0,0 1 0,0 0 0,0-1 1,0 1-1,0-1 0,1 1 0,-1-1 0,1 0 0,-1 0 0,1 0 0,0-1 0,0 1 0,0-1 0,0 1 0,0-1 0,0 0 0,0 0 1,0 0-1,0 0 0,0-1 0,1 0 0,-1 1 0,0-1 0,5-1 0,-3 1-11,1 0 1,-1-1-1,0 0 1,1 0-1,-1-1 0,0 0 1,1 1-1,-1-2 0,0 1 1,-1-1-1,1 1 1,0-1-1,-1-1 0,1 1 1,-1-1-1,0 1 0,0-1 1,-1 0-1,1-1 1,-1 1-1,0-1 0,4-6 1,3-10 113,0 0 1,-1-1-1,-1 0 1,5-24-1,-1 2 803,-3 92-143,-5-20-838,1-2 1,1 1-1,2-1 0,0 0 0,20 40 1,-22-57-1298</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2.860"/>
    </inkml:context>
    <inkml:brush xml:id="br0">
      <inkml:brushProperty name="width" value="0.05" units="cm"/>
      <inkml:brushProperty name="height" value="0.05" units="cm"/>
      <inkml:brushProperty name="color" value="#008C3A"/>
    </inkml:brush>
  </inkml:definitions>
  <inkml:trace contextRef="#ctx0" brushRef="#br0">25 54 20217,'0'0'3682,"-25"-54"-3826,29 61-512,17 18-321,-13 5-848,-8 1-5378</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3.228"/>
    </inkml:context>
    <inkml:brush xml:id="br0">
      <inkml:brushProperty name="width" value="0.05" units="cm"/>
      <inkml:brushProperty name="height" value="0.05" units="cm"/>
      <inkml:brushProperty name="color" value="#008C3A"/>
    </inkml:brush>
  </inkml:definitions>
  <inkml:trace contextRef="#ctx0" brushRef="#br0">1 1 19385,'0'0'2468,"13"21"-1788,41 69-381,-50-83-307,-1 0 1,0 1-1,0-1 0,0 1 1,-1-1-1,0 1 0,-1 0 1,0 0-1,0 0 1,0 0-1,-1 0 0,0 0 1,-2 8-1,11-34 12,1 2 0,0-1-1,2 1 1,0 1 0,0 0 0,1 1 0,1 0-1,1 1 1,0 1 0,0 0 0,23-12-1,-36 22-7,-1 1 0,1 0 1,0 0-1,1 0 0,-1 0 0,0 1 0,0-1 0,0 0 0,0 1 0,1 0 0,-1-1 0,0 1 0,0 0 0,1 0 0,-1 0 0,0 1 0,0-1 0,1 0 0,-1 1 0,0-1 0,0 1 0,0 0 0,0 0 0,0 0 0,4 2 0,-1 2-7,-1 0-1,1 0 0,-1 0 0,0 0 1,0 1-1,-1 0 0,4 7 1,-4-7 7,0 0 0,1 1 0,0-1 1,0 0-1,1-1 0,0 1 0,6 5 1,-3-5-40,0-1 0,1-1 1,-1 1-1,1-2 0,0 1 0,0-1 1,0 0-1,1-1 0,-1 0 1,0-1-1,1 0 0,-1 0 0,1-1 1,0 0-1,-1-1 0,1 0 1,-1 0-1,0-1 0,17-5 1,-19 4 83,0 1 0,-1-1 0,0 0 0,1 0 0,-1 0 0,-1-1 0,1 0 0,0 0 0,-1-1 0,0 1 0,0-1 1,0-1-1,-1 1 0,1 0 0,-1-1 0,-1 0 0,1 0 0,-1 0 0,0 0 0,0-1 0,-1 1 0,0-1 0,0 0 0,-1 0 1,1 0-1,-1 1 0,-1-12 0,0 17 372,0 15-245,-8 111 40,8-124-210,0 0-1,0 0 1,1 0-1,-1 0 1,0 1-1,0-1 0,1 0 1,-1 0-1,0-1 1,1 1-1,-1 0 1,1 0-1,-1 0 0,1 0 1,0 0-1,-1 0 1,1-1-1,0 1 1,0 0-1,0 0 0,-1-1 1,1 1-1,0-1 1,0 1-1,0-1 1,0 1-1,0-1 0,0 0 1,0 1-1,2-1 1,35 3-1191,-31-3 571,0-3-3633,-5-12-8759</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3.598"/>
    </inkml:context>
    <inkml:brush xml:id="br0">
      <inkml:brushProperty name="width" value="0.05" units="cm"/>
      <inkml:brushProperty name="height" value="0.05" units="cm"/>
      <inkml:brushProperty name="color" value="#008C3A"/>
    </inkml:brush>
  </inkml:definitions>
  <inkml:trace contextRef="#ctx0" brushRef="#br0">67 94 8996,'0'0'15943,"-66"-93"-15943,66 94-976,16 24-241,-3 6-543,-13 3-4387</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4"/>
    </inkml:context>
    <inkml:brush xml:id="br0">
      <inkml:brushProperty name="width" value="0.05" units="cm"/>
      <inkml:brushProperty name="height" value="0.05" units="cm"/>
      <inkml:brushProperty name="color" value="#008C3A"/>
    </inkml:brush>
  </inkml:definitions>
  <inkml:trace contextRef="#ctx0" brushRef="#br0">0 0 6179,'0'0'16253,"24"17"-15632,73 57-373,-90-70-237,-1 1-1,0 0 1,0 0-1,-1 1 0,1-1 1,-1 1-1,-1 1 1,1-1-1,-1 0 1,0 1-1,0 0 1,-1 0-1,0 0 0,0 1 1,2 12-1,-4-18-9,0 6 18,1-2-72,7-12 31,55-71 0,-54 62 12,1 0 0,1 1 1,0 0-1,1 1 0,0 0 0,26-17 1,-37 28 8,1 1 1,0 0 0,-1 0 0,1 0 0,0 0-1,0 0 1,0 0 0,0 1 0,0 0-1,0-1 1,0 1 0,0 0 0,0 0-1,0 1 1,0-1 0,-1 1 0,1-1-1,0 1 1,0 0 0,0 0 0,0 0 0,-1 1-1,1-1 1,-1 1 0,1-1 0,-1 1-1,1 0 1,-1 0 0,0 0 0,0 0-1,0 0 1,0 0 0,3 5 0,0 0-1,0-1 0,-1 2 0,0-1 1,0 0-1,0 1 0,-1 0 1,0 0-1,-1 0 0,1 0 0,1 12 1,-4 46-1033,21-72 297,-2-6 592,0-1 0,30-26-1,-5 2 151,-42 36 21,0 0 0,0 0 1,-1 0-1,1 1 0,0-1 0,0 0 0,0 1 1,0-1-1,0 1 0,1 0 0,-1-1 0,0 1 1,0 0-1,0 0 0,0 1 0,0-1 0,0 0 1,0 1-1,0-1 0,0 1 0,0 0 0,0-1 1,0 1-1,0 0 0,2 1 0,40 33 88,-28-19-35,-1 1 1,-1 0 0,0 2-1,-2-1 1,0 2-1,-1 0 1,17 41 0,-4 7 223,17 83 1,-34-123-281,-2 1 0,-2 0 0,1 50 0,-4-72-8,0 0 1,-1 0 0,0 0 0,0 0 0,-1 0-1,0 0 1,0-1 0,0 1 0,-1 0 0,0-1-1,0 0 1,-1 0 0,1 0 0,-1 0 0,-1 0-1,1-1 1,-1 1 0,0-1 0,0-1 0,-1 1-1,1-1 1,-1 0 0,0 0 0,0 0-1,-1-1 1,1 0 0,-1 0 0,1-1 0,-1 0-1,0 0 1,0-1 0,0 1 0,-12-1 0,14 0 39,1 0 1,-1 0 0,0-1-1,0 0 1,0 0 0,1 0 0,-1-1-1,0 1 1,0-1 0,1 0 0,-1-1-1,0 1 1,1-1 0,0 0-1,-1 0 1,1 0 0,0-1 0,0 0-1,0 1 1,0-1 0,1-1 0,-1 1-1,1 0 1,-1-1 0,1 0-1,1 0 1,-1 0 0,0 0 0,1 0-1,0 0 1,0-1 0,0 1 0,1-1-1,-1 1 1,1-1 0,0 0-1,0-7 1,0 0-49,0 0-1,1 0 1,0 0-1,1 1 1,1-1 0,0 0-1,0 0 1,1 1-1,1 0 1,0-1-1,1 1 1,0 1 0,0-1-1,1 1 1,14-19-1,8-5-174,1 1 0,65-56 0,-92 87 155,72-60-1715,2 4 0,97-56 0,-117 80-3950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4.763"/>
    </inkml:context>
    <inkml:brush xml:id="br0">
      <inkml:brushProperty name="width" value="0.05" units="cm"/>
      <inkml:brushProperty name="height" value="0.05" units="cm"/>
      <inkml:brushProperty name="color" value="#008C3A"/>
    </inkml:brush>
  </inkml:definitions>
  <inkml:trace contextRef="#ctx0" brushRef="#br0">94 36 8180,'0'0'14110,"-13"5"-14019,5-3-75,4-1-10,1-1-1,-1 1 0,1 0 1,-1 0-1,1 0 1,0 0-1,0 1 1,0-1-1,0 1 1,0 0-1,0 0 0,0 0 1,0 0-1,1 1 1,-1-1-1,1 1 1,-1 0-1,1-1 0,0 1 1,0 0-1,1 0 1,-1 0-1,-2 7 1,2-4-3,1 1 0,0 0 0,1 0 0,-1 0 0,1 0 0,0 0 0,1 0 0,0 0 0,0 0 0,0 0 0,4 9 0,-3-12-11,1 0 0,-1 0 0,1 0 0,0 0 0,0 0 0,0-1 0,0 0 0,1 0-1,-1 1 1,1-2 0,0 1 0,0 0 0,0-1 0,0 0 0,0 0 0,1 0-1,5 1 1,-1 1-87,0-2 0,0 1-1,0-1 1,0 0 0,0-1-1,15 0 1,-21-1 90,0 0-1,0 0 1,0-1-1,0 1 1,0-1-1,-1 1 1,1-1 0,0 0-1,0 0 1,-1-1-1,1 1 1,-1 0-1,1-1 1,-1 1 0,0-1-1,1 0 1,-1 0-1,0 0 1,0 0-1,0 0 1,-1-1 0,1 1-1,0 0 1,-1-1-1,2-2 1,19-68 51,-19 59 37,1 1 1,0-1-1,1 1 1,0 0-1,11-19 0,-13 28-66,-1 0 0,1 1-1,0-1 1,1 1-1,-1 0 1,1 0 0,-1 0-1,1 0 1,0 1 0,0-1-1,0 1 1,0 0 0,0 0-1,1 1 1,-1-1-1,1 1 1,-1 0 0,1 0-1,-1 1 1,1-1 0,6 1-1,-3 0-18,0 1-1,0 0 1,0 0-1,-1 0 1,1 1-1,0 0 1,-1 1-1,0 0 1,0 0-1,1 0 1,-2 1-1,1 0 0,0 1 1,-1-1-1,0 1 1,0 1-1,0-1 1,6 9-1,-5-6-15,-1 0 0,0 0-1,-1 1 1,0-1 0,0 1 0,-1 1-1,0-1 1,-1 0 0,0 1-1,0 0 1,-1 0 0,0 0-1,0 19 1,1-35 31,-1-1 1,1 1-1,1-1 0,-1 1 1,1 0-1,0 0 0,1 1 1,-1-1-1,1 1 0,6-5 1,-1-2-17,-1 2 10,1-1 1,0 1-1,0 1 0,1 0 0,0 0 1,0 1-1,1 0 0,0 1 0,13-5 1,-18 10-8,-1 0 0,0 0 0,0 0 0,1 1 0,-1 0 0,1 1-1,-1-1 1,1 1 0,-1 1 0,1-1 0,-1 1 0,1 0 0,-1 0 0,0 1 0,0 0 0,1 0 0,-1 1 0,-1-1 0,1 1 0,0 0 0,7 6 0,23 17-47,52 32-2067,-43-36-1703</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5.735"/>
    </inkml:context>
    <inkml:brush xml:id="br0">
      <inkml:brushProperty name="width" value="0.05" units="cm"/>
      <inkml:brushProperty name="height" value="0.05" units="cm"/>
      <inkml:brushProperty name="color" value="#008C3A"/>
    </inkml:brush>
  </inkml:definitions>
  <inkml:trace contextRef="#ctx0" brushRef="#br0">247 58 16007,'0'0'6377,"-33"16"-5812,-102 55-173,129-67-374,0-1 1,1 1-1,-1-1 0,1 1 0,0 1 0,0-1 0,0 1 1,1 0-1,-1 0 0,1 0 0,1 1 0,-1-1 0,-3 9 0,5-7 0,0 0 0,0 1-1,1-1 1,0 0 0,1 1 0,-1-1-1,2 15 1,0 3-13,-1-22-4,0 0 0,0-1 0,0 1 1,0 0-1,1 0 0,-1 0 1,1 0-1,0-1 0,-1 1 1,1 0-1,1-1 0,-1 1 0,0 0 1,1-1-1,-1 0 0,1 1 1,0-1-1,-1 0 0,1 0 1,4 3-1,-2-2-11,1-1 1,-1 0 0,1 0-1,0 0 1,0 0 0,0-1-1,0 0 1,0 0-1,0 0 1,0-1 0,7 0-1,-1 1-22,1-1 1,0 0-1,0-1 0,0-1 0,0 0 0,0-1 0,-1 0 1,1 0-1,16-8 0,-23 8 9,0 0-1,0 0 1,-1 0-1,1 0 1,-1-1 0,1 0-1,-1 0 1,0 0-1,-1 0 1,1-1 0,-1 1-1,0-1 1,0 0-1,0 0 1,-1 0 0,1 0-1,-1-1 1,0 1-1,-1-1 1,0 1 0,0-1-1,1-7 1,0 0 2,-1 1 0,-1-1 0,0 0 0,-1 0 0,0 1 0,-1-1 0,-4-15 0,3 21 66,0 0 0,0-1 0,-1 1 0,0 0 0,0 1 1,-1-1-1,0 1 0,0 0 0,0 0 0,-1 1 0,0-1 0,-11-7 1,89 9 252,-27 3-381,-28-1 48,-1 1-1,0 1 1,1 0-1,-1 2 1,32 6-1,-45-7 34,0 0 0,-1 1 0,1 0 0,0 0 0,-1 0 0,1 0 0,-1 0 0,0 0 0,1 1-1,-1-1 1,0 1 0,0-1 0,-1 1 0,1 0 0,-1 0 0,1 0 0,-1 0 0,0 0 0,0 0 0,0 0 0,-1 0 0,1 0-1,0 7 1,1 9 50,-2 1 0,-2 37 0,1-23-40,0-27 52,1-6-69,0-1 1,0 0 0,0 1 0,0-1 0,-1 1 0,1-1 0,0 1 0,0-1 0,0 1-1,0-1 1,0 1 0,0-1 0,0 1 0,0-1 0,1 1 0,-1-1 0,0 0 0,0 1-1,0-1 1,0 1 0,1-1 0,-1 1 0,0-1 0,0 0 0,1 1 0,-1-1 0,0 0-1,0 1 1,1-1 0,-1 0 0,1 1 0,-1-1 0,0 0 0,1 0 0,-1 1 0,1-1-1,-1 0 1,0 0 0,1 0 0,-1 1 0,1-1 0,-1 0 0,1 0 0,-1 0 0,1 0-1,-1 0 1,1 0 0,-1 0 0,1 0 0,-1 0 0,1 0 0,-1-1 0,0 1 0,1 0 0,-1 0-1,1 0 1,-1 0 0,1-1 0,-1 1 0,0 0 0,1-1 0,10-2-9,0-1-1,-1 0 1,1-1 0,-1 0 0,0 0 0,-1-1 0,1-1-1,-1 1 1,9-10 0,7-8 16,39-46 0,-64 70 4,1-1-1,-1 0 0,1 1 1,-1-1-1,1 1 1,-1-1-1,1 1 0,0-1 1,-1 1-1,1-1 0,0 1 1,0-1-1,-1 1 0,1 0 1,0 0-1,0-1 0,-1 1 1,1 0-1,0 0 1,0 0-1,0 0 0,-1 0 1,1 0-1,0 0 0,0 0 1,0 0-1,-1 0 0,1 0 1,0 0-1,0 1 0,0-1 1,-1 0-1,1 1 1,0-1-1,0 1 0,-1-1 1,1 0-1,-1 1 0,1-1 1,0 1-1,0 1 0,25 34 133,-13-18-99,-8-13-34,0 0 1,0 0-1,1-1 1,0 0-1,0 0 1,0-1-1,0 1 1,0-2-1,1 1 1,0 0-1,-1-1 1,1-1-1,0 1 1,0-1-1,0 0 1,0 0-1,0-1 1,0 0-1,10-1 1,-12 0-1,0 1-1,-1-1 1,1 0 0,-1 0 0,1-1 0,-1 1-1,1-1 1,-1 0 0,0 0 0,0-1 0,0 1-1,0-1 1,0 0 0,-1 0 0,1 0 0,-1 0-1,0-1 1,0 1 0,0-1 0,0 0 0,-1 0-1,1 0 1,-1 0 0,0-1 0,0 1 0,-1 0-1,1-1 1,-1 1 0,1-8 0,1-13-26,-3 18 45,1-1 0,0 1 0,0-1 0,1 1 0,0-1 0,3-7 0,-4 13-10,0 0 0,1 0 1,-1 0-1,0 0 0,1 0 1,0 1-1,-1-1 0,1 0 1,0 1-1,0-1 0,0 1 1,0 0-1,0 0 0,0-1 1,0 1-1,0 1 0,1-1 1,-1 0-1,0 0 0,1 1 1,-1-1-1,0 1 0,5 0 1,8-1-7,0 0 0,0 1 0,0 0 0,0 2-1,0 0 1,-1 0 0,1 1 0,15 6 0,-23-6-3,1 1-1,0-1 0,-1 2 1,0-1-1,0 1 1,0 0-1,-1 1 0,1-1 1,-1 1-1,0 0 0,-1 1 1,0 0-1,0 0 1,0 0-1,6 13 0,-9-17-9,0 0 0,1 0 0,0 0 0,-1 0 0,1 0 0,0-1-1,1 1 1,-1-1 0,0 0 0,1 0 0,-1 0 0,1-1 0,-1 1-1,1-1 1,0 0 0,0 0 0,0 0 0,-1 0 0,1-1 0,0 1-1,6-1 1,13 0-390,0 0-1,32-5 1,-47 4 180,60-14-3256,-1-11-5221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0.748"/>
    </inkml:context>
    <inkml:brush xml:id="br0">
      <inkml:brushProperty name="width" value="0.05" units="cm"/>
      <inkml:brushProperty name="height" value="0.05" units="cm"/>
      <inkml:brushProperty name="color" value="#004F8B"/>
    </inkml:brush>
  </inkml:definitions>
  <inkml:trace contextRef="#ctx0" brushRef="#br0">146 210 16295,'0'0'1484,"6"-18"866,1 1-1973,0 0-1,-2-1 1,0 0-1,-1 0 1,-1 0 0,1-27-1,-4 43-353,0 0 0,1 0 0,-1 1-1,0-1 1,-1 0 0,1 0 0,0 0 0,0 0-1,-1 0 1,1 0 0,-1 0 0,0 1 0,0-1-1,1 0 1,-1 0 0,0 1 0,0-1 0,-1 0-1,0-1 1,0 2-21,0 1-1,0-1 1,0 1-1,0 0 1,0-1-1,-1 1 1,1 0-1,0 0 1,0 0 0,0 1-1,0-1 1,0 0-1,0 1 1,0-1-1,0 1 1,0 0-1,1 0 1,-1-1-1,0 1 1,-2 2-1,-5 1 1,1 1-1,-1 0 1,1 0-1,0 1 1,0 1-1,1-1 1,-1 1-1,1 0 1,1 1-1,0-1 1,0 1-1,0 1 1,1-1-1,0 1 1,1 0-1,0 0 1,0 0-1,1 1 1,0-1-1,0 1 1,2 0-1,-2 13 1,3-20-3,0-1 0,0 1 0,1-1 0,-1 1 0,1 0 0,0-1 0,0 0 0,0 1 0,0-1 0,0 0 0,1 1 0,-1-1 0,1 0 0,-1 0 0,1 0 0,0 0 0,0 0 0,0-1 0,0 1 1,0 0-1,0-1 0,0 1 0,0-1 0,1 0 0,-1 0 0,0 0 0,4 1 0,8 2-3,1 0 0,0 0 0,24 1 0,-28-3 2,103 8-1145,0-5 1,227-18 0,-179-9-2699</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6.630"/>
    </inkml:context>
    <inkml:brush xml:id="br0">
      <inkml:brushProperty name="width" value="0.05" units="cm"/>
      <inkml:brushProperty name="height" value="0.05" units="cm"/>
      <inkml:brushProperty name="color" value="#008C3A"/>
    </inkml:brush>
  </inkml:definitions>
  <inkml:trace contextRef="#ctx0" brushRef="#br0">427 1 19273,'0'0'4429,"-7"8"-4147,1 1-278,0 0-1,0 0 1,1 1-1,0-1 1,1 1-1,0 0 1,1 1-1,0-1 1,0 1-1,0 12 0,-9 127 10,8-69 38,-4 160-1142,8-254 1093,1-11 19,-1 0 1,-2 0-1,-8-41 0,9 58-19,-2-1 0,1 1 1,-1 0-1,0-1 0,-1 2 0,0-1 0,0 0 1,0 1-1,-1 0 0,0 0 0,0 0 0,-1 0 1,1 1-1,-1 0 0,-12-8 0,16 12 2,-1-1 0,0 1 0,0 0 0,1 0 0,-1 0 0,0 0 0,0 0 0,0 1 0,0 0-1,0-1 1,0 1 0,0 0 0,0 0 0,0 1 0,0-1 0,0 1 0,0-1 0,0 1 0,0 0 0,-4 2 0,-5 2-6,1 1 0,1 0 0,-17 12 1,14-8 11,-2-1 3,1 2 0,1 0 0,0 0 0,-19 23 0,28-30-10,1 0 0,0 0 0,0 1 1,0 0-1,0-1 0,0 1 0,1 0 0,0 0 0,0 1 0,1-1 0,-1 0 1,1 0-1,0 1 0,1-1 0,-1 1 0,1-1 0,0 1 0,0-1 1,2 7-1,-2-12-4,0 1 1,0 0 0,1 0 0,-1 0 0,0-1-1,1 1 1,-1 0 0,1 0 0,-1-1-1,1 1 1,-1 0 0,1-1 0,0 1 0,-1-1-1,1 1 1,0-1 0,-1 1 0,1-1-1,0 1 1,0-1 0,-1 0 0,1 1 0,1-1-1,16 5-37,0-1-1,0-1 1,1-1-1,-1 0 1,0-2 0,33-2-1,3 1-191,-11 0-241,0-2-1,84-15 1,-105 13-61,0-1 0,-1-1-1,0 0 1,0-2 0,-1 0 0,0-2 0,30-20 0,-46 28 435,1-1 0,-1 1 0,0-1 0,0 0 1,0 0-1,0-1 0,-1 1 0,1-1 0,-1 1 1,0-1-1,-1 0 0,3-6 0,-3 4 891,0 0-1,-1 0 1,0 0-1,0 0 1,-1-11-1,-11 18 923,4 3-1687,0 0 0,0 0 1,0 1-1,0 0 0,0 0 1,1 0-1,-1 1 0,1 0 1,-8 10-1,4-6 3,1 2 0,0-1 0,1 1 0,-14 23 0,20-29-65,0 0 0,0 1 0,0-1 0,0 0 0,1 1 0,0-1 0,1 1 0,-1-1 0,1 11 0,0-15-17,0 0 0,1-1 0,-1 1 0,0-1 0,1 1 0,-1 0 1,0-1-1,1 1 0,-1-1 0,1 1 0,-1-1 0,1 0 0,-1 1 0,1-1 1,-1 1-1,1-1 0,0 0 0,-1 1 0,1-1 0,0 0 0,-1 0 1,1 0-1,-1 1 0,1-1 0,0 0 0,-1 0 0,1 0 0,0 0 0,-1 0 1,1 0-1,0 0 0,-1 0 0,2-1 0,25-2-197,-19 1 241,0-1 0,0 0 0,0-1 0,-1 0 0,1 0 0,-1 0 0,0-1 0,-1 0 0,1-1 0,-1 1 0,0-1 0,10-12 0,34-29 1440,-49 46-1414,0 1 1,0-1-1,0 1 0,0-1 1,0 1-1,1-1 1,-1 1-1,0 0 1,0 0-1,0-1 0,0 1 1,1 0-1,-1 0 1,0 0-1,0 0 0,0 0 1,0 0-1,1 1 1,-1-1-1,0 0 1,0 1-1,0-1 0,0 1 1,0-1-1,0 1 1,0-1-1,0 1 1,2 1-1,25 27 433,-18-18-394,-2-3-89,0-1-1,1 1 1,0-1-1,0-1 1,1 0-1,0 0 1,0-1-1,0 0 1,1-1-1,17 5 1,-10-5-86,1 0 1,1-2 0,-1 0 0,0-1-1,27-2 1,-43 1 10,0 0 0,1 0 1,-1-1-1,0 1 0,0-1 0,0 1 0,1-1 0,-1 0 1,0 0-1,0-1 0,0 1 0,-1 0 0,1-1 0,0 0 1,0 0-1,-1 0 0,1 0 0,-1 0 0,0 0 0,0-1 1,4-4-1,-3 1-181,-1-1 0,0 1 0,0 0 0,0-1 0,-1 0 0,0 1 1,0-1-1,-1 0 0,0-11 0,-15-235 4058,13 223-3179,-1-1 182,3 26-106,-1 15 301,1 0-990,-1 3 25,1-1 0,0 0-1,0 0 1,1 1-1,1-1 1,0 0 0,1 0-1,0 0 1,0-1-1,2 1 1,-1-1 0,13 21-1,18 16-62,-20-30-386,-1 1 0,-1 0 0,-1 1 0,17 37 0,-20-34-3934</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7.728"/>
    </inkml:context>
    <inkml:brush xml:id="br0">
      <inkml:brushProperty name="width" value="0.05" units="cm"/>
      <inkml:brushProperty name="height" value="0.05" units="cm"/>
      <inkml:brushProperty name="color" value="#008C3A"/>
    </inkml:brush>
  </inkml:definitions>
  <inkml:trace contextRef="#ctx0" brushRef="#br0">1 445 16007,'0'0'6673,"5"-7"-6412,-2 4-245,-1 0 0,1 0 1,0 0-1,0 0 0,0 1 0,0-1 0,0 1 0,1 0 0,-1 0 1,1 0-1,0 0 0,6-2 0,2 1 3,-1 1 0,1 0 0,24-1 0,166-2 19,-121 6-914,1-3 0,142-24-1,-190 16 1138,-35 10-234,1 0 1,0 0 0,0 0-1,0 0 1,0 0-1,0 0 1,0 0 0,-1 0-1,1 0 1,0 0-1,0 0 1,0 0-1,0 0 1,0 0 0,0 0-1,-1 0 1,1 0-1,0 0 1,0 0-1,0 0 1,0 0 0,0 0-1,0 0 1,0-1-1,0 1 1,-1 0 0,1 0-1,0 0 1,0 0-1,0 0 1,0 0-1,0 0 1,0 0 0,0-1-1,0 1 1,0 0-1,0 0 1,0 0 0,0 0-1,0 0 1,0 0-1,0-1 1,0 1-1,0 0 1,0 0 0,0 0-1,0 0 1,0 0-1,0 0 1,0-1 0,0 1-1,-9 0 138,0 1 1,1 0-1,-1 0 0,-17 6 0,15-3-150,-1 0-1,1 1 1,0 1-1,0 0 1,0 0-1,-18 15 1,25-18-15,0 1 1,0 0 0,0 0-1,1 0 1,-1 0 0,1 0 0,0 1-1,0-1 1,1 1 0,-1 0-1,1 0 1,0 0 0,1 0-1,-1 0 1,1 1 0,0-1 0,0 0-1,0 7 1,1-9 0,0 0-63,0-1 1,0 1-1,0 0 1,0 0 0,0 0-1,1-1 1,-1 1 0,1 0-1,0-1 1,1 4-1,-1-5 9,0 0 0,0 0 0,1 0-1,-1 0 1,1 0 0,-1 0 0,1 0-1,-1-1 1,1 1 0,-1-1 0,1 1 0,-1-1-1,1 1 1,0-1 0,-1 0 0,1 0-1,0 0 1,2 0 0,5 1 33,1-1 1,-1 1-1,0-2 0,0 1 1,1-1-1,-1-1 0,0 1 1,0-2-1,0 1 1,0-1-1,0-1 0,-1 1 1,0-1-1,1-1 0,-1 0 1,-1 0-1,1 0 1,-1-1-1,0 0 0,0-1 1,-1 0-1,0 0 0,0 0 1,0 0-1,-1-1 1,0 0-1,6-14 0,-4 7 537,-6 11-367,0 0 1,1 0-1,0 1 0,-1-1 0,2 0 0,-1 1 0,0-1 0,1 1 0,-1 0 0,1 0 1,6-5-1,-8 9-147,-1 0 1,1 0-1,0 0 0,0 0 1,0 0-1,-1 0 1,1 0-1,-1 0 1,1 0-1,-1 0 0,1 1 1,-1-1-1,0 0 1,1 0-1,-1 1 1,0 1-1,0-1 0,5 19 148,-4-15-233,0 0-1,1-1 1,-1 1 0,1 0 0,1-1 0,-1 1 0,5 7-1,-5-11 23,0 0 0,-1-1-1,1 1 1,0-1-1,0 1 1,0-1-1,0 0 1,0 0-1,0 0 1,1 0-1,-1 0 1,0 0-1,0-1 1,1 1-1,-1-1 1,0 0-1,1 1 1,-1-1-1,0 0 1,1 0-1,-1-1 1,1 1-1,2-1 1,10-2-40,1-1 0,-2-1 1,1 0-1,0-1 0,-1 0 0,0-1 0,19-13 1,-21 12 83,-1 1 1,1 0-1,1 1 1,-1 0-1,1 1 1,0 0-1,0 1 1,1 1-1,-1 0 1,21-1-1,-31 4 12,-1 0-1,0 1 0,0-1 0,0 1 1,0 0-1,1 0 0,-1 0 1,0 0-1,0 0 0,0 0 0,-1 1 1,1-1-1,0 1 0,0-1 0,-1 1 1,1-1-1,-1 1 0,0 0 1,1 0-1,-1 0 0,0 0 0,0 0 1,0 0-1,0 0 0,0 0 0,-1 0 1,1 1-1,-1-1 0,1 0 1,-1 0-1,0 1 0,0-1 0,0 4 1,1 2 7,-1 0 0,0 0 0,-1 1 0,0-1 0,0 0 0,0 0 0,-1-1 0,-6 16 0,2-13 107,-2-1 0,0 1 0,0-2 0,0 1 0,-1-1-1,0 0 1,-1-1 0,0 0 0,0-1 0,0 0 0,-1 0 0,0-1 0,0-1 0,-15 5 0,26-9-60,-1 0-1,0 0 1,1-1 0,-1 1 0,1 0 0,-1 0-1,1 0 1,-1-1 0,1 1 0,0 0 0,-1-1-1,1 1 1,-1 0 0,1-1 0,0 1 0,-1 0 0,1-1-1,-1 1 1,1-1 0,0 1 0,0-1 0,-1 1-1,1-1 1,0 1 0,0-1 0,0 1 0,0-1 0,-1 1-1,1-1 1,0 1 0,0-1 0,0 1 0,0-1-1,0 0 1,0 1 0,1-1 0,-2-1-48,1 0 0,0 1 0,0-1 0,0 0 0,0 1-1,1-1 1,-1 1 0,0-1 0,1 0 0,-1 1 0,1-1 0,-1 1 0,3-3 0,3-1-8,0 2 0,0-1 0,1 1 1,0 0-1,-1 0 0,1 0 0,0 1 0,0 1 1,1-1-1,-1 1 0,0 0 0,9 0 0,14-3-78,10-4-17,28-3-471,-1-4 1,0-2-1,103-42 0,-161 56 519,0-2 0,-1 1-1,0-1 1,0-1 0,14-11 0,-19 14 84,-1 0 1,1 0-1,-1 0 0,0 0 1,0 0-1,0 0 0,0-1 1,0 1-1,-1-1 0,0 1 1,1-1-1,-2 0 0,1 1 1,0-1-1,-1 0 0,1-7 1,-1 10-1,0 0 1,0 0 0,0 0 0,-1 1 0,1-1 0,0 0 0,-1 0 0,1 0 0,0 0 0,-1 0 0,1 1 0,-1-1 0,1 0 0,-1 0-1,1 1 1,-1-1 0,0 0 0,1 1 0,-1-1 0,0 1 0,1-1 0,-1 0 0,0 1 0,0 0 0,0-1 0,1 1 0,-1 0 0,0-1-1,0 1 1,0 0 0,0 0 0,-2-1 0,-35 1 284,29 0-250,-3 1-32,0 1-1,0 0 1,0 0 0,1 1-1,-1 0 1,1 1 0,0 1 0,0 0-1,1 0 1,-20 14 0,24-16-16,0 2 0,1-1 0,0 1 0,0-1 0,0 1 0,0 1 0,1-1 0,0 1 0,0 0 0,0 0 0,1 0 0,0 0 0,0 0 0,1 1 0,-1 0 0,1-1 0,1 1 0,-1 0 0,1 0 0,0 7 1,1-11-17,0 0 1,1 0-1,-1 0 1,1-1-1,-1 1 1,1 0-1,0 0 1,0-1-1,1 1 1,-1-1-1,0 1 1,1-1-1,-1 1 1,1-1-1,0 0 1,0 0-1,0 0 1,0 0-1,0 0 1,0 0-1,1 0 1,-1-1-1,1 1 1,-1-1-1,1 0 1,-1 0-1,1 0 1,5 2-1,8 1 11,0-1 0,0 0-1,1-1 1,15 0 0,-24-2-5,51 3-155,0-2 0,106-14 0,-141 10-40,0-2 1,0 0-1,0-2 1,0-1 0,-1-1-1,-1 0 1,1-2-1,-2-1 1,32-21 0,-47 28 72,0-1 1,0 1 0,-1-1 0,1 0 0,-1 0 0,0-1 0,-1 0 0,0 0 0,0 0-1,0 0 1,-1 0 0,0-1 0,0 1 0,1-11 0,0-5 85,-1 1 0,-1-1 0,-3-41 0,0 51 245,0 0 1,-1 0-1,-1 0 1,0 1-1,0-1 1,-1 1-1,-1 0 1,0 0-1,-1 0 1,0 1-1,-1-1 1,0 2-1,-1-1 1,0 1-1,-1 0 1,-11-10-1,20 20-203,-1 0 0,1-1 0,0 1 1,-1 0-1,1 0 0,0 0 0,-1 0 0,1 0 0,-1 0 0,1 0 0,0 0 0,-1 0 0,1 0 0,-1 0 0,1 0 0,0 0 0,-1 0 0,1 0 0,0 0 0,-1 1 0,1-1 0,-1 0 0,1 0 0,0 0 0,-1 1 0,1-1 0,0 0 0,0 0 0,-1 1 0,1-1 0,0 0 0,0 0 0,-1 1 0,1-1 0,0 0 0,0 1 0,0-1 1,-1 1-1,1-1 0,0 0 0,0 1 0,0-1 0,0 0 0,0 1 0,-7 19-75,6-20 72,-8 43 6,2 0 1,2 0-1,2 1 0,1-1 1,8 78-1,-4-108-207,-1-1 0,2 1 0,0-1 0,0 0 0,7 15 0,-9-23-55,1 0 1,0 0-1,0 0 0,1 0 0,-1 0 1,1 0-1,0 0 0,0-1 0,0 1 0,0-1 1,0 0-1,1 0 0,0 0 0,0 0 1,-1-1-1,9 4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8.186"/>
    </inkml:context>
    <inkml:brush xml:id="br0">
      <inkml:brushProperty name="width" value="0.05" units="cm"/>
      <inkml:brushProperty name="height" value="0.05" units="cm"/>
      <inkml:brushProperty name="color" value="#008C3A"/>
    </inkml:brush>
  </inkml:definitions>
  <inkml:trace contextRef="#ctx0" brushRef="#br0">1 39 19689,'0'0'3266,"261"-16"-3379,-166 8-927,-8-7-2306</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9.030"/>
    </inkml:context>
    <inkml:brush xml:id="br0">
      <inkml:brushProperty name="width" value="0.05" units="cm"/>
      <inkml:brushProperty name="height" value="0.05" units="cm"/>
      <inkml:brushProperty name="color" value="#008C3A"/>
    </inkml:brush>
  </inkml:definitions>
  <inkml:trace contextRef="#ctx0" brushRef="#br0">129 41 16263,'0'0'7559,"-4"-1"-7487,2 0-70,1 1 0,-1 0 1,0 0-1,1 0 0,-1 0 1,0 0-1,1 0 0,-1 0 1,1 1-1,-1-1 0,0 0 1,1 1-1,-1 0 0,1-1 1,-1 1-1,1 0 0,-1 0 1,1-1-1,0 1 0,-3 2 1,-1 2 4,1 0 1,-1 0 0,1 0 0,0 0 0,-5 9 0,-1 2 11,2 1 0,0 0 1,-8 26-1,11-19-471,0 0-1,2 1 1,1-1-1,1 43 1,1-67 369,0 0 1,0 1 0,1-1 0,-1 1 0,0-1-1,0 0 1,1 1 0,-1-1 0,0 0 0,1 1-1,-1-1 1,1 0 0,-1 1 0,1-1 0,-1 0-1,0 0 1,1 1 0,-1-1 0,1 0 0,-1 0-1,1 0 1,-1 0 0,1 0 0,-1 0 0,1 0-1,-1 0 1,1 0 0,-1 0 0,1 0 0,-1 0-1,1 0 1,0 0 0,18-3-460,-18 3 419,5-1 77,-1 0 0,1-1 0,-1 0 0,1 0 0,-1-1 0,0 1 0,0-1 0,0 0 0,-1-1 0,1 1 0,6-7 0,41-52 392,-21 21 223,-29 39-488,1 0 0,-1 0 0,0 0 1,1 0-1,-1 0 0,1 1 0,0-1 0,-1 1 0,1 0 1,0 0-1,0 0 0,0 0 0,0 0 0,0 0 0,0 1 0,0 0 1,0 0-1,0-1 0,0 2 0,0-1 0,0 0 0,0 1 1,0-1-1,6 3 0,5 1-121,0 2 1,0 0-1,24 14 1,-12-6 140,-19-10-14,1-1 1,0 0-1,0 0 1,0 0-1,0-1 1,0-1-1,1 1 1,-1-1-1,1 0 1,-1-1 0,1 0-1,-1-1 1,0 0-1,1 0 1,-1 0-1,0-1 1,15-6-1,-12 3 42,-1 0 0,0-1 0,-1-1-1,1 0 1,-1 0 0,-1-1 0,0 0-1,0 0 1,0-1 0,-1 0 0,0 0-1,8-15 1,-5 7-394,-1-1 1,-1 0-1,0 0 1,-2-1-1,8-29 1,-14 114-3701,0-26-1000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9.404"/>
    </inkml:context>
    <inkml:brush xml:id="br0">
      <inkml:brushProperty name="width" value="0.05" units="cm"/>
      <inkml:brushProperty name="height" value="0.05" units="cm"/>
      <inkml:brushProperty name="color" value="#008C3A"/>
    </inkml:brush>
  </inkml:definitions>
  <inkml:trace contextRef="#ctx0" brushRef="#br0">43 184 15207,'0'0'1990,"16"-17"398,51-55-982,-64 69-1327,0 0 0,0 0 0,0 0 0,0 0 0,0-1 0,-1 0 0,1 1 0,-1-1 0,0 0 0,0 0 0,0 0 0,-1 0 0,0-1 0,0 1 0,0 0 0,0-1 0,0 1 0,-1 0 0,0-1 0,0-4 0,0 1 116,-20 8 291,12 1-485,0 1 1,0 1-1,1-1 1,-1 1 0,1 0-1,-1 1 1,1 0-1,0 0 1,1 1-1,-1-1 1,1 2 0,0-1-1,-8 9 1,10-10-3,1 0 0,-1 0 1,1 0-1,0 1 1,0-1-1,1 1 0,0 0 1,0-1-1,0 1 1,0 0-1,0 1 0,1-1 1,0 0-1,0 0 1,1 0-1,-1 1 0,1-1 1,0 0-1,1 0 1,-1 1-1,1-1 0,2 6 1,-2-8-1,0-1 1,0 1 0,0-1 0,1 1-1,-1-1 1,1 0 0,-1 0-1,1 0 1,0 0 0,0 0 0,0 0-1,0 0 1,0-1 0,1 1 0,-1-1-1,4 3 1,44 13-9,-2-8-109,-1-2 0,1-2 0,0-2 0,53-3 0,-56 0-132,98-3-1353,-5-13-2247</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09.749"/>
    </inkml:context>
    <inkml:brush xml:id="br0">
      <inkml:brushProperty name="width" value="0.05" units="cm"/>
      <inkml:brushProperty name="height" value="0.05" units="cm"/>
      <inkml:brushProperty name="color" value="#008C3A"/>
    </inkml:brush>
  </inkml:definitions>
  <inkml:trace contextRef="#ctx0" brushRef="#br0">29 0 19449,'0'0'4477,"-5"11"-4349,-1 11-102,0 1 0,2 0-1,0-1 1,2 2 0,0-1 0,2 30 0,0-33-146,1 0 0,0 0 0,1-1 0,7 25 0,-9-43 73,1 0 0,-1 0 0,0 0 0,1-1 0,-1 1 0,1 0 0,0-1 0,-1 1 0,1 0 1,0-1-1,-1 1 0,1-1 0,0 1 0,0-1 0,-1 1 0,1-1 0,0 0 0,0 1 0,0-1 0,0 0 0,0 1 0,-1-1 0,1 0 0,0 0 1,0 0-1,0 0 0,0 0 0,0 0 0,0 0 0,1-1 0,28-6-315,-14-1 346,-1-1-1,0-1 1,0 0-1,-1-1 1,0-1-1,-1 0 1,-1-1-1,15-18 1,-7 9 46,37-33 0,-55 54-22,1-1-1,-1 1 1,0 0 0,0 0-1,0 0 1,1 0-1,-1 0 1,1 1 0,-1-1-1,0 1 1,1-1 0,-1 1-1,1 0 1,-1 0 0,1 0-1,-1 0 1,1 1 0,-1-1-1,1 1 1,-1-1 0,0 1-1,1 0 1,-1 0-1,0 0 1,0 0 0,0 0-1,1 1 1,-1-1 0,0 1-1,2 2 1,7 5-9,0 1 0,-1 1 0,17 21 1,-20-24 17,2 4 42,-4-5-69,0 0 1,1 0-1,0-1 0,10 9 1,-15-14 22,0 0 0,0 0 1,0-1-1,0 1 0,0 0 1,0 0-1,1-1 0,-1 1 1,0-1-1,1 1 0,-1-1 1,0 0-1,1 1 0,-1-1 1,0 0-1,1 0 0,-1 0 1,0 0-1,1 0 0,-1 0 1,0-1-1,1 1 0,-1 0 1,0-1-1,1 1 0,-1-1 1,0 1-1,0-1 0,1 1 1,-1-1-1,0 0 0,0 0 1,0 0-1,0 0 0,1-1 1,27-37 300,-26 33-280,0 0 0,1 0 0,0 1-1,0 0 1,0 0 0,0 0 0,1 0 0,0 0 0,0 1 0,0 0 0,0 0 0,1 1 0,8-5 0,-12 7-23,0 1 0,1-1 0,-1 1 0,1 0 0,-1 0 0,0 0 0,1 0 0,-1 0-1,0 1 1,1-1 0,-1 1 0,0-1 0,1 1 0,-1 0 0,0 0 0,0 0 0,0 0-1,0 0 1,0 1 0,0-1 0,0 1 0,0-1 0,-1 1 0,1-1 0,0 1 0,-1 0 0,1 0-1,-1 0 1,0 0 0,0 0 0,2 4 0,3 7-41,-1 1-1,0-1 1,-1 1 0,3 16 0,0-2-288,-6-25-1122</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0.172"/>
    </inkml:context>
    <inkml:brush xml:id="br0">
      <inkml:brushProperty name="width" value="0.05" units="cm"/>
      <inkml:brushProperty name="height" value="0.05" units="cm"/>
      <inkml:brushProperty name="color" value="#008C3A"/>
    </inkml:brush>
  </inkml:definitions>
  <inkml:trace contextRef="#ctx0" brushRef="#br0">17 62 19545,'0'0'4498,"-16"-61"-4498,41 74-1857,4 4-640,-9-1-8852</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0.544"/>
    </inkml:context>
    <inkml:brush xml:id="br0">
      <inkml:brushProperty name="width" value="0.05" units="cm"/>
      <inkml:brushProperty name="height" value="0.05" units="cm"/>
      <inkml:brushProperty name="color" value="#008C3A"/>
    </inkml:brush>
  </inkml:definitions>
  <inkml:trace contextRef="#ctx0" brushRef="#br0">0 0 14343,'232'6'4839,"-183"-9"-1575,-50 2-2116,4 4-1137,0 0 6,0 1 0,1 0 0,-1 0 0,0 0 0,-1 0-1,1 0 1,-1 1 0,0-1 0,0 1 0,0 0 0,-1-1-1,1 6 1,2-1 13,6 27 48,12 72 0,-17-75-85,2 0 1,19 58-1,-25-89-121,-1 0 1,1 0-1,0 0 1,0 0-1,0 0 1,0 0 0,1 0-1,-1 0 1,0 0-1,1 0 1,-1-1-1,1 1 1,0-1-1,-1 1 1,1-1-1,0 0 1,0 1 0,0-1-1,0 0 1,0 0-1,0-1 1,0 1-1,1 0 1,-1-1-1,0 1 1,0-1 0,1 0-1,-1 1 1,0-1-1,0 0 1,1-1-1,-1 1 1,0 0-1,5-2 1,15-2-4195</inkml:trace>
  <inkml:trace contextRef="#ctx0" brushRef="#br0" timeOffset="1">655 30 18152,'0'0'5680,"0"8"-5448,5 102-107,4 53 40,-7-146-159,1-1-1,0 0 1,1 0-1,1 0 1,1 0-1,0-1 0,13 23 1,-16-34-61,0 0 1,0 0 0,0 0-1,1 0 1,-1 0 0,1-1-1,0 0 1,0 0 0,0 0-1,1 0 1,-1 0 0,1-1-1,-1 0 1,1 0 0,7 2-1,2-1-367,-1 0-1,1-2 0,0 1 1,20-2-1,31 0-2840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1.310"/>
    </inkml:context>
    <inkml:brush xml:id="br0">
      <inkml:brushProperty name="width" value="0.05" units="cm"/>
      <inkml:brushProperty name="height" value="0.05" units="cm"/>
      <inkml:brushProperty name="color" value="#008C3A"/>
    </inkml:brush>
  </inkml:definitions>
  <inkml:trace contextRef="#ctx0" brushRef="#br0">1 90 20057,'0'0'4469,"20"-12"-4386,69-36-78,-86 47-7,0-1-1,0 1 1,0 0-1,0 0 1,1 1 0,-1-1-1,0 1 1,0-1-1,1 1 1,-1 0 0,0 0-1,1 1 1,-1-1 0,0 1-1,0-1 1,0 1-1,1 0 1,-1 0 0,0 1-1,0-1 1,0 1-1,0-1 1,-1 1 0,1 0-1,0 0 1,3 4-1,-1-1-1,0 0 0,0 1 0,-1 0 0,1 0 0,-1 0 0,-1 1 0,1-1 0,4 13 0,-4 1-130,-1 1 1,-1-1 0,-1 0-1,-1 38 1,-1-46-44,1-37 222,-1 10-26,1-1 0,1 1 0,5-27 0,-5 37-19,1 0 1,-1 0-1,1 0 0,1 0 1,-1 0-1,1 0 0,0 1 1,0-1-1,0 1 0,0 0 1,1 0-1,0 0 0,0 0 1,6-4-1,0 0-2,-1 2-1,1-1 1,1 1 0,-1 1 0,1 0 0,0 0-1,16-4 1,-24 8 4,1 0 0,-1 1 0,1-1 0,-1 1 0,1 0 0,-1 0-1,1 0 1,-1 0 0,0 1 0,1-1 0,-1 1 0,1 0 0,-1 0 0,0 0 0,1 1 0,-1-1-1,0 1 1,0 0 0,0 0 0,0 0 0,-1 0 0,1 0 0,0 0 0,-1 1 0,0-1 0,1 1-1,-1 0 1,3 4 0,28 67 15,-29-64-13,-1 0 1,1 1-1,1-2 0,0 1 0,0 0 1,1-1-1,0 0 0,0-1 1,1 1-1,12 11 0,-14-17-39,0-1-1,0 1 1,1-1-1,-1 0 1,0-1-1,1 1 1,-1-1-1,1 0 1,-1 0-1,1-1 0,0 1 1,6-2-1,3 1-170,1-1 0,-1-1 0,19-5 0,-26 5 184,1 0 0,-1-1-1,0 0 1,0-1 0,0 0 0,-1 0-1,0 0 1,1-1 0,-1 0-1,-1-1 1,1 0 0,-1 0 0,0 0-1,0 0 1,-1-1 0,0 0-1,0 0 1,-1-1 0,0 1 0,0-1-1,0 0 1,-1 0 0,-1 0-1,1-1 1,-1 1 0,0-1 0,-1 1-1,0-1 1,-1 1 0,0-14-1,0 21 78,1 0 0,-1-1 0,0 1-1,0 0 1,0-1 0,0 1 0,0-1 0,0 1-1,0 0 1,0-1 0,-1 1 0,1 0-1,0-1 1,-1 1 0,1 0 0,-1-1 0,1 1-1,-1 0 1,0 0 0,0 0 0,1 0-1,-1-1 1,0 1 0,0 0 0,0 0 0,0 1-1,0-1 1,-3-1 0,2 2-36,-1 0 0,1 1 0,-1-1 0,1 1 0,-1 0 0,1 0 0,0 0 1,-1 0-1,1 1 0,0-1 0,0 0 0,0 1 0,0 0 0,0-1 0,0 1 0,-2 3 0,-2 0-15,1 1-1,-1 0 0,1 0 1,1 0-1,-1 1 0,1-1 1,0 1-1,0 0 0,1 1 1,0-1-1,0 1 0,1-1 1,0 1-1,0 0 0,1 0 1,0 0-1,0 0 0,1 0 1,1 15-1,-1-20-10,1 0-1,0 0 1,0-1 0,0 1-1,0 0 1,0 0-1,0-1 1,1 1 0,0 0-1,-1-1 1,1 0 0,0 1-1,0-1 1,0 0 0,0 0-1,1 0 1,-1 0 0,1 0-1,-1-1 1,1 1 0,0-1-1,-1 0 1,1 1 0,0-1-1,0-1 1,0 1-1,0 0 1,4 0 0,11 2-91,1 0 0,0-1 0,24-1 1,-37-1 66,7 1-66,-1-1 0,1 0 0,-1-2 0,23-4 0,-31 6 93,-1-1-1,0 0 1,0-1-1,0 1 0,-1-1 1,1 1-1,0-1 1,0 0-1,-1 0 0,1 0 1,-1 0-1,0-1 1,0 1-1,0 0 0,0-1 1,0 0-1,0 1 1,0-1-1,-1 0 0,0 0 1,1 0-1,-1 0 1,1-5-1,0 2 13,-1 0 0,1-1 0,-1 1 0,0 0 1,-1 0-1,1-1 0,-1 1 0,0 0 0,-1-1 0,0 1 0,0 0 0,0 0 0,-1-1 0,0 1 0,0 0 1,0 1-1,-1-1 0,0 0 0,0 1 0,0-1 0,-1 1 0,0 0 0,0 0 0,0 0 0,0 1 1,-1 0-1,0 0 0,-8-6 0,6 5 41,0 1 1,-1 0 0,1 0-1,-1 1 1,-15-5 0,21 8-203,0-1 0,0 1 0,-1-1 0,1 1 0,0 0 0,-1 0 1,1 0-1,0 1 0,-1-1 0,1 0 0,0 1 0,0-1 0,-1 1 0,1 0 0,0 0 1,0 0-1,0 0 0,0 0 0,0 0 0,0 1 0,0-1 0,0 1 0,1-1 0,-4 4 1</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1.659"/>
    </inkml:context>
    <inkml:brush xml:id="br0">
      <inkml:brushProperty name="width" value="0.05" units="cm"/>
      <inkml:brushProperty name="height" value="0.05" units="cm"/>
      <inkml:brushProperty name="color" value="#008C3A"/>
    </inkml:brush>
  </inkml:definitions>
  <inkml:trace contextRef="#ctx0" brushRef="#br0">0 1 19337,'0'0'4743,"11"4"-4556,-6-2-185,0 1-1,0 0 1,0 0 0,0 0 0,0 0-1,0 1 1,-1 0 0,0 0-1,0 0 1,0 1 0,0-1-1,-1 1 1,0 0 0,0 0-1,0 0 1,0 0 0,-1 0-1,2 8 1,35 97 45,51 124 82,-80-213-254,17 42-2101,-24-54 1259,-1-1-1,1 1 1,-2-1-1,1 1 1,0 15-1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1.129"/>
    </inkml:context>
    <inkml:brush xml:id="br0">
      <inkml:brushProperty name="width" value="0.05" units="cm"/>
      <inkml:brushProperty name="height" value="0.05" units="cm"/>
      <inkml:brushProperty name="color" value="#004F8B"/>
    </inkml:brush>
  </inkml:definitions>
  <inkml:trace contextRef="#ctx0" brushRef="#br0">289 23 15959,'0'0'6622,"-15"-6"-6473,4 2-141,7 2-8,0 0 1,0 1-1,0-1 0,0 1 1,-1 0-1,1 0 0,-1 0 1,1 0-1,0 1 1,-1 0-1,1 0 0,-1 0 1,1 0-1,-1 1 0,1 0 1,-1 0-1,1 0 1,0 0-1,-1 1 0,1-1 1,0 1-1,-5 3 0,-7 6 9,0 1 0,1 0 0,0 1 0,1 0-1,1 1 1,-18 23 0,26-30-1,1 1 0,-1-1 0,1 1 1,1 0-1,-1 0 0,1 0 0,1 0 0,0 0 0,0 1 0,0-1 1,1 1-1,0 0 0,1-1 0,0 1 0,0-1 0,1 1 0,2 10 1,-2-16-8,0-1 0,0 1 1,0-1-1,0 1 1,1-1-1,-1 0 1,1 1-1,0-1 1,-1 0-1,1 0 1,0 0-1,0-1 1,0 1-1,1 0 1,-1-1-1,0 1 1,1-1-1,-1 0 1,0 0-1,1 0 1,0 0-1,3 1 1,9 2-17,0-1-1,27 2 1,-35-4 5,54 4-594,0-2 0,77-7 0,-103 0-947,0-1-1,64-18 0,-22-4-2796</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2.036"/>
    </inkml:context>
    <inkml:brush xml:id="br0">
      <inkml:brushProperty name="width" value="0.05" units="cm"/>
      <inkml:brushProperty name="height" value="0.05" units="cm"/>
      <inkml:brushProperty name="color" value="#008C3A"/>
    </inkml:brush>
  </inkml:definitions>
  <inkml:trace contextRef="#ctx0" brushRef="#br0">1 58 19273,'0'0'5010,"149"-11"-4930,-42 7-80,-11-3-336,-13 0-320,-21-1-513,-13-1-912,-20-2-2497</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3.567"/>
    </inkml:context>
    <inkml:brush xml:id="br0">
      <inkml:brushProperty name="width" value="0.05" units="cm"/>
      <inkml:brushProperty name="height" value="0.05" units="cm"/>
      <inkml:brushProperty name="color" value="#008C3A"/>
    </inkml:brush>
  </inkml:definitions>
  <inkml:trace contextRef="#ctx0" brushRef="#br0">3 142 16968,'0'0'4252,"-1"-18"-3710,-1-55-182,3 70-341,0 1 0,-1-1-1,1 1 1,0 0 0,0 0-1,0-1 1,0 1 0,0 0 0,1 0-1,-1 0 1,1 0 0,-1 0 0,1 1-1,0-1 1,0 0 0,0 1 0,0-1-1,0 1 1,0 0 0,0 0-1,0-1 1,0 1 0,1 1 0,4-2-1,-3 0 9,0 1-1,0 0 0,1 1 1,-1-1-1,1 1 0,-1 0 1,0 0-1,1 0 0,-1 1 1,1-1-1,7 3 0,-6 0-27,1 1 0,-1 0 0,0 0 0,-1 0-1,1 1 1,-1 0 0,0 0 0,0 0-1,0 1 1,-1-1 0,0 1 0,6 10-1,-1 1-2,0 0 0,-1 1 0,9 28 0,-10-16 17,-1 1-1,-2-1 0,-1 1 0,-1 0 0,-1 0 1,-5 37-1,9-86 11,0-1 0,2 1 1,0 0-1,1 0 0,19-29 0,12-30-23,-30 53 5,22-46 7,-29 66-6,1 0 1,-1 0 0,1-1-1,0 1 1,1 1 0,-1-1 0,0 0-1,1 1 1,0 0 0,0 0-1,0 0 1,5-3 0,-7 6-9,-1 0 1,0 0 0,0 0 0,1 1-1,-1-1 1,0 0 0,0 0 0,0 1 0,0-1-1,1 1 1,-1-1 0,0 1 0,0-1-1,0 1 1,0 0 0,0 0 0,0-1-1,0 1 1,0 0 0,-1 0 0,1 0-1,0 0 1,0 0 0,-1 0 0,1 1-1,20 30-41,-20-30 41,8 14 5,-1 1-1,-1 0 1,-1 0 0,0 0-1,-2 1 1,5 31-1,-3-1-147,-3 64 0,0-111 124,0-1-1,-1 0 1,1 0 0,-1 0-1,1 0 1,0 0 0,-1 0-1,1-1 1,4-1 0,7-3-4,1-2 1,-1 0 0,0 0 0,-1-1-1,0-1 1,0 0 0,-1-1 0,0 0-1,17-21 1,-10 10-32,-1-2-1,0 0 0,-2-1 1,17-35-1,-23 33 26,4-8 25,-9 30 34,-3 17 32,-2 203-138,0-214 78,1 0 0,-1 0 0,1 0 0,-1 0-1,1 0 1,-1 0 0,1-1 0,0 1-1,0 0 1,0 0 0,0-1 0,0 1 0,0-1-1,1 1 1,-1-1 0,0 1 0,1-1-1,-1 0 1,1 0 0,-1 0 0,1 0 0,0 0-1,-1 0 1,1 0 0,0 0 0,0-1-1,0 1 1,0-1 0,-1 1 0,1-1-1,0 0 1,3 1 0,10 0-21,1 1 1,-1-2-1,19-1 0,-16 0-19,-5 0-29,1 0 1,-1-1 0,0-1-1,0 0 1,1 0 0,-2-1-1,19-9 1,-26 11 52,-1 0 1,1 0-1,-1-1 1,1 0-1,-1 0 1,0 0-1,0 0 1,-1-1-1,1 1 0,0-1 1,-1 0-1,0 0 1,0 0-1,-1-1 1,1 1-1,-1-1 1,0 0-1,0 1 1,0-1-1,0 0 0,-1 0 1,1-8-1,-1 1 49,1-15-58,-3 22 308,-3 12 421,-1 4-684,0 1 0,1 0-1,0 0 1,1 1-1,0-1 1,1 1-1,0 0 1,1 23 0,1-34-19,0 0 0,1 0 0,0 0 1,-1 0-1,1 0 0,0 0 0,0 0 1,0 0-1,0-1 0,0 1 1,1 0-1,-1-1 0,0 1 0,1-1 1,-1 0-1,1 1 0,0-1 1,-1 0-1,1 0 0,0 0 0,0 0 1,0 0-1,-1 0 0,1-1 1,0 1-1,0 0 0,0-1 0,0 0 1,3 1-1,10 1 19,0-1 0,0 0 0,16-1 0,-15-1-8,-9 1-6,0 0 0,0 0 0,0-1 0,0 0 0,0-1 0,0 0 0,0 0-1,11-5 1,-15 6-5,0-1 0,0 0 0,0 0-1,-1 0 1,1 0 0,0-1 0,-1 1 0,1-1-1,-1 0 1,0 1 0,0-1 0,0 0-1,0 0 1,-1-1 0,1 1 0,-1 0-1,0 0 1,0-1 0,0 1 0,1-5 0,0-2 5,-1-1 0,0 0 0,-1-1 0,0 1 0,0 0 0,-1 0 1,-1 0-1,1 0 0,-7-18 0,5 21-7,0 1 0,-1 0 0,1 0 0,-1 1 1,0-1-1,-1 1 0,0-1 0,0 1 0,0 1 0,-1-1 0,0 1 0,0 0 0,0 0 1,-10-5-1,13 8-22,0 1 0,1-1 0,-1 1 0,0 0 0,0 0 0,0 0 0,0 0 0,0 0 0,0 1 0,0-1 0,0 1 1,0 0-1,0 0 0,0 0 0,0 0 0,0 0 0,0 1 0,0 0 0,0-1 0,0 1 0,0 0 0,0 0 0,0 1 0,1-1 0,-1 0 1,0 1-1,1 0 0,-5 3 0,-2 5-785,0-1 1,1 2 0,0-1-1,0 1 1,-8 16 0,5-9-1872,-11 15-10244</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4.177"/>
    </inkml:context>
    <inkml:brush xml:id="br0">
      <inkml:brushProperty name="width" value="0.05" units="cm"/>
      <inkml:brushProperty name="height" value="0.05" units="cm"/>
      <inkml:brushProperty name="color" value="#008C3A"/>
    </inkml:brush>
  </inkml:definitions>
  <inkml:trace contextRef="#ctx0" brushRef="#br0">128 17 4146,'0'0'17712,"6"-5"-17507,15-7-184,-21 12-20,1 0 1,-1 0-1,1 0 1,-1 0-1,1 0 0,-1 0 1,1 0-1,-1 1 1,1-1-1,-1 0 1,1 0-1,-1 0 0,1 1 1,-1-1-1,1 0 1,-1 0-1,1 1 1,-1-1-1,0 0 0,1 1 1,-1-1-1,1 1 1,-1-1-1,0 0 1,0 1-1,1 0 0,2 6 48,-1 0-1,1 1 1,-1-1-1,-1 1 0,2 11 1,-3-12-9,31 170 559,14 108-889,-45-299 196,1 1 0,-2-1 0,0 0 0,0 1 0,-2-1 0,0 1 0,-5-17 0,-1 13 72,0 0 0,-17-21 1,23 34 24,0 0 1,-1-1-1,1 1 1,-1 0 0,0 0-1,-1 1 1,1 0-1,0-1 1,-1 1 0,0 1-1,0-1 1,-10-3-1,12 5 4,1 1-1,-1 0 0,0 0 0,1 0 1,-1 1-1,0-1 0,1 1 1,-1-1-1,1 1 0,-1 0 0,1 0 1,-1 0-1,1 0 0,-1 0 0,1 1 1,0-1-1,0 1 0,0 0 0,0-1 1,0 1-1,0 0 0,0 0 1,-2 4-1,-4 4 17,0 1 1,1 1-1,-6 13 1,12-24-20,-5 10 17,1 1 1,0 0 0,1 0-1,0 0 1,0 0 0,2 1 0,-1-1-1,2 1 1,0-1 0,0 1-1,1 0 1,1-1 0,2 21 0,-2-31-21,0 0 0,1 0 0,-1 0 1,0 0-1,0-1 0,1 1 0,-1 0 1,1-1-1,0 1 0,-1-1 0,1 0 0,0 1 1,0-1-1,0 0 0,0 0 0,0 0 1,0 0-1,0-1 0,0 1 0,0-1 1,0 1-1,0-1 0,3 1 0,58 3-107,-49-4 65,36 2-315,0-3 1,80-11-1,-115 10 113,0-1 1,-1-1 0,1 0-1,-1-1 1,0 0-1,0-1 1,0 0 0,-1-2-1,0 1 1,-1-2 0,0 1-1,0-2 1,13-13 0,-21 19 217,0-1 1,-1 0-1,0 0 1,0 0-1,0 0 1,-1 0-1,0-1 1,0 1-1,0-1 0,-1 0 1,0 1-1,0-1 1,1-11-1,-1-21 2424,-1 32-1792,0 5 335,-2 15-307,-3 22-519,1 1 1,2 58-1,2-92-118,8 31-3016</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4.549"/>
    </inkml:context>
    <inkml:brush xml:id="br0">
      <inkml:brushProperty name="width" value="0.05" units="cm"/>
      <inkml:brushProperty name="height" value="0.05" units="cm"/>
      <inkml:brushProperty name="color" value="#008C3A"/>
    </inkml:brush>
  </inkml:definitions>
  <inkml:trace contextRef="#ctx0" brushRef="#br0">67 64 19417,'0'0'4034,"-67"-63"-4258,76 63-993,32 15-480,-4-4-2833</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4.931"/>
    </inkml:context>
    <inkml:brush xml:id="br0">
      <inkml:brushProperty name="width" value="0.05" units="cm"/>
      <inkml:brushProperty name="height" value="0.05" units="cm"/>
      <inkml:brushProperty name="color" value="#008C3A"/>
    </inkml:brush>
  </inkml:definitions>
  <inkml:trace contextRef="#ctx0" brushRef="#br0">137 0 6259,'0'0'16615,"-13"2"-16033,9-2-573,1 1-1,0-1 1,-1 1 0,1-1 0,0 1-1,-1 0 1,1 1 0,0-1-1,0 0 1,0 1 0,0 0-1,0 0 1,-2 2 0,2-1-8,1 1 1,0-1 0,0 1-1,0 0 1,0 0 0,1-1-1,-1 1 1,1 0 0,0 0-1,0 1 1,1-1 0,-1 0-1,1 0 1,0 6 0,-1 3 10,-3 205 269,6-185-224,1 1 0,1-1 0,2 0 1,16 48-1,19 35-1,29 94-30,-61-175-13,-1 0 0,-2 0 0,-1 1 0,-1 39-1,-3-61-7,-2 15-45,1-28 34,0 0 0,-1-1-1,1 1 1,0 0 0,-1 0 0,1 0-1,-1 0 1,1-1 0,-1 1-1,0 0 1,1 0 0,-1-1 0,0 1-1,1 0 1,-1-1 0,0 1 0,0-1-1,1 1 1,-1-1 0,0 1 0,0-1-1,0 0 1,0 1 0,0-1 0,1 0-1,-1 0 1,-2 0 0,-8 2-178,0-1 0,-1-1 1,1 0-1,0-1 1,0 0-1,-1-1 0,1 0 1,0 0-1,1-2 0,-1 1 1,-19-10-1,-30-24-3145</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5.303"/>
    </inkml:context>
    <inkml:brush xml:id="br0">
      <inkml:brushProperty name="width" value="0.05" units="cm"/>
      <inkml:brushProperty name="height" value="0.05" units="cm"/>
      <inkml:brushProperty name="color" value="#008C3A"/>
    </inkml:brush>
  </inkml:definitions>
  <inkml:trace contextRef="#ctx0" brushRef="#br0">1 184 15831,'0'0'5995,"11"-12"-5816,1-4-123,-8 10-16,1 1 0,0-1 0,-1 1 0,2 0 0,-1 0 0,1 0 0,-1 1 0,1 0 0,12-6 0,-11 7-27,1 0 0,0 1 0,1 0 0,-1 1 0,0-1 0,0 2 0,1-1 0,-1 1 0,16 2 0,27-2-439,-29-4 334,0-1 1,0-1-1,-1-1 0,0-1 1,33-17-1,10-4 319,-62 28-184,0 0 0,0 0 0,0 1 1,0-1-1,0 1 0,0 0 0,0-1 0,0 1 0,0 0 0,0 0 1,0 0-1,0 0 0,0 1 0,0-1 0,0 1 0,0-1 0,0 1 1,0-1-1,0 1 0,0 0 0,-1 0 0,1 0 0,2 2 0,1 1-33,0 1 0,-1 0 0,0 0 0,0 0 0,6 10 0,1 2 56,-2-5-61,0 0 1,-2 1-1,1 0 1,-2 1 0,0 0-1,0 0 1,-1 0 0,4 19-1,-10-32-51,1-1 0,0 1 0,0 0-1,0-1 1,0 1 0,1-1 0,-1 1 0,0-1-1,0 1 1,0-1 0,0 1 0,1-1 0,-1 1 0,0-1-1,0 1 1,1-1 0,-1 0 0,0 1 0,1-1-1,-1 1 1,0-1 0,1 0 0,-1 1 0,0-1-1,1 0 1,-1 1 0,1-1 0,-1 0 0,1 0-1,-1 0 1,1 1 0,13-10-820,9-22 370,-23 30 498,44-71-8,-44 73 26,0-1 1,0 0-1,0 0 0,0 0 0,0 0 1,0 1-1,0-1 0,0 0 0,0 0 0,1 0 1,-1 1-1,0-1 0,0 0 0,0 0 1,0 0-1,0 0 0,0 1 0,0-1 0,0 0 1,1 0-1,-1 0 0,0 0 0,0 0 1,0 0-1,0 1 0,1-1 0,-1 0 0,0 0 1,0 0-1,0 0 0,0 0 0,1 0 1,-1 0-1,0 0 0,0 0 0,0 0 0,1 0 1,-1 0-1,0 0 0,0 0 0,0 0 0,1 0 1,-1 0-1,0 0 0,0 0 0,0 0 1,0 0-1,1 0 0,-1 0 0,0-1 0,0 1 1,0 0-1,0 0 0,1 0 0,-1 0 1,0 0-1,0-1 0,1 23-23,-1-21 31,1 42 117,-1 50 440,-1-85-538,0 0-1,-1 1 1,0-1 0,0-1 0,-1 1 0,1 0 0,-2-1-1,1 1 1,-6 8 0,0-4 36,0 0 1,-1-1-1,0 0 1,-1 0-1,-1-1 0,-14 10 1,19-14-29,-1-1 0,0 0 0,0-1 1,0 0-1,0-1 0,-1 1 0,0-1 0,1-1 0,-1 0 1,0 0-1,-17 0 0,23-2-65,0 0 0,0 0 0,1-1 1,-1 0-1,0 1 0,0-1 0,1 0 0,-1 0 0,1-1 0,-1 1 1,1 0-1,0-1 0,-1 1 0,1-1 0,0 0 0,0 0 1,0 0-1,0 0 0,0 0 0,1 0 0,-1-1 0,1 1 1,-1-1-1,1 1 0,0-1 0,0 1 0,0-1 0,0-2 0,0 4-35,1 1-1,0-1 1,0 0-1,0 1 1,0-1-1,0 1 0,0-1 1,0 1-1,0-1 1,0 0-1,0 1 1,0-1-1,0 1 0,0-1 1,1 1-1,-1-1 1,0 1-1,0-1 1,1 1-1,-1-1 0,0 1 1,0-1-1,1 1 1,-1-1-1,1 1 1,-1-1-1,0 1 0,1 0 1,-1-1-1,1 1 1,0-1-1,21-6-1779,-17 6 1275,51-12-5560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5.673"/>
    </inkml:context>
    <inkml:brush xml:id="br0">
      <inkml:brushProperty name="width" value="0.05" units="cm"/>
      <inkml:brushProperty name="height" value="0.05" units="cm"/>
      <inkml:brushProperty name="color" value="#008C3A"/>
    </inkml:brush>
  </inkml:definitions>
  <inkml:trace contextRef="#ctx0" brushRef="#br0">50 88 14695,'0'0'4834,"-3"-17"-2892,-12-53-434,15 70-1460,0 0 1,0 0 0,0 0 0,0 0 0,0 0-1,-1 0 1,1 0 0,0 0 0,0 0 0,0 0-1,0 0 1,0 1 0,0-1 0,0 0 0,0 0-1,-1 0 1,1 0 0,0 0 0,0-1 0,0 1-1,0 0 1,0 0 0,0 0 0,0 0 0,0 0-1,-1 0 1,1 0 0,0 0 0,0 0 0,0 0-1,0 0 1,0 0 0,0 0 0,-2 24 211,1 36-373,6-8 228,2 1 0,3-1 0,17 56 0,-13-60-99,-3 1 1,-1 0-1,5 93 0,-15-120-116,-3 31-645,3-50 664,-1-1 0,0 0 1,0 0-1,0 0 0,0 0 0,0 0 0,0 0 1,-1 0-1,1 0 0,0 0 0,-1 0 0,0-1 0,1 1 1,-1-1-1,0 1 0,0-1 0,0 0 0,0 1 0,0-1 1,-3 1-1,-38 8-2969,-3-9-3654</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6.196"/>
    </inkml:context>
    <inkml:brush xml:id="br0">
      <inkml:brushProperty name="width" value="0.05" units="cm"/>
      <inkml:brushProperty name="height" value="0.05" units="cm"/>
      <inkml:brushProperty name="color" value="#008C3A"/>
    </inkml:brush>
  </inkml:definitions>
  <inkml:trace contextRef="#ctx0" brushRef="#br0">50 171 16375,'0'0'7415,"-9"-9"-7111,-24-24-107,25 25 6,392 13-3242,-375-6 2842,0 1 1,0-1-1,-1 0 0,1-1 1,0 0-1,-1 0 0,1-1 1,-1 0-1,0 0 0,14-8 0,-19 8 255,1 1-1,-1-1 1,1 0-1,-1 0 0,0-1 1,0 1-1,-1-1 1,1 1-1,3-7 1,-4 5 364,0 0 0,0 0 0,0 0 1,-1-1-1,0 1 0,0 0 1,0-1-1,-1 1 0,1-6 0,-3 119-311,4 121-48,-2-227-107,1 1 1,-1-1-1,0 0 1,1 0-1,-1 0 1,1 0-1,-1 0 1,1 0-1,0 0 0,0 0 1,0-1-1,0 1 1,0 0-1,1 0 1,-1-1-1,1 1 1,-1-1-1,1 1 1,-1-1-1,1 0 1,0 1-1,-1-1 1,1 0-1,0 0 1,0 0-1,0 0 1,0-1-1,0 1 0,0-1 1,0 1-1,0-1 1,0 1-1,0-1 1,0 0-1,0 0 1,1 0-1,-1 0 1,0-1-1,0 1 1,0 0-1,3-2 1,8-1-204,-1 0 1,0 0 0,0-1 0,-1-1-1,20-10 1,-8-1-77,0 0 0,-2-2-1,0 0 1,31-37 0,-51 54 334,-1 1 1,1-1 0,-1 0 0,1 1 0,-1-1 0,1 0 0,-1 1 0,1-1 0,-1 1 0,1-1 0,0 1 0,-1-1 0,1 1 0,0 0-1,-1-1 1,1 1 0,0 0 0,0-1 0,-1 1 0,1 0 0,0 0 0,0 0 0,0 0 0,-1 0 0,1 0 0,0 0 0,0 0 0,0 0 0,-1 0-1,1 0 1,0 0 0,0 1 0,0-1 0,-1 0 0,1 1 0,0-1 0,-1 0 0,1 1 0,0-1 0,-1 1 0,1-1 0,0 1 0,-1-1 0,1 1-1,-1-1 1,1 1 0,-1 0 0,1 1 0,17 41 306,-15-30-172,-1-7-122,-1 0 0,1-1 0,0 1 0,1-1 0,-1 0 0,1 1 0,0-1 0,0 0 0,1 0 0,-1-1 0,1 1 0,0-1 0,1 0 0,-1 0 0,1 0 0,-1 0 0,1-1 0,0 0 0,0 0 0,1 0 0,-1-1 0,1 0 0,-1 0 0,11 2 0,-3-2-6,0-1-1,-1 0 0,1-1 0,0 0 1,-1-2-1,1 1 0,0-1 0,-1-1 1,0 0-1,1-1 0,-1 0 0,17-9 1,-23 9-10,1 0 1,0 0 0,-1 0 0,1-1 0,-1 0 0,-1-1-1,1 1 1,-1-1 0,0 0 0,0 0 0,-1-1 0,1 0 0,-2 1-1,1-1 1,-1 0 0,0-1 0,0 1 0,-1-1 0,0 1-1,0-1 1,1-11 0,-2-101 1061,-28 137-649,17-9-382,1 1 0,0 0 0,0 0 0,1 1 0,0 0-1,1 0 1,0 0 0,1 1 0,0 1 0,0-1 0,1 1-1,1 0 1,0 0 0,1 0 0,0 0 0,1 1 0,-2 22-1,4-33-35,0 0-1,1 0 1,-1 0-1,0 0 0,1 0 1,-1 1-1,1-1 1,0-1-1,-1 1 1,1 0-1,0 0 0,0 0 1,0 0-1,1-1 1,-1 1-1,0 0 0,1-1 1,-1 1-1,2 0 1,1 1 2,0 0 1,0-1-1,1 1 1,-1-1 0,0 0-1,1-1 1,-1 1-1,7 0 1,11 2 3,-1-1-1,45 0 1,-49-3-27,-2 0-11,164-2-1705,-90-12-1799</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7.150"/>
    </inkml:context>
    <inkml:brush xml:id="br0">
      <inkml:brushProperty name="width" value="0.05" units="cm"/>
      <inkml:brushProperty name="height" value="0.05" units="cm"/>
      <inkml:brushProperty name="color" value="#008C3A"/>
    </inkml:brush>
  </inkml:definitions>
  <inkml:trace contextRef="#ctx0" brushRef="#br0">52 85 14967,'0'0'6582,"-9"-3"-6068,-27-11-108,30 8-115,14 5-272,-4 1 10,71-6-69,-37 5-133,1-3-1,-1 0 1,42-13-1,-72 15 346,-3 1 988,-4 9-594,-1-2-831,-7 103 428,3-71-126,2 1 0,4 52 1,-2-85-49,1-1 0,0 0 1,0 0-1,0 0 1,1-1-1,-1 1 0,1 0 1,0 0-1,1-1 1,-1 1-1,1-1 0,4 5 1,-5-7-44,0 0 1,0 0-1,1 0 1,-1 0-1,1 0 1,0 0-1,0-1 1,-1 1-1,1-1 1,0 0-1,0 0 1,0 0-1,0 0 0,0-1 1,1 1-1,-1-1 1,0 0-1,0 0 1,0 0-1,6-1 1,-1 0 27,-1 0 0,0-1 0,1 0 0,-1 0 0,0-1 0,0 0 0,-1 0 1,1-1-1,-1 1 0,1-2 0,-1 1 0,0-1 0,-1 1 0,1-2 0,-1 1 0,8-11 1,-6 6 19,0-1 1,0 0 0,-2 0-1,1-1 1,-1 0 0,-1 0-1,0 0 1,-1 0 0,2-15-1,-5 26 12,0 0 0,0-1 0,1 1-1,-1 0 1,0-1 0,1 1 0,-1 0-1,0 0 1,1 0 0,0-1 0,-1 1 0,1 0-1,0 0 1,-1 0 0,3-2 0,-3 3-5,1 0 0,-1 0 1,1 0-1,-1 0 1,1 0-1,-1-1 0,1 1 1,-1 0-1,1 0 0,-1 0 1,1 0-1,-1 1 0,1-1 1,-1 0-1,0 0 0,1 0 1,-1 0-1,1 0 1,-1 0-1,1 1 0,-1-1 1,1 0-1,-1 0 0,0 1 1,1-1-1,-1 0 0,1 1 1,28 37-7,-20-25 2,-5-8 22,2 5-28,1-1 0,0 0 0,1-1 0,-1 0-1,19 14 1,-23-20 40,-1-1-1,1 1 1,-1-1-1,1 0 0,0 0 1,0 0-1,-1 0 1,1 0-1,0-1 1,0 1-1,0-1 1,0 0-1,0 0 0,0 0 1,0 0-1,0-1 1,-1 1-1,1-1 1,0 1-1,0-1 1,0 0-1,-1 0 0,1-1 1,0 1-1,-1 0 1,1-1-1,-1 1 1,0-1-1,4-3 1,7-6 13,-1 0 1,0 0-1,-1-2 1,0 1-1,-1-1 1,0-1 0,-1 0-1,0 0 1,-2-1-1,0 0 1,0-1-1,-1 1 1,-1-1 0,-1 0-1,0 0 1,2-28-1,0 8-525,-5 34-667,0 9-348,-6 59-4103,-6-11-2682</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7.541"/>
    </inkml:context>
    <inkml:brush xml:id="br0">
      <inkml:brushProperty name="width" value="0.05" units="cm"/>
      <inkml:brushProperty name="height" value="0.05" units="cm"/>
      <inkml:brushProperty name="color" value="#008C3A"/>
    </inkml:brush>
  </inkml:definitions>
  <inkml:trace contextRef="#ctx0" brushRef="#br0">108 271 10757,'0'0'3996,"10"-20"-1429,29-65-169,-36 76-2181,0 0 0,0 1-1,-1-1 1,0 0 0,-1 0-1,0 0 1,0 0-1,-1 0 1,0-1 0,-2-11-1,0 7 37,2 12-230,0 1 0,0-1 0,0 0-1,0 0 1,-1 1 0,1-1 0,-1 0 0,1 1-1,-1-1 1,0 1 0,0-1 0,0 1-1,0-1 1,0 1 0,0-1 0,0 1 0,0 0-1,0-1 1,0 1 0,-1 0 0,1 0 0,-1 0-1,1 0 1,-1 0 0,1 1 0,-1-1 0,1 0-1,-1 1 1,0-1 0,1 1 0,-1-1 0,0 1-1,1 0 1,-1 0 0,0 0 0,0 0-1,1 0 1,-1 0 0,0 0 0,-2 1 0,0 0-15,-1 0 0,0 0 1,1 0-1,-1 0 0,1 1 1,-1 0-1,1 0 0,0 0 1,0 1-1,0 0 0,0-1 1,0 1-1,-4 5 0,1 0-8,1 0 0,1 1 0,-1-1 0,1 1 0,1 0 0,0 1-1,0-1 1,1 1 0,0 0 0,1 0 0,0 0 0,0 0 0,1 0 0,0 0-1,1 0 1,0 1 0,1-1 0,0 0 0,5 18 0,-4-24-13,0 0 1,0 0 0,0 0-1,1-1 1,0 1-1,0-1 1,0 1 0,0-1-1,0 0 1,0 0 0,1 0-1,0-1 1,-1 0-1,1 1 1,0-1 0,0 0-1,1-1 1,-1 1 0,0-1-1,0 1 1,1-2 0,4 2-1,16 3-176,1-2 1,38 1-1,-61-4 173,10 1-19,30 1-354,0-3 0,48-5 0,-79 5 319,-1-1 0,1-1 0,-1 1 0,1-2 0,-1 0 1,0 0-1,-1-1 0,1 0 0,-1-1 0,0 0 0,0-1 0,17-15 0,-23 17 175,0-1 0,-1 0 0,1 0 0,-1 0 0,-1 0 0,1-1 0,-1 1 0,0-1 0,0 0-1,0-6 1,6-52 1663,-7 62-1532,-1 8-152,-13 186-7,14-186-333,-2 14-253,-6-13-3325,-11-5-2985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1.485"/>
    </inkml:context>
    <inkml:brush xml:id="br0">
      <inkml:brushProperty name="width" value="0.05" units="cm"/>
      <inkml:brushProperty name="height" value="0.05" units="cm"/>
      <inkml:brushProperty name="color" value="#004F8B"/>
    </inkml:brush>
  </inkml:definitions>
  <inkml:trace contextRef="#ctx0" brushRef="#br0">216 107 4594,'0'0'12072,"-3"-16"-8969,-10-50-1294,12 65-1772,1 0 0,0-1 0,-1 1 0,1 0 0,0 0 0,-1 0 0,0 0 0,1 0 0,-1 0 0,0 0 0,1 0 0,-1 0 0,0 0 1,0 0-1,0 0 0,0 0 0,0 0 0,0 1 0,0-1 0,0 0 0,0 1 0,0-1 0,0 1 0,-1-1 0,1 1 0,0 0 0,0 0 0,0-1 0,-1 1 0,1 0 0,0 0 0,0 0 0,-1 0 0,0 0 0,-2 1 33,1 0-1,-1 0 1,0 1-1,1-1 0,0 1 1,-1-1-1,1 1 0,-4 3 1,-3 2-83,0 1 0,0 0 0,1 1 0,0 0 1,1 1-1,0-1 0,1 1 0,0 1 0,0 0 0,1 0 1,-5 12-1,4-5-37,2-1 0,0 1 0,1 0 1,1 0-1,0 0 0,2 1 0,0 19 0,1-37 21,0 0 0,0-1-1,1 1 1,-1 0 0,0 0-1,1-1 1,-1 1 0,0 0-1,1 0 1,-1-1 0,1 1-1,-1-1 1,1 1 0,-1 0-1,1-1 1,0 1 0,-1-1-1,1 1 1,0-1 0,-1 0-1,1 1 1,0-1 0,0 0-1,-1 1 1,1-1 0,0 0-1,0 0 1,-1 0 0,1 1-1,0-1 1,0 0 0,0 0-1,1-1 1,34 0-327,-27 0 293,0 0 108,0-1-1,0 0 1,0 0 0,0-1 0,-1-1 0,1 1-1,-1-1 1,0-1 0,0 0 0,0 0 0,-1 0 0,1-1-1,-1 0 1,-1 0 0,1-1 0,-1 0 0,0 0-1,-1-1 1,0 1 0,0-1 0,-1 0 0,1 0-1,-2-1 1,1 1 0,-1-1 0,-1 0 0,1 0-1,-2 0 1,1 0 0,-1 0 0,-1-1 0,1 1-1,-3-18 1,6 43-11,0-1-1,2 1 1,-1-1-1,2-1 1,0 1-1,13 19 1,-15-26-281,1 0-1,0-1 1,0 1 0,0-1 0,1 0 0,0-1 0,0 1 0,1-1 0,0-1 0,0 0 0,0 0 0,12 5 0,-14-9-3534</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7.899"/>
    </inkml:context>
    <inkml:brush xml:id="br0">
      <inkml:brushProperty name="width" value="0.05" units="cm"/>
      <inkml:brushProperty name="height" value="0.05" units="cm"/>
      <inkml:brushProperty name="color" value="#008C3A"/>
    </inkml:brush>
  </inkml:definitions>
  <inkml:trace contextRef="#ctx0" brushRef="#br0">1 136 18937,'0'0'3953,"0"-113"-3376,8 100-113,0 7-384,-8 2-64,8 4-288,1 17-689,-1 15 353,4 9-752,1 0-2642,-5 2-10165</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8.735"/>
    </inkml:context>
    <inkml:brush xml:id="br0">
      <inkml:brushProperty name="width" value="0.05" units="cm"/>
      <inkml:brushProperty name="height" value="0.05" units="cm"/>
      <inkml:brushProperty name="color" value="#008C3A"/>
    </inkml:brush>
  </inkml:definitions>
  <inkml:trace contextRef="#ctx0" brushRef="#br0">279 250 15095,'0'0'5549,"0"-8"-5085,0-23-133,0 31-314,0-1-1,0 1 0,-1-1 1,1 1-1,0-1 1,0 1-1,0 0 0,-1-1 1,1 1-1,0-1 1,0 1-1,-1 0 1,1-1-1,0 1 0,-1 0 1,1-1-1,-1 1 1,1 0-1,0-1 1,-1 1-1,1 0 0,-1 0 1,1 0-1,-1-1 1,1 1-1,-1 0 0,1 0 1,0 0-1,-1 0 1,1 0-1,-1 0 1,1 0-1,-1 0 0,1 0 1,-1 0-1,1 0 1,-1 0-1,1 0 0,-1 0 1,1 1-1,-1-1 1,0 0-1,-1 1 54,-12-1-54,0 2-1,-1 0 1,1 0-1,0 1 1,0 1-1,1 1 0,-1 0 1,-21 11-1,26-11-11,1-1-1,0 1 1,0 1 0,0-1-1,1 1 1,0 0-1,0 1 1,0 0-1,1 0 1,0 0-1,1 1 1,0 0-1,0 0 1,-5 11 0,9-18-22,1 0 1,-1 0 0,0 1-1,1-1 1,-1 0 0,1 0-1,-1 0 1,1 0-1,0 0 1,-1 1 0,1-1-1,0 0 1,0 0 0,0 0-1,0 1 1,0-1 0,0 0-1,0 0 1,0 0 0,1 1-1,-1-1 1,0 0 0,1 0-1,-1 0 1,1 0 0,-1 0-1,1 1 1,0-1 0,-1 0-1,1 0 1,0-1 0,0 1-1,0 0 1,0 0 0,0 0-1,0 0 1,0-1-1,1 2 1,4-1-55,0 0 0,0 0 1,0 0-1,0-1 0,0 0 0,12-1 0,6 0 224,-14 0-136,0 2 0,0-1 0,0 1 0,0 1 0,0 0 0,0 0 0,17 7 0,-22-6-1,1 0 1,0 1 0,-1-1 0,0 1 0,0 0 0,0 1 0,0-1 0,0 1 0,-1 0-1,0 0 1,0 0 0,-1 1 0,5 7 0,-2 2 40,0 1 1,-1 0-1,-1 0 1,0 1-1,-1-1 1,-1 1-1,0 0 0,-2-1 1,-1 30-1,0-18-41,1-19-8,-1-1 0,0 1 0,-1-1 0,0 1 1,0-1-1,0 0 0,-2 1 0,1-1 0,-1-1 0,0 1 0,0 0 0,-1-1 1,0 0-1,0 0 0,-1-1 0,-9 10 0,10-11 65,-1 0-1,1-1 1,-1 0-1,-1 1 1,1-2 0,0 1-1,-1-1 1,0 0-1,0 0 1,0-1-1,0 0 1,0 0 0,0-1-1,-1 0 1,1 0-1,-1 0 1,1-1-1,0 0 1,-13-2 0,17 0-51,-1 1 0,1 0 0,0-1 0,0 1 0,0-1 0,0 0 0,1 0 0,-1 0 0,0-1 0,1 1 0,0 0 0,-1-1 0,1 0 0,0 1 0,0-1 0,1 0 0,-1 0 0,1 0 0,-1 0 0,1-1 0,0 1 0,0 0 0,0 0 0,0-1 0,1 1 0,0-1 0,-1 1 0,1 0 1,1-5-1,-2-2 14,2 0 0,-1 0 0,1 0 0,0 1 0,1-1 0,0 1 0,1-1 0,0 1 0,6-13 0,7-2-144,2 0 0,0 1 0,2 1 0,42-38 0,-3 3-226,-54 52 320,41-41-422,-2-3-1,51-71 1,-84 103 591,0-1 1,-1 0 0,-1-1-1,0 0 1,-2 0-1,0-1 1,-1 0 0,-1 0-1,-1 0 1,-1-1 0,1-34-1,-4 53 153,-1 18-166,-9 34-211,2-13 71,2 0 0,-2 59 1,8-66-37,-1 4 61,2 0 1,6 41-1,-6-66-80,1 0 0,0 0 0,1-1 0,0 1 0,0 0 0,1-1 0,0 0 0,0 1 0,1-2 0,0 1-1,0 0 1,1-1 0,7 7 0,-9-10-29,1-1 0,0 1-1,-1-1 1,1 0 0,1 0-1,-1-1 1,0 1-1,1-1 1,-1 0 0,1-1-1,0 1 1,-1-1 0,1 0-1,0-1 1,0 1 0,0-1-1,-1 0 1,1-1-1,0 1 1,0-1 0,0 0-1,-1-1 1,9-2 0,-4 0 42,0 0 0,0-1 1,-1 0-1,0 0 0,0-1 1,0 0-1,-1 0 0,0-1 1,0-1-1,-1 1 1,0-1-1,7-9 0,-3-2 41,-1 0 0,0 0 0,11-34 0,3-6 446,-16 49 71,-2 13-285,2 20-185,-7-16-35,1-3-11,5 22 8,1-1 0,2 0 0,15 28 0,-22-47-9,0-1 1,0 1-1,0-1 1,1 0-1,0 0 1,0-1 0,0 1-1,1-1 1,0 0-1,0 0 1,0 0-1,0-1 1,0 0-1,1 0 1,-1 0-1,1-1 1,0 1 0,-1-1-1,1-1 1,7 2-1,-7-2-42,-1-1 1,1 1-1,0-1 0,0 0 0,0-1 0,-1 1 1,1-1-1,0 0 0,0-1 0,-1 1 0,1-1 1,-1 0-1,0-1 0,1 1 0,-1-1 0,0 0 1,-1 0-1,1-1 0,0 1 0,-1-1 0,0 0 1,0 0-1,0-1 0,0 1 0,-1-1 0,0 0 1,0 0-1,0 0 0,0 0 0,-1-1 0,0 1 1,2-7-1,3-8 23,-1 0 1,-1 0-1,-1-1 1,0 0-1,0-21 0,-3-109 1109,-2 78 394,1 72-1188,0 25-173,4 46-141,25 141 0,-25-185-21,0-3-925,-1 0 0,-1 29 0,-2-41-2592</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19.226"/>
    </inkml:context>
    <inkml:brush xml:id="br0">
      <inkml:brushProperty name="width" value="0.05" units="cm"/>
      <inkml:brushProperty name="height" value="0.05" units="cm"/>
      <inkml:brushProperty name="color" value="#008C3A"/>
    </inkml:brush>
  </inkml:definitions>
  <inkml:trace contextRef="#ctx0" brushRef="#br0">1 94 16520,'0'0'6512,"0"0"-6498,0 0-1,0 0 1,0 0-1,1 0 1,-1 0 0,0 0-1,0 0 1,1-1 0,-1 1-1,0 0 1,0 0-1,0 0 1,1 0 0,-1 0-1,0 0 1,0 0 0,0 0-1,1-1 1,-1 1-1,0 0 1,0 0 0,0 0-1,0 0 1,0-1 0,0 1-1,1 0 1,-1 0-1,0 0 1,0-1 0,0 1-1,0 0 1,0 0 0,0-1-1,0 1 1,0 0-1,0 0 1,0 0 0,0-1-1,0 1 1,0 0 0,0 0-1,0-1 1,0 1-1,0 0 1,0 0 0,0 0-1,0-1 1,0 1 0,-1 0-1,1 0 1,0 0-1,0-1 1,0 1 0,0 0-1,0 0 1,-1 0 0,1 0-1,0 0 1,0-1-1,0 1 1,0 0 0,-1 0-1,1 0 1,0 0 0,4-1-8,175-13-1054,196-42 1,-368 54 1050,-5 3 10,-1-1 0,1-1-1,0 1 1,0 0 0,-1 0 0,1-1 0,0 1 0,-1-1-1,1 1 1,-1-1 0,1 0 0,0 0 0,-1 1 0,0-1-1,1 0 1,1-2 384,-9 3-53,-10-1-315,1 2-1,-1 0 0,1 1 0,-1 1 0,-17 5 0,29-7-28,0 0 1,0 1-1,0-1 0,0 1 0,1 0 1,-1 0-1,1 0 0,-1 0 1,1 1-1,0-1 0,0 1 0,0 0 1,0 0-1,0 0 0,1 0 0,0 0 1,-1 1-1,1-1 0,0 1 1,0-1-1,1 1 0,-1 0 0,1 0 1,0 0-1,0 0 0,-1 7 1,1-4 0,0 1 0,1-1 1,0 0-1,0 0 1,0 1-1,1-1 1,0 0-1,0 0 1,1 0-1,0 0 1,0 0-1,1 0 1,0 0-1,0-1 1,0 1-1,1-1 0,0 0 1,0 0-1,6 6 1,13 9 0,22 25-1,-42-43-1,-1 0 0,1 0 0,-1 1 0,0-1 0,0 0 0,-1 1 0,1-1 0,-1 1 0,0 0 0,0-1 0,0 1 0,0 0 0,0 5 0,-4-8 3,-1 0 0,1 0 1,-1 0-1,0-1 0,1 1 1,-1-1-1,1 0 0,-1 0 1,0 0-1,-5-1 0,4 1 17,-7 0-31,1 1-7,1-1 0,0-1 0,-1 1 0,1-2 0,0 1-1,0-1 1,0-1 0,-11-4 0,17 4-1671</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2.274"/>
    </inkml:context>
    <inkml:brush xml:id="br0">
      <inkml:brushProperty name="width" value="0.05" units="cm"/>
      <inkml:brushProperty name="height" value="0.05" units="cm"/>
      <inkml:brushProperty name="color" value="#008C3A"/>
    </inkml:brush>
  </inkml:definitions>
  <inkml:trace contextRef="#ctx0" brushRef="#br0">210 441 18248,'0'0'4877,"-33"18"-4650,-103 61-70,133-77-154,0-1-1,0 1 0,1 0 0,-1 0 1,1 0-1,0 0 0,-1 0 0,1 0 0,0 1 1,0-1-1,1 1 0,-1-1 0,0 1 1,1 0-1,0 0 0,-1 0 0,1 0 0,0 0 1,1 0-1,-1 0 0,0 0 0,1 0 1,0 0-1,-1 0 0,1 0 0,1 0 1,-1 0-1,1 5 0,0 6 11,-1-10-12,0 0 1,0 0-1,1 0 1,-1-1-1,1 1 1,0 0 0,0 0-1,0-1 1,0 1-1,1-1 1,-1 1-1,1-1 1,0 0-1,0 1 1,0-1-1,1 0 1,-1 0-1,1 0 1,0-1 0,-1 1-1,1-1 1,0 1-1,1-1 1,-1 0-1,0 0 1,1-1-1,-1 1 1,4 1-1,7 1-73,-1-1 0,1 0-1,-1-1 1,1 0 0,0-1 0,23-2-1,-33 1 52,0 0-1,-1-1 0,1 1 1,-1-1-1,1 0 1,0 0-1,-1 0 0,0-1 1,1 1-1,-1-1 1,0 0-1,0 0 1,0 0-1,0 0 0,0 0 1,0-1-1,0 1 1,-1-1-1,1 0 0,-1 0 1,0 0-1,0 0 1,0 0-1,0 0 0,-1-1 1,1 1-1,-1-1 1,0 1-1,0-1 0,0 1 1,0-1-1,-1 0 1,1-4-1,-1-1 10,1 1 1,-1 0-1,0 0 1,-1-1-1,0 1 1,0 0-1,-1 0 1,0 0-1,-1 0 1,1 0-1,-1 1 1,-1-1-1,0 1 1,-7-12-1,-2 5 43,0 1 0,0 0 0,-1 1 0,0 1 0,-25-15-1,18 13 331,-38-34 0,59 47-350,-1-1 0,0 1 0,0-1 0,0 1 0,1-1-1,-1 0 1,0 0 0,0 1 0,1-1 0,-1 0 0,1 0 0,-1 0-1,1 1 1,-1-1 0,1 0 0,-1 0 0,1 0 0,0 0-1,0 0 1,-1 0 0,1 0 0,0 0 0,0 0 0,0 0 0,0 0-1,0 0 1,0 0 0,0 0 0,0 0 0,1 0 0,-1 0 0,0 0-1,1 0 1,-1 0 0,0 0 0,1 0 0,-1 0 0,1 1 0,0-1-1,-1 0 1,1 0 0,0 1 0,-1-1 0,2-1 0,3-1-10,-1 0 1,1 1-1,0-1 1,0 1-1,1 0 1,8-2-1,196-41-415,-154 36-71,0-2-1,-1-2 1,0-3-1,75-32 1,-124 45 465,-1-1 1,1 1 0,0-2-1,-1 1 1,0 0-1,0-1 1,0 0 0,-1 0-1,0-1 1,0 1-1,0-1 1,3-7-1,-5 11 53,-1 0 0,0 0-1,0 0 1,0-1 0,-1 1-1,1 0 1,-1-1 0,1 1-1,-1 0 1,0-1-1,0 1 1,0-1 0,0 1-1,0-1 1,0 1 0,-1 0-1,1-1 1,-1 1 0,0 0-1,1-1 1,-1 1-1,0 0 1,-1 0 0,1 0-1,0 0 1,0 0 0,-1 0-1,1 0 1,-1 0-1,0 0 1,0 1 0,0-1-1,1 1 1,-1-1 0,0 1-1,-4-2 1,-2-1 133,0 0 0,0 1-1,0 0 1,-1 1 0,1 0 0,-1 0 0,1 0-1,-13 0 1,18 2-152,-1 0 0,1 0-1,0 0 1,0 0 0,0 0-1,0 1 1,0 0 0,-1-1 0,1 1-1,0 0 1,0 0 0,1 1-1,-1-1 1,0 1 0,0-1-1,1 1 1,-1 0 0,1 0 0,-1 0-1,1 0 1,0 1 0,0-1-1,0 0 1,0 1 0,0 0-1,-2 4 1,-1 9 11,0 1 0,2 0 0,0 0-1,0 0 1,2 0 0,0 0 0,1 0 0,3 19-1,-2 17 44,0-22-6,1-1-1,2 1 1,0-1-1,13 39 1,46 111 191,-40-117-230,-20-57-21,12 30 3,-2 0 0,-1 0 0,-2 2 0,-2-1 0,7 76 0,-15-111-35,0-1-1,0 1 1,0-1-1,0 1 1,-1 0-1,1-1 1,0 1-1,-1-1 1,0 1-1,1-1 1,-1 0-1,0 1 1,0-1-1,0 1 1,0-1-1,0 0 1,0 0 0,0 0-1,0 0 1,0 0-1,0 0 1,-1 0-1,1 0 1,0 0-1,-1 0 1,1-1-1,-1 1 1,1 0-1,-1-1 1,1 1-1,-1-1 1,1 0-1,-1 0 1,0 1-1,1-1 1,-4-1-1,-4 1-556,-1 0-1,0-1 1,1 0-1,-1-1 1,-11-3-1,-44-23-9133</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2.609"/>
    </inkml:context>
    <inkml:brush xml:id="br0">
      <inkml:brushProperty name="width" value="0.05" units="cm"/>
      <inkml:brushProperty name="height" value="0.05" units="cm"/>
      <inkml:brushProperty name="color" value="#008C3A"/>
    </inkml:brush>
  </inkml:definitions>
  <inkml:trace contextRef="#ctx0" brushRef="#br0">1 71 18104,'0'0'4082,"298"-37"-4082,-153 31-256,0-3-1393,-8-10-4866</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2.968"/>
    </inkml:context>
    <inkml:brush xml:id="br0">
      <inkml:brushProperty name="width" value="0.05" units="cm"/>
      <inkml:brushProperty name="height" value="0.05" units="cm"/>
      <inkml:brushProperty name="color" value="#008C3A"/>
    </inkml:brush>
  </inkml:definitions>
  <inkml:trace contextRef="#ctx0" brushRef="#br0">63 61 19497,'0'0'4466,"-2"-14"-4055,-7-31-273,7 44-118,1 6-5,4 37 4,4 15 111,3 0 0,22 72 0,-17-78-121,-3 1-1,-1 1 1,3 64-1,-14-28-662,0-88 588,0 1 0,0-1 0,-1 1-1,1-1 1,-1 1 0,1-1-1,-1 0 1,1 1 0,-1-1-1,0 0 1,1 1 0,-1-1 0,0 0-1,0 0 1,0 0 0,0 0-1,0 0 1,0 0 0,0 0-1,0 0 1,-1 0 0,1 0 0,0 0-1,-1-1 1,1 1 0,0-1-1,-1 1 1,1-1 0,-3 1-1,-49 1-4453,43-2 2455,-51-3-13697</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3.703"/>
    </inkml:context>
    <inkml:brush xml:id="br0">
      <inkml:brushProperty name="width" value="0.05" units="cm"/>
      <inkml:brushProperty name="height" value="0.05" units="cm"/>
      <inkml:brushProperty name="color" value="#008C3A"/>
    </inkml:brush>
  </inkml:definitions>
  <inkml:trace contextRef="#ctx0" brushRef="#br0">21 194 9973,'0'0'13403,"-3"-5"-12864,-11-18-222,10 18 46,162 6-528,175-3-1431,-319 2 1467,-1-1 0,1-1-1,-1 0 1,1 0 0,-1-2-1,0 1 1,21-10 0,-29 10 159,-1 1 1,1-1 0,-1 0 0,0 0-1,0 0 1,0 0 0,0-1-1,0 0 1,-1 0 0,0 0 0,0 0-1,0 0 1,0-1 0,-1 1-1,0-1 1,1 0 0,-2 1 0,1-1-1,-1 0 1,1 0 0,-1 0 0,0-10-1,1-10 380,-1 20-23,-1 7 40,3 53 750,22 147-1112,-8-50-138,-17-151 31,0 1 0,0-1 0,0 1 0,0-1 0,0 0 0,0 1-1,1-1 1,-1 0 0,1 1 0,-1-1 0,1 0 0,-1 0 0,1 1 0,-1-1-1,1 0 1,0 0 0,0 0 0,0 0 0,0 0 0,0 0 0,0 0-1,0 0 1,0 0 0,0-1 0,0 1 0,0 0 0,0-1 0,1 1 0,-1 0-1,2 0 1,0-2 16,-1 1-1,1-1 1,0 1-1,-1-1 1,1 0-1,0 0 1,-1 0-1,1 0 1,-1 0-1,1 0 1,-1-1-1,0 1 1,4-4-1,8-8 16,0 1-1,-2-2 1,16-19-1,-14 13 37,0-1-1,-2 0 1,0-1 0,-1-1 0,-1 1 0,9-33-1,-19 54-17,0 1-1,0 0 1,0 0-1,1 0 0,-1-1 1,0 1-1,0 0 1,0 0-1,1 0 0,-1 0 1,0 0-1,0-1 1,1 1-1,-1 0 0,0 0 1,1 0-1,-1 0 1,0 0-1,0 0 0,1 0 1,-1 0-1,0 0 1,1 0-1,-1 0 1,0 0-1,0 0 0,1 0 1,-1 0-1,0 0 1,0 1-1,1-1 0,-1 0 1,0 0-1,0 0 1,1 0-1,-1 1 0,0-1 1,0 0-1,0 0 1,1 0-1,-1 1 0,0-1 1,0 0-1,0 0 1,0 0-1,1 1 0,-1-1 1,0 0-1,0 1 1,11 12-64,7 12 23,-1 0 29,1 0-1,1-1 1,1 0 0,39 34-1,-57-56-19,1 0 0,-1-1 0,1 1 0,0 0 0,-1-1 0,1 1 0,0-1 0,0 0 0,0 0 0,0 0-1,0 0 1,0-1 0,0 1 0,0-1 0,0 0 0,0 0 0,1 0 0,-1 0 0,0-1 0,0 1 0,4-2 0,-3 1 3,0-1 1,1-1-1,-1 1 0,0-1 0,0 1 1,-1-1-1,1 0 0,-1-1 1,1 1-1,-1-1 0,0 1 1,4-8-1,0 1 89,-1 0 0,0-1 0,-1 0 0,-1 0 0,1 0 0,-2-1 0,0 0 0,0 1 0,-1-1 0,1-14 0,-3 25 344,0 11-238,1 1-175,0-1-1,0 1 0,1 0 1,1-1-1,0 1 0,0-1 1,1 0-1,0 0 0,1 0 1,0 0-1,0-1 0,1 0 1,1 0-1,9 10 0,-16-18-266,-5-35-1006,-1 26 210,-12-6-2542</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4.041"/>
    </inkml:context>
    <inkml:brush xml:id="br0">
      <inkml:brushProperty name="width" value="0.05" units="cm"/>
      <inkml:brushProperty name="height" value="0.05" units="cm"/>
      <inkml:brushProperty name="color" value="#008C3A"/>
    </inkml:brush>
  </inkml:definitions>
  <inkml:trace contextRef="#ctx0" brushRef="#br0">0 78 20345,'0'0'3826,"8"-78"-3794,-4 78-64,9 0 16,3 0-384,9 17-881,0 9-656,-17 4-5218</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4.411"/>
    </inkml:context>
    <inkml:brush xml:id="br0">
      <inkml:brushProperty name="width" value="0.05" units="cm"/>
      <inkml:brushProperty name="height" value="0.05" units="cm"/>
      <inkml:brushProperty name="color" value="#008C3A"/>
    </inkml:brush>
  </inkml:definitions>
  <inkml:trace contextRef="#ctx0" brushRef="#br0">263 0 19849,'0'0'3420,"-7"13"-3300,7-11-118,-2 1-1,0 0 0,0 1 0,0-1 0,1 1 0,-1-1 0,1 1 0,0 0 0,0 0 0,0-1 0,1 1-1,-1 0 1,1 0 0,0 0 0,0 0 0,1-1 0,-1 1 0,1 0 0,-1 0 0,1 0 0,1-1 0,-1 1 0,0 0 0,1-1 0,0 1 0,-1-1 0,1 0 0,1 0 0,2 4 0,1 0 0,0 0 0,0 0 0,-1 0 0,1 1 0,-2 0 0,1 0 0,-1 0 1,-1 0-1,1 1 0,-1 0 0,-1-1 0,0 1 0,0 0 0,0 0 0,-1 0 0,-1 16 0,0-22 1,-1-1 0,0 1-1,0-1 1,0 1 0,0-1-1,0 0 1,0 0-1,0 1 1,-1-1 0,1 0-1,-1 0 1,0 0 0,0-1-1,0 1 1,0 0 0,0-1-1,0 1 1,0-1-1,0 0 1,0 1 0,-1-1-1,-3 1 1,-7 2 0,0 0-1,0 0 1,-16 1-1,14-3 14,-28 6-47,1-2 0,-73 2 0,132-8-428,76-4-2884,2-15-2726</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4.770"/>
    </inkml:context>
    <inkml:brush xml:id="br0">
      <inkml:brushProperty name="width" value="0.05" units="cm"/>
      <inkml:brushProperty name="height" value="0.05" units="cm"/>
      <inkml:brushProperty name="color" value="#008C3A"/>
    </inkml:brush>
  </inkml:definitions>
  <inkml:trace contextRef="#ctx0" brushRef="#br0">52 0 21178,'0'0'2993,"1"24"-2894,2 19-73,3 1 0,1-1 0,14 44 0,-7-35 9,-3 1 0,-1 0 1,2 62-1,-6 163-250,-6-227 73,0-36 85,1-9 25,-1 0 0,0 0 0,0 0 0,0 0 0,-1 0 0,1 0 0,-1 0 0,-1-1 0,1 1 0,-1 0 0,0-1 0,-1 1 0,-2 5 0,4-11 35,0 0 0,1 0-1,-1 0 1,0 0 0,0 0-1,0 0 1,1 0 0,-1 0 0,0 0-1,0 0 1,0 0 0,1 0-1,-1 0 1,0-1 0,0 1-1,1 0 1,-1-1 0,0 1-1,1 0 1,-1-1 0,0 1-1,1-1 1,-1 1 0,1-1-1,-1 0 1,0 1 0,1-1-1,-1 1 1,1-1 0,0 0-1,-1 0 1,-11-16 25,0 1 1,1-2-1,1 0 1,1 0-1,1 0 1,0-1-1,2 0 1,-8-33-1,9 28-5,1-1 0,1 0 0,1 0-1,1 0 1,2 0 0,5-42 0,-4 57-27,0 0-1,1 1 1,1-1-1,-1 1 1,1 0-1,1 0 1,0 0-1,0 1 1,1-1-1,0 1 1,0 1-1,1-1 1,0 1-1,0 0 1,1 1-1,0-1 1,0 1-1,0 1 1,1 0-1,0 0 1,0 1-1,0 0 1,10-3-1,7-1-9,0 1-1,0 1 0,1 1 1,0 2-1,0 0 1,0 2-1,39 3 1,-59-2 11,0 1 0,0 0 1,0 0-1,-1 0 0,1 1 0,0 0 1,-1 0-1,1 1 0,-1 0 0,0 0 1,0 0-1,6 5 0,-9-5-1,0 0 0,-1 0-1,1 0 1,0 0 0,-1 0 0,0 1 0,0-1 0,0 1-1,0-1 1,-1 1 0,1 0 0,-1 0 0,0-1-1,0 1 1,-1 0 0,1 0 0,-1 0 0,1 0-1,-1 0 1,-1 0 0,0 7 0,0-7 2,1 0 1,-1 0-1,-1 0 1,1-1-1,-1 1 0,1 0 1,-1-1-1,0 1 1,0-1-1,-1 1 0,1-1 1,-1 0-1,1 0 1,-1 0-1,0 0 0,0-1 1,-1 1-1,-5 3 1,-7 3 11,0-1 1,-33 13-1,36-16-3,-13 5-249,-1 0 1,0-2-1,0-2 0,0 0 1,-1-2-1,-40 2 0,68-7-139,0 0-1,1 0 1,-1 0-1,0 0 0,1 0 1,-1 0-1,1 1 0,-1-1 1,1 0-1,-1 0 0,1 0 1,-1 0-1,1 1 0,0-1 1,-1 0-1,1 1 0,0-1 1,1 0-1,44-22-14454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1.853"/>
    </inkml:context>
    <inkml:brush xml:id="br0">
      <inkml:brushProperty name="width" value="0.05" units="cm"/>
      <inkml:brushProperty name="height" value="0.05" units="cm"/>
      <inkml:brushProperty name="color" value="#004F8B"/>
    </inkml:brush>
  </inkml:definitions>
  <inkml:trace contextRef="#ctx0" brushRef="#br0">1 29 17192,'0'0'4642,"30"4"-4613,95 17-26,-117-18-2,0 0 0,0 0-1,-1 1 1,0 0 0,1 0 0,-2 1 0,1 0-1,0 0 1,-1 0 0,0 1 0,0 0-1,-1 1 1,1-1 0,-1 1 0,-1 0 0,0 0-1,1 0 1,-2 1 0,6 14 0,-9-22-1,5 13 6,0-1-1,-1 1 1,0 0 0,-1 1-1,-1-1 1,0 0-1,-1 1 1,-1 18 0,0-31 167,10-10 1238,8-17-869,24-35-335,2 3 0,57-60 1,-97 114-221,-1 1 0,1-1 1,0 0-1,0 1 1,0 0-1,0 0 1,0 0-1,1 1 1,0-1-1,-1 1 0,1 0 1,0 0-1,0 1 1,0 0-1,0 0 1,0 0-1,0 0 0,1 1 1,-1-1-1,0 1 1,0 1-1,0-1 1,0 1-1,1 0 0,-1 0 1,0 0-1,0 1 1,-1 0-1,1 0 1,0 0-1,0 0 1,-1 1-1,0 0 0,1 0 1,-1 0-1,0 1 1,4 4-1,9 9-151,27 36 1,-30-34-513,1-1-1,24 23 1,-6-22-1261,7-8-1966</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5.361"/>
    </inkml:context>
    <inkml:brush xml:id="br0">
      <inkml:brushProperty name="width" value="0.05" units="cm"/>
      <inkml:brushProperty name="height" value="0.05" units="cm"/>
      <inkml:brushProperty name="color" value="#008C3A"/>
    </inkml:brush>
  </inkml:definitions>
  <inkml:trace contextRef="#ctx0" brushRef="#br0">171 292 19881,'0'0'4058,"-21"12"-3981,-66 42 14,82-49-80,0-1-1,1 0 0,-1 1 1,1 0-1,-1 0 1,2 0-1,-1 1 1,0-1-1,1 1 1,0 0-1,1 0 1,-1 0-1,1 0 1,-2 10-1,1 1-99,1 0 0,1 0 0,1 30 0,0-23-328,1-23 378,-1 0 0,1 0 0,-1 0 0,1-1 0,-1 1 0,1 0 0,-1 0 0,1-1 0,0 1 0,-1-1 0,1 1 0,0 0 0,0-1 0,-1 1 0,1-1 0,0 0 0,0 1 1,0-1-1,0 0 0,-1 1 0,1-1 0,0 0 0,0 0 0,0 0 0,0 0 0,0 0 0,0 0 0,0 0 0,0 0 0,0 0 0,-1 0 0,3-1 0,32-4-407,-27 1 383,-1 1-1,0-1 1,0-1 0,-1 1-1,1-1 1,-1 0-1,0 0 1,-1-1 0,1 0-1,6-9 1,44-73-140,-47 72 228,-9 15 19,1-1-1,-1 1 0,1 0 1,0 0-1,-1-1 1,1 1-1,0 0 1,0 0-1,0 0 0,0 0 1,0-1-1,0 2 1,0-1-1,0 0 1,0 0-1,1 0 0,-1 0 1,0 1-1,0-1 1,1 0-1,-1 1 0,1 0 1,-1-1-1,0 1 1,1 0-1,-1-1 1,1 1-1,-1 0 0,1 0 1,-1 0-1,0 0 1,1 1-1,-1-1 1,1 0-1,-1 0 0,0 1 1,1-1-1,-1 1 1,2 1-1,4 3-56,0 0 0,0 0 0,-1 1 0,0 0 0,10 14 0,8 6 112,23 12-86,-43-35-5,0-1 1,-1 0 0,1 0-1,0 0 1,0-1 0,0 1 0,0-1-1,0 0 1,0 0 0,0-1-1,0 1 1,7-1 0,-9 0-1,-1-1 0,0 1 1,0-1-1,1 1 0,-1-1 1,0 0-1,0 0 0,0 1 1,0-1-1,0 0 0,0 0 1,0 0-1,0 0 0,-1 0 1,1 0-1,0 0 0,0-1 0,-1 1 1,1 0-1,0-2 0,10-28 118,-9 26-103,7-40 318,-8 34-267,1 0 0,0 0 0,1 0 0,7-19 0,-9 28-66,0 0 1,0-1-1,1 1 1,-1 0 0,1 0-1,-1 0 1,1 0-1,0 0 1,0 1-1,0-1 1,0 0 0,0 1-1,0 0 1,0-1-1,0 1 1,0 0-1,1 0 1,-1 0-1,1 0 1,-1 1 0,1-1-1,-1 1 1,1-1-1,-1 1 1,5 0-1,-5 0-12,0 1 1,0-1-1,0 1 0,0-1 0,0 1 0,0 0 0,0 0 0,0 0 0,0 0 1,-1 0-1,1 1 0,0-1 0,-1 0 0,1 1 0,-1-1 0,1 1 0,-1 0 1,0-1-1,0 1 0,0 0 0,0 0 0,0-1 0,0 1 0,0 0 0,0 0 1,0 4-1,12 55 45,-13-59-42,0 2 4,1 1 0,0-1 0,0 0-1,0 0 1,0 0 0,1 1 0,0-1-1,-1-1 1,1 1 0,1 0-1,-1 0 1,1-1 0,-1 1 0,1-1-1,0 0 1,0 0 0,0 0 0,7 4-1,-4-3-2,0-1-1,1-1 0,-1 1 0,1-1 0,-1 0 0,1 0 0,0-1 0,0 0 0,0 0 1,12 0-1,1-2-113,0-1 0,0 0 0,-1-2 0,0 0 0,1-1 0,-1-1 0,24-11 0,-32 11-70,1 0-1,-1 0 1,0-1 0,0 0 0,-1-1 0,0 0 0,10-11 0,-15 13 98,0 1-1,-1-1 1,0-1-1,0 1 0,0 0 1,-1-1-1,0 0 1,0 0-1,-1 0 1,0 0-1,0 0 1,0-1-1,0-11 1,0-143 839,-2 94 110,-1 58-528,0 1 0,-1-1 0,0 0 0,-3-10 1,1 13 681,10 34-914,-1-9-99,2-2-1,0 1 0,1-1 1,1 0-1,16 22 1,9 17 5,18 25-92,12 21 294,-59-92-818,-1 1 0,0-1 0,0 0-1,-1 1 1,-1 0 0,1 0 0,-1 0 0,1 19 0,-3-15-7205</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5.717"/>
    </inkml:context>
    <inkml:brush xml:id="br0">
      <inkml:brushProperty name="width" value="0.05" units="cm"/>
      <inkml:brushProperty name="height" value="0.05" units="cm"/>
      <inkml:brushProperty name="color" value="#008C3A"/>
    </inkml:brush>
  </inkml:definitions>
  <inkml:trace contextRef="#ctx0" brushRef="#br0">1 30 18697,'0'0'4866,"170"-20"-4962,-62 20-224,8 0-449,-5-4-1616,5-1-4450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6.087"/>
    </inkml:context>
    <inkml:brush xml:id="br0">
      <inkml:brushProperty name="width" value="0.05" units="cm"/>
      <inkml:brushProperty name="height" value="0.05" units="cm"/>
      <inkml:brushProperty name="color" value="#008C3A"/>
    </inkml:brush>
  </inkml:definitions>
  <inkml:trace contextRef="#ctx0" brushRef="#br0">113 384 19529,'0'0'4613,"-18"20"-4373,-54 70-152,69-87-83,1 1 1,-1 1-1,1-1 1,0 0-1,0 1 1,0-1-1,1 1 1,-1-1-1,1 1 1,0 0-1,0 7 1,1-10-11,0 1 1,0-1-1,1 1 0,-1-1 1,1 1-1,0-1 1,-1 1-1,1-1 0,0 0 1,0 1-1,1-1 0,-1 0 1,0 0-1,1 0 0,2 4 1,0-3-47,1 1 0,-1-1 0,1 0 0,0 0-1,-1 0 1,1-1 0,0 1 0,1-1 0,-1-1 0,0 1 0,1-1 0,-1 1 0,10-1 0,-7 0-6,0 0-101,0 0 0,1-1 0,-1 0 0,0 0 0,10-2 0,-16 1 124,0 1 0,-1-1 1,1 1-1,-1-1 0,1 0 0,0 1 1,-1-1-1,0 0 0,1 0 0,-1 0 1,1 0-1,-1 0 0,0 0 0,0-1 1,0 1-1,0 0 0,0-1 0,0 1 0,0 0 1,0-1-1,0 1 0,-1-1 0,1 0 1,-1 1-1,1-1 0,-1 1 0,1-1 1,-1 0-1,0 1 0,0-3 0,1-3 13,-1 0 1,0 0-1,-1 0 0,1 0 0,-1 0 0,0 0 0,-1 0 0,0 0 0,0 1 1,-6-13-1,0 6 101,-1 0 0,0 0 0,-17-17 0,13 14 5,-10-8 158,-26-35 321,46 55-500,1 0 0,0 0 0,0 0 1,0 0-1,0-1 0,0 1 0,1-1 0,0 1 0,0-1 0,0 0 1,1 1-1,-1-1 0,2-7 0,-1 11-61,0 0-1,0 0 1,0 0 0,0 0-1,1 0 1,-1 0 0,0 0-1,1 0 1,-1 0 0,1 0-1,-1 1 1,1-1 0,-1 0-1,1 0 1,-1 1 0,1-1-1,0 0 1,-1 1 0,1-1-1,0 0 1,0 1 0,0-1-1,1 0 1,23-10-102,1 1 0,1 0 0,-1 2-1,51-8 1,-21 4-248,11-2-131,83-21-930,-127 28 1114,0-1 1,0 0-1,42-24 1,-62 30 331,-1 0 0,1 0 0,-1-1 0,1 0 0,-1 1 0,0-1-1,0 0 1,0 0 0,0 0 0,-1 0 0,3-6 0,-4 9 23,1-1 1,-1 0-1,0 0 0,1 0 1,-1 0-1,0 0 0,1 1 1,-1-1-1,0 0 0,0 0 1,0 0-1,0 0 0,0 0 1,0 0-1,0 0 0,0 0 1,0 0-1,0 0 0,-1 0 1,1 0-1,0 1 0,-1-1 1,1 0-1,0 0 0,-1 0 1,1 0-1,-1 1 0,0-1 1,1 0-1,-1 0 0,1 1 1,-1-1-1,0 1 0,0-1 1,1 0-1,-1 1 0,0-1 1,0 1-1,0 0 0,0-1 1,0 1-1,1 0 0,-1-1 1,-2 1-1,-5-1-3,-1 0-1,1 1 1,-1-1 0,1 2-1,-1-1 1,1 2 0,0-1-1,-1 1 1,1 0 0,0 0-1,0 1 1,0 0 0,0 1-1,1 0 1,-1 0 0,1 1-1,0-1 1,0 2 0,1-1-1,-1 1 1,1 0 0,0 0-1,-6 9 1,2 0 0,0-1-1,2 1 1,-1 0-1,2 1 1,0 0-1,1 0 1,1 0-1,0 1 1,1 0-1,-4 33 1,6-20-10,0-1 1,1 0-1,2 0 1,1 0 0,2 0-1,1 0 1,1-1-1,1 1 1,1-1-1,2-1 1,0 0-1,2 0 1,2-1 0,18 29-1,-7-20-24,2 0 0,59 58 0,-86-93-39,0 0-1,0 0 1,0 0 0,0 0-1,0 0 1,-1 1 0,1-1-1,0 0 1,0 0 0,0 0-1,0 0 1,0 0-1,0 0 1,0 0 0,0 1-1,0-1 1,0 0 0,0 0-1,0 0 1,0 0 0,0 0-1,-1 0 1,1 0-1,0 1 1,0-1 0,0 0-1,0 0 1,0 0 0,1 0-1,-1 0 1,0 1 0,0-1-1,0 0 1,0 0-1,0 0 1,0 0 0,0 0-1,0 0 1,0 0 0,0 1-1,0-1 1,0 0 0,0 0-1,0 0 1,1 0-1,-1 0 1,0 0 0,0 0-1,0 0 1,0 0 0,0 0-1,0 1 1,-19-8-617,-26-16-1185,-13-20-3577</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6.428"/>
    </inkml:context>
    <inkml:brush xml:id="br0">
      <inkml:brushProperty name="width" value="0.05" units="cm"/>
      <inkml:brushProperty name="height" value="0.05" units="cm"/>
      <inkml:brushProperty name="color" value="#008C3A"/>
    </inkml:brush>
  </inkml:definitions>
  <inkml:trace contextRef="#ctx0" brushRef="#br0">0 78 19145,'0'0'4370,"270"-29"-4370,-142 23 0,9-3-48,-5-4-881,5-8-2320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6.793"/>
    </inkml:context>
    <inkml:brush xml:id="br0">
      <inkml:brushProperty name="width" value="0.05" units="cm"/>
      <inkml:brushProperty name="height" value="0.05" units="cm"/>
      <inkml:brushProperty name="color" value="#008C3A"/>
    </inkml:brush>
  </inkml:definitions>
  <inkml:trace contextRef="#ctx0" brushRef="#br0">15 60 19913,'0'0'3570,"-2"20"-3266,0-2-213,-4 39 144,1 75 0,5-116-229,1-1 1,0 0 0,1 1-1,1-1 1,0 0-1,1 0 1,0-1 0,1 1-1,1-1 1,1 0 0,9 16-1,-16-64-102,0 26 98,1-24 13,-2 0 1,-1 0 0,-11-59-1,7 68-3,2 1 1,0-1-1,2 1 0,0-30 1,3 54-19,0-1 1,0 1 0,-1 0 0,1 0 0,1 0 0,-1-1 0,0 1 0,0 0 0,1-1 0,-1 1 0,1-1 0,-1 1 0,1-1 0,-1 0 0,4 2 0,4 4-19,63 67-22,41 35 116,-101-99-163,1 0 1,0-1-1,0 0 0,1-1 1,0 0-1,1-2 0,20 8 1,-32-13 77,0 0 0,-1 0 0,1 0 0,0 0 0,0 0 0,-1-1 0,1 0 0,0 1 0,0-1 1,0 0-1,0 0 0,0-1 0,0 1 0,-1-1 0,1 1 0,0-1 0,0 0 0,0 0 0,-1 0 0,1 0 0,-1 0 0,1-1 0,-1 1 1,1-1-1,-1 0 0,0 0 0,3-3 0,-2 0 39,0-1-1,0 1 1,-1-1 0,0 0 0,0 1-1,-1-1 1,1 0 0,-1 0-1,-1 0 1,1 0 0,-1 0 0,0-8-1,0-288 1143,11 302-2614,16 6-684,5 4-1275</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7.160"/>
    </inkml:context>
    <inkml:brush xml:id="br0">
      <inkml:brushProperty name="width" value="0.05" units="cm"/>
      <inkml:brushProperty name="height" value="0.05" units="cm"/>
      <inkml:brushProperty name="color" value="#008C3A"/>
    </inkml:brush>
  </inkml:definitions>
  <inkml:trace contextRef="#ctx0" brushRef="#br0">2 20 20057,'0'0'3399,"0"24"-3151,-1-4-207,2 175 161,4-96-463,-6-160 374,3 0 1,17-100 0,-19 159-96,0 1 0,0-1 0,0 1 0,1 0 0,-1-1 0,1 1 0,-1-1 0,1 1 0,0 0 0,-1-1 0,1 1 0,0 0 0,0 0 0,0-1 0,0 1 0,0 0 0,0 0 0,0 0 0,0 0 0,0 1 0,1-1 0,-1 0 0,0 0 0,3-1 0,-1 2-12,-1 0 0,0 0-1,0 0 1,1 1 0,-1-1 0,0 0-1,0 1 1,1-1 0,-1 1 0,0 0-1,0 0 1,0 0 0,0 0-1,3 2 1,9 7-35,0 0-1,-1 1 1,18 20 0,-23-23 61,29 30-12,-11-10-67,2-1 0,33 25 1,-51-45 7,1 0 0,0-1 1,0 1-1,0-2 1,1 0-1,0 0 1,0-1-1,0-1 1,0 0-1,19 2 1,-19-3 36,-1-2 0,1 1 0,0-2 1,-1 1-1,1-2 0,18-3 0,-27 4 27,1 0-1,0-1 0,-1 1 1,1-1-1,-1 0 1,0 0-1,1 0 1,-1 0-1,0-1 0,0 1 1,0-1-1,-1 1 1,1-1-1,-1 0 0,1 0 1,-1-1-1,0 1 1,0 0-1,-1-1 1,1 1-1,0-1 0,-1 1 1,2-8-1,1-19 149,-1-1 0,-1 0-1,-4-57 1,0 16-797</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7.522"/>
    </inkml:context>
    <inkml:brush xml:id="br0">
      <inkml:brushProperty name="width" value="0.05" units="cm"/>
      <inkml:brushProperty name="height" value="0.05" units="cm"/>
      <inkml:brushProperty name="color" value="#008C3A"/>
    </inkml:brush>
  </inkml:definitions>
  <inkml:trace contextRef="#ctx0" brushRef="#br0">50 13 22426,'0'0'4306,"0"-2"-4274,-50-9-22570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39.587"/>
    </inkml:context>
    <inkml:brush xml:id="br0">
      <inkml:brushProperty name="width" value="0.05" units="cm"/>
      <inkml:brushProperty name="height" value="0.05" units="cm"/>
      <inkml:brushProperty name="color" value="#5B2D90"/>
    </inkml:brush>
  </inkml:definitions>
  <inkml:trace contextRef="#ctx0" brushRef="#br0">0 74 5154,'0'0'16349,"10"-14"-14983,-5 10-1241,0 0 1,0 1-1,1-1 0,-1 1 0,1 1 0,0-1 1,0 1-1,0 0 0,6-1 0,61-12 97,-69 15-194,27-6-14,1 2 0,0 1-1,-1 2 1,1 0 0,0 3-1,41 6 1,-70-7-20,0-1-1,1 1 0,-1 0 1,0 1-1,0-1 0,0 0 1,0 1-1,0 0 0,-1 0 1,1 0-1,0 0 0,-1 0 1,0 0-1,1 1 1,-1-1-1,0 1 0,0-1 1,0 1-1,-1 0 0,1 0 1,0 0-1,-1 0 0,0 0 1,0 0-1,0 0 0,0 0 1,-1 1-1,1-1 1,-1 0-1,1 1 0,-1-1 1,0 0-1,-1 1 0,1-1 1,-1 0-1,1 0 0,-1 1 1,0-1-1,0 0 0,0 0 1,-1 0-1,1 0 0,-1 0 1,1 0-1,-1-1 1,0 1-1,0 0 0,0-1 1,-1 1-1,1-1 0,-1 0 1,-3 3-1,-22 14-97,-1-2 1,0-1-1,-2-1 1,1-2-1,-65 19 0,79-29 92,13-7 14,11-7 12,-8 10-15,7-2-1,0 0 0,0 0 0,0 1-1,0 0 1,1 0 0,-1 0 0,1 1 0,-1 0 0,14 1-1,74 4-47,-88-3 48,-1 0 0,1 0-1,-1 0 1,1 1 0,-1 0 0,0 1-1,0-1 1,8 5 0,-12-5 1,1-1 1,-1 1-1,0 0 1,0 0-1,0-1 1,0 2-1,-1-1 1,1 0-1,0 0 1,-1 0-1,1 1 1,-1-1-1,0 1 1,0-1-1,0 1 1,0 0-1,0-1 1,-1 1-1,1 0 1,-1 0-1,0-1 1,0 5-1,0-5 1,0 0 1,-1 0-1,1 0 1,-1 0-1,0 0 1,0 0-1,0 0 1,0-1-1,0 1 0,0 0 1,0 0-1,0-1 1,-1 1-1,1 0 1,-1-1-1,1 0 1,-1 1-1,0-1 0,1 0 1,-1 0-1,0 0 1,0 0-1,0 0 1,-2 1-1,-59 18-1,47-16 2,-24 6 9,0-3-1,-56 5 1,90-12-179,6 0 113,-1 0-1,1-1 0,-1 1 1,0 0-1,1 0 0,-1 0 1,1 0-1,-1 0 0,1 0 1,-1 0-1,1 0 1,-1 0-1,1 0 0,-1 1 1,1-1-1,-1 0 0,1 0 1,-1 0-1,1 1 0,-1-1 1,1 0-1,-1 0 1,1 1-1,0-1 0,-1 0 1,1 1-1,-1-1 0,1 1 1,0-1-1,-1 1 0,1-1 1,0 0-1,0 1 1,-1-1-1,1 1 0,0-1 1,0 1-1</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0.322"/>
    </inkml:context>
    <inkml:brush xml:id="br0">
      <inkml:brushProperty name="width" value="0.05" units="cm"/>
      <inkml:brushProperty name="height" value="0.05" units="cm"/>
      <inkml:brushProperty name="color" value="#5B2D90"/>
    </inkml:brush>
  </inkml:definitions>
  <inkml:trace contextRef="#ctx0" brushRef="#br0">950 17 17784,'0'0'2748,"-37"-3"-1742,-120-8-336,130 9-552,0 1 1,0 2-1,0 0 1,0 2 0,0 1-1,1 1 1,-42 14-1,41-7-59,0 0-1,1 2 1,0 1-1,2 1 0,-42 35 1,42-31-23,1 1 1,1 2-1,1 0 0,0 1 1,2 1-1,1 1 0,1 1 1,2 0-1,0 1 1,-10 31-1,24-56-35,-15 33 5,2 1-1,1 1 1,2 0-1,2 1 1,1 0-1,-2 43 1,9-71-6,0 13 11,1 1-1,3 24 1,-2-42-9,0 0 0,1 0 0,0 0 1,0 0-1,0 0 0,1-1 0,0 1 1,0-1-1,1 1 0,0-1 0,5 6 1,13 12-5,2-1 0,0-1 0,2-1 1,0-2-1,1 0 0,1-2 0,0-1 0,2-1 1,0-2-1,0 0 0,58 14 0,-16-10-2,1-4 0,0-2 0,1-3-1,85-3 1,-110-6 24,-1-2 1,1-2-1,88-22 0,-109 20-10,1-2-1,-1-2 0,0 0 0,-1-2 0,0-1 0,-2-1 1,39-29-1,-50 32-9,-2-1 1,1 0 0,-2-2-1,0 1 1,0-1 0,-2-1-1,0 0 1,0 0 0,11-34-1,-6 7 5,-1-1 0,12-81 0,-21 94 55,0 0 0,-3-1 0,-1-35-1,-1 55-28,-1-1 0,0 1 0,0 0 0,-1 0 0,-1 0 0,0 0 0,-1 0-1,0 1 1,0 0 0,-13-18 0,-24-28 62,-1 3 0,-3 1 0,-2 3-1,-85-69 1,130 117-112,0 0-1,0 0 1,0 0-1,0 0 0,-1 0 1,1 1-1,0 0 1,-1-1-1,1 1 1,-1 1-1,1-1 0,-1 0 1,1 1-1,-1 0 1,0 0-1,1 0 1,-1 0-1,0 0 1,1 1-1,-1 0 0,-3 1 1,-4 2-309,0 1-1,1 0 1,0 1 0,1 0-1,-12 9 1,-4 3-865,-37 24-4021</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1.170"/>
    </inkml:context>
    <inkml:brush xml:id="br0">
      <inkml:brushProperty name="width" value="0.05" units="cm"/>
      <inkml:brushProperty name="height" value="0.05" units="cm"/>
      <inkml:brushProperty name="color" value="#5B2D90"/>
    </inkml:brush>
  </inkml:definitions>
  <inkml:trace contextRef="#ctx0" brushRef="#br0">153 23 14343,'0'0'8673,"0"-6"-8174,-1-10-326,-1 21-94,-7 41-60,3-14 6,-11 74 43,-6 110 0,23-216-68,0 28 3,-1 0-1,-2-1 1,-1 1 0,-1 0-1,-2-1 1,-9 27 0,16-53-1,-1 0 0,1 0 1,0 0-1,-1 0 1,1 0-1,-1 0 0,1 0 1,-1 0-1,1-1 1,-1 1-1,0 0 0,1 0 1,-1 0-1,0-1 1,0 1-1,0 0 0,1-1 1,-1 1-1,0 0 0,0-1 1,0 1-1,0-1 1,0 0-1,0 1 0,0-1 1,-2 1-1,2-2 4,0 1-1,0-1 0,0 0 1,-1 1-1,1-1 1,0 0-1,0 1 0,0-1 1,0 0-1,0 0 0,1 0 1,-1 0-1,0 0 1,0 0-1,1 0 0,-1 0 1,-1-3-1,-1-4-90,-1 0 1,1-1-1,0 0 1,-2-14-1,3-41-4087,2 33-3883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2.449"/>
    </inkml:context>
    <inkml:brush xml:id="br0">
      <inkml:brushProperty name="width" value="0.05" units="cm"/>
      <inkml:brushProperty name="height" value="0.05" units="cm"/>
      <inkml:brushProperty name="color" value="#004F8B"/>
    </inkml:brush>
  </inkml:definitions>
  <inkml:trace contextRef="#ctx0" brushRef="#br0">1 23 18552,'0'0'5347,"0"-6"-5256,0-10-94,2 23-39,8 33 12,7 14 17,19 48 177,-32-93-234,1 1 0,0-1 0,1 0 1,0 0-1,0-1 0,1 1 0,0-1 0,9 7 0,-13-12 13,0-1-1,1 0 1,-1 0-1,0 0 1,1 0-1,-1-1 1,1 1-1,-1-1 1,1 0-1,0 0 1,0 0-1,0 0 1,-1-1-1,1 1 1,0-1-1,0 0 1,0-1-1,0 1 1,0 0-1,-1-1 1,1 0-1,0 0 1,0 0-1,-1-1 1,1 1-1,-1-1 1,1 0-1,-1 1 1,0-2-1,5-2 1,0-2 85,1 0 0,-1 0 0,-1-1 0,1 0 0,-1 0 0,-1 0 0,1-1 0,-1 0 0,7-16 0,-7 11-68,-4 7 222,1 1 0,0-1 0,1 1 0,-1 0 0,1 0 0,6-6 0,-9 11-164,0 0 1,0 0-1,0 0 0,0 0 1,0 0-1,1 1 1,-1-1-1,0 0 0,0 1 1,1-1-1,-1 1 0,1-1 1,-1 1-1,0 0 0,1 0 1,-1 0-1,1 0 0,-1 0 1,1 0-1,-1 0 1,0 0-1,1 0 0,-1 1 1,1-1-1,-1 0 0,0 1 1,1-1-1,-1 1 0,0 0 1,0-1-1,1 1 0,-1 0 1,0 0-1,0 0 1,0 0-1,2 2 0,8 7-19,0 2-1,0-1 1,-1 2-1,10 15 1,-9-12 2,1-1 1,18 19 0,-27-32-75,1 1 0,0-1 0,0 1 0,0-1 1,0 0-1,0 0 0,0-1 0,1 1 0,-1-1 0,0 0 1,1 0-1,-1-1 0,1 1 0,0-1 0,-1 0 1,1 0-1,-1 0 0,1-1 0,-1 0 0,8-2 1,-1 1 36,0-2 0,-1 1 0,1-1 0,-1-1 0,0 0 0,0-1 0,9-6 0,34-31 52,-39 31-6,0 0 0,0 1 0,1 0 0,1 1 0,0 1-1,28-13 1,-42 22-12,0-1 1,-1 1-1,1-1 0,0 1 1,0 0-1,0 0 0,0 0 1,-1 0-1,1 0 0,0 0 1,0 0-1,0 0 0,-1 1 1,1-1-1,0 1 0,0-1 1,-1 1-1,1 0 0,0 0 1,-1 0-1,1 0 0,-1 0 0,1 0 1,-1 0-1,1 0 0,-1 1 1,0-1-1,0 0 0,0 1 1,0-1-1,0 1 0,0 0 1,0-1-1,0 1 0,0 0 1,-1-1-1,1 1 0,-1 0 1,1 0-1,-1-1 0,0 3 1,3 11-9,-1 0 1,0 0 0,-2-1 0,0 17 0,0-18 21,0-2-14,0 0 3,0 0 0,-1 1 0,0-1 0,-3 16 0,3-24-3,-1 1 0,1 0 0,-1-1 0,1 0 0,-1 1 0,0-1 0,0 0 0,-1 0 0,1 0 0,-1 0-1,1 0 1,-1-1 0,0 1 0,0-1 0,0 0 0,-7 4 0,3-2-11,-1 0 0,-1 0 0,1-1 0,0 0 0,-1-1 0,1 0 0,-1 0 0,0-1 0,0 0 0,0 0 1,1-1-1,-1 0 0,-16-3 0,24 3 21,0 0 0,1-1 1,-1 1-1,0 0 1,0-1-1,1 1 0,-1-1 1,0 1-1,1-1 1,-1 1-1,0-1 0,1 0 1,-1 1-1,1-1 1,-1 0-1,1 1 0,0-1 1,-1 0-1,1 0 1,-1 1-1,1-1 0,0 0 1,0 0-1,0 0 1,-1 0-1,1 1 0,0-1 1,0 0-1,0 0 1,0 0-1,0 0 0,1 1 1,-1-1-1,0 0 1,0 0-1,0 0 0,1 0 1,-1 1-1,0-1 1,1 0-1,-1 0 0,1 1 1,-1-1-1,1 0 1,-1 1-1,1-1 0,-1 1 1,1-1-1,0 0 1,-1 1-1,1-1 0,0 1 1,0 0-1,-1-1 1,1 1-1,0 0 0,0-1 1,0 1-1,-1 0 1,2-1-1,171-38-61,-111 27-208,96-31 1,-148 39 232,17-5-75,-1-1-1,-1-1 1,25-16 0,-45 24 98,0 0-1,0 0 1,0-1 0,0 1-1,-1-1 1,1-1 0,-1 1 0,0-1-1,0 1 1,-1-1 0,1 0 0,-1 0-1,0-1 1,0 1 0,-1-1-1,0 1 1,0-1 0,0 0 0,-1 0-1,2-6 1,-3 8 76,0 1 0,1-1 0,-1 0 0,0 1 0,-1-1 0,1 1 0,-1-1 0,1 0 0,-1 1 0,0-1 0,-1 1 0,-2-7 0,3 9-41,0 0 1,-1 0-1,1 0 0,-1 0 1,1 0-1,-1 0 1,0 0-1,1 0 0,-1 0 1,0 1-1,1-1 1,-1 1-1,0-1 1,0 1-1,0 0 0,0-1 1,1 1-1,-1 0 1,0 0-1,0 1 0,0-1 1,0 0-1,1 1 1,-1-1-1,0 1 0,0-1 1,-1 2-1,-5 1-23,1 0 0,-1 0 1,1 1-1,0 0 0,0 0 0,1 1 0,-1 0 0,1 0 0,0 0 0,0 1 1,1 0-1,0 0 0,0 1 0,0-1 0,1 1 0,0 0 0,-4 10 1,3-7 3,1 0 1,0 0 0,1 0-1,0 1 1,0-1 0,1 1-1,1 0 1,0-1 0,0 1-1,1 0 1,1 0 0,2 17-1,-3-26-10,1 0 0,1 1-1,-1-1 1,0 0-1,0 0 1,1 0 0,-1 0-1,1 0 1,0 0-1,0 0 1,-1 0 0,1 0-1,0-1 1,0 1-1,1-1 1,-1 0 0,0 1-1,0-1 1,1 0 0,-1 0-1,1-1 1,-1 1-1,1 0 1,3-1 0,9 3-18,0-1 0,29 0 0,-31-1-14,29 1-569,1-2 0,-1-1 0,0-2 1,69-15-1,-33-8-2716</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1.571"/>
    </inkml:context>
    <inkml:brush xml:id="br0">
      <inkml:brushProperty name="width" value="0.05" units="cm"/>
      <inkml:brushProperty name="height" value="0.05" units="cm"/>
      <inkml:brushProperty name="color" value="#5B2D90"/>
    </inkml:brush>
  </inkml:definitions>
  <inkml:trace contextRef="#ctx0" brushRef="#br0">133 0 16664,'0'0'6387,"91"45"-6387,-49 7 320,-9 6-32,12 2-112,-7-3-144,-1-1 0,-12-5-64,-17-8-112,-8-8-528,0-7-433,-25-15-2048,-29-9-5731</inkml:trace>
  <inkml:trace contextRef="#ctx0" brushRef="#br0" timeOffset="1">1 338 17224,'0'0'5763,"298"-58"-5763,-203 47-97,-12 3-239,-4-1-1168,-13-2-2722</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1.965"/>
    </inkml:context>
    <inkml:brush xml:id="br0">
      <inkml:brushProperty name="width" value="0.05" units="cm"/>
      <inkml:brushProperty name="height" value="0.05" units="cm"/>
      <inkml:brushProperty name="color" value="#5B2D90"/>
    </inkml:brush>
  </inkml:definitions>
  <inkml:trace contextRef="#ctx0" brushRef="#br0">220 0 20041,'0'0'3869,"6"4"-3720,-1 0-146,0 1 1,-1-1-1,1 1 0,-1 0 1,0 1-1,0-1 0,0 1 1,-1-1-1,0 1 1,0 0-1,-1 1 0,1-1 1,-1 0-1,-1 1 0,2 9 1,4 20 22,2 57 0,-8-86-31,1 150-78,-3-88-901,0-73 966,-1 0-1,1 0 1,-1 0 0,0 0-1,0 0 1,0 1 0,-1-1-1,1 0 1,-1 1-1,0 0 1,-5-5 0,4 4 1,-6-7 66,-2 0 1,0 0-1,0 1 1,-27-17-1,36 25-27,-1 0 1,1 0-1,-1 0 0,0 0 1,0 0-1,0 1 0,0 0 1,0 0-1,-1 0 0,1 0 1,0 0-1,0 1 0,0 0 1,-1 0-1,1 0 0,0 1 1,0-1-1,-1 1 0,1 0 1,0 0-1,0 0 1,0 1-1,0 0 0,-5 2 0,3 1-11,0 0 0,0 0 0,1 1 0,0-1 0,0 1 0,0 0 0,1 1 0,-1-1 0,1 1 0,1 0 0,0 0 0,0 0 0,0 0 0,1 1 0,0-1 0,0 1-1,1-1 1,0 1 0,0 9 0,1-15-10,1-1 0,-1 1 0,1-1 0,-1 0 0,1 1 0,0-1 1,0 0-1,0 0 0,0 0 0,-1 1 0,2-1 0,-1 0 0,0 0 0,0-1 0,0 1 0,0 0 0,1 0 0,-1 0 0,0-1 0,1 1 0,-1-1 0,0 1 0,1-1 0,-1 1 0,1-1 0,-1 0 0,1 0 0,-1 0 0,1 0 0,1 0 0,61 2-5,-48-2-2,32 1-437,-1-3 1,1-2-1,0-2 1,-1-2-1,0-1 1,66-25-1,-31 0-3809</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2.332"/>
    </inkml:context>
    <inkml:brush xml:id="br0">
      <inkml:brushProperty name="width" value="0.05" units="cm"/>
      <inkml:brushProperty name="height" value="0.05" units="cm"/>
      <inkml:brushProperty name="color" value="#5B2D90"/>
    </inkml:brush>
  </inkml:definitions>
  <inkml:trace contextRef="#ctx0" brushRef="#br0">274 1 17608,'0'0'6024,"24"136"-5354,-16-72-764,-3 1-1,-6 115 1,1-178 36,0 0-1,0 0 1,0 0 0,0 0 0,0 0-1,-1 0 1,1 0 0,-1-1 0,0 1-1,1 0 1,-1 0 0,0 0 0,0-1-1,0 1 1,-2 2 0,2-3 41,0-1 1,1 0-1,-1 1 1,0-1 0,0 0-1,1 0 1,-1 0-1,0 1 1,0-1-1,1 0 1,-1 0-1,0 0 1,0 0-1,1-1 1,-1 1-1,0 0 1,1 0 0,-1 0-1,0 0 1,0-1-1,1 1 1,-1 0-1,0-1 1,1 1-1,-1-1 1,-1 0-1,-6-6-5,1 0 0,0 0-1,0-1 1,-9-12 0,6 8 29,5 6-10,-49-52 158,49 52-117,0 2 0,-1-1-1,0 1 1,0 0 0,0 0-1,0 0 1,-1 1 0,-10-4-1,14 6-19,0 1 1,0 0-1,0 0 0,0 0 0,0 1 0,0-1 0,0 1 1,0-1-1,1 1 0,-1 0 0,0 0 0,0 0 1,1 0-1,-1 1 0,0-1 0,1 1 0,-1 0 0,1-1 1,0 1-1,0 0 0,0 0 0,0 1 0,0-1 1,0 0-1,0 1 0,1-1 0,-1 1 0,1-1 0,-2 5 1,-1 1-8,0 0 0,0 0 0,1 0 0,0 1 0,1-1 0,0 1 1,0 0-1,-1 13 0,4-19-10,-1-1 0,1 0 1,-1 0-1,1 1 0,0-1 0,0 0 1,0 0-1,0 0 0,1 0 0,-1 0 0,0-1 1,1 1-1,0 0 0,-1 0 0,1-1 1,0 1-1,0-1 0,0 0 0,-1 0 1,1 1-1,1-1 0,-1 0 0,0-1 1,0 1-1,0 0 0,0 0 0,1-1 1,-1 0-1,4 1 0,14 2 11,0 0 0,30 0 0,-38-3-10,249-2-962,-213-2-1526,76-17 1,-26-5-12677</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3.473"/>
    </inkml:context>
    <inkml:brush xml:id="br0">
      <inkml:brushProperty name="width" value="0.05" units="cm"/>
      <inkml:brushProperty name="height" value="0.05" units="cm"/>
      <inkml:brushProperty name="color" value="#5B2D90"/>
    </inkml:brush>
  </inkml:definitions>
  <inkml:trace contextRef="#ctx0" brushRef="#br0">338 56 14759,'0'0'6024,"0"4"-4992,-1 12-567,0 3 1359,10-31-1133,-9 11-693,0 1-1,0 0 0,0-1 1,0 1-1,0 0 0,0-1 1,0 1-1,0 0 0,0-1 1,0 1-1,1 0 0,-1-1 1,0 1-1,0 0 0,0-1 1,0 1-1,0 0 0,1-1 1,-1 1-1,0 0 0,0 0 1,1-1-1,-1 1 0,0 0 1,0 0-1,1-1 0,-1 1 1,0 0-1,1 0 0,-1 0 1,0 0-1,1-1 0,-1 1 1,0 0-1,1 0 0,-1 0 1,0 0-1,1 0 0,-1 0 1,0 0-1,1 0 0,-1 0 1,1 0-1,-5-26 120,-3 20-119,0 1 0,0 0 0,0 1 1,-1 0-1,0 0 0,0 1 0,0-1 0,0 2 0,0-1 0,-1 1 0,1 1 0,-1-1 0,1 1 0,-1 1 0,1 0 0,-1 0 0,-10 2 0,10-2-4,1 1 0,0 0-1,0 1 1,0 0 0,0 0-1,1 1 1,-1 0 0,0 0 0,1 1-1,0 0 1,0 0 0,0 1-1,0 0 1,1 0 0,0 0-1,0 1 1,0 0 0,-6 9 0,4 1 5,0 0 0,1 1 0,1 0 0,0 0 0,1 0 1,1 1-1,1 0 0,1-1 0,0 1 0,1 0 1,1 0-1,3 31 0,-2-46-1,-1 0 1,1-1 0,-1 1-1,1 0 1,0 0-1,0 0 1,0-1-1,1 1 1,-1 0-1,1-1 1,-1 0-1,1 1 1,0-1-1,0 0 1,0 0 0,0 0-1,4 4 1,0-3 1,-1 1 0,1-1 0,0-1 0,0 1 0,0-1 0,0 0 0,13 2 0,8 0-11,0-2 0,0-1 0,30-2 0,-36 0-23,-1 0-27,0-1 1,0 0-1,-1-1 1,0-2 0,1 0-1,-2 0 1,1-2-1,-1-1 1,0 0-1,0-1 1,20-14-1,-27 15 34,-1 0 0,1 0-1,-1-2 1,-1 1 0,0-1 0,0 0-1,-1-1 1,0 0 0,-1 0-1,0-1 1,-1 0 0,0 0 0,-1 0-1,-1-1 1,1 0 0,-2 0 0,3-17-1,3-71 895,3 160-434,-12 180-343,0-236-127,0 0 0,0 0 0,0 0 0,0 0 0,1 0 0,-1 0 0,1-1 0,0 1 0,0 0 0,0 0 0,0 0 0,0-1 0,1 1 0,-1-1 0,1 1 0,-1-1-1,1 1 1,0-1 0,3 3 0,-3-4 0,1 0-1,0 1 0,-1-1 0,1 0 0,0 0 1,0-1-1,0 1 0,0-1 0,-1 1 1,1-1-1,0 0 0,0 0 0,0 0 1,0 0-1,0-1 0,0 1 0,0-1 1,-1 0-1,1 1 0,4-3 0,8-4 25,-1 0-1,1 0 1,-2-2 0,1 1-1,-1-2 1,0 0-1,21-22 1,-10 7-6,-2-1 1,35-51 0,-40 46 19,-12 21 18,0 1 0,1 0 0,-1 0 0,11-11 0,-16 19-16,0 1 1,1 0-1,-1 0 1,0 0 0,0 0-1,0 0 1,0 0-1,0 0 1,1-1 0,-1 1-1,0 0 1,0 0-1,0 0 1,1 0 0,-1 0-1,0 0 1,0 0-1,0 0 1,1 0 0,-1 0-1,0 0 1,0 0-1,0 0 1,1 0 0,-1 0-1,0 0 1,0 0-1,0 1 1,0-1 0,1 0-1,-1 0 1,0 0-1,0 0 1,0 0 0,0 0-1,0 0 1,1 1-1,-1-1 1,0 0 0,0 0-1,0 0 1,0 0-1,0 1 1,0-1 0,0 0-1,1 0 1,-1 0-1,0 0 1,0 1 0,0-1-1,0 0 1,0 0-1,0 0 1,0 1 0,0-1-1,0 0 1,0 0-1,0 0 1,0 0 0,0 1-1,0-1 1,-1 0-1,2 13-24,-1-13 26,0 191 163,0-190-179,0 1-1,0-1 0,0 1 1,0-1-1,0 0 0,0 1 0,1-1 1,-1 0-1,0 1 0,1-1 1,-1 0-1,1 1 0,-1-1 0,1 0 1,-1 0-1,1 0 0,0 1 1,0-1-1,0 0 0,0 0 1,0 0-1,0 0 0,0 0 0,0-1 1,0 1-1,0 0 0,0 0 1,2 0-1,0 0-4,0-1 1,0 1-1,0-1 1,0 0-1,0 0 1,0 0-1,0 0 1,0-1-1,0 1 1,0-1-1,0 0 1,4-1 0,8-4-50,-1 0 1,0-1 0,0 0 0,13-10 0,38-35-217,-53 40 272,0 1 1,2 0-1,-1 1 1,1 1-1,1 0 1,-1 1-1,2 0 1,18-6-1,-33 13 14,1 1 0,0 0 0,-1-1 0,1 1-1,0 0 1,-1 0 0,1 0 0,0 0 0,0 0 0,-1 0-1,1 1 1,0-1 0,-1 0 0,1 1 0,-1 0 0,1-1-1,0 1 1,-1 0 0,1 0 0,-1 0 0,0 0 0,1 0-1,-1 0 1,0 0 0,1 0 0,-1 0 0,0 1 0,0-1-1,0 1 1,0-1 0,0 1 0,-1-1 0,1 1 0,0-1-1,0 3 1,2 6 26,0 1 0,-1-1-1,-1 1 1,1 18 0,-1-14 39,1-6-36,-2 0 1,0 0 0,0 1 0,0-1-1,-1 0 1,0 0 0,-1 0-1,-4 14 1,4-19-6,1-1 0,-1 0 0,0 0-1,0 0 1,0 0 0,0 0 0,-1-1 0,1 1-1,-1-1 1,1 1 0,-1-1 0,0 0 0,0 0 0,0 0-1,0 0 1,0-1 0,-1 1 0,1-1 0,0 0 0,-1 0-1,1 0 1,-1 0 0,1-1 0,-1 1 0,-4-1 0,6 1-9,-1-1 0,0 1 0,0-1 0,0 0 0,0 0 1,-1 0-1,1 0 0,0 0 0,0-1 0,0 0 1,1 1-1,-1-1 0,0 0 0,0 0 0,0 0 0,0-1 1,1 1-1,-1-1 0,1 1 0,-3-3 0,3 0-204,0 0 0,0-1 0,0 1-1,1 0 1,0-1 0,0 1 0,0-1-1,0 1 1,1-1 0,-1 1-1,1-1 1,1-7 0,-1-24-3778</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3.877"/>
    </inkml:context>
    <inkml:brush xml:id="br0">
      <inkml:brushProperty name="width" value="0.05" units="cm"/>
      <inkml:brushProperty name="height" value="0.05" units="cm"/>
      <inkml:brushProperty name="color" value="#5B2D90"/>
    </inkml:brush>
  </inkml:definitions>
  <inkml:trace contextRef="#ctx0" brushRef="#br0">1 1 16568,'0'0'7491,"16"112"-7315,5-40 32,-5-1-48,9 0-160,-8-4 32,-9-5-32,-8-5 0,0-12-608,0-9-529,0-18-1440,-25-14-5586</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4.514"/>
    </inkml:context>
    <inkml:brush xml:id="br0">
      <inkml:brushProperty name="width" value="0.05" units="cm"/>
      <inkml:brushProperty name="height" value="0.05" units="cm"/>
      <inkml:brushProperty name="color" value="#5B2D90"/>
    </inkml:brush>
  </inkml:definitions>
  <inkml:trace contextRef="#ctx0" brushRef="#br0">33 92 800,'0'0'22936,"-5"-5"-22442,-17-15-222,16 15-27,13 5-218,31 0 30,143 1-1703,286-36-1,-449 31 1758,-19 2 566,-33 3 18,20 0-630,-1 1-1,1 1 0,0 0 1,0 1-1,0 0 0,1 1 1,0 1-1,0 0 0,-22 14 1,30-16-58,0-1 0,1 1 1,-1 0-1,1 0 1,0 1-1,0-1 0,0 1 1,0 0-1,1 0 1,0 0-1,0 0 0,1 1 1,-1-1-1,1 1 1,0 0-1,0-1 0,1 1 1,0 0-1,0 0 0,0 0 1,1 0-1,0 0 1,0 0-1,1 0 0,-1 0 1,3 7-1,-2-9-19,1-1-1,-1 1 1,1-1 0,0 0-1,0 0 1,0 0-1,1 0 1,-1 0 0,1 0-1,0-1 1,-1 1-1,1-1 1,0 0 0,0 0-1,1 0 1,-1 0-1,0 0 1,1-1 0,-1 1-1,1-1 1,-1 0 0,1 0-1,0 0 1,6 0-1,13 2-203,-1 0-1,40-2 1,-55-1 161,-2 0 24,-1 0 0,0 0 0,0-1 0,0 1 0,0-1 0,0 0 0,0-1 0,0 1 0,0-1 0,-1 1 0,1-1 0,-1 0 0,1-1 0,-1 1 0,1-1 0,-1 1 0,0-1 0,0 0-1,-1 0 1,5-6 0,2-4 44,-2-1 0,1 0 0,-2 0 0,7-19 0,-7 17 7,0 0-1,15-25 1,-15 33 19,-1 0 1,1 0-1,1 1 0,-1 0 0,1 0 0,0 0 0,1 1 0,9-6 1,-13 10-21,0-1 1,0 1 0,0 1 0,0-1 0,1 1-1,-1-1 1,0 1 0,1 0 0,-1 1 0,1-1-1,-1 1 1,1 0 0,-1 0 0,1 0 0,-1 1 0,1 0-1,-1 0 1,0 0 0,1 0 0,5 3 0,1 2-12,0 0 1,0 0 0,-1 2 0,0-1-1,0 1 1,-1 1 0,0-1 0,0 2 0,8 11-1,-4-4-8,-1 0 0,-2 0 0,1 1 1,14 37-1,-10-29-388,-15-26 373,1 0 0,-1 1 0,1-1 0,-1 0 0,1 0 0,-1 1-1,1-1 1,-1 0 0,1 0 0,-1 0 0,1 0 0,-1 0 0,1 1 0,-1-1-1,1 0 1,0 0 0,-1 0 0,1-1 0,-1 1 0,1 0 0,-1 0 0,1 0 0,-1 0-1,1 0 1,-1-1 0,1 1 0,0 0 0,3-4-37,0 1 1,-1-1-1,1 0 0,-1 0 1,0 0-1,0-1 0,4-6 1,3-5 189,22-34-94,-17 24 7,1 2 0,1 0 0,30-31 0,-46 54-38,-1 0-1,1 0 1,0 0 0,0 0 0,0 1-1,0-1 1,0 0 0,1 1-1,-1-1 1,0 1 0,0-1 0,0 1-1,0 0 1,1-1 0,-1 1-1,0 0 1,0 0 0,1 0 0,-1 0-1,0 0 1,0 0 0,1 0 0,-1 0-1,3 1 1,-2 0-8,1 0-1,-1 1 1,0-1 0,1 1-1,-1-1 1,0 1 0,0 0 0,0 0-1,0 0 1,3 5 0,1 2-10,0 0-1,-1 1 1,0-1 0,6 17 0,-8-18 9,-1-1 0,0 1 0,0 0 0,0 0 0,0 14 0,-2-22-4,0 0 0,0 1 0,0-1 0,0 0 0,0 0 0,0 1 0,0-1 0,0 0 0,0 0 0,0 0 0,0 1 0,0-1 0,0 0 0,0 0 0,0 1 0,0-1 0,0 0 0,0 0 0,0 0 0,0 1 0,1-1 0,-1 0 0,0 0 0,0 0 0,0 1 0,0-1 0,0 0 0,1 0 0,-1 0 0,0 0 0,0 0 0,0 1 0,1-1 0,-1 0 0,0 0 0,0 0 0,0 0 0,1 0 0,-1 0 0,0 0 0,0 0 0,1 0 0,-1 0 0,0 0 0,0 0 0,1 0 0,-1 0 0,0 0 0,0 0 0,0 0 0,1 0 0,-1 0 0,0 0 0,0 0 0,1-1 0,-1 1 0,0 0 0,0 0 0,0 0 0,0 0 0,1 0 0,-1-1 0,0 1 0,0 0 0,0 0 0,1 0 0,-1-1 11,15-9 19,-2 0 0,1 0 0,12-14 0,-12 11-29,0 0-1,23-14 1,-32 24-1,1-1 0,-1 1-1,1 1 1,0-1 0,1 1 0,-1 0 0,0 1 0,0-1-1,1 1 1,-1 0 0,8 1 0,-12 0-1,0 0 0,0 0 1,-1 0-1,1 0 0,0 1 0,0-1 1,0 0-1,-1 1 0,1 0 1,0-1-1,0 1 0,-1 0 0,1 0 1,-1 0-1,1 0 0,-1 0 1,1 1-1,-1-1 0,0 0 0,1 1 1,-1-1-1,0 1 0,0-1 1,0 1-1,0-1 0,1 3 0,1 5 30,0-1-1,-1 1 0,0 0 0,1 14 0,-2-17-10,-1 1 0,1-1-1,0-1 1,1 1 0,-1 0 0,1 0-1,0 0 1,1-1 0,5 10 0,-6-13-13,0 0 1,0-1 0,0 1-1,0-1 1,0 1 0,1-1-1,-1 0 1,0 0 0,1 0 0,-1 0-1,1-1 1,-1 1 0,1-1-1,-1 1 1,5-1 0,41-1 35,-34-1-19,-2 2-179,-1-1 0,0-1 0,0 0 0,-1-1-1,1 0 1,0 0 0,-1-1 0,0-1 0,0 1-1,0-2 1,0 1 0,13-12 0,1-9-4413</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6.507"/>
    </inkml:context>
    <inkml:brush xml:id="br0">
      <inkml:brushProperty name="width" value="0.05" units="cm"/>
      <inkml:brushProperty name="height" value="0.05" units="cm"/>
      <inkml:brushProperty name="color" value="#5B2D90"/>
    </inkml:brush>
  </inkml:definitions>
  <inkml:trace contextRef="#ctx0" brushRef="#br0">174 400 10277,'0'0'10669,"8"-37"-7476,-8 36-3192,0 0-1,0 0 1,0-1-1,0 1 1,0 0-1,0 0 1,0 0 0,0 0-1,-1 0 1,1-1-1,0 1 1,-1 0-1,1 0 1,-1 0-1,1 0 1,-1 0 0,1 0-1,-1 0 1,0 0-1,0 0 1,1 1-1,-1-1 1,0 0-1,0 0 1,0 1 0,-2-2-1,-29-1 12,15 4-20,12-1 3,1 0 0,-1 1 0,0-1 0,1 1-1,-1 0 1,1 0 0,-1 1 0,1-1 0,-1 1 0,1 0 0,0 0 0,0 1 0,0-1 0,0 1 0,0 0 0,1 0 0,-1 0 0,1 0 0,0 1 0,0 0 0,0-1 0,0 1 0,1 0 0,0 0 0,-1 0 0,-2 9-1,2-3 8,0 0 0,0 0 0,1 0 0,1 1-1,-1-1 1,2 0 0,-1 1 0,2-1 0,-1 1-1,1-1 1,4 16 0,-3-20-2,0 1 0,1-1 0,0 0 0,0 0 0,0-1 0,1 1 0,0-1 0,0 0-1,0 1 1,1-2 0,-1 1 0,1-1 0,0 1 0,0-1 0,1-1 0,0 1 0,-1-1 0,1 0 0,0 0 0,0 0 0,0-1 0,1 0 0,-1-1 0,10 2 0,12 2-68,0-1 0,0-1 0,0-2 0,38-2 0,-44-1-32,0 0 1,-1-2-1,1 0 1,-1-1-1,1-1 1,-2-1-1,1-1 1,28-15 0,-40 18 43,0 0 0,-1-1 0,1 0 1,-1 0-1,0-1 0,0 0 1,-1 0-1,0-1 0,0 0 0,-1 0 1,0-1-1,-1 0 0,0 0 1,0 0-1,-1 0 0,0-1 0,0 0 1,-1 0-1,0 0 0,1-11 1,0-20-6,-2 0 1,-1 0 0,-5-45 0,1 65 166,0 0 0,-1 0 0,-1 0 0,-1 1 0,-1 0 1,-1 0-1,-18-34 0,11 37 199,15 17-294,-1 0 0,1 0-1,0 0 1,0 0 0,-1 0 0,1 0-1,0 0 1,-1 1 0,1-1 0,0 0-1,0 0 1,-1 0 0,1 0 0,0 0 0,0 0-1,-1 1 1,1-1 0,0 0 0,0 0-1,-1 0 1,1 0 0,0 1 0,0-1-1,0 0 1,0 0 0,-1 1 0,1-1-1,0 0 1,0 0 0,0 1 0,0-1 0,0 0-1,0 1 1,0-1 0,0 0 0,-1 1-1,-2 40 536,3-38-541,0 48 2,0 21 58,8 73 0,-4-120-47,0 1 0,2-1-1,1 1 1,1-2 0,0 1 0,20 35-1,-15-36-1,0-1 1,2 0-1,31 36 0,-40-52-54,0-1 0,1 1 0,0-1 0,0-1 0,0 1 0,0-1 0,1 0 0,0-1 0,0 0-1,0 0 1,1-1 0,-1 0 0,1-1 0,0 1 0,13 0 0,-2-2-31,0-1 0,-1-1 0,1 0 0,0-2 0,-1-1 0,1 0 0,-1-1 0,0-1 0,0-1 0,-1-1 0,33-18 0,-40 20 36,-1-1 0,0-1 0,0 1 0,-1-1 0,0-1-1,0 0 1,-1 0 0,0-1 0,0 0 0,-1 0 0,-1 0 0,0-1 0,0 0 0,-1-1 0,0 1 0,-1-1 0,-1 0 0,0 0 0,3-24 0,-4-64 519,-3 99-459,1 1 1,0-1-1,-1 0 1,1 1-1,-1-1 1,1 1-1,0-1 1,-1 0-1,1 1 1,-1-1-1,0 1 1,1-1-1,-1 1 1,1-1-1,-1 1 1,0 0-1,1-1 1,-1 1-1,0 0 1,0 0-1,1-1 1,-1 1-1,0 0 1,0 0-1,1 0 1,-1 0-1,0 0 1,0 0-1,1 0 1,-1 0-1,0 0 1,0 0-1,1 0 1,-2 1-1,-32 5 155,23-1-172,0 0-1,0 1 1,0 0-1,1 0 0,0 1 1,0 0-1,1 1 0,0 0 1,0 1-1,1 0 1,0 0-1,1 0 0,-1 1 1,2 1-1,0-1 1,0 1-1,1 0 0,0 0 1,1 0-1,0 1 1,1 0-1,0 0 0,1 0 1,-2 22-1,4-21 70,0-9-161,0 0 0,0 0 0,0 0 0,0 0 0,1 0 0,-1 0 0,3 7 0,-2-9 37,0-1 1,0 0-1,0 0 1,0 0-1,0 1 1,0-1-1,0 0 0,1 0 1,-1-1-1,0 1 1,0 0-1,1 0 1,-1-1-1,1 1 0,-1-1 1,1 1-1,-1-1 1,0 1-1,1-1 1,0 0-1,-1 0 0,1 0 1,-1 0-1,2 0 1,3 0-20,0 1 0,0-2 0,0 1 0,-1-1-1,1 0 1,0 0 0,-1 0 0,1-1 0,-1 0 0,1 0 0,-1 0 0,0-1 0,0 1 0,0-1 0,0-1 0,0 1 0,-1-1 0,1 0 0,-1 0 0,0 0 0,0 0 0,-1-1 0,1 1 0,2-7-1,5-9 247,-2-1-1,0 0 1,-1 0 0,9-40-1,-17 61-164,0 0 0,0 0 0,0 0 0,0 0 0,0 0 0,0 0 0,0 0 0,0 1 0,0-1-1,0 0 1,0 0 0,0 0 0,0 0 0,1 0 0,-1 0 0,0 0 0,0 0 0,0 0 0,0 0 0,0 1 0,0-1 0,0 0 0,1 0 0,-1 0 0,0 0 0,0 0-1,0 0 1,0 0 0,0 0 0,0 0 0,0 0 0,1 0 0,-1 0 0,0 0 0,0 0 0,0 0 0,0 0 0,0 0 0,0 0 0,1 0 0,-1 0 0,0-1 0,0 1 0,0 0-1,0 0 1,0 0 0,0 0 0,0 0 0,0 0 0,1 0 0,-1 0 0,0 0 0,0 0 0,0-1 0,0 1 0,0 0 0,0 0 0,0 0 0,0 0 0,0 0 0,0 0-1,0 0 1,0-1 0,0 1 0,0 0 0,8 18 168,5 24-250,-6-8 119,-7-26-62,1-1 1,1 1-1,-1 0 1,1-1-1,1 0 1,0 1 0,0-1-1,7 13 1,-9-19-22,-1-1 0,1 1 1,-1-1-1,1 1 0,0-1 1,-1 1-1,1-1 0,0 1 1,-1-1-1,1 0 0,0 1 1,-1-1-1,1 0 1,0 0-1,-1 0 0,1 1 1,0-1-1,0 0 0,0 0 1,-1 0-1,1 0 0,0 0 1,0 0-1,-1 0 0,1-1 1,0 1-1,-1 0 0,1 0 1,0-1-1,0 1 0,-1 0 1,1-1-1,0 1 1,-1 0-1,1-1 0,-1 1 1,1-1-1,0 0 0,24-28 144,-19 22-196,1-2 70,17-22 11,2 1-1,48-43 1,-68 67 14,0 1 1,1 0 0,-1 0 0,1 0-1,0 1 1,1 0 0,-1 1 0,0-1 0,1 1-1,0 1 1,0-1 0,0 1 0,0 1 0,0-1-1,0 2 1,0-1 0,1 1 0,-1 0-1,13 2 1,-18 0-6,1-1 0,-1 1 0,0 0 1,0 0-1,1 0 0,-1 0 0,-1 1 0,1-1 0,0 1 0,-1 0 0,1-1 0,-1 1 0,0 1 0,0-1 0,0 0 0,0 0 0,0 1 0,-1-1 1,0 1-1,0-1 0,0 1 0,1 5 0,2 11 50,0 0 1,0 36-1,-3-48-54,-2 52 134,1-54-8,1-22-32,0 3-81,0 6-23,1 0 1,0-1-1,0 1 0,1 0 0,0 0 0,0 1 0,1-1 0,0 1 1,0-1-1,0 1 0,1 0 0,0 0 0,10-9 0,-1 2-30,0 1 0,1 0 0,0 1 0,26-14 0,-36 22 27,1 1-1,-1-1 1,1 1 0,-1 0-1,1 1 1,9-2-1,-13 3 9,-1 0-1,0-1 1,0 1 0,0 0-1,1 0 1,-1 0 0,0 0-1,0 1 1,0-1 0,1 0-1,-1 0 1,0 1 0,0-1-1,0 1 1,0-1 0,0 1-1,0-1 1,0 1 0,0 0-1,0-1 1,0 1 0,0 0-1,0 0 1,0 0 0,-1 0-1,1 0 1,0 0 0,-1 0-1,1 0 1,0 0 0,-1 0-1,1 0 1,-1 0 0,0 0-1,1 0 1,-1 0 0,0 2-1,2 7 27,-1 0-1,0 0 0,-1 1 1,0-1-1,-1 0 0,0 0 0,0 0 1,-1 0-1,-1 0 0,1-1 0,-2 1 1,1-1-1,-1 1 0,-1-1 1,0 0-1,0-1 0,0 1 0,-13 13 1,11-11 267,2-4-3585,16-17-3399</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6.880"/>
    </inkml:context>
    <inkml:brush xml:id="br0">
      <inkml:brushProperty name="width" value="0.05" units="cm"/>
      <inkml:brushProperty name="height" value="0.05" units="cm"/>
      <inkml:brushProperty name="color" value="#5B2D90"/>
    </inkml:brush>
  </inkml:definitions>
  <inkml:trace contextRef="#ctx0" brushRef="#br0">67 340 19209,'0'0'3922,"-42"100"-3506,42-64-208,0-3-112,0-3-48,17-4-48,0-5-32,-9-8-896</inkml:trace>
  <inkml:trace contextRef="#ctx0" brushRef="#br0" timeOffset="1">34 64 21514,'0'0'3473,"-33"-64"-3521,37 64-448,33 10-528,9 6-513,-5-2-5010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7.242"/>
    </inkml:context>
    <inkml:brush xml:id="br0">
      <inkml:brushProperty name="width" value="0.05" units="cm"/>
      <inkml:brushProperty name="height" value="0.05" units="cm"/>
      <inkml:brushProperty name="color" value="#5B2D90"/>
    </inkml:brush>
  </inkml:definitions>
  <inkml:trace contextRef="#ctx0" brushRef="#br0">378 1 19977,'0'0'4226,"-16"25"-4146,5-10-53,1 1 0,1 1 0,1-1 0,0 1 0,1 1 0,1-1-1,1 1 1,0 0 0,1 1 0,1-1 0,-1 31 0,5 48 266,23 162 1,-10-169-275,-4 1-1,-1 150 1,-9-238-35,-1 0-1,1 0 1,0 0 0,-1-1-1,0 1 1,1 0 0,-1 0-1,-1 0 1,1 0 0,0-1-1,0 1 1,-1-1 0,0 1-1,1-1 1,-1 1-1,0-1 1,0 0 0,0 0-1,-1 0 1,1 0 0,-4 2-1,1-1-22,-1-1-1,1 1 0,-1-1 1,0-1-1,0 1 0,1-1 1,-1 0-1,0 0 0,0 0 1,-8-1-1,1 0-191,0-1 1,0 0 0,0-1-1,0-1 1,0 0-1,0 0 1,0-1 0,1-1-1,-13-7 1,16 6-773,0 0 0,1 0-1,0-1 1,-10-10 0,-24-37-12224</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7.620"/>
    </inkml:context>
    <inkml:brush xml:id="br0">
      <inkml:brushProperty name="width" value="0.05" units="cm"/>
      <inkml:brushProperty name="height" value="0.05" units="cm"/>
      <inkml:brushProperty name="color" value="#5B2D90"/>
    </inkml:brush>
  </inkml:definitions>
  <inkml:trace contextRef="#ctx0" brushRef="#br0">0 390 19753,'0'0'4946,"30"-4"-4903,-11 1-47,50-7-49,79 0 1,-69 8-580,0-3 0,0-4 1,150-36-1,-228 45 687,0 0-1,0 0 1,-1 1 0,1-1-1,0 0 1,-1 1-1,1-1 1,0 0 0,0 1-1,-1-1 1,1 1 0,-1-1-1,1 1 1,0-1-1,-1 1 1,1 0 0,-1-1-1,1 1 1,-1 0-1,0-1 1,1 1 0,-1 0-1,0-1 1,1 1 0,-1 0-1,0 0 1,0-1-1,0 1 1,0 0 0,0 0-1,1 0 1,-1-1-1,-1 1 1,1 0 0,0 0-1,0 0 1,0 0 0,0 47 8,-1-35 221,-5 49-1,6-60-365,0 0-1,-1 0 0,1 0 0,-1 0 0,1 0 0,-1-1 0,0 1 0,0 0 0,0 0 0,0 0 0,0-1 0,0 1 0,0-1 0,-1 1 0,1-1 0,0 1 1,-1-1-1,0 0 0,1 0 0,-1 1 0,0-1 0,1 0 0,-1-1 0,0 1 0,0 0 0,0 0 0,-2 0 0,-16-1-3758</inkml:trace>
  <inkml:trace contextRef="#ctx0" brushRef="#br0" timeOffset="1">676 62 20441,'0'0'4354,"0"-61"-4466,20 63-512,13 22-529,1 10-383,-1 3-2866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2.856"/>
    </inkml:context>
    <inkml:brush xml:id="br0">
      <inkml:brushProperty name="width" value="0.05" units="cm"/>
      <inkml:brushProperty name="height" value="0.05" units="cm"/>
      <inkml:brushProperty name="color" value="#004F8B"/>
    </inkml:brush>
  </inkml:definitions>
  <inkml:trace contextRef="#ctx0" brushRef="#br0">3 61 18120,'0'0'5192,"-3"4"-4369,19 0-312,651-37-1597,-628 31 860,-28 2 153,0 0-1,0-1 1,-1 0 0,1-1 0,0 0-1,14-6 1,-25 8 72,0 0-1,1 0 1,-1 0-1,0 0 1,0 0 0,0 0-1,1 0 1,-1 0-1,0-1 1,0 1-1,0 0 1,1 0-1,-1 0 1,0 0 0,0-1-1,0 1 1,1 0-1,-1 0 1,0 0-1,0-1 1,0 1 0,0 0-1,0 0 1,0-1-1,0 1 1,0 0-1,0 0 1,0-1 0,0 1-1,1 0 1,-1 0-1,0-1 1,-1 1-1,1 0 1,0 0 0,0-1-1,0 1 1,0 0-1,0 0 1,0 0-1,0-1 1,0 1-1,0 0 1,0 0 0,-1-1-1,1 1 1,0 0-1,0 0 1,0 0-1,0-1 1,-1 1 0,1 0-1,0 0 1,0 0-1,0 0 1,-1 0-1,1 0 1,0-1 0,0 1-1,-1 0 1,1 0-1,0 0 1,0 0-1,-1 0 1,1 0-1,0 0 1,0 0 0,-1 0-1,-21-6-280,-126 4-2693,75 3-443,-40-1-6130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8.299"/>
    </inkml:context>
    <inkml:brush xml:id="br0">
      <inkml:brushProperty name="width" value="0.05" units="cm"/>
      <inkml:brushProperty name="height" value="0.05" units="cm"/>
      <inkml:brushProperty name="color" value="#5B2D90"/>
    </inkml:brush>
  </inkml:definitions>
  <inkml:trace contextRef="#ctx0" brushRef="#br0">195 426 16263,'0'0'6513,"-1"-17"-5932,-6-51-260,7 67-310,0 0 0,-1-1 0,1 1 0,0 0 0,-1 0 0,1 0 0,0 0 0,-1 0 0,0 0 0,1 0 0,-1 0 0,1 0 0,-1 0 1,0 0-1,0 1 0,0-1 0,1 0 0,-1 0 0,0 1 0,0-1 0,0 0 0,0 1 0,0-1 0,0 1 0,0-1 0,-1 1 1,1 0-1,0 0 0,0-1 0,0 1 0,0 0 0,0 0 0,0 0 0,-1 0 0,1 0 0,0 0 0,0 0 0,0 1 0,0-1 0,0 0 1,-1 1-1,1-1 0,0 0 0,0 1 0,0 0 0,0-1 0,0 1 0,0-1 0,1 1 0,-1 0 0,0 0 0,-1 1 0,-9 5-10,0 1 0,1 0 0,0 1 0,1 0 0,0 1 0,0 0-1,1 0 1,0 1 0,1 0 0,0 0 0,0 1 0,2-1-1,-1 2 1,2-1 0,-1 0 0,2 1 0,0 0 0,0 0 0,1 0-1,1 0 1,0 18 0,1-30-3,0 0 0,0 1-1,0-1 1,0 0 0,0 0 0,1 0-1,-1 0 1,1 1 0,-1-1-1,1 0 1,-1 0 0,1 0 0,-1 0-1,1 0 1,0 0 0,0 0 0,-1 0-1,1-1 1,0 1 0,0 0-1,0 0 1,0-1 0,0 1 0,0 0-1,0-1 1,0 1 0,0-1 0,1 0-1,-1 1 1,1-1 0,43 5-116,-35-5 93,33 1-503,0-1 1,0-3-1,0-1 1,0-2-1,-1-2 1,0-2 0,0-1-1,-1-3 1,68-32-1,-101 42 352,-1 0-1,0 0 0,0-1 1,0 0-1,-1 0 1,0 0-1,0-1 0,0 0 1,6-9-1,-9 10 460,1-1 1,-2 0-1,1 0 0,-1 0 0,0 0 1,0 0-1,-1-1 0,1 1 0,-1 0 1,-1-1-1,0-12 0,-1 18-209,1 0-1,-1 0 0,0 1 1,0-1-1,-1 0 1,1 1-1,0-1 1,0 1-1,0-1 1,0 1-1,0-1 1,-1 1-1,1 0 1,0 0-1,0-1 1,-1 1-1,1 0 1,0 0-1,0 0 1,-1 1-1,1-1 1,0 0-1,0 0 1,0 1-1,-2 0 1,-2-1 107,-6 1-129,-1 1 0,0 0 0,0 1 0,1 0 1,0 1-1,-1 0 0,1 1 0,1 0 0,-1 1 1,-17 13-1,22-15-115,1 0 0,-1 1 0,1-1 0,0 2 1,0-1-1,1 0 0,0 1 0,-1 0 0,2 0 0,-1 0 0,1 0 1,0 1-1,0-1 0,1 1 0,0 0 0,0 0 0,1 0 0,-1 0 1,1 10-1,25-17-1615,-10-3 1685,0-1 1,0-1 0,-1 0 0,0-1 0,0 0 0,14-10 0,-11 7 236,0 1-1,0 0 0,27-8 1,-36 14-166,0 1-1,-1-1 1,1 2 0,0-1 0,0 1 0,0 0-1,0 0 1,-1 1 0,1 0 0,0 0-1,0 1 1,-1-1 0,10 5 0,75 41 273,-73-36-326,0 0-1,1-2 1,-1 0 0,2-2-1,36 11 1,-43-16-3,-1 0 0,1 0 0,0-1 0,0-1 0,-1 0 0,18-3 0,-27 3-23,0-1-1,1 1 1,-1-1 0,1 0-1,-1-1 1,0 1 0,0-1 0,1 1-1,-1-1 1,0 0 0,-1 0-1,1 0 1,0-1 0,0 1-1,-1 0 1,0-1 0,1 0-1,-1 0 1,0 0 0,0 0-1,-1 0 1,1 0 0,-1 0-1,1 0 1,-1-1 0,0 1-1,1-4 1,1-22-42,0 1 0,-2 0-1,-3-45 1,-1 5 48,4 16 245,-3-1-1,-2 0 0,-15-72 1,13 114 457,1 21-556,0 21-217,3 159 47,3-161 17,2-1-1,1 0 0,1-1 1,15 49-1,-15-64-511,-1 0-1,0 1 1,-1 0-1,-1 0 1,0 0-1,0 22 1,-2-18-4377</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8.650"/>
    </inkml:context>
    <inkml:brush xml:id="br0">
      <inkml:brushProperty name="width" value="0.05" units="cm"/>
      <inkml:brushProperty name="height" value="0.05" units="cm"/>
      <inkml:brushProperty name="color" value="#5B2D90"/>
    </inkml:brush>
  </inkml:definitions>
  <inkml:trace contextRef="#ctx0" brushRef="#br0">1 16 19177,'0'0'3673,"30"-1"-3446,212-8-328,79 4-651,-318 5 796,1 1 0,-1-1 0,1 1 1,-1 0-1,0 0 0,0 0 1,1 0-1,-1 0 0,0 1 1,0 0-1,0-1 0,0 1 0,0 0 1,-1 1-1,1-1 0,-1 0 1,1 1-1,-1-1 0,0 1 1,0 0-1,0 0 0,0 0 0,0 0 1,-1 0-1,0 0 0,1 0 1,-1 1-1,0-1 0,1 7 1,2 8-430,-1 0 1,-1 1 0,0-1-1,-2 22 1</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9.010"/>
    </inkml:context>
    <inkml:brush xml:id="br0">
      <inkml:brushProperty name="width" value="0.05" units="cm"/>
      <inkml:brushProperty name="height" value="0.05" units="cm"/>
      <inkml:brushProperty name="color" value="#5B2D90"/>
    </inkml:brush>
  </inkml:definitions>
  <inkml:trace contextRef="#ctx0" brushRef="#br0">54 49 20826,'0'0'4514,"-54"-48"-4514,54 63-545,8 13 81,9 11-240,-13 5-705,4-1-2048</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7:49.398"/>
    </inkml:context>
    <inkml:brush xml:id="br0">
      <inkml:brushProperty name="width" value="0.05" units="cm"/>
      <inkml:brushProperty name="height" value="0.05" units="cm"/>
      <inkml:brushProperty name="color" value="#5B2D90"/>
    </inkml:brush>
  </inkml:definitions>
  <inkml:trace contextRef="#ctx0" brushRef="#br0">123 58 20073,'0'0'2823,"-20"14"-2762,-61 46 3,80-58-73,-1-1-1,0 1 1,0 0-1,0 0 0,1 0 1,-1 0-1,1 0 1,0 0-1,0 0 1,-1 1-1,2-1 0,-1 0 1,0 1-1,0-1 1,1 0-1,-1 1 1,1-1-1,-1 1 1,1-1-1,0 1 0,0-1 1,1 1-1,-1-1 1,0 1-1,1-1 1,-1 1-1,1-1 1,0 1-1,0-1 0,0 0 1,0 0-1,0 1 1,1-1-1,-1 0 1,0 0-1,1 0 0,0 0 1,-1-1-1,1 1 1,0 0-1,0-1 1,0 1-1,0-1 1,0 1-1,1-1 0,-1 0 1,3 1-1,3 2-107,0-1-1,1 0 1,0 0-1,-1-1 1,1 0-1,0-1 1,0 0-1,11 1 0,-15-2 100,-1 0-1,1 0 0,0-1 0,-1 1 1,1-1-1,-1 0 0,1 0 0,-1 0 1,0-1-1,1 1 0,-1-1 0,0 0 1,0-1-1,0 1 0,-1-1 1,1 1-1,4-5 0,9-15 85,29-47 0,-36 51 142,1 1 0,0 0 0,1 1 0,1 0 0,20-19-1,-32 34-192,0 0 0,0 0 0,0 0 0,0 0 0,0 0 0,0 0 0,1 0 0,-1 0-1,0 1 1,0-1 0,1 0 0,-1 1 0,1-1 0,-1 1 0,0-1 0,1 1 0,-1 0 0,1-1 0,-1 1-1,1 0 1,-1 0 0,1 0 0,-1 0 0,1 1 0,-1-1 0,1 0 0,-1 0 0,1 1 0,-1-1-1,0 1 1,1 0 0,-1-1 0,0 1 0,1 0 0,-1 0 0,0 0 0,0-1 0,0 1 0,0 1-1,0-1 1,0 0 0,0 0 0,1 2 0,3 5-20,0 1 0,-1 0 0,0 0 0,-1 0 0,3 14 0,-3-14 33,23 131 31,-26-139-60,0 0 0,1-1 0,-1 1-1,0 0 1,1-1 0,-1 1 0,1 0 0,-1-1 0,1 1 0,-1-1 0,1 1 0,-1-1 0,1 1 0,0-1 0,-1 1 0,1-1 0,0 1 0,-1-1 0,1 0 0,0 1 0,0-1 0,-1 0 0,1 0 0,0 0 0,0 0 0,-1 1 0,1-1 0,0 0 0,0 0-1,0 0 1,-1-1 0,1 1 0,0 0 0,0 0 0,-1 0 0,1-1 0,0 1 0,0 0 0,-1 0 0,1-1 0,1 0 0,28-18-35,-4-8 39,38-47 0,-28 30 81,-35 43-73,-1 1-1,1-1 0,-1 0 1,1 1-1,-1-1 1,1 1-1,0 0 0,-1-1 1,1 1-1,0-1 1,-1 1-1,1 0 0,0 0 1,0-1-1,-1 1 1,1 0-1,0 0 0,0 0 1,-1 0-1,1 0 1,0 0-1,0 0 0,-1 0 1,1 0-1,0 0 0,0 0 1,0 0-1,-1 1 1,1-1-1,0 0 0,-1 1 1,1-1-1,0 0 1,-1 1-1,1-1 0,0 1 1,-1-1-1,1 1 1,-1-1-1,2 2 0,23 31-151,-14-17 168,-4-10-42,-1 0 0,2-1 0,-1 1-1,1-2 1,-1 1 0,1-1 0,0 0-1,1 0 1,-1-1 0,1 0 0,0-1 0,-1 0-1,1 0 1,0-1 0,0 0 0,0 0-1,1-1 1,-1 0 0,0-1 0,13-2-1,-22 3-51,1 0 0,0 0 0,-1 0-1,1 0 1,0 0 0,-1 0 0,1 0-1,0 0 1,-1 0 0,1-1 0,0 1-1,-1 0 1,1 0 0,-1 0 0,1-1-1,0 1 1,-1 0 0,1-1 0,-1 1-1,1-1 1,-1 1 0,1-1 0,-1 1-1,1 0 1,-1-1 0,1 0 0,-1 1-1,0-1 1,1 1 0,-1-1 0,0 1 0,0-1-1,1 0 1,-1 1 0,0-1 0,0 0-1,0 1 1,0-2 0,0-9-4389</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0.820"/>
    </inkml:context>
    <inkml:brush xml:id="br0">
      <inkml:brushProperty name="width" value="0.05" units="cm"/>
      <inkml:brushProperty name="height" value="0.05" units="cm"/>
      <inkml:brushProperty name="color" value="#5B2D90"/>
    </inkml:brush>
  </inkml:definitions>
  <inkml:trace contextRef="#ctx0" brushRef="#br0">1 95 15655,'0'0'5942,"40"-16"-5601,124-47-58,-159 60-248,0 1 0,1 0 0,-1 0 0,1 0 0,0 1 0,-1 0 0,1 0 0,0 0 0,9 1 0,-14 0-30,-1 1-1,1-1 0,-1 0 1,1 1-1,-1-1 0,1 1 1,-1 0-1,1-1 0,-1 1 0,1-1 1,-1 1-1,0 0 0,0-1 1,1 1-1,-1-1 0,0 1 1,0 0-1,1 0 0,-1-1 1,0 1-1,0 0 0,0-1 1,0 1-1,0 0 0,0-1 1,0 1-1,-1 0 0,1-1 1,0 1-1,0 0 0,0 0 1,-1-1-1,1 1 0,-2 13-26,2 390 617,1-394-605,-1 0 0,2 1-1,-1-1 1,2 0 0,-1 0 0,1 0 0,1-1 0,-1 1 0,2-1 0,10 18 0,-12-22-1,1 0 1,0 1 0,0-1-1,0-1 1,1 1-1,-1-1 1,1 0-1,0 0 1,1 0-1,-1 0 1,1-1-1,-1 0 1,1 0-1,0-1 1,0 1 0,0-2-1,1 1 1,10 1-1,6-1-96,0-1-1,0-1 0,0-2 1,0 0-1,40-10 0,-50 9 18,-1 0 0,0-1 0,0-1-1,-1 0 1,1-1 0,-1 0 0,0 0-1,-1-1 1,0-1 0,0 0 0,17-17-1,-23 18 51,0 1 0,0-1-1,0 0 1,-1 0 0,0-1-1,-1 1 1,0 0 0,0-1-1,0 0 1,-1 1 0,1-13-1,-2 16 101,1 1 0,-1-1-1,0 0 1,0 1 0,0-1-1,0 0 1,-1 1 0,1-1 0,-1 0-1,0 1 1,0-1 0,-1 1-1,1-1 1,0 1 0,-1 0 0,0 0-1,0-1 1,0 1 0,0 0-1,-1 1 1,1-1 0,-1 0-1,0 1 1,-4-4 0,5 6-36,0-1 0,1 1 0,-1 0 0,0 0 0,0 0-1,1 0 1,-1 1 0,0-1 0,0 0 0,1 1 0,-1-1 0,0 1 0,1 0 0,-1-1 0,1 1 0,-1 0 0,1 0 0,-1 0 0,1 0-1,-1 0 1,1 0 0,0 1 0,0-1 0,0 0 0,-1 1 0,1-1 0,0 1 0,1-1 0,-1 1 0,-1 2 0,-23 50-75,22-45 6,0 0 1,1 0 0,1 0-1,-1 0 1,1 1 0,1-1-1,0 0 1,0 0-1,1 0 1,2 13 0,-3-21 23,1-1-1,-1 1 1,0-1 0,0 1 0,0 0 0,1-1 0,-1 1 0,0-1 0,1 1 0,-1-1 0,1 0-1,-1 1 1,0-1 0,1 1 0,-1-1 0,1 0 0,-1 1 0,1-1 0,-1 0 0,1 1-1,-1-1 1,1 0 0,0 0 0,-1 0 0,1 0 0,-1 1 0,1-1 0,-1 0 0,1 0 0,0 0-1,-1 0 1,1 0 0,-1 0 0,1 0 0,0-1 0,-1 1 0,1 0 0,-1 0 0,1 0 0,-1-1-1,1 1 1,0 0 0,-1 0 0,1-1 0,-1 1 0,0-1 0,1 1 0,-1 0 0,1-1 0,-1 1-1,1-1 1,-1 1 0,0-1 0,1 0 0,1-1 20,0 0-1,0-1 0,-1 1 1,1-1-1,0 0 0,-1 1 1,0-1-1,1 0 1,0-5-1,0-18 89,0 0 0,-4-27 1,1 8 696,1 44-448,3 2-330,-1 1 0,0 0 0,1 0 0,-1 0 0,0 0 0,0 0 0,0 0 0,-1 1 0,1-1 0,0 0 0,-1 1 0,0 0 0,0-1 0,1 1 0,-2 0 0,2 2 0,2 5 7,4 6 4,1-1 0,0 0 0,1 0 0,1 0 0,18 18 0,-25-28-108,1-1 1,1 1-1,-1-1 1,1 0-1,-1 0 0,1-1 1,0 1-1,1-1 1,-1-1-1,0 1 0,1-1 1,-1 0-1,1-1 1,0 1-1,0-1 0,0-1 1,9 1-1,-12-2 78,0 0 0,0-1 0,0 0 0,0 1 0,-1-1-1,1 0 1,-1-1 0,1 1 0,-1-1 0,0 1 0,1-1 0,-2 0 0,1 0 0,0-1-1,0 1 1,-1 0 0,0-1 0,0 0 0,0 1 0,0-1 0,0 0 0,1-8 0,5-9 108,-1-1 0,7-39 0,-12 52-131,6-25 787,-1 28-322,5 18-276,1 11-164,-2 1-1,12 32 1,-16-35 13,1 0-1,1-1 0,1 0 1,20 30-1,-28-48-12,0 0 0,0 0-1,0 0 1,0 0 0,0 0 0,0-1-1,0 1 1,1-1 0,-1 1 0,0-1-1,1 0 1,-1 0 0,1 0 0,0 0-1,-1 0 1,1-1 0,0 1 0,-1-1 0,1 0-1,0 1 1,0-1 0,-1-1 0,1 1-1,0 0 1,0-1 0,-1 1 0,1-1-1,-1 0 1,1 0 0,0 0 0,4-3-1,0 1-21,0-1 0,-1-1 0,1 1 0,-1-1 0,0 0 0,-1-1-1,1 1 1,-1-1 0,8-11 0,-7 7 54,-1 0 1,-1 0-1,0-1 1,5-19-1,-7 20 6,1 1 0,0-1-1,1 1 1,0 0-1,0 0 1,7-10-1,-9 26 65,5 56 13,-3 120-1,-4-127-14,0-35-63,-1-1-1,0 1 1,-2 0-1,0 0 1,-2-1-1,0 0 0,-1 0 1,-11 24-1,11-33-16,0 1 0,-1-1 0,-1 0-1,1-1 1,-2 1 0,1-2 0,-1 1-1,-1-1 1,0 0 0,0-1-1,-1-1 1,0 1 0,0-2 0,-15 7-1,10-6 54,-1-1 0,0 0-1,0-1 1,-1-2-1,1 1 1,-1-2-1,0 0 1,-19-2-1,27 0-22,1-1-1,-1 0 0,1 0 1,0-1-1,-1-1 0,1 0 1,-12-5-1,17 6-39,-1 0 0,1-1-1,0 0 1,-1 0 0,1 0 0,1 0 0,-1-1 0,0 1 0,1-1-1,0 0 1,0 0 0,0-1 0,0 1 0,-2-6 0,4 9-43,0 0 0,0-1 0,1 1 0,-1-1 0,1 1 0,-1-1 0,1 1 0,0 0 0,-1-1 0,1 1 0,0-1 0,0 1 0,0-1 0,0 0 0,0 1 0,1-1 0,-1 1 0,0 0 1,1-1-1,-1 1 0,1-1 0,-1 1 0,1-1 0,0 1 0,1-2 0,0 1-205,0-1 0,1 1 1,0 1-1,-1-1 0,1 0 0,0 1 1,0-1-1,0 1 0,0 0 0,4-1 0,41-12-5423</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1.352"/>
    </inkml:context>
    <inkml:brush xml:id="br0">
      <inkml:brushProperty name="width" value="0.05" units="cm"/>
      <inkml:brushProperty name="height" value="0.05" units="cm"/>
      <inkml:brushProperty name="color" value="#5B2D90"/>
    </inkml:brush>
  </inkml:definitions>
  <inkml:trace contextRef="#ctx0" brushRef="#br0">104 225 17304,'0'0'1555,"-6"-19"-223,0-5-885,-31-92 1560,3 205-1399,28-71-592,2 0-1,-5 36 0,8-50-15,1-1 0,-1 1 0,1 0 0,0 0-1,0 0 1,1-1 0,-1 1 0,1 0 0,-1 0 0,1-1 0,0 1-1,1 0 1,-1-1 0,1 1 0,0-1 0,-1 0 0,1 1 0,1-1-1,-1 0 1,0 0 0,5 4 0,4-1-69,0 0 1,-1-1-1,2 0 0,-1-1 1,0 0-1,1-1 1,0-1-1,0 1 0,-1-2 1,1 0-1,1 0 0,15-2 1,-22 1 41,0 0 0,0 0 1,0-1-1,0 0 0,-1 0 0,1-1 1,0 1-1,-1-1 0,1 0 0,-1-1 1,1 0-1,-1 1 0,0-2 0,0 1 1,0 0-1,-1-1 0,1 0 1,-1 0-1,0-1 0,0 1 0,0-1 1,-1 0-1,0 0 0,0 0 0,0 0 1,3-8-1,-1-13 107,0-1 0,-2 1 0,-1-1 0,-2 0 1,-3-40-1,1-7 1085,6 73-1128,0-1 0,0 2-1,1-1 1,-1 0 0,0 1 0,1 0-1,8 1 1,-10-1-19,23 0-24,0 1 0,0 1 0,0 1 0,-1 1 0,42 13 0,-60-15 2,0 1 0,0-1 1,0 1-1,0 1 0,-1-1 1,1 1-1,-1 1 0,0-1 0,0 1 1,-1 0-1,1 0 0,-1 0 1,0 1-1,0 0 0,-1 0 0,0 0 1,0 1-1,0 0 0,-1-1 1,0 1-1,0 0 0,-1 0 0,3 15 1,-2 132 67,-2-153-64,-1 0 1,1 0-1,0 0 1,0 0 0,0 0-1,0 0 1,0 0-1,0 0 1,0 0-1,0 0 1,0-1-1,0 1 1,0 0-1,1-1 1,-1 1 0,0-1-1,0 1 1,1-1-1,-1 0 1,0 1-1,1-1 1,-1 0-1,1 0 1,-1 0-1,3 0 1,48 0 33,-36-1-18,75-2-383,0-5 0,0-4 0,110-29 0,-63 5-2455</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1.984"/>
    </inkml:context>
    <inkml:brush xml:id="br0">
      <inkml:brushProperty name="width" value="0.05" units="cm"/>
      <inkml:brushProperty name="height" value="0.05" units="cm"/>
      <inkml:brushProperty name="color" value="#5B2D90"/>
    </inkml:brush>
  </inkml:definitions>
  <inkml:trace contextRef="#ctx0" brushRef="#br0">259 51 13558,'0'0'8095,"-3"-7"-7831,2 5-257,0 0 0,0 0 0,-1 0 1,1 0-1,0 0 0,-1 0 0,0 0 0,1 0 1,-1 1-1,0-1 0,0 1 0,1-1 0,-1 1 1,0 0-1,-3-2 0,2 2 0,-1 1-1,1-1 1,0 1-1,-1-1 1,1 1-1,0 0 1,-1 0-1,1 1 1,0-1-1,0 1 1,-1-1 0,1 1-1,0 0 1,-3 2-1,-10 2 33,2 1 0,-1 0 0,1 2-1,0-1 1,-24 19 0,33-22-30,-1 0 0,2 1 1,-1 0-1,0 0 0,1 0 0,0 0 1,0 1-1,1-1 0,-1 1 0,1 0 0,0 0 1,1 1-1,-1-1 0,1 0 0,1 1 0,-2 10 1,1-8-4,1 1 1,1-1-1,0 1 1,0 0-1,1-1 1,0 1-1,0-1 1,4 12-1,-3-18-5,0 1-1,0 0 0,0-1 1,0 0-1,0 1 1,1-1-1,0 0 0,0 0 1,0 0-1,0-1 0,0 1 1,0-1-1,0 0 0,1 0 1,0 0-1,-1 0 1,1 0-1,0-1 0,0 0 1,-1 1-1,6-1 0,3 2-21,1 0 0,-1-1-1,0-1 1,18 0 0,-28-1 17,1 0 1,-1 0-1,0 0 1,0 0-1,1 0 1,-1 0-1,0 0 1,0-1 0,0 0-1,1 1 1,-1-1-1,0 0 1,0 0-1,0 0 1,0 0-1,0 0 1,0 0 0,-1-1-1,1 1 1,0-1-1,-1 1 1,1-1-1,-1 0 1,1 1 0,-1-1-1,0 0 1,0 0-1,1 0 1,-2 0-1,2-3 1,-1 0 2,0 1 1,-1-1-1,0 0 1,0 0-1,0 1 1,0-1-1,-1 0 1,0 0-1,0 1 1,0-1-1,0 1 1,-1-1-1,0 1 1,-3-6-1,-1 0 10,-1 2 0,0-1 0,0 1 0,-12-11 0,12 14 19,1-1 0,0 0 0,1 0 0,0 0 0,0 0 0,0-1 0,1 0 0,-1 0 0,2 0 0,-1 0 0,-4-16 0,8 22-20,-1 0-1,1 0 1,0 0-1,0 0 1,0 0-1,0-1 1,0 1-1,0 0 0,0 0 1,0 0-1,1 0 1,-1-1-1,0 1 1,1 0-1,-1 0 1,1 0-1,-1 0 0,1 0 1,-1 0-1,1 0 1,0 0-1,-1 0 1,1 0-1,0 0 1,0 1-1,0-1 1,0 0-1,0 1 0,0-1 1,0 0-1,0 1 1,0-1-1,0 1 1,0-1-1,0 1 1,0 0-1,0 0 0,1-1 1,-1 1-1,1 0 1,9-1-3,-1 0 1,0 0-1,20 3 0,-9-1 18,-5-1-25,0 1 0,-1 1 0,1 1 0,0 0 0,-1 1 0,0 1 0,0 0 0,0 1 0,-1 1 1,1 0-1,-2 1 0,1 0 0,-1 1 0,0 1 0,-1 0 0,0 0 0,-1 1 0,0 1 0,-1 0 0,0 1 0,15 24 0,-23-31 3,1-1 1,-1 0-1,0 1 0,-1-1 0,1 1 1,-1 0-1,0 0 0,-1-1 0,1 1 0,-2 11 1,1-16-1,0 0 1,0-1-1,-1 1 1,1 0 0,-1 0-1,1 0 1,-1 0 0,1-1-1,-1 1 1,0 0 0,1 0-1,-1-1 1,0 1-1,1 0 1,-1-1 0,0 1-1,0-1 1,0 1 0,1-1-1,-1 1 1,0-1 0,0 0-1,0 1 1,0-1-1,0 0 1,0 0 0,0 0-1,0 0 1,0 0 0,-1 0-1,-1 1 14,1-1 0,-1 0 0,0 0 0,1 0 0,-1 0 0,0-1 0,1 1-1,-1-1 1,0 1 0,1-1 0,-4-1 0,3-1 2,0 0-1,0 0 1,1 0 0,-1 0 0,1 0-1,-1 0 1,1-1 0,0 0-1,0 1 1,1-1 0,-1 0 0,1 0-1,0 0 1,0 1 0,0-1-1,0-1 1,1 1 0,-1-7-1,0-5 32,1 0-1,1 0 1,4-27-1,-3 33-47,2-1 0,-1 1 0,1 0 0,1 1 0,0-1 0,0 1 0,1 0 0,0 0 0,0 1 0,1-1 0,0 1 0,1 1 0,14-12 0,-20 17-2,0 0 0,1 1 0,-1-1 0,0 1 0,1-1 0,-1 1 0,1 0 0,-1 0 0,1 0 0,0 0 0,-1 1 0,1-1 1,0 1-1,0 0 0,-1-1 0,1 1 0,0 1 0,0-1 0,0 0 0,-1 1 0,1-1 0,0 1 0,-1 0 0,1 0 0,-1 0 0,1 0 0,-1 0 0,5 3 0,4 4-14,0 0 1,-1 1-1,0 0 0,15 18 0,-7-8 8,-12-13 7,19 19-134,0-1 1,30 21-1,-46-38 4,1-1-1,0 0 1,0-1-1,1 0 1,-1 0-1,1-1 0,0-1 1,0 0-1,0 0 1,15 0-1,47 0-2818</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2.384"/>
    </inkml:context>
    <inkml:brush xml:id="br0">
      <inkml:brushProperty name="width" value="0.05" units="cm"/>
      <inkml:brushProperty name="height" value="0.05" units="cm"/>
      <inkml:brushProperty name="color" value="#5B2D90"/>
    </inkml:brush>
  </inkml:definitions>
  <inkml:trace contextRef="#ctx0" brushRef="#br0">1 1 20569,'0'0'4002,"12"24"-4002,5 41 80,8 6 0,0 4-48,-1-1 0,1 1 0,-8-2-16,-9-8-16,-8-11-400,0-11-672,0-17-1153,-33-15-3986</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3.149"/>
    </inkml:context>
    <inkml:brush xml:id="br0">
      <inkml:brushProperty name="width" value="0.05" units="cm"/>
      <inkml:brushProperty name="height" value="0.05" units="cm"/>
      <inkml:brushProperty name="color" value="#5B2D90"/>
    </inkml:brush>
  </inkml:definitions>
  <inkml:trace contextRef="#ctx0" brushRef="#br0">46 440 16904,'0'0'6691,"-7"-7"-6262,-24-19-55,24 19 295,39 7-618,486-36-785,-319 18 308,-199 18 427,1 0 1,-1 0-1,0 0 1,1 0-1,-1 0 1,1 0-1,-1 0 1,0 0-1,1 0 1,-1 0-1,0 0 1,1 0 0,-1 0-1,0 0 1,1 0-1,-1 0 1,1 0-1,-1 0 1,0 1-1,1-1 1,-1 0-1,0 0 1,0 0-1,1 1 1,-1-1-1,0 0 1,1 0-1,-1 1 1,0-1 0,0 0-1,1 1 1,-1-1-1,0 1 1,-5 12 25,-19 15 24,22-26-35,-8 9 35,0 1 0,1 0 0,0 0 0,1 1 0,-9 19 0,15-27-47,0-1-1,1 0 1,-1 0 0,1 1 0,0-1 0,0 1 0,1-1-1,0 1 1,-1 0 0,2 4 0,-1-7-6,0 0 1,1 1-1,0-1 0,-1 0 1,1 0-1,0 0 0,0 0 1,0 0-1,0-1 0,0 1 1,1 0-1,-1 0 0,0-1 1,1 1-1,-1-1 0,1 1 1,0-1-1,0 0 0,-1 1 1,1-1-1,0 0 1,2 1-1,7 1-26,0 1 1,0-2-1,1 0 1,-1 0-1,1-1 1,-1 0-1,21-2 1,-19 1 7,-10 0 15,-1 0 0,1 0 1,-1 0-1,0 0 0,1-1 0,-1 1 1,1-1-1,-1 1 0,0-1 1,0 0-1,1 0 0,-1 0 1,0 0-1,0-1 0,0 1 0,0 0 1,0-1-1,-1 0 0,1 1 1,0-1-1,-1 0 0,1 0 0,-1 0 1,1 0-1,-1 0 0,0 0 1,0 0-1,0 0 0,0-1 1,0 1-1,-1 0 0,1-1 0,-1 1 1,1-4-1,-1 0-3,0 1 1,0-1-1,0 1 1,-1-1-1,0 1 1,0-1-1,0 1 1,0 0-1,-1-1 1,0 1-1,0 0 0,-1 0 1,1 0-1,-1 1 1,-4-6-1,-10-7 49,0 0-1,-1 2 1,0 0 0,-1 1-1,-34-18 1,-2-3 19,55 35-60,0 0 0,0 0 0,0-1 0,0 1 0,0 0 0,0 0 0,0 0 0,0 0 0,0 0 0,-1 0 0,1-1 0,0 1-1,0 0 1,0 0 0,0 0 0,0 0 0,0 0 0,0 0 0,0-1 0,0 1 0,0 0 0,0 0 0,0 0 0,0 0 0,0-1 0,0 1-1,0 0 1,0 0 0,0 0 0,0 0 0,0 0 0,1 0 0,-1-1 0,0 1 0,0 0 0,0 0 0,0 0 0,0 0 0,0 0 0,0 0-1,0 0 1,0-1 0,1 1 0,-1 0 0,0 0 0,0 0 0,0 0 0,0 0 0,0 0 0,1 0 0,-1 0 0,0 0 0,0 0 0,0 0-1,0 0 1,0 0 0,1 0 0,-1 0 0,0 0 0,0 0 0,0 0 0,0 0 0,0 0 0,1 0 0,-1 0 0,0 0 0,14-3-12,52-4-27,122-20-487,-162 22 427,-1-1-1,1-2 1,-1-1 0,-1-1 0,27-14 0,-44 20 103,0 0 0,0-1-1,0 0 1,0 0 0,-1-1 0,0 1 0,0-2-1,-1 1 1,1-1 0,-1 1 0,-1-1 0,6-12 0,-5 8 288,-1 0 0,-1 0 0,0 0 0,0-1 0,-1 0 0,-1 1 0,0-1 0,-1-14 0,0 118-353,-5 358 130,-11-277-84,12-148-208,-1 0 0,-1-1-1,-1 0 1,-19 42 0,26-66 211,0 1-1,0 0 0,-1 0 1,1 0-1,0 0 0,-1 0 0,1-1 1,-1 1-1,1 0 0,-1 0 1,1-1-1,-1 1 0,1 0 1,-1-1-1,0 1 0,1-1 1,-1 1-1,0-1 0,0 1 1,1-1-1,-1 1 0,0-1 1,-1 1-1,-5-18-24,6-46 174,1 53-173,1-8 42,1 0 1,0 1-1,1-1 0,1 1 0,1 0 1,0 0-1,1 0 0,1 0 1,16-27-1,-1 8-9,2 2 0,1 0 0,32-32 0,-48 56-6,1 0 0,0 1 0,0 0 1,1 0-1,0 1 0,24-12 0,-31 18 3,0 0 0,1 0-1,-1 0 1,1 1 0,-1 0-1,1 0 1,-1 0 0,1 0-1,0 1 1,-1 0 0,1 0-1,0 0 1,0 1 0,-1-1-1,1 1 1,-1 0 0,1 0-1,-1 1 1,1 0 0,-1-1-1,0 1 1,0 1 0,8 4-1,-7-3 4,0 1-1,0-1 1,0 1-1,0 0 0,-1 0 1,0 0-1,0 1 1,0-1-1,-1 1 0,0 0 1,0 0-1,-1 0 1,1 1-1,-1-1 0,-1 1 1,1-1-1,-1 1 1,0-1-1,-1 1 0,1 0 1,-1-1-1,-1 10 1,0-14 3,0 1 0,0-1 1,0 0-1,0 0 0,0 1 0,0-1 1,0 0-1,0 0 0,-1 0 0,1-1 1,-1 1-1,0 0 0,0 0 1,1-1-1,-1 1 0,0-1 0,0 0 1,0 1-1,0-1 0,-1 0 0,1 0 1,0 0-1,-3 0 0,-61 14-1,53-13 1,-32 4-1185,-76 0 1,118-24-10934</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3.774"/>
    </inkml:context>
    <inkml:brush xml:id="br0">
      <inkml:brushProperty name="width" value="0.05" units="cm"/>
      <inkml:brushProperty name="height" value="0.05" units="cm"/>
      <inkml:brushProperty name="color" value="#5B2D90"/>
    </inkml:brush>
  </inkml:definitions>
  <inkml:trace contextRef="#ctx0" brushRef="#br0">177 394 19897,'0'0'3754,"-23"16"-3663,-70 58 103,88-69-187,-1 0 0,1 1-1,0 0 1,0 0 0,1 0-1,0 0 1,0 1 0,0-1-1,1 1 1,0 0 0,0 0 0,1 1-1,0-1 1,0 0 0,0 1-1,1 0 1,1-1 0,-1 1-1,1-1 1,0 1 0,2 9-1,-1 7-30,-1-22 19,0 0 0,0 0 0,0 0 0,0-1 0,1 1 0,-1 0 0,1 0 0,0-1 0,-1 1-1,1 0 1,0-1 0,0 1 0,0-1 0,0 1 0,0-1 0,0 0 0,1 1 0,-1-1 0,0 0 0,1 0 0,-1 0 0,3 2 0,1-1-24,-1 1 0,1-1 1,0 0-1,1-1 0,-1 1 0,0-1 0,10 1 1,-1-1-72,-1 0-1,1-1 1,0-1 0,0 0 0,23-6 0,-32 6 35,0 0-1,0-1 1,0 0-1,-1 0 1,1-1-1,0 1 1,-1-1 0,0 0-1,0 0 1,0-1-1,0 1 1,0-1 0,0 0-1,-1 0 1,0 0-1,0 0 1,0 0 0,0-1-1,-1 1 1,0-1-1,0 0 1,2-5 0,0-8-85,-1 1 1,0-1-1,-1 1 1,-1-1-1,-1-20 1,0 33 173,0-1 0,-1 1 1,1-1-1,-1 1 0,-1-1 1,1 1-1,-1 0 0,0-1 1,0 1-1,0 0 0,-1 0 1,1 1-1,-1-1 0,-1 0 1,1 1-1,-1 0 0,1 0 1,-1 0-1,0 0 0,-6-4 1,-4-1 291,1 1 0,-1 1 0,-1 0 0,1 1 0,-1 0 1,-16-3-1,31 9-305,0 0 1,0 0-1,0 0 1,0-1-1,1 1 1,-1 0-1,0 0 1,0 0-1,0 0 1,0 0-1,0 0 1,0 0-1,0 0 0,0-1 1,0 1-1,0 0 1,0 0-1,0 0 1,0 0-1,0 0 1,0 0-1,0 0 1,0-1-1,0 1 1,0 0-1,0 0 1,0 0-1,0 0 1,0 0-1,0 0 1,0-1-1,0 1 1,0 0-1,0 0 1,0 0-1,0 0 1,0 0-1,0 0 1,0 0-1,0-1 1,0 1-1,0 0 0,0 0 1,-1 0-1,1 0 1,0 0-1,0 0 1,0 0-1,0 0 1,0 0-1,0 0 1,0 0-1,-1 0 1,1 0-1,0 0 1,0 0-1,0 0 1,0 0-1,0-1 1,0 1-1,-1 0 1,1 1-1,0-1 1,18-6-48,44-6-136,174-39-942,-184 36 616,-1-1 0,74-35 0,-115 46 436,1 0 0,-1-1 0,0 0 0,-1-1 0,0 0 0,14-13 0,-20 17 81,-1 0 1,1 0-1,-1-1 1,1 1 0,-1-1-1,0 1 1,-1-1 0,1 0-1,-1 0 1,0 0-1,1 0 1,-2 0 0,1 0-1,0 0 1,-1 0-1,0 0 1,0 0 0,0 0-1,0 0 1,-1 0-1,0-5 1,-1 7 40,1-1-1,-1 0 1,1 1-1,-1-1 1,0 1 0,0-1-1,0 1 1,0 0-1,0 0 1,0 0-1,-1 0 1,1 0 0,-1 0-1,1 1 1,-1-1-1,0 1 1,0 0-1,1 0 1,-1 0 0,0 0-1,0 0 1,0 1-1,0-1 1,-6 1 0,-6-2 107,-1 1 1,1 0 0,-25 3 0,34-1-158,1 0 1,-1 0-1,0 1 0,1-1 0,-1 1 1,1 1-1,0-1 0,-1 1 0,1 0 1,1 0-1,-1 0 0,0 1 1,1 0-1,0 0 0,-1 0 0,2 0 1,-1 0-1,0 1 0,1 0 0,0 0 1,0 0-1,0 0 0,1 0 0,0 1 1,0-1-1,0 1 0,-1 6 0,-3 15 35,1 0-1,2 1 1,1-1-1,1 38 1,1 4 59,7 230 225,-2-251-307,2 0 1,1 0 0,3 0 0,21 53 0,-31-96 64,2 4-547,-15-17-2366,-17-18-4858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4.462"/>
    </inkml:context>
    <inkml:brush xml:id="br0">
      <inkml:brushProperty name="width" value="0.05" units="cm"/>
      <inkml:brushProperty name="height" value="0.05" units="cm"/>
      <inkml:brushProperty name="color" value="#004F8B"/>
    </inkml:brush>
  </inkml:definitions>
  <inkml:trace contextRef="#ctx0" brushRef="#br0">1 0 13462,'0'0'11213,"1"16"-11335,24 87-126,-15-70 256,-2 0 1,-1 1-1,-2-1 1,1 40-1,-4-68-388,4-13-256,3-11-906,-2-8-2337,-2-1-4843</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4.183"/>
    </inkml:context>
    <inkml:brush xml:id="br0">
      <inkml:brushProperty name="width" value="0.05" units="cm"/>
      <inkml:brushProperty name="height" value="0.05" units="cm"/>
      <inkml:brushProperty name="color" value="#5B2D90"/>
    </inkml:brush>
  </inkml:definitions>
  <inkml:trace contextRef="#ctx0" brushRef="#br0">1 272 21530,'0'0'3169,"244"-61"-3169,-107 50-112,3-2-496,1-6-705,-8-7-2945</inkml:trace>
  <inkml:trace contextRef="#ctx0" brushRef="#br0" timeOffset="1">1455 0 19241,'0'0'5266,"-17"97"-4946,17-50-208,0-3-16,0-4-48,0-7-16,0-10-15,8-7-17,-4-5-257,-4-3-463,-16-8-4931</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4.528"/>
    </inkml:context>
    <inkml:brush xml:id="br0">
      <inkml:brushProperty name="width" value="0.05" units="cm"/>
      <inkml:brushProperty name="height" value="0.05" units="cm"/>
      <inkml:brushProperty name="color" value="#5B2D90"/>
    </inkml:brush>
  </inkml:definitions>
  <inkml:trace contextRef="#ctx0" brushRef="#br0">8 116 20057,'0'0'4386,"-8"-102"-3906,12 94-384,21 3-96,8 5-128,0 0-480,5 0-688,-13 0-2114</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4.881"/>
    </inkml:context>
    <inkml:brush xml:id="br0">
      <inkml:brushProperty name="width" value="0.05" units="cm"/>
      <inkml:brushProperty name="height" value="0.05" units="cm"/>
      <inkml:brushProperty name="color" value="#5B2D90"/>
    </inkml:brush>
  </inkml:definitions>
  <inkml:trace contextRef="#ctx0" brushRef="#br0">75 0 20457,'0'0'3394,"8"1"-3090,-6-1-300,1 1 0,-1-1 0,0 1 0,1-1 0,-1 1-1,0 0 1,0 0 0,0 0 0,1 0 0,-1 0 0,0 0 0,0 1 0,-1-1 0,1 1 0,0 0-1,0-1 1,-1 1 0,1 0 0,-1 0 0,0 0 0,1 0 0,-1 0 0,0 0 0,1 2 0,1 6 25,0 0 0,-1 0 0,0 1 0,0-1 0,0 17 0,-2 198 503,2 40-410,5-225-86,-6-38-178,-1 0 0,1 0 0,-1 0-1,1 0 1,0 0 0,0 0-1,0 0 1,0 0 0,0 0-1,0 0 1,1-1 0,-1 1 0,0 0-1,1-1 1,-1 0 0,3 3-1,-3-17-8901</inkml:trace>
  <inkml:trace contextRef="#ctx0" brushRef="#br0" timeOffset="1">0 384 17976,'0'0'6563,"100"-18"-6563,-1 12-160,25-2-320,0-3-721,1-5-1072,-1-7-5826</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5.333"/>
    </inkml:context>
    <inkml:brush xml:id="br0">
      <inkml:brushProperty name="width" value="0.05" units="cm"/>
      <inkml:brushProperty name="height" value="0.05" units="cm"/>
      <inkml:brushProperty name="color" value="#5B2D90"/>
    </inkml:brush>
  </inkml:definitions>
  <inkml:trace contextRef="#ctx0" brushRef="#br0">498 354 13862,'0'0'6916,"-1"18"-6551,0-8-255,1-2-15,0 0 0,-1 0 0,0 0 0,-1-1 0,0 1-1,0 0 1,0 0 0,-1-1 0,0 0 0,-1 1 0,1-1-1,-1 0 1,-8 10 0,-10 8 95,0-2 0,-1 0 0,-1-1 0,-2-1 0,-49 32 0,57-43-121,0-1-1,-1-1 0,0 0 0,0-1 0,-1-1 0,0-1 0,0-1 0,0 0 0,0-2 0,-26 1 0,45-3-62,0 0 1,0 0-1,0 0 1,0 0-1,0-1 0,0 1 1,0 0-1,0 0 1,0 0-1,1-1 0,-1 1 1,0-1-1,0 1 1,0-1-1,0 1 1,1-1-1,-1 1 0,0-1 1,0 0-1,1 1 1,-1-1-1,1 0 0,-1 1 1,0-1-1,1 0 1,-1 0-1,1 0 1,0 0-1,-1 1 0,1-3 1,-2-29 124,2 22-112,-1 0-47,1-1 0,1 1-1,0-1 1,0 0 0,1 1-1,0 0 1,1-1 0,0 1 0,0 0-1,1 1 1,1-1 0,0 0-1,0 1 1,1 0 0,0 1-1,0-1 1,14-13 0,2-2-148,14-16-707,40-57 1,-67 84 751,-1-1 1,0 0 0,-1 0 0,0-1-1,-1 1 1,-1-2 0,0 1 0,5-30-1,-9 36 162,0-1-1,0 1 1,-1-1-1,0 1 0,-1-1 1,0 1-1,0 0 1,-1-1-1,0 1 0,-4-11 1,4 17 32,0 0 1,0 0 0,0 0-1,0 0 1,-1 0-1,1 0 1,-1 1 0,1-1-1,-1 1 1,0 0 0,0 0-1,0 0 1,-1 0 0,1 0-1,0 0 1,-1 1-1,1 0 1,0 0 0,-1 0-1,0 0 1,1 0 0,-1 1-1,0 0 1,1-1 0,-1 1-1,0 1 1,1-1-1,-8 2 1,8-2-55,0 1 0,1-1-1,-1 1 1,0 0 0,1-1-1,-1 1 1,1 1 0,-1-1 0,1 0-1,-1 1 1,1-1 0,0 1 0,0 0-1,0-1 1,0 1 0,0 0 0,0 0-1,-3 5 1,2-2 5,0 1 0,0 0 0,1 0 0,0 0 0,0 0 0,0 0-1,1 0 1,-1 7 0,0 8 25,0 0 0,2 1 0,1-1 0,4 23 0,-1-23-1,1-1 0,0 0 0,2 0 1,1 0-1,0-1 0,1 0 0,13 18 1,5 6 32,59 70 0,-44-70-59,2-1-1,2-2 1,2-2 0,1-2 0,1-2 0,92 45 0,-135-76-15,6 6 11,-13-8-51,-5-2-114,-141-16-4635,73 11-2817</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6.235"/>
    </inkml:context>
    <inkml:brush xml:id="br0">
      <inkml:brushProperty name="width" value="0.05" units="cm"/>
      <inkml:brushProperty name="height" value="0.05" units="cm"/>
      <inkml:brushProperty name="color" value="#5B2D90"/>
    </inkml:brush>
  </inkml:definitions>
  <inkml:trace contextRef="#ctx0" brushRef="#br0">1 44 4754,'0'0'12184,"3"-9"-9991,-2 5-1621,6-22-309,-3 21 781,-3 17 1965,4 54-2802,2-1 0,3-1-1,22 78 1,3 24 1,-19-80-453,8 173-1,-24-258 186,0 0 0,0 1 0,0-1 0,0 0 0,0 0 0,0 0 0,0 1 0,-1-1 0,1 0 0,0 0 0,-1 0 0,1 0-1,-1 0 1,1 0 0,-1 0 0,1 0 0,-1 0 0,0 0 0,0 0 0,1 0 0,-1 0 0,0 0 0,0 0 0,0-1 0,0 1 0,0 0 0,0-1 0,0 1-1,-2 0 1,-34 0-3966,29-1 2699,-49-6-15569</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7.187"/>
    </inkml:context>
    <inkml:brush xml:id="br0">
      <inkml:brushProperty name="width" value="0.05" units="cm"/>
      <inkml:brushProperty name="height" value="0.05" units="cm"/>
      <inkml:brushProperty name="color" value="#5B2D90"/>
    </inkml:brush>
  </inkml:definitions>
  <inkml:trace contextRef="#ctx0" brushRef="#br0">1 92 18825,'0'0'3708,"45"-5"-3657,147-15-35,16 12-463,-155 8-580,76-10 1,-80-2 128,-47 11 995,-1 1-1,1-1 0,-1 1 0,1-1 1,-1 0-1,1 0 0,-1 0 1,0 0-1,1 0 0,-1 0 0,0 0 1,0 0-1,0-1 0,0 1 1,0 0-1,0-1 0,0 1 0,0-1 1,0 1-1,-1-1 0,1 1 1,-1-1-1,1 0 0,-1 1 0,0-1 1,1-2-1,1 4 9,0-1 1,0 1-1,0 0 1,0-1-1,1 1 1,-1 0-1,0 0 1,0 1-1,0-1 1,0 0-1,0 1 1,3 0-1,6 5-111,0 0 0,0 0 0,-1 1-1,0 1 1,0 0 0,11 12 0,51 59 12,-62-68-4,-1 1-1,0 1 1,0 0-1,-1 0 1,-1 1 0,0 0-1,-1 0 1,0 0-1,-1 1 1,-1 0 0,0 0-1,-2 0 1,1 0-1,-1 27 1,-2-41-1,0-1 0,0 1 0,0-1 0,0 1 0,-1-1 0,1 1 0,0-1 0,0 1 0,-1-1 0,1 1 0,0-1 0,-1 0 0,1 1 1,0-1-1,-1 0 0,1 1 0,-1-1 0,1 0 0,-1 0 0,1 1 0,-1-1 0,1 0 0,-1 0 0,1 0 0,-1 0 0,1 1 0,-1-1 0,1 0 0,-1 0 0,1 0 0,-1 0 0,1 0 0,-1 0 0,1 0 0,-1-1 0,1 1 0,-1 0 1,-21-5 129,17 3-107,1 0 1,-1-1 0,1 1-1,-1-1 1,1-1-1,0 1 1,0 0 0,1-1-1,-1 0 1,0 0-1,1 0 1,0 0 0,0 0-1,1-1 1,-1 1 0,1-1-1,0 0 1,0 0-1,-2-7 1,1-2-3,1 0-1,0 0 1,1 0-1,0-1 1,3-27-1,-1 34-26,0 0-1,1 1 1,0-1-1,1 1 0,0-1 1,0 1-1,0 0 1,1 0-1,0 0 0,0 1 1,1 0-1,0-1 1,0 1-1,0 1 0,1-1 1,-1 1-1,2 0 1,-1 0-1,9-4 0,-4 2-50,1 0 0,0 1 0,0 1 0,1 0 0,-1 1 0,1 0 0,0 1 0,0 0 0,1 1 0,22-1 0,-32 3 17,0-1-1,0 1 1,0 0 0,0 1 0,0-1 0,0 1-1,0 0 1,0 0 0,0 0 0,0 0-1,0 1 1,0-1 0,3 3 0,-5-1 29,0-1 1,0 1 0,0-1-1,-1 1 1,1 0-1,-1-1 1,0 1 0,0 0-1,0 0 1,0 0 0,-1 0-1,1 0 1,-1 0 0,1 0-1,-1 0 1,0 0 0,-1 6-1,0-2 18,0-1-1,0 0 0,-1 0 1,0 0-1,0 0 1,0 0-1,-1-1 0,0 1 1,0 0-1,0-1 0,-1 0 1,0 0-1,0 0 1,-6 6-1,4-5 23,0 1 0,1 0 0,0 0 0,0 1 0,1-1 0,-7 16-1,12-23-29,0 1-1,-1-1 1,1 0-1,0 1 0,-1-1 1,1 0-1,0 0 1,0 0-1,-1 1 1,1-1-1,0 0 0,-1 0 1,1 0-1,0 0 1,0 0-1,-1 0 0,1 0 1,0 0-1,0-1 1,-1 1-1,1 0 0,0 0 1,-1-1-1,1 1 1,0 0-1,0-1 0,11-4-38,0 1-1,0-2 0,-1 0 0,0 0 0,0-1 0,17-14 1,-24 17 87,0 1 1,0-1-1,-1 0 1,0 0-1,0 0 1,0 0-1,0 0 1,0-1 0,-1 1-1,0-1 1,0 0-1,0 0 1,0 0-1,-1 0 1,0 0-1,0 0 1,0-7-1,-1 12-47,0 8-1,0-1 1,0 1-1,1-1 1,0 1-1,3 11 0,-3-17-1,0 1 0,1 0 0,-1-1-1,1 1 1,0-1 0,-1 1 0,1-1-1,0 0 1,0 0 0,1 0-1,-1 0 1,0 0 0,1 0 0,-1-1-1,1 1 1,5 1 0,3 2-73,0-1 0,0 0-1,1-1 1,0-1 0,0 0 0,0 0 0,0-1 0,0 0 0,0-1 0,16-2 0,-20 1 12,0 0 1,1 0 0,-1-1 0,0 0-1,0-1 1,-1 1 0,1-1-1,0-1 1,-1 0 0,0 0 0,0 0-1,0-1 1,0 0 0,-1 0 0,8-8-1,-11 9 153,-1 0-1,1-1 1,0 0-1,-1 0 1,0 1-1,0-1 1,-1-1-1,1 1 1,-1 0 0,0 0-1,0 0 1,-1-1-1,0 1 1,0-9-1,0 14 340,0 23-196,1-9-195,0-1 0,1 1 0,1-1 0,4 15 0,-3-15-345,0 0 0,-2 1-1,0-1 1,1 16 0,-15-28-8877</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7.533"/>
    </inkml:context>
    <inkml:brush xml:id="br0">
      <inkml:brushProperty name="width" value="0.05" units="cm"/>
      <inkml:brushProperty name="height" value="0.05" units="cm"/>
      <inkml:brushProperty name="color" value="#5B2D90"/>
    </inkml:brush>
  </inkml:definitions>
  <inkml:trace contextRef="#ctx0" brushRef="#br0">38 153 14375,'0'0'6803,"-37"-100"-5171,37 77-783,0 7-433,0 6-176,0 7-176,8 25-1841,17 8-176,-8 5-3761</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07.898"/>
    </inkml:context>
    <inkml:brush xml:id="br0">
      <inkml:brushProperty name="width" value="0.05" units="cm"/>
      <inkml:brushProperty name="height" value="0.05" units="cm"/>
      <inkml:brushProperty name="color" value="#5B2D90"/>
    </inkml:brush>
  </inkml:definitions>
  <inkml:trace contextRef="#ctx0" brushRef="#br0">1 46 3874,'0'0'17064,"16"18"-16101,11 13-490,-1 1 1,-2 1-1,30 55 1,-50-81-452,-1 0-1,-1 0 1,1 0-1,-1 1 1,-1-1 0,1 1-1,-1 0 1,-1-1-1,0 16 1,3-33 13,1 0 1,0 0-1,0 0 0,7-10 1,6-15-109,-17 33 72,102-212 26,-102 212-26,1 1 0,0-1 0,0 1 0,-1 0 0,1-1 0,0 1 0,0 0 0,0-1 0,1 1 0,-1 0 0,0 0 1,0 0-1,1 0 0,-1 0 0,1 0 0,-1 0 0,0 0 0,1 1 0,0-1 0,-1 1 0,1-1 0,-1 1 0,1-1 0,0 1 0,-1 0 0,4 0 0,-2 1-3,0 0 0,0 0 0,0 0 0,-1 0 0,1 1 0,0-1 0,-1 1 0,1 0 0,-1 0 0,1 0 0,-1 0 0,0 0 0,3 4 0,6 8-13,0 1-1,-1 1 0,13 27 1,3 14 32,-17-35-1,1-1 0,0 0-1,2 0 1,16 21-1,-23-36-10,1 0-1,0 0 1,0 0-1,0-1 1,0 0-1,1 0 1,0-1-1,0 0 1,0 0-1,0-1 1,1 1-1,0-2 1,-1 1-1,1-1 0,0 0 1,9 0-1,65 5-833,-77-7 614,0 0 0,1 0 0,-1-1-1,0 1 1,1-1 0,-1 0 0,0-1 0,0 1-1,0-1 1,0 0 0,0-1 0,7-3-1,7-15-5144</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1.117"/>
    </inkml:context>
    <inkml:brush xml:id="br0">
      <inkml:brushProperty name="width" value="0.05" units="cm"/>
      <inkml:brushProperty name="height" value="0.05" units="cm"/>
      <inkml:brushProperty name="color" value="#5B2D90"/>
    </inkml:brush>
  </inkml:definitions>
  <inkml:trace contextRef="#ctx0" brushRef="#br0">41 100 9332,'0'0'11446,"-6"-14"-10753,-28-71 265,35 124 285,-2-27-1269,1 1-1,1 0 0,2 16 0,11 17 55,3 0-1,2-1 1,1-1-1,3 0 0,32 46 1,-21-34-111,-2 2 1,24 61 0,-54-114-142,0 1 0,0-1 0,-1 0 1,0 1-1,0-1 0,0 1 0,-1 6 1,-12-13-5623,-30-8-2862</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1.812"/>
    </inkml:context>
    <inkml:brush xml:id="br0">
      <inkml:brushProperty name="width" value="0.05" units="cm"/>
      <inkml:brushProperty name="height" value="0.05" units="cm"/>
      <inkml:brushProperty name="color" value="#5B2D90"/>
    </inkml:brush>
  </inkml:definitions>
  <inkml:trace contextRef="#ctx0" brushRef="#br0">59 147 16664,'0'0'5592,"-10"-5"-5240,-28-16-139,37 21-199,1 0 0,-1 0-1,1-1 1,0 1 0,-1 0-1,1 0 1,-1 0 0,1 0-1,-1-1 1,1 1 0,0 0 0,-1 0-1,1-1 1,-1 1 0,1 0-1,0-1 1,-1 1 0,1 0-1,0-1 1,0 1 0,-1-1 0,1 1-1,0 0 1,0-1 0,-1 1-1,1-1 1,0 1 0,0-1-1,0 1 1,0-1 0,0 1 0,0 0-1,0-2 1,14-3-21,206-24-99,62-12-1111,-201 7 1572,-79 36-328,0-1 1,0 0 0,0 0-1,0 1 1,-1-1 0,1 1-1,0-1 1,-1 1 0,1 0-1,-1 0 1,1 0 0,-1 0-1,0 0 1,0 0 0,0 0-1,0 0 1,0 0 0,1 4-1,3 5 34,44 83 280,-37-67-330,2 0 0,0 0 0,2-2 1,1 1-1,1-2 0,27 29 0,-43-51-33,1-1 0,0 1 0,0 0-1,0-1 1,0 1 0,0-1-1,1 0 1,-1 0 0,0 0 0,1-1-1,-1 1 1,0-1 0,1 0 0,-1 0-1,0 0 1,1 0 0,-1 0 0,1-1-1,-1 0 1,0 0 0,0 0 0,1 0-1,-1 0 1,0 0 0,0-1-1,0 1 1,0-1 0,4-4 0,4-1 7,0-1 1,-1 0 0,0-1 0,0 0 0,14-19-1,-16 16 15,0 0-1,0-1 0,-2 0 0,0-1 1,0 1-1,5-21 0,10 71 92,-16-29-91,1 0 1,0 0 0,0 0 0,0-1-1,1 0 1,1 0 0,-1-1 0,1 0-1,0 0 1,0 0 0,1-1-1,-1-1 1,1 1 0,0-2 0,0 1-1,18 4 1,-5-4 3,0 0 0,0-1 0,1-1 0,-1-1 0,0-2 0,33-3 0,-47 3-4,0 0 0,0-1 0,0 0 0,0 0-1,0-1 1,0 0 0,0 0 0,-1-1 0,1 0 0,-1 0 0,12-10 0,-15 10-1,0 0 1,0 0-1,0-1 0,-1 1 1,1-1-1,-1 0 0,0 0 1,-1 0-1,1-1 0,-1 1 1,0 0-1,-1-1 0,1 1 1,-1-1-1,0 0 0,0 0 1,-1 1-1,0-7 0,1-1 19,-4-28 161,3 39-172,0 1 0,-1 0 0,1 0 1,-1-1-1,1 1 0,-1 0 0,0 0 1,0 0-1,1 0 0,-1 0 0,0 0 1,0 0-1,0 0 0,0 0 0,0 0 1,0 0-1,0 0 0,0 1 1,-1-1-1,1 1 0,0-1 0,0 1 1,0-1-1,-1 1 0,1-1 0,-3 1 1,3 0-5,-1 0 0,0 0 0,1 0 0,-1 1 0,0-1 0,1 1 0,-1-1 0,0 1 0,1 0 0,-1-1 0,1 1 0,-1 0 0,1 0 0,0 0 0,-1 0 0,1 0 0,0 1 0,0-1 0,-1 0 0,1 0 0,0 1 0,0-1 1,-1 3-1,-19 39-32,19-39 30,-3 9-2,1 1 0,0 0 0,0 0 0,2 0 0,-3 21 0,5-29 1,-1 0 1,1 0 0,1 0 0,-1 0 0,1 0 0,0 0 0,0 0-1,0-1 1,1 1 0,0 0 0,0-1 0,0 1 0,1-1-1,0 0 1,0 0 0,7 8 0,-1-5-2,2 0 0,-1-1 1,1 0-1,0 0 0,0-2 1,1 1-1,0-2 0,0 1 0,0-1 1,0-1-1,1-1 0,20 3 1,18 0-645,89-3 0,-74-9-1164,-10-14-1787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4.830"/>
    </inkml:context>
    <inkml:brush xml:id="br0">
      <inkml:brushProperty name="width" value="0.05" units="cm"/>
      <inkml:brushProperty name="height" value="0.05" units="cm"/>
      <inkml:brushProperty name="color" value="#004F8B"/>
    </inkml:brush>
  </inkml:definitions>
  <inkml:trace contextRef="#ctx0" brushRef="#br0">124 9 18360,'0'0'4528,"-4"-6"-4167,4 4-440,6 4 72,27 21 15,-1 2 1,-1 1 0,-2 1 0,0 2-1,-2 1 1,24 33 0,-42-48-7,1 0-1,-2 0 1,0 0 0,-1 1-1,0 1 1,-2-1 0,0 1 0,3 18-1,-3-7 0,-2 1 0,-1-1-1,-1 1 1,-4 31 0,2-51-64,0 1 0,-1-1 0,0 0-1,0 0 1,-1-1 0,0 1 0,0 0 0,-1-1 0,0 0 0,-1 0 0,0 0 0,0-1 0,-1 1 0,0-1 0,0 0 0,0-1 0,-1 0 0,0 0 0,0 0 0,-17 9 0,6-6-447,0 0 1,-1-1-1,-1-1 1,1-1-1,-1-1 1,0-1-1,0 0 1,-33 1-1,-64-1-8643</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2.403"/>
    </inkml:context>
    <inkml:brush xml:id="br0">
      <inkml:brushProperty name="width" value="0.05" units="cm"/>
      <inkml:brushProperty name="height" value="0.05" units="cm"/>
      <inkml:brushProperty name="color" value="#5B2D90"/>
    </inkml:brush>
  </inkml:definitions>
  <inkml:trace contextRef="#ctx0" brushRef="#br0">0 1 16375,'0'0'5704,"14"3"-5669,-7-1-31,-1-1 4,0 0 0,0 1 0,0 0 0,-1 0-1,1 0 1,-1 0 0,1 1 0,-1 0 0,0 0 0,0 1 0,0-1 0,0 1 0,-1 0 0,7 8 0,-3-1 13,-1 1 0,0-1 0,-1 1 1,0 1-1,-1 0 0,0-1 0,-1 1 0,-1 1 0,0-1 1,0 0-1,-2 1 0,1 0 0,-2-1 0,-1 19 0,1-31-19,1 0 0,-1-1 0,0 1-1,0 0 1,0 0 0,0 0 0,0 0-1,0-1 1,0 1 0,0 0 0,0 0-1,0 0 1,0-1 0,-1 1-1,1 0 1,0 0 0,-1-1 0,1 1-1,0 0 1,-1 0 0,1-1 0,-1 1-1,1-1 1,-1 1 0,1 0 0,-2 0-1,1-2 1,0 0 0,1 1 0,-1-1 0,1 0-1,-1 0 1,1 0 0,-1 0 0,1-1-1,-1 1 1,1 0 0,0 0 0,0 0 0,-1 0-1,1 0 1,0 0 0,0 0 0,0-1-1,0 1 1,1-2 0,-1-199 94,0 201-95,0 1 1,-1-1-1,1 0 0,0 1 1,0-1-1,1 1 0,-1-1 1,0 0-1,0 1 0,0-1 1,0 1-1,0-1 0,1 0 1,-1 1-1,0-1 0,1 1 0,-1-1 1,0 1-1,1-1 0,-1 1 1,0-1-1,1 1 0,-1-1 1,1 1-1,-1 0 0,1-1 1,-1 1-1,1 0 0,0-1 1,-1 1-1,2-1 0,21 5-16,20 22-49,-10-1 87,-1 1 1,-2 2-1,0 2 1,28 35-1,-57-64-30,0 0 0,0 0 1,0 0-1,0 0 0,0 0 0,0-1 0,1 1 0,-1 0 1,0-1-1,1 1 0,-1-1 0,0 1 0,1-1 0,-1 0 1,1 0-1,-1 1 0,0-1 0,1 0 0,-1 0 0,1-1 1,-1 1-1,1 0 0,-1 0 0,0-1 0,1 1 0,-1-1 0,0 1 1,1-1-1,-1 1 0,0-1 0,0 0 0,1 0 0,-1 1 1,1-3-1,48-40 14,-37 30-42,18-18-11,-2 0 0,-2-2 0,38-59 0,-65 92 46,0 1 0,0-1 0,0 0 0,0 0 0,0 1 0,0-1 0,0 0 0,0 1 0,0-1 0,0 0 0,0 0 0,0 1 0,0-1 0,0 0 0,0 1 0,1-1 0,-1 0 0,0 0 0,0 1 0,0-1 0,0 0 0,0 0 0,1 1 0,-1-1 0,0 0 0,0 0 0,0 0 0,1 1 0,-1-1 0,0 0 0,0 0 0,1 0 0,-1 0 0,0 0 0,1 0 0,-1 1 0,0-1 0,0 0 0,1 0 0,-1 0 0,0 0 0,1 0 0,-1 0 0,0 0 0,0 0 0,1 0 0,-1 0 0,0 0 0,1 0 0,-1-1 0,0 1 0,0 0 0,1 0 0,-1 0 0,0 0 0,0 0 0,1-1 0,-1 1 0,0 0 0,0 0 0,1 0 0,-1-1 0,0 1 0,0 0 0,0 0 0,0 0 0,1-1 0,-1 0 0,5 31 7,-4-25 0,1 10 28,1 0 0,1-1 0,0 1 1,1-1-1,14 26 0,-18-37-30,0 0 0,1-1 0,-1 1 0,1-1 0,0 1 0,0-1 0,0 0 0,0 0 0,0 0 0,0 0 0,0 0 0,1 0 0,-1-1 1,1 1-1,0-1 0,-1 1 0,1-1 0,0 0 0,0 0 0,-1 0 0,1-1 0,0 1 0,0-1 0,0 0 0,0 1 0,0-1 0,0 0 0,0-1 0,0 1 0,0-1 0,0 1 0,0-1 0,0 0 0,-1 0 0,1 0 0,0 0 0,3-3 0,11-9-1347,-17 13 1241,1 0 1,-1 0-1,0 0 1,1 0 0,-1-1-1,0 1 1,1 0-1,-1 0 1,0-1-1,1 1 1,-1 0-1,0 0 1,0-1-1,1 1 1,-1 0-1,0-1 1,0 1 0,0 0-1,0-1 1,1 1-1,-1 0 1,0-1-1,0 1 1,0 0-1,0-1 1,0 1-1,0-1 1,0 1-1,0 0 1,0-1-1,0 1 1,0 0 0,0-1-1,0 1 1,0-1-1,0 1 1,0 0-1,-1-1 1,1 1-1,0 0 1,0-1-1,0 1 1,-1 0-1,1-1 1,0 1 0,0 0-1,-1 0 1,1-1-1,0 1 1,0 0-1,-1 0 1,0-1-1,-16-3-11016</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4.393"/>
    </inkml:context>
    <inkml:brush xml:id="br0">
      <inkml:brushProperty name="width" value="0.05" units="cm"/>
      <inkml:brushProperty name="height" value="0.05" units="cm"/>
      <inkml:brushProperty name="color" value="#5B2D90"/>
    </inkml:brush>
  </inkml:definitions>
  <inkml:trace contextRef="#ctx0" brushRef="#br0">266 91 15127,'0'0'7550,"-18"-11"-7131,-65-34-174,78 43-239,0 1 0,0-1-1,0 1 1,0 0 0,0 0-1,0 1 1,-1-1 0,1 1-1,0 0 1,0 1 0,0-1-1,0 1 1,-1 0 0,1 0-1,0 1 1,0-1 0,1 1-1,-1 0 1,0 1 0,1-1-1,-1 1 1,1 0 0,0 0-1,0 0 1,0 1 0,0-1-1,1 1 1,-1 0 0,1 0-1,0 0 1,0 1 0,0-1-1,1 1 1,-1-1 0,1 1-1,1 0 1,-1 0 0,0 0-1,1 0 1,-1 7-1,2-6-4,0-1-1,0 1 1,0-1-1,1 1 0,0-1 1,0 0-1,0 1 0,1-1 1,2 7-1,-2-9-2,1 1 0,0-1 1,0 0-1,0 1 0,0-2 0,0 1 0,1 0 0,-1 0 0,1-1 1,0 0-1,6 3 0,14 7-183,0-1 1,1-1 0,1-1 0,-1-1-1,1-1 1,1-2 0,-1 0-1,1-2 1,0-1 0,0-1-1,35-4 1,-61 3 180,0 0 0,-1 0 0,1 0 0,0-1 0,0 1-1,-1 0 1,1-1 0,0 1 0,-1 0 0,1-1 0,-1 1 0,1-1 0,0 1 0,-1-1 0,1 0-1,-1 1 1,0-1 0,1 1 0,-1-1 0,1 0 0,-1 1 0,0-1 0,1 0 0,-1 0 0,0 1-1,0-1 1,0 0 0,0 1 0,0-1 0,0-1 0,-1-26 4,1 21-4,-2-2 14,0 0 0,0 0-1,0 0 1,-1 1 0,-1-1-1,1 1 1,-7-10 0,5 8 17,0 0 0,1 0 0,0 0 0,0-1 0,-2-10 0,5 18-2,1-1-1,-1 1 0,0-1 1,1 1-1,0-1 0,0 1 0,0-1 1,0 1-1,0-1 0,1 1 0,-1-1 1,1 1-1,0 0 0,0-1 0,1 1 1,-1 0-1,0 0 0,1 0 0,0 0 1,0 0-1,2-3 0,0 3-7,0 1-1,0 0 1,1-1-1,-1 1 1,0 1-1,1-1 1,-1 1-1,1-1 1,0 1-1,0 1 1,-1-1 0,1 1-1,0 0 1,8 0-1,-3 1-11,0 0-1,1 0 1,-1 1-1,0 0 0,0 1 1,-1 0-1,1 1 1,0-1-1,-1 2 1,0 0-1,0 0 1,0 0-1,-1 1 1,0 1-1,0-1 1,10 11-1,-13-10-1,1-1 1,-1 1-1,0 0 0,0 0 1,-1 0-1,0 0 1,0 1-1,0 0 0,-1 0 1,-1 0-1,1 0 1,-1 0-1,-1 1 0,1-1 1,-2 0-1,1 1 0,-1-1 1,0 1-1,-1-1 1,-2 14-1,2-19 0,-1 0 0,1 1 0,-1-1 0,0 0-1,0 0 1,0 0 0,0 0 0,-1 0 0,1 0 0,-1-1 0,0 1 0,0-1 0,0 1 0,0-1 0,0 0-1,0-1 1,0 1 0,-1 0 0,1-1 0,-1 0 0,-4 2 0,6-10 98,3 1-94,-1 1 0,2-1 0,-1 0 0,0 1 0,1-1 0,0 0 0,1 1-1,-1 0 1,1 0 0,0 0 0,0 0 0,1 0 0,-1 0 0,5-4 0,11-10-10,37-31 1,-45 40 2,-4 4-4,6-6 13,1 1 0,1 0-1,-1 0 1,2 2-1,20-11 1,-35 20-4,1-1 0,-1 1 1,0 0-1,1 0 0,-1-1 0,1 1 0,-1 0 0,0 0 1,1 0-1,-1 0 0,1 1 0,-1-1 0,0 0 0,1 1 1,-1-1-1,0 0 0,1 1 0,-1 0 0,0-1 0,1 1 1,-1 0-1,0 0 0,2 1 0,22 27-18,-15-16 25,-1-2-72,6 8-111,1-1 0,0 0 0,1-1 0,1-1 0,1-1 0,0 0 0,39 22 0,-2-17-3241</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5.334"/>
    </inkml:context>
    <inkml:brush xml:id="br0">
      <inkml:brushProperty name="width" value="0.05" units="cm"/>
      <inkml:brushProperty name="height" value="0.05" units="cm"/>
      <inkml:brushProperty name="color" value="#5B2D90"/>
    </inkml:brush>
  </inkml:definitions>
  <inkml:trace contextRef="#ctx0" brushRef="#br0">256 35 15783,'0'0'6766,"-12"-4"-6510,11 3-253,-3-1 9,0 0 1,-1 1-1,1-1 0,-1 1 0,1-1 0,-1 1 0,0 1 1,1-1-1,-1 1 0,0 0 0,0 0 0,0 0 0,1 1 1,-1-1-1,0 1 0,1 0 0,-1 1 0,1-1 1,-1 1-1,-7 3 0,1 2 2,0 0 0,0 0 0,0 1 0,1 1 0,0 0 0,0 0 0,1 1 0,1 0 0,-10 14 0,14-18-9,0 1 0,0 1-1,1-1 1,0 0 0,0 1 0,1 0 0,0 0-1,1-1 1,-1 1 0,1 0 0,1 0-1,0 0 1,0 0 0,0 1 0,1-1 0,3 13-1,-2-18-8,-1 1-1,1 0 1,0-1-1,0 1 1,1-1-1,-1 0 1,1 0-1,0 0 1,-1 0-1,1 0 0,1 0 1,-1-1-1,0 1 1,1-1-1,-1 0 1,1 0-1,-1 0 1,1-1-1,0 1 1,0-1-1,0 0 1,0 0-1,0-1 1,0 1-1,6 0 0,12 1-99,0-1-1,0 0 1,28-4-1,-46 3 93,1 0 1,-1-1-1,0 0 0,0 0 0,0 0 1,0 0-1,0-1 0,0 1 0,0-1 0,0 0 1,-1 0-1,1 0 0,0-1 0,-1 0 1,0 1-1,0-1 0,0 0 0,0 0 1,0-1-1,-1 1 0,1 0 0,-1-1 1,0 0-1,0 1 0,0-1 0,-1 0 1,1 0-1,-1 0 0,0 0 0,1-7 1,1-12 46,-1 0 1,-2 0 0,0 0 0,-6-39 0,2-6 400,4 67-427,0 0 0,0 0 0,0 0 0,0 0 0,0 0 0,0 0 0,1 0 0,-1 0 0,0 0 0,1 1 0,-1-1 0,1 0 0,-1 0 0,1 0 0,-1 1 0,1-1 1,-1 0-1,1 1 0,0-1 0,-1 0 0,1 1 0,0-1 0,0 1 0,-1-1 0,3 0 0,28-4 33,-20 6-45,-1 0-1,0 1 0,0 0 0,17 5 1,-17-3 10,0 1 0,-1-1 1,0 1-1,0 1 0,0 0 1,-1 0-1,1 0 0,-2 1 0,1 1 1,-1-1-1,0 1 0,0 0 1,6 12-1,-2-1 28,-1 0 1,-1 1-1,-1 0 1,0 1-1,6 31 0,-14-51-39,0 0-1,0 0 1,0 0-1,0-1 1,0 1-1,0 0 1,0 0-1,1 0 1,-1-1-1,0 1 0,1 0 1,-1 0-1,0 0 1,1-1-1,-1 1 1,1 0-1,-1-1 1,1 1-1,0-1 1,-1 1-1,1 0 1,0-1-1,-1 1 0,1-1 1,0 0-1,0 1 1,-1-1-1,1 1 1,0-1-1,0 0 1,-1 0-1,1 0 1,0 1-1,0-1 0,0 0 1,0 0-1,0 0 1,-1 0-1,1 0 1,0 0-1,0-1 1,0 1-1,0 0 1,-1 0-1,1-1 0,0 1 1,0 0-1,-1-1 1,1 1-1,0 0 1,0-1-1,-1 1 1,1-1-1,0 0 1,-1 1-1,1-1 1,-1 1-1,1-2 0,37-42-192,-37 44 188,10-18-24,0-1 0,-1-1 0,0 1 1,7-28-1,-1 7 109,-16 40-70,0 0 1,0-1 0,0 1 0,1-1-1,-1 1 1,0 0 0,0-1 0,1 1-1,-1 0 1,0-1 0,1 1 0,-1 0-1,0-1 1,1 1 0,-1 0 0,0 0-1,1-1 1,-1 1 0,1 0 0,-1 0-1,0 0 1,1 0 0,-1-1 0,1 1-1,-1 0 1,1 0 0,-1 0 0,1 0 0,-1 0-1,0 0 1,1 0 0,-1 0 0,1 0-1,-1 1 1,1-1 0,-1 0 0,0 0-1,1 0 1,-1 0 0,1 1 0,-1-1-1,0 0 1,1 0 0,-1 1 0,0-1-1,1 0 1,-1 1 0,0-1 0,1 0-1,-1 1 1,1 0 0,17 20-119,-17-19 123,69 84 46,-63-79-55,0 0 0,0 0 0,1-1 0,0 0 1,0 0-1,0-1 0,1 0 0,0 0 0,11 3 0,-14-6-10,0-1 0,1 0 0,-1-1 0,0 1 0,0-1 0,0-1 0,1 1 0,-1-1 0,0 0 0,0 0 1,0-1-1,0 1 0,0-1 0,0-1 0,7-4 0,-8 5 3,-1 0-1,-1 0 1,1-1-1,0 0 1,-1 1 0,1-1-1,-1-1 1,0 1-1,0 0 1,0-1 0,0 0-1,-1 1 1,1-1-1,-1 0 1,0 0 0,0-1-1,-1 1 1,1 0-1,-1-1 1,0 1 0,1-5-1,-1-5 62,-1 1 0,0-1 0,0 1 0,-1-1 0,-1 1 0,-1 0 0,-7-26 0,10 39-41,0-1-1,0 1 1,0-1-1,0 1 1,0-1-1,0 1 1,0-1-1,0 1 1,0 0-1,0-1 1,0 1-1,0-1 1,1 1-1,-1-1 1,0 1 0,0-1-1,0 1 1,1 0-1,-1-1 1,0 1-1,1 0 1,-1-1-1,0 1 1,1 0-1,-1-1 1,0 1-1,1 0 1,-1-1-1,1 1 1,-1 0-1,0 0 1,1 0-1,-1-1 1,1 1-1,-1 0 1,1 0-1,-1 0 1,1 0-1,-1 0 1,1 0-1,-1 0 1,1 0-1,-1 0 1,0 0-1,2 0 1,29 0-160,-22 1 191,0-1-57,1 0-1,-1 1 1,0 0 0,1 1 0,-1-1 0,0 2 0,0 0-1,-1 0 1,1 0 0,0 1 0,13 9 0,-16-9 8,-1 0 1,-1 0 0,1 0 0,0 1 0,-1 0-1,0 0 1,0 0 0,-1 0 0,1 1 0,-1 0-1,0-1 1,-1 1 0,1 0 0,-1 0-1,-1 1 1,1-1 0,-1 0 0,1 8 0,-1 15-4,-1-21 3,1 0 0,-1 0 0,1 0 0,0 0 0,4 12 0,-4-18 2,0 0 1,0 0-1,0 0 1,0 0-1,1 0 1,-1 0-1,0 0 1,1 0 0,0-1-1,-1 1 1,1 0-1,0-1 1,0 0-1,0 1 1,0-1 0,0 0-1,0 0 1,0 0-1,0 0 1,0 0-1,1-1 1,-1 1-1,4 0 1,30 4-259,0-2 0,0-1 0,60-5 0,39-16-3449,-35-5-6611</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6.748"/>
    </inkml:context>
    <inkml:brush xml:id="br0">
      <inkml:brushProperty name="width" value="0.05" units="cm"/>
      <inkml:brushProperty name="height" value="0.05" units="cm"/>
      <inkml:brushProperty name="color" value="#5B2D90"/>
    </inkml:brush>
  </inkml:definitions>
  <inkml:trace contextRef="#ctx0" brushRef="#br0">329 0 18649,'0'0'4175,"-40"6"-3924,-130 21-147,164-26-99,0 0 0,0 0 0,0 1 0,1 0 0,-1 0 0,1 0 0,-1 1 1,1 0-1,0 0 0,0 0 0,0 1 0,0-1 0,1 1 0,-1 0 0,1 1 1,0-1-1,0 1 0,1 0 0,-1 0 0,-3 7 0,4-2-1,0-1 0,1 2 1,0-1-1,1 0 0,0 0 0,0 1 0,1-1 0,2 13 0,-2 3-4,0-21-40,1 0 1,0 1-1,0-1 1,0 0 0,1 0-1,-1 0 1,1 0 0,1 0-1,-1-1 1,0 1-1,1-1 1,0 1 0,0-1-1,1 0 1,-1 0-1,1 0 1,0-1 0,0 1-1,0-1 1,0 0-1,0 0 1,1 0 0,-1-1-1,1 1 1,0-1-1,0 0 1,0-1 0,0 1-1,0-1 1,0 0-1,1 0 1,-1-1 0,0 0-1,0 1 1,1-2-1,-1 1 1,0-1 0,0 1-1,0-1 1,0-1-1,0 1 1,10-5 0,-12 4 33,0 1 1,0-1 0,0 0-1,0 0 1,0-1 0,0 1 0,-1 0-1,1-1 1,-1 0 0,0 0-1,0 1 1,0-1 0,0 0 0,0-1-1,-1 1 1,1 0 0,-1 0-1,0-1 1,0 1 0,0-1 0,0 1-1,0-5 1,1-12 63,-1 1-1,-2-39 1,0 26 171,0 15-182,1 10 75,0 0 0,0 1 0,0-1 0,1 1 0,0-1 0,3-12 0,-3 17-93,0 0-1,0 0 0,0 0 1,1 1-1,-1-1 0,0 0 1,1 1-1,-1-1 1,1 1-1,0-1 0,-1 1 1,1 0-1,0 0 0,0 0 1,0 0-1,0 0 0,0 0 1,0 0-1,0 1 1,0-1-1,0 1 0,0-1 1,0 1-1,0 0 0,0 0 1,3 0-1,2 0-29,0 0-1,0 0 1,0 1-1,-1 0 1,1 0-1,0 1 0,-1 0 1,1 0-1,-1 0 1,1 1-1,-1 0 1,0 0-1,0 1 1,10 7-1,0 4-4,0 0-1,-1 0 0,17 24 0,-13-15-36,-19-24 23,0 0 1,0 1-1,1-1 1,-1 1-1,0-1 0,0 0 1,0 1-1,1-1 1,-1 0-1,0 1 1,1-1-1,-1 0 1,0 0-1,1 1 1,-1-1-1,0 0 1,1 0-1,-1 1 0,0-1 1,1 0-1,-1 0 1,0 0-1,1 0 1,-1 0-1,1 0 1,-1 0-1,1 0 1,-1 0-1,0 0 0,1 0 1,-1 0-1,1 0 1,-1 0-1,0 0 1,1 0-1,-1 0 1,1 0-1,0-1 1,3-12 509,-4 4 290,-1 29-677,1 96-122,0-114 13,0 0-1,1 0 1,-1 0 0,0-1-1,1 1 1,-1 0-1,1 0 1,0 0 0,-1-1-1,1 1 1,0 0 0,0-1-1,0 1 1,0-1-1,0 1 1,1-1 0,-1 1-1,0-1 1,1 0 0,-1 1-1,4 0 1,-1 1-61,1 0 0,0-1 0,0 0 0,0 0 0,0-1 0,1 1 0,9 0 0,-3 0-58,0-1 0,-1-1 0,1 0 1,0-1-1,0 0 0,23-6 0,-32 6 105,1 0-1,-1 0 1,0-1-1,1 0 1,-1 0-1,0 0 1,0 0-1,0 0 1,0 0 0,-1-1-1,1 1 1,-1-1-1,1 0 1,-1 0-1,0 0 1,0 0-1,0 0 1,0-1 0,-1 1-1,1 0 1,-1-1-1,2-6 1,-1-5 150,0 0 0,-1 1 0,0-1 1,-3-22-1,1 3 818,1 33-423,-1 1-549,-4 0 8,3 0-11,1 5 24,0-1-1,0 0 1,0 1-1,1-1 1,-1 0 0,1 1-1,0-1 1,1 7-1,-1-9-15,0 4 19,0 0 0,0 0-1,0 0 1,1-1 0,0 1 0,0 0 0,0 0 0,1-1 0,0 1 0,0-1 0,0 0 0,4 6-1,-3-7-30,1 0-1,0 0 1,0 0-1,0-1 1,0 0-1,1 0 1,-1 0-1,1 0 1,0-1-1,0 0 0,0 0 1,0 0-1,6 1 1,-4-1-10,-1 0 0,0-1 0,1 0 0,-1 0 0,1 0 0,-1-1 0,1 0 0,0 0 0,-1 0 1,1-1-1,-1 0 0,1-1 0,-1 1 0,0-1 0,8-4 0,-11 5 44,1-2 0,-1 1 1,1 0-1,-1-1 0,0 1 0,0-1 1,0 0-1,0 0 0,-1 0 0,1 0 1,-1-1-1,0 1 0,0-1 0,0 1 1,0-1-1,-1 0 0,1 0 0,-1 0 1,0 0-1,0 0 0,0 0 0,-1 0 1,1 0-1,-1-7 0,0 3 22,1-1-1,-1 1 1,0 0-1,-1-1 0,0 1 1,0 0-1,-1 0 1,0 0-1,0 0 1,-1 0-1,0 0 1,0 1-1,-1-1 1,0 1-1,0 0 1,-1 0-1,-10-11 0,8 10 5,4 4 62,0 0 1,-1 0-1,0 0 0,0 1 0,0-1 0,0 1 0,-8-5 0,10 6-32,2 2-70,18 0-58,17-2 17,0 1 0,0 2 0,0 2 1,39 8-1,-67-10 50,1 1 0,-1 0 0,1 0 0,-1 1 0,0 0 0,0 0 0,0 1 1,-1-1-1,1 2 0,-1-1 0,0 1 0,0 0 0,0 0 0,-1 0 0,0 1 0,0 0 0,0 0 0,-1 0 0,1 1 1,-2-1-1,1 1 0,-1 0 0,0 0 0,4 15 0,-4-4-2,-1 0-1,-1 0 1,-1 33 0,-1-18 8,2-33-3,-1 0 1,0 0 0,0 0-1,0 0 1,0 0-1,0 0 1,1 0 0,-1 0-1,0 0 1,0 0 0,0 0-1,0 0 1,0 0 0,1 0-1,-1 0 1,0 0 0,0 0-1,0 0 1,0 0-1,1 0 1,-1 0 0,0 0-1,0 0 1,0 0 0,0 0-1,0 0 1,0 0 0,1 0-1,-1 0 1,0 0-1,0 0 1,0 1 0,0-1-1,0 0 1,0 0 0,0 0-1,1 0 1,-1 0 0,0 0-1,0 1 1,0-1 0,0 0-1,0 0 1,0 0-1,0 0 1,0 0 0,0 1-1,3-4 25,243-236 107,-239 233-133,-3 2-2,0 0 0,1 0 0,0 0 0,0 1 0,9-6 0,-13 9 0,0-1 1,1 1 0,-1 0 0,0-1-1,0 1 1,1 0 0,-1 0-1,0 0 1,0 0 0,1 0 0,-1 0-1,0 0 1,0 0 0,1 0-1,-1 1 1,0-1 0,0 0 0,0 1-1,1-1 1,-1 1 0,0-1-1,0 1 1,0 0 0,0 0 0,0-1-1,0 1 1,0 0 0,0 0-1,0 0 1,-1 0 0,1 0 0,0 0-1,0 2 1,11 16-19,-1 1 0,-2 0 0,10 26 0,-9-21 37,21 41 1,-26-57-22,0-1 1,1 0-1,0-1 1,0 1-1,1-1 0,0 0 1,0-1-1,14 10 1,-11-10-99,1 0 0,0-1 0,0 0 0,0 0 0,1-1 0,-1-1 1,1 0-1,24 2 0,54-1-4765,-4-4-10009</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7.237"/>
    </inkml:context>
    <inkml:brush xml:id="br0">
      <inkml:brushProperty name="width" value="0.05" units="cm"/>
      <inkml:brushProperty name="height" value="0.05" units="cm"/>
      <inkml:brushProperty name="color" value="#5B2D90"/>
    </inkml:brush>
  </inkml:definitions>
  <inkml:trace contextRef="#ctx0" brushRef="#br0">473 0 21626,'0'0'3140,"13"28"-2881,-9-18-249,12 24-3,-1 2-1,-2 0 1,-2 0-1,10 56 0,-14-38 13,1 78 0,-8-116-19,0 0 1,-2 1-1,0-1 0,-1 0 0,0-1 1,-1 1-1,-1 0 0,0-1 0,-11 19 0,6-16-89,-1-1-1,-1 0 0,0-1 0,-1 0 0,-1-1 0,-26 22 0,39-36 78,-1 1 0,1-1 0,-1 0 0,0 0 0,1 0 0,-1 0 1,0 0-1,0 0 0,1-1 0,-1 1 0,0 0 0,0-1 0,0 0 0,0 1 0,0-1 0,0 0 1,0 0-1,0 0 0,0 0 0,0 0 0,1 0 0,-1-1 0,0 1 0,0-1 0,0 1 0,0-1 1,0 0-1,1 0 0,-1 0 0,0 0 0,1 0 0,-1 0 0,0 0 0,1 0 0,0-1 0,-1 1 1,1-1-1,0 1 0,-2-4 0,-5-6 27,1 0 1,1 0-1,0-1 0,-7-22 0,6 17-50,-8-22 38,9 22-3,0 0 0,-1 0-1,-1 1 1,0 0 0,-1 0-1,-1 1 1,0 0-1,-18-18 1,26 32 1,0 0-1,0 0 1,0 1-1,0-1 1,0 0 0,0 1-1,0 0 1,0-1-1,0 1 1,0 0 0,0 0-1,0 0 1,-1 1-1,1-1 1,0 0 0,0 1-1,0-1 1,0 1-1,0 0 1,0 0-1,0 0 1,1 0 0,-1 0-1,0 0 1,0 0-1,-2 3 1,-12 7 7,1 0 0,1 0 0,0 2 0,0-1 0,-12 18 0,20-24-5,1 1 1,0 0-1,1 0 1,-1 1-1,1-1 1,1 1-1,-1 0 0,1 0 1,1 0-1,-1 0 1,2 1-1,-1-1 1,0 13-1,2-19-3,0-1-1,0 0 1,0 1 0,1-1 0,-1 1-1,0-1 1,1 0 0,-1 1 0,1-1-1,0 0 1,-1 0 0,1 1-1,0-1 1,0 0 0,0 0 0,0 0-1,0 0 1,0 0 0,0 0-1,0 0 1,0 0 0,0 0 0,0-1-1,1 1 1,-1 0 0,0-1 0,1 1-1,-1-1 1,2 1 0,47 6-38,-43-7 28,68 2-572,0-3 1,92-13-1,40-24-4580,-89 7-1977</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7.744"/>
    </inkml:context>
    <inkml:brush xml:id="br0">
      <inkml:brushProperty name="width" value="0.05" units="cm"/>
      <inkml:brushProperty name="height" value="0.05" units="cm"/>
      <inkml:brushProperty name="color" value="#5B2D90"/>
    </inkml:brush>
  </inkml:definitions>
  <inkml:trace contextRef="#ctx0" brushRef="#br0">241 258 14695,'0'0'9527,"-19"8"-9455,-3 1-18,1 2 0,0 0 0,1 2 0,-34 26 0,47-33-55,0 0 0,0 0 0,1 1 0,0 0 0,0 0 0,0 1 0,1 0 0,0 0 0,1 0 0,-1 0 0,2 1 0,-1-1 0,1 1 0,1 0 0,-1 0 0,2 0 0,-1 1 0,0 9 0,3-19-34,-1 1-1,0 0 1,0 0 0,1 0 0,-1 0 0,0 0 0,1 0 0,-1 0 0,1-1 0,-1 1 0,1 0 0,-1 0 0,1-1 0,0 1 0,-1 0 0,1-1 0,0 1 0,0-1-1,-1 1 1,1-1 0,0 1 0,0-1 0,0 1 0,0-1 0,0 0 0,-1 1 0,1-1 0,0 0 0,0 0 0,0 0 0,0 0 0,0 0 0,0 0 0,0 0-1,1 0 1,40-4-391,-39 3 348,6 0-22,-1-2-1,1 1 1,-1-1-1,1-1 0,-1 1 1,0-1-1,0-1 0,-1 1 1,1-1-1,-1-1 1,0 0-1,-1 0 0,1 0 1,9-13-1,-5 5 207,-1 0-1,-1-1 1,0-1-1,-1 0 0,-1 0 1,9-26-1,-16 69 375,2 0-1,6 28 0,-6-50-478,0-1 0,0 1 0,1-1 0,0 1 0,0-1 0,0 0 0,0 0-1,1-1 1,-1 1 0,1-1 0,0 1 0,0-1 0,0-1 0,0 1 0,1 0 0,-1-1-1,1 0 1,0 0 0,-1 0 0,1-1 0,0 0 0,0 1 0,8-1 0,6 2-71,0-2 1,1 0 0,-1-1-1,35-4 1,-38 1-90,-1 0 1,0 0-1,0-1 1,0-1 0,-1-1-1,1 0 1,-1-1-1,-1 0 1,19-13-1,-24 14 119,0 0 0,-1 0 0,0-1-1,0 0 1,0-1 0,-1 1 0,0-1 0,0-1-1,-1 1 1,0-1 0,0 0 0,-1 0 0,-1 0 0,1-1-1,3-16 1,-1-39 1281,-5-123 0,-2 153 314,0 94-1603,3 73 76,-1-116-28,1-1 0,1 1 1,0-1-1,1 0 0,1 1 0,8 16 0,-3-12-331,22 56-228,-23-26-5021</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8.960"/>
    </inkml:context>
    <inkml:brush xml:id="br0">
      <inkml:brushProperty name="width" value="0.05" units="cm"/>
      <inkml:brushProperty name="height" value="0.05" units="cm"/>
      <inkml:brushProperty name="color" value="#5B2D90"/>
    </inkml:brush>
  </inkml:definitions>
  <inkml:trace contextRef="#ctx0" brushRef="#br0">0 375 18408,'0'0'4891,"0"0"-4873,0 0 0,1 0 1,-1-1-1,0 1 1,0 0-1,0 0 0,0 0 1,0 0-1,0 0 1,1 0-1,-1-1 0,0 1 1,0 0-1,0 0 1,0 0-1,0 0 0,0 0 1,0-1-1,0 1 1,0 0-1,0 0 0,0 0 1,0 0-1,0-1 1,0 1-1,0 0 0,0 0 1,0 0-1,0 0 0,0-1 1,0 1-1,0 0 1,0 0-1,0 0 0,0 0 1,0-1-1,0 1 1,146 2 5,-44 2-1047,0-5 0,164-22 1,-263 22 1115,25-6-460,-27 7 453,0 0 0,0 0 0,0 0-1,0-1 1,0 1 0,0 0 0,-1-1-1,1 1 1,0 0 0,0-1 0,0 0 0,0 1-1,-1-1 1,1 1 0,0-1 0,-1 0-1,1 1 1,0-1 0,-1 0 0,1 0-1,-1 0 1,1-1 806,-9 2-840,0 1 0,0 0 1,0 0-1,0 1 1,0 0-1,0 0 0,0 1 1,1 0-1,-1 0 0,1 1 1,0 0-1,-12 8 0,10-6-54,0 2 0,0-1 0,0 1 0,1 0 0,0 1 0,0 0 0,1 0-1,-6 11 1,10-15-35,0 0-1,1 1 0,0-1 1,0 0-1,1 0 0,0 1 1,0-1-1,0 1 0,0 0 1,1-1-1,0 1 0,0-1 0,0 1 1,1-1-1,2 11 0,-1-15-9,-1 0-1,1 0 0,-1 0 1,1 0-1,0 0 0,-1 0 1,1 0-1,0-1 1,0 1-1,0-1 0,0 1 1,0-1-1,-1 0 0,1 0 1,0 0-1,0 0 0,0 0 1,0 0-1,4-1 0,2 0-106,1 2 113,-1-1 0,0 0 0,0-1-1,1 0 1,-1-1 0,0 1 0,0-1-1,0-1 1,0 0 0,-1 0 0,1 0-1,-1-1 1,0 0 0,0 0 0,0-1-1,0 0 1,-1 0 0,0-1 0,0 0-1,0 0 1,-1 0 0,0-1 0,7-11-1,11-27 138,-19 36 111,0 0 0,1 0 0,0 1 0,0-1 0,1 1 0,7-9 0,-12 61 41,-1 80-939,6-123 499,6-1 186,-1-1-1,1-1 1,0 0-1,0 0 1,-1-1-1,1-1 1,11-5-1,77-43 25,4-1 32,-92 48-45,0 1 0,0 0 0,1 1 0,-1 0 0,1 1 0,-1 0 0,14 0 0,-22 3-6,-1-1 0,1 0 1,0 1-1,-1-1 0,1 1 0,-1 0 0,1 0 0,-1 1 0,1-1 0,-1 1 1,1 0-1,-1 0 0,0 0 0,0 0 0,0 0 0,0 1 0,-1-1 0,1 1 0,-1 0 1,1-1-1,-1 1 0,0 1 0,0-1 0,0 0 0,-1 0 0,3 5 0,-1 2 2,0-1-1,0 0 1,-1 1-1,-1-1 1,1 1-1,-1-1 1,-1 1 0,0 0-1,-2 13 1,2-21 1,-1 0 0,0 0 0,0 0 0,-1 0 0,1-1 1,0 1-1,-1 0 0,1-1 0,-1 1 0,1-1 1,-1 1-1,0-1 0,0 1 0,1-1 0,-1 0 0,0 0 1,0 0-1,0 0 0,0-1 0,-1 1 0,1 0 0,0-1 1,0 0-1,0 1 0,-4-1 0,-64 7 53,61-7-52,-9-2 292,29-4 204,31-6-263,85-12-263,75-19-349,-166 34 162,-2-2 0,1-2 0,51-27 0,-82 39 263,-1-1 0,1 0 0,-1 0 1,1 0-1,-1-1 0,0 1 0,0-1 1,0 0-1,0 0 0,-1 0 0,1 0 0,-1 0 1,1 0-1,-1-1 0,0 1 0,-1-1 0,1 0 1,0 1-1,-1-1 0,0 0 0,0 0 0,0 0 1,-1 0-1,1 0 0,-1 0 0,0-8 294,-9 35-207,7-17-131,0-1-1,1 0 1,-1 1-1,1-1 1,0 1-1,0 0 1,1-1-1,0 1 1,0 0-1,0-1 1,1 1 0,-1 0-1,1-1 1,1 1-1,2 7 1,-2-8-1,1-1-1,-1 0 1,1 0 0,0 0 0,1 0 0,-1 0-1,1-1 1,-1 0 0,1 1 0,0-1 0,0-1-1,1 1 1,-1-1 0,0 1 0,1-1 0,0 0 0,7 2-1,13 1-62,0 0 0,0-1 0,1-2 0,-1 0 0,1-2 0,-1-1 0,48-7 0,-62 6 22,0-1 1,0 1-1,0-2 0,-1 1 1,1-2-1,-1 1 0,0-1 1,0-1-1,-1 0 0,13-10 1,-17 11 10,0 0 1,0 0-1,0 0 1,-1-1-1,1 0 1,-1 0-1,-1 0 1,1 0 0,-1-1-1,-1 1 1,1-1-1,-1 0 1,0 0-1,0 0 1,-1 0-1,0 0 1,0-9-1,0-12 125,-1 0-1,-2 0 0,0 0 0,-2 0 0,-1 0 1,-2 1-1,0 0 0,-2 0 0,-17-37 0,15 49 165,5 18 31,1 32-20,5-24-384,-7 241 124,7-245-12,0 4 1,1 1 0,1 0 0,0 0 0,0-1 0,1 1 0,1-1 0,0 0 0,0 0 1,1 0-1,7 11 0,-1-5-43,0-1 0,1 0 0,1 0 0,1-1 0,16 14 0,-21-17-208</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9.326"/>
    </inkml:context>
    <inkml:brush xml:id="br0">
      <inkml:brushProperty name="width" value="0.05" units="cm"/>
      <inkml:brushProperty name="height" value="0.05" units="cm"/>
      <inkml:brushProperty name="color" value="#5B2D90"/>
    </inkml:brush>
  </inkml:definitions>
  <inkml:trace contextRef="#ctx0" brushRef="#br0">0 82 16039,'0'0'7076,"174"-54"-7076,-79 47-16,13 1-16,8 2-625,-8-1-1168,-17-1-4321</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19.678"/>
    </inkml:context>
    <inkml:brush xml:id="br0">
      <inkml:brushProperty name="width" value="0.05" units="cm"/>
      <inkml:brushProperty name="height" value="0.05" units="cm"/>
      <inkml:brushProperty name="color" value="#5B2D90"/>
    </inkml:brush>
  </inkml:definitions>
  <inkml:trace contextRef="#ctx0" brushRef="#br0">9 1 11829,'0'0'14631,"-8"0"-14359</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36.853"/>
    </inkml:context>
    <inkml:brush xml:id="br0">
      <inkml:brushProperty name="width" value="0.05" units="cm"/>
      <inkml:brushProperty name="height" value="0.05" units="cm"/>
      <inkml:brushProperty name="color" value="#5B2D90"/>
    </inkml:brush>
  </inkml:definitions>
  <inkml:trace contextRef="#ctx0" brushRef="#br0">394 32 11525,'0'0'8319,"-15"-15"-5750,15 14-2540,-1 0 0,1 0 1,-1 0-1,1 0 0,-1 0 0,1 0 1,-1 0-1,0 0 0,1 0 0,-1 0 0,0 0 1,0 1-1,0-1 0,0 0 0,0 0 1,-2 0-1,2 1-8,0 1 1,0 0-1,0-1 1,-1 1-1,1 0 1,0 0-1,0 0 1,0 0-1,0 0 0,0 0 1,0 0-1,1 0 1,-1 0-1,0 0 1,0 0-1,0 2 1,-11 13-20,0-1 1,-1-1-1,-1 0 1,0-1-1,-1 0 0,-1-1 1,-26 16-1,-12 2 12,-61 24 1,76-37-13,38-16 81,4-1-112,0 1 24,0 0 0,0-1 0,0 0 0,0 0 0,0 0 0,0 0 0,6-1 0,5 0-6,31 1-308,166 0 342,-72 0-5714,-131-2 1364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5.221"/>
    </inkml:context>
    <inkml:brush xml:id="br0">
      <inkml:brushProperty name="width" value="0.05" units="cm"/>
      <inkml:brushProperty name="height" value="0.05" units="cm"/>
      <inkml:brushProperty name="color" value="#004F8B"/>
    </inkml:brush>
  </inkml:definitions>
  <inkml:trace contextRef="#ctx0" brushRef="#br0">269 0 14535,'0'0'6803,"-211"103"-6563,174-31 32,16 9-96,21 6-16,0 3 0,54-3-112,12-5 32,17-9-80,37-17-816,25-17-545,21-18-2032</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37.228"/>
    </inkml:context>
    <inkml:brush xml:id="br0">
      <inkml:brushProperty name="width" value="0.05" units="cm"/>
      <inkml:brushProperty name="height" value="0.05" units="cm"/>
      <inkml:brushProperty name="color" value="#5B2D90"/>
    </inkml:brush>
  </inkml:definitions>
  <inkml:trace contextRef="#ctx0" brushRef="#br0">5 74 11525,'0'0'9338,"-2"-12"-8765,0-39-274,2 51-298,0-1 0,0 1 0,0 0 1,0-1-1,0 1 0,0-1 0,0 1 0,0 0 0,0-1 0,0 1 0,0 0 0,0-1 0,1 1 0,-1 0 0,0-1 0,0 1 0,0 0 0,0-1 0,1 1 0,-1 0 0,0-1 1,0 1-1,1 0 0,-1 0 0,0-1 0,0 1 0,1 0 0,-1 0 0,0-1 0,1 1 0,-1 0 0,0 0 0,1 0 0,-1 0 0,0 0 0,1 0 0,-1-1 0,1 1 0,-1 0 1,0 0-1,1 0 0,-1 0 0,0 0 0,1 0 0,-1 1 0,1-1 0,-1 0 0,0 0 0,1 0 0,-1 0 0,0 0 0,1 0 0,-1 1 0,0-1 0,1 0 0,-1 0 1,0 0-1,0 1 0,1-1 0,-1 0 0,0 1 0,0-1 0,1 0 0,-1 0 0,0 1 0,0 0 0,17 21 35,-10-6 11,0 0-1,-1 1 1,0 0-1,-1 0 1,-1 1-1,2 28 1,-1 108 380,-6-104-388,-2-24-360,2-25 286,1 0 1,0-1-1,0 1 0,-1 0 1,1 0-1,0-1 0,-1 1 1,1 0-1,0 0 1,-1-1-1,1 1 0,-1 0 1,1-1-1,-1 1 0,0-1 1,1 1-1,-1 0 0,0-1 1,1 0-1,-1 1 1,0-1-1,0 1 0,1-1 1,-1 0-1,0 1 0,0-1 1,-1 0-1,2-4-2003,0-18-1996</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37.592"/>
    </inkml:context>
    <inkml:brush xml:id="br0">
      <inkml:brushProperty name="width" value="0.05" units="cm"/>
      <inkml:brushProperty name="height" value="0.05" units="cm"/>
      <inkml:brushProperty name="color" value="#5B2D90"/>
    </inkml:brush>
  </inkml:definitions>
  <inkml:trace contextRef="#ctx0" brushRef="#br0">979 77 14439,'0'0'4287,"-34"-12"-3548,-113-37-286,134 45-395,0 1 0,0 0-1,-1 1 1,1 0-1,-1 1 1,0 1 0,1 0-1,-1 1 1,0 0 0,1 1-1,-1 1 1,1 0-1,0 0 1,0 2 0,-18 8-1,21-10-47,-32 13 89,1 2 1,0 2 0,2 2 0,0 1 0,2 1 0,0 3 0,-60 57 0,79-66-54,0 2 0,2 0 0,0 2 0,1-1 0,1 2 0,1 0 0,1 0-1,1 1 1,1 1 0,2 0 0,0 0 0,1 1 0,2 0 0,-4 44 0,8-51-4,0 1 0,4 36-1,-2-49-32,1 1 1,0-1-1,0 0 0,0 0 0,1 0 1,0 0-1,0 0 0,1-1 0,0 1 1,6 7-1,4 2 22,1 0 0,0-1 0,1 0 0,0-1 0,1-1 0,1-1 0,0 0 0,33 15 0,-24-15-3,2-1 1,0-2-1,0-1 0,0-1 1,49 5-1,-23-9 7,-1-2-1,0-2 1,1-3-1,-1-2 1,0-2-1,79-24 1,-82 18-23,0-2 1,-1-3-1,51-26 1,-88 38-10,0 0 0,-1 0 1,0-1-1,-1 0 0,1-1 1,-2-1-1,1 0 0,-1 0 1,-1-1-1,0 0 1,0 0-1,-1-1 0,-1-1 1,0 1-1,-1-1 0,9-25 1,-11 27-2,-1 0 0,-1 0 0,0-1 0,0 1 0,-1-1 1,-1 0-1,0 1 0,-1-1 0,0 0 0,0 1 0,-1-1 1,-1 1-1,0 0 0,-1 0 0,0 0 0,0 0 0,-1 0 1,0 1-1,-1 0 0,-8-10 0,-11-10 20,-2 2-1,-1 1 1,-1 2 0,-60-42 0,42 37 35,-1 2 0,-93-39 0,119 58 18,1 2 0,-46-10 0,62 16-181,-1 0-1,1 0 1,-1 0 0,0 1-1,1 0 1,-1 1 0,1-1 0,-1 1-1,1 0 1,-1 0 0,1 0-1,0 1 1,-1 0 0,1 0-1,0 1 1,0-1 0,-6 5-1,-11 14-3291</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39.261"/>
    </inkml:context>
    <inkml:brush xml:id="br0">
      <inkml:brushProperty name="width" value="0.05" units="cm"/>
      <inkml:brushProperty name="height" value="0.05" units="cm"/>
      <inkml:brushProperty name="color" value="#5B2D90"/>
    </inkml:brush>
  </inkml:definitions>
  <inkml:trace contextRef="#ctx0" brushRef="#br0">26 38 14967,'0'0'6987,"-5"-6"-6811,-15-25-356,28 33-29,-8-2 153,125 0 328,-125 7 2136,0 25-2495,-5 83 133,1-59 14,6 70-1,-1-117-83,1 0-1,0 0 0,0 0 1,1 0-1,0 0 1,1-1-1,0 0 1,0 0-1,0 0 0,1 0 1,1 0-1,8 9 1,-11-14 11,-1 0 1,1 0-1,0 0 1,0-1-1,0 1 1,1-1-1,-1 0 1,1 0-1,-1 0 1,1 0-1,0 0 1,0-1-1,0 0 1,-1 1-1,1-2 1,0 1-1,1 0 1,-1-1-1,0 0 1,0 0-1,0 0 1,0 0-1,0 0 1,0-1-1,0 0 1,0 0-1,0 0 1,0-1-1,0 1 1,3-3-1,1 0-30,0-1 1,-1 0-1,1-1 0,-1 1 0,-1-1 1,1-1-1,-1 1 0,0-1 0,-1 0 1,1-1-1,-1 1 0,-1-1 0,1 0 1,-2 0-1,5-11 0,0-9-113,0-1-1,-2 0 0,3-40 1,-5 35 173,15-61 1,-15 76 151,0 5 179,-3 28-294,-2 23-97,0-14 52,4 45 1,-2-61-12,0 0 1,0-1-1,1 1 1,0-1-1,0 0 0,1 0 1,-1 0-1,1 0 1,1 0-1,-1 0 1,7 7-1,4 4 10,1-1-1,1-1 1,0 0 0,1-2-1,0 1 1,34 18 0,-47-31-26,0 0 1,0 0 0,-1 0 0,1 0 0,0-1 0,0 0 0,0 0 0,0 0 0,0 0 0,0 0 0,0-1 0,0 1 0,-1-1 0,1 0-1,6-3 1,52-28-66,-54 27 79,1-1-18,0-1-1,0-1 1,0 0-1,-1 0 0,0 0 1,-1-1-1,0-1 1,12-18-1,8-13-62,-25 39 83,0 1 0,0-1 1,1 1-1,-1 0 0,0-1 0,0 1 0,1 0 0,-1 0 0,1 0 0,-1 1 0,1-1 1,-1 1-1,1-1 0,-1 1 0,1 0 0,0 0 0,-1 0 0,1 0 0,-1 0 0,1 1 0,-1-1 1,1 1-1,-1 0 0,1 0 0,-1 0 0,4 1 0,1 1-6,1 0 1,-1 0-1,0 1 1,0 0-1,-1 0 0,1 1 1,9 8-1,-13-11 6,-1 0 0,0 1 0,1-1 0,-1 1-1,0 0 1,0 0 0,-1 0 0,1 0 0,-1 0 0,1 0-1,-1 0 1,0 0 0,0 0 0,0 1 0,-1-1 0,1 0-1,-1 0 1,0 1 0,0-1 0,0 1 0,0-1 0,0 0-1,-1 1 1,0-1 0,1 0 0,-3 5 0,0-3 1,0 0 0,0 0 0,0-1 0,-1 1 0,1-1 0,-1 0 0,0 0 1,-1 0-1,1-1 0,0 1 0,-1-1 0,0 0 0,0 0 0,-6 2 0,0 0-9,-10 6 16,0-1 0,0-1 0,-1-1 0,0-1 0,0-1 0,-1-1 0,-26 3 0,48-10-5,1 0 0,-1 0 1,1 1-1,-1-1 1,1 0-1,0 0 1,0 0-1,0 0 1,0 0-1,0-3 1,1 3-4,-1 0 1,0 0 0,1 0 0,0 0-1,-1 1 1,1-1 0,0 0 0,0 0 0,0 1-1,0-1 1,0 1 0,0-1 0,0 1-1,1-1 1,-1 1 0,0 0 0,1-1 0,-1 1-1,1 0 1,0 0 0,-1 0 0,1 0-1,0 1 1,0-1 0,-1 0 0,1 1 0,0-1-1,0 1 1,0-1 0,0 1 0,2 0-1,11-2-1,0 0-1,29 2 1,-32 0-17,20 1 18,-1 2 0,38 9 0,-35-6 22,65 5 1,-75-11-13,0 0 1,0-2-1,0 0 1,0-2-1,0-1 0,37-12 1,-55 15-8,1 0 0,-1-1 0,0 0 0,1 0 0,-1-1-1,-1 0 1,1 0 0,0 0 0,-1 0 0,0-1 0,0 0 0,-1 0 0,1-1 0,-1 1 0,0-1 0,0 0 0,-1 0 0,0 0 0,0-1 0,0 1 0,-1-1 0,0 1-1,0-1 1,-1 0 0,0 0 0,0 0 0,0-11 0,-1 6 15,1 0-20,-1-1 0,-1 1 0,0 0-1,-4-17 1,5 27 10,0 0-1,-1 0 1,1 0-1,-1 1 1,0-1-1,1 0 1,-1 1 0,0-1-1,0 0 1,0 1-1,0-1 1,0 1-1,0-1 1,-1 1-1,1 0 1,0-1-1,-1 1 1,1 0-1,-1 0 1,1 0 0,-1 0-1,0 0 1,1 0-1,-1 1 1,0-1-1,0 1 1,1-1-1,-1 1 1,0-1-1,0 1 1,0 0-1,0 0 1,1 0 0,-1 0-1,0 0 1,0 0-1,-2 1 1,-1 1-5,1 0 1,-1 0-1,1 0 1,0 1 0,-1 0-1,1 0 1,0 0-1,1 0 1,-1 0 0,0 1-1,1 0 1,0-1-1,0 1 1,-4 7 0,-1 1 5,1 1 0,0 0 1,-9 23-1,13-29 1,1 1 0,0-1 0,0 1 0,0-1 1,1 1-1,0 0 0,1 0 0,0 0 0,0-1 0,1 1 0,1 8 0,-1-12-6,0 0 0,1 0 0,-1 0 0,1 0-1,0 0 1,0 0 0,1 0 0,-1-1 0,1 1-1,0-1 1,0 1 0,0-1 0,0 0 0,0-1-1,1 1 1,-1 0 0,1-1 0,0 0 0,7 4-1,8 1-4,0 0 0,-1-1-1,2-1 1,-1-1-1,28 3 1,100-3-290,-118-4 166,115-4-1313,8-20-2354</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39.621"/>
    </inkml:context>
    <inkml:brush xml:id="br0">
      <inkml:brushProperty name="width" value="0.05" units="cm"/>
      <inkml:brushProperty name="height" value="0.05" units="cm"/>
      <inkml:brushProperty name="color" value="#5B2D90"/>
    </inkml:brush>
  </inkml:definitions>
  <inkml:trace contextRef="#ctx0" brushRef="#br0">241 0 19113,'0'0'3089,"-46"125"-2529,29-52-47,5 5-273,0 2-48,-5 4-112,0-3-32,1-7-48,-5-12 0,5-14-656,-5-16-481,-4-19-928,4-13-2849</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0.183"/>
    </inkml:context>
    <inkml:brush xml:id="br0">
      <inkml:brushProperty name="width" value="0.05" units="cm"/>
      <inkml:brushProperty name="height" value="0.05" units="cm"/>
      <inkml:brushProperty name="color" value="#5B2D90"/>
    </inkml:brush>
  </inkml:definitions>
  <inkml:trace contextRef="#ctx0" brushRef="#br0">104 112 16552,'0'0'6685,"-16"-6"-6311,-51-19-131,47 19-89,20 6-98,33 1-74,18 1 34,275 2-1900,-285-7 1588,1-1 0,-1-2 0,-1-2 0,1-1 0,69-27-1,-92 27 249,-1 2 2365,-16 8-2266,0-1-1,-1 1 0,1 0 0,-1-1 0,1 1 0,-1 0 0,0 0 0,1-1 0,-1 1 0,0 0 0,1 0 0,-1 0 0,0-1 1,0 1-1,1 0 0,-1 0 0,0 0 0,0-1 0,0 1 0,0 0 0,0 0 0,-1 0 0,1 1 0,-10 90 557,5-66-437,-1 45 0,5-24-120,0-19-62,4 44 1,-3-71-6,0 0 0,1-1 0,-1 1 0,0 0 0,1-1 1,-1 1-1,0 0 0,1-1 0,-1 1 0,1-1 0,-1 1 0,1-1 0,-1 1 0,1-1 0,0 1 1,-1-1-1,1 1 0,0-1 0,-1 0 0,1 1 0,0-1 0,-1 0 0,1 0 0,0 1 0,0-1 0,-1 0 1,1 0-1,0 0 0,0 0 0,-1 0 0,1 0 0,0 0 0,-1 0 0,1 0 0,0-1 0,0 1 0,0 0 1,32-11-161,-5-6 144,-1-1-1,-1-1 1,-1-2 0,-1 0-1,35-40 1,-22 24-50,43-35 0,-79 70 80,0 1 0,0 0 0,0 0-1,0 0 1,0 0 0,0 0-1,1 0 1,-1 0 0,0 0-1,1 0 1,-1 1 0,1-1-1,-1 1 1,1-1 0,-1 1 0,1-1-1,-1 1 1,1 0 0,0 0-1,-1 0 1,1 0 0,-1 0-1,1 0 1,0 0 0,-1 0-1,1 1 1,-1-1 0,1 1 0,-1-1-1,1 1 1,1 0 0,0 3-14,-1-1 1,1 1 0,-1 0-1,1-1 1,-1 1 0,-1 0-1,1 0 1,0 1 0,0 4-1,7 15 14,-5-15 6,-1-1 0,1 0 0,1 0 0,-1-1 0,2 1 0,-1-1 0,1 0 0,0-1 0,0 1 0,0-1 0,1 0 0,0-1 0,0 0 0,1 0 0,-1 0 0,1-1 0,0 0 0,1-1 0,-1 0 0,0 0 0,1 0 0,0-1 0,0-1 0,-1 1 0,15-1 0,-10 0-31,1-1 0,-1 0 0,1-1 1,-1-1-1,1 0 0,-1-1 0,0 0 0,0-1 1,18-8-1,-26 10 11,0-1 1,0 0 0,0 0 0,0 0-1,-1-1 1,0 0 0,0 0-1,0 0 1,0 0 0,0-1 0,-1 1-1,0-1 1,0 0 0,0 0-1,0 0 1,-1 0 0,0-1-1,0 1 1,-1 0 0,1-1 0,-1 0-1,0 1 1,-1-1 0,1 0-1,-1-6 1,0-1-4,0-15 98,0 28-72,0-1 0,-1 1 0,1-1 0,0 1 0,0-1 0,-1 1 0,1-1-1,0 1 1,-1-1 0,1 1 0,0-1 0,-1 1 0,1 0 0,-1-1 0,1 1 0,0 0 0,-1-1-1,1 1 1,-1 0 0,1-1 0,-1 1 0,1 0 0,-1 0 0,0 0 0,1 0 0,-1-1-1,1 1 1,-1 0 0,1 0 0,-1 0 0,1 0 0,-1 0 0,0 0 0,1 0 0,-1 1-1,1-1 1,-1 0 0,0 0 0,-4 2 6,1 0 0,0-1 0,0 1 0,-1 1 0,1-1 0,1 1 0,-1-1 0,0 1 0,1 0 0,-1 1 0,1-1 0,0 0-1,0 1 1,0 0 0,1 0 0,-1 0 0,1 0 0,0 0 0,-3 8 0,1-1 50,0 0 0,1 0 0,0 1 0,1-1 0,0 1 0,0 20 0,2-28-58,0 0 1,1-1-1,-1 1 1,1 0-1,0-1 1,0 1 0,0-1-1,0 1 1,1-1-1,0 0 1,-1 1-1,1-1 1,0 0 0,0 0-1,1 0 1,-1-1-1,1 1 1,-1 0 0,1-1-1,0 0 1,0 1-1,0-1 1,0 0-1,0-1 1,1 1 0,-1-1-1,1 1 1,3 0-1,10 3-17,1 0-1,0-2 0,0 0 0,32 1 1,14-1-1136,97-8 1,-48-15-3793</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1.179"/>
    </inkml:context>
    <inkml:brush xml:id="br0">
      <inkml:brushProperty name="width" value="0.05" units="cm"/>
      <inkml:brushProperty name="height" value="0.05" units="cm"/>
      <inkml:brushProperty name="color" value="#5B2D90"/>
    </inkml:brush>
  </inkml:definitions>
  <inkml:trace contextRef="#ctx0" brushRef="#br0">146 291 18809,'0'0'4391,"12"-12"-4276,132-112-195,-139 120 56,-1-1 1,0 1 0,0-1 0,0 0 0,0 0 0,-1 0 0,0 0-1,0 0 1,-1-1 0,1 1 0,-1-1 0,0 0 0,-1 0-1,1 0 1,-1 0 0,-1 0 0,1 0 0,-1 0 0,0 0-1,0 0 1,-1-7 0,0 12 21,1-1 0,-1 1 0,1 0 0,-1-1 0,1 1 0,-1 0 0,0 0-1,0 0 1,0-1 0,1 1 0,-1 0 0,0 0 0,0 0 0,-1 1 0,1-1 0,0 0 0,0 0 0,0 0 0,0 1 0,-1-1 0,1 1-1,0-1 1,-1 1 0,1-1 0,0 1 0,-1 0 0,1 0 0,-3-1 0,-48-1-23,39 2 22,-4-1 5,0 2 0,0 0 0,1 1 0,-1 0 0,0 2 0,1 0 0,0 1 1,-25 10-1,36-13 5,0 1 1,0-1-1,1 1 1,-1 1-1,1-1 0,-1 0 1,1 1-1,0 0 1,0 0-1,1 0 1,-1 1-1,1-1 1,0 1-1,0 0 1,0 0-1,1 0 1,0 0-1,0 0 1,0 1-1,1-1 1,-1 0-1,1 1 1,1-1-1,-1 1 0,1 0 1,0-1-1,0 1 1,0-1-1,2 10 1,0-10-2,0 0 0,0 0 1,0 0-1,0 0 0,1 0 1,0-1-1,0 1 0,0-1 0,0 1 1,1-1-1,0 0 0,-1-1 1,1 1-1,1-1 0,-1 1 1,1-1-1,-1-1 0,1 1 0,8 3 1,7 3 7,1 0 0,1-2-1,29 7 1,-6-6-78,-1-2 0,1-2 0,63-3 1,-104-1 43,7 0-39,0 0-1,1-1 1,-1 0-1,0-1 1,0 0 0,0-1-1,-1 0 1,1 0-1,-1-1 1,19-11-1,-24 12 47,0-1 0,0 0 0,0 0 0,-1 0 0,1-1 0,-1 0 0,0 0 0,-1 0 0,1 0 0,-1-1 0,0 1-1,0-1 1,-1 0 0,1 0 0,-2 0 0,1 0 0,0 0 0,-1 0 0,0 0 0,0-11 0,-2-2 49,1 14 30,-1 1 0,1 0 1,-1-1-1,1 1 1,1 0-1,-1-1 0,1 1 1,-1 0-1,1-1 1,0 1-1,3-5 0,-3 8-59,-1 1 0,1 0-1,0 0 1,0 0-1,0 0 1,0 0 0,0-1-1,0 2 1,0-1 0,0 0-1,0 0 1,0 0-1,0 0 1,0 1 0,0-1-1,-1 0 1,1 1-1,0-1 1,0 1 0,0-1-1,0 1 1,-1-1 0,1 1-1,0-1 1,0 1-1,-1 0 1,1-1 0,-1 1-1,1 0 1,-1 0 0,1 0-1,-1-1 1,1 3-1,19 32-61,-18-31 77,18 48 17,-17-41-44,0-1-1,1 0 1,0 0-1,0 0 1,2 0-1,-1-1 1,8 10-1,-12-18-19,0 0-1,0 0 1,0 0 0,1-1-1,-1 1 1,0 0 0,0-1-1,1 1 1,-1-1 0,0 1-1,1-1 1,-1 0 0,1 0-1,-1 0 1,0 1 0,1-1-1,-1 0 1,1-1-1,-1 1 1,1 0 0,-1 0-1,0-1 1,1 1 0,-1-1-1,0 1 1,1-1 0,-1 1-1,0-1 1,0 0 0,0 0-1,1 1 1,-1-1 0,0 0-1,0 0 1,1-2-1,40-42 154,-35 37-194,100-137 261,-106 144-182,1-1 0,-1 1 1,1-1-1,-1 1 0,1 0 0,0 0 0,0 0 1,-1 0-1,1 0 0,0 0 0,0 0 0,0 1 1,0-1-1,0 1 0,0-1 0,0 1 1,0 0-1,0 0 0,0-1 0,1 2 0,-1-1 1,0 0-1,0 0 0,0 1 0,0-1 1,0 1-1,0-1 0,0 1 0,0 0 0,-1 0 1,1 0-1,0 0 0,0 0 0,1 2 1,8 5-24,-1 1 0,0 0 1,0 0-1,10 15 0,-3-5 39,1-1 31,0-1 0,1 0 0,24 16 0,-34-28-260,-1 0-1,1-1 1,0 0 0,12 4 0,-13-6-418,0 0 0,-1 0-1,1-1 1,0 0 0,0-1 0,9 0 0,10-3-6169</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1.512"/>
    </inkml:context>
    <inkml:brush xml:id="br0">
      <inkml:brushProperty name="width" value="0.05" units="cm"/>
      <inkml:brushProperty name="height" value="0.05" units="cm"/>
      <inkml:brushProperty name="color" value="#5B2D90"/>
    </inkml:brush>
  </inkml:definitions>
  <inkml:trace contextRef="#ctx0" brushRef="#br0">1 1 13222,'0'0'9524,"0"145"-9059,4-80-257,4 0-176,5 3 16,-1-9-16,0-3 16,-7-7-48,-5-8-592,0-13-609,0-15-2513</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1.910"/>
    </inkml:context>
    <inkml:brush xml:id="br0">
      <inkml:brushProperty name="width" value="0.05" units="cm"/>
      <inkml:brushProperty name="height" value="0.05" units="cm"/>
      <inkml:brushProperty name="color" value="#5B2D90"/>
    </inkml:brush>
  </inkml:definitions>
  <inkml:trace contextRef="#ctx0" brushRef="#br0">1 72 18152,'0'0'5592,"10"-6"-5466,0 0-125,1 2 1,-1 0 0,1 0 0,0 1-1,0 0 1,0 1 0,0 0 0,13 0-1,107 0-149,-76 2-53,132 5-1799,-4 0-4983,-178-5 6918,0 0 0,0 0 0,0 0-1,0-1 1,0 0 0,0 0 0,7-2 0,1-10 2539,-8-11 4946,-5 38-7271,-12 173-749</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2.263"/>
    </inkml:context>
    <inkml:brush xml:id="br0">
      <inkml:brushProperty name="width" value="0.05" units="cm"/>
      <inkml:brushProperty name="height" value="0.05" units="cm"/>
      <inkml:brushProperty name="color" value="#5B2D90"/>
    </inkml:brush>
  </inkml:definitions>
  <inkml:trace contextRef="#ctx0" brushRef="#br0">0 66 19209,'0'0'4482,"0"-66"-4802,25 72-705,8 18-992,-16 2-4097</inkml:trace>
  <inkml:trace contextRef="#ctx0" brushRef="#br0" timeOffset="1">216 243 17768,'0'0'3354,"35"15"-2509,111 50-252,-140-63-564,0 1 1,0 0 0,0 0 0,-1 1 0,1 0-1,-1 0 1,0 0 0,0 1 0,-1-1 0,1 1-1,-1 0 1,5 8 0,-7-9-3,-1 1 0,1 0 1,-1-1-1,0 1 0,0 0 1,0 0-1,-1 0 0,0 0 0,0 0 1,-1 6-1,1 8 38,0-20-39,0 1 1,0 0-1,-1 0 0,1 0 0,0 0 1,0 0-1,0 0 0,0 0 1,0 0-1,0 0 0,0 0 0,-1 0 1,1 0-1,0 0 0,0 0 1,0 0-1,0 0 0,0 0 1,0 0-1,0 0 0,-1 0 0,1 0 1,0 0-1,0 0 0,0 0 1,0 0-1,0 0 0,0 0 0,0 0 1,0 0-1,-1 1 0,1-1 1,0 0-1,0 0 0,0 0 0,0 0 1,0 0-1,0 0 0,0 0 1,0 0-1,0 0 0,0 1 0,0-1 1,0 0-1,0 0 0,-5-15 753,5 8-772,0 0 1,0 0-1,0 0 1,1 0 0,0 0-1,0 0 1,1 0-1,-1 0 1,2 0 0,-1 0-1,1 1 1,0-1-1,0 1 1,1 0 0,0 0-1,0 0 1,0 1-1,1-1 1,9-8 0,-7 8-104,-1-1-107,0 1 0,1 0 0,0 0 0,0 1 0,0 0 0,1 0 0,-1 0 0,1 1 0,0 1 0,15-6 0,-23 9 137,1 0 1,-1 0-1,1 0 1,-1 0-1,1 1 1,-1-1-1,0 0 1,1 0 0,-1 0-1,1 0 1,-1 1-1,0-1 1,1 0-1,-1 0 1,1 1-1,-1-1 1,0 0-1,0 1 1,1-1 0,-1 0-1,0 1 1,1-1-1,-1 0 1,0 1-1,0-1 1,0 1-1,1-1 1,-1 0 0,0 1-1,0-1 1,0 1-1,0-1 1,0 1-1,0-1 1,0 1-1,0 0 1,0 21-1289,0-16 698,0 41-2524,0 7-3223</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2.640"/>
    </inkml:context>
    <inkml:brush xml:id="br0">
      <inkml:brushProperty name="width" value="0.05" units="cm"/>
      <inkml:brushProperty name="height" value="0.05" units="cm"/>
      <inkml:brushProperty name="color" value="#5B2D90"/>
    </inkml:brush>
  </inkml:definitions>
  <inkml:trace contextRef="#ctx0" brushRef="#br0">1 301 14471,'0'0'5013,"33"-21"-3906,107-70-387,-130 85-649,0-1-1,-1 0 1,1-1-1,-2 0 0,1-1 1,-1 0-1,0 0 1,10-17-1,-14 19-18,-1-1 0,-1 1-1,1-1 1,-1 1-1,0-1 1,-1 0-1,0 0 1,0 0-1,-1-15 1,0 23-40,0-1 1,-1 1-1,1 0 1,0-1-1,0 1 1,0 0-1,0-1 1,0 1-1,0 0 0,0-1 1,-1 1-1,1 0 1,0 0-1,0-1 1,0 1-1,-1 0 1,1 0-1,0-1 1,0 1-1,-1 0 0,1 0 1,0 0-1,-1-1 1,1 1-1,0 0 1,0 0-1,-1 0 1,1 0-1,0 0 0,-1 0 1,1 0-1,0 0 1,-1 0-1,1 0 1,0 0-1,-1 0 1,-20 3 127,-17 12-111,28-9-4,0 0 0,1 0 0,0 1 0,0 1 1,1-1-1,0 1 0,0 1 0,1-1 1,0 1-1,1 1 0,-1-1 0,2 1 0,-1 0 1,2 1-1,-1-1 0,1 1 0,1-1 1,0 1-1,1 1 0,0-1 0,-1 21 0,3-30-23,0 0 0,0 0 0,1 0-1,-1 0 1,1 1 0,-1-1-1,1 0 1,0 0 0,0 0 0,0 0-1,0 0 1,0 0 0,1-1-1,-1 1 1,0 0 0,1-1 0,-1 1-1,1-1 1,0 1 0,-1-1-1,1 0 1,0 1 0,0-1-1,0 0 1,0 0 0,0 0 0,0-1-1,3 2 1,8 1 8,-1 0 1,1 0-1,24 0 1,-28-2-6,73 6-22,82-5 1,-129-4-545,-1-1 0,1-1 0,-1-2 0,0-2 0,33-11 0,-8-8-5119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5.999"/>
    </inkml:context>
    <inkml:brush xml:id="br0">
      <inkml:brushProperty name="width" value="0.05" units="cm"/>
      <inkml:brushProperty name="height" value="0.05" units="cm"/>
      <inkml:brushProperty name="color" value="#E71224"/>
    </inkml:brush>
  </inkml:definitions>
  <inkml:trace contextRef="#ctx0" brushRef="#br0">99 311 17832,'0'0'1081,"16"-22"194,55-76-539,-65 90-646,-1-1-1,0 1 0,0-1 1,-1 0-1,0 0 1,0 0-1,-1 0 1,0-1-1,-1 0 0,0 1 1,0-1-1,-1 0 1,-1 0-1,0-18 0,-1 13 46,1 14-128,0 0 0,0 0 0,0 1-1,0-1 1,0 0 0,0 1 0,0-1 0,0 0 0,-1 1 0,1-1 0,0 1 0,-1-1 0,1 0 0,0 1 0,-1-1 0,1 1 0,-1-1 0,1 1 0,-1-1 0,1 1 0,-1-1 0,1 1 0,-1 0 0,1-1 0,-1 1 0,0 0 0,1-1 0,-2 1 0,-25-2 240,-26 17 51,39-9-298,2 1 1,-1 1 0,1 0-1,0 1 1,1 0 0,-14 13-1,21-18 1,0 0-1,1 0 1,-1 0-1,1 1 0,0-1 1,0 1-1,1 0 1,-1 0-1,1 0 0,0 0 1,0 0-1,1 0 1,0 0-1,-1 1 0,2-1 1,-1 0-1,1 1 1,-1-1-1,2 1 1,0 5-1,-1-9 0,0 0 0,1 0 0,0 0 0,0 0 1,-1 0-1,1-1 0,0 1 0,0 0 0,0-1 0,1 1 0,-1 0 1,0-1-1,1 1 0,-1-1 0,1 0 0,-1 1 0,1-1 0,0 0 0,-1 0 1,4 1-1,40 11-21,-36-12 12,54 8-424,1-3-1,123-4 0,-132-3-92,99-5-2988,-11-15-5282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5.569"/>
    </inkml:context>
    <inkml:brush xml:id="br0">
      <inkml:brushProperty name="width" value="0.05" units="cm"/>
      <inkml:brushProperty name="height" value="0.05" units="cm"/>
      <inkml:brushProperty name="color" value="#004F8B"/>
    </inkml:brush>
  </inkml:definitions>
  <inkml:trace contextRef="#ctx0" brushRef="#br0">59 41 18857,'0'0'5295,"-10"-8"-5001,-32-23-198,42 31-97,0 0 0,0-1 1,0 1-1,0 0 0,0 0 0,-1 0 1,1 0-1,0 0 0,0 0 1,0 0-1,0 0 0,0 0 0,-1-1 1,1 1-1,0 0 0,0 0 0,0 0 1,-1 0-1,1 0 0,0 0 0,0 0 1,0 0-1,0 0 0,-1 0 1,1 0-1,0 0 0,0 1 0,0-1 1,0 0-1,-1 0 0,1 0 0,0 0 1,0 0-1,0 0 0,0 0 0,0 0 1,-1 0-1,1 1 0,0-1 1,0 0-1,0 0 0,0 0 0,0 0 1,0 0-1,0 1 0,-1-1 0,1 0 1,0 0-1,0 1 0,1 12-29,10 17-7,-10-27 0,73 194 495,-65-167-1301,-1 0-1,-2 0 1,-1 1-1,1 57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3.714"/>
    </inkml:context>
    <inkml:brush xml:id="br0">
      <inkml:brushProperty name="width" value="0.05" units="cm"/>
      <inkml:brushProperty name="height" value="0.05" units="cm"/>
      <inkml:brushProperty name="color" value="#5B2D90"/>
    </inkml:brush>
  </inkml:definitions>
  <inkml:trace contextRef="#ctx0" brushRef="#br0">0 373 15383,'0'0'5912,"29"-13"-5512,90-40-168,-115 52-225,0-1 0,0 1 0,0-1 0,0 1 0,1 0 0,-1 1 0,0-1 0,1 1 0,-1 0 0,0 0 0,1 0 0,-1 0 0,0 1 0,0 0 0,1 0 0,-1 0 0,0 0 0,0 1 0,0-1 0,0 1 0,4 3 0,-1 1-1,0 0 0,-1 0 1,0 0-1,0 1 0,-1 0 0,1 0 0,4 10 0,-1-4 13,-2 0-14,0 0 0,-1 1 1,0-1-1,-2 1 0,1 0 1,-2 1-1,0-1 0,0 0 1,-1 1-1,-1 0 1,-1-1-1,0 1 0,-1 0 1,0-1-1,-5 18 0,5-28-4,0 0 0,0 0 0,0 0 0,-1 0-1,0-1 1,0 1 0,0-1 0,0 1 0,0-1 0,-1 0-1,0 0 1,1 0 0,-1 0 0,0 0 0,-5 3 0,7-6 0,1 0 1,0 0 0,-1 0-1,1 0 1,-1 0 0,1 0-1,0-1 1,-1 1 0,1 0 0,-1 0-1,1 0 1,0 0 0,-1-1-1,1 1 1,0 0 0,-1 0 0,1-1-1,0 1 1,-1 0 0,1-1-1,0 1 1,0 0 0,-1-1 0,1 1-1,0 0 1,0-1 0,0 1-1,0 0 1,-1-1 0,1 1 0,0-1-1,0 1 1,0 0 0,0-1-1,0 1 1,0-1 0,0 1 0,0-1-1,0 1 1,0 0 0,0-1-1,0 1 1,1-1 0,-1 1 0,0 0-1,0-1 1,0 0 0,0 1 6,1-12 1,-1-1-1,1 1 1,1 0 0,0 0-1,1 0 1,0 0-1,1 0 1,0 1-1,1-1 1,0 1 0,1 0-1,0 1 1,10-15-1,-11 20-8,6-13 6,1 2-1,1-1 0,1 2 0,24-23 0,-36 36-5,1-1 0,0 1 0,0 0 0,1-1 1,-1 1-1,0 1 0,1-1 0,-1 0 0,1 1 0,-1 0 0,1 0 0,0 0 0,0 0 1,-1 0-1,1 1 0,0 0 0,0-1 0,0 2 0,-1-1 0,1 0 0,0 1 0,0-1 1,0 1-1,-1 0 0,1 1 0,-1-1 0,1 1 0,-1-1 0,1 1 0,-1 0 0,0 0 1,4 3-1,0 2 1,0 0 0,0 1 0,-1 0 0,0 0 1,0 0-1,-1 1 0,0 0 0,-1 0 0,0 0 1,0 1-1,-1-1 0,0 1 0,0 0 0,-1-1 1,0 12-1,2-1-2,1 0 0,11 28 0,-15-46-6,1 1 0,-1-1 0,1-1 0,-1 1 0,1 0 0,0 0 0,-1-1 1,1 1-1,0-1 0,0 1 0,0-1 0,0 0 0,1 0 0,-1 1 0,0-2 0,0 1 1,1 0-1,-1 0 0,0-1 0,1 1 0,-1-1 0,1 0 0,-1 0 0,1 0 1,4-1-1,4 1-45,1-2 1,0 1 0,-1-2 0,17-4 0,-12 1 5,0 0 0,0-1 0,-1 0 1,0-1-1,25-19 0,-34 23 35,-1 0 0,0 0 1,0-1-1,0 0 0,0 0 0,-1-1 0,1 1 0,-1-1 1,-1 0-1,1 0 0,-1 0 0,0 0 0,-1-1 0,1 1 1,-1-1-1,-1 0 0,2-10 0,-2 9 23,-2-31 349,0 38-348,1 0 1,-1 0-1,1 0 1,-1 0-1,0 0 0,1 0 1,-1 0-1,0 0 1,0 1-1,0-1 1,0 0-1,1 0 1,-1 1-1,0-1 1,0 0-1,0 1 1,-1-1-1,1 1 1,0-1-1,0 1 0,0 0 1,0-1-1,0 1 1,0 0-1,-1 0 1,1 0-1,0 0 1,-2 0-1,-7 0 7,1 0 0,0 1 0,0 0 0,0 0 0,-1 1 0,1 0 0,0 1 0,1 0 0,-1 0 0,1 1-1,-1 0 1,-12 9 0,16-10-15,0 1 0,0 0 0,1 0 0,0 0 0,0 1 0,0 0 0,0-1 0,1 1 0,0 0 0,0 1 0,0-1 0,1 1 0,-1-1-1,1 1 1,1 0 0,-1-1 0,1 1 0,0 0 0,0 0 0,1 9 0,0-12-3,0-1 1,0 1-1,1 0 0,-1 0 1,1 0-1,0-1 0,0 1 1,0 0-1,0-1 0,0 1 1,0-1-1,1 1 0,-1-1 1,1 0-1,0 0 0,0 0 1,0 0-1,2 3 0,2-1 3,0 0 0,0 0-1,0 0 1,1-1-1,-1 0 1,1 0-1,7 2 1,14 2 11,0-1-1,50 4 1,-76-9-16,75 6-19,84-3 1,-136-5-102,1-1 0,-1-1 1,1-1-1,-1-1 0,-1-1 0,1-2 1,28-11-1,-47 16-42,1 0 0,-1-1 0,0 1-1,0-1 1,0 0 0,0-1 0,-1 1 0,0-1 0,0 0 0,0-1-1,-1 1 1,1-1 0,-1 0 0,5-9 0,-5 4-766,-1-1 0,0 1 0,0-1 0,-1 1 0,0-1 1,-1 0-1,-1-22 0,1-33-4701,-1-21 4328,-4 0 4583,2 68-1620,0 0 0,-2 0-1,-1 0 1,0 0 0,-1 1 0,-14-29 0,9 31 331,10 18-1950,1-1 0,-1 1 0,1 0 0,-1-1 0,1 1 1,-1 0-1,1-1 0,0 1 0,-1 0 0,1 0 0,0-1 0,0 1 0,0 0 0,-1 0 0,1 0 1,0-1-1,0 1 0,0 0 0,0 0 0,0-1 0,1 1 0,-1 0 0,0 0 0,1 1 1,-2 32-20,3 0 0,1 0 0,1 0 1,2 0-1,1-1 0,2 0 1,1 0-1,16 34 0,-16-44-180,10 19 289,21 66 0,-37-92-734,0 1 0,-1-1 0,-1 1 0,1 23 1,-3-17-3968</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5.056"/>
    </inkml:context>
    <inkml:brush xml:id="br0">
      <inkml:brushProperty name="width" value="0.05" units="cm"/>
      <inkml:brushProperty name="height" value="0.05" units="cm"/>
      <inkml:brushProperty name="color" value="#5B2D90"/>
    </inkml:brush>
  </inkml:definitions>
  <inkml:trace contextRef="#ctx0" brushRef="#br0">9 259 16984,'0'0'5226,"-9"-13"-5039,10 14-185,-1 0 0,1 0 0,-1 0 1,1 1-1,0-1 0,-1 0 0,1 0 0,0 0 0,0 0 1,-1 0-1,1 0 0,0-1 0,0 1 0,0 0 1,0 0-1,0-1 0,1 1 0,-1 0 0,0-1 0,0 1 1,0-1-1,0 0 0,1 1 0,-1-1 0,2 0 0,40 9-2,-36-8-3,63 6-514,0-3-1,136-9 1,-179 3 400,0-1 0,1-1 1,-1-2-1,-1-1 0,1 0 1,37-18-1,-49 21 1886,-14 17 84,-2 0-2321,1 22 558,-1-15-38,1 1-1,1-1 0,4 25 0,-4-39-58,1 1 0,0 0-1,0-1 1,1 0-1,0 0 1,0 0 0,0 0-1,1 0 1,0 0-1,0-1 1,0 1 0,0-1-1,10 8 1,-12-12-42,-1 0 0,0 1 0,1-1 0,0 0 0,-1 0 0,1 0 0,0 0 0,0 0 0,-1 0 0,1-1 0,0 1 0,0 0 0,0-1 0,0 1 0,0-1 0,0 0 0,0 0 0,0 0 0,0 0 0,0 0 0,0 0 0,0-1 0,3 0 0,-3 0 27,1-1 0,0 1 0,-1-1 0,1 0 0,-1 0 0,1 0 1,-1 0-1,0-1 0,0 1 0,0-1 0,0 1 0,0-1 0,1-3 0,4-7 25,-2 0-1,1-1 1,-2 0-1,0 1 1,3-16-1,-6 23-23,10-32 160,-10 37-133,-1 0-1,1 1 1,0-1 0,-1 1 0,1-1 0,0 0 0,-1 1 0,1-1 0,0 1 0,0-1 0,-1 1 0,1 0-1,0-1 1,0 1 0,0 0 0,0 0 0,0-1 0,0 1 0,-1 0 0,1 0 0,0 0 0,0 0 0,0 0 0,0 0-1,0 0 1,0 0 0,0 1 0,0-1 0,-1 0 0,1 1 0,0-1 0,0 0 0,0 1 0,-1-1 0,1 1-1,0-1 1,0 1 0,-1-1 0,1 1 0,0 0 0,0 0 0,44 34-44,-37-26 44,2-1-1,-1 0 1,1 0-1,0-2 1,1 1 0,0-1-1,0 0 1,0-1-1,0-1 1,1 0-1,0 0 1,0-1-1,14 2 1,-22-5 6,0 1-1,0-1 1,1 0 0,-1-1-1,0 1 1,1-1 0,-1 1-1,0-1 1,0-1 0,1 1-1,-1 0 1,0-1 0,6-3 0,-8 3 6,0 0 1,0-1-1,0 1 1,0 0-1,-1-1 1,1 1-1,0-1 1,-1 1-1,0-1 1,0 0-1,1 0 1,-2 1-1,1-1 1,0 0-1,-1 0 1,1 0-1,-1 0 1,0 0-1,0 0 1,0-4-1,0-6 11,0 0 0,-1 0 1,-1 0-1,0 0 0,-1 0 0,-5-16 0,5 22 13,0 1-1,0-1 1,-1 0-1,0 1 1,0 0-1,0 0 1,-1 0 0,0 0-1,0 1 1,-1 0-1,1 0 1,-11-6-1,17 11-39,-1 0 0,1 1 0,-1-1 0,1 1-1,-1-1 1,1 1 0,-1-1 0,0 1-1,1-1 1,-1 1 0,1-1 0,-1 1-1,0-1 1,0 1 0,1 0 0,-1-1 0,0 1-1,0-1 1,0 1 0,0 0 0,1-1-1,-1 1 1,0 0 0,0-1 0,0 1-1,-1 0 1,1-1 0,0 1 0,0 0-1,0-1 1,0 1 0,-1 0 0,1-1 0,0 1-1,0-1 1,-1 1 0,1 0 0,-1-1-1,1 1 1,0-1 0,-1 1 0,1-1-1,-1 0 1,1 1 0,-1-1 0,1 1-1,-1-1 1,0 0 0,1 1 0,-1-1 0,1 0-1,-1 0 1,0 0 0,1 1 0,-1-1-1,0 0 1,1 0 0,-1 0 0,0 0-1,1 0 1,-1 0 0,0 0 0,1 0-1,-1 0 1,0-1 0,1 1 0,-2 0 0,33 6-141,-1 0-1,1-2 1,0-2 0,60-2 0,-60 0-30,172 0-978,-203 3 1184,0 0 0,0-1 0,0 1 1,0 0-1,-1-1 0,1 1 0,-1 0 0,1-1 0,-1 1 0,0 0 1,0-1-1,-2 4 0,1-2-31,-1 1-1,1-1 1,0 1 0,1 0 0,-1-1 0,1 1-1,0 0 1,0 0 0,1 0 0,-1 0 0,1-1-1,0 1 1,0 0 0,1 0 0,-1 0 0,1 0-1,0 0 1,1 0 0,-1-1 0,4 7 0,-2-5-8,0-2 0,1 1 1,0 0-1,0-1 0,0 1 1,0-1-1,1 0 0,0-1 1,0 1-1,0-1 0,0 0 1,0 0-1,0 0 0,1-1 1,0 0-1,7 2 0,-12-4 2,0 0-1,0 1 1,0-1-1,0 0 1,0 0-1,-1 0 1,1 0-1,0 0 1,0 0-1,0 0 0,0 0 1,0 0-1,0-1 1,0 1-1,0 0 1,0-1-1,0 1 1,0 0-1,0-1 1,-1 1-1,1-1 1,0 0-1,0 1 1,0-1-1,-1 1 1,1-1-1,0 0 1,-1 0-1,1 1 0,-1-1 1,1 0-1,-1 0 1,1 0-1,-1 0 1,0 0-1,1 0 1,-1 0-1,0 0 1,1-1-1,4-9 14,2-1-14,1 1-1,0-1 1,1 2-1,0-1 1,1 1-1,0 1 1,0 0-1,1 0 1,0 1-1,0 0 1,1 1-1,0 0 1,1 1-1,0 0 1,0 1-1,0 1 1,0 0-1,0 1 1,1 0-1,0 1 1,-1 0-1,16 1 1,-26 1-8,-1 0 0,0 1 0,1-1 0,-1 0 0,1 1 0,-1 0 0,0-1 0,1 1 0,-1 0 0,0 0 0,0 0 0,0 0 0,0 1 0,0-1 0,0 1 0,0-1 0,0 1 0,0 0 0,-1-1 0,1 1 0,-1 0 0,1 0 0,-1 0 0,0 0 0,0 1 0,0-1 0,0 0 0,0 0 0,0 1 0,0 2 0,1 6-47,0-1-1,-1 1 1,0 0-1,-1 0 0,-1 12 1,0-6 28,2-27 2,0 1-1,1 0 1,0 0 0,0-1-1,1 1 1,0 1 0,0-1-1,8-14 1,47-69-310,-39 63 298,-7 10 113,1-1 0,0 2 0,2 0 0,0 0 0,1 2 0,0 0 0,23-16 0,-38 31-48,0 1-1,-1-1 0,1 1 1,0-1-1,0 1 0,0 0 1,0-1-1,0 1 0,0 0 1,0 0-1,0 0 1,0 0-1,0 0 0,0 0 1,0 0-1,0 0 0,0 0 1,0 0-1,-1 0 0,1 1 1,0-1-1,0 0 0,0 1 1,0-1-1,0 1 1,0-1-1,-1 1 0,1-1 1,0 1-1,0-1 0,-1 1 1,1 0-1,0-1 0,-1 1 1,1 0-1,0 0 0,-1 0 1,1 1-1,16 40-105,-13-30 155,17 58 135,22 143 1,-28-126-163,-15-86-57,0 0-1,1 0 1,-1 0 0,0-1 0,0 1-1,1 0 1,-1 0 0,0 0 0,1 0-1,-1 0 1,1 0 0,-1-1 0,1 1-1,0 0 1,-1 0 0,1-1 0,0 1-1,-1 0 1,1-1 0,0 1 0,0-1-1,0 1 1,-1-1 0,1 1 0,0-1-1,0 0 1,0 1 0,0-1 0,1 0-1,1 0-3,0 0 0,0 0-1,0 0 1,0-1 0,-1 1-1,1-1 1,0 0 0,0 0-1,-1 0 1,4-1-1,4-3-34,0-1 0,0 0 0,-1 0 0,10-9 0,-13 10-21,-1 0 0,0-1 0,0 0 0,0 1 0,-1-2 0,0 1 0,0 0 0,0-1 0,-1 0 0,5-14 0,-5 7-570,0 0 0,-1-1 0,-1 0 0,0-23 0,-1 37 618,1 1-1,-1-1 0,0 1 1,0-1-1,0 1 0,0 0 1,0-1-1,0 1 0,0-1 1,0 1-1,0-1 0,0 1 1,0 0-1,0-1 0,0 1 1,0-1-1,-1 1 1,1-1-1,0 1 0,0 0 1,0-1-1,-1 1 0,1 0 1,0-1-1,0 1 0,-1 0 1,1-1-1,0 1 0,-1 0 1,1-1-1,0 1 0,-1 0 1,1 0-1,-1 0 1,1-1-1,0 1 0,-1 0 1,1 0-1,-1 0 0,1 0 1,0 0-1,-1 0 0,1 0 1,-1 0-1,1 0 0,-1 0 1,1 0-1,0 0 0,-1 0 1,1 0-1,-1 0 1,0 1 21,0-1 1,0 1-1,0-1 0,0 1 1,1 0-1,-1 0 1,0-1-1,1 1 1,-1 0-1,0 0 1,1 0-1,-1 0 1,1 0-1,-1 0 1,1 0-1,0 0 1,-1 0-1,1 0 1,0 0-1,0 0 1,-1 0-1,1 0 1,0 1-1,0 15 204,0-8 53,0 0-1,0-1 0,1 1 1,0 0-1,3 13 0,-2-18-191,0 0 1,-1 0-1,1-1 0,1 1 0,-1-1 1,1 0-1,-1 1 0,1-1 0,0 0 1,0-1-1,0 1 0,0 0 0,1-1 1,6 4-1,17 9 93,0-2 0,0-1 1,2-1-1,-1-2 0,50 11 0,-22-10-469,0-3-1,61 0 1,-5-6-2430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5.532"/>
    </inkml:context>
    <inkml:brush xml:id="br0">
      <inkml:brushProperty name="width" value="0.05" units="cm"/>
      <inkml:brushProperty name="height" value="0.05" units="cm"/>
      <inkml:brushProperty name="color" value="#5B2D90"/>
    </inkml:brush>
  </inkml:definitions>
  <inkml:trace contextRef="#ctx0" brushRef="#br0">258 15 17320,'0'0'5317,"-20"-5"-5088,11 3-216,3 0-9,0 1 0,1-1 0,-1 1 0,0 1 0,0-1 0,-1 1 0,1 0 0,-8 1 0,11 0-4,1 0 1,-1 0 0,0 0-1,1 0 1,-1 0 0,1 1 0,-1 0-1,1-1 1,0 1 0,-1 0-1,1 0 1,0 0 0,0 0 0,1 1-1,-1-1 1,0 0 0,1 1-1,-1-1 1,1 1 0,0 0 0,0-1-1,0 1 1,0 0 0,0 0-1,0 3 1,-7 40 93,1 1 0,2 0 1,3 1-1,5 68 0,-2-21 121,-1 320-79,1-412-182,-1-1 1,0 1-1,-1 0 1,1 0-1,0-1 1,-1 1-1,1 0 1,-1-1-1,0 1 1,0-1-1,0 1 1,0-1-1,0 1 1,-1-1 0,1 0-1,-1 1 1,0-1-1,-1 2 1,1-3-91,0 0 0,0 0 1,0 0-1,0 0 0,0 0 1,0-1-1,0 1 0,0-1 1,0 0-1,0 1 1,-1-1-1,1 0 0,0 0 1,0 0-1,0-1 0,0 1 1,0 0-1,0-1 0,0 1 1,0-1-1,0 0 1,0 0-1,0 0 0,-2-1 1,-25-19-5407</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6.183"/>
    </inkml:context>
    <inkml:brush xml:id="br0">
      <inkml:brushProperty name="width" value="0.05" units="cm"/>
      <inkml:brushProperty name="height" value="0.05" units="cm"/>
      <inkml:brushProperty name="color" value="#5B2D90"/>
    </inkml:brush>
  </inkml:definitions>
  <inkml:trace contextRef="#ctx0" brushRef="#br0">17 191 15239,'0'0'6710,"-2"-6"-6377,-9-16-202,8 16-70,160 8-93,336-14-2227,-472 8 2771,-27 4-53,-3-1-430,0 1 0,-1 1 1,1 0-1,0 0 0,-1 1 1,1 0-1,0 1 1,0 0-1,-16 8 0,21-9-26,0 1-1,0 0 0,0 1 0,0-1 1,1 1-1,-1-1 0,1 1 1,0 0-1,0 0 0,0 1 1,1-1-1,0 1 0,-1-1 0,1 1 1,1 0-1,-1-1 0,1 1 1,0 0-1,0 0 0,0 0 1,1 9-1,-1-8-44,1 1 1,-1-1-1,1 1 0,1 0 1,0-1-1,0 1 0,0-1 1,0 1-1,1-1 0,4 10 1,-4-13-46,0-1 1,0 1-1,0-1 1,0 1-1,0-1 1,0 0-1,1 0 1,-1 0-1,1 0 1,0-1 0,-1 1-1,1-1 1,0 1-1,0-1 1,0 0-1,0 0 1,0 0-1,0-1 1,0 1-1,0-1 1,0 1-1,0-1 1,1 0-1,2-1 1,-2 0 96,0 0-1,0-1 1,0 1 0,0-1-1,-1 0 1,1 0-1,-1-1 1,1 1 0,-1-1-1,0 1 1,0-1 0,0 0-1,0 0 1,-1-1-1,1 1 1,-1 0 0,3-5-1,10-12 191,5-2 17,2 1-1,0 1 1,1 0-1,1 2 1,1 1-1,32-18 1,-50 31-207,1 0 0,0 1 1,0-1-1,0 1 0,0 1 0,0 0 1,1 0-1,-1 1 0,1 0 1,-1 0-1,1 1 0,0 0 0,-1 0 1,1 1-1,-1 0 0,1 1 1,-1 0-1,1 0 0,-1 1 0,0 0 1,0 0-1,-1 1 0,1 0 0,-1 0 1,1 1-1,8 7 0,-11-7 16,1 0-1,-1 1 0,0-1 1,0 1-1,0 0 0,-1 0 1,0 1-1,0-1 0,-1 1 1,0 0-1,0 0 0,0 0 1,-1 0-1,0 1 0,-1-1 1,1 0-1,-1 1 1,-1-1-1,0 15 0,-1-24 105,0 0 1,0 0-1,-1 0 0,1 0 1,0 1-1,-1-1 0,0 0 1,1 1-1,-1-1 0,0 1 0,0 0 1,-2-2-1,-4-3 172,0-2-227,0-1 0,1 0 0,-1-1 0,2 0 1,-1 0-1,1 0 0,-6-16 0,10 21-70,0 0 1,0 0-1,1 0 1,0 0-1,0 0 1,0 0-1,0 0 0,1 0 1,0 0-1,0 0 1,0 0-1,0-1 0,1 1 1,0 0-1,0 0 1,1 0-1,-1 0 1,1 1-1,0-1 0,3-6 1,1 5-26,0-1 0,0 1 0,0 0 0,1 0 0,0 1 0,0-1 0,0 2 0,1-1-1,-1 1 1,1 0 0,0 0 0,16-4 0,-6 3-185,1 0-1,0 1 1,0 1-1,0 1 0,21 0 1,-36 2 75,0 0 1,0 0 0,0 0-1,0 0 1,0 1-1,0 0 1,-1 0 0,1 0-1,0 0 1,0 1-1,-1-1 1,1 1 0,0 0-1,-1 0 1,5 4-1,14 15-2879</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6.966"/>
    </inkml:context>
    <inkml:brush xml:id="br0">
      <inkml:brushProperty name="width" value="0.05" units="cm"/>
      <inkml:brushProperty name="height" value="0.05" units="cm"/>
      <inkml:brushProperty name="color" value="#5B2D90"/>
    </inkml:brush>
  </inkml:definitions>
  <inkml:trace contextRef="#ctx0" brushRef="#br0">8 24 19801,'0'0'3183,"-4"-4"-3175,4 4-22,0 0 0,0 0 0,-1 0 0,1-1 1,0 1-1,0 0 0,-1 0 0,1-1 0,0 1 0,0 0 0,0 0 0,0-1 1,0 1-1,-1 0 0,1-1 0,0 1 0,0 0 0,0-1 0,0 1 0,0 0 1,0-1-1,0 1 0,0 0 0,0 0 0,0-1 0,0 1 0,0 0 0,0-1 1,0 1-1,0 0 0,1-1 0,-1 1 0,0 0 0,0 0 0,0-1 1,0 1-1,1 0 0,-1-1 0,0 1 0,0 0 0,0 0 0,1 0 0,-1-1 1,0 1-1,0 0 0,1 0 0,-1 0 0,0 0 0,1-1 0,-1 1 0,0 0 1,0 0-1,1 0 0,31-6-668,64 6-211,-64 1 808,-31-2 155,0 1 0,0 0 0,0 0 0,0 0-1,0 0 1,0 0 0,0 0 0,0 0 0,0 0 0,0 0 0,0 0 0,0 1 0,0-1 0,0 0 0,0 1 0,0-1 0,-1 1 0,1-1 0,0 1 0,0-1 0,0 1-1,0 0 1,-1-1 0,1 1 0,0 0 0,-1 0 0,1-1 0,0 1 0,-1 0 0,1 0 0,-1 0 0,1 0 0,-1 0 0,0 0 0,1 0 0,-1 0 0,0 0 0,0 0-1,1 0 1,-1 0 0,0 0 0,0 0 0,0 0 0,0 0 0,-1 0 0,1 0 0,0 0 0,0 0 0,-1 0 0,0 1 0,1 11-633,0 66 1052,0-1-965,0-26-6220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7.327"/>
    </inkml:context>
    <inkml:brush xml:id="br0">
      <inkml:brushProperty name="width" value="0.05" units="cm"/>
      <inkml:brushProperty name="height" value="0.05" units="cm"/>
      <inkml:brushProperty name="color" value="#5B2D90"/>
    </inkml:brush>
  </inkml:definitions>
  <inkml:trace contextRef="#ctx0" brushRef="#br0">58 13 18552,'0'0'2722,"-58"-13"-7012,58 43-640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7.714"/>
    </inkml:context>
    <inkml:brush xml:id="br0">
      <inkml:brushProperty name="width" value="0.05" units="cm"/>
      <inkml:brushProperty name="height" value="0.05" units="cm"/>
      <inkml:brushProperty name="color" value="#5B2D90"/>
    </inkml:brush>
  </inkml:definitions>
  <inkml:trace contextRef="#ctx0" brushRef="#br0">1 411 15207,'0'0'5704,"36"18"-5349,109 59-243,-142-76-107,1 1 0,0 1 1,-1-1-1,1 1 0,-1-1 1,0 1-1,0 0 0,0 0 1,0 0-1,0 1 0,-1-1 1,4 8-1,-5-9-1,-1 0 1,1-1-1,-1 1 1,0 0-1,0 0 0,0 0 1,0 0-1,0 0 1,0 0-1,0 0 1,-1 0-1,1 0 0,-1-1 1,0 4-1,-1 0-11,2-4 6,-1 0 0,1-1 1,0 1-1,-1 0 0,1-1 0,-1 1 1,1 0-1,-1-1 0,1 1 1,-1 0-1,1-1 0,-1 1 0,0-1 1,1 1-1,-1-1 0,0 0 0,0 1 1,1-1-1,-1 1 0,0-1 0,0 0 1,0 0-1,1 0 0,-1 1 1,0-1-1,0 0 0,0 0 0,1 0 1,-1 0-1,0 0 0,0-1 0,0 1 1,0 0-1,1 0 0,-1 0 0,0-1 1,0 1-1,1 0 0,-1-1 1,0 1-1,0-1 0,1 1 0,-1-1 1,1 1-1,-1-1 0,0 1 0,1-1 1,-1 1-1,1-1 0,-1-1 0,-1-8 3,0-1 0,1 1 0,0-1-1,1 1 1,1-1 0,0 1-1,3-17 1,-4 24 1,1-1-1,-1 1 1,1-1 0,0 0-1,0 1 1,1 0 0,-1-1-1,1 1 1,-1 0 0,1 0-1,0 0 1,1 0 0,-1 0-1,0 0 1,1 0 0,-1 1-1,1-1 1,0 1 0,0 0-1,0 0 1,0 0 0,0 0-1,1 1 1,-1-1 0,6-1-1,-8 3 1,0 0-1,0 0 0,0 0 1,0 0-1,0 1 1,0-1-1,0 0 0,0 0 1,0 1-1,0-1 1,-1 0-1,1 1 0,0-1 1,0 1-1,0 0 1,0-1-1,0 1 0,-1 0 1,1-1-1,0 1 1,-1 0-1,1 0 0,1 1 1,12 24-31,-12-22 28,16 41-319,-11-28 454,0 0 1,1 0 0,15 23-1,-20-35-458,0-1 0,0 0 0,1 0-1,-1-1 1,1 1 0,0-1-1,0 1 1,1-1 0,-1-1 0,1 1-1,-1 0 1,1-1 0,0 0 0,0 0-1,0-1 1,10 3 0,19-2-8735</inkml:trace>
  <inkml:trace contextRef="#ctx0" brushRef="#br0" timeOffset="1">858 1 19497,'0'0'3143,"-24"19"-2885,10-9-194,5-4-30,1-1 0,0 1-1,0 1 1,0-1 0,1 1 0,0 1 0,1-1-1,-1 1 1,2 0 0,-1 1 0,1-1-1,0 1 1,1 0 0,0 0 0,0 1-1,1-1 1,0 1 0,1 0 0,-3 18-1,2 81 183,4 0-1,24 177 0,-16-220-730,-1 124 0,-8-189 434,0 0-1,-1-1 1,1 1-1,0-1 1,-1 1-1,1 0 1,-1-1-1,1 1 1,-1-1-1,0 0 0,1 1 1,-1-1-1,1 1 1,-1-1-1,0 0 1,1 1-1,-1-1 1,0 0-1,1 0 1,-1 0-1,0 1 1,1-1-1,-1 0 1,0 0-1,1 0 1,-1 0-1,0 0 0,0 0 1,1 0-1,-1-1 1,0 1-1,1 0 1,-1 0-1,0 0 1,1-1-1,-1 1 1,0 0-1,0-1 1,-1 0-304,-30-10-4929</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8.099"/>
    </inkml:context>
    <inkml:brush xml:id="br0">
      <inkml:brushProperty name="width" value="0.05" units="cm"/>
      <inkml:brushProperty name="height" value="0.05" units="cm"/>
      <inkml:brushProperty name="color" value="#5B2D90"/>
    </inkml:brush>
  </inkml:definitions>
  <inkml:trace contextRef="#ctx0" brushRef="#br0">1 137 18168,'0'0'3666,"120"-97"-3202,-29 78-288,9 6-176,-1 5 0,-8 8-544,-25 0-1473,-24 8-5778</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8.553"/>
    </inkml:context>
    <inkml:brush xml:id="br0">
      <inkml:brushProperty name="width" value="0.05" units="cm"/>
      <inkml:brushProperty name="height" value="0.05" units="cm"/>
      <inkml:brushProperty name="color" value="#5B2D90"/>
    </inkml:brush>
  </inkml:definitions>
  <inkml:trace contextRef="#ctx0" brushRef="#br0">1 313 16824,'0'0'3681,"20"-18"-2976,124-106 84,-138 118-740,-1 0 0,1 0-1,-1-1 1,0 1 0,-1-1 0,1 0-1,-1 0 1,-1-1 0,0 1-1,0-1 1,0 0 0,-1 0-1,0 0 1,0 0 0,-1 0-1,0 0 1,0-1 0,-1 1 0,-1-14-1,0 22-35,1-1 0,-1 1 0,1-1 0,-1 0 1,1 1-1,-1-1 0,0 1 0,1-1 0,-1 1 0,0-1 0,1 1 0,-1 0 0,0-1 0,1 1 0,-1 0 0,0 0 0,0-1 0,0 1 0,1 0 0,-1 0 1,0 0-1,0 0 0,1 0 0,-1 0 0,0 0 0,0 0 0,0 0 0,1 0 0,-1 1 0,0-1 0,0 0 0,1 1 0,-1-1 0,-1 1 0,-32 10-27,29-7 13,0-1 0,0 2 1,0-1-1,0 0 0,1 1 0,-1 0 1,1 0-1,1 0 0,-1 0 0,1 1 0,-1 0 1,2-1-1,-1 1 0,1 0 0,0 0 0,-3 10 1,3-4-2,0 0 1,1 1-1,0-1 1,0 0-1,1 0 1,1 0-1,0 0 1,4 16-1,-4-25 4,0 1-1,0 0 0,1-1 0,-1 1 0,1-1 1,0 0-1,0 1 0,0-1 0,0 0 0,1 0 1,-1 0-1,1-1 0,0 1 0,-1 0 1,5 2-1,0-1-25,0 0 1,1 0 0,-1-1-1,0 0 1,1 0 0,14 3-1,5-1-155,0-2-1,0 0 1,31-2 0,-42-1 69,0 0-1,1-1 1,-1-1 0,0-1 0,25-6 0,-37 7 95,1 1 0,-1-1 0,0 0 0,0 0 0,0-1 0,0 1 0,0-1-1,0 0 1,-1 0 0,1 0 0,-1 0 0,0-1 0,0 1 0,0-1 0,0 0 0,-1 0 0,0 0-1,1 0 1,-2 0 0,1 0 0,0-1 0,-1 1 0,0-1 0,1-6 0,1-1 100,-2 0 1,0-1-1,0 1 0,-1-1 1,-1 0-1,0 1 0,-1 0 1,0-1-1,0 1 1,-2 0-1,1 0 0,-10-18 1,13 29-71,0 1 0,0 0 1,0 0-1,0-1 1,0 1-1,0 0 0,0 0 1,0-1-1,0 1 0,0 0 1,0 0-1,1-1 1,-1 1-1,0 0 0,0 0 1,0-1-1,0 1 0,0 0 1,0 0-1,0 0 1,1-1-1,-1 1 0,0 0 1,0 0-1,0 0 0,1 0 1,-1 0-1,0-1 1,0 1-1,0 0 0,1 0 1,-1 0-1,0 0 0,0 0 1,1 0-1,-1 0 1,0 0-1,0 0 0,1 0 1,-1 0-1,0 0 0,1 0 1,21-3 110,33 2-359,-47 1 287,6 0-71,101 4-280,-104-3 257,0 1 1,0 0 0,-1 0 0,1 1 0,-1 0 0,1 1-1,-1 0 1,11 7 0,-19-9 35,1 1-1,-1-1 1,0 1-1,0 0 1,0 0-1,0-1 1,-1 1-1,1 0 1,-1 1-1,0-1 1,1 0-1,-1 0 1,-1 1-1,1-1 1,0 0-1,-1 1 1,0-1-1,0 0 1,0 1 0,0-1-1,-1 5 1,0 5 34,-1 0 0,0 0 1,-1 0-1,-5 13 0,5-18-7,0 0 0,0 0 0,1 0 0,0 0 0,1 1 0,0-1 0,0 0 0,0 1 0,2 14 0,-1-22-23,0-1 1,1 0 0,-1 1-1,0-1 1,0 0 0,0 0-1,1 1 1,-1-1-1,0 0 1,0 0 0,0 1-1,1-1 1,-1 0 0,0 0-1,0 0 1,1 1-1,-1-1 1,0 0 0,1 0-1,-1 0 1,0 0 0,1 0-1,-1 0 1,0 1-1,1-1 1,-1 0 0,0 0-1,1 0 1,-1 0 0,0 0-1,1 0 1,-1 0-1,1-1 1,21 2 0,0 0 0,0-2 0,0-1 0,0 0 0,0-2 0,23-7-1,-32 8-32,0-2-1,0 1 1,-1-2-1,1 0 1,-1 0-1,0-1 1,-1 0-1,0-1 1,0-1-1,-1 0 1,13-13-1,-19 15 2,0 0 0,0 0 0,-1 0 0,0-1 0,0 1 0,-1-1 1,0 0-1,0 0 0,0 0 0,-1 0 0,-1 0 0,1 0 0,-1 0 0,-1 0 0,1 0 0,-3-10 0,2 17 45,1-1 0,0 1 0,0 0 0,-1 0 0,1-1 1,0 1-1,-1 0 0,1 0 0,-1 0 0,0 0 0,1 0 0,-1 0 0,0 0 0,0 0 0,0 0 0,1 0 0,-1 0 0,0 0 0,0 0 0,0 1 0,-1-1 0,1 0 0,0 1 0,0-1 0,0 1 0,0-1 0,-1 1 0,1 0 0,0-1 0,0 1 0,-1 0 0,1 0 0,0 0 0,0 0 0,-1 0 0,-1 0 0,-1 1 2,0-1 0,1 1 0,-1 0 0,1-1 0,-1 2 0,0-1 0,1 0-1,0 1 1,-1-1 0,1 1 0,-6 4 0,4-1-13,0 0-1,0 1 1,0 0 0,0-1-1,1 1 1,0 1 0,0-1-1,1 1 1,-1-1 0,2 1-1,-1 0 1,1 0 0,0 0-1,0 1 1,1-1 0,0 0-1,0 1 1,1-1 0,0 15-1,1-20-1,-1-1-1,0 1 0,0 0 0,1-1 1,-1 1-1,1-1 0,0 1 0,-1-1 0,1 1 1,0-1-1,0 1 0,0-1 0,0 0 1,0 0-1,0 1 0,0-1 0,0 0 1,1 0-1,-1 0 0,0 0 0,1 0 0,-1-1 1,0 1-1,1 0 0,-1-1 0,1 1 1,0-1-1,2 1 0,53 8-138,-48-9 85,123 3-2660,-80-5-1881</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8.918"/>
    </inkml:context>
    <inkml:brush xml:id="br0">
      <inkml:brushProperty name="width" value="0.05" units="cm"/>
      <inkml:brushProperty name="height" value="0.05" units="cm"/>
      <inkml:brushProperty name="color" value="#5B2D90"/>
    </inkml:brush>
  </inkml:definitions>
  <inkml:trace contextRef="#ctx0" brushRef="#br0">1 8 15127,'0'0'5082,"35"15"-4751,107 51-96,-138-64-226,-1-1 0,1 1 0,-1 1 0,0-1 0,0 0 0,0 1 0,0 0 0,0-1 0,-1 1 0,1 0 0,-1 1 0,3 4 0,-4-6-3,0 1-1,-1-1 1,1 1 0,-1-1-1,1 0 1,-1 1 0,0-1-1,0 1 1,0-1 0,-1 1-1,1 2 1,-2 7 12,2 51 8,0-63-20,0 0 0,0 0 0,0 0 0,0 0 0,0 0 0,0 0 0,0 0 0,0 0-1,0 0 1,-1 0 0,1 0 0,0 0 0,0 0 0,0 0 0,0 0 0,0 0 0,0 0 0,0 0 0,-1 0-1,1 0 1,0 0 0,0 0 0,0 0 0,0 0 0,0 0 0,0 0 0,0 0 0,0 0 0,-1 0-1,1 0 1,0 0 0,0 0 0,0 0 0,0 0 0,0 1 0,0-1 0,0 0 0,0 0 0,0 0 0,0 0-1,-1 0 1,1 0 0,-4-14 314,4 4-305,0 1 0,0 0 0,1-1 1,0 1-1,1 0 0,0 0 0,0 0 1,1 0-1,0 0 0,1 0 0,0 1 0,0 0 1,1 0-1,0 0 0,0 0 0,1 1 0,0 0 1,0 0-1,9-7 0,-8 7-41,30-25 147,-36 32-108,0-1 0,0 0 0,1 1 0,-1-1 0,0 1 0,0-1 0,0 1 0,1-1 0,-1 1 0,0 0 0,0 0 0,1 0 0,-1 0 0,0 0 0,0 0 0,1 0 0,-1 0-1,0 0 1,0 0 0,1 1 0,-1-1 0,0 0 0,0 1 0,1-1 0,-1 1 0,0 0 0,0-1 0,0 1 0,0 0 0,0 0 0,0 0 0,1 1 0,6 9-8,-2 0 0,1 0-1,-2 0 1,1 1 0,5 18 0,22 47 16,-30-73-163,-1 0 0,1 0-1,-1-1 1,1 1 0,0-1 0,0 1-1,0-1 1,1 0 0,-1 0 0,1-1-1,0 1 1,0-1 0,0 0 0,7 3-1,10 0-3578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5.953"/>
    </inkml:context>
    <inkml:brush xml:id="br0">
      <inkml:brushProperty name="width" value="0.05" units="cm"/>
      <inkml:brushProperty name="height" value="0.05" units="cm"/>
      <inkml:brushProperty name="color" value="#004F8B"/>
    </inkml:brush>
  </inkml:definitions>
  <inkml:trace contextRef="#ctx0" brushRef="#br0">0 54 8148,'0'0'10226,"54"-9"-9503,177-27-275,-202 32-379,-1 1 0,1 2-1,0 1 1,46 5 0,-59-2-35,-1 1 0,0 0 0,0 1 0,-1 1 0,1 0 0,-1 0 0,20 14 0,-25-13-24,0 0-1,0 0 1,-1 1-1,0 0 1,0 0 0,-1 1-1,0 0 1,0 0-1,-1 1 1,-1 0-1,1 0 1,-2 0 0,8 21-1,-9-22-9,-1 0 1,0 0-1,0 0 0,-1 0 0,0 0 1,-1 1-1,0-1 0,0 0 1,-1 0-1,0 1 0,-1-1 0,0 0 1,0 0-1,-1 0 0,0-1 0,0 1 1,-9 13-1,3-9 8,-1-1 1,0 0-1,-1-1 1,0 0-1,-1-1 1,0 0-1,-23 14 1,8-8 113,-1-1 0,-57 23 1,76-35-61,-1 0 0,1 0 0,-1-1 0,1 0 0,-1-1 1,-13 0-1,23-1-62,-1 0 0,0 0 0,0 0 0,0 0 0,0-1 0,0 1 1,0 0-1,1-1 0,-1 1 0,0-1 0,0 1 0,1 0 0,-1-1 1,0 0-1,0 1 0,1-1 0,-1 1 0,1-1 0,-1 0 0,0 0 0,1 1 1,0-1-1,-1 0 0,1 0 0,-1 1 0,1-1 0,0 0 0,-1 0 0,1 0 1,0-1-1,-3-30-1379,3 29 1022,0-33-3810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9.434"/>
    </inkml:context>
    <inkml:brush xml:id="br0">
      <inkml:brushProperty name="width" value="0.05" units="cm"/>
      <inkml:brushProperty name="height" value="0.05" units="cm"/>
      <inkml:brushProperty name="color" value="#5B2D90"/>
    </inkml:brush>
  </inkml:definitions>
  <inkml:trace contextRef="#ctx0" brushRef="#br0">239 77 16936,'0'0'4807,"0"-37"-4497,1 36-314,-1-1 0,0 1 1,0-1-1,0 1 1,0-1-1,0 1 0,-1-1 1,1 1-1,0-1 0,-1 1 1,1-1-1,-1 1 0,1 0 1,-1-1-1,0 1 0,1 0 1,-1-1-1,0 1 1,0 0-1,0 0 0,0 0 1,0 0-1,0 0 0,-2-2 1,-1 2-8,0 0 1,1 0 0,-1 1 0,0-1 0,0 1 0,0-1-1,0 1 1,-4 1 0,-1-1-10,-5-1 15,0 2 0,0-1-1,1 2 1,-1 0 0,0 0 0,-13 5 0,23-5 13,0-1-1,1 1 1,-1 0 0,1 0 0,-1 0 0,1 1 0,0-1 0,0 1 0,0-1 0,0 1 0,0 0 0,1 0 0,-1 0 0,1 1 0,0-1 0,0 1 0,0-1 0,0 1 0,1 0 0,-1-1 0,1 1 0,0 0 0,0 0 0,0 8 0,-1-1 64,1 0 0,0 1 0,1-1 0,0 0 0,4 19 0,-4-26-61,1 0 0,0-1 0,1 1 0,-1-1 0,1 1 0,-1-1 0,1 0 0,0 1 0,0-1-1,0 0 1,1 0 0,-1-1 0,1 1 0,0 0 0,0-1 0,0 0 0,0 1 0,0-1 0,0-1-1,6 4 1,5 0 7,0 0-1,0-1 0,1-1 0,0 0 1,-1 0-1,20-1 0,96-3 59,-96-1-67,3 0-27,0-1 1,0-2-1,50-14 1,-73 15-19,-1 0 0,0 0 0,0-1 0,0-1 0,-1 0-1,1-1 1,-2-1 0,1 1 0,-1-2 0,0 0 0,-1 0 0,13-15 0,-20 20 23,0-1 0,0 0 1,-1 1-1,0-1 0,0 0 0,0 0 0,-1-1 1,0 1-1,0 0 0,0 0 0,0-1 1,-1 1-1,0 0 0,-1-10 0,1 3 47,0 11-31,0 0-1,0 0 1,0 0-1,0 0 1,-1 0-1,1 0 0,0 0 1,0 0-1,-1 0 1,1 0-1,-1 0 0,1 0 1,-1 0-1,1 0 1,-1 1-1,0-1 1,1 0-1,-1 0 0,0 1 1,0-1-1,1 0 1,-1 1-1,0-1 0,0 1 1,0-1-1,-2 0 1,0 0 3,-1 0 0,1 0 0,-1 0 0,1 1 0,-1-1 0,0 1 1,1 0-1,-5 1 0,-2-1 3,1 2 0,-1-1-1,1 1 1,-1 1 0,-15 6 0,18-6 12,-1 1 0,1 0 0,0 0 0,0 1 1,0 0-1,1 0 0,0 1 0,0 0 0,0 0 0,1 0 0,0 1 1,0 0-1,0 0 0,1 0 0,0 0 0,1 1 0,-1-1 0,1 1 1,1 0-1,0 0 0,0 0 0,0 0 0,1 0 0,0 1 0,1 9 0,0-16-16,0 0 0,0 0 0,1 0 0,-1 0 0,0 0 0,1 0 0,0-1 0,-1 1 0,1 0 0,0 0 0,0 0 0,0-1 0,0 1 0,0 0 0,1-1 0,-1 1 0,0-1 0,1 1 0,2 1 0,1 0 4,0 0 0,0 0 0,0-1 0,0 1 0,0-1 0,0 0 0,7 1 0,11 1 25,1 0-1,36 1 1,-54-5-26,19 1-42,28 3-409,-1-3 0,1-2 0,101-14-1,-86-4-3200</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49.793"/>
    </inkml:context>
    <inkml:brush xml:id="br0">
      <inkml:brushProperty name="width" value="0.05" units="cm"/>
      <inkml:brushProperty name="height" value="0.05" units="cm"/>
      <inkml:brushProperty name="color" value="#5B2D90"/>
    </inkml:brush>
  </inkml:definitions>
  <inkml:trace contextRef="#ctx0" brushRef="#br0">87 0 20970,'0'0'3665,"-4"0"-3793,-29 0-896,-17 0-2306</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57.737"/>
    </inkml:context>
    <inkml:brush xml:id="br0">
      <inkml:brushProperty name="width" value="0.05" units="cm"/>
      <inkml:brushProperty name="height" value="0.05" units="cm"/>
      <inkml:brushProperty name="color" value="#008C3A"/>
    </inkml:brush>
  </inkml:definitions>
  <inkml:trace contextRef="#ctx0" brushRef="#br0">113 1 4146,'0'0'7851,"-11"1"-7696,-90 20 2588,118-22 1457,19 3-3723,5 0-592,744 16 729,146 0 173,42 7-563,119-25 584,-52 11-784,-434 1-61,-34-9 83,384 7-28,336 6 29,-399-9-148,1370-22-80,-1400 10-323,201-7 346,-331-26 236,204-6-110,181 49-552,-390 3 258,-771-14-109,-62-2-1416,-51-4-3685</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8:59.631"/>
    </inkml:context>
    <inkml:brush xml:id="br0">
      <inkml:brushProperty name="width" value="0.05" units="cm"/>
      <inkml:brushProperty name="height" value="0.05" units="cm"/>
      <inkml:brushProperty name="color" value="#008C3A"/>
    </inkml:brush>
  </inkml:definitions>
  <inkml:trace contextRef="#ctx0" brushRef="#br0">411 58 7956,'0'0'5733,"0"-7"-5127,0 5-593,0 0 0,1 1 1,-1-1-1,0 0 1,0 0-1,0 1 1,-1-1-1,1 0 1,0 1-1,-1-1 1,1 0-1,-1 1 1,1-1-1,-1 0 0,0 1 1,0-1-1,1 1 1,-1-1-1,0 1 1,0 0-1,-1-1 1,1 1-1,0 0 1,0 0-1,-1 0 1,1 0-1,-1 0 0,1 0 1,-1 0-1,1 0 1,-1 0-1,1 1 1,-1-1-1,0 1 1,1-1-1,-1 1 1,0 0-1,1 0 1,-1-1-1,0 1 0,0 0 1,1 1-1,-3-1 1,-85-2 469,87 82 7086,3-57-7565,1-1 0,0 1 0,2-1 0,1 0 0,9 28 0,48 101 45,-39-100-31,25 78 0,-40-91-29,-3-1 0,0 1 0,-3-1 0,-3 71 1,-1-32 5,-10 81 1,-1-1 19,14-125-16,-2-1 1,-2 0 0,0 0-1,-2 0 1,-16 50-1,4-30-1,2 0 1,2 1-1,2 0 0,3 1 0,-3 83 1,11-132 1,1 155 27,-7-1 1,-27 162-1,26-256 3,3 1 0,5 104 0,1-55 22,-2 555 398,-2-631-421,-9 53 0,-1 14 23,-6 78-28,13-159-20,-1 1 0,0-1 0,-2 0 0,0-1 0,-19 35 0,-30 64 3,27-52-1,24-52-2,1 1 0,1 0 1,0 0-1,1 0 0,1 0 0,1 0 0,0 0 0,4 31 0,-2-25 12,-1-1-1,0 0 1,-2 1-1,-7 35 1,3-26-126,0 1-1,3-1 1,1 1 0,2 36 0,0-49-401,-6 2-1082,-21 5-1499</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01.101"/>
    </inkml:context>
    <inkml:brush xml:id="br0">
      <inkml:brushProperty name="width" value="0.05" units="cm"/>
      <inkml:brushProperty name="height" value="0.05" units="cm"/>
      <inkml:brushProperty name="color" value="#008C3A"/>
    </inkml:brush>
  </inkml:definitions>
  <inkml:trace contextRef="#ctx0" brushRef="#br0">0 73 4866,'0'0'13588,"15"0"-13073,637-19 1974,1282-1-1078,-1633 29-1371,1108 26 371,-329-30-348,87 2-59,1369-6-549,-1961-13 541,104 0 8,484 15-35,984-4-66,-1667-10 79,80 0-254,205 12 51,793-3-324,-1017-21 601,-138 2 13,-373 20 103,-55 0-336,-160 1-4272,55 0-7444</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03.614"/>
    </inkml:context>
    <inkml:brush xml:id="br0">
      <inkml:brushProperty name="width" value="0.05" units="cm"/>
      <inkml:brushProperty name="height" value="0.05" units="cm"/>
      <inkml:brushProperty name="color" value="#008C3A"/>
    </inkml:brush>
  </inkml:definitions>
  <inkml:trace contextRef="#ctx0" brushRef="#br0">1 12 10901,'0'0'5138,"0"0"-5057,0 0-1,0 0 0,-1 1 0,1-1 0,0 0 0,0 0 1,0 1-1,0-1 0,0 0 0,0 1 0,0-1 0,0 0 1,0 0-1,1 1 0,-1-1 0,0 0 0,0 0 0,0 1 1,0-1-1,0 0 0,0 0 0,0 1 0,1-1 1,-1 0-1,0 0 0,0 0 0,0 1 0,1-1 0,-1 0 1,0 0-1,0 0 0,0 0 0,1 1 0,-1-1 0,0 0 1,0 0-1,1 0 0,-1 0 0,0 0 0,1 0 1,-1 0-1,0 0 0,0 0 0,1 0 0,-1 0 0,0 0 1,0 0-1,1 0 0,-1 0 0,0 0 0,1 0 0,-1 0 1,0 0-1,0 0 0,1 0 0,-1-1 0,0 1 0,143 0 67,556-18-35,-698 20 39,1 0-1,-1 0 1,0 0-1,0 0 0,-1 1 1,1-1-1,0 0 1,-1 1-1,1-1 1,-1 0-1,0 1 0,0-1 1,0 3-1,2 12-76,14 38 0,-6-25-1,-2 0 0,4 33 0,0 40 14,-5 193 0,-11-256-67,-2 0 1,-2-1-1,-22 66 0,16-60 12,2 1-1,-9 60 1,-24 228 64,39-292-48,2 1 1,2 57 0,-3 36 56,-1-36 60,3-1 1,16 153-1,-6 156 62,-9-231-177,2-74-33,-8 422 212,5-421-205,3-49 26,-2 0 0,-14 72-1,11-88-27,1-1 0,1 54-1,3-55 5,-2 1-1,-9 59 1,7-73 10,1 0 0,1 34 0,2-36-23,-1-1 1,0 0 0,-9 37-1,1-12 18,3 0-1,1 0 0,3 1 0,5 76 1,-1-20 7,-2-60-25,-1-11 3,1-1 0,9 59 0,-7-33-49,-3-28 71,1-29-3,-15-12-955,-27-21-2210,-17-21-7024</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06.360"/>
    </inkml:context>
    <inkml:brush xml:id="br0">
      <inkml:brushProperty name="width" value="0.05" units="cm"/>
      <inkml:brushProperty name="height" value="0.05" units="cm"/>
      <inkml:brushProperty name="color" value="#008C3A"/>
    </inkml:brush>
  </inkml:definitions>
  <inkml:trace contextRef="#ctx0" brushRef="#br0">0 0 11797,'0'0'6051,"1"0"-5854,1 0 1,-1 0-1,0 0 0,1 1 0,-1-1 1,0 0-1,1 1 0,-1-1 0,0 0 1,0 1-1,0 0 0,1-1 1,-1 1-1,0 0 0,2 1 0,31 61 4,4-1 0,55 70 0,-75-113-192,1 0-1,1 0 1,1-2-1,0-1 0,1 0 1,1-2-1,0-1 1,1 0-1,0-2 1,1-1-1,0 0 0,35 7 1,1-4-49,1-3 0,0-2 0,1-3 0,71-4 0,-84-4 2,94-19 1,-35 4 71,1485-101-55,-137 150-3,-1246-18 11,67 3-1,281 53 1,-456-48 52,-1 5 0,-1 4 1,-2 5-1,-1 3 0,179 101 0,-242-118-30,-2 2 0,39 33 1,-58-43 2,0 0 0,-1 1 1,-1 1-1,0 0 1,-1 0-1,18 33 1,21 50 16,-49-99 87,1 1-1,-1-1 1,1 1-1,0-1 1,-1 0-1,1 0 1,-1 0-1,0 0 1,1 0-1,-1 0 1,0 0 0,0 0-1,1 0 1,-1-1-1,0 1 1,0 0-1,1-3 1,0 2 42,38-42-176,2 3 1,2 1-1,2 2 0,2 2 0,0 2 0,3 2 0,0 3 0,2 1 0,57-19 1,72-18 13,2 7 1,371-63 0,-290 87 4,420-1 0,1761 98 9,-2208-51-23,1068 69-145,21-12 17,-1226-69 68,1732-30-641,-1211-31 271,-469 34 340,-1-7 0,147-52 0,-226 62 87,76-29 37,-146 52-10,0 0 0,0 0 0,0-1 0,0 0 0,0 1 0,0-1 0,0 0 0,-1 0 0,1 0 0,-1-1 0,1 1 0,-1-1 0,0 1 0,3-5 0,-12 5-48,-122 2-2009,4 0-2191</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08.773"/>
    </inkml:context>
    <inkml:brush xml:id="br0">
      <inkml:brushProperty name="width" value="0.05" units="cm"/>
      <inkml:brushProperty name="height" value="0.05" units="cm"/>
      <inkml:brushProperty name="color" value="#008C3A"/>
    </inkml:brush>
  </inkml:definitions>
  <inkml:trace contextRef="#ctx0" brushRef="#br0">30 38 14247,'0'0'9225,"0"-6"-8774,0-19-163,0 19-29,-15 300-339,1-3-454,14-289 14,0-27-2233,0-12-1935</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09.155"/>
    </inkml:context>
    <inkml:brush xml:id="br0">
      <inkml:brushProperty name="width" value="0.05" units="cm"/>
      <inkml:brushProperty name="height" value="0.05" units="cm"/>
      <inkml:brushProperty name="color" value="#008C3A"/>
    </inkml:brush>
  </inkml:definitions>
  <inkml:trace contextRef="#ctx0" brushRef="#br0">0 68 18408,'0'0'5251,"120"-54"-5251,-45 46-144,12 3-208,-12 5-577,-13 0-175,-29 0-1105,-33 17-3026</inkml:trace>
  <inkml:trace contextRef="#ctx0" brushRef="#br0" timeOffset="1">83 321 17560,'0'0'4834,"232"-18"-4834,-128 10-272,-17 6-608,-29 2-1377,-17 0-3842</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09.813"/>
    </inkml:context>
    <inkml:brush xml:id="br0">
      <inkml:brushProperty name="width" value="0.05" units="cm"/>
      <inkml:brushProperty name="height" value="0.05" units="cm"/>
      <inkml:brushProperty name="color" value="#008C3A"/>
    </inkml:brush>
  </inkml:definitions>
  <inkml:trace contextRef="#ctx0" brushRef="#br0">1 267 15991,'0'0'2284,"25"-20"-1430,-3 3-645,147-128 825,-165 142-967,0 0 1,-1-1-1,1 0 0,-1 0 0,0 0 1,-1 0-1,1-1 0,-1 1 1,0-1-1,0 1 0,0-1 0,0 0 1,-1 0-1,0 0 0,0 1 1,0-1-1,0-6 0,-24 11 176,13-1-255,0 2 0,0-1 0,0 2 0,0-1 0,0 1 0,1 1 1,-1 0-1,0 0 0,1 1 0,0 0 0,0 0 0,0 1 0,0 0 0,1 1 0,0 0 0,-12 11 0,18-14 9,1-1 0,-1 1 0,1-1 0,-1 1 0,1-1 0,0 1 1,0 0-1,0-1 0,1 1 0,-1 0 0,0 0 0,1 0 0,0 0 0,0-1 0,0 1 0,0 0 0,0 0 0,1 0 0,-1 0 0,1 0 0,0-1 0,0 1 0,0 0 0,0-1 0,0 1 0,0 0 0,1-1 0,-1 0 0,1 1 1,0-1-1,0 0 0,0 0 0,0 0 0,0 0 0,0 0 0,5 3 0,24 2-130,1-1 1,1-1 0,-1-2-1,0-1 1,64-5 0,-37 2-576,-44 1 437,-1-1 1,0 0 0,0-1-1,0-1 1,0 0-1,-1-1 1,1 0 0,17-9-1,-26 11 349,0-1 0,-1 1 0,1-2 0,-1 1 0,1 0 0,-1-1 0,0 0 0,-1 0 0,1 0-1,0 0 1,-1 0 0,0-1 0,0 0 0,-1 1 0,1-1 0,-1 0 0,0 0 0,0-1 0,-1 1 0,1 0 0,-1-1-1,0 1 1,-1 0 0,1-10 0,-1 15-21,0-1 0,0 1 0,0-1 0,0 0 0,0 1 0,0-1 0,0 1 0,0-1 0,0 1 0,-1-1 0,1 1 0,0-1 0,0 1 0,0-1 0,-1 1 0,1-1 0,0 1 0,0 0 0,-1-1 0,1 1 0,0-1 0,-1 1 0,1 0 0,-1-1 0,1 1 0,0 0 0,-1-1 0,1 1 0,-1 0 0,1 0 0,-1-1 0,1 1 0,-1 0 0,1 0 0,-1 0 0,1 0-1,-1 0 1,1 0 0,-1 0 0,0 0 0,1 0 0,-1 0 0,1 0 0,-1 0 0,0 0 0,-27 11-371,25-10 438,-11 6-127,0 1 0,0 1 0,1 0 0,1 0 1,-1 2-1,-20 22 0,27-27-55,0 1 1,1 0-1,0 0 0,0 0 0,1 0 1,0 1-1,0-1 0,1 1 0,0 0 1,0 1-1,1-1 0,0 0 0,1 1 1,-2 11-1,3-20 38,0 0 1,0 0-1,0 0 0,0 1 0,0-1 1,0 0-1,0 0 0,0 0 0,0 1 1,1-1-1,-1 0 0,0 0 0,0 0 1,0 1-1,0-1 0,0 0 1,0 0-1,0 0 0,0 1 0,1-1 1,-1 0-1,0 0 0,0 0 0,0 0 1,0 0-1,1 0 0,-1 1 0,0-1 1,0 0-1,0 0 0,1 0 1,-1 0-1,0 0 0,0 0 0,0 0 1,1 0-1,-1 0 0,0 0 0,0 0 1,0 0-1,1 0 0,-1 0 1,0 0-1,0 0 0,1 0 0,-1 0 1,0 0-1,11 0-72,-1 0 0,0-1-1,1 0 1,-1 0 0,0-1 0,0-1 0,0 1-1,0-2 1,-1 1 0,1-1 0,-1-1 0,0 0 0,13-9-1,-7 3 370,0 0 0,-1-1 0,-1-1 1,0 0-1,0-1 0,-1 0 0,9-17 0,-8 21 934,-5 17-909,1 31-760,-5-22 571,-2-9-160,0 0 0,1 0 0,0-1 0,1 0 0,-1 1-1,1-1 1,1-1 0,-1 1 0,1 0 0,0-1 0,0 0 0,0 0-1,1-1 1,-1 1 0,1-1 0,1-1 0,-1 1 0,0-1 0,1 0 0,-1 0-1,1-1 1,0 0 0,0 0 0,0 0 0,0-1 0,0 0 0,1-1-1,-1 0 1,0 0 0,0 0 0,0-1 0,1 0 0,-1 0 0,0-1 0,10-3-1,21-21-2809,-36 25 2721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6.591"/>
    </inkml:context>
    <inkml:brush xml:id="br0">
      <inkml:brushProperty name="width" value="0.05" units="cm"/>
      <inkml:brushProperty name="height" value="0.05" units="cm"/>
      <inkml:brushProperty name="color" value="#004F8B"/>
    </inkml:brush>
  </inkml:definitions>
  <inkml:trace contextRef="#ctx0" brushRef="#br0">0 297 16984,'0'0'2868,"36"15"-2767,106 54-77,-139-68-23,0 1 1,0-1-1,0 1 0,-1 0 1,1 0-1,0 0 0,-1 0 1,0 0-1,1 1 1,-1-1-1,0 1 0,0-1 1,0 1-1,-1 0 0,1 0 1,0 0-1,-1 0 0,0 0 1,0 0-1,0 0 0,0 0 1,-1 0-1,1 1 0,-1-1 1,1 0-1,-1 1 0,0-1 1,-1 0-1,1 0 0,0 1 1,-2 3-1,0 11 20,2-15 35,0 13 654,0-21 258,3-57 740,6 39-1705,1 1 0,0 1 0,2 0 0,0 1 0,2 0 0,15-19 0,-25 34-22,-1 1-73,1 0 0,-1 0-1,1 0 1,0 0-1,0 0 1,0 1-1,1-1 1,-1 1-1,1 1 1,0-1 0,0 1-1,0-1 1,0 1-1,5-1 1,-1 1-113,0 1 0,0 0 0,0 0 0,0 1 1,0 0-1,1 1 0,14 2 0,-21-2 202,0 0 1,0 0-1,0 0 1,0 0-1,0 0 1,0 1-1,0-1 0,0 1 1,0 0-1,-1 0 1,1 0-1,-1 0 1,0 0-1,1 0 0,-1 1 1,0-1-1,0 1 1,0 0-1,-1-1 1,1 1-1,-1 0 1,0 0-1,1 0 0,-1 0 1,0 0-1,-1 0 1,2 5-1,0 10 90,0 0 0,-1 0 0,-3 36 1,0-15 201,3-39-289,-1 1 0,1 0 1,0-1-1,-1 1 1,1 0-1,0-1 0,0 1 1,-1-1-1,1 1 1,0-1-1,0 0 0,0 1 1,0-1-1,-1 0 1,1 0-1,0 1 0,0-1 1,0 0-1,0 0 1,0 0-1,0 0 0,0 0 1,0 0-1,0 0 0,-1-1 1,1 1-1,2-1 1,-2 1 1,4 0-3,1-1 0,-1 0 0,0 0 0,0 0 1,0-1-1,-1 1 0,1-1 0,0 0 0,-1-1 0,1 1 0,-1-1 1,0 0-1,0 0 0,0 0 0,0-1 0,0 0 0,5-6 0,-7 7 1,0 1 0,-1-1 1,1 1-1,-1-1 0,0 0 0,0 0 0,0 1 0,0-1 0,0 0 0,-1 0 0,1 0 0,-1 0 0,0 0 0,0 0 0,0 0 0,0 0 0,0 0 1,-1 0-1,1 0 0,-1 0 0,0 0 0,0 0 0,0 1 0,0-1 0,0 0 0,-1 1 0,1-1 0,-1 1 0,0-1 0,0 1 0,0-1 0,0 1 1,-3-2-1,-11-9 75,-1 0 1,0 2 0,-1 0 0,0 0-1,0 2 1,-1 1 0,-21-7 0,-18-9 606,74 23-599,69-1-439,135-6-1080,-180 4 287,0-1-1,-1-2 1,56-18-1,-92 25 1228,0-1 0,-1 0 0,1 0 0,0 0 0,0 0 0,0 0 0,-1 0 0,1-1 0,-1 1 0,1-1 0,-1 0 0,1 0 0,-1 0 0,0 0 0,0 0 0,0-1 0,0 1 0,-1 0 0,1-1 0,-1 1 0,1-1-1,-1 0 1,0 0 0,0 1 0,0-1 0,0 0 0,0 0 0,-1 0 0,1 0 0,-1 0 0,0 0 0,0 0 0,0 0 0,0 0 0,-2-4 0,2 4 54,0 1 1,-1 0-1,1 0 1,-1 0-1,1 0 1,-1 0-1,0 0 1,0 0-1,0 0 1,0 0 0,0 0-1,0 0 1,-1 0-1,1 1 1,-1-1-1,1 0 1,-1 1-1,0-1 1,1 1-1,-1 0 1,0 0-1,0 0 1,0 0-1,0 0 1,0 0-1,0 0 1,0 0-1,0 1 1,-4-1-1,5 0 268,1 27-353,-1-3-43,1 1 0,1-1 0,1 0-1,1 0 1,12 42 0,25 44 15,-24-70-5,-1 1 1,-3 0-1,0 1 0,7 58 0,-16 79-283,-4-113-339,2-64 603,-1-1 0,0 1 0,0 0 0,1-1 0,-1 1 1,0 0-1,0-1 0,0 1 0,0 0 0,0 0 0,0-1 0,0 1 1,0 0-1,-1-1 0,1 1 0,0 0 0,0-1 0,-1 1 0,1 0 1,0-1-1,0 1 0,-1-1 0,1 1 0,-1-1 0,1 1 0,-1-1 1,1 1-1,-1-1 0,1 1 0,-1-1 0,1 1 0,-1-1 0,1 0 1,-1 1-1,0-1 0,1 0 0,-1 1 0,0-1 0,1 0 0,-1 0 1,0 0-1,1 0 0,-1 0 0,0 0 0,1 0 0,-1 0 0,0 0 1,1 0-1,-1 0 0,0 0 0,1 0 0,-1 0 0,0-1 0,0 1 1,-3-2 39,1 0 0,0 0 0,0 0 1,0 0-1,0-1 0,0 1 0,1-1 1,-1 1-1,-4-7 0,1-1-5,0-1 1,0 1-1,1-1 0,0-1 0,1 1 1,0-1-1,1 1 0,0-1 0,-1-16 1,2-3-27,1 0 0,4-47 0,-1 65-7,0 0-1,1 0 1,0 0 0,1 1-1,0-1 1,1 1 0,1 0 0,0 0-1,0 1 1,1 0 0,1 0 0,0 0-1,12-11 1,-16 16-8,1 1 1,0 1-1,1-1 0,-1 1 1,1 0-1,0 0 0,0 0 1,0 1-1,0 0 1,0 0-1,1 1 0,0 0 1,-1 0-1,1 0 0,0 1 1,0 0-1,0 0 0,0 1 1,0 0-1,0 0 0,0 1 1,0-1-1,-1 2 0,1-1 1,0 1-1,12 4 0,-11-2 8,-1 0 0,0 1-1,1 0 1,-2 0 0,1 0-1,-1 1 1,0-1 0,0 2 0,0-1-1,-1 1 1,0-1 0,0 2-1,-1-1 1,0 0 0,0 1-1,0 0 1,-1 0 0,-1 0-1,1 0 1,-1 0 0,-1 0 0,1 1-1,-1-1 1,-1 17 0,0-22-1,0-1 0,0 0 0,-1 0 1,1 0-1,-1 0 0,1 0 0,-1 0 0,0 0 1,0 0-1,0 0 0,0 0 0,0 0 1,0 0-1,0 0 0,-1-1 0,1 1 1,-1 0-1,1-1 0,-4 3 0,0-1 10,0 0 0,0 0 0,0 0-1,-1-1 1,1 1 0,-1-1 0,-7 1 0,-7 1-279,0-1 0,0-1 0,-28 0 0,41-2-168,-13-2-956,12-8-3104,7-13-5549</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0.210"/>
    </inkml:context>
    <inkml:brush xml:id="br0">
      <inkml:brushProperty name="width" value="0.05" units="cm"/>
      <inkml:brushProperty name="height" value="0.05" units="cm"/>
      <inkml:brushProperty name="color" value="#008C3A"/>
    </inkml:brush>
  </inkml:definitions>
  <inkml:trace contextRef="#ctx0" brushRef="#br0">0 0 20297,'0'0'3026,"0"101"-3026,9-30 0,3 3 48,9 3-16,-5-4-32,-3-6 32,-5-11-32,-8-15-400,0-12-481,0-14-335,-25-15-2114,-16 0-5554</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0.564"/>
    </inkml:context>
    <inkml:brush xml:id="br0">
      <inkml:brushProperty name="width" value="0.05" units="cm"/>
      <inkml:brushProperty name="height" value="0.05" units="cm"/>
      <inkml:brushProperty name="color" value="#008C3A"/>
    </inkml:brush>
  </inkml:definitions>
  <inkml:trace contextRef="#ctx0" brushRef="#br0">8 65 16664,'0'0'7190,"-8"-4"-6854,8 4-333,0 0 0,1 0 1,-1 0-1,0 0 0,0 0 1,0 0-1,0 0 0,0 0 1,1 0-1,-1 0 0,0 0 1,0-1-1,0 1 0,0 0 1,0 0-1,0 0 0,0 0 1,1 0-1,-1 0 0,0 0 1,0 0-1,0 0 0,0 0 1,0-1-1,0 1 0,0 0 1,0 0-1,0 0 0,0 0 1,0 0-1,0 0 0,0 0 1,0-1-1,1 1 0,-1 0 1,0 0-1,0 0 0,0 0 1,0 0-1,0 0 1,0-1-1,0 1 0,-1 0 1,1 0-1,0 0 0,0 0 1,0 0-1,0 0 0,0-1 1,0 1-1,0 0 0,0 0 1,0 0-1,0 0 0,0 0 0,82-4-89,45 0-1251,0-5 0,139-30 2355,-266 84-353,0 102-481,0-146-216,0-1 0,0 1 0,0-1 0,0 1 0,0 0 0,0-1 0,0 1 0,0-1 0,1 1 0,-1 0 0,0-1 0,0 1 0,1-1 0,-1 1 0,0-1 0,1 1 0,-1-1 0,0 1 0,1-1 0,-1 0 0,1 1 0,-1-1 0,1 0 0,-1 1 0,1-1 0,-1 0 0,1 1 0,-1-1 0,1 0 0,0 0 0,0 1 0,26-3-412,22-15 343,-21-1 180,-1 0 0,0-2 1,-2-1-1,37-38 0,-55 51-21,-6 8-47,-1 0 0,0-1-1,0 1 1,0 0 0,1-1 0,-1 1 0,0-1 0,1 1 0,-1 0 0,0 0 0,1-1 0,-1 1 0,0 0 0,1-1 0,-1 1 0,0 0 0,1 0 0,-1 0 0,1 0 0,-1-1 0,1 1 0,-1 0 0,0 0 0,1 0 0,-1 0 0,1 0 0,-1 0 0,1 0 0,-1 0 0,1 0 0,-1 0-1,0 0 1,1 0 0,-1 1 0,1-1 0,-1 0 0,1 0 0,-1 0 0,0 1 0,1-1 0,-1 0 0,0 0 0,1 1 0,-1-1 0,0 0 0,1 1 0,-1-1 0,0 0 0,1 1 0,-1-1 0,0 0 0,0 1 0,6 24-130,-6-22 126,3 26-59,-2-17 18,0 0 0,0 0-1,1-1 1,0 1 0,1-1 0,1 1-1,-1-1 1,12 21 0,-15-31-126,0-1 0,1 1 0,-1-1 0,1 1 0,-1-1 0,1 1 0,-1-1 0,1 1 0,-1-1 0,1 1 0,-1-1 0,1 0 0,0 1 0,-1-1 0,1 0 0,-1 1 0,1-1 0,0 0 1,-1 0-1,1 0 0,0 1 0,-1-1 0,1 0 0,0 0 0,1 0 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0.931"/>
    </inkml:context>
    <inkml:brush xml:id="br0">
      <inkml:brushProperty name="width" value="0.05" units="cm"/>
      <inkml:brushProperty name="height" value="0.05" units="cm"/>
      <inkml:brushProperty name="color" value="#008C3A"/>
    </inkml:brush>
  </inkml:definitions>
  <inkml:trace contextRef="#ctx0" brushRef="#br0">1 70 16007,'0'0'846,"17"16"-70,55 58 244,-67-67-885,0 0 1,0 0 0,0 1 0,-1-1 0,0 1 0,0 0-1,-1 0 1,0 0 0,0 1 0,-1-1 0,2 13 0,0-3 477,4-34 4100,24-27-4539,-24 31 123,88-107-486,-86 109-151,-1-1 0,2 2 0,0-1 0,0 1 0,0 1 0,1 0 0,1 1 0,18-9-1,-3 11-2567,-16 5-2011</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1.303"/>
    </inkml:context>
    <inkml:brush xml:id="br0">
      <inkml:brushProperty name="width" value="0.05" units="cm"/>
      <inkml:brushProperty name="height" value="0.05" units="cm"/>
      <inkml:brushProperty name="color" value="#008C3A"/>
    </inkml:brush>
  </inkml:definitions>
  <inkml:trace contextRef="#ctx0" brushRef="#br0">10 182 15895,'0'0'849,"21"-18"770,65-61 259,-81 74-1707,1 0-1,-1-1 1,-1 1 0,1-1-1,-1-1 1,4-6-1,-7 10 31,0-1-1,0 1 1,0-1-1,0 0 1,-1 1-1,1-1 1,-1 0-1,0-4 1,-24 10 124,13 3-331,0 0 0,0 0 0,0 1 0,1 1 0,0 0 0,0 0 0,-14 15-1,20-20 10,1 1-1,0 0 1,0 1-1,1-1 1,-1 0-1,0 1 1,1 0-1,0-1 1,0 1-1,0 0 1,1 0-1,-1 0 1,1 0-1,0 0 1,0 1-1,0-1 1,0 0-1,1 0 1,0 1-1,0-1 1,0 0-1,1 1 1,-1-1-1,1 0 1,2 7-1,-2-9 0,0 0-1,0 0 1,0 0-1,1 0 1,-1-1 0,1 1-1,-1 0 1,1-1-1,-1 1 1,1-1-1,0 0 1,0 1-1,0-1 1,0 0-1,0 0 1,0 0-1,4 1 1,42 7-36,-35-8 3,43 6-1081,1-3-1,-1-3 1,83-7-1,-27-13-6792</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1.702"/>
    </inkml:context>
    <inkml:brush xml:id="br0">
      <inkml:brushProperty name="width" value="0.05" units="cm"/>
      <inkml:brushProperty name="height" value="0.05" units="cm"/>
      <inkml:brushProperty name="color" value="#008C3A"/>
    </inkml:brush>
  </inkml:definitions>
  <inkml:trace contextRef="#ctx0" brushRef="#br0">95 221 17032,'0'0'7310,"21"-13"-7273,-14 8-38,45-27-94,58-26-1,-89 49-33,0-1 0,0-1-1,-1-1 1,-1 0 0,0-1 0,23-22 0,-36 24 7,-25 12 97,-8 6 10,0 1 0,1 2 0,0 0 1,1 2-1,-40 24 0,29-13 23,1 1 0,2 2 1,-37 35-1,65-57-12,-1 1 1,1 0-1,0 0 0,0 0 1,1 1-1,0-1 0,0 1 1,0 0-1,0 1 0,1-1 1,0 0-1,1 1 0,-1 0 1,1 0-1,0 0 0,1 0 1,0 0-1,-1 13 1,3-18-1,-1 0 1,1 0 0,-1 0 0,1-1 0,0 1 0,0 0-1,0 0 1,0 0 0,0-1 0,0 1 0,0-1 0,1 1 0,-1-1-1,0 1 1,1-1 0,0 0 0,-1 1 0,1-1 0,0 0-1,-1 0 1,1 0 0,0-1 0,0 1 0,0 0 0,0-1 0,0 1-1,3 0 1,63 6-114,-57-7 85,62 3-317,108-8-1,-181 5 349,0 0 0,0 0 0,0 0 0,0 0 0,1 0 1,-1 0-1,0 0 0,0 0 0,0 0 0,0 0 0,0 0 0,0 0 0,1 0 0,-1 0 0,0 0 0,0 0 0,0 0 0,0 0 1,0 0-1,0 0 0,0 1 0,0-1 0,0 0 0,1 0 0,-1 0 0,0 0 0,0 0 0,0 0 0,0 0 0,0 0 0,0 1 1,0-1-1,0 0 0,0 0 0,0 0 0,0 0 0,0 0 0,0 0 0,0 1 0,0-1 0,0 0 0,0 0 0,0 0 0,0 0 1,0 0-1,0 0 0,0 0 0,0 1 0,0-1 0,0 0 0,0 0 0,0 0 0,0 0 0,0 0 0,-1 0 0,1 0 0,0 0 1,0 1-1,0-1 0,0 0 0,-1 2-12,-3 5 13,0-1 1,0 1-1,-1-1 1,0 0-1,0 0 0,0-1 1,-1 0-1,0 0 1,0 0-1,0 0 1,0-1-1,-13 6 1,-13 12 105,10-6-11,-36 31 140,55-44-229,0 0 0,0 0-1,1 0 1,0 0 0,-1 1 0,1-1-1,1 1 1,-1-1 0,0 1-1,1-1 1,0 1 0,0 0-1,0 0 1,0 0 0,0 6-1,1-9-4,0 0-1,1 0 1,-1 0-1,0 0 1,1 0 0,-1 0-1,1 0 1,-1 0-1,1 0 1,-1 0-1,1-1 1,0 1-1,0 0 1,-1 0-1,1-1 1,0 1-1,0 0 1,0-1-1,-1 1 1,1-1-1,0 1 1,0-1-1,0 1 1,0-1 0,0 0-1,0 1 1,0-1-1,0 0 1,0 0-1,0 0 1,0 0-1,2 0 1,43 1-6,-33-2 3,-9 1-12,23 1-487,0-1 1,0-1-1,0-2 1,-1-1-1,48-12 1,-31-6-4946</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2.065"/>
    </inkml:context>
    <inkml:brush xml:id="br0">
      <inkml:brushProperty name="width" value="0.05" units="cm"/>
      <inkml:brushProperty name="height" value="0.05" units="cm"/>
      <inkml:brushProperty name="color" value="#008C3A"/>
    </inkml:brush>
  </inkml:definitions>
  <inkml:trace contextRef="#ctx0" brushRef="#br0">1 64 18168,'0'0'4997,"31"-1"-4954,99 3-48,-126-2 3,0 0 1,-1 1-1,1-1 1,0 1-1,-1 0 1,1 0-1,0 0 0,-1 1 1,0-1-1,1 1 1,-1 0-1,0 0 1,0 0-1,0 0 1,0 1-1,0-1 1,0 1-1,-1-1 1,1 1-1,-1 0 1,0 0-1,0 1 1,3 5-1,-2-1-2,-1 0-1,0 0 1,-1 0-1,0 0 1,0 0-1,0 1 1,-2 11 0,1-9-12,0-8 16,0 0 0,0 0 1,0 0-1,0 0 1,-1 0-1,0 0 1,1 0-1,-1 0 0,0 0 1,0-1-1,-1 1 1,1 0-1,-1-1 1,1 1-1,-1 0 0,0-1 1,0 0-1,0 1 1,0-1-1,0 0 1,-1 0-1,1 0 0,-1-1 1,-3 3-1,6-4 4,0 0 0,0 0 0,0 0-1,0 0 1,0 0 0,0 0 0,0 0 0,1-1-1,-1 1 1,0 0 0,0 0 0,0 0 0,0 0-1,0 0 1,0 0 0,0-1 0,0 1 0,0 0-1,0 0 1,0 0 0,0 0 0,0 0 0,0 0-1,0-1 1,0 1 0,0 0 0,0 0 0,-1 0-1,1 0 1,0 0 0,0 0 0,0 0 0,0-1-1,0 1 1,0 0 0,0 0 0,0 0 0,0 0-1,0 0 1,-1 0 0,1 0 0,0 0 0,0 0-1,0 0 1,0 0 0,0-1 0,0 1 0,0 0-1,-1 0 1,1 0 0,0 0 0,0 0 0,0 0-1,0 0 1,0 0 0,0 0 0,-1 0 0,1 0-1,0 0 1,0 0 0,0 0 0,0 1 0,0-1-1,0 0 1,-1 0 0,1 0 0,0 0 0,7-15 28,9-5-105,1 2 0,0 0 0,36-27 0,25-25-48,-59 50 113,29-36 109,-46 54 304,-4 18-228,0-7-184,-1 0 1,0 0-1,0-1 1,-10 17 0,9-18 4,0 1-1,0 0 1,1-1 0,0 1 0,0 1 0,1-1 0,0 0 0,-1 11 0,3-15 3,0 0 0,-1 0 0,1 0 0,1 0 0,-1 0 0,0 0 0,1 0 0,0 0 0,0 0 0,0-1 1,0 1-1,1 0 0,0-1 0,0 1 0,-1-1 0,2 1 0,-1-1 0,0 0 0,5 5 0,0-4 1,-1 0 0,0 0 0,1 0 0,0-1 0,0 0 0,0 0 0,0-1 0,0 0 0,0 0 0,8 0 0,17 3-222,0-1 0,0-2 1,0 0-1,0-3 0,52-6 1,-74 5-553,-1-1 0,0 1 0,0-2 0,0 1 0,14-8 0,27-25-13474</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2.452"/>
    </inkml:context>
    <inkml:brush xml:id="br0">
      <inkml:brushProperty name="width" value="0.05" units="cm"/>
      <inkml:brushProperty name="height" value="0.05" units="cm"/>
      <inkml:brushProperty name="color" value="#008C3A"/>
    </inkml:brush>
  </inkml:definitions>
  <inkml:trace contextRef="#ctx0" brushRef="#br0">1 1 17704,'0'0'6227,"0"11"-6323,0 47 96,0 11 96,0 2-64,8-4 16,13-6-32,8-10 16,-5-7-32,1-8-560,-16-14-929,-9-12-2913</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2.806"/>
    </inkml:context>
    <inkml:brush xml:id="br0">
      <inkml:brushProperty name="width" value="0.05" units="cm"/>
      <inkml:brushProperty name="height" value="0.05" units="cm"/>
      <inkml:brushProperty name="color" value="#008C3A"/>
    </inkml:brush>
  </inkml:definitions>
  <inkml:trace contextRef="#ctx0" brushRef="#br0">11 75 17656,'0'0'6398,"-7"-1"-5917,3 1-481,7-1 36,55 0-367,0-3 1,0-3-1,103-25 0,-145 27 344,1 2 0,0 0 0,0 1-1,0 0 1,0 2 0,0 0 0,0 0 0,0 2 0,0 0-1,25 7 1,-32-6-13,-1 1 0,1 0 0,-1 0 0,0 1 0,0 0 0,0 1 0,-1-1 0,0 2 0,0-1 0,0 1 0,-1 1 0,0-1 0,0 1 0,-1 0 0,0 1 0,-1-1 0,0 1 0,7 15 0,-10-17-4,0 0 0,0 0 0,0 0-1,-1 0 1,0 0 0,0 0 0,-1 0-1,-1 13 1,1-1-11,0-18 130,0-5 242,0-7-76,-1 7-262,1-1 0,0 1-1,0 0 1,0-1 0,1 1 0,-1-1 0,1 1-1,0 0 1,0 0 0,1-1 0,-1 1-1,1 0 1,0 0 0,0 0 0,0 0 0,1 1-1,4-7 1,7-3-148,0 1 0,1 0 1,0 1-1,1 1 0,19-10 0,95-39-967,-71 33 1076,-58 26 511,-1 25-179,0-16-308,-1 0-1,-1 0 1,0 0 0,-5 16-1,4-16 4,0 0-1,1 0 1,0 1-1,-1 17 1,28-33-322,-20 2 376,0 0 0,0 0-1,0-1 1,-1 0 0,0 0 0,0 0-1,0 0 1,0-1 0,-1 1 0,0-1-1,0 0 1,3-12 0,-6 18-47,1-1-1,-1 1 1,0 0 0,0-1-1,0 1 1,0-1 0,0 1 0,1 0-1,-1 0 1,0-1 0,0 1-1,1 0 1,-1-1 0,0 1 0,0 0-1,1 0 1,-1-1 0,0 1-1,1 0 1,-1 0 0,0 0 0,1-1-1,-1 1 1,0 0 0,1 0-1,-1 0 1,1 0 0,-1 0 0,0 0-1,1 0 1,-1 0 0,0 0-1,1 0 1,-1 0 0,1 0 0,-1 0-1,0 0 1,1 0 0,-1 0-1,0 1 1,1-1 0,-1 0 0,0 0-1,1 0 1,-1 0 0,0 1-1,1-1 1,-1 0 0,0 0 0,1 1-1,-1-1 1,0 1 0,20 21-218,-10-11 255,0-3-59,0 0 1,0-1 0,1-1 0,0 0 0,0 0-1,1-1 1,0-1 0,0 0 0,0 0 0,22 3 0,5-2-1360,1-2 1,40-1 0,-17-2-5803</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3.283"/>
    </inkml:context>
    <inkml:brush xml:id="br0">
      <inkml:brushProperty name="width" value="0.05" units="cm"/>
      <inkml:brushProperty name="height" value="0.05" units="cm"/>
      <inkml:brushProperty name="color" value="#008C3A"/>
    </inkml:brush>
  </inkml:definitions>
  <inkml:trace contextRef="#ctx0" brushRef="#br0">266 371 18921,'0'0'4922,"0"-1"-4917,0 0-1,-1 0 1,1 0-1,0 1 1,0-1-1,-1 0 1,1 0 0,-1 1-1,1-1 1,-1 0-1,1 0 1,-1 1 0,1-1-1,-1 1 1,0-1-1,1 0 1,-1 1-1,0-1 1,1 1 0,-1-1-1,0 1 1,0 0-1,0-1 1,-1 1 0,-8-2-14,-1 1 1,0 1 0,0 0 0,0 0-1,1 1 1,-1 0 0,0 1 0,1 0-1,-1 1 1,1 0 0,-1 1 0,1 0-1,-14 8 1,18-9 15,0 1 0,0-1 0,0 1 1,1 0-1,0 0 0,0 1 0,0 0 0,0 0 0,1 0 0,0 0 0,0 1 0,0-1 1,1 1-1,-1 0 0,1 0 0,1 0 0,-1 1 0,1-1 0,1 1 0,-1-1 0,1 1 1,-1 11-1,2-16-5,0 1 1,0-1-1,1 0 1,-1 1-1,1-1 1,-1 0-1,1 0 1,0 0-1,0 0 1,0 0 0,0 0-1,0 0 1,1 0-1,-1 0 1,0 0-1,1 0 1,0-1-1,-1 1 1,1-1-1,0 1 1,0-1 0,0 0-1,0 0 1,0 0-1,0 0 1,0 0-1,0 0 1,0 0-1,0 0 1,0-1-1,3 1 1,10 2 5,0-1-1,0-1 1,28-1-1,-20 0 7,35 1-72,0-3 1,84-13-1,-117 11-60,0-2-1,-1 0 0,0-2 1,0 0-1,0-2 0,-2 0 1,1-2-1,25-18 0,-38 23 66,-1-1-1,0 0 0,-1 0 0,0-1 0,0-1 0,-1 1 0,0-1 0,-1 0 0,0-1 0,0 1 0,-1-1 0,-1 0 0,0 0 0,0-1 0,3-20 0,-1-10 479,-2 1-1,-2-1 0,-4-49 1,0 20 968,2 75-1378,-1 1 0,0-1 0,0 1 0,-1 0 1,1-1-1,-1 0 0,-4 8 0,-4 12-80,0 11 59,2 1 1,1 0-1,2 0 0,2 0 1,1 1-1,5 62 0,-3-91-67,1 0-1,1 0 0,-1 0 1,1 0-1,1 0 1,-1-1-1,1 1 0,1-1 1,0 1-1,8 11 1,-7-12-425,0-1 0,0 0 1,1-1-1,-1 1 1,2-1-1,9 7 1,-5-8-3793</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3.927"/>
    </inkml:context>
    <inkml:brush xml:id="br0">
      <inkml:brushProperty name="width" value="0.05" units="cm"/>
      <inkml:brushProperty name="height" value="0.05" units="cm"/>
      <inkml:brushProperty name="color" value="#008C3A"/>
    </inkml:brush>
  </inkml:definitions>
  <inkml:trace contextRef="#ctx0" brushRef="#br0">55 116 17224,'0'0'7483,"-9"-4"-6997,3-1-383,4 4-73,-1-1 1,1 0 0,0 1-1,-1-1 1,0 1 0,1 0-1,-1 0 1,0 0 0,1 0-1,-1 0 1,0 1 0,-4-1-1,6 1 160,3 0-322,0 1 120,0-1 0,1 1 0,-1-1 0,0 0 0,1 1 0,-1-1-1,0 0 1,1-1 0,-1 1 0,3-1 0,11 0-35,47 1 10,61 1-804,236-28 1,-360 27 840,0 0 1,0 0 0,0 0 0,1 0 0,-1 0-1,0 0 1,0 0 0,0 0 0,0 0 0,0 0-1,0 1 1,1-1 0,-1 0 0,0 0 0,0 0 0,0 0-1,0 0 1,0 0 0,0 0 0,0 1 0,0-1-1,0 0 1,0 0 0,1 0 0,-1 0 0,0 0-1,0 1 1,0-1 0,0 0 0,0 0 0,0 0-1,0 0 1,0 0 0,0 1 0,0-1 0,0 0 0,0 0-1,0 0 1,-1 0 0,1 0 0,0 1 0,0-1-1,0 0 1,0 0 0,0 0 0,0 0 0,0 0-1,0 0 1,0 0 0,0 1 0,0-1 0,-1 0-1,1 0 1,0 0 0,0 0 0,0 0 0,0 0-1,0 0 1,0 0 0,-1 0 0,1 0 0,0 0 0,0 0-1,0 0 1,-1 0 0,-14 20 158,8-11-106,0-1-1,0 1 1,1 1-1,0-1 0,1 1 1,0 0-1,-5 14 1,8-18-99,1 0 0,0 0 0,1 0 0,-1 0 0,1 0 0,0 0 0,1 0 0,0 0 0,-1 0 0,5 11 0,-4-15 26,0 0-1,1 1 0,-1-1 0,1 0 0,0 0 1,0 0-1,-1-1 0,1 1 0,1 0 0,-1-1 1,0 1-1,0-1 0,0 0 0,1 0 0,-1 0 1,1 0-1,-1 0 0,1 0 0,-1 0 0,1-1 1,-1 0-1,1 1 0,0-1 0,-1 0 0,1 0 1,3-1-1,-2 1 20,-1 0 0,1 0 0,-1-1 0,1 1 0,-1-1 0,1 0 0,-1 0 0,1 0 0,-1-1 0,0 1 0,0-1 0,0 0 0,1 1 0,-2-1 0,1-1 0,0 1 0,0 0 1,2-4-1,3-4 39,-1 1 1,-1-2-1,0 1 1,6-14-1,-7 12 36,1 1-1,1-1 0,0 1 1,9-10-1,-7 11-40,0 1 1,0 1-1,1 0 0,1 0 0,-1 1 0,1 1 0,0 0 1,1 0-1,0 1 0,0 0 0,17-4 0,-22 7-38,-1 1-1,1 0 1,0 0-1,-1 0 0,1 1 1,0-1-1,-1 2 1,1-1-1,0 1 0,-1 0 1,1 0-1,-1 1 1,1 0-1,-1 0 1,0 1-1,0 0 0,0 0 1,0 0-1,0 0 1,-1 1-1,1 0 1,-1 0-1,6 7 0,-5-4-16,0 0 0,-1 1 0,0-1 0,-1 1-1,0 0 1,0 1 0,0-1 0,-1 1 0,0-1 0,1 13-1,0 0 566,-2 1 0,0 37 0,-2-68-406,0 0 0,1 0 0,-1 0 0,2 0 1,3-15-1,-3 19-155,0 0 0,1 0 0,0 1 0,-1-1 0,2 1 0,-1-1 1,0 1-1,1 0 0,0 1 0,0-1 0,7-5 0,14-9-312,1 1-1,1 1 0,0 1 1,2 1-1,-1 2 0,34-10 1,-18 9-3326,75-11 1,-57 15-11256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7.362"/>
    </inkml:context>
    <inkml:brush xml:id="br0">
      <inkml:brushProperty name="width" value="0.05" units="cm"/>
      <inkml:brushProperty name="height" value="0.05" units="cm"/>
      <inkml:brushProperty name="color" value="#004F8B"/>
    </inkml:brush>
  </inkml:definitions>
  <inkml:trace contextRef="#ctx0" brushRef="#br0">94 347 17784,'0'0'4709,"-13"15"-4680,-44 51 3,54-62-27,0 1-1,0 0 0,1 0 1,-1 0-1,1 0 0,0 1 0,1-1 1,0 1-1,-1-1 0,1 1 1,1-1-1,-1 1 0,1-1 0,0 1 1,1 0-1,0 5 0,0 12 3,-1-21-29,1 0 0,-1 1 0,0-1 0,1 0-1,-1 0 1,1 1 0,0-1 0,0 0 0,0 0-1,0 0 1,0 0 0,0 0 0,1 0 0,-1 0-1,0-1 1,1 1 0,0 0 0,-1-1-1,1 1 1,0-1 0,0 0 0,0 1 0,0-1-1,0 0 1,0 0 0,0 0 0,0 0 0,0-1-1,1 1 1,-1-1 0,0 1 0,0-1 0,1 0-1,-1 0 1,0 0 0,1 0 0,2 0 0,0 0-37,0-1 1,1 1-1,-1-1 1,0 1-1,0-2 1,0 1-1,0 0 1,0-1-1,0 0 1,0 0-1,0-1 1,0 1-1,-1-1 1,0 0-1,8-7 1,-8 5 59,-1 0 0,1 0 0,-1 0 1,0-1-1,-1 0 0,1 1 0,-1-1 0,0 0 1,-1 0-1,1 0 0,-1 0 0,-1 0 0,1 0 0,-1-1 1,0 1-1,0 0 0,-1 0 0,-2-12 0,2 10 84,-2 0 1,1 0-1,-1 0 0,0 0 0,0 0 0,-1 1 0,0 0 0,-1-1 0,0 2 0,0-1 0,0 0 1,-1 1-1,-6-6 0,13 12-73,-1 0 0,0 0 0,1 0-1,-1 1 1,0-1 0,1 0 0,-1 0 0,1-1 0,-1 1 0,0 0 0,1 0 0,-1 0 0,0 0 0,1 0 0,-1 0 0,0 0 0,1-1-1,-1 1 1,0 0 0,1 0 0,-1 0 0,0-1 0,1 1 0,-1 0 0,0-1 0,0 1 0,1 0 0,-1 0 0,0-1 0,0 1-1,0 0 1,1-1 0,-1 1 0,0 0 0,0-1 0,0 1 0,0-1 0,0 1 0,0 0 0,0-1 0,0 1 0,0 0 0,0-1-1,0 1 1,0-1 0,0 1 0,0 0 0,0-1 0,0 1 0,0 0 0,-1-1 0,1 1 0,0 0 0,0-1 0,0 1 0,-1 0 0,1-1-1,0 1 1,0 0 0,-1-1 0,1 1 0,0 0 0,0 0 0,-1 0 0,1-1 0,-1 1 0,40-1-215,-32 2 284,7-2-80,0 2-1,-1-1 0,1 2 0,0 0 0,-1 0 0,15 5 1,-24-5-5,0 0 0,0 0-1,0 0 1,-1 0 0,1 0 0,0 1 0,-1 0 0,0-1 0,1 2 0,-1-1 0,0 0 0,-1 0 0,1 1 0,0 0 0,-1-1 0,0 1 0,0 0 0,0 0 0,0 0 0,-1 0 0,0 1-1,0-1 1,1 5 0,3 29-22,-1 1-1,-3 51 1,-1-78-47,0-10-271,6-4 0,4-1 277,-1-1-1,0 0 1,1 0-1,-1-1 1,-1 0-1,1-1 1,-1 1-1,0-2 1,9-8-1,7-10-66,30-40-1,14-17 599,-68 82-448,1-1 1,-1 1 0,1-1-1,-1 1 1,1 0-1,-1-1 1,1 1 0,-1 0-1,1-1 1,0 1 0,-1 0-1,1 0 1,0-1-1,-1 1 1,1 0 0,-1 0-1,1 0 1,0 0-1,-1 0 1,1 0 0,0 0-1,-1 0 1,1 0 0,0 0-1,-1 0 1,1 1-1,-1-1 1,1 0 0,0 0-1,-1 1 1,1-1-1,-1 0 1,1 1 0,-1-1-1,1 0 1,-1 1 0,1-1-1,0 2 1,16 21-47,-15-19 57,8 13-1,1 0 0,1-1-1,0-1 1,1 0-1,27 24 1,-33-33-25,2 0 0,-1 0-1,1-1 1,0 0 0,0 0 0,0-1 0,1-1 0,-1 1 0,1-2-1,0 1 1,0-1 0,0-1 0,12 1 0,-12-2-95,1 0 0,0 0 0,-1-2 0,0 1 0,1-1 0,-1-1 0,0 0 0,0 0 0,0-1 0,-1 0 0,14-8 0,-17 8 44,0 0 0,0 0 0,0-1 0,-1 0 0,0 0-1,0 0 1,0 0 0,-1-1 0,0 0 0,0 0 0,0 0-1,-1 0 1,0-1 0,0 0 0,-1 1 0,1-1 0,1-13 0,0-8 269,-2 0 1,-1 0 0,-1 0 0,-2-1 0,0 1 0,-2 0 0,-1 1 0,-2-1-1,0 1 1,-2 0 0,-12-26 0,-12-3 1138,32 73-1097,0 23-283,1 1 0,3-1 0,1 1 0,2-1-1,15 56 1,1-37-217,8 25-1716,-26-73 864,-1 1 0,0 0 0,-1 0 0,0 20 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4.290"/>
    </inkml:context>
    <inkml:brush xml:id="br0">
      <inkml:brushProperty name="width" value="0.05" units="cm"/>
      <inkml:brushProperty name="height" value="0.05" units="cm"/>
      <inkml:brushProperty name="color" value="#008C3A"/>
    </inkml:brush>
  </inkml:definitions>
  <inkml:trace contextRef="#ctx0" brushRef="#br0">21 83 21578,'0'0'6531,"-21"0"-6499,21-13-224,0-6-913,17-3-607,-1-6-850</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6.558"/>
    </inkml:context>
    <inkml:brush xml:id="br0">
      <inkml:brushProperty name="width" value="0.05" units="cm"/>
      <inkml:brushProperty name="height" value="0.05" units="cm"/>
      <inkml:brushProperty name="color" value="#5B2D90"/>
    </inkml:brush>
  </inkml:definitions>
  <inkml:trace contextRef="#ctx0" brushRef="#br0">150 0 16776,'0'0'5050,"0"8"-4981,-4 30 3,-1 1-1,-2-1 1,-15 47-1,6-23-34,15-58-33,-32 109 76,29-101-68,0 0 0,-2-1 0,1 0-1,-1 0 1,-1 0 0,0-1 0,-10 12 0,12-74 940,8 26-925,0 0-1,2 0 1,1 0-1,1 0 1,20-44-1,1-10 66,-28 79-90,0 0 0,0-1 0,0 1 0,1-1 0,-1 1 0,1 0 0,-1-1 0,1 1 0,-1 0 0,1-1 0,0 1 0,-1 0 0,1 0-1,0 0 1,0-1 0,0 1 0,0 0 0,0 0 0,0 1 0,1-1 0,-1 0 0,0 0 0,0 0 0,1 1 0,-1-1 0,0 1 0,1-1 0,-1 1 0,0-1 0,1 1 0,-1 0 0,1 0 0,-1 0-1,0 0 1,1 0 0,-1 0 0,1 0 0,-1 0 0,1 0 0,-1 1 0,0-1 0,1 1 0,-1-1 0,0 1 0,1-1 0,-1 1 0,0 0 0,0-1 0,1 1 0,0 1 0,10 7 19,-1 0 1,0 1 0,-1 0 0,12 14-1,-6-6-10,206 222-1852,-209-231 1716,-8-11 255,-4 0-50,10-10 233,-1 0 0,-1-1-1,0-1 1,0 0 0,-2 0-1,11-26 1,-5 13-122,78-166 145,-90 189-366,1 0 0,0 0 0,0 1 0,0-1 0,1 1 0,-1-1-1,1 1 1,0 0 0,0 0 0,0 0 0,0 0 0,1 0 0,6-3 0,-4 4-547,0 0 0,0 0 0,0 1 0,1 0 0,-1 0 1,0 0-1,0 1 0,9 0 0,10 0-7512</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7.013"/>
    </inkml:context>
    <inkml:brush xml:id="br0">
      <inkml:brushProperty name="width" value="0.05" units="cm"/>
      <inkml:brushProperty name="height" value="0.05" units="cm"/>
      <inkml:brushProperty name="color" value="#5B2D90"/>
    </inkml:brush>
  </inkml:definitions>
  <inkml:trace contextRef="#ctx0" brushRef="#br0">139 82 20121,'0'0'1974,"-12"19"-1747,3-6-169,-2 3 21,0 1 0,2 0 0,0 1 0,0 0-1,-8 29 1,-13 87 157,10-35-544,18-133 564,7 17-216,0 0-1,1 1 0,0-1 1,2 2-1,13-24 0,19-44-19,-9-34 186,-31 117-201,0 0 1,1 0-1,-1 0 0,0-1 1,0 1-1,1 0 1,-1 0-1,0 0 0,1 0 1,-1 0-1,0 0 1,0 0-1,1 0 0,-1 0 1,0 0-1,1 0 1,-1 0-1,0 0 1,1 0-1,-1 0 0,0 0 1,0 0-1,1 0 1,-1 0-1,0 0 0,1 0 1,-1 0-1,0 0 1,0 1-1,1-1 0,-1 0 1,0 0-1,0 0 1,1 1-1,-1-1 1,6 5-38,-1 1 1,0-1 0,0 1 0,0 0-1,-1 1 1,1-1 0,-2 1 0,5 9 0,13 19 21,-2-8-105,1 0 1,2-2 0,1 0 0,1-1-1,41 32 1,-62-55 111,0 1 1,0-1-1,0 0 0,0 1 0,0-1 1,0-1-1,0 1 0,0 0 1,0-1-1,0 1 0,0-1 0,0 0 1,0 0-1,1-1 0,-1 1 1,0 0-1,0-1 0,0 0 0,0 0 1,0 0-1,0 0 0,0 0 1,-1-1-1,1 1 0,0-1 0,0 0 1,-1 1-1,0-1 0,4-4 0,7-5 130,0-2-1,-1 1 0,18-26 0,-29 37-119,14-22 151,-1 0 0,20-48 0,-24 48-117,1 0 1,2 0-1,21-31 1,-29 48-104,1-1 1,-1 1 0,1 1-1,0-1 1,1 1 0,-1 0-1,1 0 1,0 1-1,0 0 1,1 0 0,-1 1-1,1 0 1,0 0 0,0 0-1,9-1 1,20 0-1757,1 1 1,43 1-1,12 2-4633</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7.429"/>
    </inkml:context>
    <inkml:brush xml:id="br0">
      <inkml:brushProperty name="width" value="0.05" units="cm"/>
      <inkml:brushProperty name="height" value="0.05" units="cm"/>
      <inkml:brushProperty name="color" value="#5B2D90"/>
    </inkml:brush>
  </inkml:definitions>
  <inkml:trace contextRef="#ctx0" brushRef="#br0">46 0 20906,'0'0'3057,"-5"77"-3105,5-33 96,0-3-48,0-3 16,-4-9 32,0-6-32,4-8-16,-4-6-576,-8-9-1089,-5 0-2113</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7.783"/>
    </inkml:context>
    <inkml:brush xml:id="br0">
      <inkml:brushProperty name="width" value="0.05" units="cm"/>
      <inkml:brushProperty name="height" value="0.05" units="cm"/>
      <inkml:brushProperty name="color" value="#5B2D90"/>
    </inkml:brush>
  </inkml:definitions>
  <inkml:trace contextRef="#ctx0" brushRef="#br0">9 28 21514,'0'0'3457,"-8"-28"-3489,8 51-3969,0 3 1087</inkml:trace>
  <inkml:trace contextRef="#ctx0" brushRef="#br0" timeOffset="1">245 248 18809,'0'0'3423,"-16"15"-3346,-51 52-82,65-65 2,1 0 0,-1 1 0,0-1 0,1 1 0,-1-1 0,1 1 0,0 0 0,0 0 0,0-1 0,0 1 0,1 0 0,-1 0 1,1 0-1,0 0 0,-1 0 0,1 0 0,1 0 0,-1 0 0,0 0 0,1 0 0,-1 0 0,1 0 0,0-1 0,0 1 1,0 0-1,1 0 0,1 2 0,3 4-36,0 0 0,1-1 0,0 0-1,1 0 1,14 11 0,0 2-218,-19-18 198,0 1 0,0 0 0,-1-1 0,1 1 0,-1 0 0,0 1 0,0-1 0,-1 0 0,2 7 0,-2-10 51,-1 1 1,0-1-1,0 0 1,1 1-1,-1-1 1,0 0-1,0 1 0,0-1 1,-1 1-1,1-1 1,0 0-1,0 1 1,-1-1-1,1 0 1,-1 1-1,1-1 0,-1 0 1,0 1-1,1-1 1,-1 0-1,0 0 1,0 0-1,0 0 1,0 0-1,0 0 0,0 0 1,0 0-1,0 0 1,0-1-1,0 1 1,-1 0-1,1-1 0,0 1 1,-1 0-1,1-1 1,-2 1-1,-29 5 62,-1-2 1,0-1-1,-51-2 0,82-1-52,2 0-30,0 0 1,0 1-1,-1-1 0,1 0 1,0 0-1,0 0 0,-1 0 1,1 1-1,0-1 0,-1 0 1,1 0-1,0 0 0,-1 0 1,1 0-1,0 0 0,-1 0 1,1 0-1,0 0 0,-1 0 1,1 0-1,0 0 0,-1 0 1,1 0-1,0-1 0,-1 1 1,1 0-1,0 0 0,0 0 1,-1 0-1,1-1 0,0 1 1,0 0-1,-1 0 0,1 0 1,0-1-1,0 1 0,-1 0 1,1 0-1,0-1 0,0 1 1,0 0-1,0-1 0,0 1 1,-1 0-1,1 0 0,0-1 1,0 1-1,0 0 0,0-1 1,0 1-1,0 0 1,0-1-1,0 1 0,0 0 1,0-1-1,0 1 0,0 0 1,0-1-1,0 1 0,1 0 1,-1-1-1,0 1 0,0 0 1,0-1-1,7-11-5967</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8.605"/>
    </inkml:context>
    <inkml:brush xml:id="br0">
      <inkml:brushProperty name="width" value="0.05" units="cm"/>
      <inkml:brushProperty name="height" value="0.05" units="cm"/>
      <inkml:brushProperty name="color" value="#5B2D90"/>
    </inkml:brush>
  </inkml:definitions>
  <inkml:trace contextRef="#ctx0" brushRef="#br0">13 1 18264,'0'0'5568,"0"4"-5128,0 882-450,0-878-54,1 0 0,-2-1 0,1 1 0,-1 0 0,0-1 0,-1 1 0,0 0 0,-4 9 0,7-22 57,0 0 1,0-1-1,-1 1 0,0 0 1,0-1-1,0 1 1,-2-7-1,1-12 33,21-332 17,-18 341 28,1 0 1,0 0-1,0 1 1,2 0 0,0-1-1,0 1 1,1 1-1,1-1 1,10-15 0,-14 25-59,0 0 1,1 0-1,-1 0 1,1 0-1,0 1 1,0-1-1,0 1 0,0 0 1,0 0-1,1 1 1,-1-1-1,1 1 1,0 0-1,-1 0 1,1 0-1,0 1 1,0 0-1,1 0 1,-1 0-1,0 0 1,0 1-1,0 0 1,0 0-1,1 1 1,-1-1-1,0 1 0,0 0 1,0 0-1,0 1 1,6 2-1,-3-1-30,1 1 0,-1-1-1,0 2 1,0-1-1,-1 1 1,1 0 0,-1 1-1,0 0 1,0 0-1,-1 0 1,0 1 0,0 0-1,-1 0 1,1 0 0,-2 1-1,1 0 1,-1 0-1,0 0 1,-1 0 0,0 1-1,0 0 1,-1-1-1,0 1 1,0 0 0,-1 0-1,0 14 1,-1-20 2,0 0 1,0 0 0,-1 0-1,1 0 1,-1 0-1,0 0 1,0 0-1,0-1 1,0 1 0,0 0-1,-1 0 1,1-1-1,-1 1 1,0-1 0,1 0-1,-1 1 1,-4 2-1,2-1-7,-2 0-1,1-1 0,0 1 1,-1-1-1,1 0 0,-1-1 1,-12 5-1,-1-3-1,0 1 0,0-2 0,-1-1 0,-31 0 1,49-1-20,-1-1 0,1 0 0,0 0 0,0 0 0,0-1 0,0 1 0,-1 0 0,1-1 0,0 1 0,0-1 0,0 0 0,0 0 0,0 0 0,0 0 0,0 0 0,0 0 0,1 0 0,-1-1 0,0 1 0,1-1 0,-1 1 0,1-1 0,-1 0 0,1 1 0,0-1 0,0 0 0,0 0 0,0 0 0,0 0 0,0 0 1,0 0-1,1 0 0,-1 0 0,1 0 0,0 0 0,-1-1 0,1 1 0,0 0 0,0 0 0,0 0 0,0-1 0,1 1 0,-1 0 0,1 0 0,-1 0 0,2-3 0,9-26-3735</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8.995"/>
    </inkml:context>
    <inkml:brush xml:id="br0">
      <inkml:brushProperty name="width" value="0.05" units="cm"/>
      <inkml:brushProperty name="height" value="0.05" units="cm"/>
      <inkml:brushProperty name="color" value="#5B2D90"/>
    </inkml:brush>
  </inkml:definitions>
  <inkml:trace contextRef="#ctx0" brushRef="#br0">1 36 17432,'0'0'1934,"19"22"-1403,55 70-112,-71-88-400,0 1 0,0 0 1,0 0-1,-1 0 0,0 0 0,0 1 0,-1-1 1,1 1-1,-1-1 0,0 1 0,-1-1 0,1 1 1,-1 0-1,0-1 0,0 1 0,-1 0 0,-1 5 1,0 15 197,2-26 397,0-5 1912,0-17-2030,0 0 1,7-39-1,-4 52-546,-1 0 0,1 0 0,0 1-1,1-1 1,0 1 0,0-1 0,1 1 0,0 1-1,8-10 1,-4 5-236,1 2 0,0-1-1,13-10 1,-20 19 43,0 0 0,-1 0-1,1 0 1,0 0 0,0 0 0,0 1 0,0 0 0,0-1 0,0 1-1,1 0 1,-1 1 0,0-1 0,0 0 0,1 1 0,-1 0 0,1 0-1,-1 0 1,0 0 0,5 1 0,6 7-3884</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19.342"/>
    </inkml:context>
    <inkml:brush xml:id="br0">
      <inkml:brushProperty name="width" value="0.05" units="cm"/>
      <inkml:brushProperty name="height" value="0.05" units="cm"/>
      <inkml:brushProperty name="color" value="#5B2D90"/>
    </inkml:brush>
  </inkml:definitions>
  <inkml:trace contextRef="#ctx0" brushRef="#br0">116 375 12710,'0'0'1977,"16"-16"515,48-51-404,-62 66-1989,0-1 0,-1 0 0,1 1 0,-1-1-1,1 0 1,-1 1 0,0-1 0,1 0 0,-1 0-1,0 0 1,-1 0 0,1-1 0,0 1-1,0 0 1,-1 0 0,1 0 0,-1-1 0,0 1-1,0 0 1,0-4 0,0-1 836,-25 6-97,13 3-848,0 0 1,0 1 0,0 0 0,0 1 0,1 0 0,-1 1 0,1 0 0,0 1 0,-17 11 0,24-14 16,0-1 0,0 1 0,0 0 0,0 0 0,1 0 0,-1 1 0,1-1 0,0 1 0,0 0 0,0 0 1,1 0-1,-1 0 0,1 0 0,0 0 0,0 1 0,0-1 0,1 1 0,-1 0 0,1-1 0,0 1 1,1 0-1,-1 0 0,1-1 0,0 1 0,0 0 0,1 0 0,-1 0 0,2 4 0,0-6-1,0 0 0,0 0 0,0 0 0,0-1 0,0 1 0,1-1 0,-1 0 0,1 0 0,0 0 0,0 0 0,-1 0 0,1 0 0,0-1 0,1 0 0,-1 1 0,0-1 0,0 0 0,0 0 0,1-1 0,-1 1 0,0-1 0,7 0 0,-1 2 11,54 7-267,-1-2 1,1-3-1,0-3 0,90-10 0,-130 6-705,0-1 0,30-10 0,29-17-7046</inkml:trace>
  <inkml:trace contextRef="#ctx0" brushRef="#br0" timeOffset="1">713 0 18056,'0'0'6739,"-46"43"-6883,38 13 144,8 7 32,0 1-16,0-5-16,0-1 16,4-7-16,0-10-480,-4-8-640,0-14-1314</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0.415"/>
    </inkml:context>
    <inkml:brush xml:id="br0">
      <inkml:brushProperty name="width" value="0.05" units="cm"/>
      <inkml:brushProperty name="height" value="0.05" units="cm"/>
      <inkml:brushProperty name="color" value="#5B2D90"/>
    </inkml:brush>
  </inkml:definitions>
  <inkml:trace contextRef="#ctx0" brushRef="#br0">17 78 16071,'0'0'8196,"-4"-2"-7753,-9-9-247,18 3-167,30-5-199,-25 10 131,2 1 14,-9 2 25,1-1 0,-1 0 0,0 1 0,0-1 0,0-1 1,0 1-1,0 0 0,0-1 0,0 1 0,3-3 0,-3 3-108,0 0 0,0 0 1,0 0-1,0 1 0,1-1 0,-1 1 0,0 0 0,0 0 1,0 0-1,6 2 0,3-2-80,385 0-1234,-397 26 1475,0 146 478,-1-178-537,1 0-1,1 0 1,-1 0 0,1 0-1,0 0 1,0 0-1,1 1 1,0-1-1,0 0 1,0 1-1,1-1 1,0 1-1,0 0 1,0 0 0,0 0-1,1 0 1,0 0-1,0 1 1,0 0-1,1 0 1,0 0-1,-1 0 1,11-5 0,11-10-399,39-21 1,-57 35 421,2 1 0,-1-1-1,0 2 1,1-1-1,0 1 1,0 1-1,0 0 1,17-2 0,-29 24 183,-1-13-157,-1 1-1,1-1 1,-1 0 0,-1 0 0,1-1 0,-1 0 0,-11 12-1,9-11-8,1 1 0,0 0-1,0 0 1,0 1-1,-4 10 1,9-19-47,0 1 1,1 0-1,-1 0 1,1 0-1,-1-1 0,1 1 1,0 0-1,-1 0 1,1 0-1,0 0 1,-1 0-1,1 0 0,0 0 1,0 0-1,0 0 1,0 0-1,0 0 1,0 0-1,0 0 0,0 0 1,1 0-1,-1 0 1,0-1-1,0 1 1,1 0-1,-1 0 0,1 0 1,-1 0-1,1 0 1,-1 0-1,2 0 1,0 0-39,1 0 0,0 0 0,-1-1 0,1 0 0,0 1 0,-1-1 0,1 0 0,0 0 0,4-1 0,-2 1 83,0-1-43,0 1 1,0 0-1,0-1 1,0 0-1,0 0 1,-1-1-1,1 1 1,0-1-1,-1 0 1,1 0-1,-1 0 1,0-1-1,0 0 1,0 0-1,0 0 1,0 0-1,0 0 1,-1-1-1,0 0 1,5-6-1,-4 3 216,0-1 0,-1 0 0,0 0 0,0 0 0,0 0-1,-1 0 1,-1 0 0,1-1 0,-1 1 0,-1 0 0,0-10 0,-2 59-339,1-28 85,0 0 1,1 0-1,0 0 0,1 0 0,4 22 0,-4-33-1,0 0 1,0 0-1,0-1 1,0 1-1,0 0 1,0-1-1,1 1 1,-1-1-1,0 1 1,1-1-1,-1 0 1,1 0-1,0 1 0,-1-1 1,1 0-1,0 0 1,0-1-1,-1 1 1,1 0-1,0-1 1,0 1-1,0-1 1,0 1-1,3-1 1,53 0-778,-46-1 768,1 0-55,0-1 0,0 0 0,-1-1 0,1-1 0,0 0-1,-1 0 1,0-2 0,0 1 0,-1-1 0,14-10 0,-3 0 928,-1-1 0,0-1 0,33-37 0,-53 53-13,-1 181-1684</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0.779"/>
    </inkml:context>
    <inkml:brush xml:id="br0">
      <inkml:brushProperty name="width" value="0.05" units="cm"/>
      <inkml:brushProperty name="height" value="0.05" units="cm"/>
      <inkml:brushProperty name="color" value="#5B2D90"/>
    </inkml:brush>
  </inkml:definitions>
  <inkml:trace contextRef="#ctx0" brushRef="#br0">17 62 20697,'0'0'4547,"-17"-61"-4547,26 72-1329,15 19 144,-7 5-383,-9 1-4627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7.751"/>
    </inkml:context>
    <inkml:brush xml:id="br0">
      <inkml:brushProperty name="width" value="0.05" units="cm"/>
      <inkml:brushProperty name="height" value="0.05" units="cm"/>
      <inkml:brushProperty name="color" value="#004F8B"/>
    </inkml:brush>
  </inkml:definitions>
  <inkml:trace contextRef="#ctx0" brushRef="#br0">1 50 15175,'0'0'6499,"261"-26"-6499,-141 21-208,-4-3-1105,-9-3-3473</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1.174"/>
    </inkml:context>
    <inkml:brush xml:id="br0">
      <inkml:brushProperty name="width" value="0.05" units="cm"/>
      <inkml:brushProperty name="height" value="0.05" units="cm"/>
      <inkml:brushProperty name="color" value="#5B2D90"/>
    </inkml:brush>
  </inkml:definitions>
  <inkml:trace contextRef="#ctx0" brushRef="#br0">1 75 17320,'0'0'2951,"16"16"-2263,-10-10-632,111 125 547,-116-130-594,0 0 1,-1 0-1,1 0 0,0-1 1,0 1-1,0 0 0,0 0 1,-1-1-1,1 1 0,0-1 1,0 1-1,0-1 0,1 1 1,-1-1-1,0 0 0,0 1 1,0-1-1,0 0 0,0 0 1,0 0-1,0 0 1,1 0-1,-1 0 0,0 0 1,0 0-1,0 0 0,0-1 1,0 1-1,0 0 0,0-1 1,0 1-1,0-1 0,0 1 1,0-1-1,0 0 0,1 0 1,36-33 173,-28 24-168,131-134 204,-141 143-217,1 1 1,-1 0-1,0 0 1,0-1-1,1 1 1,-1 0-1,0 0 1,0 0-1,1 0 1,-1 0-1,0-1 1,1 1-1,-1 0 1,0 0-1,1 0 1,-1 0-1,0 0 1,0 0-1,1 0 1,-1 0-1,0 0 1,1 0-1,-1 0 1,0 0-1,1 0 1,-1 0-1,0 0 1,1 1-1,-1-1 1,0 0-1,0 0 1,1 0-1,-1 0 1,0 0-1,0 1 1,1-1-1,-1 0 1,0 0-1,0 1 1,1-1-1,-1 0 1,0 0-1,0 1 1,0-1 0,0 0-1,0 0 1,1 1-1,-1-1 1,0 0-1,0 1 1,0-1-1,0 0 1,0 1-1,0-1 1,0 1-1,7 27-159,-3-9 166,-1-14-5,0 1 1,0-1-1,0 0 1,1 0-1,-1 0 0,1-1 1,0 1-1,1-1 1,-1 0-1,1 0 0,0-1 1,0 1-1,0-1 1,0 0-1,0-1 0,1 1 1,-1-1-1,1 0 1,0 0-1,7 1 1,11 1 24,1 0 0,0-2 0,38-1 0,-47-1 5,1 0-10,-1-1 1,0 0 0,1-1-1,-1-1 1,0 0-1,21-8 1,-32 10-17,-1-1 0,1 0 0,-1 0 1,0 0-1,0-1 0,0 0 0,0 1 0,0-1 0,-1-1 0,1 1 1,-1 0-1,0-1 0,0 0 0,0 0 0,0 0 0,-1 0 1,0 0-1,1 0 0,-2-1 0,1 1 0,0-1 0,-1 1 0,0-1 1,0 0-1,0-7 0,0-55 1254,-17 83-987,10-9-285,0 0 1,1 0 0,0 0 0,0 1 0,1 0 0,0 0 0,0 0-1,1 0 1,0 1 0,0-1 0,1 1 0,0 0 0,0 12 0,2-20 8,0 1 1,0 0 0,0 0 0,1-1 0,-1 1 0,1 0 0,-1-1 0,1 1-1,0 0 1,0-1 0,-1 1 0,1-1 0,0 1 0,0-1 0,1 1 0,-1-1-1,0 0 1,0 0 0,1 0 0,-1 1 0,1-1 0,-1 0 0,1-1 0,-1 1 0,1 0-1,-1 0 1,1-1 0,3 2 0,5 0-17,0 0-1,0 0 0,20 0 1,-19-1-14,46 3-909,0-3-1,112-12 0,-79-12-2245</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1.563"/>
    </inkml:context>
    <inkml:brush xml:id="br0">
      <inkml:brushProperty name="width" value="0.05" units="cm"/>
      <inkml:brushProperty name="height" value="0.05" units="cm"/>
      <inkml:brushProperty name="color" value="#5B2D90"/>
    </inkml:brush>
  </inkml:definitions>
  <inkml:trace contextRef="#ctx0" brushRef="#br0">406 29 16071,'0'0'7310,"7"-8"-7126,-2 4-178,18-13-6,-16 24-13,-4 17-6,-3 72-121,0 272-1905,0-368 1966,0 1 0,0-1 0,0 1 1,0-1-1,0 1 0,0-1 0,0 1 0,-1-1 1,1 1-1,0-1 0,0 0 0,-1 1 1,1-1-1,0 1 0,-1-1 0,1 0 0,0 1 1,-1-1-1,1 0 0,0 0 0,-1 1 0,1-1 1,-1 0-1,1 0 0,-1 1 0,1-1 0,0 0 1,-1 0-1,1 0 0,-1 0 0,1 0 1,-1 0-1,1 0 0,-1 0 0,1 0 0,-1 0 1,1 0-1,-1 0 0,1 0 0,-1 0 0,-24-8-748,15 1 996,0-1 1,0 0 0,1 0-1,0-1 1,-11-14-1,12 13 381,-1 0-1,0 1 1,-1 0-1,0 0 0,-18-11 1,25 18-483,-1 1 1,1 0 0,0 0-1,0 0 1,-1 0-1,1 1 1,-1 0 0,1-1-1,-1 1 1,1 0-1,0 1 1,-1-1-1,1 1 1,-1-1 0,1 1-1,0 0 1,-1 0-1,-4 3 1,-6 2-99,1 1 0,-23 17 1,30-20 94,-6 4-19,-61 47 163,68-52-196,1 1 0,0 0 0,0 0 0,0 0 1,1 0-1,0 1 0,0 0 0,0-1 0,0 1 0,0 0 0,1 1 0,0-1 0,-1 7 0,2-10-5,2 5 29,14-5 28,41-7 68,-1-1 1,1-4-1,77-22 1,-96 23-132,-20 5-70,0 1 0,1 0 0,-1 2 0,1 0 0,0 1 0,-1 1 0,1 1 0,-1 0 0,1 1 0,-1 1 0,0 0 0,19 9 0,-16-7-699,0 0 0,0-2-1,21 3 1,10-4-4717</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2.579"/>
    </inkml:context>
    <inkml:brush xml:id="br0">
      <inkml:brushProperty name="width" value="0.05" units="cm"/>
      <inkml:brushProperty name="height" value="0.05" units="cm"/>
      <inkml:brushProperty name="color" value="#5B2D90"/>
    </inkml:brush>
  </inkml:definitions>
  <inkml:trace contextRef="#ctx0" brushRef="#br0">267 22 18248,'0'0'5341,"-19"-4"-5167,-61-10-99,74 13-75,1 1 1,-1 0 0,1 1-1,-1-1 1,1 1 0,-1 0-1,1 0 1,0 1 0,0-1-1,-1 1 1,1 1 0,0-1 0,0 1-1,1-1 1,-1 1 0,1 1-1,-1-1 1,1 1 0,0-1-1,0 1 1,-5 8 0,6-10 0,-2 4-31,0 0 0,0 1 0,0-1 1,1 1-1,0 0 0,0 0 0,1 1 0,0-1 1,0 1-1,1 0 0,0-1 0,0 1 1,1 0-1,0 0 0,0 0 0,1 0 1,0 0-1,2 15 0,-1-21-24,-1 0-1,1 0 1,0-1-1,0 1 1,0 0 0,0 0-1,0-1 1,1 1 0,-1 0-1,0-1 1,1 0-1,0 1 1,-1-1 0,1 0-1,-1 0 1,1 0 0,0 0-1,0 0 1,0 0-1,0 0 1,0 0 0,-1-1-1,1 1 1,0-1 0,0 0-1,3 1 1,61 2-1114,-52-3 899,-7 0 165,0 0 1,0-1 0,0 0-1,0 0 1,0 0 0,0-1-1,0 0 1,-1 0 0,1-1-1,-1 0 1,1 0 0,-1-1-1,0 1 1,0-1 0,10-10-1,-9 7 171,0-1 0,-1 0 0,0-1 0,0 0 0,-1 0-1,0 0 1,0 0 0,-1-1 0,0 0 0,2-12 0,-3 14 143,-1-1 0,1 1 0,0 0 0,1 0 0,0 1 0,0-1 0,7-8 0,-9 14-195,-1 0 0,0 1 0,1 0-1,-1-1 1,1 1 0,0 0-1,-1-1 1,1 1 0,0 0 0,0 0-1,0 1 1,0-1 0,0 0-1,0 0 1,0 1 0,0 0 0,0-1-1,0 1 1,0 0 0,0 0-1,0 0 1,0 0 0,0 0 0,0 0-1,0 1 1,0-1 0,0 1-1,0 0 1,0-1 0,0 1 0,0 0-1,0 0 1,0 0 0,0 0 0,-1 0-1,4 3 1,3 3-65,-1 0 0,0 0 1,0 1-1,-1 0 0,0 0 1,0 0-1,-1 1 0,0 0 0,0 0 1,-1 0-1,0 0 0,-1 1 1,0 0-1,-1 0 0,1-1 0,-2 1 1,0 1-1,0-1 0,-1 0 1,0 0-1,-2 14 0,6-31 53,0 1 0,0 0 0,0-1 0,1 1 0,0 1-1,0-1 1,0 1 0,1 0 0,0 0 0,0 1 0,0-1 0,9-3 0,9-9 76,135-112 1706,-158 129-1763,0-1 0,0 0 0,0 1 0,0-1 0,0 0 0,0 1 0,1-1 0,-1 1 0,0-1-1,0 1 1,0 0 0,0 0 0,1-1 0,-1 1 0,0 0 0,0 0 0,1 0 0,-1 0 0,0 0 0,0 1-1,0-1 1,1 0 0,-1 1 0,0-1 0,0 0 0,0 1 0,0-1 0,0 1 0,0 0 0,0-1 0,0 1 0,0 0-1,1 1 1,24 36-227,-17-21 271,0-2-60,1 0 0,1 0 0,18 17 0,-25-28-327,0 1 1,1-2 0,0 1-1,-1 0 1,1-1 0,0 0-1,1 0 1,-1-1 0,0 1 0,1-1-1,0 0 1,-1-1 0,1 1-1,8 0 1,15-1-7246</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4.075"/>
    </inkml:context>
    <inkml:brush xml:id="br0">
      <inkml:brushProperty name="width" value="0.05" units="cm"/>
      <inkml:brushProperty name="height" value="0.05" units="cm"/>
      <inkml:brushProperty name="color" value="#5B2D90"/>
    </inkml:brush>
  </inkml:definitions>
  <inkml:trace contextRef="#ctx0" brushRef="#br0">0 1 20041,'0'0'3095,"13"5"-2756,-4-1-338,0 1 0,0 1 0,0-1 0,-1 2 0,1-1 0,-2 1 0,1 0 1,-1 1-1,0 0 0,0 0 0,-1 0 0,0 1 0,-1 0 0,0 0 0,0 1 0,4 13 0,0 5 20,-2 1 0,-1 0-1,-1 0 1,-1 1-1,-2 0 1,-2 36-1,0-32-24,2 1-1,1-1 0,12 60 1,-14-91-41,0 0 0,0 0 0,0-1 0,0 1 1,1-1-1,-1 1 0,1-1 0,-1 1 0,1-1 1,0 0-1,0 0 0,0 0 0,0 0 0,0 0 0,1 0 1,-1 0-1,1-1 0,-1 1 0,1-1 0,-1 0 0,1 0 1,0 0-1,-1 0 0,6 1 0,4-1-215,0 0 0,0 0 0,0-1 0,20-3 0,-21 2 136,4 0-193,-1-1 1,0-1 0,0 0-1,-1-1 1,1 0-1,-1-1 1,0-1 0,0 0-1,-1-1 1,24-16-1,-29 17 276,1 0 1,-1-1-1,-1 1 0,1-1 0,-1-1 0,0 1 0,-1-1 0,1 0 0,-2 0 0,1-1 0,-1 0 0,-1 1 0,1-1 0,-1-1 0,-1 1 0,0 0 0,1-12 0,-1-78 5195,-2 99-5112,0-1-1,0 1 1,0-1 0,0 1-1,0-1 1,-1 1-1,1-1 1,0 1 0,0 0-1,0-1 1,0 1-1,-1-1 1,1 1 0,0-1-1,0 1 1,-1 0-1,1-1 1,0 1 0,-1 0-1,1-1 1,0 1-1,-1 0 1,1 0 0,0-1-1,-1 1 1,1 0 0,-1 0-1,1 0 1,-1-1-1,1 1 1,0 0 0,-2 0-1,-19 1 266,-19 13-360,28-7 63,0-1 0,0 1 0,1 1 0,0 0 0,1 1 0,0 0 0,0 0-1,1 1 1,-15 20 0,19-23-50,1 1 0,-1 0 0,1 0 0,0 1 0,1-1 0,0 1 0,1-1 0,0 1 0,0 0 0,0 0 0,1 0 0,1 0 0,0 0 0,0 0 0,2 15 0,-1-22-27,-1-1 1,1 1 0,-1-1-1,1 1 1,0-1-1,-1 1 1,1-1-1,0 0 1,0 1-1,0-1 1,0 0-1,0 0 1,1 1-1,-1-1 1,0 0-1,1 0 1,-1-1 0,0 1-1,1 0 1,-1 0-1,1-1 1,-1 1-1,1 0 1,-1-1-1,1 0 1,3 1-1,47 2-1637,-40-3 1134,-6-1 419,1 1-1,0-1 0,0 0 1,-1 0-1,1 0 1,-1-1-1,1 0 0,-1-1 1,0 0-1,1 0 0,-2 0 1,1 0-1,0-1 0,-1 0 1,1 0-1,-1-1 0,0 1 1,0-1-1,5-8 0,-4 5 626,-1 0 1,0-1-1,0 0 0,-1 0 0,0 0 0,0 0 0,-1-1 0,-1 1 0,1-1 0,-2 0 0,1 1 0,-1-21 608,-1 44-954,-1 27-193,0-20 83,0 0 0,6 40 0,-5-59-32,0-1 0,1 1 0,0-1 0,-1 1 0,1-1 0,0 1 0,0-1 0,0 1 0,-1-1 0,2 0-1,-1 1 1,0-1 0,0 0 0,0 0 0,1 0 0,-1 0 0,0 0 0,1 0 0,2 1 0,1 0-68,0 0 1,0 0 0,0-1 0,1 0 0,-1 0-1,7 1 1,3-1-131,-1-1-1,0-1 1,0 0-1,15-3 1,-24 3 163,0 0 0,0 0 1,-1-1-1,1 1 1,0-1-1,-1 0 1,0 0-1,1-1 0,-1 1 1,0-1-1,0 0 1,0 0-1,-1 0 0,1-1 1,-1 0-1,0 1 1,0-1-1,0 0 1,0 0-1,3-8 0,-2 2 251,-1-1-1,0 0 1,0 0 0,-1 0-1,0 0 1,-1-1-1,-1-20 1,0 28-47,-1-1 1,0 1-1,1 0 1,-2-1-1,1 1 1,0 0-1,-4-7 1,4 9-97,1 1 0,-1-1 1,0 1-1,0-1 0,1 1 1,-1 0-1,0-1 1,0 1-1,-1 0 0,1 0 1,0 0-1,0 0 0,-1 0 1,1 0-1,0 0 0,-1 0 1,1 0-1,-1 0 1,1 1-1,-1-1 0,0 1 1,-2-1-1,4 1 21,29 0-902,220 3 492,-248-2 324,0-1 1,0 0-1,0 0 1,0 0-1,0 1 1,0-1 0,0 0-1,-1 1 1,1-1-1,0 1 1,0-1 0,0 1-1,0-1 1,-1 1-1,1 0 1,0-1-1,0 1 1,-1 0 0,1 0-1,-1-1 1,1 1-1,-1 0 1,1 0 0,-1 0-1,1 0 1,-1 0-1,0 0 1,1 0-1,-1 0 1,0 0 0,0 0-1,0 0 1,0 1-1,0 42-86,-1-27 83,-7 87 65,8-102-60,0-1 0,0 0-1,1 0 1,-1 0 0,0 0-1,1 0 1,-1 0 0,1 0 0,0 1-1,-1-1 1,1-1 0,0 1-1,-1 0 1,1 0 0,0 0-1,0 0 1,0 0 0,0-1 0,0 1-1,0 0 1,0-1 0,0 1-1,0-1 1,0 1 0,0-1 0,0 0-1,1 1 1,-1-1 0,0 0-1,3 0 1,44 3-321,-38-3 220,17 1-144,-1-1-1,0-2 1,1-1 0,-1-1-1,0-1 1,28-9 0,-47 12 221,0-1 0,0 0 0,0 0 1,-1 0-1,1-1 0,-1 0 1,0 0-1,0 0 0,0-1 0,0 0 1,-1 0-1,0-1 0,0 1 0,-1-1 1,1 0-1,-1-1 0,0 1 0,-1-1 1,0 1-1,0-1 0,0 0 0,-1 0 1,0 0-1,0-1 0,-1 1 0,1-12 1,-1-55 2260,-20 76-1966,4 8-290,0 1 1,0 0-1,1 0 1,0 2 0,1 0-1,0 0 1,1 1-1,1 1 1,-19 30-1,17-2-572,13-42 518,0 0 0,0 0 0,-1 0 0,1 0 0,0 0 0,0 0 0,0 0 0,0 0 0,0 1 0,0-1 0,0 0 0,1 0 0,-1 0 0,0 0 0,1 0 0,-1 0 0,0 0 0,1-1 0,-1 1 0,1 0 0,0 0 0,-1 0 0,1 0 0,0-1 0,-1 1 0,1 0-1,0 0 1,0-1 0,0 1 0,-1-1 0,1 1 0,0-1 0,0 1 0,0-1 0,0 1 0,0-1 0,0 0 0,0 0 0,1 1 0,41-1-321,51-6 0,30 0 845,-120 6-400,0 0 0,0 1 1,-1-1-1,1 1 0,0 0 1,-1 0-1,1 0 0,-1 1 1,1-1-1,-1 1 0,0 0 1,0 0-1,1 0 1,-1 0-1,-1 0 0,1 1 1,3 3-1,-1 0 52,-1 0-1,1 0 1,-1 1 0,-1-1 0,1 1 0,-1 0-1,5 15 1,-2 5 110,0 0 0,-2 0 0,1 45 0,-3 102 66,-2-167-271,0 0-1,0 1 1,0-1 0,-1 0-1,0 0 1,0 1 0,-1-1 0,0 0-1,0 0 1,-1-1 0,0 1-1,0 0 1,0-1 0,-1 0 0,0 1-1,0-2 1,-1 1 0,0 0-1,0-1 1,0 0 0,0 0 0,-1 0-1,0-1 1,0 0 0,0 0-1,0-1 1,-9 4 0,5-2 115,0 0 1,0-1-1,0-1 0,-1 1 1,1-2-1,-1 0 1,0 0-1,0-1 0,-16 0 1,23-1-63,0 0 0,0 0 0,0-1 0,1 0 0,-1 0 1,0 0-1,0 0 0,1-1 0,-1 0 0,1 1 0,-1-1 0,1 0 1,0-1-1,-1 1 0,1-1 0,1 1 0,-1-1 0,0 0 0,1 0 1,-1 0-1,1 0 0,0-1 0,0 1 0,0 0 0,0-1 0,1 0 0,-1 1 1,1-1-1,-1-5 0,0-1-53,1 1 0,0 0 0,0-1 0,1 1 0,0-1 0,1 1 0,0-1 0,0 1 0,1-1 0,0 1 1,1 0-1,0 0 0,0 0 0,1 1 0,0-1 0,1 1 0,0 0 0,0 0 0,1 0 0,0 1 0,9-10 0,14-11-49,0 1-1,2 1 1,56-36-1,-76 55 35,183-108-854,-120 74 337,82-59 0,-151 97 585,-1 0 0,-1 0-1,1 0 1,0-1 0,-1 1 0,1-1 0,-1 0 0,0 0-1,0 0 1,-1 0 0,1 0 0,-1-1 0,0 1-1,0-1 1,-1 0 0,1 1 0,-1-1 0,0 0-1,0 0 1,0 0 0,-1 0 0,0 0 0,0 0 0,0 0-1,-1 1 1,-1-10 0,0 12-19,1 0 1,-1 0-1,1 1 0,-1-1 0,0 1 0,0-1 1,0 1-1,0 0 0,0 0 0,0 0 1,0 0-1,0 0 0,0 0 0,0 1 1,-1-1-1,1 1 0,0-1 0,-1 1 1,1 0-1,0 0 0,-4 0 0,-3 0-24,1 0 0,0 1 1,0 0-1,0 0 0,-10 3 0,11-2-17,-1 2 1,0-1-1,1 1 1,-1 0-1,1 1 1,0 0 0,1 0-1,-1 0 1,1 1-1,0 0 1,0 0-1,1 0 1,0 1-1,0 0 1,0 0-1,1 0 1,0 1-1,1-1 1,-1 1 0,2 0-1,-1 0 1,1 0-1,0 0 1,1 1-1,-2 15 1,4-21 2,-1 0 0,1 0 0,0 0 0,0 0 0,0-1 0,0 1 0,1 0 0,-1-1 0,1 1 0,-1-1 0,1 1 0,0-1 0,0 0 0,0 0 0,0 0 0,0 0 0,1 0 0,-1 0 0,0 0 0,1-1 0,0 0 0,-1 1 0,1-1 0,4 1 0,10 4-26,-1-1 1,1-1-1,19 3 0,-26-5 1,62 6-1355,0-3 1,96-5 0,-70-4-4963</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5.464"/>
    </inkml:context>
    <inkml:brush xml:id="br0">
      <inkml:brushProperty name="width" value="0.05" units="cm"/>
      <inkml:brushProperty name="height" value="0.05" units="cm"/>
      <inkml:brushProperty name="color" value="#5B2D90"/>
    </inkml:brush>
  </inkml:definitions>
  <inkml:trace contextRef="#ctx0" brushRef="#br0">288 46 19209,'0'0'4463,"0"4"-4223,0 551-613,-7-662 561,6 96-187,-1-1 0,-1 1 0,0 0-1,0 0 1,-1 0 0,-1 0 0,-5-11 0,9 20-7,-1 0 1,1 0 0,-1 0 0,1 0 0,-1 0 0,0 1 0,0-1 0,1 0 0,-1 1 0,0-1 0,-1 1 0,1 0 0,0-1 0,0 1 0,-1 0 0,1 1-1,0-1 1,-1 0 0,1 1 0,-5-1 0,2 1 1,0 0 0,0 0 0,0 1 1,1 0-1,-1 0 0,1 1 0,-1-1 0,0 1 0,1 0 0,-6 3 0,-5 4 0,-1 2 0,2 0-1,-1 0 1,-19 22 0,27-26 3,0 1 1,1 0-1,0 0 1,-9 17-1,14-22-4,-1 0 0,0 1 0,1-1 0,0 0 0,0 0 0,0 1 0,0-1 0,1 1 0,-1-1 0,1 1 0,0-1 0,0 1 0,0-1 0,0 1 0,1-1 0,-1 0-1,3 7 1,-3-9-6,1 0-1,0 0 1,0 0-1,-1 0 1,1 0-1,0 0 1,0 0-1,0 0 1,0 0-1,0 0 1,0-1-1,1 1 1,-1 0-1,0-1 1,0 1-1,0-1 1,1 0-1,1 1 1,22 4-151,0-1 1,0-1-1,1-1 1,-1-1 0,35-4-1,1 1-217,-13 1-137,-1-2-1,86-17 1,-113 16 178,0-1 0,0-1 1,-1-1-1,0-1 0,0 0 0,-1-2 0,0 0 0,0-1 1,18-15-1,-31 22 301,-1 0 1,0 0 0,0 0 0,0-1-1,0 0 1,-1 0 0,0 0 0,0 0-1,0 0 1,-1 0 0,1-1 0,1-8-1,2-44 3478,-6 57-3363,0 0 1,-1-1-1,1 1 0,-1 0 0,1 0 1,-1 0-1,1-1 0,-1 1 0,0 0 1,1 0-1,-1 0 0,0 0 0,0 0 1,0 0-1,0 0 0,0 1 0,0-1 1,0 0-1,0 0 0,0 1 0,0-1 1,0 1-1,-1-1 0,1 1 0,0-1 1,0 1-1,-1 0 0,1-1 0,0 1 1,-1 0-1,1 0 0,0 0 0,0 0 1,-1 0-1,1 0 0,0 1 0,-1-1 1,0 1-1,-6 0-52,1-1 0,0 2 1,0-1-1,0 1 1,0 0-1,-8 5 0,4-2-19,0 1 0,0 1 0,1 0 0,0 0 0,-14 13 0,20-16-12,1 0 1,-1 0-1,1 0 0,0 1 1,0-1-1,1 1 0,-1-1 1,1 1-1,0 0 0,0 0 1,1 0-1,-1 0 1,1 0-1,0 0 0,0 1 1,1 5-1,0-9-47,-1-1 1,1 1-1,0 0 0,0-1 1,0 1-1,0 0 0,1-1 1,-1 1-1,0 0 0,1-1 1,-1 1-1,1-1 0,0 1 1,-1-1-1,1 1 0,1 1 1,0-2-20,0 0 1,0 0 0,0-1-1,0 1 1,0-1-1,0 1 1,0-1 0,0 0-1,0 1 1,0-1 0,0 0-1,3-1 1,5 2 79,0 0 0,-1-1 0,1 0 0,0-1 0,0 0 0,0-1 0,-1 0 0,1-1 1,-1 1-1,1-2 0,-1 1 0,0-2 0,-1 1 0,1-1 0,-1 0 0,0-1 0,0 0 0,0 0 0,-1 0 0,0-1 0,0-1 0,10-13 0,-17 21 29,1-1-1,-1 1 0,1 0 1,-1 0-1,1 0 1,-1-1-1,1 1 0,-1 0 1,1 0-1,-1 0 1,0 0-1,1 0 0,-1 0 1,1 0-1,-1 0 1,1 0-1,-1 0 0,1 0 1,-1 0-1,1 1 1,-1-1-1,1 0 0,-1 0 1,1 0-1,-1 1 1,0-1-1,1 0 0,-1 0 1,1 1-1,-1-1 1,0 0-1,1 1 0,-1-1 1,0 1-1,1-1 1,-1 1-1,17 18-363,-14-16 421,8 11-104,2-1 1,-1-1-1,1 0 0,1-1 1,0-1-1,1 0 1,0 0-1,0-2 1,1 0-1,0-1 1,1 0-1,-1-1 0,1-1 1,1-1-1,-1 0 1,0-1-1,1-1 1,32-1-1,-48-1-11,1 0 0,-1-1 0,0 1 0,1-1 0,-1 0 0,1 0 0,-1 0 0,0 0 0,0 0 0,0-1 0,0 1 0,0 0 0,0-1 0,0 0 0,0 1 0,0-1 0,-1 0 0,1 0 0,-1 0 0,1 0 0,-1 0 0,0-1 0,0 1 0,0 0 0,0 0 0,0-1 0,0 1 0,-1-1 0,1-4 0,2-8-147,-1-1 0,-1 1-1,-2-28 1,1 21 113,-1-72 1065,4 0 0,27-156 0,-18 301-792,32 185-206,-14-87-114,-27-129-792,-1 0 1,-1 26-1,-1-44 714,0-2 106,0 0 1,0 0 0,0 0-1,0 1 1,0-1 0,0 0 0,0 0-1,0 1 1,0-1 0,0 0-1,0 0 1,0 0 0,0 1 0,0-1-1,0 0 1,0 0 0,0 0-1,-1 1 1,1-1 0,0 0 0,0 0-1,0 0 1,0 1 0,0-1-1,0 0 1,-1 0 0,1 0-1,0 0 1,0 0 0,0 0 0,-1 1-1,1-1 1,0 0 0,0 0-1,0 0 1,-1 0 0,1 0 0,0 0-1,0 0 1,0 0 0,-1 0-1,-23 1-6017</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6.361"/>
    </inkml:context>
    <inkml:brush xml:id="br0">
      <inkml:brushProperty name="width" value="0.05" units="cm"/>
      <inkml:brushProperty name="height" value="0.05" units="cm"/>
      <inkml:brushProperty name="color" value="#5B2D90"/>
    </inkml:brush>
  </inkml:definitions>
  <inkml:trace contextRef="#ctx0" brushRef="#br0">50 95 14759,'0'0'7347,"-8"-5"-6675,-25-12-127,25 13-185,18 0-128,230-6-1069,-147 10-417,-1-4 0,172-32 0,-244 27 1230,-21 9 106,1-1-1,-1 0 0,0 1 0,0-1 0,0 1 1,0-1-1,0 1 0,1 0 0,-1-1 0,0 1 1,0 0-1,0 0 0,0 0 0,0 0 1,0 0-1,0 0 0,0 0 0,0 0 0,0 0 1,0 0-1,-1 1 0,-26-1 144,0 2 0,0 0 1,0 2-1,-27 8 0,43-9-198,0 1 0,0 0 0,1 1 0,-1 0 0,1 0 1,1 1-1,-1 1 0,1 0 0,0 0 0,0 1 0,1 0 0,-9 11 0,14-13-22,0 0-1,0 0 1,1 0 0,0 1 0,0-1-1,-2 11 1,4-16-36,0 0 0,1 0 1,-1 1-1,1-1 0,0 0 0,-1 0 1,1 0-1,0 1 0,0-1 0,0 0 1,0 0-1,0 1 0,0-1 0,0 0 0,0 0 1,0 1-1,0-1 0,1 0 0,-1 0 1,0 0-1,1 1 0,-1-1 0,1 0 1,0 0-1,-1 0 0,1 0 0,0 0 1,0 0-1,-1 0 0,1 0 0,0 0 1,0-1-1,0 1 0,0 0 0,0 0 0,0-1 1,1 1-1,-1-1 0,0 1 0,0-1 1,0 1-1,0-1 0,2 1 0,7 0 15,-1-1 0,1 1 0,-1-1 0,1-1-1,-1 0 1,0 0 0,1-1 0,-1 0-1,0-1 1,0 0 0,0 0 0,0-1 0,-1 0-1,0 0 1,1-1 0,-2 0 0,1-1 0,0 0-1,-1 0 1,0 0 0,-1-1 0,0 0 0,0-1-1,0 1 1,6-11 0,29-53 2212,-36 85-2138,-1 5 25,-2-3-251,1 0 0,1-1 0,0 1 0,2-1 0,11 25 1,-15-37 70,0 0 1,0 1 0,0-1 0,0-1 0,1 1 0,-1 0 0,1-1 0,0 1 0,0-1 0,0 0 0,0 0 0,0 0 0,1 0-1,-1 0 1,0-1 0,1 0 0,-1 0 0,1 1 0,-1-2 0,1 1 0,0 0 0,-1-1 0,1 0 0,0 0 0,0 0 0,-1 0-1,1-1 1,0 1 0,-1-1 0,1 0 0,4-1 0,3-3 86,-1 1 0,1-2 0,-1 1 0,1-1 0,-2-1 1,1 0-1,12-11 0,35-24 196,-42 33-153,1 0 0,0 1 1,0 1-1,1 1 1,0 0-1,0 1 0,0 1 1,0 1-1,1 0 0,0 1 1,20 1-1,-35 1-37,0 0 1,0 1-1,0-1 1,0 1-1,0-1 1,-1 1-1,1 0 1,0 0-1,0 0 1,-1 0-1,1 1 1,0-1-1,-1 1 1,0 0-1,1 0 0,-1 0 1,0 0-1,0 0 1,0 0-1,0 0 1,0 1-1,-1-1 1,1 1-1,-1-1 1,1 1-1,-1-1 1,0 1-1,0 0 1,1 5-1,1 6-27,-1 1 0,0-1 1,-1 1-1,-2 27 0,0-16 48,1-22 14,0 0 1,-1 0-1,0 1 0,0-1 0,0 0 0,0 0 0,0 0 1,-1 0-1,0-1 0,0 1 0,0 0 0,0-1 0,0 1 1,-1-1-1,0 0 0,0 0 0,1 0 0,-2 0 1,1 0-1,0-1 0,-1 1 0,1-1 0,-1 0 0,1 0 1,-1 0-1,0 0 0,0-1 0,0 0 0,0 0 0,0 0 1,0 0-1,-1 0 0,1-1 0,-5 0 0,8 0 38,0 0-1,0 0 1,1 0-1,-1-1 0,0 1 1,0 0-1,0-1 1,1 1-1,-1 0 1,0-1-1,0 1 0,1-1 1,-1 1-1,1-1 1,-1 1-1,0-1 0,1 1 1,-1-1-1,1 0 1,-1 1-1,1-1 1,-1 0-1,1 1 0,0-1 1,-1 0-1,1 0 1,0 0-1,0 1 0,-1-1 1,1 0-1,0 0 1,0 0-1,0 1 1,0-1-1,0-1 0,0-40-195,1 28 230,-1 13-113,1 0 0,-1 0-1,0 1 1,0-1 0,1 0 0,-1 0 0,0 1 0,1-1 0,-1 0-1,1 1 1,-1-1 0,1 1 0,-1-1 0,1 0 0,0 1 0,-1-1-1,1 1 1,-1-1 0,1 1 0,0 0 0,0-1 0,-1 1 0,1 0 0,0-1-1,0 1 1,-1 0 0,1 0 0,0 0 0,1 0 0,30-4-438,-25 4 319,24-2-98,177-20-1221,-185 17 1354,-1 0-1,0-1 1,0-1 0,0-1-1,-1-1 1,0-1-1,21-14 1,-38 22 156,0-1 0,0 0-1,0 0 1,-1 0 0,1 0 0,-1 0 0,0-1-1,0 1 1,0-1 0,0 0 0,0 0 0,-1 0-1,0 0 1,0-1 0,0 1 0,-1-1 0,1 1-1,-1-1 1,0 1 0,0-1 0,0 0 0,-1 1 0,0-7-1,-31 13 996,23 0-1039,-1 1 0,1 0 1,0 0-1,0 1 0,0 0 1,1 0-1,0 1 0,-1 0 0,2 0 1,-1 1-1,0 0 0,1 0 1,0 1-1,1-1 0,0 1 0,0 0 1,0 1-1,1-1 0,0 1 1,0 0-1,1 0 0,0 0 1,0 1-1,1-1 0,0 1 0,1-1 1,-1 14-1,2-21-17,0 1-1,0 0 1,0-1 0,1 1 0,-1 0-1,0-1 1,1 1 0,0 0-1,-1-1 1,1 1 0,0-1-1,0 1 1,0-1 0,0 0 0,0 1-1,0-1 1,0 0 0,0 0-1,0 1 1,2 0 0,1 0-2,0 1 0,0-1 0,0 0 0,1 0 0,-1-1 0,0 1 0,8 0 0,9 1-62,0 0-1,35-2 1,-40-1-29,5 0-74,4 2-344,0-2 1,0-1-1,0 0 1,0-2-1,0-1 1,-1-1 0,30-10-1,6-14-5428</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6.759"/>
    </inkml:context>
    <inkml:brush xml:id="br0">
      <inkml:brushProperty name="width" value="0.05" units="cm"/>
      <inkml:brushProperty name="height" value="0.05" units="cm"/>
      <inkml:brushProperty name="color" value="#5B2D90"/>
    </inkml:brush>
  </inkml:definitions>
  <inkml:trace contextRef="#ctx0" brushRef="#br0">36 10 15095,'0'0'8617,"0"-9"-8262,-2 37-361,-1 1 0,-7 28 1,3-22 69,-3 50 1,9-62-221,-1 3 335,2-1-1,5 46 0,-4-65-383,0 1-1,0 0 1,1-1 0,0 0 0,0 1-1,1-1 1,0 0 0,0 0 0,0 0-1,1-1 1,0 1 0,0-1-1,0 0 1,1 0 0,7 6 0,-7-8-3253</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7.171"/>
    </inkml:context>
    <inkml:brush xml:id="br0">
      <inkml:brushProperty name="width" value="0.05" units="cm"/>
      <inkml:brushProperty name="height" value="0.05" units="cm"/>
      <inkml:brushProperty name="color" value="#5B2D90"/>
    </inkml:brush>
  </inkml:definitions>
  <inkml:trace contextRef="#ctx0" brushRef="#br0">21 502 17912,'0'0'5667,"-21"-35"-5667,84 29-336,19-3-321,26-2-463,4-4-417,-8-9-3489</inkml:trace>
  <inkml:trace contextRef="#ctx0" brushRef="#br0" timeOffset="1">879 1 18536,'0'0'2594,"-199"121"-1826,133-45-80,20 8-352,17 6-111,21-4 15,8-6-128,4-11-32,41-12-80,18-12 0,7-11-368,9-12-289,8-11-287,4-11-833,-12 0-1616</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7.613"/>
    </inkml:context>
    <inkml:brush xml:id="br0">
      <inkml:brushProperty name="width" value="0.05" units="cm"/>
      <inkml:brushProperty name="height" value="0.05" units="cm"/>
      <inkml:brushProperty name="color" value="#5B2D90"/>
    </inkml:brush>
  </inkml:definitions>
  <inkml:trace contextRef="#ctx0" brushRef="#br0">6 12 16408,'0'0'6016,"0"-11"-5624,-3 136-181,0-33-10,11 110 0,-7-193-207,0 0 0,1 1 0,0-1 0,1 0 0,0 0-1,0-1 1,9 16 0,-10-20-14,0-1-1,0 0 1,0 0 0,1 0-1,-1-1 1,1 1 0,0-1-1,-1 1 1,1-1 0,0 0-1,1 0 1,-1 0-1,0 0 1,1-1 0,-1 1-1,1-1 1,-1 0 0,1 0-1,-1 0 1,1-1 0,0 1-1,6-1 1,7-1-119,1-1 0,0 0 0,-1-2 0,1 0 0,-1-1 0,0 0 0,-1-2 0,1 0 0,-1 0 0,0-2 0,-1 0 0,0-1 0,-1 0 0,0-1 0,0-1 0,-1 0 0,-1-1 0,20-26 0,-26 30 182,0 1 1601,-7 16 67,-1 13-2148,-8 26 627,7-37-163,1 0 0,0-1 0,1 1 0,-1 12 0,1-9-19,2 13-4,-1-25-28,1-1 1,-1 1-1,0 0 0,1 0 1,-1-1-1,0 1 0,1 0 1,-1-1-1,1 1 0,-1-1 1,1 1-1,0 0 0,-1-1 1,1 1-1,-1-1 0,1 0 1,0 1-1,0-1 0,-1 1 1,1-1-1,0 0 0,0 0 1,-1 1-1,1-1 0,0 0 1,0 0-1,-1 0 0,2 0 0,25 0-1299,-2-3-1139</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7.989"/>
    </inkml:context>
    <inkml:brush xml:id="br0">
      <inkml:brushProperty name="width" value="0.05" units="cm"/>
      <inkml:brushProperty name="height" value="0.05" units="cm"/>
      <inkml:brushProperty name="color" value="#5B2D90"/>
    </inkml:brush>
  </inkml:definitions>
  <inkml:trace contextRef="#ctx0" brushRef="#br0">17 31 21354,'0'0'3217,"-16"-30"-3281,24 30-1488,13 11-577,-9 0-3010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8.451"/>
    </inkml:context>
    <inkml:brush xml:id="br0">
      <inkml:brushProperty name="width" value="0.05" units="cm"/>
      <inkml:brushProperty name="height" value="0.05" units="cm"/>
      <inkml:brushProperty name="color" value="#004F8B"/>
    </inkml:brush>
  </inkml:definitions>
  <inkml:trace contextRef="#ctx0" brushRef="#br0">0 0 20665,'0'0'3789,"7"8"-3792,5 7-1,-1 1 0,0 1 0,-1 0 0,-1 0 0,-1 1 0,-1 0 0,0 0 0,-1 1 0,-1 0 0,-1 0 0,-1 0 0,0 1 0,-1 19 0,0-20-6,-1 3 25,0 0 0,2 0 0,1 0 0,8 24 1,-11-41-27,1 0 0,-1 0 0,1-1 1,1 1-1,-1-1 0,1 0 0,-1 0 1,1 1-1,0-2 0,1 1 1,-1 0-1,1-1 0,0 1 0,-1-1 1,1 0-1,1 0 0,-1-1 0,0 1 1,1-1-1,-1 0 0,1 0 1,0-1-1,0 1 0,5 0 0,15 1-120,-1-1 0,1-1-1,-1-1 1,1-2 0,-1 0-1,1-2 1,34-9 0,-41 9 58,1-2 1,-1-1 0,-1 0-1,0-1 1,0-1 0,0 0-1,-1-2 1,0 1 0,-1-2 0,16-15-1,-26 20 75,0 0 0,0 0 0,0 0 0,-1-1 0,0 1 0,0-1 0,-1 0 0,0 0 0,-1 0 0,1 0 0,-2-1 0,1 1 0,-1-1 0,0 1 0,-1-1 0,0 1 0,0-1 0,-1 1 0,-3-14 0,4 21 35,0-1 0,-1 1-1,1-1 1,-1 0 0,1 1 0,-1-1-1,0 1 1,1-1 0,-1 1-1,0-1 1,0 1 0,0 0 0,0-1-1,0 1 1,-1 0 0,1 0-1,0 0 1,0 0 0,-1 0 0,1 0-1,-1 0 1,1 0 0,-1 1 0,-2-2-1,1 2-6,-1-1-1,1 1 1,-1 0-1,1 0 1,0 0-1,-1 1 1,1-1-1,0 1 1,-1 0-1,1 0 1,-5 2-1,-8 4-31,0 1 0,0 1 0,-22 16 0,35-23 3,-4 4-6,-10 5 9,0 2 1,1 0-1,-17 19 1,28-28-4,1 1 1,0 0-1,1 0 1,-1 1-1,1-1 1,0 1-1,1 0 1,-1 0 0,1 0-1,0 0 1,0 0-1,1 0 1,0 0-1,0 1 1,0 7-1,1-13-27,0 1 1,0-1-1,0 1 0,0-1 0,0 1 1,0-1-1,0 0 0,0 1 0,1-1 1,-1 1-1,0-1 0,1 1 0,-1-1 1,1 0-1,0 1 0,-1-1 0,1 0 1,0 0-1,0 1 0,0-1 0,0 0 1,2 2-1,0-2-68,0 0 0,0-1 0,0 1 0,0-1 0,0 1 0,1-1 1,-1 0-1,0 0 0,4-1 0,10 1-10,-9 0 96,0 0-1,0-1 1,0 0 0,-1 0 0,1-1 0,0 0 0,-1 0-1,0-1 1,1 0 0,-1 0 0,0-1 0,-1 0-1,1 0 1,-1-1 0,1 1 0,-1-2 0,-1 1 0,1 0-1,-1-1 1,0 0 0,0 0 0,-1-1 0,1 1 0,-2-1-1,1 0 1,-1 0 0,0 0 0,0-1 0,-1 1-1,3-16 1,0-5 169,-3 11 721,-1 36-625,-1-13-279,0 2 38,0 0-1,0 1 1,1-1-1,0 0 1,4 17-1,-4-23-34,0 0-1,0 0 1,0 0-1,0 0 1,1 0 0,-1 0-1,1 0 1,-1 0-1,1 0 1,0 0-1,-1-1 1,1 1-1,0-1 1,0 1-1,0-1 1,0 0 0,1 0-1,-1 0 1,0 0-1,0 0 1,1-1-1,-1 1 1,0 0-1,1-1 1,-1 0-1,3 0 1,8 2-366,0-2 0,0 0-1,0 0 1,0-1 0,0-1 0,0 0 0,0-1-1,0-1 1,-1 1 0,0-2 0,0 0-1,17-9 1,-20 8 450,0 0 1,0-1-1,-1 0 0,0 0 0,-1-1 0,1 0 1,-1 0-1,-1 0 0,0-1 0,0 0 1,0-1-1,-1 1 0,-1-1 0,0 0 0,4-14 1,-2 3 574,2-5 1679,-5 29-1553,-2 18-874,-1 26-24,0 87-2310,6-132-908,23-11 2359,34-32 1122,-63 40-61,0 1 0,0 0 0,1 0 0,-1-1 1,0 1-1,0 0 0,1 0 0,-1 0 0,0 0 1,1 0-1,-1 0 0,0-1 0,1 1 0,-1 0 0,0 0 1,1 0-1,-1 0 0,0 0 0,1 0 0,-1 0 1,0 0-1,1 0 0,-1 1 0,0-1 0,0 0 0,1 0 1,-1 0-1,0 0 0,1 0 0,-1 0 0,0 1 0,0-1 1,1 0-1,-1 0 0,0 0 0,1 1 0,4 14 684,-3 23-682,-2-34 273,0 17 31,-1 0 1,0 1-1,-2-2 0,-9 41 1,8-50-333,0 0 1,-1 0-1,0-1 1,-1 1-1,0-1 1,-1 0-1,0-1 1,0 0 0,-1 0-1,-12 12 1,12-14 19,0 0 1,-1-1 0,1 0-1,-1 0 1,0-1 0,-1 0-1,0 0 1,1-1 0,-1 0 0,0-1-1,-1 0 1,1-1 0,0 0-1,-1 0 1,0-1 0,1-1-1,-1 0 1,0 0 0,-14-3 0,23 2-75,0 1 1,0-1 0,0 0 0,0 0 0,0 0 0,0 0-1,0 0 1,0 0 0,1 0 0,-1-1 0,0 1 0,1-1 0,-1 1-1,1-1 1,0 0 0,-1 1 0,1-1 0,0 0 0,0 0 0,0 0-1,0 0 1,1 0 0,-2-4 0,1 3-434,1 0 0,-1-1 0,1 1 0,0 0 0,0 0 0,0-1 0,0 1-1,1 0 1,1-6 0,8-12-8185</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8.324"/>
    </inkml:context>
    <inkml:brush xml:id="br0">
      <inkml:brushProperty name="width" value="0.05" units="cm"/>
      <inkml:brushProperty name="height" value="0.05" units="cm"/>
      <inkml:brushProperty name="color" value="#5B2D90"/>
    </inkml:brush>
  </inkml:definitions>
  <inkml:trace contextRef="#ctx0" brushRef="#br0">0 38 20313,'204'-31'563,"-163"24"451,-41 7-980,1 1-1,0-1 1,0 0-1,-1 0 1,1 0-1,0 1 1,-1-1-1,1 0 1,0 1 0,-1-1-1,1 1 1,0-1-1,-1 0 1,1 1-1,-1-1 1,1 1-1,-1 0 1,1-1-1,-1 1 1,1-1 0,-1 1-1,0 0 1,1-1-1,-1 1 1,0 0-1,0 0 1,1 1-1,4 25 607,-4-18-573,9 90 84,-4 153 0,-6-187-125,0-64 6,12-6 598,112-94 198,-89 68-991,2 1-1,1 2 1,1 2-1,56-28 1,-94 53-406,-22 13-1736,-17 10 168,-11 6-2454</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8.677"/>
    </inkml:context>
    <inkml:brush xml:id="br0">
      <inkml:brushProperty name="width" value="0.05" units="cm"/>
      <inkml:brushProperty name="height" value="0.05" units="cm"/>
      <inkml:brushProperty name="color" value="#5B2D90"/>
    </inkml:brush>
  </inkml:definitions>
  <inkml:trace contextRef="#ctx0" brushRef="#br0">1 134 5026,'0'0'16104,"7"5"-15091,7 2-880,-1-1 0,1 0 0,1-1 0,-1-1 0,1 0 0,0-1 0,0 0 0,20 0 0,140-1-235,-99-3-141,-72 1 173,97-4-965,-90 3 508,0-1 0,-1 0 0,1 0 0,-1-1 0,1 0 1,-1-1-1,14-7 0,-21 9 603,0-1-1,-1 1 1,1-1 0,-1 0 0,0 0-1,0 0 1,0 0 0,0 0 0,0 0-1,-1 0 1,1-1 0,-1 1 0,0 0-1,0-1 1,0 1 0,-1-1 0,1-4-1,3-65 3798,-4 63-3600,0 10-252,0 0 0,0 0 0,0 0 0,0-1 1,0 1-1,0 0 0,0 0 0,0-1 0,0 1 0,0 0 0,0 0 0,0 0 0,-1-1 1,1 1-1,0 0 0,0 0 0,0 0 0,0 0 0,0-1 0,0 1 0,-1 0 0,1 0 1,0 0-1,0 0 0,0-1 0,0 1 0,-1 0 0,1 0 0,0 0 0,0 0 0,0 0 1,-1 0-1,1 0 0,0 0 0,0 0 0,-1 0 0,1 0 0,0 0 0,0 0 0,0 0 1,-1 0-1,1 0 0,0 0 0,-16 6 240,-24 21-496,26-17 334,1-1-91,0 0 0,1 0 0,-19 20 1,28-25-6,-1 0 0,1 1 0,0-1 0,0 0 0,0 1 0,1 0 0,0-1 1,0 1-1,0 0 0,0 0 0,1 0 0,0 1 0,0-1 0,0 0 0,1 6 0,0-9-2,0 0-1,1 0 1,0 1-1,-1-1 1,1 0-1,0 0 1,0 0-1,0 0 0,0 0 1,0-1-1,1 1 1,-1 0-1,0 0 1,1-1-1,0 1 1,-1-1-1,1 1 0,0-1 1,0 0-1,-1 0 1,1 0-1,0 0 1,0 0-1,0 0 1,1 0-1,-1-1 0,0 1 1,2 0-1,12 2-56,0 1 1,29 1-1,-34-4-6,167 4-2024,-158-5 1619,77 0-2772</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29.644"/>
    </inkml:context>
    <inkml:brush xml:id="br0">
      <inkml:brushProperty name="width" value="0.05" units="cm"/>
      <inkml:brushProperty name="height" value="0.05" units="cm"/>
      <inkml:brushProperty name="color" value="#5B2D90"/>
    </inkml:brush>
  </inkml:definitions>
  <inkml:trace contextRef="#ctx0" brushRef="#br0">45 55 10821,'0'0'10005,"-10"2"-9368,8-1-529,-23 5 65,17-3 80,16-2 416,78 0-625,99-1 1,-151-2-709,0-2-1,1 0 1,41-13-1,-74 17 558,-1 0-1,0 0 0,0-1 1,0 1-1,0 0 0,0 0 1,0-1-1,0 1 0,0 0 1,0-1-1,0 1 0,0-1 1,-1 0-1,1 1 0,0-1 1,0 0-1,0 1 1,-1-1-1,1 0 0,0 0 1,-1 0-1,1 1 0,0-1 1,-1 0-1,1 0 0,-1 0 1,0 0-1,1 0 0,-1 0 1,1-1-1,-2 0 42,0 1 0,1 0 0,-1 0 0,0 0 0,0 0 0,1 0 0,-1 0 0,0 1 0,0-1 0,0 0 0,0 0-1,0 1 1,0-1 0,-1 0 0,1 1 0,0-1 0,0 1 0,0 0 0,0-1 0,-1 1 0,1 0 0,0 0 0,-3-1 0,-28-2 775,0 1 0,-36 2 0,22 1 1726,43-1-2384,1 0 0,0 1 1,-1-1-1,1 1 0,0-1 0,0 1 0,0 0 0,-1 0 1,1-1-1,0 2 0,0-1 0,0 0 0,0 0 0,1 1 1,-1-1-1,0 1 0,1-1 0,-1 1 0,0 0 0,1 0 1,0-1-1,-1 1 0,1 0 0,0 0 0,0 1 0,0-1 1,1 0-1,-1 0 0,0 0 0,1 1 0,-1-1 0,1 2 0,-2 12 44,0-1 0,1 1 0,2 27 0,0-19 78,0-5-120,2-1 1,0 0-1,1 0 0,0 0 0,2 0 0,8 19 1,-7-19-28,0 1 0,-1 0 1,-1 1-1,-1-1 1,2 23-1,-6-31-15,1-1-29,0-1-1,-2 1 1,1 0 0,-4 19-1,3-26-3,1 0 0,-1-1 0,-1 1 0,1-1-1,0 1 1,0-1 0,-1 1 0,0-1 0,1 0 0,-1 0-1,0 0 1,0 0 0,0 0 0,0 0 0,0 0 0,-1-1 0,1 1-1,-1-1 1,1 0 0,-1 1 0,-4 0 0,-13 4-73,-1-1 0,0-2 1,-1 0-1,1-1 0,-36-1 0,57-2 144,0 1 0,0-1 0,0 0 0,0 1 0,0-1-1,0 0 1,0 1 0,0-1 0,0 0 0,1 1 0,-1-1-1,0 0 1,1 1 0,-1-1 0,0 1 0,1-1-1,-1 1 1,1-1 0,-1 1 0,1-1 0,-1 1 0,1-1-1,-1 1 1,1-1 0,-1 1 0,1 0 0,0-1-1,-1 1 1,1 0 0,0 0 0,-1 0 0,1-1 0,-1 1-1,1 0 1,0 0 0,0 0 0,-1 0 0,1 0 0,1 0-1,73-9-166,88 1 1,-88 6-1686,103-15 0,-105 1-3883</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1.469"/>
    </inkml:context>
    <inkml:brush xml:id="br0">
      <inkml:brushProperty name="width" value="0.05" units="cm"/>
      <inkml:brushProperty name="height" value="0.05" units="cm"/>
      <inkml:brushProperty name="color" value="#5B2D90"/>
    </inkml:brush>
  </inkml:definitions>
  <inkml:trace contextRef="#ctx0" brushRef="#br0">0 51 17912,'0'0'4989,"3"7"-4930,24 41-60,-19-36 18,-1 1 0,-1-1 1,1 1-1,-2 1 0,0-1 1,5 20-1,-1 16-940,5-57 803,29-69 138,-30 52 26,24-37 1,-31 55 10,-1 0 1,1 0 0,0 0 0,1 1-1,0 0 1,0 0 0,0 1 0,0 0-1,10-5 1,-15 9-53,0 0 0,0 0 0,0 0-1,0 0 1,0 0 0,1 1 0,-1-1 0,0 1 0,0-1-1,1 1 1,-1 0 0,0 0 0,0 0 0,1 0 0,-1 0-1,0 0 1,1 1 0,-1-1 0,0 1 0,0 0 0,0-1-1,3 2 1,-3 0-2,1 1-1,-1-1 1,1 0-1,-1 1 1,0-1-1,0 1 1,0-1-1,0 1 1,0 0-1,-1 0 1,1 0-1,-1 0 1,2 5-1,1 7-4,-1 0-1,0 0 1,-1 0-1,-1 1 1,0 15-1,-2-22-15,1 18-132,0-27 125,0 0-1,0 1 1,0-1-1,0 0 1,0 1 0,0-1-1,1 0 1,-1 1-1,0-1 1,0 0-1,0 1 1,0-1 0,0 0-1,1 1 1,-1-1-1,0 0 1,0 1 0,1-1-1,-1 0 1,0 0-1,0 0 1,1 1 0,-1-1-1,0 0 1,1 0-1,-1 0 1,0 0-1,1 1 1,-1-1 0,0 0-1,1 0 1,-1 0-1,0 0 1,1 0 0,-1 0-1,1 0 1,-1 0-1,0 0 1,1 0 0,-1 0-1,0 0 1,1 0-1,-1 0 1,0-1-1,1 1 1,-1 0 0,0 0-1,1 0 1,-1 0-1,0-1 1,1 1 0,-1 0-1,0 0 1,0-1-1,1 1 1,6-6 19,0 0 1,0 0-1,0 0 0,-1-1 0,0 0 1,-1 0-1,9-14 0,28-59 209,-37 79 77,2 11-187,9 23-172,-5-10 97,-7-17-19,1 0 0,-1-1 0,1 1 0,0-1 0,1 0 0,-1 0 0,1-1 0,0 0 0,0 0 0,0 0 0,1-1 0,-1 0 0,1 0 0,0 0 0,0-1 0,0 0 0,13 2 0,10-1-45,0 0-1,0-2 1,31-3-1,-29 1-66,-6 0-324,0-1 1,50-11-1,-66 11 221,1-1-1,-1 0 0,0-1 0,0 0 1,0-1-1,-1 0 0,0 0 1,0-1-1,16-13 0,-23 16 232,1-1-1,-1 1 0,0-1 1,1 0-1,-2 0 1,1 0-1,0 0 1,-1 0-1,0 0 1,0 0-1,0-1 0,0 1 1,-1 0-1,1-1 1,-1 1-1,0 0 1,-1 0-1,1-1 1,-1 1-1,0 0 1,0 0-1,0-1 0,-3-5 1,0 7 102,0-1 1,0 1-1,0 0 0,-1 0 1,1 0-1,-1 1 0,0 0 1,1-1-1,-1 2 0,0-1 1,0 1-1,-1-1 0,1 1 1,0 1-1,0-1 1,0 1-1,-1 0 0,1 0 1,-9 2-1,1-1 56,1 1 0,-1 0-1,1 1 1,0 0 0,0 1 0,0 0 0,-16 10 0,16-7-175,-1 1 1,1 0-1,1 1 1,-14 12-1,22-18-2,-1 1 0,1 0 0,-1 0-1,1 0 1,1 0 0,-1 0 0,0 1 0,1-1-1,0 1 1,0 0 0,1 0 0,-1 0 0,1-1-1,0 1 1,0 1 0,0 4 0,1-9-18,0-1 0,0 1 0,0 0 0,1 0 1,-1-1-1,0 1 0,0 0 0,0 0 0,1-1 0,-1 1 1,1 0-1,-1 0 0,0-1 0,1 1 0,-1-1 0,1 1 1,-1 0-1,1-1 0,0 1 0,-1-1 0,1 1 0,-1-1 1,1 1-1,0-1 0,0 0 0,-1 1 0,1-1 0,0 0 1,0 0-1,-1 1 0,1-1 0,0 0 0,1 0 0,31 0-251,-20-1 160,6 1-17,1-1 0,-1 0 0,1-2 0,-1-1 0,20-5 0,-29 6 109,-1-1 0,1 0 1,-1 0-1,-1-1 0,1 0 1,-1 0-1,1-1 0,-1 0 1,-1 0-1,1-1 0,11-14 1,-19 21 29,14-17 893,-11 23-211,6 22-730,-8-27 26,-1 0-1,0 0 1,0 0 0,1-1-1,-1 1 1,0 0-1,1 0 1,-1 0 0,1-1-1,-1 1 1,1 0-1,-1-1 1,1 1 0,0 0-1,-1-1 1,1 1-1,0-1 1,-1 1 0,1-1-1,0 1 1,0-1-1,0 0 1,-1 1 0,1-1-1,0 0 1,0 1-1,0-1 1,0 0 0,0 0-1,-1 0 1,1 0-1,0 0 1,0 0 0,0 0-1,0 0 1,0 0 0,0-1-1,-1 1 1,1 0-1,0 0 1,0-1 0,0 1-1,0-1 1,-1 1-1,1-1 1,1 0 0,2-4 60,0 0 1,0 0-1,-1 0 1,1-1 0,3-9-1,11-13 2878,-47 23-4179,0 3 1563,28 27-465,1 30 163,0-53-7,1 1-1,-1-1 1,1 0-1,-1 1 1,1-1 0,0 0-1,0 0 1,0 1 0,0-1-1,0 0 1,0 0-1,1 0 1,-1 0 0,1 0-1,-1-1 1,1 1 0,0 0-1,0-1 1,2 2-1,7 3-30,1-1 0,0-1-1,0 0 1,0 0-1,0-1 1,0-1-1,22 2 1,-1-2-404,59-4 0,-85 1-20,1 0 0,-1-1-1,0 0 1,1 0 0,-1 0 0,0-1 0,0 0 0,0 0 0,-1-1 0,1 0 0,-1 0 0,7-6 0,6-10-5239</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1.872"/>
    </inkml:context>
    <inkml:brush xml:id="br0">
      <inkml:brushProperty name="width" value="0.05" units="cm"/>
      <inkml:brushProperty name="height" value="0.05" units="cm"/>
      <inkml:brushProperty name="color" value="#5B2D90"/>
    </inkml:brush>
  </inkml:definitions>
  <inkml:trace contextRef="#ctx0" brushRef="#br0">203 19 14182,'0'0'8146,"-2"-5"-8034,2 4-115,0 1 0,0-1 1,0 0-1,-1 0 0,1 1 1,0-1-1,-1 0 1,1 1-1,-1-1 0,1 1 1,-1-1-1,1 0 0,-1 1 1,1-1-1,-1 1 1,0-1-1,1 1 0,-1 0 1,0-1-1,1 1 0,-1 0 1,0-1-1,1 1 1,-1 0-1,0 0 0,0 0 1,1 0-1,-1-1 0,0 1 1,0 0-1,1 0 0,-1 0 1,0 1-1,0-1 1,1 0-1,-1 0 0,0 0 1,0 1-1,-4 0 6,1 1-1,0 0 0,0 0 1,0 0-1,0 0 1,1 1-1,-1 0 1,-3 3-1,2-2-34,0 0 0,1 0 0,0 1 0,0 0 0,0-1 0,0 1 0,1 1 0,0-1 0,0 0 0,0 1 0,1-1 0,-1 1 0,1 0 0,-1 8 0,3-13-15,0 0 0,0 0-1,0 0 1,0 0 0,0 0-1,0 0 1,0 0 0,0 0 0,0 0-1,1-1 1,-1 1 0,0 0-1,1 0 1,-1 0 0,1 0-1,-1-1 1,1 1 0,-1 0-1,1 0 1,0-1 0,-1 1-1,1-1 1,0 1 0,-1 0-1,1-1 1,0 1 0,0-1-1,-1 1 1,1-1 0,0 0 0,0 1-1,0-1 1,0 0 0,0 0-1,0 0 1,0 1 0,-1-1-1,1 0 1,0 0 0,0 0-1,0 0 1,0-1 0,0 1-1,0 0 1,0 0 0,0 0-1,0-1 1,1 0 0,12 0 303,-9 2-236,0 0 0,-1 0-1,1 1 1,-1-1 0,0 1 0,1 0 0,-1 0-1,0 0 1,0 0 0,0 1 0,-1 0 0,1 0-1,0 0 1,-1 0 0,0 0 0,0 1 0,0 0-1,0-1 1,-1 1 0,1 0 0,2 6 0,4 7 165,0 1 0,-2-1 0,11 36 1,-11-20-87,-2 2 1,-1-1 0,-2 0 0,-2 38 0,0-64-96,-1 1 0,-1-1 0,1 0 1,-1 1-1,-1-1 0,0 0 1,0-1-1,0 1 0,-1 0 1,0-1-1,-1 0 0,0 0 0,0 0 1,0 0-1,-1-1 0,0 0 1,0 0-1,0-1 0,-1 1 1,0-2-1,0 1 0,0-1 0,-1 0 1,1 0-1,-1-1 0,0 0 1,0 0-1,0-1 0,-1 0 1,-9 1-1,15-2 84,0-1 0,0 0 1,0 0-1,0 0 0,0 0 0,1 0 0,-1 0 1,0-1-1,0 1 0,0-1 0,0 0 1,1 0-1,-1 0 0,0 0 0,1-1 0,-1 1 1,1-1-1,-1 1 0,-2-4 0,1 1-13,0-1-1,1 1 1,-1 0-1,1-1 0,0 0 1,1 0-1,-1 0 1,1 0-1,-3-9 1,1 0-31,1 0-1,1 0 1,0 0 0,1 0 0,0 0 0,1 0 0,2-21 0,2 22-55,0 0 0,1 0 0,0 0 0,0 1-1,2-1 1,0 2 0,0-1 0,1 1 0,0 0 0,1 0 0,0 1 0,1 0 0,0 1 0,0 0 0,14-8-1,4-3-215,0 1-1,1 2 0,1 1 0,1 1 0,34-11 0,-44 19-204,1 1 1,0 1-1,23-3 0,-33 7-904,0 0-1,0 1 1,22 3 0,-5 6-8146</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2.252"/>
    </inkml:context>
    <inkml:brush xml:id="br0">
      <inkml:brushProperty name="width" value="0.05" units="cm"/>
      <inkml:brushProperty name="height" value="0.05" units="cm"/>
      <inkml:brushProperty name="color" value="#5B2D90"/>
    </inkml:brush>
  </inkml:definitions>
  <inkml:trace contextRef="#ctx0" brushRef="#br0">85 244 13382,'0'0'1724,"16"-20"-177,54-63-240,-64 77-1073,-1-1-1,1 0 0,-2 1 1,1-2-1,-1 1 0,0 0 1,0-1-1,-1 0 0,0 0 1,0 0-1,-1 0 1,0 0-1,-1 0 0,0-1 1,0 1-1,0-11 0,-21 19 528,4 4-759,0 1 1,0 0 0,0 1-1,1 1 1,0 0 0,1 1-1,-1 1 1,2 0 0,-1 1-1,-17 17 1,29-25-3,-1 1 0,1 0 0,0 0 0,0 0-1,0 1 1,0-1 0,0 0 0,1 1 0,-1-1 0,1 1 0,0 0-1,0-1 1,0 5 0,1-6-3,0 0-1,0-1 1,0 1-1,0 0 0,0-1 1,1 1-1,-1 0 1,1-1-1,-1 1 1,1-1-1,-1 1 1,1-1-1,0 1 0,0-1 1,0 1-1,0-1 1,0 0-1,0 1 1,0-1-1,0 0 1,0 0-1,1 0 0,-1 0 1,1 0-1,-1 0 1,0 0-1,1-1 1,-1 1-1,1 0 1,0-1-1,-1 1 0,1-1 1,2 1-1,35 5-328,0-1-1,1-3 1,57-2-1,-44 0-458,40-4-2445,-19-11-3244</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2.651"/>
    </inkml:context>
    <inkml:brush xml:id="br0">
      <inkml:brushProperty name="width" value="0.05" units="cm"/>
      <inkml:brushProperty name="height" value="0.05" units="cm"/>
      <inkml:brushProperty name="color" value="#5B2D90"/>
    </inkml:brush>
  </inkml:definitions>
  <inkml:trace contextRef="#ctx0" brushRef="#br0">24 1 19001,'0'0'2473,"-4"23"-2156,-4 19-238,3 0-1,-2 78 0,8-111-95,0 1 1,1 0-1,0-1 0,1 0 1,0 1-1,0-1 0,1 0 1,0 0-1,1-1 0,0 1 1,10 13-1,-14-21-140,-1-14 66,-1-5 138,-1-1 0,-1 1 0,0 0 0,-11-31 0,-3-13 294,15 47-99,0 0-1,1 0 1,0-18-1,2 21 55,-1 14-302,1-1 1,0 1-1,0-1 1,-1 1-1,1-1 0,1 0 1,-1 1-1,0-1 0,0 0 1,0 1-1,1-1 1,-1 0-1,2 1 0,4 4-19,41 39-34,72 52 1,-97-81-184,1-1-1,0 0 1,0-2-1,2-1 1,50 17 0,-76-29 251,1 1 1,0-1 0,0 0 0,0 0-1,-1 1 1,1-1 0,0 0 0,0 0-1,0 0 1,0 0 0,0 0 0,-1 0-1,1-1 1,0 1 0,0 0 0,0 0-1,0 0 1,-1-1 0,1 1 0,0 0-1,0-1 1,-1 1 0,1-1 0,0 1-1,-1-1 1,1 1 0,0-1 0,-1 0-1,1 1 1,-1-1 0,1 0 0,-1 1-1,1-1 1,-1 0 0,1 0 0,-1 1-1,0-1 1,1 0 0,-1 0 0,0 0-1,0 0 1,0-1 0,0-45 835,-1 27-626,1-189 584,-1 208-842,1-1 1,0 1-1,0 0 0,0-1 0,-1 1 1,1 0-1,0-1 0,1 1 0,-1 0 1,0-1-1,0 1 0,1 0 0,-1 0 1,0-1-1,1 1 0,-1 0 0,1 0 1,0-1-1,-1 1 0,1 0 0,0 0 1,0 0-1,0 0 0,0 0 0,0 0 1,0 0-1,0 0 0,0 1 0,0-1 1,0 0-1,0 1 0,0-1 0,1 1 1,-1-1-1,0 1 0,0-1 0,1 1 1,-1 0-1,0 0 0,1-1 0,-1 1 1,0 0-1,1 0 0,-1 0 0,0 1 1,1-1-1,-1 0 0,0 0 0,1 1 1,-1-1-1,0 1 0,2 0 0,4 2-348,-1 0 1,0 0-1,0 1 0,0-1 0,0 1 0,-1 1 0,1-1 0,8 10 0,12 24-3073</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3.031"/>
    </inkml:context>
    <inkml:brush xml:id="br0">
      <inkml:brushProperty name="width" value="0.05" units="cm"/>
      <inkml:brushProperty name="height" value="0.05" units="cm"/>
      <inkml:brushProperty name="color" value="#5B2D90"/>
    </inkml:brush>
  </inkml:definitions>
  <inkml:trace contextRef="#ctx0" brushRef="#br0">138 114 11621,'0'0'7964,"7"-17"-6886,21-50-505,-28 66-518,1 0-1,-1 0 0,1-1 1,-1 1-1,1 0 0,-1 0 1,0-1-1,0 1 0,0 0 1,1 0-1,-1-1 0,0 1 1,0 0-1,-1 0 0,1-1 1,0 1-1,-1-3 0,1 4-44,-1-1-1,1 1 0,-1 0 0,1-1 0,-1 1 0,1 0 1,-1-1-1,1 1 0,-1 0 0,0 0 0,1 0 0,-1-1 1,1 1-1,-1 0 0,0 0 0,1 0 0,-1 0 0,1 0 1,-1 0-1,0 0 0,1 0 0,-1 0 0,1 0 0,-1 1 1,0-1-1,-41 18-195,36-15 292,-8 4-32,0 0 1,0 1 0,-22 16-1,34-22-63,-1 0 0,1 0-1,-1 0 1,1 0 0,0 1-1,0-1 1,0 1 0,0-1-1,0 1 1,0 0 0,1-1-1,-1 1 1,1 0 0,0 0 0,0 0-1,0 0 1,0 0 0,1 1-1,-1-1 1,1 0 0,0 0-1,0 0 1,0 0 0,0 1-1,0-1 1,2 5 0,-2-8-8,0 1 0,1 0 0,-1-1 0,0 1 0,1 0 0,-1-1 0,1 1 0,-1-1 0,1 1 0,-1-1 0,1 1 0,-1-1 0,1 1 0,0-1 0,-1 0 0,1 1 0,-1-1 0,1 0 0,0 1 0,0-1 0,-1 0 0,1 0 0,0 0 0,0 1 0,23 2-6,0 0 1,0-1 0,0-1 0,25-3 0,2 1-185,-28 2-273,-1-2 1,1 0-1,-1-2 0,1 0 0,-1-2 1,0 0-1,0-1 0,23-11 0,4-12-3480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3.408"/>
    </inkml:context>
    <inkml:brush xml:id="br0">
      <inkml:brushProperty name="width" value="0.05" units="cm"/>
      <inkml:brushProperty name="height" value="0.05" units="cm"/>
      <inkml:brushProperty name="color" value="#5B2D90"/>
    </inkml:brush>
  </inkml:definitions>
  <inkml:trace contextRef="#ctx0" brushRef="#br0">195 82 14807,'0'0'4733,"0"-15"-2831,0-38-426,0 39-357,0 49-961,0-29-159,-1 20 10,1 0-1,0 0 1,2 0 0,1-1 0,2 1-1,0-1 1,1 0 0,16 38-1,5-14-158,10 21 41,-35-64-1013,0 0 1,0 0-1,-1-1 1,0 1-1,0 0 1,0 8-1</inkml:trace>
  <inkml:trace contextRef="#ctx0" brushRef="#br0" timeOffset="1">1 289 17496,'0'0'5106,"78"0"-4994,1 0-32,8 0-80,4 0-96,-8-13-512,-4-5-849,-13-7-2849</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3.761"/>
    </inkml:context>
    <inkml:brush xml:id="br0">
      <inkml:brushProperty name="width" value="0.05" units="cm"/>
      <inkml:brushProperty name="height" value="0.05" units="cm"/>
      <inkml:brushProperty name="color" value="#5B2D90"/>
    </inkml:brush>
  </inkml:definitions>
  <inkml:trace contextRef="#ctx0" brushRef="#br0">194 0 17928,'0'0'3951,"10"20"-3534,26 45-277,35 70 159,-60-113-252,-1 1 0,-2 0 0,0 0 0,5 28 1,-10-28-18,0-1 0,-1 1 1,-1 0-1,-2 0 1,-4 38-1,3-50-24,-1 0 1,0 0-1,0 0 0,-1 0 0,0 0 0,-1-1 0,0 0 0,-1 0 0,0 0 0,-1 0 0,0-1 0,-15 15 0,-10 2-88,-1 0-1,-1-3 1,-1 0 0,-2-3-1,0-1 1,-42 16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9.232"/>
    </inkml:context>
    <inkml:brush xml:id="br0">
      <inkml:brushProperty name="width" value="0.05" units="cm"/>
      <inkml:brushProperty name="height" value="0.05" units="cm"/>
      <inkml:brushProperty name="color" value="#004F8B"/>
    </inkml:brush>
  </inkml:definitions>
  <inkml:trace contextRef="#ctx0" brushRef="#br0">66 247 17960,'0'0'2287,"8"-20"-1263,41-103-15,-44 106-625,-8 12-181,-19 19-161,-26 35-106,41-41 74,0 0-1,1 1 0,0 0 1,1 0-1,0 0 1,-5 12-1,8-16-5,1 0-1,-1 1 1,1-1 0,0 0-1,0 0 1,1 0-1,-1 1 1,1-1 0,0 0-1,1 0 1,-1 1-1,1-1 1,0 0 0,3 9-1,-3-12-4,0 0 0,0 0 0,0 0 0,1-1 0,-1 1 0,1-1 0,-1 1 1,1-1-1,-1 1 0,1-1 0,0 0 0,-1 0 0,1 0 0,0 0 0,0 0 0,0 0 0,0 0 0,0-1 0,0 1 0,3 0 0,49 4-39,-46-5 33,23 1-124,-1-2 0,1-1 0,-1-2 0,42-10 0,-58 11 55,0-1 1,0-1-1,-1 0 0,0 0 0,0-1 0,-1-1 0,0 0 0,0-1 0,0-1 0,-1 1 0,19-20 0,-26 22 76,-1 0 0,1 0 0,-1 0-1,0-1 1,0 0 0,-1 1-1,0-1 1,0 0 0,-1 0 0,0 0-1,0 0 1,0 0 0,-1-12 0,0 15 31,0 1 0,0-1 0,0 1 0,-1 0 1,1-1-1,-1 1 0,0-1 0,0 1 1,0 0-1,0 0 0,0-1 0,-1 1 1,0 0-1,1 0 0,-1 0 0,0 1 0,-1-1 1,1 0-1,0 1 0,-1-1 0,1 1 1,-1 0-1,0 0 0,0 0 0,0 0 0,0 1 1,0-1-1,-6-2 0,7 4 217,-3 1-226,-1 0 0,1 1-1,0-1 1,1 1-1,-1 0 1,0 0 0,0 1-1,1-1 1,-1 1 0,1 0-1,0 1 1,0-1 0,0 1-1,1-1 1,-1 1 0,1 0-1,-4 5 1,7-8-9,6 1 67,243-1 259,-246-1-342,1 0 1,-1 0-1,1 0 0,-1 1 1,1-1-1,-1 1 0,1 0 1,-1 0-1,0 1 1,0-1-1,0 1 0,0-1 1,0 1-1,0 0 0,0 0 1,0 0-1,-1 1 0,1-1 1,-1 0-1,1 1 0,1 3 1,0 1-13,0 1 0,-1 0 0,0 0 0,-1 0 0,0 0 0,2 15 1,-2-13 13,0 0 1,0-1-1,1 1 1,0 0-1,8 14 1,-8-21-9,-1 0 0,1 0 1,0-1-1,1 1 0,-1-1 0,0 0 1,1 0-1,-1 0 0,1 0 1,0-1-1,-1 1 0,1-1 1,0 0-1,0 0 0,0-1 0,0 1 1,0-1-1,0 0 0,0 0 1,7 0-1,-1-1-50,-1 1 0,1-1-1,-1-1 1,1 1 0,-1-2 0,0 1-1,14-7 1,-18 6 51,-1 1-1,0-2 1,0 1-1,0 0 1,0-1 0,0 0-1,-1 0 1,1 0-1,-1 0 1,0 0-1,-1-1 1,5-8-1,20-67 50,-23 64-31,1 0 0,0 1 0,9-20 0,-12 31-6,0 0-1,1 1 1,-1-1-1,1 0 1,0 1-1,-1-1 1,1 1-1,1 0 1,-1 0-1,0 0 1,1 0 0,0 0-1,-1 1 1,1 0-1,0 0 1,0 0-1,1 0 1,-1 1-1,0-1 1,0 1 0,1 0-1,-1 1 1,1-1-1,-1 1 1,1-1-1,-1 1 1,1 1-1,-1-1 1,0 1 0,1-1-1,7 4 1,-5-2-4,1 1 1,-2 1-1,1-1 1,0 1-1,-1 0 1,1 1-1,-1-1 1,0 1-1,-1 0 1,1 1-1,-1 0 1,0 0-1,0 0 1,-1 0-1,0 0 1,0 1-1,5 12 1,-4-1-4,-1-1 1,-1 1 0,-1 0-1,0 0 1,-1 0 0,-1 0-1,-3 30 1,3-46 10,0 0 0,0 0 0,-1 0 0,1 0 0,0 0 0,-1 0-1,1 0 1,-1 0 0,0-1 0,1 1 0,-1 0 0,0 0 0,0 0 0,0-1 0,0 1 0,-1-1 0,1 1 0,0-1 0,-1 1 0,1-1-1,-1 0 1,1 0 0,-1 1 0,0-1 0,1 0 0,-1-1 0,0 1 0,0 0 0,0 0 0,1-1 0,-1 1 0,0-1 0,0 0-1,0 1 1,0-1 0,0 0 0,0 0 0,0 0 0,-3-1 0,2 1-83,-1-1-1,1 0 1,0 0 0,-1 0 0,1 0-1,0 0 1,0-1 0,0 1 0,0-1-1,0 0 1,0 0 0,0 0 0,1-1-1,-1 1 1,1 0 0,-1-1 0,1 0-1,0 1 1,0-1 0,0 0 0,0 0-1,-1-3 1,-3-24-4997</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6.863"/>
    </inkml:context>
    <inkml:brush xml:id="br0">
      <inkml:brushProperty name="width" value="0.05" units="cm"/>
      <inkml:brushProperty name="height" value="0.05" units="cm"/>
      <inkml:brushProperty name="color" value="#5B2D90"/>
    </inkml:brush>
  </inkml:definitions>
  <inkml:trace contextRef="#ctx0" brushRef="#br0">75 27 15303,'0'0'7980,"-1"-5"-7455,-1-15-106,1 20-401,1 0 0,0 0 1,0 0-1,0 0 0,0 0 0,0 0 0,0 0 0,0 1 0,-1-1 0,1 0 1,0 0-1,0 0 0,0 0 0,0 0 0,0 0 0,-1 0 0,1 0 1,0 0-1,0 0 0,0 0 0,0 0 0,0 0 0,0 0 0,-1 0 1,1 0-1,0 0 0,0 0 0,0 0 0,0 0 0,0-1 0,-1 1 1,1 0-1,0 0 0,0 0 0,0 0 0,0 0 0,0 0 0,0 0 1,0 0-1,0 0 0,-1-1 0,1 1 0,0 0 0,0 0 0,-3 17-84,4 112 16,-9 261 14,6-311-105,2-79 115,0 0 0,0 1-1,0-1 1,0 0 0,0 1 0,0-1 0,0 0 0,0 0-1,0 0 1,0 1 0,-1-1 0,1 0 0,0 0 0,0 1-1,0-1 1,0 0 0,-1 0 0,1 0 0,0 1 0,0-1-1,0 0 1,-1 0 0,1 0 0,0 0 0,0 0 0,-1 0-1,1 1 1,0-1 0,0 0 0,-1 0 0,1 0 0,0 0-1,0 0 1,-1 0 0,1 0 0,0 0 0,0 0 0,-1 0-1,1 0 1,0 0 0,0 0 0,-1 0 0,1-1 0,0 1-1,0 0 1,-1 0 0,1 0 0,0 0 0,0 0 0,0 0-1,-1-1 1,1 1 0,0 0 0,0 0 0,-14-10-1048,0-20-1954,-2-13-5472</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7.231"/>
    </inkml:context>
    <inkml:brush xml:id="br0">
      <inkml:brushProperty name="width" value="0.05" units="cm"/>
      <inkml:brushProperty name="height" value="0.05" units="cm"/>
      <inkml:brushProperty name="color" value="#5B2D90"/>
    </inkml:brush>
  </inkml:definitions>
  <inkml:trace contextRef="#ctx0" brushRef="#br0">0 74 10421,'0'0'13414,"71"-30"-13382,-13 19-32,21-1-144,-1 1-336,-3 4-401,-13 5-495,-21 2-2082,-28 0-5730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7.576"/>
    </inkml:context>
    <inkml:brush xml:id="br0">
      <inkml:brushProperty name="width" value="0.05" units="cm"/>
      <inkml:brushProperty name="height" value="0.05" units="cm"/>
      <inkml:brushProperty name="color" value="#5B2D90"/>
    </inkml:brush>
  </inkml:definitions>
  <inkml:trace contextRef="#ctx0" brushRef="#br0">0 12 12326,'0'0'6819,"120"0"-6819,-33 0 0,-8-4-641,-25-2-1455,-25 5-2659</inkml:trace>
  <inkml:trace contextRef="#ctx0" brushRef="#br0" timeOffset="1">290 103 14631,'0'0'3954,"25"19"-3325,79 61-301,-97-75-310,-1 0 0,0 0 1,0 1-1,0 0 0,-1 0 0,0 0 0,0 1 0,-1 0 0,7 13 0,-8-12 69,-1 0-1,-1-1 1,0 1-1,0 0 1,0 0-1,-1 15 1,0-21 1856,-1-6-1663,0 0 0,1 0 1,-1 0-1,1 0 1,0 0-1,0 0 0,1-1 1,0-3-1,0-5-77,-1 6-204,1-1-1,0 1 1,0 0 0,0-1-1,1 1 1,0 0 0,1 0-1,0 0 1,0 1-1,0-1 1,1 1 0,-1 0-1,2 0 1,-1 0 0,1 0-1,5-5 1,0 2-240,-1 1 1,1 0-1,1 0 1,-1 1-1,1 1 1,0 0-1,1 0 1,21-6-1,-24 9-565,-1 1 0,0 0 0,1 1 0,-1 0 0,1 0 0,0 1 0,9 1 0,9 3-9809</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8.002"/>
    </inkml:context>
    <inkml:brush xml:id="br0">
      <inkml:brushProperty name="width" value="0.05" units="cm"/>
      <inkml:brushProperty name="height" value="0.05" units="cm"/>
      <inkml:brushProperty name="color" value="#5B2D90"/>
    </inkml:brush>
  </inkml:definitions>
  <inkml:trace contextRef="#ctx0" brushRef="#br0">63 275 16456,'0'0'3756,"13"-20"-2865,0-2-697,-3 5-97,1 1-1,0 0 1,1 1 0,0 0-1,25-22 1,12-14 85,-46 47-136,0 0-1,-1 0 1,0 0-1,0 0 1,0-1-1,0 1 0,0-1 1,-1 1-1,0-1 1,0 0-1,0 1 1,-1-9-1,-6 13 17,-9 1-56,-1 0 1,1 1-1,0 1 1,0 0 0,0 1-1,0 1 1,1 0-1,-22 11 1,30-13-5,0 0-1,1 0 1,-1 0 0,1 1-1,0 0 1,0 0-1,0 0 1,0 1 0,1-1-1,0 1 1,0 0 0,0 1-1,0-1 1,1 1 0,0-1-1,0 1 1,0 0 0,1 0-1,0 0 1,0 0-1,1 1 1,0-1 0,-1 9-1,2-12-1,0 0-1,1 1 0,-1-1 0,1 0 1,0 0-1,0 0 0,0 0 1,0 0-1,1 0 0,-1 0 0,1-1 1,0 1-1,-1 0 0,1-1 0,1 1 1,-1-1-1,0 0 0,0 0 0,1 0 1,-1 0-1,1 0 0,0 0 0,0-1 1,-1 1-1,1-1 0,0 0 1,0 0-1,5 1 0,10 3-9,0-1 1,1 0-1,32 0 0,-36-3-7,36 3-217,1-2 0,79-9 0,-104 4 165,-1-2-1,-1 0 1,1-2 0,-1-1-1,0 0 1,42-23 0,-62 29 88,-1 0 1,1-1-1,-1 1 1,0-1-1,1 0 0,-2-1 1,1 1-1,0-1 1,-1 1-1,1-1 1,-1 0-1,0-1 1,0 1-1,-1 0 0,1-1 1,-1 1-1,0-1 1,-1 0-1,1 0 1,-1 0-1,1 0 0,-2 0 1,1 0-1,0 0 1,-1 0-1,0 0 1,-1-8-1,1 12-6,-1 0 0,0 0-1,1 0 1,-1 0 0,1 0 0,-1 0 0,0 0-1,0 0 1,0 0 0,1 0 0,-1 1-1,0-1 1,0 0 0,0 1 0,0-1 0,0 1-1,0-1 1,-1 1 0,1-1 0,0 1 0,0 0-1,0-1 1,0 1 0,0 0 0,-1 0-1,1 0 1,0 0 0,0 0 0,0 0 0,-2 1-1,-41 2 232,37-2-242,0 2 0,-1-1 0,1 1 0,0 0 0,0 1 0,1-1 0,-1 1 0,1 1-1,0-1 1,0 1 0,0 0 0,1 1 0,-1-1 0,1 1 0,1 0 0,-1 0 0,1 1-1,0-1 1,0 1 0,1 0 0,0 0 0,0 0 0,1 0 0,0 1 0,0-1 0,1 1 0,0-1-1,0 1 1,0-1 0,2 16 0,0-21-2,0 0 0,0 0 0,-1 0 0,2 0 0,-1 0 0,0 0-1,0 0 1,1 0 0,-1-1 0,1 1 0,-1 0 0,1-1 0,0 0 0,0 1 0,-1-1 0,1 0-1,0 0 1,0 0 0,0 0 0,0 0 0,1 0 0,-1-1 0,0 1 0,4 0 0,61 7-24,-57-8 15,37 2-294,60-5-1,-89 1-417,1 0 1,-1-2 0,0 0-1,0-1 1,0 0-1,19-10 1,9-13-6860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8.844"/>
    </inkml:context>
    <inkml:brush xml:id="br0">
      <inkml:brushProperty name="width" value="0.05" units="cm"/>
      <inkml:brushProperty name="height" value="0.05" units="cm"/>
      <inkml:brushProperty name="color" value="#5B2D90"/>
    </inkml:brush>
  </inkml:definitions>
  <inkml:trace contextRef="#ctx0" brushRef="#br0">46 7 18216,'0'0'4928,"-17"-6"-4475,-10 6-474,25 0 93,18 0-213,1 0 98,27 0-153,64 8 0,-107-8 179,-1 0 0,1 0 0,0 0 0,-1 0 0,1 0 0,-1 1 0,1-1 0,-1 0 0,1 0 0,-1 1 0,1-1 0,-1 0 0,0 1 0,1-1 0,-1 1 0,1-1 0,-1 0 0,0 1 0,1-1 0,-1 1 0,0-1 0,1 1 0,-1-1 0,0 1 0,0-1 0,0 1 0,0-1 0,1 1 0,-1 0 0,0-1 0,0 1-1,0-1 1,0 1 0,0-1 0,0 1 0,0 0 0,0-1 0,-1 1 0,1-1 0,0 1 0,0-1 0,-1 2 0,-14 22-22,5-16 63,-5 4 3,1 0 0,1 1 1,-24 29-1,35-40-32,0 1 0,0-1 0,0 1 0,1 0-1,-1 0 1,0 0 0,1 0 0,0 0 0,0 0 0,0 0 0,0 0 0,0 1 0,1-1 0,-1 0 0,1 0 0,0 1 0,0-1 0,0 0 0,0 1 0,1-1-1,-1 0 1,1 0 0,0 1 0,0-1 0,0 0 0,0 0 0,1 0 0,-1 0 0,1 0 0,3 3 0,43 40-55,-36-37 63,-1 1-1,-1 0 0,16 18 0,-18-14-1,1 1 0,-2-1 0,0 1 0,0 1 0,-1-1 0,-1 1 0,-1 0 0,-1 0 0,0 1 0,0-1 0,-2 1 0,-1 32 1,0-42-5,-1-1 1,1 1 0,-2 0 0,1-1 0,-1 1 0,0-1 0,0 0 0,0 1 0,-1-1 0,0 0 0,0 0 0,-1-1 0,0 1 0,0-1 0,0 0 0,-1 0 0,1 0 0,-1 0 0,-9 6 0,2-3 93,0 0 0,-1-1 1,0 0-1,0-1 1,-1 0-1,0-1 0,0-1 1,-18 3-1,30-6-17,1-1 0,0 0-1,-1 1 1,1-1-1,0 0 1,-1 0 0,1 0-1,-1-1 1,1 1 0,0 0-1,-1 0 1,1-1 0,0 1-1,-1-1 1,1 1 0,0-1-1,0 1 1,-1-1-1,1 0 1,0 0 0,0 0-1,0 1 1,-2-3 0,1 0-39,1 1 0,-1 0 0,1-1 0,0 0 0,0 1 0,0-1 0,0 0 0,0 1 0,0-1 0,1 0 0,-1-4 0,1 0-50,-1 1-1,1-1 1,1 0 0,-1 1-1,1-1 1,0 0 0,1 1 0,0-1-1,0 1 1,4-10 0,1 5-66,1 1 1,1-1 0,-1 1-1,1 1 1,1-1 0,17-12-1,76-49-955,-53 38 207,26-20-2007,-12 10-3687</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9.229"/>
    </inkml:context>
    <inkml:brush xml:id="br0">
      <inkml:brushProperty name="width" value="0.05" units="cm"/>
      <inkml:brushProperty name="height" value="0.05" units="cm"/>
      <inkml:brushProperty name="color" value="#5B2D90"/>
    </inkml:brush>
  </inkml:definitions>
  <inkml:trace contextRef="#ctx0" brushRef="#br0">0 315 20121,'0'0'995,"12"-21"-202,-2 3-628,-1 1-54,0 0-1,1 1 1,1 1-1,0 0 1,2 0-1,20-19 1,-4 9-38,29-26-10,-53 46-56,-1 0-1,0 0 0,0 0 1,0 0-1,-1-1 1,1 1-1,-1-1 0,-1 0 1,3-6-1,-5 12-5,0-1 1,1 1-1,-1 0 1,0-1-1,0 1 0,0 0 1,0-1-1,0 1 1,0 0-1,0 0 0,0-1 1,0 1-1,0 0 1,0-1-1,0 1 1,0 0-1,-1-1 0,1 1 1,0 0-1,0 0 1,0-1-1,0 1 0,0 0 1,-1-1-1,1 1 1,0 0-1,0 0 1,0 0-1,-1-1 0,1 1 1,0 0-1,0 0 1,-1 0-1,1-1 1,0 1-1,-1 0 0,1 0 1,0 0-1,0 0 1,-1 0-1,1 0 0,0 0 1,-1 0-1,1 0 1,0 0-1,-1 0 1,1 0-1,0 0 0,0 0 1,-1 0-1,1 0 1,0 0-1,-1 0 0,1 0 1,0 0-1,-1 0 1,1 1-1,-1-1 1,-21 9-53,21-9 53,-16 7-4,1 1 0,0 1 1,0 0-1,-23 18 0,35-23 4,-1 0 0,1 0-1,0 1 1,0-1 0,1 1-1,-1 0 1,1 0 0,0 0 0,0 0-1,1 1 1,-1-1 0,1 1-1,1 0 1,-1-1 0,1 1-1,0 0 1,0 0 0,0 9 0,2-13-3,-1 1 1,1-1-1,0 1 1,0-1-1,0 0 1,0 1-1,0-1 1,0 0-1,1 0 1,-1 0-1,1 0 0,-1 0 1,1 0-1,0 0 1,0 0-1,0-1 1,0 1-1,0-1 1,0 1-1,0-1 1,1 0-1,-1 0 1,0 0-1,1 0 1,-1 0-1,1-1 1,4 1-1,12 4 4,1-1 0,30 2-1,-38-5-3,57 6-574,0-3 0,-1-3 0,1-3 0,0-3 0,69-14 0,-31-8-3947</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39.589"/>
    </inkml:context>
    <inkml:brush xml:id="br0">
      <inkml:brushProperty name="width" value="0.05" units="cm"/>
      <inkml:brushProperty name="height" value="0.05" units="cm"/>
      <inkml:brushProperty name="color" value="#5B2D90"/>
    </inkml:brush>
  </inkml:definitions>
  <inkml:trace contextRef="#ctx0" brushRef="#br0">1 8 19929,'0'0'5299,"16"-7"-5476,-7 59 145,-5 15 32,4 6 16,5-1-16,-5-3 32,0-5-48,-8-10 16,0-9-240,0-14-688,0-12-465,-8-19-2000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0.078"/>
    </inkml:context>
    <inkml:brush xml:id="br0">
      <inkml:brushProperty name="width" value="0.05" units="cm"/>
      <inkml:brushProperty name="height" value="0.05" units="cm"/>
      <inkml:brushProperty name="color" value="#5B2D90"/>
    </inkml:brush>
  </inkml:definitions>
  <inkml:trace contextRef="#ctx0" brushRef="#br0">14 142 19401,'0'0'5570,"-9"-4"-5321,4 0-255,7 3-4,36 1-56,36 1-965,1-3 0,129-20 0,-197 20 955,0 0 1,0 0-1,0-1 1,0 1-1,0-2 1,0 1-1,-1-1 1,0 0-1,9-6 1,-12 7 241,0 0 0,0 0 0,-1 0 0,1 0 0,-1-1 0,1 1 0,-1 0 1,0-1-1,0 0 0,-1 0 0,1 1 0,-1-1 0,0 0 0,0 0 0,0 0 0,0 0 1,-1 0-1,1-5 0,-1 9 397,1 0-554,0 1 0,0 0 1,-1 0-1,1 0 0,0 0 1,-1 0-1,1 0 0,-1 0 1,0 0-1,1 0 0,-1 0 1,0 0-1,1 0 0,-1 0 0,0 0 1,0 0-1,0 0 0,0 0 1,0 1-1,0 1-6,14 94-142,1 117 1,-15-212 55,0 0 0,-1 0 1,1 0-1,1 0 0,-1 0 1,0 0-1,0 0 0,1 0 1,-1 0-1,1 0 0,-1 0 0,1 0 1,0 0-1,0-1 0,0 1 1,0 0-1,3 3 0,-2-4-12,0 0 0,0 0 0,1 0 0,-1-1 0,0 1 0,1-1 0,-1 1 0,1-1 0,-1 0 0,1 1 0,-1-1 0,1-1 0,-1 1-1,1 0 1,2-1 0,10-2 79,0 0 0,-1-1 0,1-1-1,-1 0 1,0-1 0,0-1-1,0 0 1,21-15 0,98-83 218,-106 83-50,-27 21-136,1 0 0,0 1 0,-1-1 0,1 1 0,0-1 0,0 0 0,-1 1 0,1 0 0,0-1 0,0 1 0,0 0-1,0-1 1,-1 1 0,1 0 0,0 0 0,0 0 0,0 0 0,0-1 0,0 1 0,0 1 0,0-1 0,-1 0 0,1 0-1,0 0 1,0 0 0,0 1 0,0-1 0,0 0 0,-1 1 0,1-1 0,0 0 0,0 1 0,-1-1 0,1 1 0,0 0-1,0-1 1,-1 1 0,1-1 0,-1 1 0,1 0 0,-1 0 0,1-1 0,-1 1 0,1 0 0,-1 0 0,1 0 0,-1-1 0,0 1-1,0 0 1,1 0 0,-1 2 0,15 63-151,-8-33 237,-5-29-102,0 1 0,0-1 0,0 0 0,0 0 0,1-1-1,0 1 1,0 0 0,0-1 0,0 1 0,0-1-1,1 0 1,0 0 0,-1-1 0,9 5 0,-4-3-4,1 0 1,-1-1 0,1-1 0,-1 1 0,1-1-1,0-1 1,13 2 0,-7-2-27,0-1 0,1-1 0,-1 0 0,0-1 0,0-1 0,0 0 0,0-1 0,26-10 0,-35 11 6,1 0 1,-1 0-1,1-1 1,-1 0-1,0 0 1,0-1-1,-1 1 1,0-1-1,1 0 1,-2-1-1,1 1 1,-1-1-1,1 0 1,3-9-1,-4 5 120,0-1 0,-1 0-1,0 0 1,-1 0 0,0 0 0,-1 0 0,-1-1-1,0-13 1,0 24-83,0 1 0,0-1 0,-1 1 0,1-1 0,0 1-1,-1-1 1,1 1 0,0 0 0,-1-1 0,1 1 0,-1 0 0,1-1 0,-1 1-1,1 0 1,-1-1 0,1 1 0,-1 0 0,1 0 0,-1 0 0,1-1-1,-1 1 1,1 0 0,-1 0 0,1 0 0,-1 0 0,1 0 0,-1 0 0,1 0-1,-1 0 1,1 0 0,-1 0 0,1 1 0,-1-1 0,0 0 0,1 0 0,-1 0-1,1 1 1,0-1 0,-1 0 0,1 0 0,-1 1 0,1-1 0,-1 0-1,0 2 1,-25 12-109,13-5 94,1 1 0,1 0-1,-12 14 1,19-20 3,1 0-1,0 0 0,0 1 1,1-1-1,-1 0 1,1 1-1,0 0 1,0-1-1,1 1 0,-1 0 1,1 0-1,0 0 1,0 0-1,1 6 0,0-10-3,0 0 0,0 0 0,0 0 0,0 0 0,0 0 0,0 0-1,1 0 1,-1 0 0,0 0 0,1 0 0,-1 0 0,1 0-1,-1 0 1,1 0 0,-1 0 0,1-1 0,0 1 0,-1 0 0,1-1-1,0 1 1,0 0 0,-1-1 0,1 1 0,0-1 0,0 1-1,0-1 1,1 1 0,33 6-115,-25-6 68,80 6-1448,135-7 0,-167-1 218,109-5-3995</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0.927"/>
    </inkml:context>
    <inkml:brush xml:id="br0">
      <inkml:brushProperty name="width" value="0.05" units="cm"/>
      <inkml:brushProperty name="height" value="0.05" units="cm"/>
      <inkml:brushProperty name="color" value="#5B2D90"/>
    </inkml:brush>
  </inkml:definitions>
  <inkml:trace contextRef="#ctx0" brushRef="#br0">92 22 16039,'0'0'7881,"-6"3"-7673,1 0-203,-1 0-1,1 1 1,0 0-1,0 0 1,1 1-1,-1-1 1,1 1-1,0 0 1,0 0-1,0 1 0,1-1 1,0 1-1,0-1 1,0 1-1,1 0 1,0 0-1,-3 11 1,1 5-376,0 1 1,1-1 0,1 45 0,14-68-951,-6-2 1309,0 1 0,-1-1 0,1 0-1,0-1 1,-1 0 0,0 0 0,0 0 0,0 0 0,5-6-1,-7 6 32,1 0-1,0 0 1,0 0-1,1 0 0,-1 1 1,1 0-1,0 0 1,0 0-1,0 0 1,0 1-1,0 0 0,1 0 1,8-2-1,-10 5-18,0 0-1,0 0 1,0 0-1,-1 0 1,1 1 0,0 0-1,-1 0 1,1 0-1,-1 0 1,1 0-1,-1 1 1,0-1-1,0 1 1,0 0-1,0 0 1,-1 0 0,1 0-1,1 4 1,18 16 22,-16-18-25,1 1 1,0-2 0,1 1 0,-1-1 0,1 0-1,0 0 1,0-1 0,12 4 0,-17-6 40,0 0-1,1-1 1,-1 1 0,1-1 0,-1 1-1,1-1 1,-1 0 0,1 0-1,-1-1 1,1 1 0,-1-1 0,1 0-1,-1 0 1,1 0 0,-1 0-1,0 0 1,0-1 0,0 0 0,0 1-1,0-1 1,0 0 0,0-1 0,3-2-1,3-7 60,0 0-1,-1-1 0,-1 0 0,0 0 1,0-1-1,-1 0 0,-1 0 0,4-18 1,11-27-886,-20 77-5211,-3 33 3919,1-43 1737,-1 28-3416,3-35 3525,0 0 0,0 0 0,0 0 0,1 1 0,-1-1 0,1 0 0,-1 0 0,1 0-1,-1 0 1,1 0 0,-1 0 0,1 0 0,0-1 0,0 1 0,-1 0 0,1 0 0,0 0 0,0-1 0,0 1 0,0 0 0,0-1 0,0 1 0,0-1 0,0 1 0,0-1 0,0 0 0,0 1 0,0-1 0,3 0 0,16 3 1341,1-1 1,-1-2-1,1 0 0,0-1 0,-1-1 1,1-1-1,26-7 0,-37 8-652,-1-1 0,1 0-1,-1 0 1,1-1 0,-1 0 0,0 0 0,0-1-1,-1-1 1,1 1 0,-1-1 0,-1-1 0,1 1 0,-1-1-1,0-1 1,0 1 0,-1-1 0,8-13 0,-12 15-185,0-1 0,0 1-1,0-1 1,-1 0 0,0 1 0,-1-1 0,1 0 0,-2-10 0,1 8 152,-21 10-200,6 4-218,-1 0 0,1 1-1,0 1 1,1 1 0,0 0-1,0 1 1,1 0 0,0 1-1,0 1 1,1 0 0,0 1-1,1 0 1,1 0 0,0 1-1,-9 17 1,16-24 1,0 1 0,0-1 1,1 1-1,0 0 0,0 0 0,-1 13 0,3-18-5,0 0-1,0-1 0,0 1 0,0 0 0,0 0 0,0 0 1,0 0-1,1-1 0,-1 1 0,1 0 0,-1 0 0,1-1 1,-1 1-1,1 0 0,0-1 0,0 1 0,0-1 0,0 1 1,0-1-1,0 1 0,1-1 0,-1 0 0,0 1 0,1-1 1,-1 0-1,1 0 0,-1 0 0,1 0 0,0 0 0,-1-1 1,3 2-1,24 3-202,1-1 0,0-1 0,0-2 1,0-1-1,0-1 0,0-1 0,43-9 1,-58 8 97,0-1 0,0 0 1,0 0-1,0-1 1,-1-1-1,0-1 1,0 1-1,0-2 0,-1 0 1,0 0-1,-1-2 1,0 1-1,11-13 1,-20 18 266,0 0 1,0-1-1,0 1 1,0-1-1,-1 0 1,0 1-1,0-1 1,1-10 0,-2 6 858,0 34-554,-1 13-457,3 50-61,-2-87-59,0 0 1,0 0-1,0 0 0,0 0 1,0 0-1,1 0 0,-1 0 0,0 0 1,1 0-1,-1 0 0,1 0 1,-1 0-1,1 0 0,0 0 1,-1 0-1,1-1 0,0 1 1,-1 0-1,1 0 0,0-1 1,0 1-1,0 0 0,0-1 1,0 1-1,0-1 0,0 1 1,0-1-1,0 0 0,0 1 0,0-1 1,0 0-1,0 0 0,0 0 1,0 1-1,0-1 0,2-1 1,6 1-6413</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1.289"/>
    </inkml:context>
    <inkml:brush xml:id="br0">
      <inkml:brushProperty name="width" value="0.05" units="cm"/>
      <inkml:brushProperty name="height" value="0.05" units="cm"/>
      <inkml:brushProperty name="color" value="#5B2D90"/>
    </inkml:brush>
  </inkml:definitions>
  <inkml:trace contextRef="#ctx0" brushRef="#br0">0 40 21002,'0'0'3569,"0"-39"-3569,0 55-3057,0 11 1952,0-1-4129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39.584"/>
    </inkml:context>
    <inkml:brush xml:id="br0">
      <inkml:brushProperty name="width" value="0.05" units="cm"/>
      <inkml:brushProperty name="height" value="0.05" units="cm"/>
      <inkml:brushProperty name="color" value="#004F8B"/>
    </inkml:brush>
  </inkml:definitions>
  <inkml:trace contextRef="#ctx0" brushRef="#br0">1 0 18937,'0'0'3313</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2.151"/>
    </inkml:context>
    <inkml:brush xml:id="br0">
      <inkml:brushProperty name="width" value="0.05" units="cm"/>
      <inkml:brushProperty name="height" value="0.05" units="cm"/>
      <inkml:brushProperty name="color" value="#5B2D90"/>
    </inkml:brush>
  </inkml:definitions>
  <inkml:trace contextRef="#ctx0" brushRef="#br0">292 353 17160,'0'0'6147,"3"-7"-5915,-3 6-232,1 1 1,-1-1 0,1 0-1,-1 0 1,1 1 0,-1-1-1,0 0 1,1 0 0,-1 0-1,0 0 1,0 0-1,1 0 1,-1 0 0,0 0-1,0 0 1,0 0 0,0 1-1,0-1 1,0 0 0,-1 0-1,1 0 1,0 0 0,0 0-1,-1 0 1,1 0-1,0 0 1,-1 1 0,1-1-1,-1 0 1,1 0 0,-1 0-1,0 1 1,1-1 0,-1 0-1,0 1 1,1-1 0,-1 1-1,0-1 1,0 1-1,-1-1 1,-4 0-3,1 0-1,-1 0 0,0 1 1,0 0-1,0 1 0,0-1 1,-12 4-1,0-1 0,-1 2 0,1 0 0,-1 1 0,2 1-1,-1 0 1,1 2 0,0 0 0,0 0 0,1 2 0,-18 15-1,32-24-45,0 0 0,0 0 0,1 1 0,-1-1 0,1 0 0,-1 0-1,1 1 1,0-1 0,0 1 0,-1 2 0,2-4 13,0 0 1,0-1-1,0 1 1,0-1-1,0 1 1,0 0-1,0-1 1,0 1-1,0 0 1,0-1-1,0 1 1,1-1-1,-1 1 1,0 0-1,0-1 1,1 1-1,-1-1 1,0 1-1,1-1 1,-1 1-1,0-1 1,1 1-1,-1-1 1,1 1-1,-1-1 1,1 1-1,-1-1 1,1 0-1,-1 1 1,1-1-1,-1 0 1,1 0-1,0 1 1,-1-1-1,1 0 1,-1 0-1,1 0 1,0 0-1,-1 0 1,1 0-1,0 0 1,-1 0-1,1 0 1,-1 0-1,1 0 1,1 0-1,226-8 247,-222 8-193,1 0 1,-1 0-1,0 0 0,0 1 0,0 0 0,0 0 1,0 1-1,0 0 0,0 0 0,-1 0 0,1 0 1,-1 1-1,1 0 0,-1 0 0,0 1 0,0-1 1,0 1-1,-1 0 0,1 1 0,-1-1 0,0 1 1,0 0-1,-1 0 0,0 0 0,1 0 0,-1 0 1,3 9-1,1 6 23,-1 1-1,0-1 1,-2 1 0,0 1 0,-1-1 0,-2 0-1,0 1 1,-1-1 0,-5 37 0,3-48-38,-1 0 0,0 0 0,0 0 0,-1 0 0,0-1 0,-1 0 0,0 0 0,-1 0 0,1 0 0,-2-1 0,1 0 0,-1 0 0,0-1 0,-1 0 0,0 0 0,0-1 0,0 0 0,-1 0 0,0-1 0,0 0 0,-1-1 0,-14 6 0,24-10 44,-1 0-1,1 1 0,-1-1 1,1 0-1,-1 0 1,1 0-1,-1 0 0,1 0 1,-1 0-1,1 0 0,-1 1 1,1-1-1,0 0 1,-1-1-1,1 1 0,-1 0 1,1 0-1,-1 0 0,1 0 1,-1 0-1,1 0 1,-1-1-1,1 1 0,-1 0 1,1 0-1,0 0 0,-1-1 1,1 1-1,0 0 1,-1-1-1,1 1 0,0 0 1,-1-1-1,1 1 0,0-1 1,-1 1-1,1 0 1,0-1-1,0 1 0,0-1 1,-1 1-1,1-1 0,0 1 1,0-2-1,0-25 495,1 16-418,0 0-113,0 1 0,0-1 0,1 1 0,1 0 0,0-1 0,0 1 1,1 1-1,0-1 0,10-15 0,7-10-103,33-38 1,-23 31-104,-18 25 102,45-64-354,56-100-1,-99 153 452,-1-2-1,-1 1 1,-2-1-1,-1-1 0,-1 0 1,-2-1-1,5-52 1,-7 4 1232,4 92-878,0 37-433,-1 0 0,2 93 0,-1 0 8,-6-117-19,10 68-762,-12-87 665,1 0 0,-1 0 0,1-1 0,0 1 0,0-1-1,1 0 1,0 0 0,-1 0 0,2 0 0,-1 0 0,1 0 0,5 5 0,-8-9 126,1 0 0,-1 0 1,1 0-1,-1 0 0,1 0 1,-1 0-1,1-1 0,-1 1 0,1-1 1,0 1-1,-1-1 0,1 1 1,0-1-1,-1 0 0,1 0 1,0 0-1,-1 0 0,1 0 1,0 0-1,0-1 0,-1 1 0,1 0 1,0-1-1,-1 1 0,1-1 1,-1 0-1,1 0 0,-1 1 1,1-1-1,-1 0 0,1 0 0,-1 0 1,0 0-1,0-1 0,1 1 1,0-2-1,5-5 106,0-1 0,0-1 0,-1 1 0,7-15 0,-4 9-149,24-53 382,-25 50 316,0 0 1,1 1-1,12-18 1,-20 35-559,-1 0 0,1 0 0,0 0 0,-1 0 0,1 0 0,-1 0 0,0 1 0,1-1 0,-1 0 0,1 0 1,-1 0-1,1 1 0,-1-1 0,1 0 0,-1 1 0,0-1 0,1 0 0,-1 1 0,0-1 0,1 1 0,-1-1 0,0 1 0,0-1 0,1 0 1,-1 1-1,0-1 0,0 1 0,0-1 0,1 1 0,-1-1 0,0 1 0,0-1 0,0 1 0,0-1 0,0 1 0,0-1 0,0 2 1,9 28-321,-8-27 381,2 8-95,0-1 0,1 0 1,0-1-1,1 1 0,0-1 0,1 1 0,0-2 0,0 1 0,1-1 0,0 0 0,0 0 0,1-1 0,14 11 0,-10-10 4,1-1 0,-1 0 0,1-1 0,1-1 0,-1 0 0,1 0 0,-1-2 0,1 0-1,28 3 1,-29-5-16,6 2 15,0-2 1,0 0 0,32-3-1,-47 2-21,0-1-1,0 1 1,-1-1-1,1 0 1,0 0-1,-1 0 1,1-1-1,-1 1 0,1-1 1,-1 0-1,0 0 1,0 0-1,0 0 1,0 0-1,0-1 0,0 1 1,-1-1-1,1 0 1,-1 0-1,1 0 1,-1 0-1,0 0 1,-1 0-1,1-1 0,1-3 1,0-4-56,0 0 0,-1 0 0,-1 0 1,0 0-1,0 0 0,-1-1 0,-1 1 1,0 0-1,-3-17 0,-5-7-70,-20-55 0,21 70 405,1 0 1,1-1-1,0 0 0,2 0 1,-4-34-1,8 81-340,5 150-29,-2-147 109,1 0 0,2-1 0,0 1 0,12 30 0,-13-47-77,1 3-403,0 1 0,-1 1 1,0-1-1,-2 1 1,4 29-1,-8-39-3744</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2.586"/>
    </inkml:context>
    <inkml:brush xml:id="br0">
      <inkml:brushProperty name="width" value="0.05" units="cm"/>
      <inkml:brushProperty name="height" value="0.05" units="cm"/>
      <inkml:brushProperty name="color" value="#5B2D90"/>
    </inkml:brush>
  </inkml:definitions>
  <inkml:trace contextRef="#ctx0" brushRef="#br0">5 135 15927,'0'0'7836,"0"0"-7824,0 0-1,0-1 1,0 1 0,0 0-1,0 0 1,0 0 0,0 0-1,1 0 1,-1 0 0,0 0 0,0-1-1,0 1 1,0 0 0,0 0-1,0 0 1,0 0 0,0 0-1,0 0 1,0-1 0,0 1 0,-1 0-1,1 0 1,0 0 0,0 0-1,0 0 1,0 0 0,0-1-1,0 1 1,0 0 0,0 0-1,0 0 1,0 0 0,0 0 0,0 0-1,-1 0 1,1 0 0,0 0-1,0-1 1,0 1 0,0 0-1,0 0 1,0 0 0,0 0 0,-1 0-1,1 0 1,0 0 0,0 0-1,0 0 1,0 0 0,0 0-1,0 0 1,-1 0 0,1 0 0,0 0-1,0 0 1,0 0 0,0 0-1,0 0 1,0 0 0,-1 0-1,1 0 1,0 0 0,0 1-1,0-1 1,46-8-141,0 3 0,68 1-1,49-6-1034,-110 4 152,0-3 1,0-3 0,73-25 0,-99 21 800,-26 16 268,0 0 0,-1 0 0,1 0 0,-1-1 0,1 1 0,0 0-1,-1-1 1,1 1 0,-1 0 0,1-1 0,-1 1 0,1-1 0,-1 1 0,0-1 0,1 1-1,-1-1 1,1 1 0,-1-1 0,0 0 0,0 1 0,1-1 0,-1 1 0,0-1 0,0 0 0,0 1-1,1-1 1,-1 0 0,0 1 0,0-1 0,0 1 0,0-1 0,0 0 0,-1 1 0,1-1-1,0 0 1,0 1 0,0-1 0,0 0 0,-1 0 0,-5 0 66,0 0 0,0 1 0,1-1 0,-1 1 0,0 1 0,0-1 0,0 1 0,-8 2 0,11-2-122,-1 0-1,1 0 0,0 1 1,-1 0-1,1-1 1,0 1-1,0 0 1,0 1-1,0-1 0,1 0 1,-1 1-1,1 0 1,-1-1-1,1 1 1,0 0-1,0 0 1,0 0-1,0 1 0,1-1 1,0 0-1,-1 1 1,1-1-1,0 1 1,-1 5-1,2-5 3,-1 0 0,1 0 0,-1 0 0,1 0 0,0 1 0,1-1 0,-1 0 0,1 0 0,-1 0 0,1 0 0,0 0 0,1-1 0,-1 1 0,1 0 0,0 0 0,0-1 0,0 1 0,0-1 0,0 0 0,1 1 0,5 4 0,1 0 13,-6-7-12,0 1 0,0 0-1,0 0 1,0 0 0,-1 0 0,1 1 0,-1-1-1,0 1 1,0-1 0,0 1 0,0 0 0,0 0-1,0 0 1,-1 0 0,1 0 0,-1 0 0,0 0-1,0 1 1,0-1 0,-1 0 0,1 1 0,-1-1-1,1 4 1,-2-5-2,0 0-1,-1 0 1,1-1-1,0 1 1,0-1-1,-1 1 1,1-1-1,-1 0 1,1 1-1,-1-1 1,1 0-1,-1 0 1,0 0-1,0 0 1,1 0 0,-1-1-1,0 1 1,0 0-1,0-1 1,0 1-1,0-1 1,0 0-1,0 0 1,0 0-1,-2 0 1,-7 2 22,-36 8-180,-1-3 1,0-1-1,-1-3 0,-62-3 0,97-2-2955</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3.509"/>
    </inkml:context>
    <inkml:brush xml:id="br0">
      <inkml:brushProperty name="width" value="0.05" units="cm"/>
      <inkml:brushProperty name="height" value="0.05" units="cm"/>
      <inkml:brushProperty name="color" value="#5B2D90"/>
    </inkml:brush>
  </inkml:definitions>
  <inkml:trace contextRef="#ctx0" brushRef="#br0">67 491 17400,'0'0'6830,"-11"19"-6809,4-9-22,0 0 0,1 1 0,1-1 0,-1 1-1,2 0 1,-1 0 0,2 1 0,-1-1 0,2 1 0,-1 0 0,2 0-1,0 0 1,0 13 0,1-23-11,0 0-1,0 0 1,0 1 0,1-1-1,-1 0 1,1 0 0,-1 1-1,1-1 1,0 0 0,0 0-1,0 0 1,0 0 0,1 0-1,-1 0 1,0 0 0,1 0-1,-1-1 1,1 1 0,0-1-1,-1 1 1,3 1 0,1 0-37,0-1 0,0 1-1,0-1 1,0 0 0,0 0 0,1-1 0,-1 0 0,10 2 0,1-2-94,1 0-1,0-1 1,0-1-1,32-5 1,-43 5 122,0-1 0,0 0 0,0 0 1,0 0-1,0-1 0,-1 0 0,1 0 0,-1 0 0,0-1 0,0 0 0,0 0 0,0 0 1,-1 0-1,0-1 0,0 0 0,0 0 0,0 0 0,-1 0 0,0-1 0,0 1 0,0-1 1,-1 0-1,4-11 0,-4 9 25,-1 0-1,1 1 1,-1-1 0,-1 0 0,0 1-1,0-1 1,0 0 0,-1 1 0,0-1 0,0 0-1,-1 1 1,0-1 0,-1 1 0,1 0-1,-1 0 1,-1 0 0,1 0 0,-9-12 0,-1 5 19,-1 0-1,-1 0 1,1 2 0,-2 0 0,0 0 0,-22-11 0,-6-5 353,43 28-361,1 0 1,-1-1-1,0 1 1,1 0-1,-1 0 1,1-1-1,-1 1 1,1 0-1,-1-1 1,1 1-1,-1-1 1,1 1-1,-1-1 1,1 1-1,0-1 1,-1 1-1,1-1 1,0 1-1,-1-1 1,1 1-1,0-1 1,0 1-1,-1-1 1,1 0-1,0 1 1,0-1-1,0 0 1,0 1-1,0-1 1,0 1-1,0-1 1,0 0-1,0 1 1,0-1-1,0 0 1,0 1-1,0-1 1,1 1-1,-1-1 1,0 0-1,0 1 1,1-1-1,-1 1 1,1-1-1,-1 1 1,0-1-1,1 1 1,-1-1-1,1 1 1,-1-1-1,1 1 0,-1 0 1,1-1-1,-1 1 1,1 0-1,-1-1 1,1 1-1,0 0 1,-1 0-1,1 0 1,0-1-1,45-13-206,-41 13 238,76-17-257,-9 2-551,127-45 1,-190 58 633,0-1 0,0-1 0,0 1-1,-1-1 1,0-1 0,0 0 0,0 0 0,9-9 0,-14 10 82,1 1 0,-1 0 0,0-1 1,0 0-1,-1 0 0,0 0 0,1 0 0,-1 0 0,-1 0 0,1-1 0,-1 1 0,0 0 0,0-1 0,-1 1 0,0-8 1,0-49 2028,1 62-1961,-1 0 0,0-1 0,0 1 0,0 0 0,0 0-1,0-1 1,0 1 0,0 0 0,0 0 0,-1 0 0,1-1 0,0 1-1,0 0 1,0 0 0,0 0 0,0-1 0,0 1 0,0 0-1,0 0 1,0 0 0,-1-1 0,1 1 0,0 0 0,0 0-1,0 0 1,0 0 0,-1 0 0,1-1 0,0 1 0,0 0-1,0 0 1,-1 0 0,1 0 0,0 0 0,0 0 0,0 0-1,-1 0 1,1 0 0,0 0 0,0 0 0,0 0 0,-1 0-1,1 0 1,0 0 0,-13 11 70,8-2-91,0 0-1,0 1 1,1-1 0,1 1-1,0 0 1,0 0 0,1 1 0,0-1-1,-1 16 1,1 17 25,5 43 0,-3-78-29,5 28 19,1-1 0,2 0-1,1 0 1,2 0 0,1-1-1,24 44 1,-14-27 11,24 77 1,-44-118-31,4 8-36,-1-1 0,-1 0-1,0 1 1,-2 0 0,0 0-1,-1-1 1,-1 1-1,-1 19 1,0-36 9,0 1-1,0-1 1,1 0 0,-1 1 0,0-1 0,0 0-1,0 0 1,0 1 0,0-1 0,0 0-1,-1 0 1,1 0 0,0-1 0,0 1-1,-1 0 1,1 0 0,-1-1 0,1 1 0,0-1-1,-1 1 1,1-1 0,-1 1 0,0-1-1,1 0 1,-1 0 0,-1 0 0,-49 1-797,40-2 368,-50-1-2405</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3.860"/>
    </inkml:context>
    <inkml:brush xml:id="br0">
      <inkml:brushProperty name="width" value="0.05" units="cm"/>
      <inkml:brushProperty name="height" value="0.05" units="cm"/>
      <inkml:brushProperty name="color" value="#5B2D90"/>
    </inkml:brush>
  </inkml:definitions>
  <inkml:trace contextRef="#ctx0" brushRef="#br0">0 144 2817,'0'0'19721,"236"-95"-19673,-145 87-96,9 1 48,3-1-1040,1-1-1361,4-8-9909</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4.799"/>
    </inkml:context>
    <inkml:brush xml:id="br0">
      <inkml:brushProperty name="width" value="0.05" units="cm"/>
      <inkml:brushProperty name="height" value="0.05" units="cm"/>
      <inkml:brushProperty name="color" value="#5B2D90"/>
    </inkml:brush>
  </inkml:definitions>
  <inkml:trace contextRef="#ctx0" brushRef="#br0">0 20 15063,'0'0'8041,"0"-6"-7625,0-8-297,0 16-72,0 32-88,0 59-23,0-87 64,12 335 54,-7-251-631,-5-51-6300,0-39 6853</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5.475"/>
    </inkml:context>
    <inkml:brush xml:id="br0">
      <inkml:brushProperty name="width" value="0.05" units="cm"/>
      <inkml:brushProperty name="height" value="0.05" units="cm"/>
      <inkml:brushProperty name="color" value="#5B2D90"/>
    </inkml:brush>
  </inkml:definitions>
  <inkml:trace contextRef="#ctx0" brushRef="#br0">25 118 16984,'0'0'5269,"-5"-2"-5122,-14-8-54,42 5-237,89-3-210,-52 5-1398,87-16 0,-141 18 1574,-1 0 0,1-1 0,-1 1 0,1-1 1,-1-1-1,0 1 0,10-6 0,1-12 1428,-10-10 4035,-6 41-5122,0 2-203,6 132 5,-4-130 4,0 1 1,1-1-1,1 1 0,0-1 0,1 0 1,1-1-1,9 18 0,-14-30-40,0 0-1,0 0 0,0-1 1,0 1-1,1 0 0,-1-1 0,0 1 1,1-1-1,-1 0 0,1 1 1,0-1-1,-1 0 0,1 0 1,0 0-1,0 0 0,0 0 0,-1 0 1,1-1-1,0 1 0,0-1 1,0 1-1,0-1 0,0 0 0,3 0 1,-1 0 26,0-1-1,0 0 1,0 0 0,0 0 0,0 0 0,0-1 0,0 0-1,0 1 1,-1-1 0,1-1 0,3-2 0,6-6 13,0 0 1,-1 0-1,0-1 1,17-24 0,37-76 385,-65 110 12,0 28-225,2-10-140,0 0 0,1-1 0,1 1 0,0-1-1,1 0 1,0 0 0,10 16 0,-12-25-17,-1 0 0,1 0-1,0-1 1,0 1 0,1-1 0,0 0 0,0 0-1,0-1 1,0 1 0,1-1 0,0 0 0,0-1-1,0 1 1,0-1 0,0-1 0,1 1-1,-1-1 1,1 0 0,10 2 0,-11-3-14,1 0 1,0-1-1,-1 0 0,1 0 1,0 0-1,-1-1 0,1 0 1,0 0-1,-1-1 0,1 1 1,-1-2-1,0 1 0,0-1 1,1 0-1,-2 0 1,1 0-1,0-1 0,-1 0 1,0 0-1,1 0 0,-2-1 1,1 0-1,0 0 0,-1 0 1,0 0-1,0-1 0,-1 0 1,0 1-1,0-1 1,0-1-1,0 1 0,-1 0 1,0-1-1,-1 1 0,2-9 1,0-5 199,-1-1 1,0 1-1,-3-23 0,1 22 568,0 18-119,0 15-347,0 13-460,0 6 228,5 48 0,-4-70-154,1 1-1,0-1 1,1 1 0,0-1-1,0 0 1,1 0 0,0 0-1,1-1 1,7 12 0,-7-13-1986</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5.832"/>
    </inkml:context>
    <inkml:brush xml:id="br0">
      <inkml:brushProperty name="width" value="0.05" units="cm"/>
      <inkml:brushProperty name="height" value="0.05" units="cm"/>
      <inkml:brushProperty name="color" value="#5B2D90"/>
    </inkml:brush>
  </inkml:definitions>
  <inkml:trace contextRef="#ctx0" brushRef="#br0">21 43 19625,'0'0'5715,"-21"-33"-5379,21 29-128,0 0-144,0 2-64,13 2-3938,16 10-368,-9 8-7171</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6.211"/>
    </inkml:context>
    <inkml:brush xml:id="br0">
      <inkml:brushProperty name="width" value="0.05" units="cm"/>
      <inkml:brushProperty name="height" value="0.05" units="cm"/>
      <inkml:brushProperty name="color" value="#5B2D90"/>
    </inkml:brush>
  </inkml:definitions>
  <inkml:trace contextRef="#ctx0" brushRef="#br0">248 11 14118,'0'0'7535,"-6"-3"-6943,3 2-589,1 0 0,-1 0 0,1 0 0,-1 0 0,1 0 0,-1 1 0,0-1 0,1 1 0,-1-1 0,1 1 0,-1 0 0,0 0 0,1 1 0,-1-1 0,0 0 0,1 1 0,-1 0 0,-4 1 0,2 1 1,0-1 0,0 1-1,0 0 1,1 0 0,-1 1 0,1-1-1,-1 1 1,-6 8 0,5-5 1,0 1-1,1-1 1,0 1 0,0 0-1,1 1 1,0-1 0,0 1-1,1-1 1,0 1 0,1 0 0,0 0-1,-1 12 1,2-15-28,0 0 0,1 0 0,0 0 0,0 0 0,0 0 0,1 0 0,0 0 0,0 0 0,1 0 0,-1 0 0,1-1 0,1 1 0,-1 0 0,1-1 0,0 0 0,0 0 0,0 1 0,1-2 0,0 1 0,4 4 0,-2-3-54,29 33-186,-33-38 255,-1 1-1,1 0 1,-1 0 0,0 0-1,0 0 1,0 0 0,0 0-1,0 0 1,-1 0-1,1 0 1,0 0 0,-1 1-1,0-1 1,1 0 0,-1 0-1,0 1 1,0-1 0,-1 4-1,0-4 5,0-1 0,-1 1-1,1-1 1,-1 0 0,1 1 0,-1-1-1,1 0 1,-1 0 0,1 0 0,-1 0-1,0-1 1,0 1 0,0 0 0,1-1-1,-1 1 1,0-1 0,0 0 0,0 1-1,0-1 1,0 0 0,0 0 0,0 0-1,0 0 1,-1-1 0,-6 1-7,-117 3 75,147-12-1910,27 3-2191</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6.746"/>
    </inkml:context>
    <inkml:brush xml:id="br0">
      <inkml:brushProperty name="width" value="0.05" units="cm"/>
      <inkml:brushProperty name="height" value="0.05" units="cm"/>
      <inkml:brushProperty name="color" value="#5B2D90"/>
    </inkml:brush>
  </inkml:definitions>
  <inkml:trace contextRef="#ctx0" brushRef="#br0">38 7 12950,'0'0'10936,"0"-1"-10934,0 1 0,0 0 0,0-1 0,0 1 1,0 0-1,0 0 0,0-1 0,0 1 0,0 0 0,-1-1 1,1 1-1,0 0 0,0 0 0,0-1 0,-1 1 0,1 0 1,0 0-1,0 0 0,-1-1 0,1 1 0,0 0 1,0 0-1,-1 0 0,1 0 0,0 0 0,-1 0 0,1-1 1,0 1-1,0 0 0,-1 0 0,1 0 0,0 0 1,-1 0-1,1 0 0,0 0 0,-1 0 0,1 0 0,0 0 1,-1 1-1,1-1 0,0 0 0,0 0 0,-1 0 1,1 0-1,0 0 0,-1 0 0,1 1 0,0-1 0,0 0 1,-1 0-1,1 0 0,0 1 0,0-1 0,0 0 0,-1 0 1,1 1-1,0-1 0,0 0 0,0 1 0,-1 12-7,0-1-1,1 1 0,0 0 0,1 0 0,1-1 1,0 1-1,4 12 0,-4-17 10,6 32 17,11 53 1,-4 1-1,3 100 0,-18 117-88,1-305 56,-3 21-58,2-26 66,0 0 0,0-1 0,0 1 0,0 0 0,0-1 1,0 1-1,0 0 0,0-1 0,-1 1 0,1 0 0,0-1 0,0 1 0,-1 0 0,1-1 0,0 1 0,-1-1 0,1 1 1,-1-1-1,1 1 0,-1-1 0,1 1 0,-1-1 0,1 1 0,-1-1 0,1 0 0,-1 1 0,0-1 0,1 0 0,-1 0 1,-1 1-1,1-2 13,0 1 1,0-1 0,0 1 0,0-1 0,0 1 0,0-1 0,0 0 0,1 0 0,-1 1-1,0-1 1,0 0 0,0 0 0,1 0 0,-1 0 0,1 0 0,-1 0 0,0 0 0,1 0 0,0 0-1,-1-2 1,-12-30 253,9 21-183,-8-25-77,2 0 0,1 0 0,2-1 0,1 0 0,2-1 0,2 1 0,5-64 0,-3 90-19,2 0-1,0 0 1,0 0-1,1 0 1,0 1 0,10-21-1,-11 27 12,1-1-1,0 1 1,0 0-1,0 0 1,1 1 0,-1-1-1,1 1 1,0-1-1,1 1 1,-1 1 0,1-1-1,-1 0 1,1 1-1,0 0 1,11-4-1,-13 6-18,0 0 0,1 1 0,-1 0 0,0-1 0,1 1 0,-1 0-1,0 1 1,1-1 0,-1 1 0,0-1 0,0 1 0,1 0 0,-1 0-1,0 1 1,0-1 0,0 1 0,0-1 0,0 1 0,-1 0 0,1 0-1,0 0 1,-1 0 0,1 1 0,-1-1 0,0 1 0,0-1-1,0 1 1,0 0 0,0 0 0,1 4 0,3 3-99,-1 0 1,0 0 0,0 0-1,-1 1 1,-1-1-1,0 1 1,4 21 0,-6-28 63,-1-1 0,1 1 1,-1 0-1,0 0 0,0 0 1,0 0-1,0-1 1,-1 1-1,1 0 0,-1 0 1,0 0-1,0-1 0,0 1 1,-1-1-1,0 1 0,1-1 1,-1 1-1,0-1 0,0 0 1,-1 0-1,1 0 1,-1 0-1,1 0 0,-1-1 1,0 1-1,0-1 0,0 0 1,-1 1-1,1-2 0,0 1 1,-1 0-1,-4 1 0,-7 4-373,-48 19-726,18-18-4004</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7.348"/>
    </inkml:context>
    <inkml:brush xml:id="br0">
      <inkml:brushProperty name="width" value="0.05" units="cm"/>
      <inkml:brushProperty name="height" value="0.05" units="cm"/>
      <inkml:brushProperty name="color" value="#5B2D90"/>
    </inkml:brush>
  </inkml:definitions>
  <inkml:trace contextRef="#ctx0" brushRef="#br0">162 33 13094,'0'0'10453,"-10"2"-10314,1 0-168,1 1 1,0 0 0,0 1 0,0-1 0,0 1 0,0 1 0,1 0 0,0 0 0,0 0 0,0 1 0,1 0 0,0 0 0,0 0 0,0 1 0,1 0 0,0 0 0,0 1 0,1-1 0,0 1 0,0 0 0,1 0 0,0 1 0,0-1 0,1 0 0,-2 12 0,4-18-218,0 0 0,-1 0 0,1 0 0,0 1 0,0-1 1,0 0-1,1 0 0,-1 0 0,0 0 0,1 0 0,-1 0 0,1 0 0,1 3 0,-1-5 174,0 1 0,0-1 0,0 1 0,0-1 0,0 0 0,0 0 0,-1 1 0,1-1 0,0 0 0,0 0 0,0 0 0,0 0 0,0 0 0,0 0 0,0 0 0,0 0 0,0-1 0,0 1 0,0 0 0,0-1 0,0 1 0,0 0 0,0-1 0,-1 1 0,1-1 0,0 1 0,0-1 0,0 0 0,-1 1 0,1-1 0,0 0 0,0-1 1,6-5 104,-1 0 0,0 0 0,0-1 0,0 0 0,-1 0 1,0 0-1,-1-1 0,0 0 0,0 0 0,-1 0 1,0 0-1,2-15 0,3-4 667,-8 28-666,0 0 0,0-1 1,0 1-1,0 0 0,0 0 0,0-1 1,0 1-1,0 0 0,0-1 1,0 1-1,0 0 0,0 0 0,0-1 1,0 1-1,0 0 0,0 0 0,1-1 1,-1 1-1,0 0 0,0 0 1,0-1-1,0 1 0,1 0 0,-1 0 1,0 0-1,0-1 0,0 1 1,1 0-1,-1 0 0,0 0 0,0 0 1,1 0-1,-1-1 0,0 1 1,0 0-1,1 0 0,-1 0 0,0 0 1,1 0-1,-1 0 0,0 0 1,0 0-1,1 0 0,-1 0 0,0 0 1,0 0-1,1 0 0,-1 0 1,0 0-1,1 0 0,-1 1 0,0-1 1,0 0-1,1 0 0,-1 0 0,0 0 1,0 0-1,1 1 0,-1-1 1,0 0-1,0 0 0,0 0 0,0 1 1,1-1-1,-1 0 0,0 1 1,11 19-309,-11-18 401,5 8-121,-1 0-1,1 0 1,1 0 0,-1-1-1,2 0 1,-1 0 0,1-1-1,1 1 1,11 9 0,-13-13 4,0-2 0,0 1 1,0-1-1,1 1 1,-1-2-1,1 1 1,0-1-1,-1 0 1,1 0-1,0-1 1,0 0-1,0 0 1,0-1-1,1 0 1,-1 0-1,8-1 1,-11 0-5,0 0 0,0 0-1,0 0 1,-1 0 0,1 0 0,-1-1 0,1 0 0,-1 1 0,1-1-1,-1-1 1,0 1 0,0 0 0,0-1 0,0 0 0,-1 1 0,1-1 0,-1 0-1,1 0 1,-1-1 0,0 1 0,0 0 0,-1-1 0,1 1 0,-1-1-1,1 0 1,-1 1 0,1-8 0,2-9 151,-1 0 0,-1-1 0,-1-40 0,-1 45 142,-3 6 188,5 9-433,12 1-144,35-2 45,-31 0 42,-1 1 1,1 1-1,-1 1 0,1 0 0,-1 1 1,28 7-1,-42-7-3,0 0-1,0 0 1,-1 0 0,1 0 0,0 1-1,-1-1 1,0 1 0,1 0 0,-1-1-1,0 1 1,0 0 0,-1 0 0,1 0 0,-1 1-1,1-1 1,-1 0 0,0 1 0,0-1-1,0 0 1,-1 1 0,1-1 0,-1 1-1,0-1 1,0 1 0,-1 5 0,1-2 0,0 0 0,0 0 0,-1 0 0,0 0 1,-1 0-1,1-1 0,-1 1 0,-1 0 0,1-1 0,-1 0 1,-6 11-1,-1-7 3,8-9 4,1 1 1,-1-1-1,0 1 0,1 0 0,-1-1 1,1 1-1,0 0 0,0 0 0,-1 0 1,1 0-1,0 0 0,1 0 0,-1 0 0,0 3 1,27-4 24,-3-1-358,0 0-1,0-2 0,0 0 0,0-2 1,0 0-1,26-10 0,11-12-2729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0.236"/>
    </inkml:context>
    <inkml:brush xml:id="br0">
      <inkml:brushProperty name="width" value="0.05" units="cm"/>
      <inkml:brushProperty name="height" value="0.05" units="cm"/>
      <inkml:brushProperty name="color" value="#004F8B"/>
    </inkml:brush>
  </inkml:definitions>
  <inkml:trace contextRef="#ctx0" brushRef="#br0">192 79 11477,'0'0'8991,"-25"9"-8212,-78 28-19,103-36-704,-1-1 1,0 1-1,0-1 0,1 1 0,-1-1 0,0 1 0,0-1 0,0 1 0,0-1 0,0 0 0,1 0 0,-1 0 0,0 1 0,0-1 0,0 0 0,0 0 0,0 0 0,0 0 0,0 0 1,0-1-1,0 1 0,0 0 0,0 0 0,1-1 0,-1 1 0,0 0 0,0-1 0,0 1 0,0-1 0,-1 0 0,5-12-47,-3 13 96,0-6-92,0 0 0,0 1 0,0-1 0,1 0 0,0 1 0,0-1 0,1 1 0,2-8 0,-2 10-18,0 0 0,0 0 0,0 0 0,0 1 0,0-1 0,1 1 0,-1 0 0,1-1 0,0 1 0,0 0 0,0 1 0,0-1 0,0 0 0,0 1 0,4-2 0,2-1-11,0 1 0,1 0 0,-1 1 0,0 0 0,1 0 0,-1 1 0,1 0 0,-1 1 0,1 0-1,-1 1 1,1 0 0,0 0 0,14 4 0,-19-3-3,0 0-1,0 0 1,-1 0-1,1 1 1,-1 0 0,1-1-1,-1 2 1,0-1-1,0 0 1,0 1-1,-1 0 1,1-1 0,-1 1-1,0 1 1,0-1-1,-1 0 1,1 1-1,-1 0 1,0-1 0,0 1-1,0 0 1,-1 0-1,1 0 1,-1 0-1,-1 0 1,1 7 0,0-5-6,0-1 1,-1 1 0,0 0-1,-1-1 1,0 1 0,0-1 0,0 0-1,0 1 1,-1-1 0,0 0 0,-1 0-1,1 0 1,-1 0 0,0 0-1,0 0 1,-9 9 0,0-2-4,-2-1 1,1 0 0,-1-1-1,-30 18 1,4-4 7,0-1 1,-65 27-1,105-51 20,0 0 0,0-1 0,0 1 0,0 0 0,0 0 0,1-1 0,-1 1 0,0 0 0,0 0 0,0-1 0,0 1 0,0 0 0,0 0 0,0-1 0,0 1 0,0 0 0,0 0 0,-1-1 0,1 1 0,0 0-1,0 0 1,0 0 0,0-1 0,0 1 0,0 0 0,0 0 0,-1-1 0,1 1 0,0 0 0,0 0 0,0 0 0,0 0 0,-1-1 0,1 1 0,0 0 0,0 0 0,0 0 0,-1 0 0,1 0 0,0 0 0,0-1 0,-1 1 0,1 0 0,0 0-1,0 0 1,-1 0 0,1 0 0,0 0 0,0 0 0,-1 0 0,1 0 0,0 0 0,0 0 0,-1 0 0,1 1 0,0-2 0,6-6-13,0 0 1,0 0-1,0 0 0,1 1 1,0 0-1,1 0 1,-1 1-1,1 0 1,0 0-1,0 1 1,1 0-1,16-5 1,-7 3 17,1 1 0,-1 0 1,1 2-1,0 0 1,30 0-1,-43 3-17,1 0 1,-1 1-1,1 0 1,-1 1-1,1-1 1,-1 1-1,0 1 1,0-1-1,0 1 1,0 0-1,8 5 1,4 5 199,-1 0 0,18 19 0,-28-24-491,0 0 0,1 0 1,0-1-1,1 0 1,0-1-1,0 0 0,0 0 1,1-1-1,-1 0 0,1-1 1,0 0-1,20 5 1,-19-9-5469</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7.729"/>
    </inkml:context>
    <inkml:brush xml:id="br0">
      <inkml:brushProperty name="width" value="0.05" units="cm"/>
      <inkml:brushProperty name="height" value="0.05" units="cm"/>
      <inkml:brushProperty name="color" value="#5B2D90"/>
    </inkml:brush>
  </inkml:definitions>
  <inkml:trace contextRef="#ctx0" brushRef="#br0">26 46 15479,'0'0'8126,"-1"-11"-7776,-2-23-282,1 44-96,5 79-31,5-10 78,11 193 21,-18-243-147,-1 49-246,0-75 180,0 0-1,-1 0 1,1 0-1,-1-1 1,1 1-1,-1 0 1,0 0-1,0 0 1,0-1-1,-1 1 1,1-1-1,-1 1 1,1-1-1,-1 1 1,0-1-1,0 0 1,0 0-1,0 0 1,0 0-1,-4 2 1,-14 1-4384</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8.097"/>
    </inkml:context>
    <inkml:brush xml:id="br0">
      <inkml:brushProperty name="width" value="0.05" units="cm"/>
      <inkml:brushProperty name="height" value="0.05" units="cm"/>
      <inkml:brushProperty name="color" value="#5B2D90"/>
    </inkml:brush>
  </inkml:definitions>
  <inkml:trace contextRef="#ctx0" brushRef="#br0">0 74 17368,'0'0'6675,"220"-25"-6787,-92 18-144,-3 0-416,-5-3-561,0-1-2193,-17-2-11172</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8.499"/>
    </inkml:context>
    <inkml:brush xml:id="br0">
      <inkml:brushProperty name="width" value="0.05" units="cm"/>
      <inkml:brushProperty name="height" value="0.05" units="cm"/>
      <inkml:brushProperty name="color" value="#5B2D90"/>
    </inkml:brush>
  </inkml:definitions>
  <inkml:trace contextRef="#ctx0" brushRef="#br0">151 259 19833,'0'0'3834,"-23"13"-3733,-67 47-50,87-58-49,0 1 0,-1 0 0,2 1 0,-1-1-1,0 0 1,1 1 0,-1-1 0,1 1 0,0 0 0,0 0 0,1 0 0,-1 0 0,1 0 0,0 0 0,0 0-1,0 1 1,1-1 0,-1 0 0,1 1 0,0-1 0,0 0 0,1 1 0,-1-1 0,2 5 0,0 14-5,-3-19-14,1 1-1,0 0 1,1-1-1,-1 1 1,1 0 0,0 0-1,0-1 1,0 1-1,1-1 1,0 1-1,3 6 1,-3-8-41,1-1 0,-1 0 0,0 0 0,1 0-1,-1 0 1,1 0 0,0 0 0,0-1 0,-1 1 0,1-1 0,0 0 0,0 0 0,0 0 0,0 0-1,1 0 1,-1-1 0,0 0 0,0 1 0,4-1 0,1 0-7,1 0-1,-1 0 1,0 0-1,0-1 1,-1 0 0,1-1-1,0 0 1,0 0 0,11-6-1,-15 6 63,0 0 0,0 0 0,-1 0 0,1-1 0,-1 0 0,1 1 0,-1-1 0,0 0 0,-1-1 0,1 1 0,0 0 0,-1-1 0,0 0 0,0 0 0,0 1 0,0-1-1,0 0 1,-1 0 0,0-1 0,2-5 0,-1 1 18,0-1 0,-1 0 0,0 1 0,0-1 0,-1 0 0,0 0 0,-1 1 0,0-1 0,-1 0 0,0 1 0,0-1 0,-1 1 0,0 0 0,-1 0 0,0 0 0,0 0 0,-1 0 0,0 1 0,0 0 0,-1 0 0,0 0 0,-1 1 0,-9-9 0,-20-8 356,30 21-209,0-1 0,0 0 0,0 0 0,0 0 0,-9-10-1,15 14-158,0 0-1,0 0 0,0-1 0,0 1 0,-1 0 0,1 0 0,0-1 0,0 1 0,0 0 0,0 0 1,0-1-1,0 1 0,0 0 0,0-1 0,0 1 0,0 0 0,0 0 0,0-1 0,0 1 0,0 0 1,0 0-1,0-1 0,0 1 0,0 0 0,0-1 0,0 1 0,0 0 0,0 0 0,1-1 0,-1 1 1,0 0-1,0 0 0,0 0 0,0-1 0,1 1 0,-1 0 0,0 0 0,0 0 0,0 0 0,1-1 1,-1 1-1,0 0 0,0 0 0,1 0 0,-1 0 0,0 0 0,0 0 0,1 0 0,-1 0 0,0-1 0,1 1 1,-1 0-1,0 0 0,0 0 0,1 0 0,-1 1 0,0-1 0,0 0 0,1 0 0,-1 0 0,44-10-434,0 1-1,56-3 0,-62 9-180,0-1 0,0-3 1,-1 0-1,52-19 0,-86 25 581,0 0 0,-1 0 0,1-1 0,0 1 0,0-1 0,-1 1 0,1-1 0,-1 0 0,1 0 0,-1 0 0,0 0 0,0-1 0,0 1 0,0-1 0,3-3 1,-4 1 591,1 0 1,-1 0 0,0-1 0,0 1 0,0 0 0,-1 0 0,0-11 0,-7 21 186,-2 11-736,0 2 1,1-1 0,0 1 0,2 0-1,0 1 1,1-1 0,1 1-1,-3 30 1,2 21 111,4 71-1,1-76-46,13 117 33,-6-124-422,-3 1-1,-4 63 0,0-121 248,0 0 0,0 0 1,0 1-1,-1-1 0,1 0 0,0 0 0,-1 1 0,1-1 1,-1 0-1,1 0 0,-1 0 0,0 0 0,1 0 0,-1 0 0,0 0 1,0 0-1,0 0 0,0 0 0,0 0 0,0-1 0,0 1 1,0 0-1,0-1 0,0 1 0,0 0 0,0-1 0,-1 0 0,1 1 1,0-1-1,0 0 0,-1 1 0,1-1 0,0 0 0,0 0 1,-1 0-1,1 0 0,0 0 0,-3-1 0,3 1-23,-36 1-3334</inkml:trace>
  <inkml:trace contextRef="#ctx0" brushRef="#br0" timeOffset="1">391 482 17032,'0'0'4722,"290"-89"-4866,-178 76-881,0-4-2496</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9.006"/>
    </inkml:context>
    <inkml:brush xml:id="br0">
      <inkml:brushProperty name="width" value="0.05" units="cm"/>
      <inkml:brushProperty name="height" value="0.05" units="cm"/>
      <inkml:brushProperty name="color" value="#5B2D90"/>
    </inkml:brush>
  </inkml:definitions>
  <inkml:trace contextRef="#ctx0" brushRef="#br0">21 1 20297,'0'0'2201,"0"24"-2075,1 63 40,-2 221 71,1-301-260,0-5 13,0 0-1,0 0 0,0 0 0,0 0 0,0 0 0,0 0 0,-1 0 1,1 0-1,-1 0 0,1 0 0,-1 0 0,0-1 0,1 1 0,-1 0 1,0 0-1,0-1 0,0 1 0,-1-1 0,1 1 0,0-1 0,-1 1 0,1-1 1,-3 2-1,3-27 120,1-363 625,0 387-728,0-1 1,0 1 0,0 0-1,1 0 1,-1 0-1,0-1 1,1 1-1,-1 0 1,0 0 0,0 0-1,1 0 1,-1-1-1,0 1 1,1 0 0,-1 0-1,0 0 1,1 0-1,-1 0 1,0 0-1,0 0 1,1 0 0,-1 0-1,0 0 1,1 0-1,-1 0 1,0 0 0,1 0-1,-1 1 1,0-1-1,1 0 1,-1 0-1,0 0 1,0 0 0,1 0-1,-1 1 1,0-1-1,0 0 1,1 0-1,-1 1 1,16 8-38,5 10 12,-1 1 1,-1 0-1,-1 2 1,-1 0-1,21 36 1,-24-36-339,0 0-1,1-1 1,2 0 0,0-1 0,1-1-1,40 33 1,-57-52 364,-1 0 0,0 0 1,1 0-1,-1 1 0,1-1 0,-1 0 0,1 0 0,0 0 1,-1 0-1,1 0 0,-1 0 0,1 0 0,-1 0 0,1 0 1,-1 0-1,1 0 0,-1 0 0,1 0 0,-1-1 0,1 1 1,-1 0-1,1 0 0,-1-1 0,1 1 0,-1 0 0,0 0 1,1-1-1,-1 1 0,1 0 0,-1-1 0,0 1 0,1-1 1,-1 1-1,0-1 0,0 1 0,1 0 0,-1-1 0,0 1 1,0-1-1,0 1 0,1-1 0,-1 1 0,0-1 0,0 1 1,0-1-1,0 1 0,0-1 0,0 1 0,0-2 1,0 2 52,10-38 734,-2 1 0,6-69-1,-11 70-682,2-1-1,1 2 0,18-59 1,-24 94-206,1-1 1,-1 1-1,0 0 1,0-1-1,0 1 1,0 0 0,0-1-1,0 1 1,0 0-1,1-1 1,-1 1-1,0 0 1,0-1 0,0 1-1,1 0 1,-1 0-1,0-1 1,0 1 0,1 0-1,-1 0 1,0-1-1,1 1 1,-1 0-1,0 0 1,1 0 0,-1 0-1,0-1 1,1 1-1,-1 0 1,0 0 0,1 0-1,-1 0 1,1 0-1,-1 0 1,0 0-1,1 0 1,-1 0 0,0 0-1,1 0 1,-1 0-1,0 1 1,1-1 0,-1 0-1,0 0 1,1 0-1,-1 0 1,0 0-1,1 1 1,-1-1 0,0 0-1,1 0 1,-1 1-1,0-1 1,0 0-1,1 0 1,-1 1 0,0-1-1,0 0 1,0 1-1,0-1 1,1 0 0,-1 1-1,0 0 1,8 12-7187</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49.511"/>
    </inkml:context>
    <inkml:brush xml:id="br0">
      <inkml:brushProperty name="width" value="0.05" units="cm"/>
      <inkml:brushProperty name="height" value="0.05" units="cm"/>
      <inkml:brushProperty name="color" value="#5B2D90"/>
    </inkml:brush>
  </inkml:definitions>
  <inkml:trace contextRef="#ctx0" brushRef="#br0">1 160 3346,'0'0'18192,"0"17"-17827,0 381 1193,0-398-1562,0 0 1,0 0-1,0 1 0,0-1 0,0 0 0,0 1 0,0-1 0,0 0 0,0 1 0,0-1 0,0 0 0,0 1 1,0-1-1,0 0 0,0 1 0,0-1 0,0 0 0,0 1 0,0-1 0,0 0 0,1 0 0,-1 1 0,0-1 0,0 0 1,0 1-1,1-1 0,-1 0 0,0 0 0,0 0 0,1 1 0,-1-1 0,0 0 0,0 0 0,1 0 0,-1 1 0,0-1 1,0 0-1,1 0 0,-1 0 0,0 0 0,1 0 0,10-11 11,-6-1 16,0 1 1,-1-1-1,0-1 0,-1 1 0,-1 0 1,0-1-1,1-12 0,-1-98 82,-3 80-28,1 27 45,0-1-1,-1 0 0,-1 0 1,-1 1-1,-7-28 1,16 58-134,1-1 0,0 0 1,0 0-1,2-1 0,-1 0 1,2 0-1,-1-1 0,2-1 1,20 18-1,6 2-583,76 47-1,-44-43-828,-64-32 1365,-1 0 0,1-1 0,1 1-1,-1-1 1,0 0 0,0-1 0,0 1 0,1-1 0,-1 0 0,0-1 0,0 1-1,6-2 1,-10 2 78,0-1 0,0 0 0,0 1 0,0-1 0,0 0-1,0 0 1,0 1 0,0-1 0,0 0 0,0 0 0,-1 0 0,1 0-1,0 0 1,-1 0 0,1-1 0,0 1 0,-1 0 0,1 0 0,-1 0 0,0 0-1,1-1 1,-1 1 0,0 0 0,0-2 0,1-37 660,-1 28-386,1-7-83,-1 1 1,0-1-1,-2 0 0,0 1 1,-1-1-1,-1 1 1,0-1-1,-15-34 1,19 52-203,-9-15 81,1 0 0,0 0 0,2-1 0,0 0 0,1-1 0,0 1 0,-2-29 0,8 45-105,1 0 0,0 1 0,-1-1 0,1 1 0,0-1 0,-1 1 0,1 0 0,0-1 0,-1 1 0,1 0 0,0 0 0,0 1 0,2-1 0,1 0-75,258-1-5679,-151-7-4027</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3.030"/>
    </inkml:context>
    <inkml:brush xml:id="br0">
      <inkml:brushProperty name="width" value="0.05" units="cm"/>
      <inkml:brushProperty name="height" value="0.05" units="cm"/>
      <inkml:brushProperty name="color" value="#008C3A"/>
    </inkml:brush>
  </inkml:definitions>
  <inkml:trace contextRef="#ctx0" brushRef="#br0">260 33 4146,'0'0'13900,"0"-3"-12743,0-22 2284,0 21-745,0 19-2859,19 379 150,-16-139 0,-4-138 12,-5 52-8,5 109 26,7-197-14,15 435-16,-25-476 5,-11 50 0,-2 21 21,12 75-8,5-104 25,-12 81-1,-2-30 13,10-73-10,-4 0 0,-25 101 1,17-109-24,-20 66 46,-27 153 1,59-227-47,2 0 1,6 83-1,-1-79 0,-2 0-1,-5 49 0,1-82-2,0-1 1,-1 1-1,-1-1 0,-11 25 0,9-25-5,2-1-1,0 1 1,0 0 0,1 0-1,-3 24 1,0 439 57,9-276-1047,9-225-1903,-5-17-2690</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4.751"/>
    </inkml:context>
    <inkml:brush xml:id="br0">
      <inkml:brushProperty name="width" value="0.05" units="cm"/>
      <inkml:brushProperty name="height" value="0.05" units="cm"/>
      <inkml:brushProperty name="color" value="#008C3A"/>
    </inkml:brush>
  </inkml:definitions>
  <inkml:trace contextRef="#ctx0" brushRef="#br0">154 2 5795,'0'0'7320,"-25"0"-6599,-78-1 295,78 0 7209,27 1-8393,280 1-1090,6 0 4344,-283 23-3252,13 26 164,-1 0-1,-3 1 0,-2 0 1,-3 1-1,6 103 0,-12 429 52,-5-304-79,0-251 26,-2-1 1,0 1-1,-2-1 1,-1 0-1,-13 34 1,9-31 13,1 1 1,2 1 0,-6 51-1,13 177 56,-1-3 87,-3-216-119,-2-1 0,-23 74 0,17-74-10,3 1 1,-10 74 0,14 220 139,8-204-122,14 199 22,-28-24 69,13-207-72,1-75-41,-2 1 1,0-1 0,-2 1-1,0-1 1,-2 1 0,-12 42-1,9-42 13,0 1 0,2-1 0,1 1-1,2 0 1,0 0 0,4 51 0,0-36 21,-8 74 1,1-58-489,2 70 0,3-105 286,-42-20-4329,9-2-104</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5.129"/>
    </inkml:context>
    <inkml:brush xml:id="br0">
      <inkml:brushProperty name="width" value="0.05" units="cm"/>
      <inkml:brushProperty name="height" value="0.05" units="cm"/>
      <inkml:brushProperty name="color" value="#008C3A"/>
    </inkml:brush>
  </inkml:definitions>
  <inkml:trace contextRef="#ctx0" brushRef="#br0">5 15 8500,'-4'0'14289,"493"-8"-12818,-69 1-5503,-463 7 1492</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5.755"/>
    </inkml:context>
    <inkml:brush xml:id="br0">
      <inkml:brushProperty name="width" value="0.05" units="cm"/>
      <inkml:brushProperty name="height" value="0.05" units="cm"/>
      <inkml:brushProperty name="color" value="#008C3A"/>
    </inkml:brush>
  </inkml:definitions>
  <inkml:trace contextRef="#ctx0" brushRef="#br0">125 1 18649,'0'0'3166,"0"24"-2595,-1 171 270,-16 12-300,13-180-568,-2 0 0,0 0 0,-2 0 0,-1-1 0,-18 36-1,27-61-20,-1 0 0,1 0 0,0 0 0,-1-1 0,1 1 0,-1 0 0,1 0 0,-1-1 0,1 1 0,-1 0 0,1 0 0,-1-1 0,1 1 0,-1-1-1,0 1 1,0 0 0,1-1 0,-1 0 0,0 1 0,0-1 0,1 1 0,-1-1 0,0 0 0,0 0 0,0 1 0,0-1 0,0 0 0,0 0 0,1 0-1,-1 0 1,-1 0 0,1-1-160,-1 1-1,1-1 0,0 0 1,0 0-1,0 0 0,0 0 0,0 0 1,0 0-1,0-1 0,1 1 1,-1 0-1,0 0 0,1-1 1,-1 1-1,0 0 0,1-1 1,0 1-1,-1 0 0,1-2 1,-9-35-8882</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6.112"/>
    </inkml:context>
    <inkml:brush xml:id="br0">
      <inkml:brushProperty name="width" value="0.05" units="cm"/>
      <inkml:brushProperty name="height" value="0.05" units="cm"/>
      <inkml:brushProperty name="color" value="#008C3A"/>
    </inkml:brush>
  </inkml:definitions>
  <inkml:trace contextRef="#ctx0" brushRef="#br0">1 51 18889,'0'0'4674,"232"-50"-4802,-125 50-465,-7 0-543,-34 0-1169,-33 4-4418</inkml:trace>
  <inkml:trace contextRef="#ctx0" brushRef="#br0" timeOffset="1">212 293 19897,'0'0'4130,"215"-33"-4258,-119 18-208,-14 0-561,-15 2-879,-9 2-2098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0.578"/>
    </inkml:context>
    <inkml:brush xml:id="br0">
      <inkml:brushProperty name="width" value="0.05" units="cm"/>
      <inkml:brushProperty name="height" value="0.05" units="cm"/>
      <inkml:brushProperty name="color" value="#004F8B"/>
    </inkml:brush>
  </inkml:definitions>
  <inkml:trace contextRef="#ctx0" brushRef="#br0">42 1 17160,'0'0'6440,"28"4"-6400,-12-1-39,1-1 0,0 0-1,-1 2 1,1 0-1,-1 0 0,0 2 1,0 0-1,-1 1 0,1 1 1,-2 0-1,22 15 0,-24-14 0,0 1 0,0 1 0,-1 0 0,0 0 0,-1 1 0,-1 0 0,0 1 0,0 0-1,-1 0 1,-1 1 0,0 0 0,-1 1 0,-1-1 0,0 1 0,-1 0 0,0 0-1,-2 1 1,1-1 0,-2 1 0,0-1 0,-2 24 0,0-33-22,0-1 0,0 0-1,0 0 1,-1 1 0,0-1 0,0 0 0,0 0 0,0 0 0,-1-1 0,0 1 0,0-1-1,0 1 1,-1-1 0,-7 7 0,3-4-102,0-1 0,0 0 0,0-1 0,-1 0 0,0 0 0,0-1 0,-16 5 0,-4-1-665,-1-2 0,0 0 0,-1-2 0,-44 0 0,-34-3-6540</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6.474"/>
    </inkml:context>
    <inkml:brush xml:id="br0">
      <inkml:brushProperty name="width" value="0.05" units="cm"/>
      <inkml:brushProperty name="height" value="0.05" units="cm"/>
      <inkml:brushProperty name="color" value="#008C3A"/>
    </inkml:brush>
  </inkml:definitions>
  <inkml:trace contextRef="#ctx0" brushRef="#br0">204 54 2737,'0'0'20591,"0"1"-20577,0-1 0,0 1 1,0-1-1,1 0 0,-1 1 0,0-1 0,0 1 1,1-1-1,-1 0 0,0 1 0,1-1 0,-1 1 1,0-1-1,1 0 0,-1 1 0,0-1 0,1 0 1,-1 0-1,1 1 0,-1-1 0,1 0 1,-1 0-1,0 0 0,1 0 0,-1 1 0,1-1 1,-1 0-1,1 0 0,-1 0 0,1 0 0,-1 0 1,1 0-1,-1 0 0,1 0 0,-1-1 0,1 1 1,5-1-9,-1-1 1,1 1-1,-1-1 1,0-1 0,0 1-1,6-4 1,-9 5-30,0-1 0,0 1 0,-1 0 0,1 0 0,0-1 0,-1 1 0,0-1 1,1 1-1,-1-1 0,0 0 0,1 1 0,-1-1 0,0 0 0,0 0 0,-1 0 0,1 0 0,0 0 0,-1 0 1,1 0-1,0-3 0,-2 4 16,1 0 0,-1 1-1,1 0 1,-1-1 0,1 1 0,-1-1 0,0 1 0,1-1 0,-1 1 0,0 0 0,1 0 0,-1-1 0,0 1 0,1 0 0,-1 0 0,0 0-1,1 0 1,-1 0 0,0 0 0,0 0 0,1 0 0,-1 0 0,0 0 0,0 0 0,1 0 0,-1 0 0,0 1 0,-5-1-22,-6 0 25,0 2 1,1-1-1,-1 1 1,0 1-1,1 0 1,0 0-1,0 2 1,0-1-1,0 1 1,1 1-1,0 0 1,0 0-1,0 1 1,-15 14-1,17-14 4,1 0-1,0 1 1,0 0-1,1 0 1,0 1-1,0 0 1,1 0-1,0 0 1,0 0-1,1 1 1,1 0-1,0 0 1,0 0-1,0 0 1,2 1-1,-2 19 1,3-26-1,0-1 1,1 1-1,0 0 1,0-1 0,0 1-1,0-1 1,0 0-1,0 1 1,1-1 0,0 0-1,0 0 1,0 0-1,0 0 1,0 0 0,0 0-1,1-1 1,-1 1-1,1-1 1,0 1 0,0-1-1,0 0 1,0 0-1,0 0 1,0-1 0,1 1-1,-1-1 1,1 0-1,-1 0 1,7 1 0,10 3-17,1-1-1,1-1 1,38 0 0,-51-3 7,17 1-86,7 1-413,-1-1 0,1-2 0,0-1-1,0-1 1,51-13 0,-18-10-4237</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6.821"/>
    </inkml:context>
    <inkml:brush xml:id="br0">
      <inkml:brushProperty name="width" value="0.05" units="cm"/>
      <inkml:brushProperty name="height" value="0.05" units="cm"/>
      <inkml:brushProperty name="color" value="#008C3A"/>
    </inkml:brush>
  </inkml:definitions>
  <inkml:trace contextRef="#ctx0" brushRef="#br0">0 197 19769,'0'0'4370,"145"0"-5106,-74-8-513,-5-7-1504,-16-3-15239</inkml:trace>
  <inkml:trace contextRef="#ctx0" brushRef="#br0" timeOffset="1">551 1 21578,'0'0'3425,"0"102"-3248,9-49 15,7-5-80,1-1-64,-5-8-48,-4-6-16,1-7-657,-5-7-383,-4-12-1009</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8.322"/>
    </inkml:context>
    <inkml:brush xml:id="br0">
      <inkml:brushProperty name="width" value="0.05" units="cm"/>
      <inkml:brushProperty name="height" value="0.05" units="cm"/>
      <inkml:brushProperty name="color" value="#008C3A"/>
    </inkml:brush>
  </inkml:definitions>
  <inkml:trace contextRef="#ctx0" brushRef="#br0">30 23 9332,'0'0'8996,"-5"-4"-7800,-14-11-375,14 12 1797,5 32-2264,2 66-146,5 0 1,4-1-1,36 144 0,-29-162-186,-2 1 0,-4 0 0,3 115 0,-15 570 141,3-720-95,1 0 1,2 0 0,12 42-1,-8-38 2,-1 0-1,3 57 0,-11 381 368,2 51 76,-4-200-430,-2-136-51,5-158-22,11 59 0,-7-59 3,2 61-1,-8 155-292,0-260-1710,-2-18-1767,-8-23-7597</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9:59.773"/>
    </inkml:context>
    <inkml:brush xml:id="br0">
      <inkml:brushProperty name="width" value="0.05" units="cm"/>
      <inkml:brushProperty name="height" value="0.05" units="cm"/>
      <inkml:brushProperty name="color" value="#008C3A"/>
    </inkml:brush>
  </inkml:definitions>
  <inkml:trace contextRef="#ctx0" brushRef="#br0">70 71 5266,'0'0'3527,"-11"-4"-1382,-33-18-363,43 22-1591,-1-1-1,1 0 0,0 0 0,0 0 0,0 0 0,1 0 1,-1-1-1,0 1 0,0 0 0,1 0 0,-1 0 0,0-1 1,1 1-1,-1 0 0,1-1 0,0 1 0,-1 0 0,1-1 0,0 1 1,0-1-1,0 1 0,0-1 0,0 1 0,0 0 0,0-1 1,1 1-1,-1 0 0,1-3 0,0-2 3449,728 8-3145,-729 25 442,6 1-913,0 0 0,1-1 0,21 48 0,0 2 48,5 40 36,23 145 1,-3 127 228,-29-206-250,-13-93-68,47 175-1,-42-216 12,-2 1-1,-2-1 0,-3 2 1,-1 0-1,0 63 1,-8 2-12,-13 457 99,7-41 84,8-301-144,-2-218-55,0 110 54,-19 159 1,10-190-47,6-54-4,-11 57 0,5-20-437,-13-88-838,-12-8-1345,-9-6-3683</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0.135"/>
    </inkml:context>
    <inkml:brush xml:id="br0">
      <inkml:brushProperty name="width" value="0.05" units="cm"/>
      <inkml:brushProperty name="height" value="0.05" units="cm"/>
      <inkml:brushProperty name="color" value="#008C3A"/>
    </inkml:brush>
  </inkml:definitions>
  <inkml:trace contextRef="#ctx0" brushRef="#br0">35 6 12182,'0'0'7849,"-6"2"-7567,-19 6-23,25-8-247,0 0 0,1 0-1,-1 0 1,0 0 0,0 0 0,0 1-1,0-1 1,0 0 0,1 0-1,-1 0 1,0 0 0,0 1 0,0-1-1,0 0 1,0 0 0,0 0 0,0 0-1,0 1 1,0-1 0,1 0 0,-1 0-1,0 0 1,0 1 0,0-1 0,0 0-1,0 0 1,0 0 0,0 1 0,0-1-1,0 0 1,-1 0 0,1 0 0,0 1-1,0-1 1,0 0 0,0 0-1,0 0 1,0 1 0,0-1 0,0 0-1,0 0 1,-1 0 0,1 0 0,0 0-1,0 1 1,0-1 0,0 0 0,-1 0-1,1 0 1,0 0 0,0 0 0,0 0-1,0 0 1,-1 0 0,1 0 0,0 1-1,0-1 1,0 0 0,-1 0-1,1 0 1,0 0 0,0 0 0,0 0-1,-1 0 1,1 0 0,0-1 0,0 1-1,-1 0 1,15 4 451,36 1 204,92-5 1,-62-1-571,423-18-207,-471 17 28,-23 1-1184,-13-2 746,-13 0-604,-28-1-2708</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0.784"/>
    </inkml:context>
    <inkml:brush xml:id="br0">
      <inkml:brushProperty name="width" value="0.05" units="cm"/>
      <inkml:brushProperty name="height" value="0.05" units="cm"/>
      <inkml:brushProperty name="color" value="#008C3A"/>
    </inkml:brush>
  </inkml:definitions>
  <inkml:trace contextRef="#ctx0" brushRef="#br0">108 1 15239,'0'0'8388,"0"11"-8305,0 427 597,0-430-677,0 0 0,-1-1 0,0 1 0,0-1 0,0 1 0,-1-1 0,-1 0 0,-4 12 0,6-17-98,0 0 0,0 0 0,0 0 1,-1-1-1,1 1 0,-1 0 0,1 0 0,-1-1 0,0 1 1,0-1-1,1 1 0,-1-1 0,0 0 0,0 0 0,-1 0 0,1 0 1,0 0-1,0 0 0,0 0 0,-1-1 0,1 1 0,0-1 1,0 0-1,-1 0 0,1 0 0,0 0 0,-1 0 0,1 0 0,0 0 1,-1-1-1,1 1 0,-3-2 0,-20-9-3792</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1.146"/>
    </inkml:context>
    <inkml:brush xml:id="br0">
      <inkml:brushProperty name="width" value="0.05" units="cm"/>
      <inkml:brushProperty name="height" value="0.05" units="cm"/>
      <inkml:brushProperty name="color" value="#008C3A"/>
    </inkml:brush>
  </inkml:definitions>
  <inkml:trace contextRef="#ctx0" brushRef="#br0">0 51 14631,'0'0'8868,"216"-50"-8868,-129 50 0,-4 0-112,-13 0-801,-12 5-1232,-25 5-5714</inkml:trace>
  <inkml:trace contextRef="#ctx0" brushRef="#br0" timeOffset="1">166 260 19705,'0'0'2865,"286"-30"-4081,-207 24-305,-9 1-2305,-12-1-6674</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1.523"/>
    </inkml:context>
    <inkml:brush xml:id="br0">
      <inkml:brushProperty name="width" value="0.05" units="cm"/>
      <inkml:brushProperty name="height" value="0.05" units="cm"/>
      <inkml:brushProperty name="color" value="#008C3A"/>
    </inkml:brush>
  </inkml:definitions>
  <inkml:trace contextRef="#ctx0" brushRef="#br0">227 44 14935,'0'0'6920,"30"-1"-6213,-18-20-671,-11 20-32,-1 1-1,0-1 1,0 1 0,0-1-1,0 0 1,1 1-1,-1-1 1,0 1 0,0-1-1,0 0 1,0 1-1,0-1 1,0 1 0,0-1-1,-1 0 1,1 1-1,0-1 1,0 1-1,0-1 1,-1 1 0,1-1-1,0 1 1,-1-1-1,1 1 1,0-1 0,-1 1-1,1-1 1,0 1-1,-1-1 1,1 1 0,-1 0-1,1-1 1,-1 1-1,1 0 1,-1-1-1,1 1 1,-1 0 0,1 0-1,-1 0 1,0-1-1,1 1 1,-1 0 0,1 0-1,-2 0 1,-10-1 13,0 1 1,-1 0-1,1 1 1,0 0-1,0 1 1,0 0-1,0 1 0,0 0 1,0 1-1,-18 9 1,22-9 17,1 0 1,1 0-1,-1 0 1,1 1-1,-1 0 0,1 0 1,1 1-1,-1 0 1,1 0-1,0 0 0,0 0 1,1 1-1,0 0 1,0 0-1,0 0 1,1 0-1,-5 16 0,7-18-17,0-1-1,0 1 1,0 0-1,0 1 0,1-1 1,0 0-1,0 0 1,0 0-1,1 0 0,-1 0 1,3 5-1,-2-7-15,0-1 0,0 1-1,1-1 1,-1 0 0,1 0-1,-1 0 1,1 1 0,0-2-1,0 1 1,0 0 0,0 0-1,0-1 1,0 1 0,1-1-1,-1 1 1,0-1 0,1 0-1,-1 0 1,1 0 0,-1 0-1,6 0 1,37 7-480,1-3 1,0-1-1,0-2 1,89-9-1,-58-5-2782,-16-7-3738</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1.881"/>
    </inkml:context>
    <inkml:brush xml:id="br0">
      <inkml:brushProperty name="width" value="0.05" units="cm"/>
      <inkml:brushProperty name="height" value="0.05" units="cm"/>
      <inkml:brushProperty name="color" value="#008C3A"/>
    </inkml:brush>
  </inkml:definitions>
  <inkml:trace contextRef="#ctx0" brushRef="#br0">1 38 15095,'0'0'7795,"145"-11"-8147,-75 4-432,1-1-2145,-13-3-13559</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2.212"/>
    </inkml:context>
    <inkml:brush xml:id="br0">
      <inkml:brushProperty name="width" value="0.05" units="cm"/>
      <inkml:brushProperty name="height" value="0.05" units="cm"/>
      <inkml:brushProperty name="color" value="#008C3A"/>
    </inkml:brush>
  </inkml:definitions>
  <inkml:trace contextRef="#ctx0" brushRef="#br0">0 58 19753,'0'0'4175,"1"-4"-3993,0 2-181,0 0-1,0-1 1,1 1 0,-1 0 0,1 0 0,-1 0-1,1 0 1,0 0 0,0 0 0,0 1 0,0-1 0,0 1-1,0-1 1,0 1 0,0 0 0,1-1 0,-1 1 0,0 1-1,1-1 1,-1 0 0,1 0 0,5 0 0,71-11-9,-65 11 13,16-2-1,-1 1 1,48 3-1,-75 0-7,0-1 0,0 1 1,-1 0-1,1-1 0,0 1 0,0 0 0,0 0 1,-1 0-1,1 0 0,0 1 0,-1-1 0,1 0 1,-1 1-1,0-1 0,1 1 0,-1-1 0,0 1 1,0 0-1,0-1 0,0 1 0,0 0 0,0 0 1,-1 0-1,1 0 0,0 0 0,-1 0 0,0 0 1,1 0-1,-1 3 0,1 1-5,-1-1 1,0 1-1,0-1 0,0 1 1,-1-1-1,0 0 0,0 1 1,0-1-1,0 0 0,-1 0 1,-2 6-1,-1-3 6,-1 1 0,0-2 0,0 1 0,0-1 0,-1 0 1,0 0-1,-11 8 0,-65 42 1,3-2 6,73-49-6,3-4 16,1 1-1,-1-1 1,1 1-1,-1 0 1,1 1-1,0-1 0,0 0 1,0 1-1,1 0 1,-1 0-1,1-1 1,-4 9-1,14-9 7,60-2 62,1-4 0,76-13 0,138-36-1377,-277 51 910,14-5-265,-14-2-4046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7.223"/>
    </inkml:context>
    <inkml:brush xml:id="br0">
      <inkml:brushProperty name="width" value="0.05" units="cm"/>
      <inkml:brushProperty name="height" value="0.05" units="cm"/>
      <inkml:brushProperty name="color" value="#E71224"/>
    </inkml:brush>
  </inkml:definitions>
  <inkml:trace contextRef="#ctx0" brushRef="#br0">245 182 18985,'0'0'4722,"-4"-3"-4591,3 2-77,1-1-25,-1 1 0,0 0 0,0 0 0,0 0-1,0 0 1,0 0 0,0 0 0,0 0 0,0 0 0,0 0 0,-1 1-1,1-1 1,0 0 0,-1 1 0,1-1 0,0 1 0,-1-1 0,-1 0 0,2 1 131,-5 1-205,11-2-321,2 1 370,0 0 0,1-1 1,-1 0-1,0-1 0,0 1 1,0-1-1,0-1 0,0 1 1,0-1-1,0-1 0,11-6 1,-15 7-7,1 0 1,-1 1-1,1-1 0,-1-1 1,0 1-1,0 0 1,0-1-1,-1 1 0,1-1 1,-1 0-1,0 0 1,0 0-1,0 0 1,-1 0-1,1-1 0,-1 1 1,0 0-1,0-1 1,-1 1-1,1-7 0,-1 9 0,0 0-1,0 0 1,1-1-1,-2 1 1,1 0-1,0 0 0,0 0 1,-1 0-1,1 0 1,-1 0-1,1 0 0,-1 0 1,0 0-1,0 0 1,0 1-1,0-1 0,-2-2 1,0 2-4,1 1 0,-1 0 0,0 0 0,1 0 0,-1 0 0,0 1-1,0-1 1,0 1 0,0 0 0,0-1 0,0 1 0,-4 1 0,-5 0-5,0 0-1,0 1 0,0 0 1,0 1-1,1 1 1,-1 0-1,1 0 1,0 1-1,0 0 1,1 1-1,-1 0 1,1 1-1,1 0 1,-1 1-1,1-1 1,0 2-1,1 0 1,0 0-1,1 0 1,-8 12-1,4-5 12,0 1-1,2 1 0,0-1 0,1 1 1,1 1-1,0-1 0,2 1 0,0 1 0,1-1 1,1 0-1,-1 32 0,4-46-1,0-1 0,1 0 1,-1 1-1,1-1 0,0 0 0,1 0 0,-1 0 0,1 0 0,0 0 0,0 0 1,0 0-1,0-1 0,1 1 0,-1-1 0,1 1 0,0-1 0,0 0 0,0 0 1,1 0-1,-1-1 0,1 1 0,-1-1 0,1 0 0,0 0 0,0 0 0,0 0 1,0-1-1,4 2 0,14 3-8,-1-1 1,1 0 0,-1-2-1,31 1 1,9 0-181,118-8 0,-155 1-22,-1 0 0,1-2 0,-1 0 0,0-2 1,-1 0-1,0-1 0,0-2 0,22-12 0,-36 17 21,0-1 0,0 0-1,-1 0 1,1 0 0,6-9-1,-8 8-532,-1-1-1,0 1 1,0-1-1,0 0 1,-1 0-1,0 0 1,-1 0-1,3-11 1,-2 2 81,0 0 0,-2 0 0,2-24 0,-3-25 6513,-3 50-2491,-3 16-891,-5 27-1845,2 29-647,1 0-1,4 1 1,4 72-1,0-39-497,0-103 576,1 0-1,0 0 1,1 0 0,1 0 0,7-18-1,6-22-62,-10 16 18,-2 0 0,-1 0-1,-2-66 1,-2 84 38,22 38-246,1 11 131,1-1 0,55 49 0,-66-67-124,1-1-1,-1 0 1,1-1-1,1 0 1,0-2-1,0 1 0,1-2 1,31 9-1,-46-15 174,0 0 0,0 0-1,0 0 1,0-1 0,0 1-1,-1 0 1,1-1 0,0 1 0,0-1-1,0 1 1,-1-1 0,1 1-1,0-1 1,-1 0 0,1 1-1,0-1 1,-1 0 0,1 0-1,-1 1 1,1-1 0,-1 0-1,1 0 1,-1 0 0,0 1 0,1-1-1,-1 0 1,0 0 0,0 0-1,0 0 1,0 0 0,0 0-1,0 0 1,0 0 0,0 1-1,0-1 1,0 0 0,0-1 0,-1-50 658,1 37-446,-2-37 322,-13-71-1,8 76-357,6 3-73,1 43-189,11 2-5211,11 2-1982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0.955"/>
    </inkml:context>
    <inkml:brush xml:id="br0">
      <inkml:brushProperty name="width" value="0.05" units="cm"/>
      <inkml:brushProperty name="height" value="0.05" units="cm"/>
      <inkml:brushProperty name="color" value="#004F8B"/>
    </inkml:brush>
  </inkml:definitions>
  <inkml:trace contextRef="#ctx0" brushRef="#br0">315 1 18969,'0'0'3009,"-199"141"-2433,137-59-63,25 6-353,20 0 112,17 3-144,0-1-80,54-7-48,37-10-32,38-17-1537,28-24-2193</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3.196"/>
    </inkml:context>
    <inkml:brush xml:id="br0">
      <inkml:brushProperty name="width" value="0.05" units="cm"/>
      <inkml:brushProperty name="height" value="0.05" units="cm"/>
      <inkml:brushProperty name="color" value="#008C3A"/>
    </inkml:brush>
  </inkml:definitions>
  <inkml:trace contextRef="#ctx0" brushRef="#br0">71 59 14086,'0'0'5680,"-6"-10"-4799,-19-32-193,18 36 2609,4 11-2514,3 19-1575,0-20 1111,-2 127-338,-1-38 25,4 1 1,19 137-1,-4-118-7,-6 0 0,-7 209 0,-6-288 6,-2-1 1,-14 57-1,11-60-1,2 1 0,0 0 0,-1 44 0,7 754 63,-12-689-955,11-169-1137,-6-18-3805</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4.284"/>
    </inkml:context>
    <inkml:brush xml:id="br0">
      <inkml:brushProperty name="width" value="0.05" units="cm"/>
      <inkml:brushProperty name="height" value="0.05" units="cm"/>
      <inkml:brushProperty name="color" value="#008C3A"/>
    </inkml:brush>
  </inkml:definitions>
  <inkml:trace contextRef="#ctx0" brushRef="#br0">182 97 9252,'0'0'9074,"-20"-15"-8591,-65-47-369,79 59-23,1 0 1,-1 1-1,0-1 0,1 1 0,-1 1 0,0-1 0,0 1 0,0 0 1,-10 0-1,8 3 1906,37-1-1269,417 1 1782,-446-2-2358,1 16-182,2-1-1,-1 1 1,2-1 0,0 0-1,1 0 1,10 21 0,2 8 13,18 63 43,-5 2 0,-5 2 0,16 159 0,-21 290 41,-24-513-64,-2 0 1,-3 0 0,-21 70 0,17-73-1,2-1 1,2 2-1,1 0 0,-1 53 1,5 457 33,4-549-32,-1-1-1,0 1 1,0-1 0,-1 1 0,0-1-1,1 0 1,-4 5 0,3-5-39,0-1 1,0 0-1,1 1 0,-1 0 1,1-1-1,-1 9 0,-17-14-2070,-10-8-2592,-14-9-11202</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4.648"/>
    </inkml:context>
    <inkml:brush xml:id="br0">
      <inkml:brushProperty name="width" value="0.05" units="cm"/>
      <inkml:brushProperty name="height" value="0.05" units="cm"/>
      <inkml:brushProperty name="color" value="#008C3A"/>
    </inkml:brush>
  </inkml:definitions>
  <inkml:trace contextRef="#ctx0" brushRef="#br0">1 32 17880,'0'0'5603,"28"0"-5497,404-1 140,-250-14 122,-50 3-1805,-48 9-4156,-122 3-2360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5.055"/>
    </inkml:context>
    <inkml:brush xml:id="br0">
      <inkml:brushProperty name="width" value="0.05" units="cm"/>
      <inkml:brushProperty name="height" value="0.05" units="cm"/>
      <inkml:brushProperty name="color" value="#008C3A"/>
    </inkml:brush>
  </inkml:definitions>
  <inkml:trace contextRef="#ctx0" brushRef="#br0">232 13 14999,'0'0'7462,"-16"5"-7353,10-3-94,-5 1 34,1 0 1,0 1-1,0 0 0,0 1 1,1 0-1,-1 0 0,1 1 1,1 0-1,-1 1 1,-13 14-1,12-10 34,1 0-1,0 1 1,1 0 0,1 1-1,0-1 1,0 2 0,2-1-1,-6 19 1,5-10-49,1 1-1,2-1 1,0 1 0,1 37-1,2-60-33,1 1-1,-1 0 0,0 0 0,0 0 1,0 0-1,1 0 0,-1 0 1,0 0-1,1-1 0,-1 1 0,0 0 1,1 0-1,-1 0 0,1-1 1,0 1-1,-1 0 0,1-1 0,0 1 1,-1 0-1,1-1 0,0 1 1,0-1-1,-1 1 0,1-1 0,1 1 1,30 6-81,34-12-73,-58 3 137,-1 0 0,1 0 0,-1 0 0,0-1 0,0-1 0,0 1 0,0-1 1,0 0-1,-1 0 0,0-1 0,0 0 0,0 0 0,-1-1 0,1 1 0,-1-1 0,0 0 0,-1-1 0,0 1 0,0-1 0,0 0 1,-1 0-1,0 0 0,2-8 0,2-10 1,-1 0 0,-1 0 0,-2-1 0,0 1 0,-2-42 0,-1 63 34,0 1 0,0-1 0,-1 1-1,1-1 1,-1 1 0,0-1 0,1 1-1,-2-1 1,1 1 0,0 0 0,-1 0-1,1 0 1,-1-1 0,0 1 0,0 1-1,0-1 1,-1 0 0,1 1 0,-3-3-1,1 1-1,3 1-53,3 23-3418,12-3 435</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5.429"/>
    </inkml:context>
    <inkml:brush xml:id="br0">
      <inkml:brushProperty name="width" value="0.05" units="cm"/>
      <inkml:brushProperty name="height" value="0.05" units="cm"/>
      <inkml:brushProperty name="color" value="#008C3A"/>
    </inkml:brush>
  </inkml:definitions>
  <inkml:trace contextRef="#ctx0" brushRef="#br0">416 0 21002,'0'0'3532,"-1"6"-3137,-36 139-226,-81 272 659,96-357-749,-2-2-1,-2 0 1,-4-2-1,-65 96 1,32-71-191,65-112-2850,21-15-1181,12-11-5355</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5.797"/>
    </inkml:context>
    <inkml:brush xml:id="br0">
      <inkml:brushProperty name="width" value="0.05" units="cm"/>
      <inkml:brushProperty name="height" value="0.05" units="cm"/>
      <inkml:brushProperty name="color" value="#008C3A"/>
    </inkml:brush>
  </inkml:definitions>
  <inkml:trace contextRef="#ctx0" brushRef="#br0">22 0 21498,'0'0'3225,"0"24"-3158,0 468 186,1-470-266,-1 30-198,0-50 186,0 0 1,0 0-1,0 0 0,-1 0 1,1 0-1,-1 0 0,1 0 0,-1 0 1,0 0-1,0 0 0,0-1 1,0 1-1,0 0 0,0 0 1,0-1-1,-1 1 0,1-1 1,-3 3-1,3-7 34,0 0-1,0 1 1,0-1 0,1 0-1,-1 0 1,1 0 0,-1 0 0,1 0-1,0 0 1,1-3 0,-2-9-9,1-1-1,1 1 1,0-1 0,1 1 0,1-1 0,0 1-1,1 0 1,1 0 0,0 1 0,1-1 0,1 1-1,16-25 1,-13 23-43,2 1 0,0 0 0,0 1-1,2 0 1,-1 1 0,29-20 0,-32 27 27,0 0 1,1 0 0,0 1 0,0 0-1,0 1 1,0 0 0,1 1 0,-1 1-1,1-1 1,0 2 0,21-1 0,-30 2 11,-1 0 1,0 0 0,1 0 0,-1 0 0,1 0-1,-1 1 1,0-1 0,1 1 0,-1-1 0,0 1-1,1 0 1,-1 0 0,0 0 0,0 0 0,0 1-1,0-1 1,0 0 0,0 1 0,0-1 0,0 1-1,-1 0 1,1 0 0,-1 0 0,1 0 0,-1 0-1,0 0 1,0 0 0,2 3 0,-1 3-5,-1-1 0,1 1 0,-1-1-1,-1 1 1,1-1 0,-1 1 0,-2 13 0,1-19 9,0 0-1,1 0 1,-1 0-1,0 0 1,0 0 0,0 0-1,0 0 1,-1 0-1,1 0 1,-1-1-1,1 1 1,-1 0-1,1-1 1,-1 1 0,0-1-1,0 0 1,0 0-1,0 1 1,0-1-1,0 0 1,0-1-1,0 1 1,0 0 0,0-1-1,0 1 1,-1-1-1,1 1 1,-3-1-1,-12 2 74,1 0 0,-29-1-1,36-1-32,-22 1-345,1-2 0,-1 0 1,1-3-1,-1 0 0,-29-9 1,17 0-3096</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09.010"/>
    </inkml:context>
    <inkml:brush xml:id="br0">
      <inkml:brushProperty name="width" value="0.05" units="cm"/>
      <inkml:brushProperty name="height" value="0.05" units="cm"/>
      <inkml:brushProperty name="color" value="#5B2D90"/>
    </inkml:brush>
  </inkml:definitions>
  <inkml:trace contextRef="#ctx0" brushRef="#br0">5 325 13766,'0'0'6673,"0"0"-6645,0 0 0,0 0 0,0 0-1,0 0 1,0 1 0,0-1 0,0 0 0,0 0 0,0 0 0,0 0 0,0 0 0,0 0 0,0 0 0,0 1 0,0-1 0,0 0 0,0 0 0,0 0 0,-1 0 0,1 0-1,0 0 1,0 0 0,0 1 0,0-1 0,0 0 0,0 0 0,0 0 0,0 0 0,0 0 0,0 0 0,0 0 0,-1 0 0,1 0 0,0 0 0,0 0 0,0 0 0,0 0 0,0 0-1,0 0 1,0 0 0,-1 1 0,1-1 0,0 0 0,0 0 0,0 0 0,0-1 0,0 1 0,0 0 0,-1 0 0,1 0 0,0 0 0,0 0 0,0 0 0,0 0 0,0 0-1,0 0 1,-1 6 35,2 1 0,-1-1 0,1 0-1,0 0 1,0 0 0,0 0 0,1 1-1,0-2 1,1 1 0,4 9 0,0-5-23,0 0 1,1 0 0,0-1-1,15 13 1,-3-3-26,0-1-1,2-1 1,0-1-1,1-1 1,0-1-1,1-1 1,1-1-1,0-1 1,1-1-1,0-1 1,0-1-1,1-2 1,-1-1-1,2-1 1,28 1-1,55 0-165,0-6 0,172-21 0,-83 1 163,283 8-1,-447 13-10,17 0-15,-1 2 1,1 3 0,-1 2-1,0 2 1,-1 2 0,0 3-1,-1 1 1,0 3 0,-1 2-1,76 44 1,-82-39-18,71 47 15,-104-64 9,1 0 0,-1 1 0,0 0 0,-1 1-1,0 0 1,-1 1 0,12 18 0,-19-28 24,-1-1 0,1 1 0,0-1 0,-1 1 0,1-1 0,0 0-1,0 1 1,-1-1 0,1 0 0,0 0 0,0 0 0,-1 1 0,1-1 0,0 0 0,0 0 0,0 0 0,-1 0 0,1 0 0,0 0-1,0 0 1,-1-1 0,1 1 0,0 0 0,0 0 0,-1-1 0,1 1 0,0 0 0,0-1 0,-1 1 0,1-1 0,0 1 0,-1-1-1,1 1 1,-1-1 0,2 0 0,32-27-13,-22 18 31,45-30-33,2 2 1,92-43-1,137-43-3,-145 65 1,-55 24-23,1 4 1,2 4-1,0 4 1,1 4-1,2 3 1,117-3-1,1344 14 85,-182 27-9,-1231-26-41,0-5-1,-1-7 1,0-6 0,153-45 0,-237 47-2,-2-3 0,0-2 0,-2-3 1,-1-2-1,61-46 0,-105 70 3,-6 5-2,0 0 0,1 0-1,-1-1 1,0 1 0,0-1 0,0 0 0,0 1 0,0-1-1,-1 0 1,1 0 0,0 0 0,-1 0 0,1-1-1,-1 1 1,0 0 0,0-1 0,0 1 0,0 0-1,0-1 1,0-4 0,3-3 64,-3 10-136,-1-1-1,1 1 0,-1-1 1,0 1-1,1-1 0,-1 1 0,1-1 1,-1 0-1,0 1 0,0-1 1,1 0-1,-1 1 0,0-1 0,0 1 1,0-1-1,0 0 0,0 1 1,1-1-1,-1 0 0,0 1 0,-1-1 1,1 0-1,0 1 0,0-1 0,0 0 1,0 1-1,0-1 0,-1 0 1,1 1-1,0-1 0,-1 0 0,1 1 1,0-1-1,-1 1 0,1-1 1,-1 1-1,1-1 0,-1 1 0,1-1 1,-1 1-1,1 0 0,-1-1 0,1 1 1,-1 0-1,0-1 0,1 1 1,-1 0-1,0 0 0,1-1 0,-1 1 1,1 0-1,-1 0 0,-1 0 1,-37-7-4827</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3.974"/>
    </inkml:context>
    <inkml:brush xml:id="br0">
      <inkml:brushProperty name="width" value="0.05" units="cm"/>
      <inkml:brushProperty name="height" value="0.05" units="cm"/>
      <inkml:brushProperty name="color" value="#5B2D90"/>
    </inkml:brush>
  </inkml:definitions>
  <inkml:trace contextRef="#ctx0" brushRef="#br0">26 152 13158,'0'0'6800,"-3"-5"-6514,-1-3-108,1 0 0,0 0 0,0-1 0,0 1 0,1-1 0,1 0 0,-1 1 0,1-1-1,1-15 1,9 21-258,271-4 94,-184 9-836,136-16 0,-229 13 671,18-4-978,-16-6-2804,-5 4-1002</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4.350"/>
    </inkml:context>
    <inkml:brush xml:id="br0">
      <inkml:brushProperty name="width" value="0.05" units="cm"/>
      <inkml:brushProperty name="height" value="0.05" units="cm"/>
      <inkml:brushProperty name="color" value="#5B2D90"/>
    </inkml:brush>
  </inkml:definitions>
  <inkml:trace contextRef="#ctx0" brushRef="#br0">1 0 7251,'0'0'10816,"0"19"-9642,0 370 1617,0-216-11494</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4.715"/>
    </inkml:context>
    <inkml:brush xml:id="br0">
      <inkml:brushProperty name="width" value="0.05" units="cm"/>
      <inkml:brushProperty name="height" value="0.05" units="cm"/>
      <inkml:brushProperty name="color" value="#5B2D90"/>
    </inkml:brush>
  </inkml:definitions>
  <inkml:trace contextRef="#ctx0" brushRef="#br0">0 1 16872,'0'0'3916,"7"16"-3793,3 10-52,-1 0 0,-2 1 0,0 0-1,-2 0 1,-1 0 0,1 39 0,-5 202-506,0-267 420,1-1-1,-1 0 0,0 0 1,1 1-1,-1-1 0,1 0 1,-1 0-1,0 0 0,1 0 1,-1 0-1,1 1 0,-1-1 1,0 0-1,1 0 0,-1 0 1,1 0-1,-1 0 0,1 0 1,-1 0-1,0 0 0,1 0 1,-1-1-1,1 1 0,-1 0 1,0 0-1,1 0 0,-1 0 1,1-1-1,-1 1 0,1 0 1,1-1-23,12-3 46,0-2-1,0 1 0,-1-2 1,0 1-1,0-2 0,0 0 1,-1-1-1,0 0 0,-1 0 0,0-1 1,0-1-1,-1 0 0,0 0 1,-1-1-1,-1 0 0,0-1 1,0 0-1,-1 0 0,-1-1 1,0 1-1,-1-1 0,-1-1 1,0 1-1,0-1 0,-2 1 0,2-30 1,13 86 523,-13-31-612,-1-1 0,2 1 1,-1-1-1,1 0 1,1-1-1,0 1 0,8 9 1,-10-15 5,0 0 0,0 0 0,0 0 0,0-1 0,1 0 0,-1 0 0,1 0 1,0 0-1,0-1 0,0 0 0,0 0 0,1 0 0,-1-1 0,0 1 0,1-1 0,8 0 0,-7 0-20,0 0 0,0-1 0,0 0-1,-1 0 1,1-1 0,0 0 0,0 0-1,0 0 1,-1-1 0,1 0 0,0 0-1,-1-1 1,0 0 0,0 0-1,0 0 1,0-1 0,0 0 0,0 0-1,-1-1 1,0 1 0,0-1 0,0 0-1,-1 0 1,0-1 0,0 0 0,0 1-1,0-1 1,-1 0 0,0-1-1,3-9 1,4-30 5625,-10 68-5543,0 89 137,0-63-4799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1.668"/>
    </inkml:context>
    <inkml:brush xml:id="br0">
      <inkml:brushProperty name="width" value="0.05" units="cm"/>
      <inkml:brushProperty name="height" value="0.05" units="cm"/>
      <inkml:brushProperty name="color" value="#004F8B"/>
    </inkml:brush>
  </inkml:definitions>
  <inkml:trace contextRef="#ctx0" brushRef="#br0">106 89 13046,'0'0'8556,"0"-7"-7542,0-18-345,2 49-171,4 37-515,19 458 315,-25-546-243,1 2-65,-1-1 1,-1 0 0,-1 0 0,-2 1-1,0-1 1,-11-33 0,-24-32-66,-18-51 2,52 129 73,2-1-1,0 1 1,0-1-1,2 0 1,-1 1-1,2-1 1,0 0-1,2-21 1,-1 33 0,1-1-1,-1 1 1,0 0 0,1 0 0,-1-1 0,1 1 0,0 0 0,-1 0 0,1 1 0,0-1 0,0 0 0,0 1 0,1-1-1,-1 1 1,0-1 0,1 1 0,-1 0 0,0 0 0,1 0 0,-1 0 0,1 1 0,0-1 0,-1 1 0,1-1 0,3 1 0,77-6-9,-73 6 4,20 0-11,-1 1 1,1 2 0,0 1 0,46 12-1,-57-11 7,-1 2-1,0 0 1,0 0-1,0 2 0,-1 0 1,-1 2-1,0-1 0,16 15 1,-28-22-36,0 1 0,0 0 0,0 1 0,0-1 0,-1 1 0,0 0 1,0 0-1,0 0 0,-1 0 0,1 0 0,-1 0 0,-1 1 0,1-1 0,-1 1 0,1 7 0,-1-9 5,-1 0 0,0 0 0,0 0 0,-1 0 0,1 0 0,-1 0 0,0 0 0,0 0 0,0 0-1,-1-1 1,1 1 0,-1 0 0,0-1 0,0 1 0,0-1 0,0 1 0,-1-1 0,1 0-1,-1 0 1,0 0 0,0 0 0,-5 3 0,-15 8-185,-1 0 1,-1-2-1,-36 13 0,-15 8-933,75-33 1134,1 0-1,0 0 1,-1 0-1,1 0 1,0 0 0,-1 1-1,1-1 1,-1 0-1,1 0 1,0 0-1,-1 0 1,1 1-1,0-1 1,-1 0 0,1 0-1,0 1 1,0-1-1,-1 0 1,1 1-1,0-1 1,0 0 0,0 1-1,-1-1 1,1 0-1,0 1 1,0-1-1,0 1 1,0-1 0,0 0-1,0 1 1,-1-1-1,1 1 1,0-1-1,0 0 1,0 1-1,14 7-153,30 0 560,-39-7-381,1 0 66,9 2 67,1 0-1,0 1 1,27 11 0,-40-14-118,-1 0 1,1 1-1,0-1 0,-1 1 1,1 0-1,-1 0 0,1 0 1,-1 0-1,0 0 0,0 0 1,0 1-1,2 2 0,-3-3-7,-1-1 0,1 1 0,-1 0 0,1-1 0,-1 1 0,0 0 0,1-1 0,-1 1 0,0 0 0,0 0 0,0-1 0,-1 1 0,1 0 0,0-1 0,-1 1 0,1 0 0,-1-1 0,1 1 0,-1 0 0,0-1 0,0 1 0,1-1 0,-3 3 0,-1 0 19,0 0-1,0 0 1,0-1 0,-1 1-1,1-1 1,-1 0 0,0 0 0,0 0-1,0-1 1,0 0 0,-1 0-1,-5 2 1,-37 17-1479</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5.122"/>
    </inkml:context>
    <inkml:brush xml:id="br0">
      <inkml:brushProperty name="width" value="0.05" units="cm"/>
      <inkml:brushProperty name="height" value="0.05" units="cm"/>
      <inkml:brushProperty name="color" value="#5B2D90"/>
    </inkml:brush>
  </inkml:definitions>
  <inkml:trace contextRef="#ctx0" brushRef="#br0">1 30 15991,'0'0'7700,"0"-30"-7716,8 30-1025,-4 12-623,-4 10 47,0 4-2865</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5.491"/>
    </inkml:context>
    <inkml:brush xml:id="br0">
      <inkml:brushProperty name="width" value="0.05" units="cm"/>
      <inkml:brushProperty name="height" value="0.05" units="cm"/>
      <inkml:brushProperty name="color" value="#5B2D90"/>
    </inkml:brush>
  </inkml:definitions>
  <inkml:trace contextRef="#ctx0" brushRef="#br0">218 0 17240,'0'0'2473,"0"22"-2374,5 172 74,-5-190-165,0 0 0,0 0-1,0 0 1,0 0 0,-1 0 0,1 0-1,-1-1 1,0 1 0,0 0-1,-1 0 1,1 0 0,-1-1 0,1 1-1,-1-1 1,-1 1 0,-2 3 0,1-3-3,-2-1 1,1 1-1,0-1 1,-1 0-1,0-1 1,1 1-1,-1-1 1,0 0-1,0 0 1,-7 0-1,-11 3 235,-1-1-1,1-1 1,-37-1-1,84-13-1111,41-1-2898,17 2-3503</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6.242"/>
    </inkml:context>
    <inkml:brush xml:id="br0">
      <inkml:brushProperty name="width" value="0.05" units="cm"/>
      <inkml:brushProperty name="height" value="0.05" units="cm"/>
      <inkml:brushProperty name="color" value="#5B2D90"/>
    </inkml:brush>
  </inkml:definitions>
  <inkml:trace contextRef="#ctx0" brushRef="#br0">282 97 15479,'0'0'8044,"0"-7"-7724,1-1-366,0-2 179,0 0 0,-1 0 0,0 1 0,-1-1 0,-2-13 0,2 22-138,0 0 0,0 0-1,0 0 1,-1 0 0,1 0-1,0 1 1,-1-1-1,1 1 1,-1-1 0,1 1-1,-1-1 1,1 1 0,-1 0-1,1-1 1,-1 1 0,1 0-1,-1 0 1,1 0 0,-2 1-1,-41 0-80,34-1 47,2 1 33,0 0-1,0 0 0,-1 1 1,1 0-1,0 0 1,0 1-1,1 0 0,-1 0 1,0 1-1,1 0 1,0 0-1,0 0 0,0 1 1,1 1-1,-1-1 1,1 1-1,1 0 0,-1 0 1,1 1-1,-5 7 1,4-5 3,0 1 0,1 0 1,0 0-1,1 0 0,0 1 1,0-1-1,1 1 0,0 0 0,1 0 1,1 1-1,0-1 0,0 0 1,1 0-1,2 16 0,-1-24-6,0 1 0,0-1-1,0 0 1,0 0-1,1 0 1,-1 0 0,1-1-1,0 1 1,0 0-1,0-1 1,0 1 0,1-1-1,-1 0 1,1 1-1,-1-1 1,1 0 0,0-1-1,0 1 1,0 0-1,0-1 1,0 0 0,0 0-1,0 0 1,5 1-1,9 3-130,1-1-1,-1-1 0,24 1 1,-12-2-363,1-1 0,0-1 0,-1-1 0,1-1 0,47-11 0,-69 11 423,-1 0 0,1 0 0,-1-1 0,1 0 0,-1 0 0,0-1-1,0 0 1,-1 0 0,1-1 0,-1 1 0,0-1 0,0-1 0,0 1 0,-1-1 0,0 0 0,0 0 0,0-1 0,-1 1 0,0-1 0,0 0 0,-1 0 0,0-1 0,0 1 0,-1-1 0,1 1 0,0-11 0,3-38 5560,-6 58-5261,-10 77-263,7-64-148,1 0-1,0 0 1,1 0 0,0 0-1,4 28 1,-2-42 111,-1 0 1,1 0-1,0 0 0,0 0 1,0 0-1,0 0 0,1 0 0,-1 0 1,0 0-1,0-1 0,0 1 1,1 0-1,-1-1 0,0 1 1,1-1-1,-1 1 0,1-1 1,-1 0-1,0 0 0,1 0 0,-1 1 1,1-1-1,-1-1 0,3 1 1,46-1-1056,-41 0 783,0 1 110,0-1-1,0 0 0,0-1 0,0 0 0,0 0 1,0-1-1,-1 0 0,1-1 0,-1 1 0,0-2 1,0 1-1,12-10 0,-14 9 222,-1 0 0,0 0 0,-1 0 0,1 0 0,-1-1 0,0 0 0,3-7 0,-3 6 507,-1-1-1,0 1 0,0-1 1,-1 0-1,0 0 0,1-14 1,-3 21-304,0 0 1,-1-1-1,1 1 1,0-1 0,1 1-1,-1-1 1,0 1-1,0 0 1,1-1-1,-1 1 1,0 0 0,1-1-1,0 1 1,-1 0-1,1 0 1,0-1-1,-1 1 1,3-2-1,6 22 541,4 45-894,-12-60 111,-1-1-1,1 0 1,-1 1 0,1-1 0,0 0-1,1 0 1,-1 0 0,0 0-1,1 0 1,0 0 0,-1 0-1,1 0 1,0-1 0,1 1 0,-1-1-1,0 1 1,1-1 0,4 4-1,-2-4-63,-1 0 0,1 1 0,0-2 0,0 1 0,-1 0 0,1-1 0,0 0 0,1 0 0,-1-1 0,0 1 0,7-1 0,-2-1 61,0 1 1,0-2 0,0 1-1,0-2 1,0 1 0,0-1-1,0-1 1,-1 0-1,1 0 1,-1-1 0,14-9-1,-17 9 247,0-1-1,-1 0 1,0 0 0,0-1-1,0 0 1,-1 0-1,0 0 1,0 0-1,0-1 1,-1 1-1,-1-1 1,1 0-1,-1 0 1,0 0-1,-1 0 1,0 0 0,0 0-1,-1-15 1,1 23-109,8-1-78,0 1 0,0 0 0,0 1 0,0 0 0,0 1 0,-1-1 0,1 2 0,0-1 0,-1 1 0,0 0 0,1 1 0,-1 0 0,-1 0 0,1 1 0,-1 0 0,1 1 0,-1-1 0,-1 1 0,1 0 0,-1 1 0,5 7 0,-5-8-21,0 0-1,0 1 0,-1 0 1,0 0-1,-1 1 0,1-1 1,-1 1-1,-1 0 0,0 0 1,0 0-1,0 0 0,-1 1 1,0-1-1,-1 1 0,0-1 1,0 1-1,-1 0 0,0-1 1,0 1-1,-3 12 0,2-18 16,0-1 0,0 0 0,-1 0 0,1 0 0,0 0 0,-1 0 0,0 0 0,1-1 0,-1 1 0,0 0 0,0-1 0,0 1 0,0-1 0,0 0 0,0 0 0,0 1 0,0-2-1,-1 1 1,1 0 0,0 0 0,-1-1 0,1 1 0,-5 0 0,-62 3 34,61-4-17,-8 0 25,12 1 35,-1-1 0,1 0 0,0 0 0,0 0 0,-1-1 0,1 1 0,-7-3 0,10 2-60,0 1 1,0-1 0,0 0 0,0 1 0,0-1 0,0 0 0,1 0 0,-1 0 0,0 0 0,0 0 0,1 0 0,-1 0 0,0 0 0,1 0-1,-1 0 1,1 0 0,-1-1 0,1 1 0,0 0 0,0 0 0,-1-1 0,1 1 0,0 0 0,0 0 0,0 0 0,0-1 0,0 1 0,1 0-1,-1 0 1,1-3 0,-1 4-26,0-1-1,0 0 0,0 0 0,1 0 0,-1 0 1,0 0-1,1 1 0,-1-1 0,0 0 0,1 0 1,-1 1-1,1-1 0,-1 0 0,1 1 0,0-1 1,-1 0-1,1 1 0,0-1 0,-1 1 1,1-1-1,0 1 0,1-1 0,16-8-709,1 2 0,25-7 0,-1 0-1298,31-13-3547</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6.629"/>
    </inkml:context>
    <inkml:brush xml:id="br0">
      <inkml:brushProperty name="width" value="0.05" units="cm"/>
      <inkml:brushProperty name="height" value="0.05" units="cm"/>
      <inkml:brushProperty name="color" value="#5B2D90"/>
    </inkml:brush>
  </inkml:definitions>
  <inkml:trace contextRef="#ctx0" brushRef="#br0">71 0 19849,'0'0'4194,"-34"94"-4338,34-22 192,0 3-32,0-2 0,0-3 0,0-10-16,0-6-736,0-15-1009,-16-15-1809,-5-14-6066</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7.260"/>
    </inkml:context>
    <inkml:brush xml:id="br0">
      <inkml:brushProperty name="width" value="0.05" units="cm"/>
      <inkml:brushProperty name="height" value="0.05" units="cm"/>
      <inkml:brushProperty name="color" value="#5B2D90"/>
    </inkml:brush>
  </inkml:definitions>
  <inkml:trace contextRef="#ctx0" brushRef="#br0">46 72 2897,'0'0'20826,"-7"-9"-20378,-23-26-128,22 27-55,8 6-439,12 4 70,549 7-3212,-558-9 3729,-27 1 393,13 1-763,1 0 0,-1 0 0,1 1 0,0 0 0,0 1 0,0 0 0,1 0 0,-1 1 0,1 1-1,0-1 1,-10 9 0,13-9-39,1 0 0,0 1-1,0-1 1,0 1-1,0 0 1,1 1-1,0-1 1,0 1 0,1 0-1,0-1 1,0 2-1,0-1 1,1 0-1,0 0 1,1 1 0,-2 12-1,3-18 1,-1 3-33,1 0-1,-1 0 0,1 0 0,0 0 1,0 0-1,1 0 0,0 0 0,2 9 0,-2-12 5,1 0-1,-1-1 0,1 1 0,-1-1 0,1 0 1,-1 1-1,1-1 0,0 0 0,0 0 0,-1 0 1,1 0-1,0 0 0,0-1 0,0 1 0,0 0 1,0-1-1,0 0 0,0 1 0,0-1 0,0 0 1,1 0-1,-1 0 0,3-1 0,2 1 32,1 0 1,0-1-1,-1 0 0,1 0 0,-1 0 0,0-1 1,1-1-1,-1 1 0,0-1 0,0 0 1,-1-1-1,1 0 0,0 0 0,-1 0 1,9-9-1,5-6 75,-1-1 1,-1-1-1,17-25 1,-24 29 40,1 0 1,1 2 0,0-1 0,1 2 0,1 0 0,22-17 0,-35 30-116,0 0-1,0 1 1,-1-1-1,1 0 1,0 1-1,0-1 1,0 1 0,0-1-1,0 1 1,0 0-1,0 0 1,0 0-1,0 0 1,0 0 0,0 1-1,0-1 1,0 1-1,0-1 1,0 1-1,0 0 1,0-1 0,0 1-1,0 0 1,-1 0-1,1 0 1,0 1-1,-1-1 1,1 0 0,-1 1-1,2 1 1,6 5-33,-2 1 0,1 1 0,11 19 0,-12-19 49,2 4-88,-1-1 1,-1 1-1,0 0 1,-1 1-1,-1-1 1,0 1-1,-1 0 1,0 1-1,-1-1 1,-1 1 0,0 28-1,0-59 103,0 0 0,1 0 0,0 1 1,1-1-1,1 1 0,0 0 0,1 0 0,1 1 0,0-1 0,1 1 0,0 1 0,1-1 1,13-13-1,-22 25-38,1 1 1,0-1-1,0 0 1,-1 1 0,1-1-1,0 1 1,0-1-1,0 0 1,0 1 0,0 0-1,0-1 1,0 1-1,0 0 1,0-1 0,0 1-1,0 0 1,0 0-1,0 0 1,0 0-1,0 0 1,0 0 0,0 0-1,0 0 1,0 0-1,0 0 1,0 1 0,0-1-1,0 0 1,0 1-1,-1-1 1,1 1 0,0-1-1,0 1 1,0-1-1,0 1 1,0 1 0,27 29-22,-23-25 20,40 65-271,-44-70 253,0-1 1,0 1-1,-1 0 1,1-1-1,0 1 1,0-1-1,0 1 1,0-1-1,0 0 1,-1 1-1,1-1 1,0 0 0,0 0-1,0 0 1,0 0-1,0 0 1,0 0-1,0 0 1,0 0-1,0 0 1,0 0-1,0 0 1,0 0 0,0-1-1,0 1 1,0 0-1,0-1 1,0 1-1,-1-1 1,3 0-1,27-19 167,-25 16-172,12-8 23,73-49 105,-81 56-102,-1 1 0,1 0 0,0 0 0,1 0 0,-1 2 0,1-1 0,-1 1-1,18-2 1,-23 4-8,-1 0-1,1 0 0,-1 1 0,1-1 0,-1 1 0,1 0 1,-1 0-1,1 0 0,-1 0 0,0 1 0,0-1 1,1 1-1,-1 0 0,0 0 0,-1 0 0,1 0 0,0 1 1,-1-1-1,1 1 0,-1-1 0,0 1 0,0 0 0,0 0 1,0 0-1,0 0 0,-1 1 0,1-1 0,0 4 1,3 8 12,0 1-1,-2 0 1,0 0 0,2 27 0,-5-41-5,0 0 0,0-1 0,0 1 0,1-1 0,-1 1 0,1-1 0,-1 1-1,1-1 1,0 1 0,-1-1 0,1 0 0,0 1 0,0-1 0,0 0 0,0 0 0,0 1-1,0-1 1,0 0 0,0 0 0,1 0 0,-1 0 0,0-1 0,1 1 0,-1 0 0,0 0-1,1-1 1,-1 1 0,4 0 0,2 0-128,0 0-1,1 0 0,0-1 1,14-1-1,-7 1-391,37-2-2223</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8.632"/>
    </inkml:context>
    <inkml:brush xml:id="br0">
      <inkml:brushProperty name="width" value="0.05" units="cm"/>
      <inkml:brushProperty name="height" value="0.05" units="cm"/>
      <inkml:brushProperty name="color" value="#5B2D90"/>
    </inkml:brush>
  </inkml:definitions>
  <inkml:trace contextRef="#ctx0" brushRef="#br0">154 218 17192,'0'0'4287,"-2"8"-3900,0 3-455,-4 8 1069,4-39-168,2 19-828,0 0-1,1 0 1,-1-1-1,0 1 1,0 0-1,-1 0 0,1 0 1,0 0-1,0 0 1,0 0-1,-1 0 1,1-1-1,0 1 1,-1 0-1,1 0 1,-1 0-1,1 0 1,-1 1-1,0-1 1,-1-2-1,0 3-7,0-1 0,0 1 0,0 0 0,0-1 0,0 1 1,0 0-1,0 0 0,0 0 0,0 1 0,0-1 0,0 0 0,-2 2 0,-1-2 5,0 1-1,0 0 1,0 1 0,0-1-1,0 1 1,0 0-1,0 1 1,1-1 0,-1 1-1,1 0 1,0 0 0,0 0-1,0 0 1,0 1-1,0-1 1,1 1 0,0 0-1,-4 7 1,3-5 1,1 1-1,0 0 1,1 0 0,0 0 0,0 0-1,0 1 1,1-1 0,0 0 0,0 1 0,1-1-1,0 1 1,2 11 0,-2-17-7,1-1-1,-1 1 1,1-1-1,-1 1 1,1 0 0,0-1-1,0 1 1,-1-1 0,1 0-1,0 1 1,0-1 0,1 0-1,-1 1 1,0-1 0,0 0-1,1 0 1,-1 0 0,0 0-1,1 0 1,-1 0 0,1-1-1,0 1 1,-1 0 0,1-1-1,-1 1 1,3-1 0,50 9-273,-47-9 233,20 3-82,-1-2-1,1-1 1,0-2 0,0 0-1,-1-1 1,0-2-1,41-12 1,-58 14 111,1-1 1,-1 0-1,0 0 0,-1-1 1,1 0-1,-1-1 0,0 1 1,0-1-1,-1-1 0,0 0 1,0 0-1,0 0 0,-1-1 1,0 0-1,-1 0 0,1 0 1,-2-1-1,1 0 0,-1 0 1,-1 0-1,1 0 0,-2-1 1,4-17-1,-2 1 325,-2 1 0,0 0 0,-2 0 0,-4-40 0,4 63-240,0 0-1,-1 0 1,1 0-1,-1 0 1,1 0 0,-1 0-1,0 1 1,0-1-1,0 0 1,0 0 0,0 1-1,0-1 1,0 1-1,-1-1 1,1 1 0,0-1-1,-1 1 1,1 0-1,-1 0 1,0 0 0,1 0-1,-4-2 1,3 26-180,-2 6 44,-3 7 43,2 0-1,1 1 1,2-1-1,2 1 0,4 37 1,-4-66-52,2 0 0,-1 0 0,1-1 0,0 1 0,1-1 0,0 1 0,0-1 0,0 0 0,1 0 0,0 0 0,0 0 0,1-1 0,0 0 0,0 0 0,1 0 0,-1 0 0,1-1 0,0 0 0,1 0 0,-1-1 0,1 0 0,0 0 0,0 0 0,0-1 0,1 0 0,-1-1 0,1 1 0,0-2 0,12 3 0,-8-2-116,1-1-1,-1 0 0,1-1 0,0 0 1,-1-1-1,1-1 0,-1 0 0,1 0 0,-1-1 1,0-1-1,0 0 0,0-1 0,-1 0 1,1-1-1,-1 0 0,13-10 0,-15 10 130,-1-1-1,0-1 0,0 1 0,-1-1 1,0-1-1,-1 1 0,1-1 1,5-13-1,-7 13 417,-1-1 0,0 0 0,-1 0-1,0 0 1,0-1 0,-1 1 0,0-1 0,-1 1 0,0-12 0,-1 21 83,-9 10-330,-31 25-260,15-14 217,0 2 0,-25 29 0,45-45-155,0 0 0,0 1-1,0-1 1,1 1 0,0 0-1,0 1 1,1-1-1,0 1 1,0-1 0,0 1-1,1 0 1,1 0 0,-1 0-1,1 9 1,1-16 50,1-1-1,-1 1 1,1-1 0,-1 1 0,1-1 0,-1 1 0,1-1 0,-1 0-1,1 1 1,0-1 0,-1 0 0,1 1 0,-1-1 0,1 0-1,0 0 1,0 0 0,-1 0 0,1 0 0,0 0 0,-1 1-1,1-1 1,0-1 0,-1 1 0,1 0 0,0 0 0,-1 0-1,1 0 1,1-1 0,3 1-123,3-1 94,0 0 1,0-1 0,0 0-1,0 0 1,-1-1 0,1 1-1,0-2 1,-1 1-1,0-1 1,0 0 0,0-1-1,-1 0 1,1 0-1,-1 0 1,0-1 0,-1 0-1,1 0 1,6-10-1,6-10 583,-1-1 0,-1 0 1,18-44-1,-31 70 720,-1 14-711,1 34-629,-1-6 121,-2-37-42,1-1 0,-1 1 0,1-1 0,0 1 0,0-1 0,0 0 0,0 1 0,1-1 0,-1 0 1,1 0-1,0 0 0,0 0 0,0 0 0,0 0 0,1-1 0,-1 1 0,1-1 0,3 3 0,-3-4-21,0 1-1,0-1 0,0 0 0,0 0 0,0-1 0,0 1 1,0 0-1,0-1 0,0 0 0,1 0 0,-1 0 0,0 0 1,0-1-1,0 1 0,1-1 0,-1 1 0,0-1 0,0 0 1,0-1-1,5-2 0,9-5 89,0-1 0,-1-1 0,0-1 1,-1 0-1,16-17 0,-17 15 60,1 1 0,0 1 0,1 0 0,0 1 0,21-11 1,-36 22-98,0 0 0,0-1 0,0 1 0,0 0 0,0 0 0,0 0 0,0 0 0,0 0 0,0 0 0,0 0 0,0 0 0,0 0 0,0 0 0,0 0 0,0 1 0,0-1 0,-1 0 0,1 1 0,0-1 0,0 0 0,0 1 0,0 0 1,0-1-1,0 1 0,-1-1 0,1 1 0,0 0 0,-1 0 0,1-1 0,0 1 0,-1 0 0,1 0 0,-1 0 0,1 0 0,-1 0 0,0-1 0,1 1 0,-1 0 0,0 0 0,1 0 0,-1 0 0,0 0 0,0 2 0,6 49-120,-6-47 131,1 11-30,1 1 8,-2 1 1,0-1-1,-3 20 0,2-32 8,0-1 1,0 1-1,0-1 1,0 0-1,-1 0 1,0 1-1,0-1 1,0 0-1,0-1 1,-1 1-1,1 0 0,-1-1 1,0 1-1,0-1 1,0 0-1,-1 0 1,-3 3-1,7-6 13,0 0 0,-1 0 0,1 0 0,0 0-1,0 0 1,-1 0 0,1 0 0,0 0 0,0 0 0,0 0-1,-1 0 1,1 0 0,0 0 0,0 0 0,0-1 0,-1 1-1,1 0 1,0 0 0,0 0 0,0 0 0,-1 0 0,1-1-1,0 1 1,0 0 0,0 0 0,0 0 0,0 0 0,0-1-1,-1 1 1,1 0 0,0 0 0,0-1 0,0 1 0,0 0-1,0 0 1,0 0 0,0-1 0,0 1 0,0 0 0,0 0-1,0-1 1,0 1 0,0 0 0,0 0 0,0 0 0,0-1-1,0 1 1,0 0 0,0 0 0,1 0 0,-1-1 0,0 1-1,2-16 277,0 10-270,1-1-1,-1 1 0,2 0 1,-1 0-1,1 0 0,0 0 1,0 0-1,0 1 0,1 0 0,0 0 1,0 0-1,0 0 0,7-3 1,15-12-36,41-22 0,-54 34 25,-10 6-13,10-7-17,-1 0 1,1 2 0,0 0-1,1 0 1,0 1 0,0 1-1,0 1 1,1 0 0,18-2-1,-33 6 16,0 1 0,1-1 0,-1 1 0,0-1 0,0 1 0,0 0 0,1-1 0,-1 1-1,0 0 1,0 0 0,0 0 0,0 0 0,-1 0 0,1 0 0,0 0 0,0 0 0,0 0 0,-1 0-1,1 1 1,-1-1 0,1 0 0,-1 0 0,1 1 0,-1-1 0,0 0 0,0 1 0,0-1 0,0 0 0,1 1-1,-2-1 1,1 2 0,1 55-38,-2-42 37,1-11 4,0 1-1,0 0 0,0 0 1,-1 0-1,0 0 1,0 0-1,-1 0 1,1-1-1,-1 1 0,-1-1 1,1 1-1,-1-1 1,0 0-1,0 0 1,0 0-1,-1 0 0,1 0 1,-1-1-1,-1 0 1,1 0-1,0 0 1,-1 0-1,0-1 0,0 1 1,0-1-1,0-1 1,-7 4-1,-4-4-4725</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9.011"/>
    </inkml:context>
    <inkml:brush xml:id="br0">
      <inkml:brushProperty name="width" value="0.05" units="cm"/>
      <inkml:brushProperty name="height" value="0.05" units="cm"/>
      <inkml:brushProperty name="color" value="#5B2D90"/>
    </inkml:brush>
  </inkml:definitions>
  <inkml:trace contextRef="#ctx0" brushRef="#br0">38 282 15751,'0'0'6803,"0"104"-6627,4-65-112,4-5-16,5-2-32,-1-8-16,-12-9-1296,0-10-2626</inkml:trace>
  <inkml:trace contextRef="#ctx0" brushRef="#br0" timeOffset="1">17 25 21546,'0'0'3441,"-16"-25"-4689,40 27-689,5 6-1409,5-5-13173</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9.381"/>
    </inkml:context>
    <inkml:brush xml:id="br0">
      <inkml:brushProperty name="width" value="0.05" units="cm"/>
      <inkml:brushProperty name="height" value="0.05" units="cm"/>
      <inkml:brushProperty name="color" value="#5B2D90"/>
    </inkml:brush>
  </inkml:definitions>
  <inkml:trace contextRef="#ctx0" brushRef="#br0">452 0 20505,'0'0'3076,"-27"24"-3006,3-5-46,9-8-5,1 0 1,0 1-1,0 1 0,1 0 0,1 1 0,0 0 0,1 1 0,0 1 0,1-1 0,1 2 0,-10 23 0,3 9 50,3 1-1,1 0 1,3 1-1,-3 61 1,5 210-102,8-226-79,-1-94 83,0-1-1,0 1 1,-1-1 0,1 1 0,0-1 0,-1 1 0,1 0 0,-1-1 0,1 1-1,-1-1 1,0 0 0,1 1 0,-1-1 0,0 1 0,0-1 0,0 0-1,0 0 1,0 0 0,0 1 0,-1-1 0,1 0 0,0 0 0,-1-1 0,1 1-1,0 0 1,-1 0 0,1-1 0,-1 1 0,1-1 0,-1 1 0,1-1 0,-1 0-1,0 1 1,1-1 0,-3 0 0,-6 1-215,-1-1 0,1-1 0,-1 0-1,-13-2 1,15 2-112,-56-15-2952</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19.728"/>
    </inkml:context>
    <inkml:brush xml:id="br0">
      <inkml:brushProperty name="width" value="0.05" units="cm"/>
      <inkml:brushProperty name="height" value="0.05" units="cm"/>
      <inkml:brushProperty name="color" value="#5B2D90"/>
    </inkml:brush>
  </inkml:definitions>
  <inkml:trace contextRef="#ctx0" brushRef="#br0">0 323 20057,'0'0'3991,"39"-11"-3948,3-2-64,-10 3-46,0 0 1,1 3-1,0 0 0,1 2 0,53-1 1,-12 4-532,1-4 0,125-27 1932,-197 100-916,0-2-4096</inkml:trace>
  <inkml:trace contextRef="#ctx0" brushRef="#br0" timeOffset="1">684 29 20281,'0'0'4226,"0"-28"-4402,12 28-576,9 5-641,-9 14-624,-8 2-3313</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0.452"/>
    </inkml:context>
    <inkml:brush xml:id="br0">
      <inkml:brushProperty name="width" value="0.05" units="cm"/>
      <inkml:brushProperty name="height" value="0.05" units="cm"/>
      <inkml:brushProperty name="color" value="#5B2D90"/>
    </inkml:brush>
  </inkml:definitions>
  <inkml:trace contextRef="#ctx0" brushRef="#br0">1 242 16263,'248'55'1639,"-198"-49"3072,-52-3-4709,-1 1-1,1-1 1,-1 1 0,1-1 0,-1 0-1,0 0 1,0 0 0,-1 0 0,1-1-1,0 1 1,-6 2 0,-5 5 14,8-5-14,0 0 0,0 1-1,1-1 1,0 1 0,0 0-1,0 1 1,1-1 0,0 1 0,0 0-1,1 0 1,-1 0 0,2 0-1,-1 1 1,1-1 0,0 1-1,0-1 1,1 1 0,0 15-1,1-22-13,0 0 0,0 0 0,0-1 0,1 1 0,-1 0 0,0 0 0,1 0 0,-1-1 0,1 1 0,-1 0 0,1-1 0,-1 1 0,1 0 0,-1-1 0,1 1 0,0-1-1,-1 1 1,1-1 0,0 1 0,-1-1 0,1 1 0,0-1 0,0 0 0,-1 1 0,1-1 0,0 0 0,0 0 0,0 0 0,0 0 0,1 1 0,32 1-240,-26-2 226,37 1-457,0-1-1,0-3 0,72-14 0,-97 13 247,0-1 1,-1-1-1,1-1 1,-1 0-1,-1-1 0,0-1 1,0-1-1,-1-1 1,0 0-1,23-21 0,-37 29 301,0 0 1,0 0-1,0 0 0,-1 0 0,1-1 0,-1 1 0,0-1 1,0 0-1,0 0 0,1-5 0,1-25 4433,-9 35-4257,-17 4-261,0 2 0,0 0 0,1 1 0,0 2 1,0 0-1,-29 20 0,20-13-305,42-16-623,-2-1 1131,1 0 0,0 1 1,-1 0-1,14 4 0,15 15-189,-26-12-5,1-1 0,0 0 0,0 0 0,1-2 0,0 0 0,0-1 0,0 0 1,29 3-1,-38-7-50,1 0 0,0 0 1,-1 0-1,1-1 1,0 0-1,-1 0 1,1 0-1,-1-1 0,0 0 1,0 0-1,1-1 1,-1 0-1,-1 0 1,1 0-1,10-9 0,-10 7-18,-1-1 0,0-1 0,0 1 0,-1-1-1,0 1 1,0-1 0,0 0 0,-1-1 0,0 1 0,0-1-1,-1 1 1,0-1 0,1-10 0,3-29 425,-3 0 1,-4-92-1,-1 50 796,0 69-358,-3 24-252,-5 34-466,5-2-68,1-1-1,1 62 1,4-83-29,0-1 0,1 1 0,1-1 1,0 0-1,0 0 0,2 0 0,-1 0 0,2-1 1,0 1-1,9 14 0,-10-19-125,2 2-254,-1 1-1,1-1 1,1-1 0,0 0 0,0 0 0,1 0-1,11 8 1,-10-14-3134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2.043"/>
    </inkml:context>
    <inkml:brush xml:id="br0">
      <inkml:brushProperty name="width" value="0.05" units="cm"/>
      <inkml:brushProperty name="height" value="0.05" units="cm"/>
      <inkml:brushProperty name="color" value="#004F8B"/>
    </inkml:brush>
  </inkml:definitions>
  <inkml:trace contextRef="#ctx0" brushRef="#br0">311 0 19529,'0'0'3826,"-36"1"-3354,-113 7-400,143-7-73,0 0 0,1 0 1,-1 0-1,1 1 0,-1 0 1,1 0-1,0 1 0,0-1 0,0 1 1,0 0-1,0 1 0,1-1 0,-1 1 1,1 0-1,0 0 0,0 0 0,0 1 1,1-1-1,0 1 0,0 0 0,0 0 1,0 0-1,1 0 0,-1 0 0,-2 11 1,4-12-2,-2 5-70,1-1 0,0 1 0,0 0 0,1 0 0,0 0 0,1 0 0,1 10 0,-1-10-182,0-8 210,0 0 0,0 0 0,1 0 0,-1 0 0,0 0 0,1 0 0,-1 0 0,1 0 0,-1 0 0,1-1 0,-1 1 0,1 0 0,0 0 0,0-1 0,-1 1 0,1 0 0,0-1 0,0 1 0,0 0 0,-1-1 0,1 0 1,0 1-1,0-1 0,0 1 0,0-1 0,0 0 0,0 0 0,0 1 0,0-1 0,0 0 0,0 0 0,2 0 0,42 0-472,-35-1 434,-1 1 133,0-2 1,0 1-1,1-2 1,-1 1 0,0-1-1,-1 0 1,1-1-1,-1 0 1,1 0-1,-1-1 1,0 0-1,-1-1 1,1 1-1,-1-2 1,0 1-1,-1-1 1,0 0-1,0 0 1,0 0-1,-1-1 1,0 0-1,0 0 1,-1 0-1,0-1 1,3-10-1,15 56 619,-18-30-642,1 0 1,-1-1-1,1 0 1,0 1-1,1-2 1,-1 1-1,8 5 0,-11-9-242,1 0 0,0 0 0,-1-1 0,1 1 0,0-1 0,0 1 0,0-1 0,0 0-1,0 0 1,0-1 0,1 1 0,-1 0 0,0-1 0,0 0 0,1 0 0,-1 0 0,0 0 0,0-1-1,0 1 1,6-2 0,11-9-4871</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0.826"/>
    </inkml:context>
    <inkml:brush xml:id="br0">
      <inkml:brushProperty name="width" value="0.05" units="cm"/>
      <inkml:brushProperty name="height" value="0.05" units="cm"/>
      <inkml:brushProperty name="color" value="#5B2D90"/>
    </inkml:brush>
  </inkml:definitions>
  <inkml:trace contextRef="#ctx0" brushRef="#br0">0 21 16151,'0'0'5261,"22"-2"-5207,53-3-68,234-9-733,-307 15 802,-1-1-1,1 1 0,-1 0 0,1 0 0,-1 0 0,0 0 1,0 0-1,1 0 0,-1 1 0,0-1 0,0 0 0,0 1 0,0-1 1,0 0-1,-1 1 0,2 2 0,13 28 110,-14-31-139,14 28 46,-11-22-220,0 0 0,-1-1 0,1 1 0,-1 0 1,-1 1-1,0-1 0,3 13 0</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1.209"/>
    </inkml:context>
    <inkml:brush xml:id="br0">
      <inkml:brushProperty name="width" value="0.05" units="cm"/>
      <inkml:brushProperty name="height" value="0.05" units="cm"/>
      <inkml:brushProperty name="color" value="#5B2D90"/>
    </inkml:brush>
  </inkml:definitions>
  <inkml:trace contextRef="#ctx0" brushRef="#br0">5 14 19289,'0'0'4354,"-4"-13"-4658,4 24-849,0 9 257,0 8-737,0 0-3153</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1.563"/>
    </inkml:context>
    <inkml:brush xml:id="br0">
      <inkml:brushProperty name="width" value="0.05" units="cm"/>
      <inkml:brushProperty name="height" value="0.05" units="cm"/>
      <inkml:brushProperty name="color" value="#5B2D90"/>
    </inkml:brush>
  </inkml:definitions>
  <inkml:trace contextRef="#ctx0" brushRef="#br0">59 64 18681,'0'0'3980,"-8"6"-3988,3-2-38,1-2-8,1 0 0,0 0 0,0 0 0,0 0 0,1 1 0,-1-1 0,0 1 0,1 0 0,0 0 1,0 0-1,0 0 0,0 0 0,0 0 0,0 0 0,1 1 0,-1-1 0,1 1 0,0-1 0,0 1 0,1 0 0,-1 5 0,1-8-89,-1 0-1,1 0 0,0 0 0,0 0 1,1 0-1,-1 0 0,0 0 0,0 0 1,0 0-1,1 0 0,-1 0 0,0-1 1,1 1-1,-1 0 0,1 0 0,-1 0 0,1 0 1,-1 0-1,1-1 0,-1 1 0,1 0 1,0-1-1,0 1 0,-1 0 0,1-1 1,0 1-1,0-1 0,1 1 0,0 0-70,0-1 0,1 0-1,-1 1 1,0-1 0,0 0-1,0-1 1,0 1 0,1 0-1,-1 0 1,0-1 0,0 0-1,3 0 1,2-2-57,-1 0 0,1 0 1,-1-1-1,0 1 0,0-1 0,0 0 1,9-9-1,17-28 729,-25 30 348,2 0 0,-1 1 0,1 0 1,1 0-1,-1 1 0,23-15 0,-32 23-767,0 1 0,0 0 0,1 0 0,-1 0 0,0 0 0,1-1 0,-1 1-1,0 0 1,1 0 0,-1 0 0,0 0 0,1 0 0,-1 0 0,0 0 0,1 0 0,-1 0-1,0 0 1,1 0 0,-1 0 0,0 0 0,1 0 0,-1 0 0,0 0 0,1 0-1,-1 1 1,0-1 0,1 0 0,-1 0 0,0 0 0,1 1 0,-1-1 0,0 0 0,0 0-1,1 1 1,-1-1 0,0 0 0,0 0 0,0 1 0,1-1 0,4 21 357,-5 35-744,0-43 569,0 42-122,0-53-48,3-3 221,4 0-32,-1-2-1,0 1 1,0-1 0,0 1-1,-1-2 1,11-6 0,-10 5-143,0 1-1,0 1 1,1-1 0,-1 1-1,1 0 1,0 0 0,8-1 0,-13 4-105,0 1 1,0-1 0,-1 1 0,1-1 0,0 1 0,0 0 0,-1 0-1,1 0 1,0 0 0,-1 0 0,1 0 0,-1 0 0,0 1 0,1-1-1,-1 0 1,0 1 0,0-1 0,0 1 0,0 0 0,0-1-1,0 1 1,0 0 0,0-1 0,-1 1 0,2 3 0,6 10-42,-5-11-15,1 0 0,0 0 0,0 0 0,0-1 0,1 1 0,-1-1 0,1-1 0,0 1 0,0 0 0,0-1 0,0 0 0,0 0 0,0-1 0,1 1 0,-1-1 0,9 0 0,-8 0-401,-1-1-1,1 1 0,0-2 1,0 1-1,0 0 0,0-1 1,-1-1-1,1 1 1,8-3-1,12-17-13148</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2.897"/>
    </inkml:context>
    <inkml:brush xml:id="br0">
      <inkml:brushProperty name="width" value="0.05" units="cm"/>
      <inkml:brushProperty name="height" value="0.05" units="cm"/>
      <inkml:brushProperty name="color" value="#5B2D90"/>
    </inkml:brush>
  </inkml:definitions>
  <inkml:trace contextRef="#ctx0" brushRef="#br0">1 79 18056,'0'0'4386,"32"-13"-4332,105-37-4,-125 46-44,0 1-1,0 0 0,0 1 1,0 1-1,0-1 0,1 2 1,14 0-1,-3 1 16,-18-1-14,-1 0 0,1 0-1,-1 1 1,1 0-1,-1 0 1,0 0-1,1 0 1,-1 1 0,7 3-1,-10-4-8,1 1 0,-1 0 0,0 0 0,1 0 0,-1 0 0,0 0 0,0 0-1,0 0 1,-1 1 0,1-1 0,-1 0 0,1 1 0,-1 0 0,0-1 0,0 1 0,0 0 0,0 0 0,0-1-1,0 5 1,1 10 12,0 1 0,-2-1-1,0 0 1,-1 0-1,0 1 1,-2-1 0,0 0-1,0 0 1,-2-1-1,0 1 1,-1-1 0,-1 0-1,0-1 1,-11 17-1,-2 2 41,-25 60-1,40-78-38,-1 0 0,2 0 0,0 0 1,1 1-1,1-1 0,0 27 0,2-42-12,0 0 1,0 0 0,0 0 0,1 0 0,-1 0 0,0 0 0,1 0 0,-1 0 0,1 0 0,-1 0 0,1 0 0,-1 0 0,1-1 0,0 1 0,-1 0 0,1 0 0,0 0 0,0-1 0,0 1 0,0-1 0,-1 1 0,1 0 0,0-1 0,0 1 0,0-1 0,0 0 0,0 1 0,0-1 0,0 0 0,0 0 0,0 0 0,2 1 0,42 0-56,-32-1 27,20-1-182,-1-1 0,1-1 0,-1-2 0,0-2 0,0-1 0,0-1 0,-1-1 0,-1-2 0,0-1 0,0-2 0,-1-1 1,26-19-1,-48 30 218,0 1 1,-1-1 0,0 0-1,0-1 1,0 0 0,-1 0-1,0 0 1,0 0 0,-1-1-1,1 0 1,-1 0 0,-1 0-1,1 0 1,-1 0 0,-1-1-1,1 0 1,-1 0 0,-1 1-1,1-1 1,-1 0 0,-1 0-1,1 0 1,-2-14 0,0 21 55,1 0 1,-1 0-1,1 0 1,-1 0 0,0 0-1,0 0 1,1 0-1,-1 0 1,0 0 0,0 0-1,0 0 1,0 0 0,0 1-1,0-1 1,0 0-1,0 1 1,0-1 0,0 1-1,0-1 1,-1 1-1,1-1 1,0 1 0,0 0-1,-1 0 1,1 0-1,0 0 1,0 0 0,0 0-1,-1 0 1,1 0-1,0 0 1,0 0 0,-1 1-1,1-1 1,0 0-1,0 1 1,-3 0 0,-2 1-46,-1 0 1,1 0 0,-1 1-1,1-1 1,0 1 0,-6 4-1,3 0-102,0 0-1,0 1 0,1 0 1,0 0-1,1 0 0,0 1 0,0 1 1,1-1-1,0 1 0,0 0 0,1 0 1,1 1-1,0-1 0,0 1 0,1 0 1,0 0-1,1 0 0,0 1 0,1-1 1,0 14-1,2-24 31,0-1 0,-1 1 0,1 0 1,0 0-1,-1-1 0,1 1 0,0 0 0,0-1 0,-1 1 1,1-1-1,0 1 0,0-1 0,0 1 0,0-1 0,0 1 1,0-1-1,0 0 0,0 0 0,0 0 0,0 1 1,0-1-1,0 0 0,0 0 0,0 0 0,0 0 0,0-1 1,2 1-1,33-3-875,-31 2 840,0 0 0,0 0-1,0-1 1,-1 0 0,1 0 0,0 0-1,-1 0 1,0-1 0,1 0-1,-1 1 1,0-2 0,0 1 0,-1 0-1,5-6 1,2-4 360,0 0 0,-2 0 1,9-18-1,0 1 1354,-17 29-1581,0 1 0,0 0-1,0-1 1,0 1-1,0-1 1,0 1 0,1 0-1,-1-1 1,0 1-1,0-1 1,0 1-1,0 0 1,1-1 0,-1 1-1,0 0 1,0-1-1,1 1 1,-1 0-1,0-1 1,1 1 0,-1 0-1,0 0 1,1-1-1,-1 1 1,0 0-1,1 0 1,-1 0 0,0 0-1,1-1 1,-1 1-1,1 0 1,-1 0 0,0 0-1,1 0 1,-1 0-1,1 0 1,-1 0-1,1 0 1,-1 0 0,0 0-1,1 0 1,-1 0-1,1 1 1,-1-1-1,0 0 1,1 0 0,-1 0-1,0 0 1,1 1-1,-1-1 1,0 0-1,1 0 1,-1 1 0,0-1-1,1 0 1,-1 1-1,1-1 1,10 32-315,-2-8 373,-6-19-140,0 0 0,1-1 1,0 1-1,0-1 0,0 0 0,0 0 0,0 0 1,1-1-1,0 1 0,0-1 0,0 0 0,0-1 1,0 1-1,0-1 0,1 0 0,-1 0 0,1-1 1,0 0-1,-1 0 0,1 0 0,0 0 0,0-1 1,-1 0-1,1 0 0,0-1 0,0 0 0,-1 0 1,1 0-1,0-1 0,-1 1 0,1-1 0,-1 0 1,0-1-1,0 0 0,0 0 0,0 0 0,0 0 1,0 0-1,-1-1 0,0 0 0,0 0 0,0-1 1,0 1-1,0-1 0,-1 1 0,0-1 1,4-9-1,-2 3 85,0 0 1,-1-1-1,-1 0 0,0 0 1,3-23-1,-4 21 263,0 0 1,1 0-1,1 1 0,5-15 0,-9 28-291,0-1 1,0 1-1,0 0 0,0-1 0,0 1 0,1-1 0,-1 1 0,0 0 1,0-1-1,0 1 0,0 0 0,0-1 0,0 1 0,1 0 0,-1-1 1,0 1-1,0 0 0,0 0 0,1-1 0,-1 1 0,0 0 1,1 0-1,-1-1 0,0 1 0,0 0 0,1 0 0,-1 0 0,0 0 1,1-1-1,-1 1 0,0 0 0,1 0 0,-1 0 0,1 0 0,-1 0 1,0 0-1,1 0 0,-1 0 0,0 0 0,1 0 0,-1 0 0,0 0 1,1 0-1,-1 0 0,1 1 0,8 17 74,0 29-216,-7-35-2,0 1 0,0 0-1,1 0 1,1-1-1,0 0 1,1 0 0,10 18-1,-14-28 28,1 0 0,-1-1 0,1 1 0,-1-1-1,1 1 1,0-1 0,0 0 0,0 0 0,0 0-1,0 0 1,0 0 0,0 0 0,0 0 0,0-1 0,1 1-1,-1-1 1,0 1 0,0-1 0,0 0 0,1 0 0,-1 0-1,0 0 1,0-1 0,1 1 0,-1 0 0,0-1 0,3-1-1,3 0-85,0-1 1,0 0-1,0 0 0,0 0 0,13-10 0,24-19-121,-22 14 534,48-26-1,-71 43-192,1 1 1,-1-1-1,1 1 1,0 0-1,-1-1 1,1 1-1,0 0 1,0-1-1,-1 1 1,1 0-1,0 0 1,0-1-1,-1 1 1,1 0-1,0 0 1,0 0-1,-1 0 1,1 0-1,0 0 1,0 1-1,0-1 1,-1 0-1,1 0 0,0 0 1,0 1-1,-1-1 1,1 0-1,0 1 1,-1-1-1,1 0 1,0 1-1,-1-1 1,1 1-1,-1-1 1,1 1-1,-1 0 1,1-1-1,-1 1 1,1 0-1,6 32-30,-6-25 68,4 183 1295,-5-136-948,0-41-368,-1-1 0,0 0-1,0 1 1,-1-1 0,-1 0-1,0 0 1,-1 0-1,0 0 1,-1-1 0,-1 0-1,0 0 1,0 0 0,-1-1-1,-1 0 1,0 0 0,0 0-1,-1-1 1,0-1-1,-1 0 1,0 0 0,-1-1-1,0 0 1,0 0 0,0-1-1,-15 6 1,14-9 46,0 0-1,0-1 1,0 0-1,0-1 1,0 0-1,0-1 1,-1-1 0,1 0-1,0 0 1,-24-4-1,28 2-89,0 1 0,0-1 0,0 0 0,0-1 0,1 0 0,-1 0-1,1-1 1,-1 0 0,1 0 0,1 0 0,-1-1 0,1 0 0,-1 0 0,1-1-1,1 0 1,-9-10 0,3-14-754,11 29 530,0 0 1,0 0-1,-1 0 0,1 0 1,0-1-1,1 1 1,-1 0-1,0 0 0,0 0 1,0 0-1,1 0 1,-1 0-1,0 0 0,1 0 1,-1 1-1,1-1 1,-1 0-1,1 0 0,0 0 1,-1 0-1,1 0 1,0 1-1,0-1 0,-1 0 1,1 1-1,0-1 1,0 1-1,0-1 0,0 1 1,1-1-1,37-8-14493</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3.582"/>
    </inkml:context>
    <inkml:brush xml:id="br0">
      <inkml:brushProperty name="width" value="0.05" units="cm"/>
      <inkml:brushProperty name="height" value="0.05" units="cm"/>
      <inkml:brushProperty name="color" value="#5B2D90"/>
    </inkml:brush>
  </inkml:definitions>
  <inkml:trace contextRef="#ctx0" brushRef="#br0">42 248 17448,'4'-18'1361,"5"-47"950,3-99 1,-12 164-2058,-1 21-249,-2-9-14,-1 1 0,0-1 0,0 1 0,-12 19 0,11-21 7,-1 0 0,2 0 0,-1 0 0,2 1 0,-1-1 0,-2 21 0,5 60 2,1-89-29,0-1 0,0 1-1,0-1 1,1 1 0,-1-1-1,1 0 1,0 1 0,0-1-1,0 0 1,0 1 0,0-1-1,0 0 1,0 0 0,1 0 0,-1 0-1,1 0 1,-1 0 0,1 0-1,0 0 1,0-1 0,0 1-1,0-1 1,0 1 0,0-1-1,0 0 1,1 0 0,-1 0 0,0 0-1,1 0 1,3 0 0,7 2-121,1-1 1,-1 0-1,1-1 1,20-2 0,-20 1 153,3 0-126,0 0 0,1-2 0,-1 0 0,0-1 0,-1-1 0,1 0 0,27-11 0,-39 12 106,1 1 0,-1-1 0,1 0 0,-1-1 1,0 1-1,0-1 0,0 0 0,-1 0 0,0-1 1,1 1-1,-1-1 0,-1 0 0,1 0 0,-1-1 1,0 1-1,0 0 0,0-1 0,-1 0 0,0 0 0,0 0 1,-1 0-1,1 0 0,-1 0 0,0-8 0,-4-114 2770,3 127-2423,14 1-356,0 0 0,-1 0 0,1 1 0,0 1 0,0 1 0,17 5 0,-27-7 17,0 1 0,0 0 0,0 0 0,-1 1 0,1-1 0,-1 1 0,0 0 0,1-1 0,-1 1 0,-1 1 0,1-1 0,0 0 0,-1 1 0,0 0 0,1-1 0,-1 1 1,-1 0-1,1 0 0,-1 0 0,1 0 0,-1 0 0,0 0 0,-1 1 0,1 7 0,1 86-58,-2-57 60,-1-41 7,1 0 0,0 0 0,0 0 0,0 0 0,0 1 1,0-1-1,0 0 0,0 0 0,0 1 0,-1-1 0,1 0 0,0 0 0,0 1 0,0-1 0,0 0 1,0 0-1,0 0 0,0 1 0,0-1 0,0 0 0,0 0 0,0 1 0,1-1 0,-1 0 0,0 0 1,0 1-1,0-1 0,0 0 0,0 0 0,0 0 0,0 1 0,1-1 0,-1 0 0,0 0 0,0 0 1,0 0-1,1 1 0,-1-1 0,0 0 0,0 0 0,0 0 0,1 0 0,-1 0 0,0 0 0,0 0 1,0 0-1,1 0 0,-1 1 0,0-1 0,0 0 0,1 0 0,-1 0 0,0 0 0,0 0 0,1 0 1,-1 0-1,0-1 0,0 1 0,1 0 0,2 0 26,10-2-28,0 1-1,0-2 1,0 0 0,-1 0-1,1-1 1,-1-1-1,0 0 1,0-1-1,12-7 1,15-13-89,45-37 1,-7 5 21,-76 56 66,1 1-1,0 0 1,0 0 0,0 0-1,0 0 1,0 0 0,0 0-1,0 1 1,1-1 0,-1 1-1,0-1 1,0 1 0,0 0-1,1 0 1,-1 0 0,0 0-1,0 0 1,1 1 0,-1-1-1,0 1 1,2 0 0,1 1-9,-1 0 0,0 0 0,0 1 0,0-1 0,-1 1 0,1 0 0,-1 0 0,1 1 0,4 5 0,1 3 6,0 1 0,-1-1 0,-1 2-1,0-1 1,6 18 0,-11-25 9,1 1 1,-1-1-1,-1 1 0,1 0 1,-1-1-1,0 1 1,-1 0-1,0 0 0,0-1 1,0 1-1,-1 0 1,0 0-1,0-1 0,-4 12 1,3-15-5,1 1-1,-1-1 1,-1 1 0,1-1 0,0 0 0,-1 0 0,0 0-1,0 0 1,0 0 0,0-1 0,0 1 0,0-1 0,-1 0-1,1 0 1,-1 0 0,1-1 0,-1 1 0,0-1-1,0 0 1,1 0 0,-1 0 0,0 0 0,0-1 0,0 1-1,-6-1 1,3 0-148,-21 0 576,27 0-521,0 0 1,1 0-1,-1 0 0,0 0 1,1 0-1,-1-1 0,1 1 1,-1 0-1,0 0 0,1-1 1,-1 1-1,1 0 0,-1-1 1,1 1-1,-1-1 0,1 1 1,-1 0-1,1-1 0,-1 1 1,1-1-1,-1 1 0,1-1 1,0 0-1,-1 1 0,1-1 1,0 1-1,0-1 0,0 0 1,-1 1-1,1-1 0,0 0 1,0 1-1,0-2 1,0-7-5420</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5.198"/>
    </inkml:context>
    <inkml:brush xml:id="br0">
      <inkml:brushProperty name="width" value="0.05" units="cm"/>
      <inkml:brushProperty name="height" value="0.05" units="cm"/>
      <inkml:brushProperty name="color" value="#5B2D90"/>
    </inkml:brush>
  </inkml:definitions>
  <inkml:trace contextRef="#ctx0" brushRef="#br0">361 132 17736,'0'0'2897,"-12"17"-2595,-39 56-99,45-64-140,-1-1-1,0 0 1,-1 0 0,1-1 0,-1 0 0,-1-1 0,1 0 0,-1 0 0,0 0 0,0-1 0,-1-1 0,0 0-1,0 0 1,0-1 0,0 0 0,0 0 0,0-1 0,-23 1 1907,42-15-2228,0 2 278,0-1 0,-1 0 0,0 0-1,-1-1 1,-1 0 0,0 0 0,0-1 0,-1 1 0,6-22 0,-6 7 80,0-1 1,-2 1-1,0-50 0,-4 76-98,1 0 0,-1 0 0,1 0-1,-1 0 1,0 1 0,1-1 0,-1 0 0,0 0 0,1 0 0,-1 1-1,0-1 1,0 1 0,0-1 0,0 0 0,0 1 0,0-1 0,0 1-1,0 0 1,0-1 0,0 1 0,0 0 0,0 0 0,0-1 0,0 1 0,0 0-1,0 0 1,0 0 0,0 0 0,0 1 0,0-1 0,0 0 0,0 0-1,0 0 1,0 1 0,-1 0 0,-3-1-8,0 1-1,1 0 1,-1 0-1,0 1 1,1-1 0,-1 1-1,-5 3 1,0 4-2,-1 0 1,2 1-1,-1 0 1,1 0-1,1 1 1,0 0-1,1 1 0,0 0 1,0 0-1,-9 25 1,9-16-92,1 0 0,1 1 0,1 0 0,0 0 0,2 0 0,0 24 0,2-45 68,1 1 0,-1-1 0,0 0 1,0 0-1,0 0 0,1 1 1,-1-1-1,1 0 0,-1 0 0,1 0 1,-1 0-1,1 0 0,0 0 1,-1 0-1,1 0 0,0 0 1,0 0-1,0-1 0,0 1 0,0 0 1,0 0-1,0-1 0,0 1 1,0-1-1,0 1 0,0-1 0,0 1 1,0-1-1,0 1 0,1-1 1,-1 0-1,2 0 0,47 1-390,-39-2 338,-5 1 75,1-1 0,-1 0 0,0-1 0,1 1 0,-1-1 0,0 0 1,0-1-1,-1 0 0,1 0 0,0 0 0,-1 0 0,0-1 0,0 0 0,0 0 1,0 0-1,0-1 0,-1 0 0,0 0 0,0 0 0,0 0 0,-1 0 1,0-1-1,0 0 0,3-8 0,1-4 161,-1 1 0,-1-1 0,0 0 0,-1-1 0,-2 1 0,0-1 0,0-25 0,-2 43 212,0 27-327,0-2-129,-1-8 108,1 0 1,0 0-1,2 0 1,0 0-1,5 22 1,-6-35-54,0 1 1,1-1 0,-1 1-1,1-1 1,-1 0-1,1 0 1,0 0-1,0 0 1,1 0 0,-1 0-1,1-1 1,-1 1-1,1-1 1,0 1-1,0-1 1,0 0 0,0 0-1,0-1 1,0 1-1,1 0 1,-1-1-1,1 0 1,-1 0 0,1 0-1,-1 0 1,1-1-1,-1 1 1,1-1-1,6 0 1,-3 0 28,0 0-1,0 0 1,0 0-1,1-1 1,-2 0 0,1-1-1,0 1 1,0-1 0,0-1-1,-1 1 1,1-1-1,-1 0 1,0-1 0,0 1-1,0-1 1,0-1-1,-1 1 1,0-1 0,1 0-1,-2 0 1,1 0-1,-1-1 1,1 1 0,-2-1-1,1 0 1,-1 0-1,1-1 1,-2 1 0,1-1-1,-1 0 1,0 1-1,0-1 1,-1 0 0,1-8-1,-1-10-2,4-31 171,-5 55-140,0-1 0,1 0 0,-1 1 0,1-1 0,-1 1 0,1-1 0,0 0 0,-1 1 0,1 0 0,0-1 0,0 1 0,0-1 0,0 1 0,0 0 0,0 0 0,1 0 0,-1 0 0,0 0 0,1 0 0,-1 0 0,1 0 0,-1 0 0,1 0 0,-1 1 0,1-1 0,-1 1 0,3-1 0,6-1-13,0 1 0,0 1 0,0-1 0,0 2 0,0-1 0,0 1 0,0 1 0,0 0 0,18 6-1,-23-6-15,0 0 0,-1 1 0,0-1 0,0 1-1,0 0 1,0 1 0,0-1 0,0 1 0,-1-1-1,0 1 1,0 0 0,0 0 0,0 0 0,0 1-1,-1-1 1,0 1 0,0-1 0,0 1 0,-1 0-1,1 0 1,0 9 0,1 10-56,-1-1 0,-1 39 0,-2-29-352,7-33 173,6-1 191,1-1-1,-1 0 1,0-1 0,0 0 0,0-1 0,0 0-1,0-1 1,-1 0 0,13-9 0,-9 5 6,0 0 0,0-1 0,-1-1 0,-1 0 0,0-1 1,14-17-1,-20 21 133,-1 0 0,-1 0 1,1-1-1,-1 1 0,-1-1 1,1-1-1,-2 1 0,1 0 1,-1-1-1,-1 0 0,1 0 1,-2 0-1,1 0 0,-1-10 1,-1 19 299,-20 19-207,12-10-155,-8 6 6,0 1 1,1 0-1,-19 28 1,30-38-28,1 0 1,0 0-1,0 0 1,0 1 0,1 0-1,-1-1 1,1 1-1,1 0 1,-1 0-1,1 0 1,0 0 0,1 0-1,-1 0 1,1 0-1,1 1 1,-1-1 0,3 11-1,-3-15-5,1 0-1,0 0 1,0 0-1,0 0 1,0 0-1,0 0 1,0 0-1,0 0 1,1 0-1,-1-1 1,1 1-1,-1 0 1,1-1-1,0 1 1,0-1-1,-1 0 1,1 0-1,0 1 1,4 0-1,43 11-90,-39-11 59,55 7-920,1-3 0,103-4 0,-99-3-1694,68 1-9585</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5.574"/>
    </inkml:context>
    <inkml:brush xml:id="br0">
      <inkml:brushProperty name="width" value="0.05" units="cm"/>
      <inkml:brushProperty name="height" value="0.05" units="cm"/>
      <inkml:brushProperty name="color" value="#5B2D90"/>
    </inkml:brush>
  </inkml:definitions>
  <inkml:trace contextRef="#ctx0" brushRef="#br0">328 1 20553,'0'0'2908,"-41"20"-2796,-132 71-40,164-86-66,0 0 0,0 0 0,1 1-1,0 0 1,0 1 0,1 0 0,-1 0-1,1 1 1,1-1 0,0 1-1,-6 10 1,9-11-25,0 1 0,0 0 0,1 0 0,0 0-1,1 0 1,0 0 0,0 1 0,0-1 0,2 11 0,-1-17-33,1-1 0,0 0 0,-1 0 0,1 1 0,0-1 0,0 0 0,0 0 0,0 0 0,0 0 0,0 0 0,0 0 0,0 0 0,1 0 0,-1-1 0,0 1 0,0 0 0,1-1 0,-1 1 0,1-1 0,-1 1 0,0-1 0,1 1 0,-1-1 0,1 0 0,-1 0 0,1 0 0,-1 0 0,1 0 0,-1 0 0,0 0 0,2-1 0,54-4-282,-49 2 311,-1 1 1,1-1 0,-1 0 0,0-1 0,0 0 0,0 0 0,0 0-1,0-1 1,-1 0 0,0 0 0,0-1 0,-1 1 0,8-10 0,-3 1 162,-1 0 0,0-1 0,0 0 0,-2-1 0,8-20 0,-15 36-98,0-1-1,0 1 0,0 0 0,0-1 0,0 1 1,0 0-1,0-1 0,1 1 0,-1 0 0,0-1 0,0 1 1,0 0-1,0-1 0,1 1 0,-1 0 0,0 0 1,0-1-1,1 1 0,-1 0 0,0 0 0,0-1 1,1 1-1,-1 0 0,0 0 0,1 0 0,-1 0 0,0-1 1,1 1-1,-1 0 0,0 0 0,1 0 0,0 0 1,6 11 384,7 35-774,-8-24 468,-4-17-131,0 0-1,1 0 0,-1 0 0,1 0 0,0 0 0,0-1 1,0 1-1,1-1 0,0 0 0,0 0 0,0 0 0,0 0 0,1-1 1,-1 0-1,1 0 0,0 0 0,0 0 0,0-1 0,8 3 0,0-2-414,0 0 0,1-1 0,0 0 0,-1-1 0,1-1 0,23-2-1,18-4-5207</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5.979"/>
    </inkml:context>
    <inkml:brush xml:id="br0">
      <inkml:brushProperty name="width" value="0.05" units="cm"/>
      <inkml:brushProperty name="height" value="0.05" units="cm"/>
      <inkml:brushProperty name="color" value="#5B2D90"/>
    </inkml:brush>
  </inkml:definitions>
  <inkml:trace contextRef="#ctx0" brushRef="#br0">253 0 19241,'0'0'4701,"6"16"-4683,4 21 22,-2 2 0,-1-1 0,-2 1 0,1 63 0,-6 143-1992,-18-261 1581,-6-17 288,16 21 161,0 0 0,-1 1 0,0 0 0,-1 1 0,-13-12 0,21 20-50,-1 0 0,0 1 0,1-1-1,-1 0 1,0 1 0,0 0 0,0 0 0,0 0-1,0 0 1,0 0 0,0 0 0,0 1-1,0 0 1,0-1 0,0 1 0,0 0 0,0 1-1,0-1 1,-1 1 0,1-1 0,0 1 0,0 0-1,0 0 1,0 0 0,1 0 0,-1 1 0,0-1-1,0 1 1,-3 2 0,-1 1-15,0-1-1,0 1 1,1 1 0,-1-1-1,1 1 1,1 0 0,-1 1-1,1-1 1,0 1 0,0 0-1,1 1 1,0-1 0,0 1-1,1 0 1,0-1 0,0 1-1,1 1 1,0-1 0,-1 14-1,3-20-10,0-1-1,1 1 0,-1-1 1,1 1-1,0-1 0,-1 1 1,1-1-1,0 0 0,0 1 1,0-1-1,0 0 0,0 0 1,0 0-1,0 0 1,0 0-1,0 0 0,1 0 1,-1 0-1,0 0 0,1 0 1,-1-1-1,1 1 0,-1 0 1,0-1-1,1 1 0,0-1 1,-1 0-1,1 0 0,-1 1 1,3-1-1,58 4 14,-49-4-13,51 2-71,111-13 0,-141 6-684,0-1 0,-1-2 0,0-1 0,63-26 0,-34 0-4497</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6.572"/>
    </inkml:context>
    <inkml:brush xml:id="br0">
      <inkml:brushProperty name="width" value="0.05" units="cm"/>
      <inkml:brushProperty name="height" value="0.05" units="cm"/>
      <inkml:brushProperty name="color" value="#5B2D90"/>
    </inkml:brush>
  </inkml:definitions>
  <inkml:trace contextRef="#ctx0" brushRef="#br0">235 0 16408,'0'0'7654,"5"30"-7155,-4 74-430,-3 120 40,2-221-173,-1 0-1,1-1 0,-1 1 1,1 0-1,-1-1 0,0 1 1,0-1-1,0 1 0,-3 4 0,-6-3-754,-3-17 599,5-1 145,5 7 119,-1 1 0,0-1 0,0 1-1,-1 0 1,1 0 0,-11-9 0,13 13-33,0 1-1,0 0 1,0 0 0,-1 0 0,1 0 0,0 0-1,-1 0 1,1 1 0,0-1 0,-1 1-1,1-1 1,-1 1 0,1 0 0,-1 0 0,1 0-1,-1 0 1,1 1 0,0-1 0,-1 1 0,1-1-1,-1 1 1,1 0 0,0 0 0,0 0 0,-1 0-1,-1 2 1,-6 2-9,1 1-1,0 0 1,0 1-1,1 0 1,-1 0-1,-6 9 1,12-14-1,1 0 0,0 0 0,0 0 0,0 1 0,0-1 0,1 1 0,-1 0 0,1-1 0,-1 1 1,1 0-1,0 0 0,0 0 0,0 0 0,1 0 0,-1 0 0,1 0 0,-1 0 0,1 0 0,0 0 0,0 0 1,0 0-1,1 0 0,-1 0 0,1 0 0,0 0 0,2 5 0,12 0-44,11-4-9,-1-2 0,1 0 0,0-2 0,-1-1-1,1-1 1,0-1 0,-1-1 0,0-1 0,0-1-1,0-2 1,-1 0 0,0-2 0,33-17-1,-51 23-1,-1 0-1,1 0 0,-1 0 0,0-1 0,0 1 0,-1-1 0,1 0 0,-1-1 0,0 1 0,-1-1 0,1 0 1,4-11-1,-4 6 157,-1 0 0,-1 0 0,0 0 0,0 0 0,-1-1-1,-1-17 1,-15 39 192,-2 3-287,1-1 82,1 1 0,-21 22 0,33-31-64,-1 0-1,1 0 1,0 1-1,0-1 0,0 1 1,1 0-1,0 0 1,0 0-1,0 0 0,0 0 1,1 0-1,0 0 0,0 0 1,-1 9-1,3-13-23,-1 1 0,1-1-1,-1 0 1,1 1 0,-1-1-1,1 0 1,0 1-1,0-1 1,0 0 0,-1 0-1,1 0 1,0 0 0,1 0-1,-1 0 1,0 0 0,0 0-1,0 0 1,0 0 0,1-1-1,-1 1 1,0 0 0,1-1-1,-1 1 1,1-1 0,-1 1-1,0-1 1,1 0 0,2 0-1,51 6 41,-47-5-29,50 2-185,0-3-1,1-2 1,-1-3 0,0-2-1,0-3 1,90-27-1,-136 33-157,1-1 0,-1 0-1,0 0 1,0-1 0,-1-1-1,0 0 1,0 0 0,-1-1-1,18-18 1,6-23-3687</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6.945"/>
    </inkml:context>
    <inkml:brush xml:id="br0">
      <inkml:brushProperty name="width" value="0.05" units="cm"/>
      <inkml:brushProperty name="height" value="0.05" units="cm"/>
      <inkml:brushProperty name="color" value="#5B2D90"/>
    </inkml:brush>
  </inkml:definitions>
  <inkml:trace contextRef="#ctx0" brushRef="#br0">283 137 12054,'0'0'3631,"4"-20"-1142,0-5-1597,-3 13-350,1 1 0,0-1 1,1 1-1,0-1 0,7-15 1,-10 27-486,0 0 1,0-1-1,0 1 1,0 0-1,0 0 0,0-1 1,0 1-1,0 0 1,0 0-1,1-1 1,-1 1-1,0 0 1,0 0-1,0-1 1,0 1-1,0 0 1,1 0-1,-1 0 1,0-1-1,0 1 1,0 0-1,1 0 1,-1 0-1,0 0 1,0 0-1,1-1 1,-1 1-1,0 0 1,0 0-1,1 0 1,-1 0-1,0 0 1,0 0-1,1 0 1,-1 0-1,0 0 1,0 0-1,1 0 1,-1 0-1,0 0 1,0 0-1,1 0 1,-1 0-1,0 0 1,0 0-1,1 1 1,9 13 358,4 23-701,2 26-62,-3 1 0,-2 0 0,-4 1 1,0 111-1,-7-175 309,0-1 1,-1 0-1,1 0 1,0 1-1,0-1 1,0 0-1,-1 0 1,1 1-1,0-1 0,0 0 1,-1 0-1,1 1 1,0-1-1,-1 0 1,1 0-1,0 0 1,-1 0-1,1 0 1,0 0-1,0 0 1,-1 1-1,1-1 1,0 0-1,-1 0 1,1 0-1,0 0 1,-1 0-1,1 0 1,0-1-1,-1 1 0,1 0 1,0 0-1,-1 0 1,1 0-1,0 0 1,-1 0-1,1-1 1,0 1-1,-1 0 1,1 0-1,0 0 1,0-1-1,-1 1 1,1-1-1,-19-9-29,-146-112 278,162 120-177,-1 0 0,1 1 1,-1 0-1,0-1 0,1 1 0,-1 1 0,0-1 0,0 0 1,1 1-1,-1 0 0,0 0 0,0 0 0,0 1 0,0-1 1,1 1-1,-1 0 0,0 0 0,1 0 0,-1 0 1,0 1-1,1-1 0,0 1 0,-1 0 0,1 0 0,0 0 1,-4 4-1,-7 6 75,0 0 1,1 0-1,-22 28 1,32-36-101,0-1 1,1 1 0,-1 0 0,1 0 0,0-1 0,1 1-1,-1 0 1,0 1 0,1-1 0,0 0 0,0 0 0,0 1-1,1-1 1,0 0 0,-1 1 0,1-1 0,1 1 0,0 4-1,-1-8-8,0 0-1,0-1 1,0 1-1,0 0 1,1-1-1,-1 1 0,0-1 1,0 1-1,0 0 1,1-1-1,-1 1 1,0-1-1,1 1 0,-1-1 1,1 1-1,-1-1 1,1 1-1,-1-1 1,1 1-1,-1-1 0,1 0 1,-1 1-1,1-1 1,-1 0-1,1 1 1,-1-1-1,1 0 0,0 0 1,-1 0-1,2 1 1,25 4 3,1-2 1,0 0 0,-1-2-1,1-1 1,32-4-1,-18 1-15,8 1-327,0-3 0,84-20 0,-112 19-1435,-1 0-1,28-14 1,-28 8-8957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2.396"/>
    </inkml:context>
    <inkml:brush xml:id="br0">
      <inkml:brushProperty name="width" value="0.05" units="cm"/>
      <inkml:brushProperty name="height" value="0.05" units="cm"/>
      <inkml:brushProperty name="color" value="#004F8B"/>
    </inkml:brush>
  </inkml:definitions>
  <inkml:trace contextRef="#ctx0" brushRef="#br0">33 108 14567,'0'0'2604,"-5"-17"213,1-3-2072,3 12-448,0 1 0,-1-1 0,0 0 0,-1 0 0,0 1 0,0-1 0,-5-8 0,9 21-178,0 0 0,-1 0-1,1 0 1,-1 0 0,0 0-1,0 0 1,-1 5 0,0 26-199,5-11 80,0 0 0,2 0 1,1 0-1,15 35 0,52 95 41,-34-74-22,-35-73-113,-1 1-1,0 1 1,-1-1-1,0 0 1,-1 1-1,0-1 0,0 1 1,0 16-1,-1-25 34,-1 0-1,0-1 1,0 1-1,0 0 1,0 0-1,0-1 1,0 1-1,-1 0 1,1-1-1,0 1 1,0 0-1,0-1 1,0 1-1,-1-1 1,1 1-1,0 0 0,-1-1 1,1 1-1,-1-1 1,1 1-1,0-1 1,-2 2-1,-18 0-3240,-25-1-6094</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7.921"/>
    </inkml:context>
    <inkml:brush xml:id="br0">
      <inkml:brushProperty name="width" value="0.05" units="cm"/>
      <inkml:brushProperty name="height" value="0.05" units="cm"/>
      <inkml:brushProperty name="color" value="#5B2D90"/>
    </inkml:brush>
  </inkml:definitions>
  <inkml:trace contextRef="#ctx0" brushRef="#br0">38 1 17064,'0'0'6806,"0"6"-6598,-2 25-172,-2 0 0,-8 39 0,5-37-20,1 0 1,-1 46-1,7-20-675,1-58 590,-1 1 0,1-1-1,0 0 1,0 0 0,-1 0-1,1 0 1,0 0 0,0 0-1,0 0 1,0 0 0,0-1-1,0 1 1,0 0 0,0 0-1,1-1 1,-1 1 0,0-1 0,0 1-1,0-1 1,1 0 0,-1 1-1,0-1 1,1 0 0,-1 0-1,0 0 1,1 0 0,-1 0-1,0 0 1,0 0 0,3-1-1,47-4-854,-44 3 891,-1 0 1,1 0-1,-1-1 1,0 0-1,0 0 1,0 0-1,0-1 1,-1 1-1,0-2 1,1 1-1,-1 0 1,-1-1-1,1 0 1,-1 0-1,1-1 1,-2 1-1,1-1 1,4-8-1,1-7 282,0-1 0,-2 0 0,9-45-1,-7 28 719,20 85 335,-23-34-1314,0 3 5,1-1 1,0 1-1,1-2 0,1 1 0,0-1 0,1 0 1,0-1-1,1 0 0,13 11 0,-23-22-7,0 0 0,0 0 0,1 0-1,-1 0 1,1 0 0,-1-1 0,1 1 0,-1 0-1,1-1 1,-1 1 0,1-1 0,0 1 0,-1-1-1,1 0 1,0 1 0,-1-1 0,1 0 0,0 0-1,-1-1 1,1 1 0,0 0 0,-1 0 0,1-1-1,-1 1 1,3-2 0,-1 1 15,-1-1 0,0 0 0,0 0 0,-1 0 0,1 0 0,0 0 0,-1-1 0,1 1 0,-1 0 0,1-1 0,-1 1 0,0-1 0,1-5 0,2-6 44,-1 0 0,-1 0 0,0 0 0,0-23 0,-4 0 169,1 27-122,0-1 0,1 0 0,0 1-1,0-1 1,5-20 0,-2 30-84,1 0-1,0-1 1,0 2 0,0-1-1,0 0 1,0 1 0,0-1-1,0 1 1,0 0 0,0 1-1,6 0 1,-1 0-14,0-2 1,0 1 1,0 1 0,0 0 0,0 0-1,0 0 1,-1 1 0,1 1 0,0-1-1,-1 2 1,0-1 0,0 1 0,0 0-1,0 0 1,-1 1 0,1 0 0,-1 1-1,-1 0 1,1 0 0,-1 0 0,0 1-1,0-1 1,-1 2 0,1-1 0,-2 0-1,1 1 1,3 10 0,-2-7-61,-2 0 1,1 0 0,-2 0-1,1 1 1,-2 0 0,1-1-1,0 20 1</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8.292"/>
    </inkml:context>
    <inkml:brush xml:id="br0">
      <inkml:brushProperty name="width" value="0.05" units="cm"/>
      <inkml:brushProperty name="height" value="0.05" units="cm"/>
      <inkml:brushProperty name="color" value="#5B2D90"/>
    </inkml:brush>
  </inkml:definitions>
  <inkml:trace contextRef="#ctx0" brushRef="#br0">5 57 19545,'0'0'5683,"-5"-56"-5683,5 67-2306,5 4-303,7-2-5266</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8.683"/>
    </inkml:context>
    <inkml:brush xml:id="br0">
      <inkml:brushProperty name="width" value="0.05" units="cm"/>
      <inkml:brushProperty name="height" value="0.05" units="cm"/>
      <inkml:brushProperty name="color" value="#5B2D90"/>
    </inkml:brush>
  </inkml:definitions>
  <inkml:trace contextRef="#ctx0" brushRef="#br0">0 0 19769,'0'0'3986,"33"90"-4002,-24-34 64,-1 1 0,0 3 16,-4 0-64,1 1 32,-5-5-32,0-7-16,0-8-240,0-15-945,0-11-1280,-21-15-6339</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29.061"/>
    </inkml:context>
    <inkml:brush xml:id="br0">
      <inkml:brushProperty name="width" value="0.05" units="cm"/>
      <inkml:brushProperty name="height" value="0.05" units="cm"/>
      <inkml:brushProperty name="color" value="#5B2D90"/>
    </inkml:brush>
  </inkml:definitions>
  <inkml:trace contextRef="#ctx0" brushRef="#br0">13 285 17704,'0'0'6721,"-3"-4"-6465,1 1-224,-6-9 87,8 11-119,1 1 0,-1-1 0,1 0 0,-1 0 0,1 1 1,-1-1-1,1 1 0,-1-1 0,1 0 0,-1 1 0,1-1 0,0 1 0,-1-1 1,1 1-1,0 0 0,-1-1 0,1 1 0,0 0 0,0-1 0,-1 1 0,1 0 1,0 0-1,0-1 0,0 1 0,-1 0 0,1 0 0,1 0 0,140-25-509,-78 15-386,-2-2 1,1-3 0,107-40-1,-165 53 875,0-1-1,1 1 1,-1-1-1,0 0 0,-1 0 1,1-1-1,0 1 1,-1-1-1,0 0 1,0-1-1,0 1 1,-1-1-1,1 1 1,-1-1-1,5-9 1,-6 7 620,0 0 1,0-1 0,0 1-1,-1 0 1,0-1 0,0 1-1,-1-10 1,0 330-847,0-311 187,0 0 1,0 0-1,0 0 0,1 0 0,-1 0 0,0 0 0,1 0 0,-1 0 0,1 0 0,0 0 0,-1 0 0,1 0 0,0 0 0,0-1 0,0 1 0,1 0 0,-1-1 0,0 1 0,1-1 0,-1 1 0,0-1 0,1 0 0,0 0 0,-1 1 0,1-1 0,0 0 0,0 0 0,-1-1 0,1 1 0,0 0 0,0-1 0,0 1 1,0-1-1,0 1 0,0-1 0,0 0 0,0 0 0,0 0 0,0 0 0,0 0 0,3-1 0,5 0-37,0-1 1,-1 0-1,1 0 0,0-1 1,-1-1-1,0 1 1,13-8-1,-3-2 49,0 0 0,-1-1 1,-1-1-1,0-1 0,-1-1 0,22-28 1,-14 16 608,34-32 1,-58 61-553,1 0 0,-1 0 0,1 0 0,-1 0 0,1 0 0,-1 0 0,1-1 0,-1 1 0,1 0 0,-1 1 0,1-1 0,-1 0 0,1 0 0,-1 0 0,1 0 0,-1 0 0,0 0 0,1 1 0,-1-1 0,1 0 0,-1 0 0,1 0 0,-1 1 0,0-1 1,1 0-1,-1 1 0,0-1 0,1 0 0,-1 1 0,0-1 0,1 1 0,-1-1 0,0 0 0,0 1 0,1-1 0,-1 1 0,0-1 0,0 1 0,0-1 0,0 1 0,0-1 0,0 1 0,14 32 262,-9-17-220,-1-10-50,0 1 0,0-1 1,0 0-1,0 0 0,1 0 0,0 0 1,0-1-1,1 0 0,0 0 0,0 0 1,0-1-1,0 0 0,0 0 1,1-1-1,0 1 0,0-1 0,0-1 1,0 1-1,10 1 0,12 1 13,0-1 0,-1-2 0,50-1 0,-47-2-11,-16 2-165,0-1-1,-1 0 1,1-1 0,0-1 0,-1 0-1,1-1 1,-1-1 0,0 0-1,0-1 1,25-12 0,-10-5-2913</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0.045"/>
    </inkml:context>
    <inkml:brush xml:id="br0">
      <inkml:brushProperty name="width" value="0.05" units="cm"/>
      <inkml:brushProperty name="height" value="0.05" units="cm"/>
      <inkml:brushProperty name="color" value="#5B2D90"/>
    </inkml:brush>
  </inkml:definitions>
  <inkml:trace contextRef="#ctx0" brushRef="#br0">1 32 18168,'0'0'5061,"12"-3"-4698,-1 0-360,0 2-1,-1-1 1,1 1 0,0 1-1,0 0 1,0 1 0,0 0-1,-1 1 1,1 0 0,0 0-1,-1 1 1,1 0 0,-1 1-1,0 1 1,0-1 0,-1 1-1,14 10 1,-8-5-14,0 1-1,-1 0 1,0 0 0,-1 2-1,-1 0 1,0 0 0,-1 1-1,11 16 1,-15-18-84,-1 0 0,0 1 1,0-1-1,-2 1 0,1 1 0,-2-1 1,0 0-1,0 1 0,-1 0 0,0 26 1,-2-47 916,1-98 609,0 87-1400,0 1 0,1 0-1,1-1 1,1 1 0,9-26 0,-7 29-18,0 1 1,1-1-1,1 1 0,12-16 1,-17 26-46,0-1 1,1 1 0,-1 0 0,1 0 0,-1 0 0,1 0-1,0 1 1,0 0 0,0-1 0,0 1 0,0 1 0,0-1-1,1 1 1,-1-1 0,1 1 0,-1 1 0,1-1 0,7 0 0,-5 1-142,16 0-444,-1 1 1,32 5-1,-49-6 542,0 1 0,0 0-1,-1 0 1,1 1 0,0 0-1,-1-1 1,1 1 0,-1 1 0,0-1-1,0 1 1,0-1 0,0 1-1,0 0 1,-1 1 0,1-1 0,-1 0-1,6 8 1,-8-8 61,1 0 0,-1 0 0,0-1 0,0 1 0,0 0 0,0 0 0,0 0 0,-1 0-1,1 0 1,-1 0 0,0 1 0,0-1 0,0 0 0,0 0 0,-1 0 0,1 0 0,-1 0 0,0 0 0,0 0 0,-2 4 0,-2 3 118,-1-1-1,0 1 1,0-2 0,-13 14 0,14-17-58,0-1-1,1 1 1,-1 1 0,1-1 0,1 0 0,-1 1 0,1 0 0,0 0 0,0 0 0,0 0 0,1 1 0,0-1 0,-2 13 0,34-20-243,-23 0 193,0-1 0,0 0 0,0 0 0,0-1 0,0 0 0,-1 0 0,0-1 0,1 1 0,-1-1 1,-1-1-1,1 1 0,0-1 0,-1 0 0,0 0 0,5-8 0,-3 4 118,0 0 1,-1 0-1,0-1 0,0 0 1,-1 0-1,-1 0 0,0-1 1,0 0-1,3-14 0,43 124 753,-45-90-1557,1 0-1,0-1 1,0 0-1,0 0 0,16 14 1</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0.408"/>
    </inkml:context>
    <inkml:brush xml:id="br0">
      <inkml:brushProperty name="width" value="0.05" units="cm"/>
      <inkml:brushProperty name="height" value="0.05" units="cm"/>
      <inkml:brushProperty name="color" value="#5B2D90"/>
    </inkml:brush>
  </inkml:definitions>
  <inkml:trace contextRef="#ctx0" brushRef="#br0">1 11 18008,'0'0'4909,"20"2"-4807,-5-1-105,-8-1-1,0 0 0,0 0 0,0 1 0,0 0 0,0 0 0,0 1 1,0 0-1,-1 0 0,1 1 0,-1 0 0,1 0 0,-1 0 0,0 1 0,0 0 0,0 0 0,9 9 0,-9-6 1,0 0 0,-1 0 0,0 1-1,0 0 1,0 0 0,-1 0 0,0 1 0,-1 0-1,4 14 1,-3-3-79,-2-1 0,0 1 0,-1 29 0,-1-49 117,0-27 325,0 6-298,0-1 0,2 1 0,8-42 0,-9 56-43,2 0 1,-1 0-1,1 0 1,0 1-1,0-1 1,1 1-1,-1 0 1,2 0-1,-1 0 1,0 1-1,1-1 1,0 1 0,1 0-1,-1 1 1,13-9-1,-17 12-14,1 1 0,0-1 0,-1 0 0,1 1 0,0-1-1,0 1 1,-1 0 0,1 0 0,0 0 0,0-1 0,0 2 0,-1-1 0,1 0-1,0 0 1,0 0 0,0 1 0,-1-1 0,1 1 0,0 0 0,-1-1 0,1 1 0,0 0-1,-1 0 1,1 0 0,-1 0 0,1 0 0,-1 0 0,0 1 0,1-1 0,-1 0-1,0 1 1,2 2 0,5 7-25,0-1-1,-1 1 1,8 18 0,-9-18 25,20 45-55,-22-43-375,2 0 1,0 0 0,0-1 0,1 0 0,11 13 0,-3-13-3050</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0.869"/>
    </inkml:context>
    <inkml:brush xml:id="br0">
      <inkml:brushProperty name="width" value="0.05" units="cm"/>
      <inkml:brushProperty name="height" value="0.05" units="cm"/>
      <inkml:brushProperty name="color" value="#5B2D90"/>
    </inkml:brush>
  </inkml:definitions>
  <inkml:trace contextRef="#ctx0" brushRef="#br0">200 1 18761,'0'0'4121,"1"21"-4062,7 82 43,12 216-57,-20-231-2510,0-296 3487,-1 208-996,1-1 0,0 1 0,-1-1 0,1 1 0,-1-1 0,1 1 0,-1 0 0,1-1 0,-1 1 0,0 0 0,1-1 0,-1 1 0,1 0 0,-1 0 0,0 0 0,1 0 0,-1-1 0,0 1 0,1 0 0,-1 0 0,0 0 0,1 0 0,-1 0 0,1 0 0,-1 1 0,0-1 0,1 0 0,-1 0 0,0 0 0,1 1 0,-1-1 0,1 0 1,-1 1-1,1-1 0,-1 0 0,1 1 0,-1-1 0,1 1 0,-1-1 0,-28 15-96,19-9 64,-15 10 21,1 1 1,-35 29 0,54-41-19,0 0 1,0 0-1,0 0 1,1 1 0,0-1-1,0 1 1,0 0-1,1 0 1,-1 0 0,1 1-1,1-1 1,0 1-1,-1 0 1,2-1 0,-1 1-1,0 12 1,2-18-1,1 0 0,-1 0 0,1 0 0,-1 0-1,1-1 1,0 1 0,-1 0 0,1 0 0,0 0 0,-1 0 0,1-1 0,0 1 0,0 0 0,0-1 0,0 1 0,0-1 0,0 1 0,0-1 0,0 1 0,0-1 0,0 0 0,0 1 0,0-1 0,0 0 0,0 0 0,0 0 0,0 0-1,0 0 1,2 0 0,44 1-80,-35-1 50,181-6-647,-165 2-565,-1 0 1,1-2-1,0-1 1,49-20 0,-22 3-5010</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1.450"/>
    </inkml:context>
    <inkml:brush xml:id="br0">
      <inkml:brushProperty name="width" value="0.05" units="cm"/>
      <inkml:brushProperty name="height" value="0.05" units="cm"/>
      <inkml:brushProperty name="color" value="#5B2D90"/>
    </inkml:brush>
  </inkml:definitions>
  <inkml:trace contextRef="#ctx0" brushRef="#br0">51 73 8420,'0'0'13083,"-2"-7"-12491,-7-22-357,9 29-235,0 0 1,0 0-1,0-1 0,0 1 0,0 0 0,0 0 0,0 0 1,0-1-1,0 1 0,0 0 0,0 0 0,0 0 0,0 0 1,-1 0-1,1-1 0,0 1 0,0 0 0,0 0 0,0 0 1,0 0-1,-1 0 0,1 0 0,0-1 0,0 1 0,0 0 1,0 0-1,-1 0 0,1 0 0,0 0 0,0 0 0,0 0 1,0 0-1,-1 0 0,1 0 0,0 0 0,0 0 0,0 0 1,-1 0-1,1 0 0,0 0 0,0 0 0,0 0 0,-1 0 1,1 0-1,0 0 0,0 1 0,0-1 0,-9 10-15,-2 12-7,8-13-41,0 1 0,1 0 0,0-1 0,0 1 0,1 0 0,0 0 0,1 0 0,0 0 0,3 18 0,-2-26-42,0-1 1,0 1-1,0-1 0,0 1 0,0-1 0,0 0 0,1 1 1,-1-1-1,0 0 0,1 0 0,-1 0 0,1 0 0,-1 0 1,1 0-1,-1 0 0,1 0 0,0-1 0,-1 1 0,3 0 1,-3-1 66,0 1 0,1-1 1,-1 0-1,0 1 1,0-1-1,1 0 1,-1 0-1,0 0 1,0 0-1,1 0 1,-1 0-1,0 0 1,0 0-1,1 0 0,-1-1 1,0 1-1,0 0 1,0-1-1,1 1 1,-1-1-1,0 0 1,0 1-1,0-1 1,0 0-1,0 1 0,0-1 1,0 0-1,1-1 1,19-45 503,-17 36-248,1-1 1,0 1 0,1 1-1,10-16 1,-13 23-165,-1 0 0,1 1 1,-1-1-1,1 1 0,0-1 0,0 1 1,0 0-1,0 0 0,0 0 0,0 1 1,0-1-1,1 1 0,-1 0 0,1 0 1,-1 0-1,1 0 0,-1 1 0,1-1 0,6 1 1,-6 0-53,0 0 0,-1 0 1,1 0-1,0 1 0,0 0 0,-1 0 1,1 0-1,-1 0 0,1 0 1,-1 1-1,1-1 0,-1 1 1,0 0-1,1 0 0,-1 0 0,0 1 1,-1-1-1,1 1 0,3 3 1,-3-1-36,0-1 1,0 1-1,-1 0 1,0 0-1,1 0 1,-2 0 0,1 0-1,-1 0 1,0 1-1,0-1 1,0 0-1,0 1 1,-1 6-1,16-39 274,-2-11-60,-13 32-133,1 0 0,0 0-1,0 0 1,0 0 0,1 0 0,-1 1 0,1-1 0,1 1-1,-1 0 1,1 0 0,0 0 0,9-8 0,-11 12-47,0 0 1,-1 0 0,1 0-1,0 1 1,0-1 0,0 1-1,0-1 1,0 1 0,0 0-1,0 0 1,0 0 0,0 0-1,0 0 1,0 0-1,0 0 1,0 1 0,0-1-1,0 1 1,0 0 0,0-1-1,0 1 1,0 0 0,0 0-1,-1 0 1,1 0 0,0 1-1,-1-1 1,1 0 0,1 3-1,7 5-20,-1 0 0,0 1 0,10 13 0,-14-17 32,-5-6-7,4 6-93,0-1 1,0 0 0,1 0-1,-1 0 1,1-1-1,10 7 1,-13-9 24,1-1 0,0 0 0,1 0 0,-1-1 1,0 1-1,0-1 0,0 1 0,0-1 0,0 0 0,1 0 0,-1 0 0,0-1 0,0 1 1,0-1-1,0 1 0,5-3 0,14-5 70,0-1 0,0 0 0,-2-2 1,34-22-1,27-14 575,-80 46-557,-1 1 0,1-1-1,0 1 1,0 0 0,0-1 0,0 1 0,0 0-1,0 0 1,0 0 0,0 0 0,0 0-1,0 0 1,0 0 0,0 0 0,0 0 0,0 0-1,0 1 1,0-1 0,0 0 0,0 1-1,-1-1 1,1 1 0,0-1 0,0 1 0,0-1-1,0 1 1,-1-1 0,1 1 0,0 0-1,0 1 1,18 28-360,-11-16 317,-4-6-532,1-1 0,1 0 0,-1-1 0,12 12 0,4-2-3760</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2.296"/>
    </inkml:context>
    <inkml:brush xml:id="br0">
      <inkml:brushProperty name="width" value="0.05" units="cm"/>
      <inkml:brushProperty name="height" value="0.05" units="cm"/>
      <inkml:brushProperty name="color" value="#5B2D90"/>
    </inkml:brush>
  </inkml:definitions>
  <inkml:trace contextRef="#ctx0" brushRef="#br0">0 0 19833,'0'0'3172,"0"12"-3228,0 16 71,1 0 0,2 1-1,9 46 1,-8-62-83,4 12-157,-1 0 0,-2 1 0,0 0 0,0 27 0,-5-53 181,0 0 0,0 0-1,0 1 1,0-1 0,0 0 0,0 0-1,0 0 1,0 0 0,0 1 0,0-1-1,0 0 1,0 0 0,0 0 0,0 0-1,0 0 1,0 1 0,0-1-1,0 0 1,0 0 0,0 0 0,0 0-1,0 0 1,0 1 0,0-1 0,0 0-1,0 0 1,0 0 0,0 0-1,0 0 1,1 1 0,-1-1 0,0 0-1,0 0 1,0 0 0,0 0 0,0 0-1,0 0 1,1 0 0,-1 0-1,0 0 1,0 0 0,0 0 0,0 0-1,0 1 1,1-1 0,-1 0 0,0 0-1,0 0 1,0 0 0,0 0 0,1 0-1,-1 0 1,0-1 0,0 1-1,9-8-391,7-15 623,7-35-70,-18 43-43,0 1 0,1 0-1,1 0 1,9-14 0,-16 27-54,0 0 1,1 0-1,-1 0 1,1 0-1,0 0 0,-1 0 1,1 1-1,0-1 1,-1 0-1,1 0 0,0 1 1,0-1-1,-1 1 1,1-1-1,0 0 1,0 1-1,0 0 0,0-1 1,0 1-1,0-1 1,0 1-1,0 0 0,0 0 1,0 0-1,0 0 1,0 0-1,0 0 0,0 0 1,0 0-1,0 0 1,0 0-1,0 0 0,0 0 1,0 1-1,0-1 1,0 1-1,0-1 0,0 0 1,0 1-1,0 0 1,0-1-1,0 1 1,-1-1-1,1 1 0,0 0 1,0 0-1,-1-1 1,1 1-1,0 0 0,0 1 1,5 7-51,0 1 1,-1-1-1,0 1 1,4 11-1,-1-3 76,-7-16-4,0 0-1,0 0 1,0 0-1,1 0 1,-1 0 0,0 0-1,1-1 1,-1 1-1,1 0 1,0-1-1,-1 1 1,1-1 0,0 1-1,0-1 1,0 0-1,0 0 1,0 0 0,0 0-1,1 0 1,-1-1-1,4 2 1,-3-2 84,0-1 1,0 1-1,0-1 1,0 0-1,0 0 1,0 0-1,0 0 1,0 0-1,0-1 1,0 1-1,0-1 1,-1 0-1,1 0 1,4-4-1,4-5-101,0 0 0,-1-1 1,0 0-1,-1-1 0,-1 0 0,0 0 1,0-1-1,5-16 0,13-21-1082,-24 60-4437,1 43 2977,-3-50 2461,0 0 0,0 0 1,0 0-1,0 0 1,1 0-1,-1 0 1,0 0-1,1 0 0,-1 0 1,1 0-1,0 0 1,0 0-1,0-1 0,0 1 1,0 0-1,0-1 1,0 1-1,0 0 1,1-1-1,-1 0 0,1 1 1,-1-1-1,3 2 1,-1-2 325,0 0 0,1 1 0,-1-1 0,0-1 0,0 1 1,1 0-1,-1-1 0,0 0 0,1 0 0,-1 0 0,0 0 0,7-1 1,-1-1 311,0 0 0,0-1 0,0 1 0,0-2 0,0 1 0,-1-1 0,1-1 0,-1 0 0,12-9 0,-18 12-505,0 0-1,1-1 1,-1 1 0,0-1-1,0 1 1,0-1 0,-1 0 0,1 0-1,-1 0 1,1 0 0,-1 0-1,0 0 1,0 0 0,-1-1 0,1 1-1,0 0 1,-1 0 0,0-1-1,0-3 1,-19 24-138,7-8 62,2 1-1,-1 1 1,-14 19 0,21-25-2,1 0-1,0 0 1,0 1-1,1-1 1,0 1-1,0-1 1,0 1-1,0 0 1,1-1-1,0 1 1,0 0-1,0 8 1,1-11-20,0 0 0,0 1 1,0-1-1,0 0 1,0 1-1,1-1 0,0 0 1,-1 0-1,1 0 1,0 1-1,0-1 0,2 3 1,-1-5 5,0 1 1,0 0 0,1-1-1,-1 1 1,0-1-1,0 0 1,1 0-1,-1 0 1,1 0-1,-1 0 1,1-1 0,-1 1-1,1-1 1,-1 1-1,4-1 1,20 4-132,1-2 1,-1 0 0,0-2-1,1-1 1,-1-1 0,0-1 0,0-1-1,45-14 1,-59 14 188,-1 0 0,0 0 0,0-1 0,-1-1 0,1 0 0,-1-1 0,-1 1 0,1-2-1,-1 1 1,-1-2 0,1 1 0,-1-1 0,-1 0 0,1-1 0,-2 1 0,1-1 0,-1-1 0,-1 1 0,0-1 0,0 0 0,4-21 0,-11 57 141,0 0 1,2 0-1,3 26 1,-1 16-181,-3-47-146,0 19-104,7-19-3053</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2.668"/>
    </inkml:context>
    <inkml:brush xml:id="br0">
      <inkml:brushProperty name="width" value="0.05" units="cm"/>
      <inkml:brushProperty name="height" value="0.05" units="cm"/>
      <inkml:brushProperty name="color" value="#5B2D90"/>
    </inkml:brush>
  </inkml:definitions>
  <inkml:trace contextRef="#ctx0" brushRef="#br0">54 68 19657,'0'0'5330,"-54"-67"-5330,54 76-2689,0 17 944,0 4-848,13 2-13478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2.771"/>
    </inkml:context>
    <inkml:brush xml:id="br0">
      <inkml:brushProperty name="width" value="0.05" units="cm"/>
      <inkml:brushProperty name="height" value="0.05" units="cm"/>
      <inkml:brushProperty name="color" value="#004F8B"/>
    </inkml:brush>
  </inkml:definitions>
  <inkml:trace contextRef="#ctx0" brushRef="#br0">1 71 16680,'0'0'6499,"211"-50"-6499,-120 44-257,4-1-703,-12 3-721,-4 2-1856,-25 0-5171</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3.261"/>
    </inkml:context>
    <inkml:brush xml:id="br0">
      <inkml:brushProperty name="width" value="0.05" units="cm"/>
      <inkml:brushProperty name="height" value="0.05" units="cm"/>
      <inkml:brushProperty name="color" value="#5B2D90"/>
    </inkml:brush>
  </inkml:definitions>
  <inkml:trace contextRef="#ctx0" brushRef="#br0">300 74 18120,'0'0'3930,"-17"2"-3911,-15 3-3,1 1 1,-43 14-1,60-15-79,0 0-1,0 1 0,0 0 1,1 1-1,0 1 1,0 0-1,1 0 0,-20 19 1,25-14-1486,16-7 240,25-7 186,-27 0 1398,108-15 1243,-113 16-1455,1 1 0,-1 0-1,1-1 1,-1 1 0,1 0 0,-1 0 0,0 1-1,1-1 1,-1 0 0,0 1 0,0-1-1,0 1 1,0 0 0,0 0 0,0 0-1,-1 0 1,3 2 0,30 47 64,-23-32 65,11 17 57,-1 1 0,-2 0 0,-1 2-1,18 63 1,-28-76-211,-1 1 0,-1 0 1,-2 0-1,-1 0 0,-1 1 0,-1-1 0,-2 1 0,-3 30 0,3-54-35,-1 0 0,1 1 0,-1-1 0,0 0 0,0 0 0,0 0 0,0 0-1,-1 0 1,0 0 0,0-1 0,0 1 0,0-1 0,0 0 0,0 0 0,-1 0 0,0 0-1,0-1 1,1 1 0,-2-1 0,1 0 0,0 0 0,0-1 0,0 1 0,-1-1 0,1 0 0,-1 0-1,-4 0 1,-1 1 132,1-1-1,0 0 1,-1-1-1,1 0 1,-1-1 0,1 1-1,0-2 1,-1 0-1,1 0 1,0 0-1,0-1 1,-15-7-1,17 5-124,0 0 0,-1-1 0,2 0 0,-1 0 0,1-1 0,0 0 0,0 0 0,1 0 0,0-1 0,0 1 0,1-1 0,0-1 0,0 1 0,1 0 0,0-1 1,0 0-1,1 1 0,0-1 0,1 0 0,0 0 0,0 0 0,1 0 0,0 0 0,1 0 0,0 0 0,0 0 0,1 0 0,0 0 0,1 0 0,0 1 0,7-16 0,-1 9-101,0 0 1,1 1 0,1 0 0,0 1 0,16-14 0,75-63-703,-59 53 392,11-11-202,54-60 0,-90 88 725,-2 0 0,0-2 0,-1 0 0,-1-1 0,-1 0 0,13-35 0,-21 33 705,-4 16 18,-1 19-33,0 324-935,1-325 9,0-1 0,0 1 0,0 0-1,1-1 1,0 0 0,1 1 0,6 13-1,-8-20 66,-1-1-1,1 1 1,0-1 0,-1 1-1,1-1 1,0 1 0,0-1-1,0 0 1,1 1-1,-1-1 1,0 0 0,0 0-1,1 0 1,-1 0 0,0 0-1,1 0 1,-1 0-1,1 0 1,-1 0 0,1-1-1,0 1 1,-1-1 0,1 1-1,0-1 1,-1 0-1,1 1 1,0-1 0,0 0-1,-1 0 1,1 0 0,0-1-1,-1 1 1,1 0-1,0-1 1,-1 1 0,1-1-1,0 1 1,-1-1 0,1 0-1,-1 0 1,1 1-1,-1-1 1,1 0 0,-1 0-1,0-1 1,1 1 0,0-1-1,7-7 32,-1 0 0,0-1 0,-1 0-1,0 0 1,-1 0 0,0-1 0,0 0 0,-1 0 0,4-13-1,26-49 487,-34 72-455,-1 0 1,0 0 0,1 0 0,-1 1 0,1-1 0,-1 0-1,1 0 1,-1 0 0,1 1 0,-1-1 0,1 0-1,0 1 1,-1-1 0,1 1 0,0-1 0,0 1 0,0-1-1,-1 1 1,1-1 0,0 1 0,0 0 0,0-1-1,0 1 1,0 0 0,0 0 0,-1-1 0,1 1 0,0 0-1,0 0 1,0 0 0,0 0 0,0 1 0,0-1-1,0 0 1,0 0 0,0 0 0,0 1 0,-1-1 0,1 0-1,0 1 1,0-1 0,0 1 0,-1-1 0,1 1-1,0-1 1,0 1 0,-1 0 0,1-1 0,-1 1 0,2 1-1,3 6 134,0-1 0,0 1 0,0 0 0,4 12 0,-1-3-47,-3-6-122,2-1 1,-1 0-1,1 0 0,1 0 1,11 11-1,-15-17-10,1-1-1,0 0 1,-1 0-1,1 0 1,0 0-1,0-1 1,0 0-1,1 0 1,-1 0 0,1-1-1,-1 1 1,1-1-1,10 0 1,-5 0-283,0 0 0,0-1 0,0-1 1,0 1-1,0-2 0,19-4 0,13-20-2985</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3.632"/>
    </inkml:context>
    <inkml:brush xml:id="br0">
      <inkml:brushProperty name="width" value="0.05" units="cm"/>
      <inkml:brushProperty name="height" value="0.05" units="cm"/>
      <inkml:brushProperty name="color" value="#5B2D90"/>
    </inkml:brush>
  </inkml:definitions>
  <inkml:trace contextRef="#ctx0" brushRef="#br0">59 0 15415,'0'0'7908,"4"49"-8020,4 7 144,1 0 32,3-2-48,5-4-16,-5-7 0,5-6-481,-13-14-1279,-4-10-1746</inkml:trace>
  <inkml:trace contextRef="#ctx0" brushRef="#br0" timeOffset="1">1 220 17496,'0'0'6659,"166"-56"-6851,-50 49-448,12-1-785,0-3-3025</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3.976"/>
    </inkml:context>
    <inkml:brush xml:id="br0">
      <inkml:brushProperty name="width" value="0.05" units="cm"/>
      <inkml:brushProperty name="height" value="0.05" units="cm"/>
      <inkml:brushProperty name="color" value="#5B2D90"/>
    </inkml:brush>
  </inkml:definitions>
  <inkml:trace contextRef="#ctx0" brushRef="#br0">38 0 17640,'0'0'7331,"-12"4"-7363,12 18 32,0 10 0,0 3 64,0 1-64,0-1-16,0-1-432,0-10-656,-8-11-1441,-9-13-8004</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4.351"/>
    </inkml:context>
    <inkml:brush xml:id="br0">
      <inkml:brushProperty name="width" value="0.05" units="cm"/>
      <inkml:brushProperty name="height" value="0.05" units="cm"/>
      <inkml:brushProperty name="color" value="#5B2D90"/>
    </inkml:brush>
  </inkml:definitions>
  <inkml:trace contextRef="#ctx0" brushRef="#br0">1 75 20409,'0'0'4178,"0"-74"-4194,4 87-2881,-4 13 1616,0 7-2432</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4.706"/>
    </inkml:context>
    <inkml:brush xml:id="br0">
      <inkml:brushProperty name="width" value="0.05" units="cm"/>
      <inkml:brushProperty name="height" value="0.05" units="cm"/>
      <inkml:brushProperty name="color" value="#5B2D90"/>
    </inkml:brush>
  </inkml:definitions>
  <inkml:trace contextRef="#ctx0" brushRef="#br0">0 0 17656,'0'0'2166,"12"17"-1779,8 11 116,28 56-1,-41-70-455,-1 0 0,0 0 0,-1 1 0,-1-1 0,0 1 0,-1 0 0,-1 1 0,1 17 0,-3-25-53,2 3 42,11-24 88,18-31 32,-1-1-1,-2-1 1,26-59-1,-50 103 287,0 12-384,0 19-246,-4-27 209,1 11-43,1-1-1,0 1 1,1-1-1,0 0 1,1 0-1,0-1 1,1 1-1,8 14 1,-9-21-48,-1 0 0,1-1 0,0 1 0,0-1 0,0 0 1,0 0-1,1 0 0,-1 0 0,1-1 0,0 0 0,0 0 0,1 0 0,-1-1 0,1 0 1,-1 0-1,1 0 0,0 0 0,-1-1 0,1 0 0,6 0 0,-3 0-188,0 0 0,0-1-1,0 0 1,0 0-1,0-1 1,0 0 0,18-5-1,-23 4 175,1 0 0,-1-1 0,1 1-1,-1-1 1,0 0 0,0 0 0,0 0-1,0-1 1,-1 1 0,1-1 0,-1 0-1,0 0 1,0 0 0,-1 0 0,5-8-1,42-111 2983,-41 112-1505,-4 18-739,-3 22-589,-1-28-80,0 218-2013</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5.075"/>
    </inkml:context>
    <inkml:brush xml:id="br0">
      <inkml:brushProperty name="width" value="0.05" units="cm"/>
      <inkml:brushProperty name="height" value="0.05" units="cm"/>
      <inkml:brushProperty name="color" value="#5B2D90"/>
    </inkml:brush>
  </inkml:definitions>
  <inkml:trace contextRef="#ctx0" brushRef="#br0">25 96 19593,'0'0'4706,"-24"-40"-4978,28 48-2961,8 10 495</inkml:trace>
  <inkml:trace contextRef="#ctx0" brushRef="#br0" timeOffset="1">382 0 19769,'0'0'4034,"54"101"-4066,-38-41 48,-3 3 80,-5 2-96,-4 1 16,-4-5-16,0-3 0,0-8-496,-17-11-929,-16-16-1728,-4-14-9845</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5.475"/>
    </inkml:context>
    <inkml:brush xml:id="br0">
      <inkml:brushProperty name="width" value="0.05" units="cm"/>
      <inkml:brushProperty name="height" value="0.05" units="cm"/>
      <inkml:brushProperty name="color" value="#5B2D90"/>
    </inkml:brush>
  </inkml:definitions>
  <inkml:trace contextRef="#ctx0" brushRef="#br0">0 312 18024,'0'0'4714,"8"-1"-4703,147-12-1848,41-4-3398,-180 14 5165,12-1 548,-8 5 4479,-19 0-4871,0 0 1,-1 0 0,1 0-1,0 1 1,0-1 0,-1 0 0,1 1-1,-1-1 1,1 0 0,-1 1-1,1-1 1,-1 1 0,0 2 0,1 2 38,21 47 291,6 17-355,-21-20-3881</inkml:trace>
  <inkml:trace contextRef="#ctx0" brushRef="#br0" timeOffset="1">468 86 19209,'0'0'5442,"0"-85"-5442,0 88-1280,0 21-497,0 10 752,0 7-2064</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5.843"/>
    </inkml:context>
    <inkml:brush xml:id="br0">
      <inkml:brushProperty name="width" value="0.05" units="cm"/>
      <inkml:brushProperty name="height" value="0.05" units="cm"/>
      <inkml:brushProperty name="color" value="#5B2D90"/>
    </inkml:brush>
  </inkml:definitions>
  <inkml:trace contextRef="#ctx0" brushRef="#br0">220 30 19849,'0'0'4418,"-54"-30"-4498,12 49 16,5 9 48,-4 3-32,12 5-320,16-3-401,9-5-591,4-9-1393,17-15-3010,28-4 1137</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6.247"/>
    </inkml:context>
    <inkml:brush xml:id="br0">
      <inkml:brushProperty name="width" value="0.05" units="cm"/>
      <inkml:brushProperty name="height" value="0.05" units="cm"/>
      <inkml:brushProperty name="color" value="#5B2D90"/>
    </inkml:brush>
  </inkml:definitions>
  <inkml:trace contextRef="#ctx0" brushRef="#br0">1 370 10533,'9'-1'998,"-6"1"-714,-1 0 0,0 0-1,1 0 1,-1 0 0,1-1-1,-1 1 1,0-1 0,1 0 0,-1 0-1,0 0 1,0 0 0,0 0-1,0 0 1,0 0 0,0-1-1,2-1 1,-3 3-215,-1-1 1,0 1-1,0 0 0,1 0 0,-1-1 1,0 1-1,0 0 0,1 0 1,-1-1-1,0 1 0,1 0 0,-1 0 1,0 0-1,1 0 0,-1 0 0,0-1 1,1 1-1,-1 0 0,0 0 0,1 0 1,-1 0-1,1 0 0,-1 0 0,0 0 1,1 0-1,-1 0 0,0 0 1,1 1-1,-1-1 0,0 0 0,1 0 1,-1 0-1,0 0 0,1 0 0,-1 1 1,0-1-1,1 0 0,-1 0 0,0 1 1,1-1-1,-1 0 0,0 0 0,0 1 1,0-1-1,1 0 0,-1 1 1,0-1-1,0 0 0,0 1 0,0-1 1,1 0-1,-1 1 0,0 0 0,5 22-488,-4-18 654,1 6-231,0-1-1,1 1 0,0-1 0,1 0 0,0 0 0,1-1 1,9 15-1,-12-21 1,1 1 0,1 0 0,-1-1 0,0 0 0,1 1 0,0-2 0,-1 1 0,1 0 0,1-1 0,-1 1 1,0-1-1,0 0 0,1-1 0,-1 1 0,1-1 0,0 0 0,-1 0 0,1 0 0,6 0 0,-6-1 12,-1 0 0,1 0 0,-1 0 1,1 0-1,-1-1 0,1 1 0,-1-1 0,0 0 0,1-1 0,-1 1 0,0-1 0,0 0 0,0 0 0,0 0 0,0 0 1,-1-1-1,7-4 0,-7 3-9,1-1 0,-1 1 0,0-1 1,0 0-1,0 0 0,-1 0 0,0 0 0,0 0 0,0 0 1,0-1-1,-1 1 0,0-1 0,0 1 0,0-8 1,2-60 403,-10-113 0,0 27 2195,7 186-2651,-1 30 19,14 110 1,-10-151 20,0 1-1,1-1 1,0 0 0,2-1 0,0 1 0,0-1 0,2 0 0,0-1 0,0 0 0,1 0 0,17 20 0,-21-30-70,0 1 0,0-1 1,0 1-1,1-1 1,-1-1-1,1 1 1,0-1-1,0 0 1,0 0-1,0-1 0,1 0 1,-1 0-1,1 0 1,-1-1-1,1 0 1,0 0-1,-1-1 0,1 1 1,0-2-1,0 1 1,-1-1-1,10-2 1,-7 1-49,1-1 1,-1 0 0,0-1 0,0 0 0,0 0-1,-1-1 1,1 0 0,-1-1 0,0 1-1,-1-2 1,1 1 0,-1-1 0,-1 0-1,9-12 1,3-6 666,-2-1 1,21-44-1,-38 121 587,-3-23-1127,-13 45-1,11-51 21,0 0 1,2 0-1,-3 44 0,7-8-894,-4-55-1461,-17-3-3291</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6.693"/>
    </inkml:context>
    <inkml:brush xml:id="br0">
      <inkml:brushProperty name="width" value="0.05" units="cm"/>
      <inkml:brushProperty name="height" value="0.05" units="cm"/>
      <inkml:brushProperty name="color" value="#5B2D90"/>
    </inkml:brush>
  </inkml:definitions>
  <inkml:trace contextRef="#ctx0" brushRef="#br0">0 159 7363,'0'0'13527,"21"-9"-13127,8-8-320,8-1-64,5-7 80,-1-1-96,-4 6-288,5 1-401,-9 6-1087,-4 7-850,-4 1-6386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3.211"/>
    </inkml:context>
    <inkml:brush xml:id="br0">
      <inkml:brushProperty name="width" value="0.05" units="cm"/>
      <inkml:brushProperty name="height" value="0.05" units="cm"/>
      <inkml:brushProperty name="color" value="#004F8B"/>
    </inkml:brush>
  </inkml:definitions>
  <inkml:trace contextRef="#ctx0" brushRef="#br0">21 181 12678,'0'0'8169,"9"9"-7940,12-11-42,-16 0 258,-12 4 361,5-2-806,0 1-1,-1 0 1,1-1-1,0 1 1,0 0 0,0 0-1,0 1 1,0-1-1,0 0 1,0 1-1,0-1 1,0 1-1,0-1 1,1 1-1,-1 0 1,1 0-1,-1 0 1,1 0-1,0 0 1,0 0 0,0 0-1,0 0 1,-1 4-1,0 3-19,0 0 1,1 0-1,0 0 1,1 17-1,0-25 4,0 0 0,1 0 0,-1 1 0,1-1 0,-1 0 0,1 0 1,0 0-1,-1-1 0,1 1 0,0 0 0,-1 0 0,1 0 0,0 0 0,0-1 0,0 1 0,0 0 1,0-1-1,0 1 0,0-1 0,0 1 0,0-1 0,0 1 0,0-1 0,0 0 0,1 1 0,-1-1 0,0 0 1,0 0-1,0 0 0,0 0 0,2 0 0,49 0-251,-37-1 189,-1 1 44,0 0 0,0-2 0,1 0 0,-1 0 0,0-1 0,23-8-1,-33 9 31,0 0 0,0 0-1,1 0 1,-2 0-1,1 0 1,0-1-1,0 0 1,-1 0-1,1 0 1,-1 0-1,0 0 1,0-1-1,0 1 1,-1-1-1,1 0 1,-1 0 0,0 0-1,0 0 1,0 0-1,0 0 1,-1-1-1,0 1 1,0 0-1,0-1 1,0-4-1,0-4-11,0-6 134,0 0 1,-1 0-1,-3-22 1,2 35 4,0 0 1,-1 0-1,1 0 1,-1 1-1,-1-1 1,1 1-1,-1-1 1,0 1-1,0 0 1,0 0 0,-1 0-1,0 0 1,0 0-1,-5-3 1,8 11-94,0 0-1,0 0 1,1 1 0,-1-1 0,1 0 0,0 1 0,0-1-1,0 0 1,0 1 0,1 5 0,5 20-21,18 54-1,3 18 7,-21-67-649,-1 2 0,1 43 0,-6-79 624,0 1 0,1-1 0,-1 1 0,0-1 0,1 0 0,-1 0 0,1 1 0,-1-1 1,1 0-1,-1 0 0,1 1 0,-1-1 0,1 0 0,-1 0 0,1 0 0,-1 0 0,1 0 0,-1 0 1,1 0-1,-1 0 0,1 0 0,-1 0 0,1 0 0,-1 0 0,1 0 0,-1 0 0,1 0 0,-1-1 1,1 1-1,-1 0 0,1 0 0,-1 0 0,0-1 0,1 1 0,0-1 0,20-9 15,4-8 11,-2-1 0,0-1 0,25-28 1,-29 27 186,1 0 0,1 2 0,45-31 0,-65 49-185,0 0-1,0 0 0,0 1 0,0-1 0,0 1 0,0-1 1,0 1-1,0 0 0,1-1 0,-1 1 0,0 0 1,0 0-1,0-1 0,0 1 0,0 0 0,1 0 1,-1 0-1,0 0 0,0 1 0,0-1 0,0 0 1,0 0-1,1 1 0,-1-1 0,0 1 0,0-1 1,0 1-1,0-1 0,0 1 0,0 0 0,0-1 1,-1 1-1,1 0 0,0 0 0,1 1 0,1 3-45,1 1 0,-1-1-1,-1 1 1,1 0 0,2 10-1,7 11 93,-7-19-206,0-2 1,0 1 0,1 0 0,0-1 0,0 0 0,1 0 0,0-1-1,0 0 1,0 0 0,0-1 0,1 0 0,0 0 0,0 0 0,0-1-1,0 0 1,0-1 0,1 0 0,-1 0 0,1-1 0,12 0 0,29 0-5107</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7.088"/>
    </inkml:context>
    <inkml:brush xml:id="br0">
      <inkml:brushProperty name="width" value="0.05" units="cm"/>
      <inkml:brushProperty name="height" value="0.05" units="cm"/>
      <inkml:brushProperty name="color" value="#5B2D90"/>
    </inkml:brush>
  </inkml:definitions>
  <inkml:trace contextRef="#ctx0" brushRef="#br0">0 25 18440,'0'0'6403,"0"-22"-6339,0 20-32,0 7-4674,0 8 1137</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8.090"/>
    </inkml:context>
    <inkml:brush xml:id="br0">
      <inkml:brushProperty name="width" value="0.05" units="cm"/>
      <inkml:brushProperty name="height" value="0.05" units="cm"/>
      <inkml:brushProperty name="color" value="#5B2D90"/>
    </inkml:brush>
  </inkml:definitions>
  <inkml:trace contextRef="#ctx0" brushRef="#br0">9 273 16231,'0'0'7804,"5"0"-7617,8 0-194,8 0 15,-1 0-1,1 2 1,35 6-1,-52-7-24,0-1-1,0 1 1,0 0-1,-1 0 1,1 1 0,0-1-1,-1 1 1,1 0-1,-1 0 1,0 0-1,1 1 1,-1-1-1,0 1 1,-1-1-1,1 1 1,0 0-1,-1 0 1,1 0-1,-1 0 1,0 1-1,0-1 1,0 1-1,-1-1 1,1 1-1,-1 0 1,2 7 0,-2-6-37,-1-1 1,1 1-1,-1 0 1,0-1-1,0 1 1,-1 0-1,1-1 1,-1 1-1,0 0 1,0-1 0,-1 1-1,0-1 1,1 0-1,-1 1 1,-1-1-1,-3 5 1,-1 0-66,-2 0 0,1-1 1,-1 0-1,0-1 0,-12 8 1,9-7 28,-7 5-114,15-11 125,0 0-1,0 0 1,1 0-1,-1 1 1,1-1-1,-1 1 1,1 0-1,0 0 1,0 0-1,0 0 1,0 0-1,1 1 1,-1 0-1,1-1 1,0 1-1,0 0 1,0 0-1,1 0 1,-1 0-1,1 0 1,0 0-1,-1 5 0,3-7 76,-1 0-1,1 0 1,-1 0-1,1 0 0,0 0 1,-1 0-1,1 0 0,0-1 1,0 1-1,1 0 0,-1-1 1,0 1-1,0-1 0,1 1 1,-1-1-1,1 1 0,1 0 1,37 26 38,-13-11-33,-15-7 18,0 0 0,-1 1-1,0 1 1,0 0 0,11 17-1,-18-23 7,-1 1-1,1 0 1,-1 0 0,0 0-1,0 0 1,-1 1 0,0-1-1,0 1 1,-1-1 0,0 1-1,-1 0 1,0 14 0,0-20 5,0 1 0,-1-1 1,1 1-1,-1-1 0,0 0 0,0 1 1,0-1-1,0 0 0,0 0 1,0 0-1,-1 0 0,1 0 1,-1 0-1,1 0 0,-1 0 1,0 0-1,0-1 0,0 1 0,-2 1 1,-2 0 62,0 1 1,0-1-1,-1 0 0,0 0 1,1-1-1,-13 3 1,2-1 170,0-2 1,0 0 0,0-1 0,0 0 0,-18-3 0,33 1-236,0 1-1,-1-1 1,1 0 0,0 0-1,0 0 1,0 0 0,1 0 0,-1 0-1,0-1 1,0 1 0,1-1-1,-1 1 1,1-1 0,-1 1-1,1-1 1,0 0 0,-1 0 0,1 0-1,0 0 1,0 0 0,0 0-1,1 0 1,-1 0 0,0 0-1,1 0 1,0 0 0,-1-1 0,1 1-1,0-3 1,-1-1-24,1 0 0,0 0 0,0 1 1,0-1-1,1 0 0,0 0 0,0 1 0,0-1 0,1 1 1,3-10-1,1 6-48,0 1 1,1 0 0,-1 0-1,1 0 1,1 1-1,-1 0 1,15-10 0,70-42-730,-63 41 431,110-64-1384,-40 26-1178,116-89 0,-172 107 4868,-21 10 2126,-34 45-3361,0-1 0,-21 19-1,18-19-706,0 0-1,-20 30 1,31-39-202,0 0 0,0 0 0,1 1 0,0-1 0,0 1 0,1 0 0,0-1 0,0 1 0,1 0 0,0 0 0,0 10 0,21-32-784,-9 2 996,0 0 0,-1 0 0,0-1 0,15-28-1,-15 24 333,1 0-1,21-23 0,-32 39-342,1 0 0,0 0 0,-1 0 1,1 0-1,0 1 0,-1-1 0,1 0 0,0 1 1,0-1-1,0 0 0,0 1 0,0-1 0,0 1 1,0 0-1,0-1 0,0 1 0,0 0 0,0-1 1,0 1-1,0 0 0,0 0 0,0 0 0,0 0 0,0 0 1,0 0-1,0 0 0,0 0 0,0 1 0,0-1 1,0 0-1,0 0 0,0 1 0,0-1 0,0 1 1,2 0-1,23 33 805,-15-17-682,-5-9-199,1 0-1,0 0 0,1-1 0,0 0 0,0 0 0,0 0 0,1-1 1,0-1-1,0 1 0,1-2 0,17 8 0,-12-8-81,1 0 1,0-1-1,0 0 0,0-1 0,0-1 0,32-2 1,-42 0 5,-1 1 0,0-1 1,1 0-1,-1 0 0,0-1 1,0 0-1,0 0 0,0 0 1,0 0-1,0-1 0,-1 0 1,1 0-1,-1 0 0,0-1 1,0 1-1,0-1 1,0 0-1,0 0 0,-1 0 1,0-1-1,0 1 0,0-1 1,-1 0-1,1 1 0,2-10 1,3-10-163,-1-1 1,-1 0-1,-1 0 1,1-33-1,1 5 1167,41-157 3628,-43 187-3146,-4 49-714,-2-10-901,6 54 225,2-1-1,3-1 0,29 103 1,-38-167 21,1 6-89,2 3-290,-1-1 0,0 1 0,-1 1 0,0-1 0,-1 0 0,-1 0 0,-1 17 1,1-29 268,0-1 0,0 1 0,-1 0 0,1 0 1,0-1-1,0 1 0,-1 0 0,1-1 1,0 1-1,-1 0 0,1-1 0,0 1 0,-1-1 1,1 1-1,-1 0 0,1-1 0,-1 1 1,1-1-1,-1 1 0,0-1 0,1 0 1,-1 1-1,0-1 0,1 0 0,-1 1 0,0-1 1,0 0-1,-39 4-6305</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8.452"/>
    </inkml:context>
    <inkml:brush xml:id="br0">
      <inkml:brushProperty name="width" value="0.05" units="cm"/>
      <inkml:brushProperty name="height" value="0.05" units="cm"/>
      <inkml:brushProperty name="color" value="#5B2D90"/>
    </inkml:brush>
  </inkml:definitions>
  <inkml:trace contextRef="#ctx0" brushRef="#br0">1 8 16776,'0'0'5813,"14"-3"-5645,234 1-2068,-70 3-194,-155-3 1535,-21 2 746,0-1 0,0 1 0,1 0 0,-1-1 0,0 1 0,0 0 0,1 0 0,-1 0 0,0 1-1,1-1 1,-1 1 0,0-1 0,0 1 0,0 0 0,1 0 0,-1-1 0,0 2 0,0-1 0,0 0 0,-1 0-1,1 1 1,0-1 0,0 1 0,1 1 0,23 33-287,-18-11-2892,-8-20-1314</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8.812"/>
    </inkml:context>
    <inkml:brush xml:id="br0">
      <inkml:brushProperty name="width" value="0.05" units="cm"/>
      <inkml:brushProperty name="height" value="0.05" units="cm"/>
      <inkml:brushProperty name="color" value="#5B2D90"/>
    </inkml:brush>
  </inkml:definitions>
  <inkml:trace contextRef="#ctx0" brushRef="#br0">0 53 20009,'0'0'5026,"0"-50"-5026,0 48-16,8 2-2161,9 15 465,-5 7-1,-3 2-2017</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9.187"/>
    </inkml:context>
    <inkml:brush xml:id="br0">
      <inkml:brushProperty name="width" value="0.05" units="cm"/>
      <inkml:brushProperty name="height" value="0.05" units="cm"/>
      <inkml:brushProperty name="color" value="#5B2D90"/>
    </inkml:brush>
  </inkml:definitions>
  <inkml:trace contextRef="#ctx0" brushRef="#br0">42 82 18264,'0'0'3714,"-8"-13"-3698,4 13-48,-5 0-16,1 5-80,0 10 112,4 4-208,4 1-705,0 3-575,0-6-577,4-6-1025,12-7-4273</inkml:trace>
  <inkml:trace contextRef="#ctx0" brushRef="#br0" timeOffset="1">42 82 9668,'1'0'87,"-1"0"0,0 1-1,1-1 1,-1 0-1,1 0 1,-1 1-1,1-1 1,-1 0-1,1 0 1,-1 0-1,1 0 1,-1 0-1,1 0 1,-1 0 0,1 0-1,-1 0 1,1 0-1,-1 0 1,1 0-1,-1 0 1,1 0-1,-1 0 1,0 0-1,1-1 1,-1 1 0,1 0-1,-1 0 1,1-1-1,-1 1 1,0 0-1,1-1 1,-1 1-1,1 0 1,-1-1-1,1 0 1,8-21 2791,-8 19-2717,-1 0 0,1 0-1,0 0 1,0 1 0,0-1-1,0 0 1,0 1 0,0-1-1,1 1 1,-1-1 0,1 1-1,0 0 1,0 0 0,0 0-1,0 0 1,0 0 0,0 0-1,0 0 1,1 1 0,-1-1-1,1 1 1,-1-1 0,5 0-1,-3 1-147,-1 0 0,1 1-1,0-1 1,-1 1 0,1 0-1,0 1 1,0-1 0,-1 0-1,1 1 1,0 0 0,-1 0 0,1 0-1,-1 0 1,1 1 0,-1 0-1,0-1 1,1 1 0,-1 0-1,0 0 1,0 1 0,0-1-1,-1 1 1,1-1 0,0 1-1,3 5 1,1 3-1,-1 0-1,0 1 1,-1-1-1,0 1 1,0 0 0,2 16-1,-5-9-10,0-2-88,0-16-26,2-10-64,1-8 176,-2 7 196,0-1 1,0 1-1,1 0 0,0 0 1,1 0-1,0 1 1,0-1-1,1 1 0,13-15 1,-19 24-163,1-1 0,-1 1 0,1-1 0,-1 1 0,1-1 1,-1 1-1,1-1 0,0 1 0,-1-1 0,1 1 0,0 0 0,0 0 1,-1-1-1,1 1 0,0 0 0,0 0 0,-1 0 0,1 0 0,0-1 0,0 1 1,-1 0-1,1 1 0,0-1 0,0 0 0,-1 0 0,1 0 0,0 0 1,0 1-1,-1-1 0,1 0 0,0 0 0,0 1 0,-1-1 0,1 1 0,-1-1 1,1 1-1,0-1 0,-1 1 0,1-1 0,-1 1 0,1-1 0,0 2 1,17 35-334,-11-19 405,-5-14-147,43 71 211,-41-70-373,0 1 0,0-1 1,1 0-1,0 0 0,-1-1 0,1 1 0,1-1 0,-1 0 0,1 0 0,8 4 0,1-5-2552</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39.636"/>
    </inkml:context>
    <inkml:brush xml:id="br0">
      <inkml:brushProperty name="width" value="0.05" units="cm"/>
      <inkml:brushProperty name="height" value="0.05" units="cm"/>
      <inkml:brushProperty name="color" value="#5B2D90"/>
    </inkml:brush>
  </inkml:definitions>
  <inkml:trace contextRef="#ctx0" brushRef="#br0">159 26 6931,'0'0'8425,"-20"14"-7371,-64 49-301,80-60-688,-1 1 1,1 0 0,0 0-1,0 0 1,1 0 0,-1 1 0,1-1-1,0 1 1,0 0 0,0 0-1,1 0 1,-1 0 0,1 0 0,0 1-1,1-1 1,0 1 0,0-1-1,0 1 1,0 0 0,1-1 0,0 1-1,1 8 1,-1-11-54,0-2-10,0 0 1,0 1-1,0-1 0,1 1 1,-1-1-1,0 0 1,1 1-1,-1-1 0,1 0 1,0 1-1,-1-1 1,1 0-1,0 0 0,0 0 1,0 0-1,0 0 1,0 0-1,0 0 0,0 0 1,0 0-1,0 0 1,0 0-1,1-1 0,-1 1 1,0 0-1,0-1 1,1 1-1,-1-1 0,0 0 1,1 1-1,-1-1 1,3 0-1,54 2-217,-39-3 87,-13 1 92,1 0 0,-1 0 0,1-1 0,-1 0 1,1 0-1,-1-1 0,0 1 0,0-2 0,0 1 0,0-1 1,0 1-1,9-7 0,-12 6 48,0 0 0,0 0 0,0 0 0,0 0 0,0-1 0,-1 1 0,1-1 0,-1 0 0,0 1 0,0-1 0,0 0 0,-1 0 0,1-1 0,-1 1 0,0 0 0,0 0 0,-1-1 0,1 1 0,-1 0 0,0-6 0,0 2 44,0-3 244,0 0 0,0 0 0,-1 0 0,-1 0 0,-3-16 0,3 23-497,0 0-1,0 0 0,0 1 0,0-1 0,0 1 0,-1-1 1,0 1-1,1 0 0,-1 0 0,0 0 0,-1 0 1,1 1-1,0-1 0,-1 1 0,0 0 0,1 0 0,-8-3 1,6 3-4013</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40.011"/>
    </inkml:context>
    <inkml:brush xml:id="br0">
      <inkml:brushProperty name="width" value="0.05" units="cm"/>
      <inkml:brushProperty name="height" value="0.05" units="cm"/>
      <inkml:brushProperty name="color" value="#5B2D90"/>
    </inkml:brush>
  </inkml:definitions>
  <inkml:trace contextRef="#ctx0" brushRef="#br0">0 1 5507,'0'0'19368,"0"9"-19368,0-7-48,0 1-688</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49.170"/>
    </inkml:context>
    <inkml:brush xml:id="br0">
      <inkml:brushProperty name="width" value="0.05" units="cm"/>
      <inkml:brushProperty name="height" value="0.05" units="cm"/>
      <inkml:brushProperty name="color" value="#FF0066"/>
    </inkml:brush>
  </inkml:definitions>
  <inkml:trace contextRef="#ctx0" brushRef="#br0">46 670 10133,'0'0'4188,"-8"3"-3534,-22 12 242,22-11 3664,15-6-4093,602-164 352,-139-4-699,-287 98-85,304-77-1,-230 104-69,55-14 1,-303 57 83,-7 2-30,0 0 0,-1 0 0,1 0 0,0-1 0,0 1 0,-1 0 0,1-1 0,0 1-1,-1-1 1,1 0 0,0 1 0,-1-1 0,1 0 0,-1 0 0,1 0 0,-1 0 0,0 0 0,1 0 0,-1-1 0,0 1-1,0 0 1,0-1 0,0 1 0,0-1 0,0 1 0,1-3 0,-30 2 90,-15 4-580,0 2 0,-52 11 0,-28 11-4257,28-4-4930</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0.209"/>
    </inkml:context>
    <inkml:brush xml:id="br0">
      <inkml:brushProperty name="width" value="0.05" units="cm"/>
      <inkml:brushProperty name="height" value="0.05" units="cm"/>
      <inkml:brushProperty name="color" value="#FF0066"/>
    </inkml:brush>
  </inkml:definitions>
  <inkml:trace contextRef="#ctx0" brushRef="#br0">76 40 9604,'0'0'5123,"-38"-29"221,35 27-5218,-13-7 2226,11 30-2011,-4 71-345,5 1-1,4 0 0,13 101 1,0-43 19,-10-99 2,2 0 0,2-1 0,16 58 0,-4-46-22,0-6 15,-3 1 0,-2 0 0,-2 1 0,3 67 0,-12 366 121,-19-227-57,16 270 118,-4-454-180,-15 89-1,8-89 4,-1 89 1,12 129 18,-1-293-171,0 0-1,0 0 1,-1 0 0,0-1-1,0 1 1,-1 0-1,0-1 1,-5 9-1,-2 4-2106,2-2-2889</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0.727"/>
    </inkml:context>
    <inkml:brush xml:id="br0">
      <inkml:brushProperty name="width" value="0.05" units="cm"/>
      <inkml:brushProperty name="height" value="0.05" units="cm"/>
      <inkml:brushProperty name="color" value="#FF0066"/>
    </inkml:brush>
  </inkml:definitions>
  <inkml:trace contextRef="#ctx0" brushRef="#br0">1 812 9524,'0'0'11839,"11"1"-11435,58-12-210,72-22-1,-61 14-145,546-141 266,-12-52-116,-331 116-79,-85 33-112,-30 6-59,183-73-102,-350 130 140,0-1 0,0 1 0,0 0 0,-1 0 0,1 0 0,0-1 0,0 1 1,-1 0-1,1-1 0,0 1 0,-1-1 0,1 1 0,0-1 0,-1 1 0,1-1 0,0 1 0,-1-1 0,1 0 0,-1 1 0,1-1 0,-1 0 0,0 1 0,1-1 0,-1 0 0,1-1 0,-24-7-1466,-18 1-1623</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3.567"/>
    </inkml:context>
    <inkml:brush xml:id="br0">
      <inkml:brushProperty name="width" value="0.05" units="cm"/>
      <inkml:brushProperty name="height" value="0.05" units="cm"/>
      <inkml:brushProperty name="color" value="#004F8B"/>
    </inkml:brush>
  </inkml:definitions>
  <inkml:trace contextRef="#ctx0" brushRef="#br0">1 60 19993,'0'0'2929,"153"-15"-3137,-86 9-576,-5-3-497,4-4-1728,-12-4-9365</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2.153"/>
    </inkml:context>
    <inkml:brush xml:id="br0">
      <inkml:brushProperty name="width" value="0.05" units="cm"/>
      <inkml:brushProperty name="height" value="0.05" units="cm"/>
      <inkml:brushProperty name="color" value="#FF0066"/>
    </inkml:brush>
  </inkml:definitions>
  <inkml:trace contextRef="#ctx0" brushRef="#br0">0 93 6227,'0'0'7462,"8"-10"-5821,25-31-150,-31 39-1100,-1 0 0,1-1 0,-1 1 0,0-1-1,0 1 1,0-1 0,-1 0 0,1 1 0,-1-1 0,1 0 0,-1 1 0,0-4 0,-1 0 1057,0 21-1089,16 189-301,-5-107-23,13 98 82,7 166 6,-30-316-112,-1 21 22,2 0-1,3 0 1,25 127-1,56 96 390,-74-244-381,-3 0 0,-1 0 1,-3 1-1,-2 0 0,-5 74 0,1-22 0,2-52-10,2-1 1,2 0-1,19 84 0,-14-78 8,-3 0 0,-1 1 0,-3-1 0,-5 66 0,1-12-9,2 676 154,0-780-184,0-1-24,0 1 1,0-1 0,0 1 0,0-1 0,0 1 0,0-1 0,0 1 0,0-1-1,-1 1 1,1-1 0,0 1 0,0-1 0,0 0 0,-1 1 0,1-1-1,0 1 1,-1-1 0,1 1 0,0-1 0,-1 0 0,1 1 0,0-1-1,-1 0 1,1 0 0,0 1 0,-1-1 0,1 0 0,-1 0 0,1 1-1,-1-1 1,1 0 0,-1 0 0,1 0 0,-1 0 0,1 0 0,-1 0-1,1 0 1,-1 0 0,1 0 0,-1 0 0,1 0 0,-1 0 0,1 0-1,-1 0 1,0-1 0,-49 2-3675,-25-1-8051</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3.509"/>
    </inkml:context>
    <inkml:brush xml:id="br0">
      <inkml:brushProperty name="width" value="0.05" units="cm"/>
      <inkml:brushProperty name="height" value="0.05" units="cm"/>
      <inkml:brushProperty name="color" value="#FF0066"/>
    </inkml:brush>
  </inkml:definitions>
  <inkml:trace contextRef="#ctx0" brushRef="#br0">408 3 12470,'0'0'9073,"0"0"-9047,0 0 0,0 0 0,0 0-1,0 0 1,0 0 0,0 0 0,-1 0 0,1 0-1,0 0 1,0 0 0,0 0 0,0 0 0,0 0 0,0 0-1,0 0 1,0 0 0,0 0 0,-1 0 0,1 0-1,0 0 1,0 0 0,0 0 0,0 0 0,0-1-1,0 1 1,0 0 0,0 0 0,0 0 0,0 0-1,0 0 1,0 0 0,0 0 0,0 0 0,0 0 0,0-1-1,-1 1 1,1 0 0,0 0 0,0 0 0,0 0-1,0 0 1,1 0 0,-12 13 37,-1 0-1,1-1 1,-2 0-1,-13 9 1,-39 40 182,42-31-198,0 1 1,3 1-1,0 0 1,2 2-1,-18 47 1,-50 185 115,71-198-138,4 1 0,3 0 0,3 0-1,3 0 1,10 112 0,2-101 3,33 124 0,4 28 7,-38-147-30,-5-38 4,2 0-1,1 0 1,3-1-1,31 89 1,-40-131-8,1-1 0,-1 0-1,1 1 1,0-1 0,0 0 0,0 0 0,0-1 0,1 1-1,-1 0 1,1-1 0,-1 1 0,6 2 0,-9-40-1223,-5 16-718,-12 1-2593</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3.880"/>
    </inkml:context>
    <inkml:brush xml:id="br0">
      <inkml:brushProperty name="width" value="0.05" units="cm"/>
      <inkml:brushProperty name="height" value="0.05" units="cm"/>
      <inkml:brushProperty name="color" value="#FF0066"/>
    </inkml:brush>
  </inkml:definitions>
  <inkml:trace contextRef="#ctx0" brushRef="#br0">1 0 16183,'0'0'6916,"16"0"-6916,26 6 64,-1 5 0,5 2 32,-13 0-64,-4-3 0,-4 1-16,-4-4-16,-9-1-288,5-6-497,-1 0-735,1-2-2770</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4.243"/>
    </inkml:context>
    <inkml:brush xml:id="br0">
      <inkml:brushProperty name="width" value="0.05" units="cm"/>
      <inkml:brushProperty name="height" value="0.05" units="cm"/>
      <inkml:brushProperty name="color" value="#FF0066"/>
    </inkml:brush>
  </inkml:definitions>
  <inkml:trace contextRef="#ctx0" brushRef="#br0">75 0 19689,'0'0'4354,"0"53"-4354,-8-16 0,-9-2-400,1-1-1537,-17-6-9156</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4.821"/>
    </inkml:context>
    <inkml:brush xml:id="br0">
      <inkml:brushProperty name="width" value="0.05" units="cm"/>
      <inkml:brushProperty name="height" value="0.05" units="cm"/>
      <inkml:brushProperty name="color" value="#FF0066"/>
    </inkml:brush>
  </inkml:definitions>
  <inkml:trace contextRef="#ctx0" brushRef="#br0">158 1 9252,'0'0'11816,"-1"0"-11737,-1 0-1,1 0 0,-1 0 0,0 0 0,1 0 1,-1 1-1,1-1 0,-1 1 0,1-1 0,-1 1 1,1 0-1,-1-1 0,1 1 0,0 0 0,-3 2 1,-7 5-32,1 1-1,0 0 1,0 0 0,0 1 0,2 0 0,-1 1 0,1 0 0,1 0 0,0 0 0,0 1 0,1 1 0,1-1 0,0 1 0,1-1 0,0 1 0,1 1 0,0-1 0,1 0 0,0 22 0,1-31-49,1-1 1,0 1-1,0 0 1,0-1-1,1 1 1,-1-1-1,1 1 1,0-1-1,0 1 1,0-1-1,0 1 1,0-1-1,1 0 1,0 0-1,0 1 1,-1-1-1,6 4 1,-3-4-25,0-1 0,0 0 0,1 0 0,-1 0 0,1 0 0,-1-1 0,1 0 1,0 0-1,0 0 0,-1-1 0,1 1 0,0-1 0,8-1 0,-8 1 17,0 1 0,-1-1 1,1-1-1,-1 1 0,1-1 0,0 1 0,-1-1 0,0 0 1,1-1-1,-1 1 0,0-1 0,1 0 0,-1 0 0,0 0 1,0-1-1,-1 1 0,1-1 0,0 0 0,-1 0 0,0-1 0,1 1 1,-2 0-1,1-1 0,0 0 0,-1 0 0,1 0 0,-1 0 1,0 0-1,0 0 0,-1 0 0,1-1 0,-1 1 0,0-1 1,1-7-1,-1 2 13,1 1 1,-2-1-1,1 1 1,-1-1 0,-1 0-1,0 1 1,0-1-1,-1 1 1,0 0 0,-1 0-1,1-1 1,-2 1-1,0 1 1,0-1 0,0 1-1,-1-1 1,-6-7-1,-22-26 1221,32 42-1102,-2 0-110,2 0-50,12 0-1092,142 0-623,-87 0-4868,-39 0-6084</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5.176"/>
    </inkml:context>
    <inkml:brush xml:id="br0">
      <inkml:brushProperty name="width" value="0.05" units="cm"/>
      <inkml:brushProperty name="height" value="0.05" units="cm"/>
      <inkml:brushProperty name="color" value="#FF0066"/>
    </inkml:brush>
  </inkml:definitions>
  <inkml:trace contextRef="#ctx0" brushRef="#br0">0 1 17864</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5.555"/>
    </inkml:context>
    <inkml:brush xml:id="br0">
      <inkml:brushProperty name="width" value="0.05" units="cm"/>
      <inkml:brushProperty name="height" value="0.05" units="cm"/>
      <inkml:brushProperty name="color" value="#FF0066"/>
    </inkml:brush>
  </inkml:definitions>
  <inkml:trace contextRef="#ctx0" brushRef="#br0">0 1 17864,'214'93'2393,"-189"-82"-2172,-9-2 1594,-18-7-1228,-6 247-363,27-249-1267,-13-2 1013,1 0 1,-1 1 0,0-2-1,0 1 1,-1-1 0,1 0-1,0 0 1,-1-1 0,0 1-1,1-1 1,-2 0 0,1-1-1,0 1 1,-1-1 0,0 0-1,0 0 1,0 0-1,4-10 1,-2 4 116,-2 1 0,1-2-1,-1 1 1,-1 0 0,0-1-1,0 1 1,-2-1 0,1 0 0,-1-17-1,-1 28 376,10 31-449,-3-16-10,0 0 1,2-1-1,0 0 1,0 0-1,15 15 0,-20-23-35,1-1 0,-1 1-1,1-1 1,0 1 0,0-1 0,1-1-1,-1 1 1,1-1 0,0 0 0,0 0-1,0-1 1,0 1 0,0-1-1,1-1 1,9 2 0,-13-3 28,0 0 0,-1-1 1,1 0-1,-1 1 0,1-1 1,-1 0-1,1 0 0,-1-1 1,0 1-1,1 0 0,-1-1 0,0 1 1,0-1-1,0 0 0,0 0 1,0 0-1,-1 0 0,1 0 1,0 0-1,-1 0 0,0 0 0,1-1 1,-1 1-1,2-5 0,3-9-49,-1 0 0,8-32-1,-6 18 72,-6 27-15,0-1 0,1 1 0,-1-1 0,1 1 0,0 0 0,-1-1 0,2 1 0,-1 0 0,0 0 0,1 0 0,-1 1 0,1-1-1,0 0 1,0 1 0,0 0 0,0 0 0,0 0 0,1 0 0,-1 0 0,0 1 0,1-1 0,5 0 0,4-1-4,1 1-1,-1 1 1,0 0 0,27 2-1,-38-1 0,0 0 0,0 0 0,0 0 0,0 1 0,0-1 0,0 1 0,0 0 0,0-1 0,0 1 0,0 0 0,0 0 0,-1 0 0,1 0 0,0 1 0,-1-1 0,1 0 0,-1 1 0,1-1 0,-1 1 0,0-1 0,1 1 0,0 2 0,16 46 84,-17-46-81,-1 0 1,1 0 0,0 0 0,0 0 0,0 0-1,1 0 1,-1 0 0,1-1 0,0 1 0,0 0-1,1-1 1,-1 0 0,1 1 0,-1-1 0,1 0-1,0 0 1,0-1 0,7 6 0,-1-6-293,-1 0 0,1 0 0,0-1 0,0 0 0,0 0 0,13-2 0,-13 1-1180,18 0-7710</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6.622"/>
    </inkml:context>
    <inkml:brush xml:id="br0">
      <inkml:brushProperty name="width" value="0.05" units="cm"/>
      <inkml:brushProperty name="height" value="0.05" units="cm"/>
      <inkml:brushProperty name="color" value="#FF0066"/>
    </inkml:brush>
  </inkml:definitions>
  <inkml:trace contextRef="#ctx0" brushRef="#br0">70 12 20858,'0'0'2665,"-9"16"-2481,-29 55-85,34-64-94,1 1 1,-1 1-1,2-1 1,-1 0-1,1 1 1,0 0-1,1-1 1,0 1-1,0 0 1,1-1-1,0 1 1,1 0-1,0 0 1,2 9-1,-2-16-24,-1 0 0,1 0 0,0 0 0,0 0 0,-1 0-1,1 0 1,1 0 0,-1-1 0,0 1 0,0-1 0,1 1 0,-1-1-1,1 1 1,-1-1 0,1 0 0,-1 1 0,1-1 0,0 0 0,0 0-1,0 0 1,-1-1 0,1 1 0,0 0 0,0-1 0,0 1 0,0-1-1,0 1 1,0-1 0,0 0 0,0 0 0,0 0 0,1 0 0,-1-1-1,0 1 1,0 0 0,0-1 0,0 1 0,-1-1 0,1 0 0,0 0-1,0 0 1,0 0 0,0 0 0,-1 0 0,1 0 0,0 0 0,-1-1-1,1 1 1,-1-1 0,0 1 0,1-1 0,-1 0 0,0 1 0,0-1-1,0 0 1,0 0 0,0 0 0,-1 1 0,1-1 0,-1 0 0,1 0-1,0-3 1,2-30 462,-3-70-1,-2 41-179,15 64-399,13-1 40,-14 1 50,1-1 0,-1 1 0,0 1 0,1 1 0,-1 0 0,13 3-1,-22-4 43,0 1-1,1-1 0,-1 1 0,0 0 0,0-1 0,0 2 0,0-1 0,0 0 1,-1 0-1,1 1 0,-1 0 0,1-1 0,-1 1 0,0 0 0,0 0 1,0 0-1,-1 1 0,1-1 0,-1 0 0,1 1 0,-1-1 0,0 0 0,-1 1 1,1-1-1,0 1 0,-1 5 0,1 36 212,-2-38-215,1 0-1,0 0 1,0 0-1,0 0 1,1 0-1,0 0 1,0 0-1,1 0 1,0 0-1,0 0 1,1-1-1,0 1 0,3 6 1,-5-12-31,0-1 1,-1 0-1,1 1 0,-1-1 0,1 0 1,-1 1-1,1-1 0,0 0 0,-1 1 1,1-1-1,0 0 0,-1 0 1,1 0-1,0 0 0,-1 0 0,1 0 1,0 1-1,-1-2 0,1 1 0,0 0 1,-1 0-1,1 0 0,0 0 1,-1 0-1,1-1 0,0 1 0,-1 0 1,1 0-1,0-1 0,-1 1 0,1 0 1,-1-1-1,1 1 0,-1-1 1,1 1-1,-1-1 0,1 0 0,23-23 114,-20 19-185,54-73-201,-14 17 344,-43 60-19,-1 0-1,1-1 1,0 1-1,0 0 1,0 0 0,0 0-1,0 1 1,1-1-1,-1 0 1,0 0-1,0 1 1,1-1 0,-1 0-1,0 1 1,0 0-1,1-1 1,-1 1-1,1 0 1,-1-1 0,0 1-1,1 0 1,-1 0-1,1 0 1,1 1-1,0 0-11,0 0 0,0 0 0,0 0 1,-1 0-1,1 1 0,-1-1 0,1 1 0,-1 0 0,1 0 0,-1 0 0,2 2 0,7 8-22,-1 0 0,-1 1 1,11 20-1,-17-29 50,-2-1-23,1 0 1,0 0-1,0-1 1,-1 1-1,2 0 1,-1-1-1,0 0 0,0 1 1,1-1-1,0 0 1,-1 0-1,1 0 1,0-1-1,0 1 1,0-1-1,0 1 0,3 0 1,-5-2 6,0 0 0,0 0 0,0 0 0,-1 0 0,1 0 0,0 0 0,0 0 0,0-1 1,-1 1-1,1 0 0,0 0 0,0-1 0,-1 1 0,1-1 0,0 1 0,-1 0 0,1-1 0,0 1 0,-1-1 0,1 1 0,0-1 1,-1 0-1,1 1 0,0-2 0,0-1 33,0 1 0,0-1 0,0 0 0,0 0 0,0 1 0,-1-1 0,1 0 0,-1 0 0,0 0 0,0-5 0,0-117 1247,1 123-1292,-1 0-1,1 0 1,0 0 0,-1 0-1,1 0 1,0 0 0,0 0-1,0 0 1,1 1 0,-1-1-1,0 0 1,1 1 0,-1-1-1,1 1 1,-1 0 0,1-1-1,0 1 1,0 0 0,-1 0-1,1 0 1,0 0 0,0 0-1,0 1 1,0-1 0,0 0-1,0 1 1,0 0 0,0-1-1,0 1 1,0 0 0,4 0-1,5-1-11,0 1-1,0-1 0,-1 2 1,1-1-1,12 4 0,-18-3 10,0 0 0,0 1 0,-1-1 0,1 1-1,0 0 1,-1 0 0,0 1 0,0 0 0,1-1-1,-2 1 1,1 1 0,0-1 0,-1 0 0,1 1 0,-1 0-1,0 0 1,0 0 0,0 0 0,-1 0 0,4 9-1,-2-2-217,0 0 0,-1 1 0,0 0 0,-1 0 0,0 0 0,-1 0 1,-1 17-1,4-30-390,-1 0 579,0-1 1,1 1-1,-1-1 0,0 0 1,0 0-1,0 0 1,0-1-1,0 1 0,-1-1 1,1 1-1,2-5 1,3-1-11,119-116 481,-126 123-427,0 0 0,0 0 0,1-1 0,-1 1 0,0 0 0,0 1 0,1-1 0,-1 0 0,1 0 0,-1 0 0,1 1 0,-1-1 0,1 1 0,-1-1 0,1 1 0,0 0 0,-1 0 0,1 0 0,-1 0 0,1 0 0,0 0 0,-1 0 0,4 1 0,-3 0-5,0 0 0,0 0-1,0 0 1,-1 1 0,1-1 0,0 1 0,0-1 0,-1 1-1,1 0 1,-1 0 0,0 0 0,1 0 0,-1 0 0,1 3-1,4 10 84,0 0 0,-1 0 1,4 29-1,-7-35 44,1 9-12,-2-13-105,0-1-1,-1 1 1,2 0 0,-1-1 0,0 1-1,1-1 1,3 7 0,-4-9-14,1 0-1,-1-1 1,1 1 0,0-1-1,-1 0 1,1 1 0,0-1-1,0 0 1,-1 0 0,1 0-1,0 0 1,0 0 0,0-1-1,0 1 1,1 0 0,-1-1-1,0 0 1,0 1 0,0-1-1,0 0 1,3 0 0,18-1-4,-1-1 1,1 0 0,-1-2 0,0 0 0,0-2 0,33-12 0,-35 10-726,0-1 1,-1-1-1,36-23 0,-19 1-5014</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7.247"/>
    </inkml:context>
    <inkml:brush xml:id="br0">
      <inkml:brushProperty name="width" value="0.05" units="cm"/>
      <inkml:brushProperty name="height" value="0.05" units="cm"/>
      <inkml:brushProperty name="color" value="#FF0066"/>
    </inkml:brush>
  </inkml:definitions>
  <inkml:trace contextRef="#ctx0" brushRef="#br0">25 0 14407,'0'0'6883,"0"105"-6275,0-66-288,-12 0-224,7-6-32,-3-5-32,8-7 32,0-4-64,0-6-160,0-9-848</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7.612"/>
    </inkml:context>
    <inkml:brush xml:id="br0">
      <inkml:brushProperty name="width" value="0.05" units="cm"/>
      <inkml:brushProperty name="height" value="0.05" units="cm"/>
      <inkml:brushProperty name="color" value="#FF0066"/>
    </inkml:brush>
  </inkml:definitions>
  <inkml:trace contextRef="#ctx0" brushRef="#br0">13 85 20697,'0'0'3954,"-13"-84"-3954,13 99-2609,0 14 896,0 9-2241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3.955"/>
    </inkml:context>
    <inkml:brush xml:id="br0">
      <inkml:brushProperty name="width" value="0.05" units="cm"/>
      <inkml:brushProperty name="height" value="0.05" units="cm"/>
      <inkml:brushProperty name="color" value="#004F8B"/>
    </inkml:brush>
  </inkml:definitions>
  <inkml:trace contextRef="#ctx0" brushRef="#br0">1 52 18360,'0'0'4458,"2"13"-4394,25 356 33,-27-754 956,5 388-943,26 23-132,0 1 1,-2 2-1,-1 1 1,25 35-1,-26-31-50,0-2 1,2-1-1,1-1 0,38 28 0,-67-57 57,1 0 0,-1 0 0,1 0 0,-1 0 0,1-1 0,0 1 0,-1 0 0,1-1 0,0 1 1,-1-1-1,1 0 0,0 1 0,0-1 0,-1 0 0,1 0 0,0 0 0,0 0 0,-1-1 0,1 1 0,0 0 0,-1-1 0,3 0 0,0-1 26,-1 0 0,0 0-1,0 0 1,0 0-1,0 0 1,0-1 0,-1 1-1,1-1 1,-1 0-1,3-3 1,2-4 73,-1-1 0,0 1 0,-1-1 0,0 0 0,5-17 0,-2-17-52,-2 1 0,-2-1 0,-4-86 0,0 86-712,-1 56 138,1-5 271,0 0 1,0 0-1,0 0 0,1 0 0,-1 0 1,1 0-1,3 8 0,24 23-2733</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8.937"/>
    </inkml:context>
    <inkml:brush xml:id="br0">
      <inkml:brushProperty name="width" value="0.05" units="cm"/>
      <inkml:brushProperty name="height" value="0.05" units="cm"/>
      <inkml:brushProperty name="color" value="#FF0066"/>
    </inkml:brush>
  </inkml:definitions>
  <inkml:trace contextRef="#ctx0" brushRef="#br0">1 98 19545,'0'0'2150,"11"19"-1979,34 63-64,-42-78-102,-1 0-1,1 1 1,-1-1 0,0 1 0,-1 0 0,1 0 0,-1-1 0,0 1-1,0 0 1,0 0 0,-1 0 0,0 0 0,0 9 0,-1 3 1,1-16 26,17-13 225,0-6-158,-2-1 1,20-31 0,-25 33-92,2 0-1,0 1 1,1 1-1,0-1 0,20-15 1,-32 30-14,0 1 0,0-1 1,0 0-1,0 1 0,1 0 0,-1-1 1,0 1-1,0 0 0,0-1 0,1 1 1,-1 0-1,0 0 0,0 0 1,1 0-1,-1 0 0,0 0 0,0 0 1,0 1-1,1-1 0,-1 0 0,0 1 1,0-1-1,0 1 0,0-1 1,1 1-1,-1 0 0,0-1 0,0 1 1,0 0-1,0 0 0,-1 0 0,1-1 1,0 1-1,0 0 0,0 0 1,-1 0-1,1 0 0,-1 1 0,2 0 1,27 54-133,-23-43 139,-2-3-8,-1-1-1,0 1 1,0 0-1,-1 0 1,1 16 0,2 8-45,-5-34 43,0 1 0,0-1 0,0 1 0,1-1 1,-1 1-1,0-1 0,0 0 0,0 1 0,0-1 0,0 1 0,0-1 0,1 0 0,-1 1 0,0-1 0,0 0 0,1 1 0,-1-1 0,0 0 1,1 1-1,-1-1 0,0 0 0,1 0 0,-1 1 0,0-1 0,1 0 0,-1 0 0,0 1 0,1-1 0,-1 0 0,1 0 0,-1 0 0,1 0 1,-1 0-1,0 0 0,1 0 0,-1 0 0,1 0 0,-1 0 0,1 0 0,-1 0 0,0 0 0,1 0 0,-1 0 0,1 0 0,-1 0 0,0-1 0,1 1 1,-1 0-1,1 0 0,-1 0 0,0-1 0,1 1 0,-1 0 0,0-1 0,1 1 0,-1 0 0,0-1 0,0 1 0,1 0 0,-1-1 0,18-21 170,1-23-71,-16 34-79,1 1 1,0 1-1,1-1 1,0 0-1,0 1 1,1 0-1,13-15 0,-19 23-10,1 1-1,-1-1 0,1 1 0,0 0 0,-1-1 1,1 1-1,0 0 0,-1 0 0,1 0 0,0-1 1,0 1-1,-1 0 0,1 0 0,0 0 0,-1 0 1,1 0-1,0 0 0,0 0 0,-1 1 0,1-1 0,0 0 1,-1 0-1,1 0 0,0 1 0,-1-1 0,1 0 1,0 1-1,-1-1 0,1 1 0,-1-1 0,1 1 1,0 0-1,17 18-66,-16-16 64,19 30-75,-18-27 82,0 0 0,0 0 0,1 0 0,0-1 0,0 1 0,1-1 1,0 0-1,0 0 0,0 0 0,0-1 0,7 4 0,-9-7-4,0 0 0,0 0-1,0 0 1,0-1 0,0 0 0,0 0 0,0 0-1,1 0 1,-1 0 0,0 0 0,0-1-1,0 0 1,0 1 0,0-1 0,0 0 0,0-1-1,0 1 1,0 0 0,4-4 0,50-37 76,-48 34-101,-2 2 31,-1 0 0,1-1 0,-1 0-1,-1 0 1,1 0 0,-1-1 0,0 1-1,-1-1 1,0-1 0,0 1 0,-1 0-1,0-1 1,0 0 0,-1 1-1,0-1 1,0 0 0,-1 0 0,0-13-1,-1 21 50,-2 39 577,-5-38-645,1 1 1,0-1 0,-1 1 0,1 1-1,0 0 1,0-1 0,0 2-1,0-1 1,0 1 0,1 0 0,-1 0-1,-5 5 1,7-6 7,1 1-1,0-1 1,0 1 0,0 0 0,0 0-1,0 1 1,1-1 0,-1 0 0,1 1-1,0 0 1,0-1 0,0 1 0,1 0-1,-1 0 1,1 0 0,0 0-1,0 0 1,0 1 0,0 6 0,1-10-14,0 1 1,-1-1-1,1 1 1,0 0-1,0-1 1,0 1-1,0 0 1,0-1-1,1 1 0,-1-1 1,0 1-1,1 0 1,-1-1-1,1 1 1,0-1-1,-1 1 1,1-1-1,0 0 1,0 1-1,0-1 1,0 0-1,0 1 1,0-1-1,0 0 1,1 0-1,-1 0 1,0 0-1,0 0 1,1 0-1,-1-1 0,1 1 1,-1 0-1,1-1 1,-1 1-1,1-1 1,0 1-1,-1-1 1,1 0-1,-1 0 1,1 0-1,0 0 1,-1 0-1,4 0 1,5 1-28,0-1 1,0 0-1,-1 0 1,1-1-1,0 0 1,0-1 0,-1 0-1,1-1 1,10-4-1,-16 6 31,-1-1 1,0 0-1,1 0 0,-1-1 0,0 1 0,0-1 0,0 1 0,0-1 0,-1 0 0,1 0 0,-1 0 1,0 0-1,0-1 0,0 1 0,0-1 0,-1 1 0,1-1 0,-1 0 0,0 1 0,0-1 0,0 0 1,0 0-1,-1 0 0,0 0 0,0-7 0,0-28 174,0 33 327,0 24-411,-1 6-87,1 32-10,0-54 20,0-1 1,1 1 0,-1 0-1,1-1 1,-1 0 0,1 1-1,-1-1 1,1 1 0,0-1-1,0 1 1,0-1 0,-1 0-1,1 0 1,0 0-1,1 1 1,-1-1 0,0 0-1,0 0 1,0 0 0,1 0-1,-1-1 1,0 1 0,1 0-1,-1-1 1,1 1 0,-1-1-1,1 1 1,-1-1 0,3 1-1,11 1-66,0 0-1,0-1 0,1-1 1,-1-1-1,0 0 0,1-1 1,-1 0-1,0-1 1,0-1-1,0 0 0,-1-1 1,0-1-1,0 0 0,0-1 1,-1-1-1,22-15 0,-32 21 18,0-1-1,0-1 0,0 1 0,0 0 0,0-1 1,-1 1-1,0-1 0,0 0 0,0 1 0,0-1 1,0 0-1,1-8 0,2-51 592,-5 57-318,-12 4 324,6 3-541,1 0-1,-1 0 0,1 0 0,-1 1 0,1 0 0,-1 1 1,1-1-1,0 1 0,0 0 0,0 0 0,1 0 1,-1 1-1,-4 4 0,1-1-2,1 0 1,0 1-1,0-1 0,0 1 1,1 1-1,-9 17 0,14-25-45,0 0 0,1 0 0,-1 0 0,1 1 0,-1-1 0,1 0-1,-1 0 1,1 0 0,0 1 0,0-1 0,0 0 0,0 1 0,0-1-1,0 0 1,0 0 0,0 1 0,0-1 0,0 0 0,1 0 0,-1 1-1,1-1 1,-1 0 0,1 0 0,-1 0 0,1 1 0,0-1-1,-1 0 1,2 1 0,35 19-334,-33-20 385,1 1 1,0 0-1,-1 1 0,1-1 0,-1 1 0,0 0 1,1 0-1,4 5 0,-2 2 36,0 0 0,-1 0 0,0 1 0,-1 0 0,0 0 0,-1 0 0,0 1 0,-1-1 0,0 1 0,-1 0 1,2 13-1,-1 22 316,-3 73 1,-1-56-241,1-52-79,-1 1 0,0-1 0,0 1 0,-1-1 0,-1 1 1,0-1-1,-1 0 0,0 0 0,-7 13 0,8-21 14,1 1 0,-1 0 0,0-1-1,-1 0 1,1 0 0,-1 0 0,1 0 0,-1-1-1,0 1 1,-1-1 0,1 0 0,-1 0 0,1 0 0,-1-1-1,0 0 1,0 0 0,0 0 0,0 0 0,0-1-1,0 0 1,-1 0 0,1 0 0,0-1 0,-6 0 0,8 0 6,1 0 1,-1 0-1,1-1 1,0 1-1,-1-1 1,1 1-1,-1-1 1,1 0-1,0 0 1,0 0-1,-1-1 1,1 1-1,0 0 1,0-1-1,0 1 1,1-1-1,-1 0 1,0 1-1,0-1 1,1 0-1,-1 0 1,1 0-1,0-1 1,0 1-1,0 0 1,0 0-1,0-1 1,0 1 0,0 0-1,1-1 1,-1-4-1,-2-8-38,2-1 0,0 1-1,0 0 1,3-17 0,-2 16 47,1 5-73,1 0 1,-1 0-1,2 0 1,-1 0 0,2 0-1,-1 1 1,1 0-1,1 0 1,0 0-1,1 0 1,-1 1-1,2-1 1,9-10 0,10-9-147,2 2 0,45-36 0,-50 44 28,-5 4-205,0 0 0,1 1 1,1 2-1,0 0 0,27-12 0,-36 20-869,0 1-1,0-1 1,0 2-1,15-2 1,8 3-11916</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0:59.307"/>
    </inkml:context>
    <inkml:brush xml:id="br0">
      <inkml:brushProperty name="width" value="0.05" units="cm"/>
      <inkml:brushProperty name="height" value="0.05" units="cm"/>
      <inkml:brushProperty name="color" value="#FF0066"/>
    </inkml:brush>
  </inkml:definitions>
  <inkml:trace contextRef="#ctx0" brushRef="#br0">153 169 18456,'0'0'2260,"9"-20"-1548,28-65-301,-35 81-352,0 0 0,0 0-1,-1-1 1,1 1 0,-1 0-1,0-1 1,0 1 0,-1-1-1,1 0 1,-1-5 0,-1 1 250,-30 17 65,7 2-336,1 2 0,-36 22-1,53-30-31,1 0-1,-1 0 1,1 0 0,-1 0-1,1 1 1,1 0-1,-1 0 1,1 1 0,0-1-1,0 1 1,0 0-1,1 0 1,0 0 0,0 0-1,-2 10 1,4-14-7,1-1 0,0 1-1,-1-1 1,1 1 0,0-1 0,0 1 0,0-1 0,0 1 0,1 0 0,-1-1 0,0 1-1,1-1 1,-1 1 0,1-1 0,-1 1 0,1-1 0,-1 0 0,1 1 0,0-1 0,0 0 0,0 1-1,0-1 1,0 0 0,0 0 0,0 0 0,0 0 0,1 0 0,1 1 0,2 0-18,0 1 0,1-1 1,-1-1-1,1 1 0,0-1 0,7 1 1,-11-2 10,58 7-1630,118-2 0,-105-8-3783</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0.573"/>
    </inkml:context>
    <inkml:brush xml:id="br0">
      <inkml:brushProperty name="width" value="0.05" units="cm"/>
      <inkml:brushProperty name="height" value="0.05" units="cm"/>
      <inkml:brushProperty name="color" value="#FF0066"/>
    </inkml:brush>
  </inkml:definitions>
  <inkml:trace contextRef="#ctx0" brushRef="#br0">311 1 16456,'0'0'6077,"-1"10"-5792,-8 171-264,4-33 6,-4 138-710,8-304 715,1 1-1,-2-1 0,0 1 0,-6-21 0,7 33 16,-1-1 0,0 1 0,0 0 0,0 0-1,0 0 1,-1 0 0,1 0 0,-1 1 0,-1-1 0,1 1-1,0 0 1,-1 0 0,0 0 0,0 0 0,0 1 0,-1-1 0,1 1-1,-6-3 1,7 6-35,0 0 0,1-1 0,-1 1-1,0 0 1,0 0 0,0 1 0,0-1-1,1 1 1,-1-1 0,0 1 0,0 0-1,1 0 1,-1 0 0,1 0 0,-1 0 0,1 1-1,-1-1 1,1 1 0,0 0 0,-1 0-1,1 0 1,-2 2 0,-4 2 21,-6 4-47,-5 4 7,1 0 1,-29 28-1,43-38 6,0 0 0,0 1-1,1 0 1,-1 0 0,1 0 0,0 0 0,0 1-1,1-1 1,0 1 0,0 0 0,0 0 0,0 0 0,1 0-1,0 0 1,0 8 0,1-13-13,1 1 0,-1-1-1,1 0 1,-1 0 0,1 0 0,0 0 0,-1 1-1,1-1 1,0 0 0,0 0 0,0 0-1,0-1 1,0 1 0,0 0 0,0 0 0,0 0-1,0-1 1,1 1 0,-1 0 0,0-1-1,0 0 1,1 1 0,-1-1 0,0 1 0,0-1-1,1 0 1,-1 0 0,2 0 0,49 6-322,-43-6 276,54 4-581,0-3 1,84-9 0,-128 6 53,1-1 0,-1-1 0,1-1-1,-1 0 1,0-2 0,-1 0 0,0-1 0,0-1-1,-1 0 1,0-2 0,29-22 0,-41 29 506,-1 0-1,0-1 1,-1 1 0,1-1-1,-1 0 1,0 0 0,0 0 0,0 0-1,0 0 1,-1-1 0,0 1-1,2-10 1,-1-2 2065,-1 1 0,-1-1 0,-1-19 0,0 19 733,-18 42-2316,10-12-576,0 1 0,1-1 1,0 1-1,1 1 0,0-1 1,2 1-1,0 0 0,0 1 1,1-1-1,1 0 0,1 1 1,0 18-1,21-50 2,26-56 1235,-46 71-1046,1 1 1,-1 0-1,1-1 1,-1 1-1,1 0 1,-1-1-1,1 1 1,-1 0 0,1-1-1,-1 1 1,1 0-1,-1 0 1,1 0-1,-1-1 1,1 1-1,-1 0 1,1 0-1,-1 0 1,1 0 0,0 0-1,-1 0 1,1 0-1,-1 0 1,1 0-1,-1 0 1,1 1-1,0-1 1,-1 0 0,1 0-1,-1 0 1,1 1-1,-1-1 1,1 0-1,0 1 1,17 13-134,-16-11 151,10 7-43,0 1 0,1-2 0,0 0 0,0 0 0,1-2 0,0 1 0,16 5-1,-22-10-31,0-1-1,0 0 0,0-1 1,1 1-1,-1-1 0,0-1 1,1 0-1,-1 0 0,0 0 1,0-1-1,1-1 0,-1 1 1,0-1-1,0-1 0,11-4 1,-11 3-101,0 0 0,-1-1 0,1 0 1,-1-1-1,0 1 0,-1-1 0,1-1 0,-1 1 1,0-1-1,-1 0 0,0 0 0,0-1 0,0 0 1,-1 0-1,0 0 0,-1 0 0,0 0 1,0-1-1,0 0 0,1-14 0,2-18 228,-2 0 0,-1 0 0,-4-53 0,0 40 1006,1-81 1218,-2 125-1730,-1 14-213,-3 16-279,2 31-115,5 62-1,0-38 51,1-54-14,1 1 0,0 0 0,2-1 0,0 0-1,1 0 1,2 0 0,9 19 0,20 65-6803</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1.930"/>
    </inkml:context>
    <inkml:brush xml:id="br0">
      <inkml:brushProperty name="width" value="0.05" units="cm"/>
      <inkml:brushProperty name="height" value="0.05" units="cm"/>
      <inkml:brushProperty name="color" value="#FF0066"/>
    </inkml:brush>
  </inkml:definitions>
  <inkml:trace contextRef="#ctx0" brushRef="#br0">9 446 15991,'0'0'7174,"-9"-6"-6748,9 6-431,0 0 1,1 0 0,-1 0-1,0 0 1,0 0 0,0 0 0,0 0-1,0 0 1,0 0 0,1 0-1,-1 0 1,0 0 0,0 0-1,0 0 1,0 0 0,0 0-1,0-1 1,0 1 0,1 0-1,-1 0 1,0 0 0,0 0 0,0 0-1,0 0 1,0 0 0,0-1-1,0 1 1,0 0 0,0 0-1,0 0 1,0 0 0,0 0-1,0 0 1,0-1 0,0 1 0,0 0-1,0 0 1,0 0 0,0 0-1,0 0 1,0-1 0,0 1-1,0 0 1,0 0 0,0 0-1,0 0 1,0 0 0,0 0-1,0 0 1,0-1 0,-1 1 0,1 0-1,0 0 1,0 0 0,0 0-1,124 2-370,-35 1-922,128-13 0,-212 10 1361,26-5-736,-30 5 755,-1 0 0,1 0 0,0-1 0,0 1 0,0 0 0,0 0 0,-1 0-1,1-1 1,0 1 0,0-1 0,-1 1 0,1 0 0,0-1 0,-1 1 0,1-1 0,0 1-1,-1-1 1,1 0 0,-1 1 0,1-1 0,-1 0 0,1 1 0,-1-1 0,1-2 845,-8 4-913,0-1 0,1 1-1,-1 1 1,0-1 0,1 1-1,-1 0 1,1 0-1,-1 1 1,1 0 0,0 0-1,0 1 1,0-1 0,1 1-1,-1 1 1,1-1 0,0 1-1,0 0 1,0 0-1,1 0 1,0 0 0,0 1-1,0 0 1,1 0 0,0 0-1,0 0 1,0 1 0,1-1-1,0 1 1,0-1-1,1 1 1,0 0 0,0 0-1,0-1 1,1 10 0,0-15-75,-1 1 0,1 0 0,0-1 0,0 1 0,0 0 0,0-1 0,1 1 0,-1 0 0,0-1 0,1 1 0,-1 0 0,1-1-1,0 1 1,-1-1 0,1 1 0,0-1 0,0 1 0,0-1 0,0 0 0,0 1 0,0-1 0,2 1 0,0 0-36,0-1-1,1 0 0,-1-1 1,0 1-1,1-1 0,-1 1 0,1-1 1,0 0-1,4-1 0,-2 1 78,2 0 57,-1-1 0,1 0 0,-1-1 0,1 0 0,-1 0 0,0-1 0,0 0 0,0 0 0,0 0 0,0-1 0,-1 0 0,1 0 0,-1-1 0,0 0 0,-1 0 0,1 0 0,-1-1 0,0 0 0,0 0 0,-1 0 0,0 0 0,0-1 0,0 0 0,-1 0 0,0 0 0,0 0 0,-1 0 0,0-1 0,0 1 0,-1-1 0,1 1-1,-2-1 1,1-12 0,-1 171-174,0-150 107,0 0-1,0 0 0,1 0 0,-1 0 1,0 0-1,1 0 0,-1 0 1,1 0-1,0-1 0,-1 1 0,1 0 1,-1 0-1,1-1 0,0 1 0,0 0 1,-1-1-1,1 1 0,0 0 0,0-1 1,0 1-1,0-1 0,0 0 0,0 1 1,0-1-1,0 0 0,0 1 0,0-1 1,0 0-1,0 0 0,0 0 1,0 0-1,0 0 0,0 0 0,0 0 1,1-1-1,41-5 25,-26-2 10,0 0 0,0-2 0,-1 1 0,-1-2 0,1 0 0,-2-1 0,25-25-1,-21 19 22,2 1 0,0 1-1,30-19 1,-48 34-15,-1 0 0,1 0 0,0 0 0,0 1 1,0-1-1,0 1 0,0-1 0,1 1 1,-1 0-1,0 0 0,0 0 0,0 0 0,0 0 1,0 0-1,0 0 0,4 2 0,3-1-9,-5-1-6,0 0 0,1 1 0,-1-1 0,0 1 0,0 0 1,0 0-1,-1 0 0,1 0 0,0 1 0,0 0 0,-1 0 0,1 0 1,-1 0-1,1 0 0,-1 1 0,0-1 0,0 1 0,0 0 0,0 0 1,-1 0-1,1 0 0,-1 1 0,0-1 0,0 1 0,0-1 0,0 1 1,0 0-1,-1 0 0,0 0 0,0 0 0,1 5 0,-1-2-6,0 0 0,0 0 0,0 0 0,-1 0-1,-1 0 1,1 0 0,-1 0 0,0 0 0,-1 0-1,1 0 1,-1 0 0,-1-1 0,1 1 0,-1-1-1,-1 1 1,1-1 0,-9 11 0,7-10 16,-2 0 0,1 0 1,-1 0-1,0-1 0,0 0 0,-1 0 0,0-1 1,0 0-1,0 0 0,0-1 0,-10 4 1,17-10 29,-1 1 0,1-1-1,-1 0 1,1 0 0,0 0 0,0 0 0,0 0 0,0 0 0,0 0 0,0 0 0,0 0 0,1 0 0,-1 0 0,1-1 0,0 1 0,0 0 0,0-5 0,-1-16 406,1 23-438,0 0 0,0 0 0,0 0 0,0 1 0,0-1 0,0 0 0,0 0 0,0 0-1,0 0 1,0 0 0,0 0 0,1 0 0,-1 0 0,0 1 0,0-1 0,0 0 0,0 0 0,0 0 0,0 0 0,0 0 0,1 0 0,-1 0-1,0 0 1,0 0 0,0 0 0,0 0 0,0 0 0,1 0 0,-1 0 0,0 0 0,0 0 0,0 0 0,0 0 0,0 0 0,0 0 0,1 0-1,-1 0 1,0 0 0,0 0 0,0 0 0,0 0 0,0 0 0,0-1 0,1 1 0,-1 0 0,0 0 0,0 0 0,0 0 0,0 0 0,2 3-8,1 0 0,-1-1 0,1 1 0,-1 0 1,1-1-1,0 1 0,0-1 0,0 0 0,0 0 1,1-1-1,-1 1 0,0 0 0,1-1 1,-1 0-1,1 0 0,-1 0 0,1 0 0,0-1 1,-1 1-1,1-1 0,4 0 0,17 1 41,50-5-1,-55 3-12,3-1-102,0-1-1,0-1 1,0-1 0,-1-1-1,1-1 1,-2-1 0,35-17 0,-48 22 65,-1-1 1,1-1-1,-1 1 1,0-1-1,0-1 1,-1 1-1,1-1 1,-1 0-1,-1-1 1,1 1-1,-1-1 1,0 0-1,0-1 1,-1 1-1,0-1 1,-1 0-1,0 0 1,0 0 0,0 0-1,-1-1 1,0 1-1,-1 0 1,1-13-1,-2-36 1723,-18 60-1526,11 1-186,0 0 0,1 1 1,-1 0-1,1 0 0,0 0 0,0 1 0,1 0 0,0 0 0,0 0 0,0 1 0,-5 9 0,7-11 6,1 0-1,-1 1 0,1 0 1,0-1-1,0 1 1,0 0-1,1 0 0,0 0 1,0 0-1,0 0 1,1 0-1,0 0 0,0 0 1,1 0-1,0 0 1,1 6-1,-1-9-4,1 0 0,-1 0-1,1 0 1,-1-1 0,1 1 0,0-1 0,0 1-1,1-1 1,-1 0 0,0 0 0,1 0-1,-1 0 1,1 0 0,-1 0 0,1-1 0,0 1-1,0-1 1,0 0 0,4 2 0,8 1-2,0 0 1,28 3-1,18-2-195,0-2-1,79-8 1,-127 4 140,0 0 0,-1-1-1,1-1 1,-1 0 0,1 0 0,-1-2 0,0 1-1,0-2 1,11-6 0,-18 9 8,0-1 0,0 0 0,0 0 0,0 0 1,-1-1-1,1 1 0,-1-1 0,0 0 0,-1-1 0,1 1 0,-1 0 0,0-1 0,-1 0 0,1 0 0,-1 0 1,0 0-1,-1 0 0,1 0 0,-1 0 0,0-8 0,2-52 401,-4-1-1,-2 1 1,-4 0-1,-20-93 1,22 126 519,5 31-617,0 19-133,-16 405-219,15-374 23,0-2-236,2-1 1,11 76-1,-11-116-470</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2.299"/>
    </inkml:context>
    <inkml:brush xml:id="br0">
      <inkml:brushProperty name="width" value="0.05" units="cm"/>
      <inkml:brushProperty name="height" value="0.05" units="cm"/>
      <inkml:brushProperty name="color" value="#FF0066"/>
    </inkml:brush>
  </inkml:definitions>
  <inkml:trace contextRef="#ctx0" brushRef="#br0">1 29 13286,'0'0'6643,"87"-28"-6867,-21 39-1617,-12-6-4802</inkml:trace>
  <inkml:trace contextRef="#ctx0" brushRef="#br0" timeOffset="1">498 178 21578,'0'0'5442,"-8"5"-5314,-17-5-4866</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3.832"/>
    </inkml:context>
    <inkml:brush xml:id="br0">
      <inkml:brushProperty name="width" value="0.05" units="cm"/>
      <inkml:brushProperty name="height" value="0.05" units="cm"/>
      <inkml:brushProperty name="color" value="#FF0066"/>
    </inkml:brush>
  </inkml:definitions>
  <inkml:trace contextRef="#ctx0" brushRef="#br0">11 166 14999,'0'0'7643,"-10"0"-6277,55 5-1355,1-2-1,49-3 0,-16-1 10,703 1-530,-736 1 213,-31 0 71,1-1 0,0 0 0,-1-1-1,1 0 1,-1-1 0,22-6 0,-36 6 212,-1 1 0,1 0 0,0 0 0,-1-1 0,1 1 1,-1 0-1,1-1 0,-1 1 0,0 0 0,1-1 0,-1 1 1,0-1-1,0 1 0,0 0 0,0-1 0,0 1 0,-1-1 1,1 1-1,0 0 0,-1-1 0,1 1 0,-1 0 0,1-1 1,-1 1-1,1 0 0,-2-2 0,-7-6 47,-1-1 1,0 1-1,0 1 1,-1 0-1,0 0 1,0 1-1,-1 1 0,-13-6 1,6 2 290,0 0 0,-22-18 0,63 34 643,16 12-1057,-32-14 95,0 1-1,1 0 0,-1 0 0,-1 0 0,1 1 0,-1 0 1,0 0-1,0 0 0,-1 1 0,0-1 0,0 1 1,5 13-1,-6-9-29,0 0 0,-1 1 0,0-1 0,-1 1 0,0-1 0,-1 1 0,0 0 0,-2 11 0,1-17-32,0-1 0,0 0 0,0 0 0,-1 1 0,1-1 1,-1 0-1,0 0 0,-1-1 0,1 1 0,-1 0 0,0-1 0,0 1 1,-1-1-1,-7 7 0,1-2-368,-1 0 0,0-1 0,-1-1 0,-22 12 0,-46 15-3881</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4.508"/>
    </inkml:context>
    <inkml:brush xml:id="br0">
      <inkml:brushProperty name="width" value="0.05" units="cm"/>
      <inkml:brushProperty name="height" value="0.05" units="cm"/>
      <inkml:brushProperty name="color" value="#FF0066"/>
    </inkml:brush>
  </inkml:definitions>
  <inkml:trace contextRef="#ctx0" brushRef="#br0">0 182 14839,'0'0'4991,"0"-20"-3323,0-139 1675,37 157-3386,417 2-425,-262 0-2759,-173-1 66</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4.889"/>
    </inkml:context>
    <inkml:brush xml:id="br0">
      <inkml:brushProperty name="width" value="0.05" units="cm"/>
      <inkml:brushProperty name="height" value="0.05" units="cm"/>
      <inkml:brushProperty name="color" value="#FF0066"/>
    </inkml:brush>
  </inkml:definitions>
  <inkml:trace contextRef="#ctx0" brushRef="#br0">1 1 15991,'0'0'7006,"0"10"-6894,0 12-6,1 1-1,2-1 0,0 0 1,1 0-1,8 22 1,6 11-109,-3 0 0,-3 2 1,-1-1-1,-4 1 0,2 103 1,-9-182-9413</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5.255"/>
    </inkml:context>
    <inkml:brush xml:id="br0">
      <inkml:brushProperty name="width" value="0.05" units="cm"/>
      <inkml:brushProperty name="height" value="0.05" units="cm"/>
      <inkml:brushProperty name="color" value="#FF0066"/>
    </inkml:brush>
  </inkml:definitions>
  <inkml:trace contextRef="#ctx0" brushRef="#br0">0 54 17064,'0'0'4687,"24"-4"-4428,78-8-224,-95 11-35,-1 1-1,1 0 1,-1 1 0,1-1 0,0 1 0,-1 1 0,1-1-1,-1 1 1,0 0 0,0 0 0,1 1 0,-1 0 0,-1 0-1,1 1 1,0-1 0,5 6 0,-7-5-7,-1-1 0,1 1 0,-1 0-1,0 1 1,0-1 0,0 0 0,0 1 0,-1 0 0,0-1 0,0 1 0,0 0 0,-1 0 0,1 0-1,-1 1 1,0-1 0,-1 0 0,1 7 0,0 3 18,-1 31-152,0-45 167,0 0-1,0 0 1,0 0 0,0 0-1,0 0 1,0 0 0,0 0-1,-1 0 1,1 0 0,0 0 0,-1 0-1,1 0 1,0 0 0,-1 0-1,1-1 1,-1 1 0,0 0-1,1 0 1,-1 0 0,0-1-1,1 1 1,-1 0 0,0 0 0,0-1-1,0 1 1,1-1 0,-1 1-1,0-1 1,0 1 0,0-1-1,0 0 1,-1 1 0,1-3 120,0 0 0,0 0 0,1 0 1,-1 0-1,1 0 0,-1 0 1,1 0-1,0-1 0,0 1 0,0 0 1,0 0-1,1-4 0,-1 0-4,-1-26-71,1 18-72,-1-1 0,2 0 1,-1 1-1,2-1 0,6-24 0,-7 35-67,0 0 1,1 0-1,0 0 0,0 1 0,0-1 0,0 1 0,1-1 0,-1 1 0,1 0 0,0 0 0,0 0 0,0 0 1,0 1-1,1-1 0,-1 1 0,0 0 0,1 0 0,0 0 0,0 0 0,-1 1 0,1-1 0,0 1 1,0 0-1,0 0 0,7 0 0,74-1-3817,-43 2-767</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5.913"/>
    </inkml:context>
    <inkml:brush xml:id="br0">
      <inkml:brushProperty name="width" value="0.05" units="cm"/>
      <inkml:brushProperty name="height" value="0.05" units="cm"/>
      <inkml:brushProperty name="color" value="#FF0066"/>
    </inkml:brush>
  </inkml:definitions>
  <inkml:trace contextRef="#ctx0" brushRef="#br0">92 30 11333,'0'0'10842,"-14"14"-10772,-44 46-49,55-56-30,1 0 0,-1 0 0,1 0 0,0 0 0,1 1-1,-1-1 1,1 1 0,0-1 0,0 1 0,0-1 0,1 1 0,-1-1-1,1 1 1,0 0 0,0-1 0,1 1 0,1 8 0,0 7-665,-2-14 396,-1-6 248,1 0 1,0 1 0,0-1-1,0 1 1,0-1 0,0 1 0,-1-1-1,1 0 1,0 1 0,0-1 0,0 1-1,0-1 1,0 1 0,0-1 0,0 1-1,0-1 1,1 1 0,-1-1 0,0 0-1,0 1 1,0-1 0,0 1 0,1-1-1,-1 1 1,0-1 0,0 0 0,1 1-1,-1-1 1,0 0 0,1 1 0,-1-1-1,0 0 1,1 1 0,-1-1 0,0 0-1,1 0 1,-1 1 0,1-1-1,-1 0 1,1 0 0,-1 0 0,0 0-1,1 0 1,-1 0 0,2 1 0,-3-4 192,2 1 0,-1-1 0,0 1 0,0 0 0,1-1 0,-1 1 1,1 0-1,0 0 0,0-1 0,0 1 0,0 0 0,0 0 0,2-3 0,-1 1-64,7-19 7,2-6 16,2 0 0,19-32 0,-24 43 2,-8 16-65,1 0 0,-1 0 1,1 0-1,0 0 0,0 0 1,0 0-1,0 0 1,0 1-1,0-1 0,0 0 1,1 1-1,-1-1 0,1 1 1,1-3-1,-2 4 91,-2 24-300,2-17 113,-1 6 42,1-1 0,1 0 0,0 1 0,0-1-1,1 0 1,0 0 0,1 0 0,1-1 0,10 20 0,-12-26-47,0 0 0,0 0 1,0 0-1,1-1 0,0 1 0,0-1 0,0 0 1,1 0-1,-1 0 0,1-1 0,0 1 0,0-1 1,0 0-1,0-1 0,0 1 0,1-1 0,-1 0 0,1 0 1,0-1-1,0 0 0,-1 0 0,11 0 0,-9-1 16,0 0 1,0 0-1,0-1 0,0 0 0,-1-1 0,1 1 0,0-1 0,-1-1 0,1 1 0,-1-1 0,0 0 0,1-1 0,-2 1 0,1-1 0,0 0 0,-1-1 0,0 1 1,0-1-1,0 0 0,0 0 0,-1-1 0,0 0 0,0 1 0,-1-1 0,1-1 0,-1 1 0,-1 0 0,1-1 0,-1 1 0,0-1 0,0 0 0,-1 0 0,0 1 0,0-1 1,-1-10-1,0-69 1749,0 86-1739,0 34-205,0-27 221,-1 11 6,1 0 0,1-1 0,0 1 0,1 0 0,1-1 0,1 0 0,10 31 0,-6-29-33,-7-14-36,1-1 0,0 1 0,0-1 0,0 1-1,0-1 1,1 0 0,0 0 0,5 7 0,-7-19-4350,-1-12-2489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4.310"/>
    </inkml:context>
    <inkml:brush xml:id="br0">
      <inkml:brushProperty name="width" value="0.05" units="cm"/>
      <inkml:brushProperty name="height" value="0.05" units="cm"/>
      <inkml:brushProperty name="color" value="#004F8B"/>
    </inkml:brush>
  </inkml:definitions>
  <inkml:trace contextRef="#ctx0" brushRef="#br0">337 1 16263,'0'0'5672,"-37"15"-4866,-119 53-275,143-62-486,0 0 0,0 0 0,1 1-1,0 1 1,0 0 0,1 1 0,-16 15 0,24-20-37,-1 1-1,1 0 1,0 0 0,0 1 0,1-1-1,-1 0 1,1 1 0,0 0 0,1-1-1,-1 1 1,1 0 0,1 0 0,-1 0-1,1 0 1,0 7 0,0-11-26,0-1 0,1 0 0,-1 1 0,0-1 0,1 0 0,-1 1 0,1-1-1,-1 0 1,1 0 0,0 1 0,0-1 0,-1 0 0,1 0 0,0 0 0,0 0 0,0 0 0,0 0 0,0 0 0,0 0 0,1 0 0,-1-1 0,0 1 0,0 0 0,1-1 0,-1 1 0,0-1-1,1 0 1,-1 1 0,0-1 0,3 0 0,47 5-519,-41-5 449,13 1-133,-7 1 8,1-2 1,0 0 0,0-1 0,19-3 0,-33 3 202,1 1-1,-1-1 1,0 0-1,0 0 1,1 0 0,-1-1-1,0 1 1,0-1-1,0 0 1,-1 1 0,1-1-1,0 0 1,-1-1-1,1 1 1,-1 0-1,1-1 1,-1 0 0,0 1-1,0-1 1,-1 0-1,1 0 1,0 0 0,-1 0-1,0 0 1,0 0-1,2-6 1,-2 3 25,0 0 1,-1 0-1,1 0 1,-1 0-1,0-1 1,-1 1-1,1 0 1,-1 0-1,-1 0 0,1 0 1,-1 0-1,0 1 1,0-1-1,-6-9 1,1 3 88,-1 1 1,-1 1-1,1-1 1,-2 2-1,-13-13 1,18 15-52,-10-7 107,15 14-291,-1 0 0,1 0 0,0-1 0,-1 1 0,1 0 0,0 0 0,-1 0 0,1 0 0,0 0 0,-1 0 0,1 0 0,-1 0 0,1 0 0,0 0 0,-1 0 0,1 0 0,0 0 0,-1 0 0,1 1 0,0-1 0,-1 0 0,1 0 0,0 0 0,-1 0 0,1 1 0,0-1 0,-1 0 0,1 0 0,0 1 0,0-1 0,-1 0 0,1 0 0,0 1 0,0-1 0,0 0 0,-1 1 0,1-1 0,0 0 0,0 1 0,0-1 0,0 0 0,0 1 0,0-1 0,0 0 0,0 1 0,0-1 0,0 1 0</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6.292"/>
    </inkml:context>
    <inkml:brush xml:id="br0">
      <inkml:brushProperty name="width" value="0.05" units="cm"/>
      <inkml:brushProperty name="height" value="0.05" units="cm"/>
      <inkml:brushProperty name="color" value="#FF0066"/>
    </inkml:brush>
  </inkml:definitions>
  <inkml:trace contextRef="#ctx0" brushRef="#br0">1 47 20665,'0'0'4194,"0"-47"-4466,16 53-608,5 22-161,-13 9-607,-8 4-4643</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6.663"/>
    </inkml:context>
    <inkml:brush xml:id="br0">
      <inkml:brushProperty name="width" value="0.05" units="cm"/>
      <inkml:brushProperty name="height" value="0.05" units="cm"/>
      <inkml:brushProperty name="color" value="#FF0066"/>
    </inkml:brush>
  </inkml:definitions>
  <inkml:trace contextRef="#ctx0" brushRef="#br0">1 0 18248,'0'0'1788,"9"17"-873,2 1-728,0 0 1,-2 0 0,0 1-1,-1 1 1,-1-1-1,-1 1 1,-1 1-1,0-1 1,2 30-1,-8-49-178,1 0 0,0 0 0,0 0 0,-1 0 0,1 1 0,0-1-1,0 0 1,0 0 0,0 0 0,1 0 0,-1 1 0,0-1-1,0 0 1,1 0 0,-1 0 0,1 0 0,-1 0 0,1 0 0,-1 0-1,2 2 1,15-23 287,-12 14-303,25-36 45,1 2-1,3 1 0,46-43 1,-78 81-40,0-1 1,-1 1-1,1-1 1,0 1-1,0 0 1,0 0-1,0 0 1,0 0-1,0 0 0,1 1 1,-1-1-1,0 1 1,0-1-1,1 1 1,-1 0-1,0 0 1,0 0-1,1 0 1,-1 0-1,0 0 1,0 1-1,1-1 1,-1 1-1,0-1 1,0 1-1,0 0 0,0 0 1,0 0-1,0 0 1,0 0-1,0 1 1,0-1-1,0 1 1,-1-1-1,1 1 1,-1-1-1,1 1 1,-1 0-1,2 2 1,8 10-23,-1 1 0,-1-1 0,0 2 0,7 17 0,-7-13 53,10 20-36,-11-19 38,2 0 0,14 22 0,-21-39-59,-1 0-1,1 0 1,0 0 0,1 0-1,-1-1 1,0 1-1,1-1 1,0 0-1,0 0 1,0-1 0,0 1-1,0-1 1,1 1-1,-1-1 1,9 2 0,28-1-1109,7-2-1048</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7.101"/>
    </inkml:context>
    <inkml:brush xml:id="br0">
      <inkml:brushProperty name="width" value="0.05" units="cm"/>
      <inkml:brushProperty name="height" value="0.05" units="cm"/>
      <inkml:brushProperty name="color" value="#FF0066"/>
    </inkml:brush>
  </inkml:definitions>
  <inkml:trace contextRef="#ctx0" brushRef="#br0">141 1 16856,'0'0'7155,"-12"23"-6827,-13 27-217,1 2 0,-30 102 1,44-98-10,2 1 0,3 0 0,3 94 0,2-121-76,1-1 1,2 0-1,1 1 0,1-1 1,1-1-1,2 1 1,1-1-1,1 0 1,22 41-1,-2-16-82,2-1 1,3-2-1,2-1 1,2-2-1,2-2 1,2-1-1,1-3 1,3-1-1,1-3 1,54 32-1,-99-67 7,8 6-182,0-1 1,1 0-1,0-1 0,0 0 0,0-1 0,1 0 0,-1-1 0,1-1 0,0 0 0,0-1 0,14 1 0,-26-3 141,-1 0-1,1-1 1,0 1-1,-1-1 1,1 1-1,0 0 1,-1-1-1,1 1 1,-1-1-1,1 0 1,-1 1-1,1-1 1,-1 1-1,0-1 1,1 0-1,-1 1 1,0-1-1,1 0 1,-1 0-1,0 1 1,0-1-1,0 0 1,1 0-1,-1 1 1,0-1 0,0 0-1,0 0 1,0 1-1,0-1 1,-1 0-1,1 0 1,0 1-1,0-1 1,0 0-1,-1 1 1,1-1-1,0 0 1,-1 0-1,1 1 1,-1-1-1,1 1 1,0-1-1,-1 0 1,0 1-1,1-1 1,-2 0-1,-25-17-4348</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7.895"/>
    </inkml:context>
    <inkml:brush xml:id="br0">
      <inkml:brushProperty name="width" value="0.05" units="cm"/>
      <inkml:brushProperty name="height" value="0.05" units="cm"/>
      <inkml:brushProperty name="color" value="#FF0066"/>
    </inkml:brush>
  </inkml:definitions>
  <inkml:trace contextRef="#ctx0" brushRef="#br0">166 40 14791,'0'0'9033,"0"-7"-8467,0-19-134,0 19 70,0 10-414,-1 17-131,-1 1 0,-9 36 0,-3 25-60,7 341 147,9-252-59,-2-169-5,0 0 1,0-1-1,1 1 1,-2-1-1,1 1 1,0-1-1,0 1 1,0 0-1,-1-1 1,1 1-1,-1-1 0,1 1 1,-1-1-1,0 0 1,0 1-1,1-1 1,-1 0-1,0 1 1,-2 1-1,2-3-11,0 0 0,0 1 1,0-1-1,0 0 0,0 1 0,0-1 0,0 0 0,0 0 0,0 0 0,0 0 0,0 0 0,0 0 1,0 0-1,0-1 0,0 1 0,0 0 0,0 0 0,0-1 0,0 1 0,0-1 0,-1 0 1,-7-5-693,0 0 1,0 0-1,1-1 1,-11-10-1,17 15 329,-42-39-7797</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8.294"/>
    </inkml:context>
    <inkml:brush xml:id="br0">
      <inkml:brushProperty name="width" value="0.05" units="cm"/>
      <inkml:brushProperty name="height" value="0.05" units="cm"/>
      <inkml:brushProperty name="color" value="#FF0066"/>
    </inkml:brush>
  </inkml:definitions>
  <inkml:trace contextRef="#ctx0" brushRef="#br0">0 43 20137,'0'0'4074,"4"0"-3818,509-24-2406,-495 23 1909,-11 1 222,0 0 0,0 0-1,0-1 1,0 0 0,0 0 0,0-1 0,0 0 0,0 0 0,11-6 0,-18 15 3438,1 26-3565,-1 145-1876</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8.669"/>
    </inkml:context>
    <inkml:brush xml:id="br0">
      <inkml:brushProperty name="width" value="0.05" units="cm"/>
      <inkml:brushProperty name="height" value="0.05" units="cm"/>
      <inkml:brushProperty name="color" value="#FF0066"/>
    </inkml:brush>
  </inkml:definitions>
  <inkml:trace contextRef="#ctx0" brushRef="#br0">17 60 16183,'0'0'9189,"-17"-59"-9189,26 64-3506,-1 16 80,0 3-12197</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9.030"/>
    </inkml:context>
    <inkml:brush xml:id="br0">
      <inkml:brushProperty name="width" value="0.05" units="cm"/>
      <inkml:brushProperty name="height" value="0.05" units="cm"/>
      <inkml:brushProperty name="color" value="#FF0066"/>
    </inkml:brush>
  </inkml:definitions>
  <inkml:trace contextRef="#ctx0" brushRef="#br0">0 34 18649,'0'0'3364,"27"16"-3140,81 53-219,-106-68-7,0 1-1,0-1 0,0 0 1,0 1-1,0 0 1,0 0-1,0-1 1,-1 1-1,1 0 1,-1 0-1,1 0 0,-1 1 1,0-1-1,0 0 1,0 1-1,0-1 1,0 0-1,-1 1 0,1-1 1,-1 1-1,1-1 1,-1 1-1,0-1 1,0 1-1,0-1 1,0 1-1,0-1 0,-2 4 1,1 6-1,1-9 5,1 0 0,-1 1 0,0-1 0,-1 0 0,1 1 0,-1-1-1,1 0 1,-1 0 0,0 0 0,0 0 0,0 0 0,0 0 0,-1 0 0,1 0 0,-1 0 0,0 0 0,0-1 0,0 1 0,0-1 0,0 1 0,-1-1 0,1 0 0,-1 0 0,1 0 0,-6 3 0,6-4 99,1-5-50,1 0 1,-1-1-1,1 1 0,1 0 0,-1 0 1,1 0-1,-1-1 0,1 1 1,0 0-1,1 0 0,-1 0 1,1 0-1,-1 1 0,1-1 1,1 0-1,3-5 0,4-8-63,1-1-1,0 2 1,1 0-1,1 0 1,1 1 0,0 1-1,1 0 1,22-16-1,-36 30 11,1-1 0,-1 1 0,0-1-1,0 1 1,1-1 0,-1 1 0,0-1-1,1 1 1,-1 0 0,0 0 0,1 0 0,-1 0-1,0 0 1,1 0 0,-1 0 0,0 0 0,1 1-1,-1-1 1,0 0 0,0 1 0,1-1-1,-1 1 1,0 0 0,0-1 0,0 1 0,0 0-1,0 0 1,1-1 0,-1 1 0,-1 0-1,1 0 1,0 0 0,0 0 0,0 0 0,0 1-1,-1-1 1,1 1 0,5 7-34,-2 0 1,1 1-1,5 18 0,-4-11 18,0-2 21,16 35 28,-20-47-29,-1-1-1,0 0 1,1-1-1,-1 1 1,1 0-1,-1 0 1,1-1-1,0 1 1,0-1-1,0 1 1,0-1-1,0 0 1,0 1-1,0-1 0,0-1 1,0 1-1,1 0 1,-1 0-1,4 0 1,14-1-22,0-1 0,0 0 0,0-2 0,-1 0 1,1-1-1,-1-1 0,0-1 0,0-1 0,0 0 0,-1-1 1,0-1-1,-1-1 0,0-1 0,0 0 0,14-14 0,-26 21 32,-1 0-1,0 0 0,-1-1 1,1 1-1,-1-1 0,0 1 1,0-1-1,0 0 0,-1 0 1,0-1-1,0 1 0,0 0 1,0-1-1,-1 1 0,0-1 1,0 0-1,-1 1 0,1-1 1,-2-10-1,-4 15 360,-8 2-336,1 0 1,-1 1-1,1 1 0,0 0 1,0 0-1,0 1 0,1 1 0,-1 0 1,-14 9-1,19-10-33,1-1-1,1 1 1,-1 0-1,0 0 1,1 0-1,0 1 1,0 0-1,0 0 1,1 1-1,-1-1 0,1 1 1,1 0-1,-1 0 1,1 0-1,0 0 1,0 1-1,1-1 1,-3 13-1,4-15-3,0 0-1,1 0 0,-1 0 0,1-1 0,0 1 0,0 0 0,1 0 0,-1 0 0,1 0 0,0 0 0,0 0 0,0-1 0,0 1 0,1 0 0,-1-1 1,1 1-1,4 6 0,-2-7 1,1 0 0,-1 0 0,0-1 1,1 1-1,-1-1 0,1 0 0,-1 0 1,1-1-1,0 1 0,0-1 0,0 0 1,0 0-1,9 0 0,41 4-340,0-2 0,63-5 0,-75-2-1881,62-13 0,-11-6-7445</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9.420"/>
    </inkml:context>
    <inkml:brush xml:id="br0">
      <inkml:brushProperty name="width" value="0.05" units="cm"/>
      <inkml:brushProperty name="height" value="0.05" units="cm"/>
      <inkml:brushProperty name="color" value="#FF0066"/>
    </inkml:brush>
  </inkml:definitions>
  <inkml:trace contextRef="#ctx0" brushRef="#br0">0 2 17448,'0'0'6115,"25"0"-6211,25 0 32,20 0-64,13 0-337,0 0-863,-9-1-1746</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09.800"/>
    </inkml:context>
    <inkml:brush xml:id="br0">
      <inkml:brushProperty name="width" value="0.05" units="cm"/>
      <inkml:brushProperty name="height" value="0.05" units="cm"/>
      <inkml:brushProperty name="color" value="#FF0066"/>
    </inkml:brush>
  </inkml:definitions>
  <inkml:trace contextRef="#ctx0" brushRef="#br0">84 12 18857,'0'0'5794,"0"-8"-5516,0 5-315,0 7 18,4 214-92,-5 175-29,1-391 17,0 0 1,0 0-1,0 0 0,0 0 1,0 0-1,-1 0 0,1 0 1,-1 0-1,1 0 0,-1-1 1,0 1-1,0 0 0,0 0 1,0-1-1,0 1 0,0 0 1,0-1-1,0 1 0,-1-1 1,1 1-1,-1-1 0,1 0 1,-1 0-1,1 0 0,-1 0 1,0 0-1,0 0 1,1 0-1,-1 0 0,0-1 1,0 1-1,0-1 0,0 1 1,0-1-1,0 0 0,0 1 1,0-1-1,0 0 0,0-1 1,-3 1-1,-27 0-6040</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0.139"/>
    </inkml:context>
    <inkml:brush xml:id="br0">
      <inkml:brushProperty name="width" value="0.05" units="cm"/>
      <inkml:brushProperty name="height" value="0.05" units="cm"/>
      <inkml:brushProperty name="color" value="#FF0066"/>
    </inkml:brush>
  </inkml:definitions>
  <inkml:trace contextRef="#ctx0" brushRef="#br0">1 83 18937,'0'0'5303,"0"-5"-5211,17 0-157,216 0-1323,-181 1 270,-1-2-1,77-20 1,-124 25 1224,31-10-769,-34 11 814,1 0 0,-1-1 0,0 1 0,0-1 0,1 1 0,-1-1 0,0 1 0,0-1 0,0 0 1,0 0-1,0 1 0,0-1 0,0 0 0,0 0 0,-1 0 0,1 0 0,0 0 0,0 0 0,-1 0 0,1-1 0,0-1 2489,-1 20-2568,-2 41-119,0-36 44,1 0 0,1 1 0,1-1-1,1 0 1,6 25 0,-7-45-57,0 1 1,1 0-1,0-1 0,-1 1 1,1-1-1,0 1 1,0-1-1,0 0 0,0 0 1,1 0-1,-1 0 1,1 0-1,-1-1 1,1 1-1,-1-1 0,1 1 1,0-1-1,0 0 1,0 0-1,0-1 1,0 1-1,0 0 0,0-1 1,0 0-1,0 1 1,0-1-1,0-1 0,4 1 1,4-1-50,-1 0 0,1 0 0,-1-1 1,1 0-1,-1-1 0,0 0 0,10-4 0,-11 2 33,1-1-1,-2 1 1,1-1 0,-1-1-1,0 0 1,0 0 0,-1 0-1,0-1 1,0 0 0,7-11-1,4-10 357,26-56-1,-28 52 528,-11 30-79,0 12-624,2 13-311,-6-20 238,-1 0-74,5 18 117,1-1 0,1 0 0,14 31 0,-18-45-228,0-1-1,-1 1 1,1-1 0,1 0-1,-1 0 1,1 0 0,0 0-1,0 0 1,0-1 0,0 0 0,0 1-1,1-2 1,-1 1 0,1 0-1,0-1 1,0 0 0,0 0-1,0-1 1,7 2 0,2-2-5574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4.691"/>
    </inkml:context>
    <inkml:brush xml:id="br0">
      <inkml:brushProperty name="width" value="0.05" units="cm"/>
      <inkml:brushProperty name="height" value="0.05" units="cm"/>
      <inkml:brushProperty name="color" value="#004F8B"/>
    </inkml:brush>
  </inkml:definitions>
  <inkml:trace contextRef="#ctx0" brushRef="#br0">8 76 18248</inkml:trace>
  <inkml:trace contextRef="#ctx0" brushRef="#br0" timeOffset="1">8 76 18248,'-1'1'97,"0"-1"-1,0 1 0,1 0 0,-1 0 1,1 0-1,-1 0 0,1 0 0,-1 0 1,1 0-1,-1 0 0,1 0 1,0 0-1,0 0 0,0 1 0,0-1 1,-1 0-1,1 0 0,1 0 0,-1 2 1,19-8 1947,20-6-1305,-26 8-708,0 1 1,0 1-1,1 0 0,-1 1 0,1 0 0,-1 1 1,26 5-1,-32-3-38,1-1 0,-1 1 0,1 0 0,-1 1 0,0 0 1,0 0-1,0 1 0,-1-1 0,0 1 0,1 1 0,-2-1 0,1 1 1,-1 0-1,7 10 0,-6-7 5,-1 0 0,0 0 1,0 0-1,-1 0 0,0 1 0,0 0 1,-1 0-1,2 16 0,-1 2-38,-2 54 0,-2-81 37,0-1 41,1-3 41,0-1 0,-1 0 1,0 0-1,1 0 1,-2 1-1,1-1 1,-1-7-1,0 0-7,1-36 40,-1 12-19,7-65 1,-5 89-94,2-1-1,-1 1 1,2-1 0,-1 1-1,2 0 1,-1 1 0,2-1-1,-1 1 1,11-14 0,-15 22-64,0 1 1,-1 0-1,1 0 1,0 0 0,0 0-1,1 0 1,-1 0-1,0 0 1,0 0-1,0 0 1,1 1 0,-1-1-1,0 0 1,1 1-1,-1-1 1,0 1-1,1-1 1,-1 1 0,1 0-1,-1 0 1,1-1-1,-1 1 1,1 0-1,-1 0 1,0 1-1,1-1 1,-1 0 0,1 0-1,-1 1 1,1-1-1,-1 1 1,0-1-1,1 1 1,-1-1 0,0 1-1,1 0 1,-1 0-1,0 0 1,0 0-1,0 0 1,0 0 0,0 0-1,0 0 1,0 0-1,0 0 1,0 0-1,-1 1 1,2 1 0,4 11-3187</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0.588"/>
    </inkml:context>
    <inkml:brush xml:id="br0">
      <inkml:brushProperty name="width" value="0.05" units="cm"/>
      <inkml:brushProperty name="height" value="0.05" units="cm"/>
      <inkml:brushProperty name="color" value="#FF0066"/>
    </inkml:brush>
  </inkml:definitions>
  <inkml:trace contextRef="#ctx0" brushRef="#br0">0 10 17704,'0'0'3711,"37"8"-3380,117 33-254,-150-40-75,0 0 0,1 1 0,-1-1 0,0 1 0,0 0 0,0 1 0,0-1-1,-1 1 1,1 0 0,0-1 0,-1 1 0,0 1 0,0-1 0,0 1 0,0-1 0,0 1 0,-1 0-1,0 0 1,0 0 0,0 0 0,0 0 0,2 7 0,0 2-3,1 3-3,-1-1 1,0 1-1,-1 0 1,-1 0-1,-1 1 1,0-1-1,-2 22 1,1-14-25,-1-29 216,0-1 0,0 1 0,0 0 0,-1-1 0,1 1-1,-4-6 1,-8-26 247,9 10-328,1 1 1,1-1-1,1 0 0,4-44 0,-2 68-108,-1 0-1,0 0 1,1 1-1,0-1 0,0 0 1,0 0-1,0 1 1,0-1-1,0 1 0,1-1 1,-1 1-1,1-1 1,0 1-1,0 0 0,0 0 1,0 0-1,0 0 1,0 0-1,0 0 0,1 0 1,-1 1-1,1 0 1,-1-1-1,1 1 0,0 0 1,-1 0-1,1 0 1,0 0-1,0 1 0,5-1 1,-4 0-6,0 1 0,0 0 0,0 0 1,1 1-1,-1-1 0,0 1 0,0 0 1,0 0-1,0 0 0,0 1 0,0-1 0,-1 1 1,1 0-1,0 0 0,-1 0 0,1 0 0,-1 1 1,0 0-1,0-1 0,6 8 0,-1 3 7,0 0 1,-1 0-1,0 1 0,-1 0 0,5 19 1,-6-16 0,2-1 0,0 1 0,11 18 0,-15-31-62,0-1-1,1 1 1,-1-1 0,1 0 0,0 0 0,0 0 0,0-1 0,0 1 0,0-1 0,0 0 0,1 0 0,-1-1 0,1 1-1,0-1 1,-1 0 0,1 0 0,0-1 0,7 1 0,5 0-262,0-1-1,-1-1 1,34-5-1,-44 5 201,1-1-1,-1 1 1,0-1-1,1-1 1,-1 1 0,0-1-1,0 0 1,-1-1-1,1 0 1,-1 1-1,0-2 1,1 1-1,-2 0 1,1-1 0,-1 0-1,1 0 1,4-9-1,-4 5 430,0 0-1,-1-1 1,0 1 0,-1-1-1,0 0 1,0 0-1,-1 0 1,0 0-1,-1 0 1,0-18-1,-1 27 402,0 23-416,-2 16-440,1-15 252,0-1-1,3 26 0,-2-44-202,1 0-1,-1 0 1,1 1-1,0-1 1,0 0 0,0 0-1,1 0 1,-1 0 0,1-1-1,0 1 1,0 0 0,1-1-1,-1 1 1,1-1-1,-1 0 1,1 0 0,5 4-1,-1-4-3543</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0.956"/>
    </inkml:context>
    <inkml:brush xml:id="br0">
      <inkml:brushProperty name="width" value="0.05" units="cm"/>
      <inkml:brushProperty name="height" value="0.05" units="cm"/>
      <inkml:brushProperty name="color" value="#FF0066"/>
    </inkml:brush>
  </inkml:definitions>
  <inkml:trace contextRef="#ctx0" brushRef="#br0">5 47 20681,'0'0'4483,"-5"-46"-4483,5 60-3154,9 13 961,-9 2-4834</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1.617"/>
    </inkml:context>
    <inkml:brush xml:id="br0">
      <inkml:brushProperty name="width" value="0.05" units="cm"/>
      <inkml:brushProperty name="height" value="0.05" units="cm"/>
      <inkml:brushProperty name="color" value="#FF0066"/>
    </inkml:brush>
  </inkml:definitions>
  <inkml:trace contextRef="#ctx0" brushRef="#br0">0 21 19705,'0'0'2473,"24"9"-2425,72 30-42,-91-36-10,-1 0 0,0 0 0,0 0 1,0 0-1,-1 1 0,1 0 0,-1 0 1,0 0-1,0 0 0,0 0 0,0 0 1,-1 1-1,1-1 0,-1 1 1,-1 0-1,1 0 0,-1 0 0,1 0 1,-1 0-1,-1 0 0,1 0 0,-1 0 1,0 0-1,0 0 0,0 0 0,-1 0 1,-1 7-1,1 1-126,1-34 349,-1 9-145,1 1-1,1-1 1,0 1 0,4-19 0,-4 26-72,0 0 1,1 0-1,0 0 0,0 0 0,0 0 1,0 0-1,1 1 0,0-1 0,-1 1 1,1 0-1,0 0 0,1 0 0,-1 0 1,0 0-1,8-4 0,-5 3 33,0 1-1,0 0 1,1 0 0,-1 1-1,1-1 1,-1 1 0,1 1-1,0-1 1,0 1 0,0 1 0,9-1-1,-14 5-39,-1 1 1,1 0-1,-1-1 0,0 1 0,0 0 0,-1 0 1,1 0-1,-1 0 0,-1 6 0,1-6 11,-1 0 0,1 1 0,1-1 0,-1 0 0,1 0 1,0 1-1,0-1 0,0 0 0,1 0 0,-1 0 0,4 6 0,-3-9-3,1 0 0,-1 0 1,1 0-1,-1 0 0,1 0 1,0-1-1,0 1 0,0-1 0,0 0 1,0 1-1,0-2 0,0 1 0,0 0 1,0 0-1,0-1 0,0 0 1,1 0-1,-1 0 0,0 0 0,5-1 1,12 1-156,0-2-1,0 0 1,0-2 0,0 0 0,31-11 0,-39 11 59,-1-1 0,0 0 0,0 0 0,0-1 0,-1 0-1,0-1 1,0 0 0,0-1 0,-1 0 0,13-15 0,-9-12-7,-12 34 138,-1 1 0,0-1 1,0 0-1,1 0 0,-1 1 0,0-1 0,0 0 1,0 0-1,0 1 0,0-1 0,0 0 0,0 0 1,0 1-1,0-1 0,0 0 0,0 0 0,0 1 1,-1-1-1,1 0 0,0 1 0,0-1 0,-1 0 1,1 1-1,-1-1 0,1 0 0,-1 1 0,1-1 1,-1 0-1,1 1 0,-1-1 0,1 1 0,-1-1 1,1 1-1,-1 0 0,0-1 0,1 1 0,-1 0 0,-1-1 1,-4 0-27,1 1 1,-1 0 0,0 0 0,0 1 0,1 0-1,-1 0 1,0 0 0,1 0 0,-1 1-1,1 0 1,-1 0 0,1 1 0,0-1 0,0 1-1,0 0 1,0 1 0,1-1 0,-6 6-1,9-7-14,0-1 0,0 0 0,1 1 0,-1-1-1,0 0 1,1 1 0,0-1 0,-1 1 0,1-1 0,0 1-1,0-1 1,0 1 0,0-1 0,0 1 0,0-1-1,0 1 1,0-1 0,0 1 0,1-1 0,-1 0-1,1 1 1,-1-1 0,1 1 0,0-1 0,-1 0-1,1 1 1,0-1 0,0 0 0,0 0 0,1 2-1,41 36 30,-25-25 4,15 18 33,-1 1 0,-2 2 0,-1 0 0,-2 2 0,31 56 0,-42-63-44,-1 0 1,-2 1-1,-1 1 0,-1 0 1,-2 1-1,-1 0 0,6 66 1,-12-83 55,-1-5-113,0-1-1,-1 1 1,0 0 0,-3 22 0,2-32 61,1 1 1,0-1 0,-1 1 0,1 0-1,-1-1 1,0 1 0,1-1-1,-1 1 1,0-1 0,0 0-1,0 1 1,0-1 0,0 0-1,0 1 1,0-1 0,0 0 0,-1 0-1,1 0 1,0 0 0,-1 0-1,1 0 1,-1-1 0,1 1-1,-1 0 1,1-1 0,-1 1-1,0-1 1,1 0 0,-1 1 0,0-1-1,1 0 1,-1 0 0,0 0-1,1 0 1,-1 0 0,0 0-1,1-1 1,-1 1 0,-1-1-1,-2 0 21,0-1-1,0 0 0,0 0 0,1 0 0,-1 0 0,1-1 0,-1 0 0,1 0 0,0 0 0,0 0 0,0-1 0,0 1 1,1-1-1,0 0 0,-1 0 0,1 0 0,1-1 0,-1 1 0,1-1 0,-4-8 0,2 1 36,-1-1 0,2 0-1,0 0 1,0 0-1,1 0 1,0-27 0,2 29-112,0 0 0,1 0 0,0 1 0,0-1 0,1 0 0,1 0 0,0 1 0,0 0 0,1-1 0,0 1 0,1 1 0,0-1 0,0 1 0,1 0 0,1 0 0,-1 0 0,13-11 0,14-11-413,2 2 1,1 1-1,53-31 1,-20 14-2565,-33 14-4258</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1.974"/>
    </inkml:context>
    <inkml:brush xml:id="br0">
      <inkml:brushProperty name="width" value="0.05" units="cm"/>
      <inkml:brushProperty name="height" value="0.05" units="cm"/>
      <inkml:brushProperty name="color" value="#FF0066"/>
    </inkml:brush>
  </inkml:definitions>
  <inkml:trace contextRef="#ctx0" brushRef="#br0">19 1 19625,'0'0'3602,"40"25"-3485,-40-25-117,167 116 93,-157-108-77,0 1 0,-1 0 0,0 0 0,0 1-1,-1 0 1,-1 1 0,0-1 0,0 2 0,-1-1 0,0 1-1,-1 0 1,0 0 0,3 16 0,0-4 24,0 9 4,0 0 1,-3 1-1,0 0 0,-3 0 1,0 0-1,-2 0 0,-6 36 1,4-55-42,0 0 0,-2 0 0,1-1 0,-2 1 1,0-1-1,-1 0 0,-1 0 0,0-1 0,0 0 0,-1 0 1,-1 0-1,-1-1 0,1-1 0,-2 0 0,-13 13 0,-18 10-155,-1-1 0,-88 51-1,112-73 45,13-6 185,3-2-1053</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3.209"/>
    </inkml:context>
    <inkml:brush xml:id="br0">
      <inkml:brushProperty name="width" value="0.05" units="cm"/>
      <inkml:brushProperty name="height" value="0.05" units="cm"/>
      <inkml:brushProperty name="color" value="#FF0066"/>
    </inkml:brush>
  </inkml:definitions>
  <inkml:trace contextRef="#ctx0" brushRef="#br0">0 0 19993,'0'0'4912,"1"8"-4942,56 460-92,-45-311 140,-11-91-2504,-5-80 856,-13-16-3370</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4.030"/>
    </inkml:context>
    <inkml:brush xml:id="br0">
      <inkml:brushProperty name="width" value="0.05" units="cm"/>
      <inkml:brushProperty name="height" value="0.05" units="cm"/>
      <inkml:brushProperty name="color" value="#FF0066"/>
    </inkml:brush>
  </inkml:definitions>
  <inkml:trace contextRef="#ctx0" brushRef="#br0">3 224 12438,'0'0'10799,"-1"-4"-10164,1 3-585,-1-1-1,1 0 1,0 1 0,-1-1-1,1 1 1,0-1-1,0 1 1,0-1 0,0 0-1,0 1 1,1-1-1,-1 1 1,0-1 0,1 0-1,0-1 1,1 2-44,0-1-1,-1 1 1,1 0 0,0 0 0,0 0 0,0 1-1,0-1 1,0 0 0,0 1 0,1-1-1,-1 1 1,0 0 0,0-1 0,3 1 0,187-15-713,-130 13-291,-1-2 0,0-3 0,0-3 1,67-20-1,-122 28 886,0 0 0,0 0 1,0-1-1,0 0 1,0 0-1,-1 0 0,1-1 1,-1 0-1,0 0 1,6-6-1,-8 7 387,-1-1 0,0 0 0,1 0 0,-1 0 0,0 0 0,-1 0 0,1 0 0,-1-1 0,0 1 0,0-1 0,0 1 0,-1 0 0,1-1 0,-1-8 0,-1 11 1320,-3 8-700,-5 28-533,-8 48-631,12-3 116,8 129 1,-3-207 91,0 1-1,0-1 0,0 1 1,0-1-1,0 1 1,1-1-1,-1 1 0,0-1 1,1 0-1,-1 1 0,1-1 1,-1 1-1,1-1 0,0 0 1,0 1-1,-1-1 0,1 0 1,0 0-1,0 0 0,0 0 1,1 0-1,1 2 1,-2-3 35,1 1 0,-1-1 0,1 0 1,-1 0-1,1 0 0,-1 0 0,1 0 1,-1 0-1,1 0 0,-1-1 0,1 1 1,-1 0-1,1-1 0,-1 1 0,0-1 1,1 0-1,-1 1 0,2-3 1,9-5 8,-1 0 1,0-2 0,17-17 0,-22 21-62,21-25 9,-1-1-1,-2-1 0,31-57 1,-32 50 70,-23 39 1,1 1 0,-1-1 1,0 1-1,0-1 0,0 0 0,0 1 0,0-1 1,1 1-1,-1-1 0,0 1 0,0-1 1,1 1-1,-1 0 0,0-1 0,1 1 0,-1-1 1,1 1-1,-1 0 0,0-1 0,1 1 0,-1 0 1,1-1-1,-1 1 0,1 0 0,-1 0 0,1-1 1,-1 1-1,1 0 0,0 0 0,-1 0 0,1 0 1,-1 0-1,1 0 0,-1 0 0,1 0 0,-1 0 1,1 0-1,0 0 0,-1 0 0,1 0 1,-1 0-1,1 0 0,-1 1 0,1-1 0,-1 0 1,1 0-1,-1 1 0,1-1 0,-1 0 0,1 1 1,-1-1-1,0 0 0,1 1 0,-1-1 0,0 1 1,1-1-1,-1 1 0,0-1 0,1 0 0,-1 2 1,13 34-47,-12-32 38,11 52-2,-9-37 26,1 0-1,1 0 1,1-1 0,9 21-1,-13-33-13,1-1-1,0 0 1,0-1-1,1 1 1,-1 0-1,1-1 1,0 0-1,0 0 1,0 0 0,1 0-1,-1-1 1,1 0-1,0 0 1,0 0-1,0 0 1,1-1-1,-1 0 1,9 3-1,1-2 3,0-1-1,0 0 0,-1-1 1,1-1-1,0 0 1,0-1-1,0 0 1,0-2-1,-1 0 1,1 0-1,-1-1 0,0-1 1,0 0-1,0-1 1,-1-1-1,16-9 1,-19 10-5,-1 0 0,1-1 0,-1 0 0,-1 0 0,0-1 0,0 0 0,0-1 0,-1 1 0,0-1 0,-1-1 0,0 1 0,0-1 0,-1 0 0,0-1 0,-1 1 0,0-1 0,-1 0 0,0 0 0,-1 0 0,0 0 0,0-16 0,-5 6 332,-6 16 219,-22 26 193,20-11-733,1 0 0,-1 0 0,1 1 0,1 0 1,-11 18-1,16-22-6,0 1 0,0 0 0,1 0 1,1 0-1,-1 0 0,1 1 0,0-1 1,1 1-1,0-1 0,0 15 0,2-19-5,-1-1-1,0 1 0,1-1 0,0 1 1,0-1-1,0 1 0,0-1 0,0 0 1,1 0-1,-1 1 0,1-1 1,0 0-1,0 0 0,0-1 0,0 1 1,1 0-1,-1-1 0,1 1 0,0-1 1,-1 0-1,1 0 0,0 0 0,0 0 1,1 0-1,-1-1 0,0 1 0,1-1 1,2 1-1,13 3 5,0 0-1,0-1 1,39 2 0,-54-5-8,160 8-297,-140-9-116,1-1-1,0-2 1,0 0-1,38-10 1,-15-7-2580,-19-2-3701</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5.177"/>
    </inkml:context>
    <inkml:brush xml:id="br0">
      <inkml:brushProperty name="width" value="0.05" units="cm"/>
      <inkml:brushProperty name="height" value="0.05" units="cm"/>
      <inkml:brushProperty name="color" value="#FF0066"/>
    </inkml:brush>
  </inkml:definitions>
  <inkml:trace contextRef="#ctx0" brushRef="#br0">0 0 19625,'0'0'4375,"0"11"-4316,0 48-86,7 233 73,-5-230-275,-2-54 21,0-39 341,-2-58-73,1 20 27,8-88 0,-7 155-69,0 0 0,0 0 0,0 1-1,1-1 1,-1 0 0,1 1 0,-1-1 0,1 0-1,0 1 1,-1-1 0,1 1 0,0-1 0,0 1-1,0-1 1,0 1 0,2-2 0,-2 2-11,0 1-1,0 0 1,0-1 0,0 1 0,0 0 0,0-1 0,-1 1-1,1 0 1,0 0 0,0 0 0,0 0 0,0 0 0,0 0 0,0 0-1,0 0 1,0 0 0,0 1 0,0-1 0,0 0 0,0 0 0,1 2-1,5 2-17,0 0 0,0 1 0,0 0 0,-1 0-1,8 9 1,-8-8-33,254 254-116,-170-188-1337,-89-102 2452,-22-232 1023,18 233-1856,-2-71-442,5 99-326,21 1-3687,-1 0-2222</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5.631"/>
    </inkml:context>
    <inkml:brush xml:id="br0">
      <inkml:brushProperty name="width" value="0.05" units="cm"/>
      <inkml:brushProperty name="height" value="0.05" units="cm"/>
      <inkml:brushProperty name="color" value="#FF0066"/>
    </inkml:brush>
  </inkml:definitions>
  <inkml:trace contextRef="#ctx0" brushRef="#br0">1 143 15367,'0'0'5712,"0"21"-5034,0 178 63,0-193-728,-1 5 3,1 0-1,1 0 1,-1 0 0,2-1 0,-1 1 0,2 0 0,-1-1 0,2 1-1,-1-1 1,6 11 0,-10-25 59,1-1-1,-1 1 1,1-1 0,0 1 0,0-1-1,0 1 1,2-8 0,-1-7 53,-1-272 709,0 290-642,1 1-195,1 0 0,-1 1-1,0-1 1,1 1 0,-1-1 0,0 1-1,0-1 1,0 1 0,1 0-1,-1 0 1,0 0 0,0-1 0,0 1-1,0 0 1,0 0 0,0 1 0,-1-1-1,1 0 1,0 0 0,0 0-1,-1 0 1,1 1 0,0 1 0,7 11-50,125 150-6,-111-141-154,0-1-1,2-1 0,0 0 0,49 29 0,-72-49 206,0 0 0,0-1-1,0 1 1,0 0 0,0-1-1,0 1 1,1-1-1,-1 1 1,0-1 0,0 1-1,1-1 1,-1 0 0,0 0-1,1 0 1,-1 0 0,0 0-1,1 0 1,-1 0 0,0 0-1,0 0 1,1 0-1,-1-1 1,0 1 0,0-1-1,1 1 1,-1-1 0,0 1-1,0-1 1,0 0 0,0 1-1,0-1 1,0 0 0,0 0-1,0 0 1,0 0-1,0 0 1,0 0 0,0 0-1,-1 0 1,1 0 0,0 0-1,-1-1 1,1-1 0,3-7 210,-1-1 1,-1 1 0,1-1 0,0-17-1,0 5-88,7-43 298,-6 30-299,2 0-1,1 0 0,2 0 1,2 1-1,17-41 0,-26 73-141,0-1-1,0 1 0,1-1 0,-1 1 1,1 0-1,0 0 0,0 0 0,0 0 1,0 1-1,0-1 0,1 1 0,-1 0 1,1 0-1,-1 0 0,1 0 1,0 1-1,0-1 0,-1 1 0,1 0 1,0 0-1,0 1 0,1-1 0,-1 1 1,0 0-1,0 0 0,0 0 1,7 2-1,8 1-500,-1 1 0,1 1 1,-1 1-1,26 12 0,-42-18 478,87 38-3406</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6.192"/>
    </inkml:context>
    <inkml:brush xml:id="br0">
      <inkml:brushProperty name="width" value="0.05" units="cm"/>
      <inkml:brushProperty name="height" value="0.05" units="cm"/>
      <inkml:brushProperty name="color" value="#FF0066"/>
    </inkml:brush>
  </inkml:definitions>
  <inkml:trace contextRef="#ctx0" brushRef="#br0">267 1 17736,'0'0'6043,"-17"2"-5931,9-2-108,-2 1-2,0 0 0,0 1 0,0 0 0,0 0 0,1 1 0,-1 0-1,1 1 1,0 0 0,-1 0 0,2 1 0,-12 8 0,7-4 2,0 2 1,0 0 0,2 0 0,-20 24 0,27-28-8,0-1 0,0 1 0,0 0 0,1 0-1,0 0 1,0 0 0,1 1 0,0-1 0,0 1 0,1 0 0,0-1 0,0 15 0,0-20-12,1 1 0,0-1 0,0 1 0,0 0 1,0-1-1,1 1 0,-1-1 0,1 1 0,-1-1 0,1 1 1,0-1-1,0 1 0,0-1 0,0 0 0,1 1 1,-1-1-1,0 0 0,1 0 0,0 0 0,-1 0 1,4 2-1,0-2-62,0 1 0,0-1 0,1 0-1,-1-1 1,1 0 0,0 0 0,-1 0 0,1 0 0,8-1 0,-5 1-4,0 0 0,0-1 0,0 0 0,0-1 0,0 0 0,0 0 0,0-1 0,16-5 0,-21 4 80,0 1-1,0 0 1,0-1 0,0 0-1,0 0 1,-1 0-1,1-1 1,-1 1 0,0-1-1,0 1 1,-1-1 0,1 0-1,-1 0 1,1-1 0,-1 1-1,-1 0 1,1-1-1,2-8 1,7-31 103,-10 33-7,2 0 0,-1 0 0,1 0 0,1 1 0,0-1 0,0 1 0,1 0 0,0 0 0,1 0 0,0 1 0,1 0 0,8-9 0,-13 16-92,1 0 1,0 1-1,0-1 1,-1 1-1,1 0 1,0 0-1,0 0 1,1 0-1,-1 1 1,0-1-1,0 1 1,0 0-1,0 0 1,0 0-1,1 0 1,-1 1-1,0-1 1,0 1-1,0 0 1,0 0-1,0 0 1,0 0-1,0 0 1,0 1-1,-1-1 1,1 1-1,0 0 1,3 2-1,9 8-15,0-1-1,-1 2 1,17 18 0,-27-27 21,2 2-17,-1 1-1,1-1 1,-1 1-1,-1 0 1,1 1-1,-1-1 1,-1 1-1,1 0 1,-1 0 0,-1 0-1,1 0 1,-1 0-1,-1 1 1,0-1-1,0 1 1,0-1-1,-2 13 1,2-24 46,0 0 0,1 0 0,-1 0 0,0 0-1,1 0 1,0 1 0,0-1 0,0 0 0,0 1 0,0-1 0,0 1 0,0 0-1,6-4 1,2-3 35,4-7-57,8-8-8,0 0 0,1 2 0,2 0 0,0 2 0,55-34 0,-78 53-12,-1 0 0,1 0 0,0 0 0,0 1 1,0-1-1,0 0 0,0 1 0,0 0 0,0-1 0,0 1 0,0 0 0,0 0 0,0 0 1,0 0-1,0 1 0,0-1 0,-1 0 0,1 1 0,0-1 0,0 1 0,0 0 1,0 0-1,0 0 0,-1 0 0,1 0 0,0 0 0,-1 0 0,1 0 0,2 3 1,1 3-17,0 0-1,0 0 1,-1 0 0,1 1 0,4 13 0,1-1 30,-6-10-145,1 0-1,0 0 0,1-1 1,0 0-1,0 0 0,1 0 1,0-1-1,0 0 0,1-1 1,0 1-1,1-1 0,0-1 1,0 0-1,0 0 0,0-1 1,1 0-1,0 0 0,0-1 1,11 3-1,63 11-3951</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7.257"/>
    </inkml:context>
    <inkml:brush xml:id="br0">
      <inkml:brushProperty name="width" value="0.05" units="cm"/>
      <inkml:brushProperty name="height" value="0.05" units="cm"/>
      <inkml:brushProperty name="color" value="#FF0066"/>
    </inkml:brush>
  </inkml:definitions>
  <inkml:trace contextRef="#ctx0" brushRef="#br0">189 18 19753,'0'0'3839,"-17"16"-3810,8-8-31,-19 19 90,-38 46 0,58-63-74,0 0-1,1 1 1,1-1-1,0 1 1,0 0-1,1 1 1,0 0 0,1-1-1,0 1 1,-2 18-1,5-27-14,0 6 3,0 0 1,0 0 0,1 0 0,0 0-1,1 1 1,2 12 0,-2-19-17,0-1 0,0 0 0,0 1 0,0-1 0,1 0 0,-1 0 0,1 0 0,-1 0 0,1 0 0,0 0-1,-1-1 1,1 1 0,0 0 0,0-1 0,0 1 0,1-1 0,-1 0 0,0 0 0,0 0 0,1 0 0,-1 0 0,1 0 0,-1-1 0,0 1 0,1-1 0,-1 0 0,1 0 0,2 0 0,9 2-101,-1-1 1,0-1 0,1-1-1,-1 0 1,0 0 0,0-1-1,1-1 1,18-6-1,-27 7 73,0 0 0,-1-1 0,1 1 0,-1-1 0,1 0 0,-1 0 0,0-1 0,0 1 0,-1-1 0,1 0 0,-1 0 0,1 0 0,-1 0 0,0-1-1,-1 1 1,1-1 0,-1 1 0,0-1 0,0 0 0,-1 0 0,1 0 0,-1 0 0,0 0 0,0-10 0,1 3 41,-2 1 0,0 0 0,0-1 0,-1 1 0,0 0 1,-4-15-1,3 20 47,0 0 0,0 0 0,-1 1 1,1-1-1,-1 1 0,-1-1 0,1 1 1,-1 0-1,0 1 0,0-1 0,0 0 1,-10-6-1,8 5 125,-1 1 0,0 0 1,0 0-1,0 0 0,-1 1 1,1 0-1,-1 1 0,-13-4 1,20 6 145,8 1-885,51 1 123,-25 1 57,1-2 0,-1-1 0,1-1 1,-1-2-1,64-16 0,-95 20 390,0-1 0,0 1 0,0-1 0,0 0 0,0 1 1,-1-1-1,1 0 0,0 0 0,0 0 0,-1-1 0,1 1 0,0 0 0,-1-1 0,0 1 0,1-1 0,-1 1 0,0-1 0,2-2 0,0-14 3427,-4 34-3442,-16 75-75,11-68 92,1 0 0,1 1 0,-1 31 0,3-22 23,1-24-26,0-1-1,1 1 1,0 0 0,0-1-1,1 1 1,0-1-1,3 16 1,-2-23-29,-1 1-1,0-1 1,0 0 0,0 0-1,1 0 1,-1 0 0,1 0-1,-1 0 1,1 0-1,-1-1 1,1 1 0,-1 0-1,1-1 1,0 0 0,-1 1-1,1-1 1,0 0 0,-1 0-1,1 0 1,0 0 0,1 0-1,40-4-203,-33 1 216,-1 0 1,1-1 0,-1 0 0,0 0 0,-1-1 0,1-1 0,-1 1-1,0-1 1,0 0 0,-1-1 0,0 0 0,0 0 0,8-12-1,0-1-29,-1-1-1,-1 0 1,-1-1-1,11-27 0,-11 26 239,-5 19 167,-4 15 83,-3 11-456,1-1 0,1 0 1,1 1-1,6 23 0,-6-35 20,0 0 0,1-1 0,0 0 0,0 1-1,1-1 1,0-1 0,0 1 0,1-1 0,0 0 0,1 0-1,7 7 1,-9-12-35,0 0 1,0 0-1,0 0 0,0-1 1,1 0-1,-1 0 0,1 0 0,-1-1 1,1 0-1,-1 0 0,1 0 0,0 0 1,0-1-1,-1 0 0,1 0 0,0-1 1,5-1-1,-3 1-26,0 0 0,0-1 1,-1 0-1,1 0 0,-1-1 0,1 0 1,-1 0-1,0 0 0,0-1 0,0-1 0,10-7 1,-12 6 28,0 0 1,-1 0-1,1 0 1,-1 0-1,0-1 1,-1 0 0,1 0-1,-1 0 1,-1 0-1,0 0 1,0-1-1,2-11 1,-1-7 206,-1 0 0,-2-35 1,-1 26 423,2 34-592,-1 0 0,0 0 0,1 0 1,-1 0-1,1 0 0,-1 0 0,1 0 0,-1 0 1,1 0-1,0 1 0,-1-1 0,1 0 0,0 0 1,0 1-1,0-1 0,0 0 0,-1 1 0,1-1 0,0 1 1,0-1-1,0 1 0,0 0 0,0-1 0,0 1 1,0 0-1,0 0 0,0-1 0,1 1 0,-1 0 1,0 0-1,1 0 0,46 0-77,-34 1 91,0-1-49,1 0 0,0 1 0,-1 1 0,1 0 1,-1 1-1,27 9 0,-36-10 17,-1 0 1,1 1-1,-1-1 1,1 1-1,-1 0 1,0 0-1,0 0 1,0 0-1,0 1 1,-1 0 0,1 0-1,-1 0 1,0 0-1,0 0 1,-1 1-1,1-1 1,-1 1-1,0-1 1,0 1-1,-1 0 1,1 0-1,-1 0 1,1 8-1,-1 107 124,0-119-120,0 0-1,0 0 1,0 0 0,0 0-1,0 0 1,0 0-1,0-1 1,0 1-1,0 0 1,0-1 0,1 1-1,-1-1 1,0 1-1,0-1 1,1 0 0,-1 1-1,0-1 1,0 0-1,1 0 1,-1 0-1,0 0 1,1 0 0,-1 0-1,0 0 1,0-1-1,3 0 1,3 1-13,29 1-638,1-2 0,-1-2 0,0-1 0,0-2 0,44-13 0,29-15-8270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7.774"/>
    </inkml:context>
    <inkml:brush xml:id="br0">
      <inkml:brushProperty name="width" value="0.05" units="cm"/>
      <inkml:brushProperty name="height" value="0.05" units="cm"/>
      <inkml:brushProperty name="color" value="#E71224"/>
    </inkml:brush>
  </inkml:definitions>
  <inkml:trace contextRef="#ctx0" brushRef="#br0">2 142 15623,'0'0'6633,"-1"14"-6593,0-3-39,1 0 0,1 0 0,0 0 0,0-1 0,1 1 0,0 0 0,1-1 0,0 1 0,6 12 0,0-3-11,-1 0-1,-1 0 0,0 1 1,-2 0-1,0 0 0,-1 1 1,-2-1-1,1 35 0,-5-83 34,0 0 0,-3 1 0,-11-42-1,9 41 349,1 1 0,2-1-1,-4-45 1,10 74-379,-1 0-1,0 0 1,1 0-1,-1 0 1,1 0-1,0-1 1,-1 1 0,1-1-1,0 1 1,0-1-1,0 0 1,0 0-1,4 2 1,3 3-13,-8-6 22,203 130-145,-177-115-110,1-2 0,0-1 0,1-1 0,0-1 0,58 11 0,-85-20 257,0-1 0,0 1 0,0-1 0,0 1 0,0-1 0,0 0 0,0 0 0,0 0 0,0 0 0,0 0 0,0 0 0,0 0 0,0-1 0,0 1 0,-1-1 0,1 0 0,0 1 0,0-1 0,0 0 0,0 0 0,-1 0 0,1 0 0,0-1 0,-1 1 0,2-2 0,-1-1 79,-1 0 0,0 0 1,0 0-1,0 0 0,0 0 0,-1 0 0,1 0 0,-1-1 0,0 1 0,-1-4 1,1-8 106,-2 1-72,0 0-1,-1 1 1,-1-1-1,0 0 1,-1 1 0,0 0-1,-1 0 1,-1 0-1,0 1 1,-16-21-1,14 21-14,1 0-1,0-1 1,1 0-1,0 0 1,1-1-1,0 1 1,2-1-1,-1-1 1,2 1-1,-3-28 1,12 42-273,12 1-150,255 1-2066,-157 0-3066,-49-1-8337</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5.934"/>
    </inkml:context>
    <inkml:brush xml:id="br0">
      <inkml:brushProperty name="width" value="0.05" units="cm"/>
      <inkml:brushProperty name="height" value="0.05" units="cm"/>
      <inkml:brushProperty name="color" value="#004F8B"/>
    </inkml:brush>
  </inkml:definitions>
  <inkml:trace contextRef="#ctx0" brushRef="#br0">1 396 15143,'0'0'7147,"24"4"-6773,80 15-316,-97-17-57,-1 1 0,1-1-1,0 1 1,-1 1 0,1-1-1,-1 1 1,0 0-1,0 1 1,-1-1 0,1 1-1,-1 0 1,0 1-1,0-1 1,-1 1 0,0 0-1,0 0 1,0 0 0,5 13-1,-4-6-36,0 0-1,-2 1 1,1-1-1,-2 1 1,0 0-1,0-1 1,-1 19-1,-3-78 386,1 18-248,1 0 1,5-48-1,-4 70-94,-1-1 0,2 1-1,-1 0 1,1 0 0,0 0 0,0 1-1,1-1 1,0 0 0,0 1-1,0-1 1,0 1 0,1 0-1,0 0 1,0 1 0,0-1 0,1 1-1,9-7 1,-10 9-3,0 0 0,0 1 0,0 0-1,0-1 1,0 2 0,0-1 0,1 0 0,-1 1 0,0 0 0,0 0-1,1 0 1,-1 0 0,0 1 0,0 0 0,0 0 0,0 0 0,1 0-1,-1 0 1,-1 1 0,1 0 0,0 0 0,0 0 0,-1 0 0,1 1-1,-1-1 1,5 5 0,-1-1-13,1 1 0,0 0 0,-1 0 0,-1 1 0,1-1 0,-1 2 0,-1-1-1,1 1 1,7 17 0,-9-14-53,0 1-1,-1 1 1,0-1-1,-1 0 1,-1 1-1,0 26 1,-1-40 56,2-1 13,1-1 0,-1 1-1,1-1 1,-1 1 0,0-1-1,0 0 1,0 0-1,0 0 1,0 0 0,-1-1-1,1 1 1,0 0 0,-1-1-1,2-2 1,0-1-3,47-66-26,34-47-20,-83 119 42,-1-1 0,0 1 0,0 0-1,0-1 1,1 1 0,-1 0 0,0 0 0,0-1-1,1 1 1,-1 0 0,0-1 0,1 1-1,-1 0 1,0 0 0,1 0 0,-1 0-1,0-1 1,1 1 0,-1 0 0,1 0-1,-1 0 1,0 0 0,1 0 0,-1 0-1,1 0 1,-1 0 0,0 0 0,1 0-1,-1 0 1,1 0 0,-1 0 0,0 0 0,1 0-1,-1 0 1,0 1 0,1-1 0,-1 0-1,1 0 1,-1 0 0,0 1 0,1-1-1,-1 0 1,0 0 0,0 1 0,1-1-1,-1 0 1,0 1 0,0-1 0,1 0-1,-1 1 1,0-1 0,0 0 0,0 1-1,0-1 1,1 0 0,-1 1 0,0 0 0,8 25-48,-7-23 37,8 42-24,-8-34 43,1 1 0,0-1 0,1 0 0,1 1 0,-1-1 1,2 0-1,-1-1 0,2 1 0,9 14 0,-13-23-11,0-1 0,0 1 1,0-1-1,0 1 0,1-1 0,-1 0 0,0 0 1,1 0-1,-1 0 0,0 0 0,1-1 1,-1 1-1,1-1 0,-1 1 0,4-1 1,44-1-368,-28 0 61,-7 1-4,0-1 0,-1-1-1,1 0 1,-1-1 0,1 0 0,21-9 0,-31 11 221,0-1 0,0 0 0,-1-1 0,1 1 0,-1-1 0,0 0 0,1 0 0,-1 0 0,0 0 0,-1-1-1,1 0 1,-1 0 0,0 0 0,1 0 0,-2 0 0,1 0 0,0-1 0,-1 0 0,0 1 0,0-1 0,0 0 0,0-6 0,1-11 671,-2-1 0,-3-43 0,2 65-502,0 0 0,0 0 0,0 0 0,0 0 0,0-1 0,0 1 0,0 0 0,-1 0 0,1 0 0,0 0 0,-1 0 0,1 0 0,-1 0 0,1 0 0,-1 0 0,1 0 0,-1 0 0,0 0 0,1 0 0,-1 0 0,0 0 0,0 1 0,0-1 0,0 0 0,0 0 0,1 1 0,-1-1 0,0 1 0,-1-1 0,1 1 0,-2-1 0,1 1-32,-1 0-1,0 0 0,0 1 1,0 0-1,1-1 1,-1 1-1,0 0 0,1 0 1,-1 0-1,1 0 1,-1 1-1,-3 2 0,-7 5-72,-1 2-1,1 0 0,-11 13 1,20-21-17,2 0 1,-1 0-1,0 1 1,1-1 0,-1 1-1,1-1 1,0 1 0,0 0-1,1 0 1,-1 0 0,1 0-1,0 0 1,0 0-1,0 1 1,0-1 0,1 0-1,0 0 1,0 7 0,0-9-602,38-3 309,-28-1 378,1 1-1,-1 1 0,1 0 0,0 1 1,-1-1-1,1 2 0,-1 0 0,1 0 1,-1 1-1,0 0 0,0 1 0,0 0 0,13 7 1,-10-1-19,-2-1-5,1-1 0,-1-1 0,1 1 0,1-2 1,13 6-1,-22-11 4,0 0 1,1 1 0,-1-2-1,1 1 1,-1-1-1,1 1 1,-1-1 0,1-1-1,-1 1 1,1 0-1,-1-1 1,1 0 0,-1 0-1,0-1 1,1 1 0,-1-1-1,0 0 1,0 0-1,0 0 1,4-3 0,-1-1-8,1 1 0,-1-2 0,0 1 0,-1-1 1,0 0-1,0 0 0,0-1 0,-1 1 0,0-1 0,-1-1 1,1 1-1,-2 0 0,1-1 0,-1 0 0,0 0 1,2-17-1,0-9 48,-2-1 1,-2 0-1,-3-40 1,1 12 219,0 43-21,-1-1 0,-1 0 0,0 0 0,-2 1 0,-9-29 0,15 59-223,0 0 0,-1 0 0,1-1 0,-3 17 0,3 38-62,2-39 29,2 0 0,1 0 0,1-1 1,1 0-1,1 0 0,1-1 0,1 0 0,1-1 1,27 36-1,-33-48-107,1 0 0,1-1 1,-1 0-1,1-1 0,1 0 0,0 0 0,0 0 1,0-1-1,0-1 0,1 1 0,0-2 1,0 1-1,1-2 0,-1 1 0,1-1 0,0-1 1,0 0-1,-1 0 0,1-1 0,1-1 1,-1 1-1,0-2 0,20-3 0,-25 3 60,-1-1 0,1 0-1,0 0 1,-1-1-1,0 1 1,1-1 0,-1-1-1,0 1 1,0-1 0,-1 1-1,1-2 1,-1 1-1,0 0 1,0-1 0,0 0-1,-1 1 1,5-9 0,-1 1 159,-1 0 0,-1-1-1,1 0 1,-2 0 0,0-1 0,3-18 0,-2 187 1135,-5-152-1318,0-1 1,0 0-1,1 0 1,0 0-1,-1 1 1,1-1-1,0 0 1,0 0-1,0 0 0,0 0 1,0 0-1,0-1 1,1 1-1,-1 0 1,1-1-1,-1 1 1,1 0-1,0-1 1,-1 0-1,1 1 1,0-1-1,0 0 1,0 0-1,0 0 1,0 0-1,0 0 1,0-1-1,0 1 1,1-1-1,-1 1 1,0-1-1,0 0 1,0 0-1,1 0 1,1 0-1,13 0-3586</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8.775"/>
    </inkml:context>
    <inkml:brush xml:id="br0">
      <inkml:brushProperty name="width" value="0.05" units="cm"/>
      <inkml:brushProperty name="height" value="0.05" units="cm"/>
      <inkml:brushProperty name="color" value="#FF0066"/>
    </inkml:brush>
  </inkml:definitions>
  <inkml:trace contextRef="#ctx0" brushRef="#br0">304 18 14439,'0'0'7953,"-8"-3"-7302,4 1-583,1 0-32,1 0 0,-1 1 0,0-1-1,0 1 1,0 0 0,-1 0 0,1 0-1,0 1 1,0-1 0,0 1 0,-1-1-1,1 1 1,0 0 0,-1 0 0,1 1-1,0-1 1,-5 2 0,-16 11-29,1 0 0,0 2-1,1 1 1,1 0 0,1 2 0,-25 25 0,40-37-15,0 0-1,0 0 1,0 0 0,1 0-1,0 1 1,0 0 0,1 0 0,0 0-1,0 0 1,0 0 0,1 1-1,0-1 1,1 1 0,-1 0 0,2-1-1,-1 1 1,1 0 0,1 9-1,-1-14-35,1-1 0,-1 1-1,1-1 1,0 1-1,0-1 1,0 1-1,0-1 1,0 0-1,1 1 1,-1-1-1,1 0 1,-1 0-1,1 0 1,0 0-1,0 0 1,0-1-1,0 1 1,0-1-1,0 1 1,0-1-1,0 0 1,1 1-1,-1-1 1,1 0-1,-1-1 1,0 1-1,1 0 1,0-1-1,-1 1 1,5-1-1,13 3-342,1-1 0,37 0 0,-46-2 158,-7 0 154,1 0-1,0-1 1,-1 1-1,1-1 1,-1 0-1,1 0 1,-1-1 0,0 0-1,8-3 1,-10 4 75,-1-1 0,0 0 0,0 1 0,0-1 0,0 0 0,0 0 0,0 0 0,0 0 1,0-1-1,-1 1 0,1 0 0,-1-1 0,0 1 0,0-1 0,0 1 0,0-1 0,0 0 1,0 1-1,-1-1 0,1-5 0,2-33 908,-3-56 0,-1 36 715,4 60-1609,0 0 0,0 0 1,0 1-1,0-1 0,0 1 0,1 0 1,-1 0-1,0 0 0,0 0 0,0 0 1,1 1-1,-1-1 0,4 2 1,5 0-18,67 5-440,131-5 0,-198-6 689,-9 4 805,-3 7-458,0-3-666,-12 275-119,12-278 158,1 0-1,-1 1 0,1-1 1,0 0-1,-1 0 1,1 0-1,0 0 0,0 0 1,0 0-1,-1 0 1,1 0-1,0 0 0,0 0 1,1-1-1,-1 1 1,0 0-1,0-1 0,0 1 1,0-1-1,1 1 1,-1-1-1,0 1 0,0-1 1,1 0-1,-1 0 1,0 0-1,0 0 0,1 0 1,-1 0-1,0 0 1,1 0-1,0 0 0,51-4-375,-45 2 401,-1 0 1,1-1-1,-1 1 1,0-1-1,0-1 1,0 1-1,0-1 1,-1-1-1,1 1 1,-1-1 0,0 0-1,-1 0 1,1-1-1,-1 0 1,0 0-1,0 0 1,4-8-1,5-11-13,-1 0-1,0-1 1,9-34-1,-18 51 39,-4 8-6,0 1 0,1 0 0,-1 0 0,0 0 1,1-1-1,-1 1 0,0 0 0,0 0 0,1 0 0,-1 0 1,0 0-1,1-1 0,-1 1 0,1 0 0,-1 0 0,0 0 1,1 0-1,-1 0 0,0 0 0,1 0 0,-1 0 0,0 0 1,1 0-1,-1 1 0,0-1 0,1 0 0,-1 0 0,0 0 0,1 0 1,-1 0-1,0 1 0,1-1 0,-1 0 0,0 0 0,0 0 1,1 1-1,-1-1 0,0 0 0,0 1 0,0-1 0,1 0 1,-1 0-1,0 1 0,0-1 0,0 0 0,0 1 0,0-1 1,1 0-1,-1 1 0,0-1 0,0 0 0,0 1 0,15 24-186,-12-21 203,59 89-18,-55-85-65,0 1 1,0-2-1,1 1 1,0-1-1,0 0 1,0 0-1,1-1 1,14 7-1,-22-12 57,-1-1-1,1 1 1,0-1 0,0 0-1,0 1 1,0-1-1,0 0 1,0 0-1,0 0 1,0 0-1,0 0 1,0 0 0,0 0-1,0 0 1,0 0-1,0 0 1,0 0-1,0 0 1,-1-1-1,1 1 1,0-1-1,0 1 1,0 0 0,0-1-1,0 1 1,1-2-1,-1 0 10,1 0-1,-1 1 1,0-1-1,1 0 0,-1 0 1,0-1-1,0 1 1,0 0-1,0 0 1,0-4-1,6-55 96,-15-152 501,8 212-606,0 0 0,1 0 0,-1 1-1,0-1 1,1 0 0,-1 0 0,1 1 0,-1-1 0,1 1 0,-1-1-1,1 0 1,-1 1 0,1-1 0,0 1 0,-1-1 0,1 1 0,0 0-1,0-1 1,-1 1 0,1 0 0,0-1 0,0 1 0,-1 0-1,1 0 1,0 0 0,0 0 0,0 0 0,-1-1 0,1 2 0,0-1-1,0 0 1,0 0 0,-1 0 0,2 0 0,2 0-3,42-4-48,0 1 0,68 6 0,-100-2 46,-1 1 0,1 0 1,0 0-1,-1 2 0,0 0 1,0 0-1,0 1 0,0 1 1,-1 0-1,1 1 0,-2 0 1,1 1-1,11 10 0,-16-10-5,0 0 0,0 0 0,-1 1-1,-1 0 1,0 0 0,0 1 0,0-1-1,-1 1 1,-1 0 0,0 0 0,0 1-1,-1-1 1,0 0 0,-1 1 0,0-1-1,0 1 1,-1 0 0,-3 20 0,3-30 8,0 1 0,0-1 0,0 1 1,0-1-1,-1 1 0,1-1 0,0 1 1,-1-1-1,1 0 0,-1 1 0,1-1 1,-1 0-1,0 1 0,1-1 0,-1 0 1,0 0-1,0 0 0,0 0 0,0 0 1,0 0-1,0 0 0,0 0 0,-1 0 1,1 0-1,0 0 0,0-1 0,-1 1 1,1 0-1,0-1 0,-1 1 0,-2 0 1,3-12 195,1-12-24,0-5-15,5-46 1,-4 65-151,1-1 1,0 1-1,1 1 0,0-1 0,0 0 1,1 1-1,0-1 0,10-14 1,-7 13-3,1-2 15,0 2-1,0-1 0,1 1 1,11-10-1,-18 18-14,-1 1-1,1-1 1,0 0-1,1 1 1,-1-1-1,0 1 1,0 0-1,1 0 1,-1 0-1,0 0 1,1 0-1,-1 0 1,1 1-1,-1-1 1,1 1-1,-1 0 1,1 0-1,0 0 0,-1 0 1,1 0-1,-1 0 1,1 1-1,-1-1 1,1 1-1,-1 0 1,1 0-1,-1 0 1,3 1-1,11 10-16,0 0 1,-1 1-1,-1 0 0,24 29 0,28 27 27,-53-58-213,0 0-1,0-2 1,1 0-1,1 0 1,-1-1-1,1-1 1,0-1-1,1 0 1,0 0 0,0-2-1,0 0 1,0-1-1,26 2 1,21-4-3938</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19.762"/>
    </inkml:context>
    <inkml:brush xml:id="br0">
      <inkml:brushProperty name="width" value="0.05" units="cm"/>
      <inkml:brushProperty name="height" value="0.05" units="cm"/>
      <inkml:brushProperty name="color" value="#FF0066"/>
    </inkml:brush>
  </inkml:definitions>
  <inkml:trace contextRef="#ctx0" brushRef="#br0">125 1 21866,'0'0'1982,"8"22"-1955,38 80-23,32 70 27,-69-147-26,0 1-1,-1 0 0,-1 0 0,5 43 0,-11 62-1162,-1-130 731,0-4 144,-1-7 189,0 0 0,-1 0 1,0-1-1,-1 1 0,0 1 0,-1-1 0,-4-10 0,-38-63-112,45 80 279,0 1 0,-1-1 0,1 1 0,-1-1 0,0 1 0,0 0 0,1 0 1,-2 0-1,1 0 0,0 0 0,0 0 0,-1 1 0,1-1 0,0 1 0,-1-1 1,0 1-1,1 0 0,-1 0 0,0 0 0,1 1 0,-7-2 0,5 3-34,-1 0 0,1 0-1,-1 0 1,1 0 0,0 1-1,0-1 1,-1 1 0,1 0 0,0 0-1,1 1 1,-1-1 0,0 1-1,-3 3 1,-7 5-38,0 1 0,1 0-1,0 1 1,-14 20 0,22-27-7,1 1 1,0 0-1,0 0 0,1 0 1,-1 0-1,2 1 0,-1-1 1,1 1-1,0 0 1,0-1-1,1 1 0,0 13 1,1-20-23,0-1 1,0 1-1,0-1 1,0 1-1,0-1 1,0 1-1,1-1 1,-1 1-1,0-1 1,0 1-1,1-1 1,-1 1-1,0-1 1,1 1-1,-1-1 0,0 0 1,1 1-1,-1-1 1,1 0-1,-1 1 1,0-1-1,1 0 1,-1 1-1,1-1 1,-1 0-1,1 0 1,-1 0-1,1 1 1,0-1-1,-1 0 1,1 0-1,0 0 1,23 1-90,-15-1 10,35 0-377,1-2 0,0-2-1,-1-2 1,55-14-1,-66 11-472,0-2 0,-1-1 0,0-1 0,-1-2 0,-1-1 0,33-23 0,-55 34 754,-1 0 0,0-1 0,0 0 1,0 0-1,-1-1 0,0 1 0,0-1 0,-1-1 0,8-12 0,-2-11 3556,-8-6 5231,-4 42-8567,0-1 0,-1 1 0,1-1 0,-1 0-1,0 0 1,-1 0 0,1 0 0,-1 0 0,1 0-1,-1-1 1,-1 1 0,1-1 0,0 0-1,-1 0 1,-4 4 0,-12 12 5,12-10-106,1-1-1,0 1 0,0 0 1,1 0-1,1 1 1,-1-1-1,1 2 0,1-1 1,0 0-1,1 1 1,0-1-1,0 1 0,-1 17 1,33-29-669,-24 0 750,-1 0 0,0-1 1,0 1-1,0-1 0,1 0 0,-2 0 0,1 0 0,0 0 0,0-1 0,-1 0 0,1 1 0,-1-1 0,5-6 0,-1-1 49,0 0-1,0-1 1,7-16 0,0-1 255,-14 27-270,1 0 0,-1 0 0,0 0 0,0 0 0,1 0 0,-1 0 0,0 1 0,1-1 0,-1 0 0,1 0 0,0 0 0,-1 1 0,1-1 0,-1 0 0,1 1 0,0-1-1,0 0 1,-1 1 0,1-1 0,0 1 0,0-1 0,0 1 0,-1 0 0,1-1 0,0 1 0,0 0 0,0-1 0,0 1 0,0 0 0,0 0 0,0 0 0,0 0 0,0 0 0,0 0 0,0 0 0,0 0 0,0 0-1,1 1 1,1 1 14,-1 1 0,1 0 0,0-1 0,-1 1-1,0 0 1,0 0 0,0 1 0,2 3-1,7 9-194,-3-4 129,0-1 0,1 0 0,0-1 1,1 0-1,0 0 0,1-1 1,0-1-1,0 0 0,1 0 0,0-1 1,0 0-1,0-1 0,1-1 1,0 0-1,0-1 0,1 0 1,-1-1-1,1 0 0,0-1 0,24 0 1,-35-2-50,0 0 0,0 0 1,0-1-1,0 1 0,0-1 1,0 1-1,0-1 0,0 0 0,0-1 1,0 1-1,-1 0 0,1-1 1,0 1-1,-1-1 0,0 0 1,1 0-1,-1 0 0,0 0 1,0 0-1,0 0 0,0-1 1,0 1-1,0-1 0,-1 0 0,1 1 1,-1-1-1,0 0 0,0 0 1,0 0-1,0 1 0,0-7 1,2-9-533,0 0 1,-2-1-1,-1 1 1,-1-25 0,-1 8 339,2-280 7415,-1 399-7283,-2-49 127,2 1 0,2 0 0,1-1 1,1 1-1,17 68 0,-5-65-155,-9-24-469,-1 0 0,0 0 0,0 0 1,-2 1-1,4 30 0,-7-38-3938</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0.709"/>
    </inkml:context>
    <inkml:brush xml:id="br0">
      <inkml:brushProperty name="width" value="0.05" units="cm"/>
      <inkml:brushProperty name="height" value="0.05" units="cm"/>
      <inkml:brushProperty name="color" value="#FF0066"/>
    </inkml:brush>
  </inkml:definitions>
  <inkml:trace contextRef="#ctx0" brushRef="#br0">2 100 8148,'0'0'13750,"0"0"-13747,0 0-1,0-1 1,-1 1-1,1 0 1,0 0-1,0 0 1,0 0-1,0 0 1,0-1-1,0 1 1,0 0 0,0 0-1,0 0 1,0 0-1,0-1 1,0 1-1,0 0 1,0 0-1,0 0 1,0 0-1,0-1 1,0 1 0,0 0-1,0 0 1,0 0-1,0-1 1,0 1-1,0 0 1,0 0-1,0 0 1,0 0-1,0 0 1,0-1 0,1 1-1,-1 0 1,0 0-1,0 0 1,0 0-1,0 0 1,0 0-1,1-1 1,-1 1-1,0 0 1,0 0 0,0 0-1,0 0 1,0 0-1,1 0 1,-1 0-1,0 0 1,0 0-1,0 0 1,1 0-1,-1 0 1,0 0 0,0 0-1,0 0 1,0 0-1,1 0 1,-1 0-1,0 0 1,0 0-1,0 0 1,1 0-1,11-2-4,1 0-1,0 1 0,-1 0 1,1 0-1,22 4 0,12-2-5,186-10-577,-185 5 361,0-2 1,83-22-1,-142 32 475,0 2 0,1-1 1,0 1-1,0 1 0,1 0 0,-1 0 1,2 1-1,-1 0 0,1 0 0,-8 11 1,9-11-354,0 1 1,1-1 0,0 1 0,1 1 0,-1-1-1,2 1 1,0 0 0,0 0 0,0 0 0,1 0 0,1 1-1,0-1 1,-1 15 0,10-22-673,4-2 618,0-2-1,0 1 0,0-1 1,0-1-1,0 0 0,-1-1 1,1 0-1,-1 0 1,1-1-1,-1-1 0,0 0 1,0 0-1,-1-1 0,0 0 1,0 0-1,0-1 0,-1 0 1,0-1-1,0 0 0,-1 0 1,0-1-1,0 0 0,-1 0 1,9-18-1,13-36 1074,-15 31 588,-8 25-394,-4 8 278,-2 28-1448,-1-21 61,1 0-1,1 0 1,0 0 0,0 0 0,0 0-1,1 0 1,0 0 0,1-1 0,0 1-1,4 12 1,-4-18-50,0 0-1,0-1 1,0 1 0,0-1-1,1 0 1,-1 0 0,0 0-1,1 0 1,-1 0 0,0 0-1,1 0 1,-1-1-1,1 1 1,-1-1 0,1 0-1,0 0 1,-1 0 0,1 0-1,-1 0 1,1 0-1,-1-1 1,4 0 0,58-17-216,-12-3-69,-30 11 197,0 1 0,1 1 0,0 1-1,0 1 1,0 1 0,26-2 0,-47 7 125,0 0 0,0 0 0,0 0 0,1 0 0,-1 1 0,0-1 1,0 1-1,0-1 0,1 1 0,-1 0 0,0 0 0,0-1 0,0 2 0,0-1 1,-1 0-1,1 0 0,0 1 0,0-1 0,-1 1 0,1-1 0,-1 1 1,1 0-1,-1-1 0,0 1 0,0 0 0,1 0 0,-1 0 0,-1 0 0,1 0 1,0 0-1,1 4 0,0 6 26,0 0 1,-1 0-1,0-1 1,-2 23-1,1-14 93,0-17-90,-1 0-1,1 0 1,0 0 0,-1 0-1,0 0 1,0 0-1,0 0 1,0-1 0,0 1-1,0 0 1,-1-1 0,1 1-1,-1-1 1,0 1 0,0-1-1,0 0 1,0 0 0,0 1-1,0-2 1,-1 1 0,1 0-1,0 0 1,-1-1 0,-3 2-1,-1 0 7,0 0-1,0 0 0,-1-1 0,1 0 1,-1 0-1,1-1 0,-1 0 1,-12 0-1,19-2-1,0 1 0,0-1 1,0 0-1,0 1 0,0-1 1,1 0-1,-1 1 0,0-1 1,0 0-1,0 0 0,1 0 0,-1 0 1,0 0-1,1 0 0,-1 0 1,1 0-1,-1 0 0,1 0 1,0 0-1,-1 0 0,1 0 0,0 0 1,0-1-1,0 1 0,0 0 1,0 0-1,0 0 0,0 0 0,0 0 1,0-1-1,0 1 0,1 0 1,-1 0-1,0 0 0,1 0 1,-1 0-1,1 0 0,0 0 0,-1 0 1,1 0-1,0-1 0,6-2-13,0 1 0,0-1 1,1 1-1,-1 1 0,1-1 0,0 1 0,-1 1 0,1-1 0,10 1 0,20-6-6,28-8-86,43-8-535,-1-4 0,112-47 0,-211 71 680,52-28-342,-59 30 364,1-1 0,-1 1 1,0-1-1,1 0 0,-1 0 0,0 0 0,-1 0 0,1 0 1,0 0-1,0 0 0,-1-1 0,1 1 0,-1-1 1,0 1-1,0-1 0,0 1 0,0-1 0,0 0 0,-1 1 1,1-5-1,-1 6-35,0 1 0,0-1 0,0 1 0,0-1 0,0 1 0,-1-1 0,1 1 0,0-1 0,0 1 0,0-1 0,-1 1 0,1-1 0,0 1 0,-1 0 0,1-1 0,0 1 0,-1 0 0,1-1 0,-1 1 0,1 0-1,-1-1 1,1 1 0,0 0 0,-1 0 0,1-1 0,-1 1 0,1 0 0,-1 0 0,1 0 0,-1 0 0,1 0 0,-1 0 0,0 0 0,-22 0 155,16 0-96,1 0-94,1 1 1,-1-1-1,1 1 1,0 0 0,0 0-1,-1 0 1,1 1-1,0-1 1,0 1-1,0 1 1,1-1 0,-1 1-1,0 0 1,1 0-1,0 0 1,0 0-1,0 1 1,0 0 0,0 0-1,-5 8 1,4-4-7,1 0 1,0 1 0,0-1 0,1 1-1,0 0 1,1 0 0,0 0 0,0 0-1,1 0 1,0 0 0,1 14 0,0-20-5,0 0 0,1 1 0,-1-1 1,1 1-1,-1-1 0,1 1 1,0-1-1,0 0 0,1 0 0,-1 1 1,1-1-1,-1 0 0,1 0 0,0 0 1,0-1-1,0 1 0,5 3 1,-3-2 2,1 0 1,1 0 0,-1-1 0,0 0-1,1 0 1,0 0 0,0-1 0,-1 0 0,9 2-1,12 1 28,1-2 0,0 0 0,46-2 0,-51 0-15,20-1-23,1-2-1,-1-1 0,56-12 0,-80 11-279,0-1-1,0-1 1,-1 0 0,1-1-1,-2-1 1,1-1 0,-1 0-1,-1-1 1,1-1 0,16-15-1,12-25-3974</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1.066"/>
    </inkml:context>
    <inkml:brush xml:id="br0">
      <inkml:brushProperty name="width" value="0.05" units="cm"/>
      <inkml:brushProperty name="height" value="0.05" units="cm"/>
      <inkml:brushProperty name="color" value="#FF0066"/>
    </inkml:brush>
  </inkml:definitions>
  <inkml:trace contextRef="#ctx0" brushRef="#br0">38 1 18889,'0'0'2689,"-8"106"-1681,8-54-607,0 4-49,0-4-224,8-3 32,17-7-128,8-2 32,0-11-64,0-2-32,-8-11-720,-12-10-1057</inkml:trace>
  <inkml:trace contextRef="#ctx0" brushRef="#br0" timeOffset="1">1 317 18729,'0'0'3937,"157"12"-3985,-66-12-256,13 0-1313,-13-10-8659</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2.857"/>
    </inkml:context>
    <inkml:brush xml:id="br0">
      <inkml:brushProperty name="width" value="0.05" units="cm"/>
      <inkml:brushProperty name="height" value="0.05" units="cm"/>
      <inkml:brushProperty name="color" value="#FF0066"/>
    </inkml:brush>
  </inkml:definitions>
  <inkml:trace contextRef="#ctx0" brushRef="#br0">9 118 18633,'0'0'5125,"-1"16"-4947,-7 249 124,8-262-344,0 0 0,0 0 0,0 0 0,0 0 0,1 0 0,-1 0 0,1 0 0,0 0 0,0 0 0,0-1 0,0 1 0,0 0 0,0-1 0,1 1 0,-1 0 0,1-1-1,0 0 1,2 3 0,-1-3-41,-1-1 1,1 1-1,0-1 0,0 0 0,0 1 0,0-1 0,0-1 0,0 1 0,0 0 0,1-1 0,-1 0 0,0 1 0,0-1 0,0 0 0,0-1 0,6 0 0,-3 0 67,0-1 1,-1 1-1,1-1 1,0-1-1,-1 1 1,1-1-1,-1 0 1,0 0-1,0-1 0,0 1 1,0-1-1,-1 0 1,0 0-1,1-1 1,-2 1-1,1-1 1,0 0-1,-1 0 1,5-9-1,5-12 54,-1 0 1,16-50-1,-22 57-26,-6 19-13,1-4 57,1-1 0,-1 1 0,1 0 0,0-1 0,0 1 0,0 0 0,1 0 0,3-4 0,-6 7-35,1 1-1,0 0 0,-1-1 1,1 1-1,0-1 1,-1 1-1,1 0 1,0-1-1,-1 1 0,1 0 1,0 0-1,0 0 1,-1-1-1,1 1 0,0 0 1,0 0-1,-1 0 1,1 0-1,0 0 1,0 1-1,0-1 0,23 15-7,115 126-29,-138-140 24,0 0 0,0 0 0,0 0-1,0 0 1,0-1 0,0 1 0,1 0 0,-1 0-1,0-1 1,1 1 0,-1-1 0,0 1-1,1-1 1,-1 0 0,3 1 0,-4-1 0,1 0 0,-1-1 1,1 1-1,0 0 0,-1 0 0,1 0 1,0-1-1,-1 1 0,1 0 1,-1-1-1,1 1 0,-1 0 0,1-1 1,-1 1-1,1-1 0,-1 1 1,1-1-1,-1 1 0,0-1 1,1 1-1,-1-1 0,1-1 0,6-37 302,-6 33-297,0-91 135,-2 64-82,3-43-1,-1 68-38,0 1-1,0-1 1,1 1-1,0-1 1,0 1-1,1 0 1,0 0-1,0 0 1,1 0-1,8-12 1,-11 18-19,-1 1 1,1-1 0,0 0-1,0 1 1,0-1-1,0 0 1,0 1-1,0-1 1,0 1-1,0-1 1,0 1-1,0 0 1,0-1-1,0 1 1,0 0-1,0 0 1,0 0-1,0 0 1,1 0-1,-1 0 1,0 0-1,0 0 1,0 0 0,0 1-1,0-1 1,0 0-1,0 1 1,2 0-1,27 17-92,-17-7 74,-1 0 1,0 1-1,0 0 0,-1 1 1,-1 0-1,0 1 1,-1 0-1,0 1 1,12 30-1,-13-24-12,-1 1-1,-1 0 0,-1 0 1,-1 1-1,-1-1 1,1 45-1,-5-60-92,2 21-172,-1-28 260,-1 0-1,1 1 1,0-1 0,0 0-1,0 1 1,0-1 0,0 0 0,0 0-1,0 1 1,0-1 0,0 0-1,0 0 1,0 1 0,0-1-1,0 0 1,0 1 0,0-1-1,0 0 1,0 0 0,0 1-1,0-1 1,0 0 0,0 0 0,1 1-1,-1-1 1,0 0 0,0 0-1,0 1 1,0-1 0,1 0-1,-1 0 1,0 0 0,0 1-1,0-1 1,1 0 0,-1 0-1,0 0 1,0 0 0,1 0 0,-1 1-1,0-1 1,1 0 0,-1 0-1,0 0 1,0 0 0,1 0-1,-1 0 1,0 0 0,0 0-1,1 0 1,-1 0 0,0 0-1,1 0 1,-1 0 0,0 0 0,0 0-1,1-1 1,-1 1 0,1 0-1,7-7-14,32-26-93,-1-2-1,-2-1 1,53-66-1,-90 102 165,0 1 0,0-1-1,0 1 1,0-1 0,0 0 0,0 1 0,0-1-1,0 1 1,0-1 0,1 1 0,-1-1-1,0 1 1,0-1 0,1 0 0,-1 1 0,0-1-1,0 1 1,1-1 0,-1 0 0,0 1-1,1-1 1,-1 0 0,1 1 0,-1-1 0,0 0-1,1 0 1,-1 0 0,1 1 0,-1-1-1,1 0 1,-1 0 0,1 0 0,-1 0 0,1 0-1,-1 0 1,1 0 0,-1 0 0,1 0 0,-1 0-1,1 0 1,-1 0 0,0 0 0,1 0-1,-1 0 1,1 0 0,-1-1 0,1 1 0,-1 0-1,1 0 1,-1-1 0,0 1 0,1 0-1,-1-1 1,1 1 0,-1 0 0,0-1 0,0 1-1,1 0 1,-1-1 0,0 1 0,1-1-1,-1 1 1,0 0 0,0-1 0,0 1 0,0-1-1,1 0 1,5 56-372,-4-29 503,-1-21-158,0 1 0,0-1-1,1 0 1,0 1 0,0-1 0,0 0-1,1 0 1,0 0 0,0 0-1,0 0 1,0-1 0,1 0 0,-1 1-1,1-1 1,0 0 0,1-1 0,-1 1-1,1-1 1,-1 0 0,1 0-1,0 0 1,0-1 0,11 4 0,-8-4-43,0 0 1,1 0-1,0-1 1,-1 0-1,1-1 1,0 0 0,-1 0-1,1-1 1,-1 0-1,1 0 1,0-1-1,-1 0 1,0-1-1,0 1 1,9-6 0,-12 6-2,0 0 1,-1 0 0,1-1 0,-1 0 0,1 0 0,-1 0-1,0-1 1,0 1 0,0-1 0,-1 0 0,1 0 0,-1-1 0,0 1-1,0 0 1,-1-1 0,1 0 0,2-7 0,-2-2 266,0 0-1,-1 0 1,0 0 0,-2 0 0,0-19 0,0 33 244,-1 1-451,-1 1-1,1 0 0,0 0 0,0 0 0,0-1 0,0 1 1,0 0-1,0 0 0,1 0 0,-1 1 0,0 3 0,0-2-4,-3 7-13,1-1 0,0 1 0,1 0 0,0 0 0,0 0 0,2 0 0,-1 0 0,1 0 0,3 18 0,-2-24-3,0 0-1,1 0 1,-1 0-1,1 0 1,0 0 0,1 0-1,-1-1 1,1 1 0,0-1-1,0 0 1,1 0-1,-1 0 1,1 0 0,0 0-1,0-1 1,0 0-1,0 0 1,1 0 0,-1 0-1,1 0 1,9 3 0,4 0-88,0-1 1,1-1 0,-1 0 0,1-2 0,0 0-1,0-1 1,-1 0 0,1-2 0,25-3 0,-40 3 84,0-1 1,0 1-1,0-1 1,-1 0-1,1 0 0,-1 0 1,1 0-1,-1 0 1,0-1-1,0 0 1,0 1-1,0-1 1,0 0-1,-1-1 0,1 1 1,-1 0-1,0-1 1,0 1-1,0-1 1,-1 0-1,1 1 0,-1-1 1,0 0-1,0 0 1,0 0-1,0 0 1,-1 0-1,0-7 1,1 3 35,0-1 0,-1 0 0,0 0 1,-1 0-1,1 0 0,-2 0 0,1 1 1,-1-1-1,-1 0 0,0 1 0,0 0 1,-5-10-1,2 9 315,-1 0 0,0 0 1,-1 0-1,-12-11 0,144 10-786,82-3 143,-206 13 296,0-1 1,0 1-1,1 0 0,-1 0 0,0 0 1,0 0-1,0 0 0,1 1 0,-1-1 1,0 0-1,0 0 0,0 0 0,1 0 1,-1 0-1,0 0 0,0 0 0,0 0 1,0 0-1,1 0 0,-1 1 0,0-1 1,0 0-1,0 0 0,0 0 1,0 0-1,1 0 0,-1 1 0,0-1 1,0 0-1,0 0 0,0 0 0,0 1 1,0-1-1,0 0 0,0 0 0,0 0 1,0 0-1,0 1 0,0-1 0,0 0 1,0 0-1,0 1 0,0-1 1,0 0-1,0 0 0,0 0 0,0 1 1,0-1-1,0 0 0,0 0 0,0 3-24,-2 19 35,0-1 0,-1 1 0,-11 35 0,8-35 39,1 0-1,1-1 1,-2 40 0,6-55-43,-1-1 0,1 0 0,1 1 0,-1-1 0,1 0 0,0 0 0,0 0 0,0 0 0,1 1 0,2 4 0,-2-7-4,0-1 0,0 0 0,1 0 1,-1 0-1,1 0 0,-1-1 0,1 1 0,0-1 0,0 1 0,-1-1 0,1 0 1,0 0-1,0 0 0,0 0 0,0-1 0,0 1 0,0-1 0,0 0 0,5 0 0,11 1-23,1 0-1,0-2 0,0 0 0,0-1 0,-1-1 0,1-1 0,-1 0 1,0-2-1,0 0 0,-1-2 0,1 1 0,30-20 0,-39 20 7,0 1-1,0-2 0,0 0 1,-1 0-1,0 0 0,-1-1 0,0-1 1,0 1-1,-1-1 0,0-1 1,-1 1-1,0-1 0,-1 0 1,0-1-1,0 1 0,-1-1 1,-1 0-1,0 0 0,-1 0 0,0 0 1,0-20-1,-2 21-24,-2-21 539,2 31-490,0 0 1,0 1-1,-1-1 0,1 1 0,0-1 1,-1 1-1,1-1 0,0 1 1,-1 0-1,1-1 0,-1 1 0,1-1 1,-1 1-1,1 0 0,-1-1 0,1 1 1,-1 0-1,1 0 0,-1-1 0,1 1 1,-1 0-1,0 0 0,1 0 1,-1 0-1,1 0 0,-1 0 0,0 0 1,1 0-1,-1 0 0,1 0 0,-1 0 1,0 0-1,1 0 0,-1 0 0,1 0 1,-1 1-1,1-1 0,-1 0 0,1 1 1,-1-1-1,1 0 0,-1 1 1,1-1-1,-1 0 0,1 1 0,-1-1 1,0 1-1,-4 3-3,-1 0 0,1 1 1,0-1-1,0 1 0,0 0 1,1 0-1,-1 1 0,1-1 1,0 1-1,1 0 0,0 0 1,0 0-1,0 0 0,-2 10 1,0-1 5,1 1 0,1 0 0,1-1 0,0 1 0,1 20 1,1-33-13,0 0 1,0 0-1,1 0 0,-1 0 1,1 0-1,0 0 1,-1 0-1,1 0 1,1 0-1,-1-1 1,0 1-1,1 0 1,-1-1-1,1 1 1,0 0-1,0-1 1,0 0-1,0 0 1,0 1-1,0-1 1,1-1-1,-1 1 1,1 0-1,-1 0 1,1-1-1,0 0 1,-1 1-1,4 0 1,8 2-19,0-1 0,0 0 0,1 0 0,25 0 0,-30-3-2,294 2-1748,-225-11-8,-21-6-2035</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3.766"/>
    </inkml:context>
    <inkml:brush xml:id="br0">
      <inkml:brushProperty name="width" value="0.05" units="cm"/>
      <inkml:brushProperty name="height" value="0.05" units="cm"/>
      <inkml:brushProperty name="color" value="#FF0066"/>
    </inkml:brush>
  </inkml:definitions>
  <inkml:trace contextRef="#ctx0" brushRef="#br0">112 27 15719,'0'0'8151,"-5"-8"-7885,-11-10-243,16 18-24,-1 0 1,1 0 0,0 0 0,0 0-1,-1 0 1,1 0 0,0 0 0,-1 0-1,1 0 1,0 0 0,0 0 0,-1 0-1,1 0 1,0 0 0,-1 0 0,1 0-1,0 0 1,0 0 0,-1 0 0,1 1-1,0-1 1,0 0 0,-1 0 0,1 0-1,0 1 1,0-1 0,0 0 0,-1 0-1,1 0 1,0 1 0,0-1 0,0 0-1,0 0 1,0 1 0,-1-1 0,1 0-1,0 1 1,0-1 0,0 0 0,0 1-1,-6 57-49,5-29 43,-11 572 98,12-585-327,-3 43-367,3-57 424,-1 0 0,1 0 0,-1 0 0,1 0 1,-1 0-1,0-1 0,1 1 0,-1 0 0,0-1 1,0 1-1,0-1 0,0 1 0,-1-1 0,1 1 1,0-1-1,-1 0 0,1 1 0,-1-1 0,1 0 1,-1 0-1,1 0 0,-1 0 0,0 0 0,1-1 1,-4 2-1,-23 0-4957</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4.511"/>
    </inkml:context>
    <inkml:brush xml:id="br0">
      <inkml:brushProperty name="width" value="0.05" units="cm"/>
      <inkml:brushProperty name="height" value="0.05" units="cm"/>
      <inkml:brushProperty name="color" value="#FF0066"/>
    </inkml:brush>
  </inkml:definitions>
  <inkml:trace contextRef="#ctx0" brushRef="#br0">60 229 18168,'0'0'5312,"-10"-4"-4917,-28-9-134,27 6 29,16 5-407,-4 1 99,54-13-703,0 2 0,71-6 0,71-14-2319,-175 26 2834,1-1-1,-2 0 1,1-2-1,-1 0 1,0-2-1,30-19 1,-35 12-302,-6-7 4597,-9 22-1986,-1 10-1027,0 7-1399,0 266 254,0-277 12,-1 0-1,1 1 1,0-1-1,0 0 1,0 0 0,1 0-1,-1 0 1,1 0-1,-1 0 1,1 0 0,0 0-1,0-1 1,0 1-1,1 0 1,-1 0 0,1-1-1,0 1 1,-1-1 0,1 1-1,0-1 1,0 0-1,1 0 1,-1 1 0,0-2-1,1 1 1,-1 0-1,1 0 1,-1-1 0,1 0-1,0 1 1,0-1-1,0 0 1,0 0 0,0-1-1,0 1 1,0 0-1,0-1 1,0 0 0,0 0-1,6 0 1,1 0 14,0 0-1,0 0 1,0-1-1,0-1 1,0 0 0,-1 0-1,1-1 1,0 0 0,-1 0-1,0-1 1,1 0-1,-2-1 1,1 0 0,0-1-1,-1 1 1,0-2-1,-1 1 1,1-1 0,-1 0-1,0-1 1,-1 1 0,0-1-1,0-1 1,-1 1-1,0-1 1,6-15 0,7-16 667,-18 52-620,1 1 0,-1 0 1,2 0-1,0-1 0,1 1 0,0-1 0,0 1 1,2-1-1,-1 0 0,2 0 0,-1-1 0,2 0 1,8 12-1,-11-19 4,0-1 1,0 0 0,0-1 0,1 1 0,0-1-1,-1 1 1,1-1 0,0-1 0,0 1 0,0-1-1,0 0 1,0 0 0,1 0 0,-1-1 0,8 0-1,1 0-18,1 0-1,-1-1 1,0-1-1,22-5 1,-30 5 1,0 1 0,0-1 1,0-1-1,0 1 0,0-1 1,-1 0-1,1 0 0,-1-1 1,0 0-1,0 0 0,0 0 1,-1 0-1,1-1 0,-1 1 1,0-1-1,0 0 0,4-8 1,-4 2 18,0 1 0,0 0 0,-1-1 1,0 1-1,-1-1 0,0 0 1,-1 0-1,-1 0 0,0-13 0,1 23 30,-1 0 1,0 0-1,0 0 0,0 0 0,0 0 0,0-1 0,0 1 0,0 0 0,0 0 0,-1 0 0,1 0 0,0 0 0,-1 0 0,1 0 0,-1 0 0,1 0 0,-1 0 0,1 0 1,-1 0-1,0 0 0,1 0 0,-1 1 0,0-1 0,-1-1 0,1 2-28,0 0 0,0 0 0,0 0-1,-1 0 1,1 0 0,0 0 0,0 0 0,0 1 0,0-1 0,0 0 0,0 1-1,0-1 1,0 0 0,0 1 0,0 0 0,0-1 0,0 1 0,0-1 0,-1 2-1,-48 48-156,45-45 212,-2 4-60,0 0 1,1 1-1,0-1 1,1 1-1,0 0 1,0 0 0,-3 12-1,7-20-9,0 1 0,0 0 0,0-1 0,0 1 0,1 0 0,-1 0 0,1 0 0,0 0 1,0 0-1,0-1 0,0 1 0,0 0 0,0 0 0,1 0 0,0 0 0,-1-1 0,1 1 0,0 0 0,0-1 0,1 1 0,-1 0 0,0-1 0,1 1 0,0-1 0,-1 0 0,1 0 0,0 0 1,0 0-1,0 0 0,1 0 0,-1 0 0,0 0 0,1-1 0,2 2 0,9 2-47,0 0 1,1-1 0,-1 0-1,1-1 1,26 2-1,82-3-553,-78-2 249,88-2-1867,1-6-2985</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5.402"/>
    </inkml:context>
    <inkml:brush xml:id="br0">
      <inkml:brushProperty name="width" value="0.05" units="cm"/>
      <inkml:brushProperty name="height" value="0.05" units="cm"/>
      <inkml:brushProperty name="color" value="#FF0066"/>
    </inkml:brush>
  </inkml:definitions>
  <inkml:trace contextRef="#ctx0" brushRef="#br0">34 0 17928,'0'0'4266,"-4"16"-4199,-6 33 71,2 1 0,-3 93-1,11-134-63,-1-2-131,1-1-1,0 0 0,0 0 0,1 0 0,0 1 0,0-1 0,0 0 1,4 9-1,-4-13-42,1 0 1,0 0 0,-1 0-1,1-1 1,0 1 0,0-1 0,0 1-1,0-1 1,0 0 0,1 1-1,-1-1 1,0 0 0,0-1-1,1 1 1,-1 0 0,1-1-1,-1 1 1,1-1 0,-1 0 0,0 1-1,1-1 1,-1-1 0,1 1-1,4-1 1,-3 1 93,-1-1-1,1 0 1,0 0 0,-1 0-1,1 0 1,0 0 0,-1-1-1,0 0 1,1 0 0,-1 0-1,0 0 1,0 0 0,0-1-1,0 1 1,0-1 0,-1 0-1,1 1 1,-1-1 0,4-7-1,2-3 337,0-1 0,-1 1 0,7-24 0,-14 37-314,1-1 0,-1 1 1,0-1-1,1 1 0,-1-1 1,0 1-1,1-1 1,-1 1-1,1 0 0,-1-1 1,0 1-1,1 0 0,-1-1 1,1 1-1,-1 0 0,1-1 1,0 1-1,-1 0 1,1 0-1,-1 0 0,1 0 1,-1-1-1,1 1 0,0 0 1,-1 0-1,1 0 1,-1 0-1,1 0 0,-1 0 1,1 1-1,0-1 0,-1 0 1,1 0-1,-1 0 0,1 0 1,-1 1-1,1-1 1,-1 0-1,1 1 0,-1-1 1,1 0-1,-1 1 0,1-1 1,-1 0-1,1 1 1,-1-1-1,0 1 0,1-1 1,-1 1-1,0-1 0,1 2 1,22 25-160,-22-26 171,9 13 75,-3-4-154,0-1 1,0 1-1,1-1 0,14 13 0,-19-21 104,-1 1-1,0 0 1,0-1 0,1 1 0,-1-1 0,1 0 0,-1 0-1,1 0 1,-1 0 0,1 0 0,0-1 0,-1 1 0,1-1-1,0 0 1,-1 0 0,1 1 0,0-2 0,0 1 0,-1 0-1,1-1 1,0 1 0,0-1 0,-1 0 0,1 0 0,-1 0-1,3-1 1,5-3 64,-1-1-1,1 0 1,-2 0-1,1-1 1,-1 0 0,0-1-1,0 0 1,-1 0-1,0 0 1,0-1-1,-1 0 1,0-1 0,6-13-1,-5 7-380,-1 0 0,-1-1 0,-1 1 0,0-1 0,-1 0 0,-1 0 0,0-33 0,-6 229-7713,4-178 7871,0 1 1,0 0-1,0 0 1,0 0-1,0-1 0,1 1 1,-1 0-1,1 0 1,-1-1-1,1 1 0,-1 0 1,1-1-1,0 1 1,0-1-1,0 1 0,0-1 1,0 1-1,0-1 1,0 0-1,1 0 0,1 2 1,0-1 211,-1-1 1,1 0 0,-1 0-1,1 0 1,-1-1 0,1 1 0,0 0-1,-1-1 1,1 0 0,0 0-1,-1 0 1,6 0 0,1-1 473,-1-1 0,0 1 1,1-2-1,-1 1 1,0-1-1,0 0 0,-1-1 1,10-5-1,-5 1-231,-1 0 0,0 0 0,-1-1 0,0 0 0,0-1 0,13-17 0,-18 20-216,-1 0 0,0 0 0,-1-1 0,0 1-1,0-1 1,0 1 0,-1-1 0,0 0 0,-1 0 0,0 0-1,0 0 1,0-12 0,-1 20-126,-1-1 0,1 1 1,0-1-1,0 1 0,0 0 0,-1-1 0,1 1 0,0-1 1,0 1-1,-1 0 0,1-1 0,-1 1 0,1 0 0,0-1 0,-1 1 1,1 0-1,-1-1 0,1 1 0,0 0 0,-1 0 0,1-1 0,-1 1 1,1 0-1,-1 0 0,1 0 0,-1 0 0,1 0 0,-1 0 0,1 0 1,-1 0-1,1 0 0,-1 0 0,1 0 0,-1 0 0,1 0 1,-1 0-1,1 0 0,-1 1 0,1-1 0,-1 0 0,1 0 0,0 0 1,-1 1-1,1-1 0,-1 0 0,1 1 0,0-1 0,-1 0 0,1 1 1,-27 16-19,19-11 16,1 0 0,0 0 1,1 1-1,0 0 0,0 0 0,0 1 0,1 0 1,0 0-1,0 0 0,1 0 0,0 1 0,1 0 1,0 0-1,0 0 0,1 0 0,0 0 0,0 0 1,1 1-1,0 14 0,1-22-10,0 0-1,1 1 1,-1-1-1,0 0 1,1 0-1,0 1 1,-1-1 0,1 0-1,0 0 1,0 0-1,0 0 1,1 0-1,-1 0 1,0 0 0,1 0-1,-1 0 1,1-1-1,0 1 1,-1 0-1,1-1 1,0 0-1,0 1 1,0-1 0,0 0-1,0 0 1,0 0-1,0 0 1,1 0-1,-1-1 1,4 1 0,9 2-38,-1 0 0,1-2 0,29 1 1,-25-2-6,22 1-216,-1-2 0,67-11 0,-91 9 158,1 0 1,-1-2 0,0 0-1,0-1 1,0 0 0,-1-1-1,0-1 1,0-1-1,17-12 1,-26 14 193,0 1 1,0-1-1,-1 0 1,0 0-1,0 0 0,0-1 1,-1 0-1,6-16 1,-9 21 1500,1 93-1408,0 1-2915,-2-86-1393</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5.777"/>
    </inkml:context>
    <inkml:brush xml:id="br0">
      <inkml:brushProperty name="width" value="0.05" units="cm"/>
      <inkml:brushProperty name="height" value="0.05" units="cm"/>
      <inkml:brushProperty name="color" value="#FF0066"/>
    </inkml:brush>
  </inkml:definitions>
  <inkml:trace contextRef="#ctx0" brushRef="#br0">63 96 15575,'0'0'9540,"-62"-94"-9540,62 92 0,0 12-3297,0 14 1184,8 4-1841</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6.559"/>
    </inkml:context>
    <inkml:brush xml:id="br0">
      <inkml:brushProperty name="width" value="0.05" units="cm"/>
      <inkml:brushProperty name="height" value="0.05" units="cm"/>
      <inkml:brushProperty name="color" value="#FF0066"/>
    </inkml:brush>
  </inkml:definitions>
  <inkml:trace contextRef="#ctx0" brushRef="#br0">137 239 17272,'0'0'6061,"-2"-3"-5965,2 2-95,-1 0-1,1 1 1,0-1-1,-1 1 1,0-1-1,1 1 1,-1 0-1,1-1 1,-1 1-1,1 0 1,-1-1-1,0 1 1,1 0-1,-1 0 1,0-1-1,1 1 1,-1 0-1,0 0 1,1 0-1,-1 0 1,0 0-1,0 0 1,1 0-1,-1 0 1,0 0-1,1 0 1,-1 1-1,0-1 1,1 0-1,-1 0 1,0 1-1,1-1 1,-1 0-1,1 1 1,-1-1-1,0 0 1,1 1-1,-1 0 1,-35 32 8,23-16-20,0 1 1,-17 30 0,27-42-188,0-1 0,1 1 0,-1-1 1,2 1-1,-1 0 0,0 0 0,0 11 1,2-17 134,0 1 1,0-1-1,1 1 1,-1-1-1,0 1 1,0-1 0,1 0-1,-1 1 1,0-1-1,1 0 1,-1 1-1,1-1 1,-1 0 0,0 0-1,1 1 1,-1-1-1,1 0 1,-1 0-1,1 0 1,-1 0-1,1 1 1,-1-1 0,1 0-1,-1 0 1,1 0-1,-1 0 1,1 0-1,-1 0 1,0 0-1,1 0 1,-1 0 0,1-1-1,-1 1 1,1 0-1,-1 0 1,1 0-1,6-1-345,11 0 260,-1-1 0,0-1 0,0-1 0,24-8 0,-20 5 186,0 2-1,0 0 1,23-2-1,-41 7-13,0 0 0,0 1-1,-1-1 1,1 0-1,0 1 1,-1 0 0,1-1-1,0 1 1,-1 0-1,1 1 1,-1-1 0,1 0-1,-1 1 1,0-1-1,0 1 1,0 0 0,0-1-1,0 1 1,0 0-1,0 1 1,0-1-1,-1 0 1,1 0 0,-1 1-1,1-1 1,-1 1-1,1 3 1,3 6 126,-2-1 0,1 0 0,-2 1 0,1-1 0,0 16 0,0 4 76,-1 0-1,-2 0 1,-1 1-1,-1-1 0,-2 0 1,-9 41-1,9-60-192,1-1 0,-1 1 0,-1-1-1,0 1 1,-1-1 0,0-1 0,-1 1 0,0-1-1,0 0 1,-1-1 0,-1 0 0,1 0 0,-2-1-1,1 0 1,-1 0 0,0-1 0,0 0-1,-21 9 1,30-16 15,0 1 0,0 0 0,0 0 0,0-1 0,-1 1 0,1-1 0,0 1 0,-1-1 0,1 1 0,0-1 0,-1 0 0,1 0 0,-1 1-1,1-1 1,0 0 0,-1 0 0,1-1 0,0 1 0,-1 0 0,1 0 0,-1-1 0,1 1 0,0-1 0,-1 1 0,1-1 0,0 1 0,0-1 0,0 0 0,-1 0 0,1 1 0,0-1 0,0 0-1,0 0 1,0 0 0,0 0 0,0 0 0,1-1 0,-1 1 0,0 0 0,1 0 0,-1 0 0,0-1 0,1 1 0,-1-2 0,-1-6 17,0-1 0,1 1 0,0-1 1,1 0-1,1-12 0,-1 7-77,1 5 2,0 0 0,0 1 0,1-1-1,1 1 1,-1 0 0,1-1 0,1 1 0,0 0-1,0 1 1,1-1 0,0 1 0,11-13-1,10-11-246,54-50 0,-18 20-77,-18 13 108,-3-3 1,51-81-1,-72 100 250,-1-2 0,-2-1 0,-2 0-1,-1 0 1,13-56 0,-20 61 915,-7 43-152,-1 31-952,-1 63 134,6 141 72,-4-239-101,1-1-1,0 1 0,0 0 0,1 0 0,0 0 0,1-1 0,0 1 0,0-1 1,0 0-1,1 0 0,0 0 0,1 0 0,-1-1 0,1 0 0,7 7 1,-6-8-8,0-1 0,1 1 0,-1-1 0,1-1 0,0 0 0,0 0 1,0 0-1,1 0 0,-1-1 0,1-1 0,-1 1 0,1-1 0,0 0 1,-1-1-1,14-1 0,-16 1 35,-1 0 1,1-1-1,0 0 1,-1 0-1,1 0 0,-1-1 1,1 1-1,-1-1 1,0 0-1,1 0 1,-1-1-1,0 1 1,-1-1-1,1 0 1,5-5-1,-2 0-16,0 1 1,-1-1-1,0-1 1,0 1-1,-1-1 1,8-18-1,-3 0 68,-1-1 0,-1 0 0,-1 0 0,3-35 0,-4 36 684,-6 27-697,0 1 0,0-1 0,0 0 0,0 0 0,0 0 0,0 0 1,0 0-1,0 0 0,0 0 0,0 1 0,0-1 0,0 0 0,0 0 0,0 0 1,0 0-1,1 0 0,-1 0 0,0 0 0,0 0 0,0 0 0,0 0 1,0 0-1,0 1 0,0-1 0,0 0 0,1 0 0,-1 0 0,0 0 0,0 0 1,0 0-1,0 0 0,0 0 0,0 0 0,0 0 0,1 0 0,-1 0 1,0 0-1,0 0 0,0 0 0,0 0 0,0 0 0,0 0 0,0 0 1,0 0-1,1-1 0,-1 1 0,0 0 0,0 0 0,0 0 0,0 0 0,0 0 1,0 0-1,0 0 0,0 0 0,0 0 0,1 0 0,-1 0 0,0-1 1,0 1-1,0 0 0,0 0 0,0 0 0,0 0 0,0 0 0,0 0 0,0 0 1,0-1-1,10 43 250,-4-10-295,-3-25 34,0 0 1,1 0 0,0 0 0,0-1-1,0 1 1,1-1 0,0 0 0,0 0-1,1-1 1,-1 0 0,1 0 0,0 0-1,0-1 1,1 1 0,0-2 0,-1 1-1,1-1 1,1 0 0,-1 0 0,0-1-1,1 0 1,-1 0 0,1-1 0,-1 0-1,14 0 1,-13 0-11,-1-1 0,0 0-1,0 0 1,1-1 0,-1 0-1,0 0 1,0-1 0,0 0-1,0 0 1,0-1 0,-1 1 0,1-1-1,-1-1 1,0 0 0,0 1-1,0-2 1,0 1 0,0-1-1,-1 0 1,0 0 0,0 0 0,-1-1-1,1 0 1,-1 0 0,0 0-1,-1 0 1,5-11 0,-1-16 201,-1 0-1,-2-1 1,-1 0 0,-1 1-1,-5-44 1,3 48 1061,-2 70-1291,3 1 1,1-1 0,2 1-1,2-1 1,2 0-1,15 48 1,-8-54-232,5 15-483,-14-18-2673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6.296"/>
    </inkml:context>
    <inkml:brush xml:id="br0">
      <inkml:brushProperty name="width" value="0.05" units="cm"/>
      <inkml:brushProperty name="height" value="0.05" units="cm"/>
      <inkml:brushProperty name="color" value="#004F8B"/>
    </inkml:brush>
  </inkml:definitions>
  <inkml:trace contextRef="#ctx0" brushRef="#br0">1 11 20649,'0'0'3762,"0"-11"-3890,25 13-464,-5 15-1009,-20-4-3265</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6.954"/>
    </inkml:context>
    <inkml:brush xml:id="br0">
      <inkml:brushProperty name="width" value="0.05" units="cm"/>
      <inkml:brushProperty name="height" value="0.05" units="cm"/>
      <inkml:brushProperty name="color" value="#FF0066"/>
    </inkml:brush>
  </inkml:definitions>
  <inkml:trace contextRef="#ctx0" brushRef="#br0">7 62 2785,'0'0'20132,"-1"0"-20126,1 0 0,0 0-1,0 0 1,-1 0 0,1 0 0,0 0 0,0-1-1,-1 1 1,1 0 0,0 0 0,0 0-1,-1 0 1,1 0 0,0 0 0,0-1-1,0 1 1,-1 0 0,1 0 0,0 0 0,0-1-1,0 1 1,0 0 0,-1 0 0,1 0-1,0-1 1,0 1 0,0 0 0,0 0-1,0-1 1,0 1 0,0 0 0,0 0 0,0-1-1,0 1 1,0 0 0,0-1 0,4-1 1,0 1 0,1 0 0,-1 0 0,1 0 0,-1 1 0,1 0 0,-1-1 0,6 2 0,6-2 23,337-41-3314,-330 36 2734,-23 16 1369,-1 1-752,0-1 0,1 0 0,0 0 0,1 0 0,0 0 0,1 0-1,0-1 1,1 1 0,0 0 0,0-1 0,1 1 0,0-1 0,1 0 0,10 15-1,-11-20-55,-1 0-1,1 0 1,-1 1-1,0-1 1,0 1 0,-1-1-1,1 1 1,-1 0-1,0 0 1,0 0-1,-1 0 1,1 0-1,-1 1 1,0-1-1,-1 0 1,1 1-1,-1 7 1,-1-11-14,0 0 1,0-1-1,0 1 0,0-1 1,0 0-1,0 1 1,0-1-1,-1 0 1,1 0-1,0 1 0,-1-1 1,1 0-1,-1 0 1,1-1-1,-1 1 1,0 0-1,1 0 0,-1-1 1,0 1-1,1-1 1,-1 0-1,0 1 0,0-1 1,1 0-1,-1 0 1,0 0-1,-3-1 1,-4 2 2,-17 4 107,-1-2 1,-32-1 0,95-14-5946,15-5-9705</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7.477"/>
    </inkml:context>
    <inkml:brush xml:id="br0">
      <inkml:brushProperty name="width" value="0.05" units="cm"/>
      <inkml:brushProperty name="height" value="0.05" units="cm"/>
      <inkml:brushProperty name="color" value="#FF0066"/>
    </inkml:brush>
  </inkml:definitions>
  <inkml:trace contextRef="#ctx0" brushRef="#br0">100 331 20778,'0'0'1952,"-15"21"-1533,-47 72-224,59-87-190,0 1 0,0-1-1,0 0 1,1 1 0,0 0 0,0 0 0,1-1-1,-1 1 1,2 0 0,-1 0 0,1 0 0,0 0-1,0 0 1,1 0 0,2 11 0,-2-10 3,0-5-42,0-1 0,1 1 0,-1-1-1,1 1 1,-1-1 0,1 1 0,0-1-1,0 0 1,0 0 0,0 0 0,0 0-1,0 0 1,0-1 0,1 1 0,-1-1-1,1 1 1,-1-1 0,1 0 0,0 0-1,-1 0 1,1 0 0,0 0 0,0-1-1,0 1 1,-1-1 0,1 0 0,0 0-1,5 0 1,-4 0-7,0 1 0,0-1-1,0 0 1,0-1 0,0 1 0,0-1-1,0 1 1,0-1 0,0 0 0,-1-1-1,1 1 1,0-1 0,-1 1 0,1-1-1,-1 0 1,1 0 0,-1-1 0,0 1-1,0-1 1,4-4 0,-4 2 22,-1 1 0,0-1-1,0 0 1,0 0 0,0 0 0,-1 0 0,0 0-1,0 0 1,0-1 0,-1 1 0,0 0 0,0 0 0,0-1-1,-1 1 1,0 0 0,0 0 0,0 0 0,0-1 0,-1 1-1,-3-6 1,-4-6 139,-1 0-1,-1 0 1,0 1 0,-18-19-1,18 24 69,1-1-1,1 0 0,0 0 1,1-1-1,0 0 0,1-1 1,-7-17-1,13 28-177,0 0 0,1 0-1,-1 0 1,1 1 0,0-1 0,0 0 0,0 0 0,0 0-1,1 0 1,-1 0 0,1 0 0,-1 0 0,1 0 0,0 1-1,0-1 1,1 0 0,-1 1 0,0-1 0,1 1 0,0-1-1,-1 1 1,1-1 0,0 1 0,0 0 0,0 0-1,1 0 1,-1 0 0,0 1 0,1-1 0,-1 1 0,4-2-1,9-5-100,0 2-1,1 0 0,0 0 0,23-4 1,-13 3-58,42-11-259,-40 12 240,0-1 0,-1-1 0,0-1-1,0-2 1,48-27 0,-73 37 224,0-1 0,0 1 0,0-1 0,-1 1 1,1-1-1,-1 0 0,1 0 0,-1 0 0,0 0 0,0 0 1,0 0-1,0 0 0,1-5 0,-2 7-15,0 0 0,0 0 1,0 0-1,0 0 0,0 0 0,0 0 1,0 0-1,0 0 0,0 0 0,0 0 1,0 0-1,0 0 0,0 0 0,0 0 1,-1 0-1,1 0 0,0 0 0,0 0 454,0 0-454,0 0 1,0 0-1,-8 22 301,-3 29-283,3 1 1,2 0-1,2 1 0,2-1 0,3 1 1,2-1-1,2 0 0,22 94 1,-12-87-31,-3 1 0,-2 1 1,3 88-1,-13-148-48,-1 1 1,1-1 0,0 1-1,-1-1 1,1 1-1,-1-1 1,1 0-1,-1 1 1,0-1-1,1 0 1,-1 1-1,0-1 1,0 0-1,0 0 1,0 0-1,0 0 1,0 0-1,-1 0 1,1 0-1,0 0 1,0 0-1,-1-1 1,1 1-1,0 0 1,-1-1-1,1 1 1,-1-1-1,1 0 1,0 1-1,-1-1 1,1 0-1,-1 0 1,-2 0-1,-2 1-348,0-1 0,0 0 0,0-1-1,0 1 1,0-1 0,1 0-1,-10-3 1,-12-16-5825</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7.862"/>
    </inkml:context>
    <inkml:brush xml:id="br0">
      <inkml:brushProperty name="width" value="0.05" units="cm"/>
      <inkml:brushProperty name="height" value="0.05" units="cm"/>
      <inkml:brushProperty name="color" value="#FF0066"/>
    </inkml:brush>
  </inkml:definitions>
  <inkml:trace contextRef="#ctx0" brushRef="#br0">1 58 21162,'0'0'3986,"240"-6"-3986,-141 3-81,1-7-671,-5-5-913,-12-9-3025</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8.930"/>
    </inkml:context>
    <inkml:brush xml:id="br0">
      <inkml:brushProperty name="width" value="0.05" units="cm"/>
      <inkml:brushProperty name="height" value="0.05" units="cm"/>
      <inkml:brushProperty name="color" value="#FF0066"/>
    </inkml:brush>
  </inkml:definitions>
  <inkml:trace contextRef="#ctx0" brushRef="#br0">83 35 12230,'0'0'9070,"-14"-5"-8381,-2-2-483,-37-12 740,56 18-943,0 0 0,0 0-1,0 1 1,0 0 0,-1 0 0,1 0-1,0 0 1,0 0 0,0 0-1,0 1 1,0-1 0,0 1 0,0 0-1,-1 0 1,1 0 0,0 0-1,-1 0 1,1 1 0,4 3 0,-3-2-3,0 1 0,-1 0 0,1 0 1,-1 0-1,0 0 0,0 1 1,-1-1-1,1 1 0,-1 0 0,2 7 1,1 5 16,0 1 0,-1-1 0,-2 1 0,0 0 0,0 25 0,-2 280 85,0-320-122,0 1 0,0 0 1,0-1-1,0 1 0,1-1 1,0 1-1,-1-1 0,1 0 1,0 1-1,1-1 0,-1 0 1,1 0-1,-1 1 0,1-1 1,0 0-1,0-1 0,0 1 1,4 4-1,-2-5-52,1 1 0,-1 0 0,1-1 0,-1 0 0,1 0 0,0 0 0,0-1 0,0 0 0,0 0 0,0 0 0,0 0 0,9-1 0,14 1-417,-1-1-1,0-1 1,1-2 0,-1-1 0,50-13 0,-62 12-19,0 0 1,-1 0 0,0-2 0,0 0 0,0-1 0,-1 0 0,0-1 0,0 0 0,-1-1 0,-1 0 0,21-24 0,-28 28 358,1 0 0,-1-1 0,-1 1 1,1-1-1,-1 0 0,-1 0 0,1 0 0,-1-1 1,0 1-1,-1 0 0,1-10 0,0-50 5165,-2 52-2817,0 14-2114,0 0 0,0 0 1,0 0-1,-1 0 0,1 0 0,0 0 0,-1 0 1,1 0-1,0 1 0,-1-1 0,1 0 1,-1 0-1,0 0 0,1 1 0,-1-1 1,0 0-1,1 1 0,-1-1 0,0 0 0,0 1 1,1-1-1,-1 1 0,0-1 0,0 1 1,0-1-1,0 1 0,0 0 0,0 0 1,0-1-1,0 1 0,0 0 0,0 0 1,0 0-1,1 0 0,-1 0 0,0 0 0,0 0 1,0 0-1,0 1 0,0-1 0,0 0 1,0 0-1,0 1 0,0-1 0,0 1 1,-1 0-1,-5 1-91,-1 1 1,0 0-1,1 0 0,-13 8 1,8-4 18,0 1 0,1 1 0,-1 0 0,2 1 0,-1 0 0,-14 19 1,20-21-35,0-1 0,1 0 0,0 1 0,1 0 0,-1 0 1,2 0-1,-1 0 0,1 1 0,0-1 0,1 1 1,0-1-1,0 16 0,1-22-84,-1 0 0,1 0 0,0 0 0,0 0 0,0 1 0,0-1 0,1 0 0,-1 0 0,0 0-1,1 0 1,0 0 0,-1 0 0,1 0 0,0 0 0,0 0 0,0 0 0,0 0 0,1 0 0,-1-1 0,0 1 0,4 2 0,-2-2-47,1-1-1,0 0 1,-1 0 0,1-1 0,0 1-1,0-1 1,0 0 0,0 0 0,0 0-1,-1 0 1,5-2 0,-4 2 79,0 0 1,0-1-1,0 0 0,-1 0 0,1 0 1,0-1-1,-1 1 0,1-1 0,-1 0 1,1 0-1,-1 0 0,0 0 1,0-1-1,0 1 0,0-1 0,-1 0 1,1 1-1,-1-1 0,5-6 0,0-5 448,0 0-1,0 0 0,7-26 0,10-19 2849,-24 58-3180,1 1 0,-1-1 0,1 0 0,-1 1 0,0-1-1,1 1 1,0-1 0,-1 1 0,1-1 0,-1 1 0,1-1-1,0 1 1,-1 0 0,1-1 0,0 1 0,-1 0-1,1 0 1,0-1 0,-1 1 0,1 0 0,0 0 0,0 0-1,-1 0 1,1 0 0,0 0 0,0 0 0,-1 0-1,1 0 1,0 0 0,0 1 0,-1-1 0,1 0 0,0 0-1,-1 1 1,1-1 0,0 0 0,-1 1 0,1-1 0,-1 1-1,1-1 1,0 1 0,0 0 0,21 22-292,-10-5 248,-1 0 0,12 28-1,15 24-266,-37-69 250,-1 0-1,1 0 0,0-1 1,0 1-1,0 0 1,0 0-1,0-1 0,0 1 1,0 0-1,0-1 1,0 1-1,0-1 1,0 0-1,0 1 0,0-1 1,0 0-1,1 0 1,-1 1-1,0-1 0,0 0 1,0 0-1,0 0 1,1 0-1,-1-1 1,0 1-1,0 0 0,0 0 1,0-1-1,0 1 1,1-1-1,-1 1 0,0-1 1,0 1-1,0-1 1,1-1-1,40-31 94,-34 26-108,57-59 49,-51 49-14,2 0 1,0 2-1,1-1 0,0 2 0,35-22 0,-46 33-3,0 0 0,0 0 0,1 1-1,-1 0 1,1 0 0,0 0 0,-1 1-1,1 0 1,0 0 0,0 1 0,0 0-1,0 0 1,0 1 0,-1-1-1,1 2 1,0-1 0,0 1 0,-1 0-1,1 0 1,-1 1 0,0-1 0,0 2-1,0-1 1,0 1 0,8 6-1,-7-4-1,0 0 0,0 1 0,-1 0 0,0 0 0,0 1-1,-1 0 1,0 0 0,0 0 0,-1 0 0,0 1 0,-1-1-1,0 1 1,0 0 0,-1 0 0,0 1 0,0-1-1,-1 0 1,0 12 0,-1-13-2,0 0-1,0 0 0,-1 1 1,1-1-1,-2 0 1,-3 11-1,4-16 6,0-1-1,-1 1 1,1-1 0,-1 0-1,0 1 1,0-1-1,0 0 1,0 0-1,0 0 1,-1 0-1,1 0 1,0-1 0,-1 1-1,0-1 1,1 1-1,-1-1 1,0 0-1,1 0 1,-1 0 0,-4 0-1,-1 1 10,0 0-1,0 0 1,0-1 0,0 0-1,0 0 1,0-1 0,0 0-1,0 0 1,0-1 0,-9-2-1,14 2-8,1 0 0,-1 0 0,1 0 0,0 0 0,-1-1-1,1 1 1,0-1 0,0 1 0,0-1 0,0 0 0,1 1 0,-1-1 0,0 0-1,1 0 1,-1 0 0,1-1 0,0 1 0,-1 0 0,1-1 0,0 1 0,1 0-1,-1-1 1,0 1 0,1-1 0,-1 1 0,1-1 0,0 0 0,0 1 0,0-1-1,0 1 1,0-1 0,0 1 0,1-1 0,1-4 0,-2 6-16,1 0 0,0 0 0,-1 0 0,1 0 0,0 0 1,0 0-1,0 0 0,0 0 0,0 0 0,0 1 0,0-1 0,0 0 0,0 0 1,0 1-1,0-1 0,0 1 0,0-1 0,1 1 0,-1 0 0,0-1 0,0 1 1,0 0-1,1 0 0,-1 0 0,0 0 0,2 0 0,45 0-740,-34 0 199,17 0-1279,-5 0-1480</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9.279"/>
    </inkml:context>
    <inkml:brush xml:id="br0">
      <inkml:brushProperty name="width" value="0.05" units="cm"/>
      <inkml:brushProperty name="height" value="0.05" units="cm"/>
      <inkml:brushProperty name="color" value="#FF0066"/>
    </inkml:brush>
  </inkml:definitions>
  <inkml:trace contextRef="#ctx0" brushRef="#br0">0 0 17976,'0'0'6355,"0"19"-6403,0 35 48,0 6 0,0 5 32,0 4-48,13 0 32,3-8-16,-3-5 0,-9-13-416,-4-13-801,0-13-1088</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29.634"/>
    </inkml:context>
    <inkml:brush xml:id="br0">
      <inkml:brushProperty name="width" value="0.05" units="cm"/>
      <inkml:brushProperty name="height" value="0.05" units="cm"/>
      <inkml:brushProperty name="color" value="#FF0066"/>
    </inkml:brush>
  </inkml:definitions>
  <inkml:trace contextRef="#ctx0" brushRef="#br0">0 9 18536,'0'0'5363,"79"-9"-5571,16 9 176,34 0-352,7 0-1153,-16 0-1600</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36.056"/>
    </inkml:context>
    <inkml:brush xml:id="br0">
      <inkml:brushProperty name="width" value="0.05" units="cm"/>
      <inkml:brushProperty name="height" value="0.05" units="cm"/>
      <inkml:brushProperty name="color" value="#FF0066"/>
    </inkml:brush>
  </inkml:definitions>
  <inkml:trace contextRef="#ctx0" brushRef="#br0">312 0 17608,'0'0'2324,"-35"27"-1793,35-27-531,-45 36 293,-52 53 1,91-82-249,0 0 0,1 1 0,0-1 0,0 1 0,0 0 0,1 1 0,0-1 0,1 1 0,0 0 0,0 0 0,1 0 0,0 0 0,0 0 0,1 1 0,1-1 0,-1 0 0,3 19 0,-2 2 22,-1 7-42,2-1 0,1 1 0,1 0-1,3-1 1,0 0 0,23 66 0,-20-78-16,5 8 5,-1 2 0,-2 0 1,-1 0-1,-2 1 1,-1 1-1,3 55 0,-10-78-15,1-3 29,-1 1 0,-1-1-1,0 1 1,0-1-1,-1 1 1,-3 13-1,3-21-20,1-1-1,0 1 0,-1 0 1,0-1-1,1 1 1,-1-1-1,0 1 0,0-1 1,0 0-1,-1 0 1,1 0-1,0 0 0,-1-1 1,0 1-1,1 0 0,-1-1 1,0 0-1,1 0 1,-1 0-1,0 0 0,0 0 1,0 0-1,0-1 0,0 1 1,0-1-1,0 0 1,-3 0-1,1 0-128,0 0-1,0-1 1,0 1-1,0-1 1,1 0-1,-1 0 1,0-1-1,1 1 1,-1-1 0,1 0-1,-1 0 1,1-1-1,0 1 1,0-1-1,0 0 1,0 0 0,1 0-1,-4-5 1,-34-32-5406</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36.452"/>
    </inkml:context>
    <inkml:brush xml:id="br0">
      <inkml:brushProperty name="width" value="0.05" units="cm"/>
      <inkml:brushProperty name="height" value="0.05" units="cm"/>
      <inkml:brushProperty name="color" value="#FF0066"/>
    </inkml:brush>
  </inkml:definitions>
  <inkml:trace contextRef="#ctx0" brushRef="#br0">0 103 15687,'0'0'5619,"261"-87"-5555,-157 75-64,-9 9 0,-16 3-673,-13 0-1680,-20 5-3873</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36.984"/>
    </inkml:context>
    <inkml:brush xml:id="br0">
      <inkml:brushProperty name="width" value="0.05" units="cm"/>
      <inkml:brushProperty name="height" value="0.05" units="cm"/>
      <inkml:brushProperty name="color" value="#FF0066"/>
    </inkml:brush>
  </inkml:definitions>
  <inkml:trace contextRef="#ctx0" brushRef="#br0">1 366 19449,'0'0'1969,"14"-17"-1433,1-3-456,2-1-51,0 1 0,1 1-1,22-18 1,-34 32-9,1-1 0,-1 1 0,0-1 1,-1 0-1,1-1 0,-1 1 0,-1-1 0,1 0 1,-1 0-1,0 0 0,-1-1 0,1 0 0,-1 1 1,-1-1-1,0 0 0,0 0 0,0-1 0,-1 1 1,-1 0-1,1-13 0,-1 21 95,-5 0-108,0 1 1,1 0 0,-1 1-1,1-1 1,-1 1-1,1 0 1,0 0 0,-1 0-1,1 0 1,0 1 0,1 0-1,-1 0 1,-4 3-1,-1 3 12,1-1 0,0 1-1,-15 19 1,19-20-27,-1 1 0,1 0 0,1 0 0,0 0 0,0 0 0,0 1 0,1-1 0,1 1 0,0 0 0,0-1 0,1 1 0,1 14 0,-1-22 3,1 1-1,-1 0 1,1-1 0,0 1-1,0-1 1,0 1 0,0-1-1,0 1 1,0-1 0,1 0-1,-1 0 1,1 1 0,-1-1-1,1 0 1,0 0 0,0-1-1,0 1 1,0 0 0,0-1-1,1 1 1,-1-1 0,0 0-1,1 0 1,-1 0 0,1 0-1,-1 0 1,1 0 0,0-1-1,-1 1 1,5 0 0,10 2-73,1-1 1,0 0 0,23-2 0,-36 0 55,11 1-59,0-2 0,0 0 0,0-1 0,0 0-1,0-2 1,-1 0 0,20-7 0,-28 8 67,0-1 1,-1 1-1,1-1 0,-1 0 0,0-1 1,0 0-1,0 0 0,-1 0 0,1-1 1,-1 1-1,-1-1 0,1-1 0,-1 1 1,0 0-1,0-1 0,-1 0 0,4-11 0,-1-5 218,-5 18 3,0-1 0,1 1 0,-1-1 0,1 1 0,0-1 1,0 1-1,1 0 0,5-9 0,-6 14 87,-2 10-312,2 0 0,0 0 0,0 0 0,4 11 0,3 14 41,19 77-397,-28-112 336,0 1 0,0-1 0,0 1 0,0-1 0,0 0 0,0 1-1,0-1 1,1 1 0,-1-1 0,0 0 0,0 1 0,0-1 0,1 0 0,-1 1-1,0-1 1,1 0 0,-1 1 0,0-1 0,1 0 0,-1 1 0,0-1 0,1 0 0,-1 0-1,1 0 1,-1 1 0,0-1 0,1 0 0,-1 0 0,1 0 0,-1 0 0,0 0-1,1 0 1,-1 0 0,1 0 0,-1 0 0,1 0 0,-1 0 0,1 0 0,0 0-1,21-12-361,14-23 399,74-105 276,-110 139-257,1 0 0,0 0 0,0 0 0,-1 0 0,1 0 0,0 0 0,0 0 0,0 1 0,0-1 0,1 0 0,-1 1 0,0-1 0,0 1 0,0-1 0,0 1 0,1-1 0,-1 1 0,0 0 0,0-1 0,1 1 0,-1 0 0,0 0 1,1 0-1,-1 0 0,0 0 0,0 1 0,1-1 0,-1 0 0,0 0 0,0 1 0,1-1 0,-1 1 0,0-1 0,0 1 0,0 0 0,0-1 0,0 1 0,0 0 0,0 0 0,2 1 0,4 5-32,-1 0-1,0 0 1,0 0 0,8 13-1,-7-10 63,5 8-31,1-1 0,0-1 0,2 0-1,0-1 1,20 17 0,-34-32 1,0 1 0,0 0 0,0 0 0,0-1 0,0 1-1,0 0 1,1-1 0,-1 1 0,0-1 0,0 1 0,1-1-1,-1 0 1,0 0 0,1 1 0,-1-1 0,0 0 0,1 0 0,-1 0-1,0-1 1,1 1 0,-1 0 0,0 0 0,1-1 0,-1 1 0,0-1-1,0 1 1,0-1 0,1 1 0,-1-1 0,0 0 0,0 0-1,0 1 1,0-1 0,0 0 0,0 0 0,0 0 0,0 0 0,-1 0-1,1 0 1,0-1 0,0 1 0,-1 0 0,1 0 0,-1 0-1,1-1 1,-1 1 0,0 0 0,1-1 0,-1 0 0,3-7 145,-1-1 1,0 1-1,0-1 0,-1 1 1,0-14-1,-1 10-123,1-12-21,-1 0 0,-1 0 0,-1 0 0,-1 0 0,-2 0 0,-9-30 1,5 26-455,9 28-430,4 1-1458,17 4-3080</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38.194"/>
    </inkml:context>
    <inkml:brush xml:id="br0">
      <inkml:brushProperty name="width" value="0.05" units="cm"/>
      <inkml:brushProperty name="height" value="0.05" units="cm"/>
      <inkml:brushProperty name="color" value="#FF0066"/>
    </inkml:brush>
  </inkml:definitions>
  <inkml:trace contextRef="#ctx0" brushRef="#br0">1 1 18937,'0'0'4375,"9"12"-4391,-2-2 23,0-1 0,-1 2 1,0-1-1,0 1 0,-1 0 0,-1 0 0,0 0 1,0 1-1,3 17 0,0 68 150,-7 138 1,-2-101-171,2-133-9,0 1 1,0 0 0,1 0 0,-1 0 0,0-1 0,1 1-1,-1 0 1,1 0 0,0-1 0,0 1 0,0 0 0,-1-1 0,1 1-1,1-1 1,-1 1 0,0-1 0,0 0 0,0 1 0,1-1 0,-1 0-1,1 0 1,-1 0 0,1 0 0,-1 0 0,1 0 0,0 0 0,-1-1-1,1 1 1,0 0 0,0-1 0,-1 0 0,1 1 0,0-1-1,3 0 1,8 1-69,0-1-1,0 0 1,26-4-1,-21 2-18,7-1-236,1-2 0,-1-1-1,-1 0 1,1-2 0,-1-1-1,0-1 1,30-18 0,-35 17-585,0 0 0,-1-2 1,-1 0-1,0-1 1,-1-1-1,0 0 0,-1-1 1,-1-1-1,12-18 0,-23 30 1019,-1 0 0,1 1 0,-1-2 0,0 1 0,0 0 0,-1 0 0,2-10 0,0-35 6565,-4 38-4511,1 12-2070,0 0-1,0-1 1,0 1 0,0-1 0,0 1 0,0 0 0,-1-1 0,1 1-1,0 0 1,0-1 0,0 1 0,-1 0 0,1-1 0,0 1 0,0 0-1,-1 0 1,1-1 0,0 1 0,-1 0 0,1 0 0,0-1-1,-1 1 1,1 0 0,-1 0 0,1 0 0,0 0 0,-1 0 0,1 0-1,0 0 1,-1-1 0,1 1 0,-1 0 0,1 0 0,0 0 0,-1 1-1,1-1 1,-1 0 0,0 0 0,-18 3 23,10 1-60,-1 0 0,1 1 0,-1 0 0,2 0-1,-1 1 1,0 0 0,1 0 0,0 1 0,1 0 0,-1 0 0,-5 9 0,0-1-17,1 1 1,1 0 0,1 0 0,0 1 0,-7 20 0,11-20-55,0 2 0,1-1 0,1 0 0,1 1 0,1 0 0,1 0 0,0 20 0,1-38-6,1-1 0,-1 1 0,0 0 0,0-1 1,1 1-1,-1-1 0,0 1 0,1-1 0,-1 1 0,0-1 1,1 1-1,-1-1 0,1 0 0,-1 1 0,1-1 1,-1 0-1,1 1 0,-1-1 0,1 0 0,-1 1 1,1-1-1,-1 0 0,1 0 0,-1 0 0,1 0 1,0 1-1,-1-1 0,1 0 0,-1 0 0,1 0 0,0 0 1,-1 0-1,1-1 0,0 1 0,25-2-296,-23 1 256,4 0 13,0-1 0,0 0 0,0-1 0,0 0 0,-1 0 0,1 0 0,-1-1 0,0 0 0,0 0 0,0 0 0,0-1 0,-1 0 0,0 0 0,0-1 0,0 1-1,-1-1 1,1 0 0,-2 0 0,1-1 0,3-8 0,6-12 461,-3-1-1,0 0 1,9-44 0,-15 60 1177,-1 18-823,1 38-725,4 21-80,-7-59 40,1-1 0,1 1 0,-1 0-1,1-1 1,0 0 0,0 0 0,0 0 0,1 0 0,-1 0 0,1 0 0,1-1 0,-1 0 0,6 5 0,-6-7-227,1 1 0,-1-1 0,1 1 0,0-1 1,-1-1-1,1 1 0,0-1 0,0 1 0,0-1 1,0-1-1,0 1 0,0-1 0,0 0 0,1 0 1,-1 0-1,0-1 0,0 0 0,0 0 0,0 0 1,0-1-1,-1 1 0,1-1 0,0 0 0,-1-1 0,1 1 1,-1-1-1,0 0 0,0 0 0,0 0 0,0 0 1,0-1-1,-1 0 0,1 1 0,-1-1 0,0-1 1,4-6-1,-1-1 796,0-1 1,-1 0-1,-1 1 0,0-1 1,-1-1-1,0 1 0,-1 0 1,0-1-1,-1 1 1,-1-1-1,-1-14 0,2 40 1874,-2 81-2523,-3 5 138,4-97-62,0-1 0,1 1 0,-1-1-1,0 1 1,0 0 0,1-1 0,-1 1 0,0-1 0,1 1 0,-1-1 0,0 1 0,1-1 0,-1 0 0,1 1 0,-1-1 0,1 1 0,-1-1 0,1 0 0,-1 1 0,1-1 0,-1 0 0,1 0 0,0 0-1,-1 1 1,1-1 0,-1 0 0,1 0 0,0 0 0,-1 0 0,1 0 0,0 0 0,27 0-464,-20 0 360,-1 0 89,1-1 0,-1 0 1,0-1-1,0 1 0,0-1 0,0-1 1,0 1-1,0-1 0,-1 0 1,1-1-1,-1 0 0,0 0 0,0 0 1,0 0-1,-1-1 0,1 0 1,-1 0-1,0-1 0,7-11 0,-5 7 205,-1 0 0,0 0 0,0-1 0,-2 1 0,1-1 0,-1 0 0,-1-1 0,0 1 0,-1-1 0,0 1-1,1-23 943,-3 37-1201,0 53 47,2 0-1,17 93 1,-8-92 60,-1-1 0,2 106 0,-12-157-16,0-1 0,0 0 1,-1 0-1,0 0 0,0 0 0,0 0 0,0 0 0,0 0 1,-1 0-1,1 0 0,-1 0 0,0 0 0,-1-1 0,1 1 1,-1-1-1,1 0 0,-5 4 0,2-2 1,-1-1 0,0 1 0,-1-1-1,1-1 1,-1 1 0,1-1 0,-1 0 0,0-1-1,-8 2 1,-14 2 5,0-1 0,0-2-1,-56-1 1,82-2-5,-14 0-24,9 1 61,0-1 0,0 0-1,0 0 1,1-1 0,-1 0-1,-9-3 1,15 3-39,0 0 0,0 0 0,0 0 1,0 0-1,1 0 0,-1 0 0,0 0 0,1-1 0,-1 1 0,1-1 0,-1 1 1,1-1-1,0 0 0,0 1 0,0-1 0,0 0 0,0 0 0,0 0 1,0 0-1,1 1 0,-1-1 0,0 0 0,1-1 0,0 1 0,-1 0 0,1 0 1,0 0-1,1-4 0,-1 5-43,1-1 1,-1 1-1,1-1 1,0 1-1,0 0 1,0-1-1,0 1 1,0 0-1,0 0 1,0 0-1,0-1 1,1 1-1,-1 0 0,0 1 1,0-1-1,1 0 1,-1 0-1,1 0 1,-1 1-1,1-1 1,-1 1-1,1-1 1,-1 1-1,1 0 1,0 0-1,-1-1 1,1 1-1,-1 0 1,4 1-1,6-3-331,46-9-2309,4 2-3046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6.966"/>
    </inkml:context>
    <inkml:brush xml:id="br0">
      <inkml:brushProperty name="width" value="0.05" units="cm"/>
      <inkml:brushProperty name="height" value="0.05" units="cm"/>
      <inkml:brushProperty name="color" value="#004F8B"/>
    </inkml:brush>
  </inkml:definitions>
  <inkml:trace contextRef="#ctx0" brushRef="#br0">164 19 11877,'0'0'9501,"0"-4"-9120,0 3-378,0 1 0,0 0 0,0-1 0,0 1-1,0-1 1,0 1 0,0-1 0,1 1 0,-1-1-1,0 1 1,-1 0 0,1-1 0,0 1 0,0-1-1,0 1 1,0-1 0,0 1 0,0 0 0,-1-1-1,1 1 1,0-1 0,0 1 0,0 0 0,-1-1-1,1 1 1,0-1 0,-1 1 0,1 0 0,0 0-1,-1-1 1,1 1 0,0 0 0,-1 0 0,1-1-1,-1 1 1,1 0 0,0 0 0,-1 0 0,1 0-1,-1-1 1,0 1 0,-18 14 82,15-9-76,0 0 0,0 0 1,0 1-1,1-1 1,0 1-1,0 0 0,-4 11 1,5-8-7,0 1 1,1 0 0,0-1 0,1 1-1,0 0 1,0-1 0,1 1-1,0 0 1,1-1 0,0 1 0,0-1-1,1 0 1,0 1 0,1-1-1,0-1 1,1 1 0,0-1 0,0 1-1,0-1 1,1-1 0,0 1-1,10 8 1,2 2-7,-14-15-4,0 0 0,0 0 0,-1 1 0,1-1 0,-1 1 0,0 0 0,1 1 0,-2-1 0,1 0 0,-1 1 0,1-1 0,-1 1 0,0 0 0,-1 0 0,1 0-1,0 6 1,-2-11 7,0 1-1,0 0 0,-1 0 0,1-1 0,0 1 0,0 0 1,-1-1-1,1 1 0,0 0 0,-1-1 0,1 1 0,-1 0 0,1-1 1,-1 1-1,1-1 0,-1 1 0,1-1 0,-1 1 0,1-1 1,-1 1-1,0-1 0,1 0 0,-1 1 0,0-1 0,1 0 1,-1 1-1,0-1 0,0 0 0,1 0 0,-1 0 0,0 0 1,-1 0-1,-30 1 13,23-2-13,-33 2 44,22 1 113,-1-2-1,1-1 0,0 0 0,-31-7 0,51 8-188,0 0 0,0 0-1,0 0 1,0 0 0,0 0-1,0 0 1,0 0-1,0 0 1,0 0 0,1 0-1,-1 0 1,0 0 0,0 0-1,0 0 1,0 0-1,0 0 1,0 0 0,0 0-1,0 0 1,0 0 0,0 0-1,0-1 1,0 1-1,0 0 1,0 0 0,0 0-1,0 0 1,0 0 0,1 0-1,-1 0 1,0 0-1,0 0 1,0 0 0,0 0-1,0-1 1,0 1 0,0 0-1,0 0 1,0 0-1,0 0 1,-1 0 0,19-2-1121,23 0-1239,16 1-2367</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39.052"/>
    </inkml:context>
    <inkml:brush xml:id="br0">
      <inkml:brushProperty name="width" value="0.05" units="cm"/>
      <inkml:brushProperty name="height" value="0.05" units="cm"/>
      <inkml:brushProperty name="color" value="#FF0066"/>
    </inkml:brush>
  </inkml:definitions>
  <inkml:trace contextRef="#ctx0" brushRef="#br0">0 364 18200,'0'0'1550,"13"-17"-827,-7 7-603,87-111 1262,-84 112-1302,-1-1-1,0 0 1,-1 0 0,0-1-1,0 0 1,-1 0-1,-1 0 1,0-1-1,0 0 1,-1 0-1,-1 0 1,0-1-1,-1 1 1,0-1-1,0-14 1,-40 25 387,34 2-468,0 0 0,0 0-1,0 1 1,0 0 0,0 0 0,0 0 0,0 0-1,0 0 1,0 1 0,0 0 0,1 0 0,-1 0 0,0 0-1,1 0 1,0 1 0,0-1 0,0 1 0,0 0 0,0 0-1,0 0 1,1 1 0,-1-1 0,1 1 0,0-1 0,-3 8-1,1 0-6,0 1 1,0 0-1,1-1 0,1 1 0,0 0 0,1 1 0,0 18 0,1-28-3,0 0-1,1 0 1,0 0-1,-1 0 1,1 0 0,0 0-1,0 0 1,0 0-1,1 0 1,-1-1-1,1 1 1,-1-1-1,1 1 1,0-1-1,0 1 1,0-1-1,0 0 1,1 0-1,-1 0 1,1 0-1,-1-1 1,1 1-1,-1-1 1,1 1-1,0-1 1,0 0-1,0 0 1,0 0-1,0 0 1,5 0-1,11 3-182,-1-2 0,1 0 0,34-1 0,-39-1 51,-6 0 29,1 0 1,0-1-1,0 1 0,-1-2 0,1 1 1,-1-1-1,1 0 0,-1-1 0,0 0 1,16-8-1,-20 8 67,-1 0-1,1 0 1,0 0 0,-1-1 0,0 0-1,1 0 1,-2 0 0,1 0 0,0 0-1,-1 0 1,0-1 0,0 1 0,0-1-1,0 1 1,-1-1 0,0 0 0,0 0-1,0 1 1,0-1 0,-1-8 0,1-1 99,0-55 890,-1 64-756,-1 1-1,1-1 1,-1 1-1,0-1 1,0 1 0,-1-1-1,1 1 1,-1 0-1,0 0 1,0 0-1,-1 0 1,-3-5-1,90 6-11,88 3-814,-171 17 493,-2 17 178,0-14 52,1 1 0,0 0 0,6 33 0,-5-49-73,0-1 0,0 0 0,0 0 0,0 1 0,1-1 0,0 0 0,0 0 0,0-1 0,0 1 0,0 0 0,1-1 0,0 1 0,-1-1 0,1 0 0,1 0 0,-1 0 0,0 0 0,1-1 0,-1 1 0,1-1 0,0 0 0,0 0 0,5 2 0,-1-2-7,0-1 0,0 1 1,0-2-1,0 1 0,0-1 1,1 0-1,-1-1 1,0 0-1,0 0 0,0-1 1,0 0-1,0 0 0,0-1 1,14-7-1,8-5 18,-1-2 0,36-26 0,-30 18-20,-34 25-1,13-10-2,0 0 0,1 2 0,0 0 0,1 0 0,19-5 0,-33 12-3,1 0 0,0 0 0,0 0 0,0 1 0,0-1 0,0 1 1,0 0-1,1 0 0,-1 0 0,0 1 0,0-1 0,0 1 1,0-1-1,0 1 0,0 0 0,-1 0 0,1 0 0,0 1 1,0-1-1,-1 1 0,1-1 0,-1 1 0,1 0 0,-1 0 0,0 0 1,1 0-1,-1 1 0,0-1 0,-1 0 0,1 1 0,0-1 1,-1 1-1,1 0 0,-1 0 0,0-1 0,1 5 0,2 4-1,-1 0-1,0 1 1,0 0-1,-1-1 1,0 17-1,-1-23 10,-1 0 0,0 0 0,0-1-1,-1 1 1,1 0 0,-1 0 0,0-1-1,0 1 1,-1 0 0,1-1 0,-1 1 0,0-1-1,0 0 1,-1 1 0,1-1 0,-6 5-1,-1-2 39,-1 0 0,0-1 0,-1 0 0,1 0 0,-1-2 0,0 1 0,-1-1 0,1-1 0,-1 0 0,1-1 0,-1 0 0,0 0 0,-22-1 0,33-1-35,0-1 1,1 1-1,-1 0 0,0 0 1,1 0-1,-1 0 1,0-1-1,1 1 0,-1 0 1,0-1-1,1 1 0,-1 0 1,1-1-1,-1 1 1,1-1-1,-1 1 0,1-1 1,-1 1-1,1-1 0,-1 1 1,1-1-1,0 0 1,-1 1-1,1-1 0,0 1 1,-1-1-1,1 0 0,0 1 1,0-1-1,0 0 1,0 1-1,0-1 0,0 0 1,0-1-1,-1 0-30,1 0 1,1 0-1,-1 0 1,0 0-1,0 0 1,1 0-1,-1 0 1,1 0-1,0 0 0,-1 0 1,1 1-1,0-1 1,2-2-1,4-3-389,-1 2-1,2-1 1,-1 1-1,1 0 1,0 0-1,0 1 1,0 0-1,14-4 1,-10 3-828,53-21-9785</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0.142"/>
    </inkml:context>
    <inkml:brush xml:id="br0">
      <inkml:brushProperty name="width" value="0.05" units="cm"/>
      <inkml:brushProperty name="height" value="0.05" units="cm"/>
      <inkml:brushProperty name="color" value="#FF0066"/>
    </inkml:brush>
  </inkml:definitions>
  <inkml:trace contextRef="#ctx0" brushRef="#br0">51 0 14407,'0'0'11077,"0"10"-10851,-1-2-239,-1 1 0,1-1 0,-1 1 0,0-1 0,-1 0 0,0 0 0,-6 11 0,5-9-1,-1 0 0,2 1 1,-1 0-1,-2 17 0,1 114-635,5-111 410,0-30 193,0 1 0,0-1 0,0 0 1,0 0-1,1 0 0,-1 1 1,0-1-1,1 0 0,-1 0 0,1 0 1,-1 0-1,1 1 0,-1-1 0,1 0 1,0 0-1,0 0 0,0-1 1,-1 1-1,1 0 0,0 0 0,0 0 1,0 0-1,0-1 0,0 1 0,2 0 1,0 0-33,1 1 0,0-1 1,-1 0-1,1-1 0,0 1 1,-1 0-1,1-1 0,7 0 1,-4-1 15,0 1 1,0-1 0,0 0 0,0-1 0,0 1 0,0-2-1,0 1 1,-1-1 0,10-4 0,-10 1 107,0 0-1,-1 0 1,0 0 0,0-1 0,-1 0-1,0 0 1,0 0 0,0 0 0,-1-1 0,0 1-1,0-1 1,-1 0 0,0 0 0,-1 0-1,1 0 1,-2 0 0,1 0 0,-2-13 0,2 21-29,-1-1 1,1 1 0,-1 0 0,1 0 0,-1 0 0,0 0 0,1 0 0,-1-1 0,1 1 0,-1 0 0,1 0 0,-1 0 0,1 0 0,-1 0 0,1 0 0,-1 1 0,0-1 0,1 0 0,-1 0 0,1 0 0,-1 0 0,1 0 0,-1 1 0,0-1 0,1 0 0,-1 0 0,1 1 0,-1-1-1,1 1 1,34 41-145,-32-36 80,1 0 0,0 0 0,0-1 0,0 1 0,1-1 0,0 0-1,0-1 1,0 1 0,1-1 0,-1 0 0,1 0 0,0 0 0,0-1 0,0 0 0,1-1 0,-1 1 0,1-1 0,7 1 0,-13-3 37,0 0 1,0 0-1,1 0 1,-1-1-1,0 1 0,0 0 1,1-1-1,-1 1 1,0-1-1,0 0 1,0 1-1,0-1 1,0 0-1,0 0 1,0 0-1,0 1 1,0-1-1,0 0 0,0 0 1,-1 0-1,1-1 1,0 1-1,-1 0 1,1 0-1,-1 0 1,1 0-1,-1-1 1,0 1-1,1 0 0,-1 0 1,0-1-1,0 1 1,0 0-1,0 0 1,0-1-1,0-1 1,0-63 346,-1 44-169,-3-144 1214,5 165-1382,1 0 1,0 0-1,0 0 0,0 0 1,0 0-1,1 1 1,-1-1-1,0 1 1,0-1-1,0 1 0,0 0 1,1 0-1,-1 0 1,0 0-1,0 0 1,3 1-1,1-1-7,37-2-82,-26 0 68,0 1 0,-1 0-1,1 1 1,0 1 0,0 1 0,-1 1-1,27 6 1,-38-6 23,1 0 0,-1 0 1,0 1-1,0 0 0,-1 0 0,1 0 0,-1 0 1,0 0-1,0 1 0,0 0 0,0 0 1,-1 0-1,0 0 0,0 1 0,0-1 0,-1 1 1,0 0-1,0 0 0,0 0 0,0 6 1,3 14-26,-2 0 0,-1 0 1,-1 34-1,-1-56-16,-17-4-4357,-3-3-5075</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0.539"/>
    </inkml:context>
    <inkml:brush xml:id="br0">
      <inkml:brushProperty name="width" value="0.05" units="cm"/>
      <inkml:brushProperty name="height" value="0.05" units="cm"/>
      <inkml:brushProperty name="color" value="#FF0066"/>
    </inkml:brush>
  </inkml:definitions>
  <inkml:trace contextRef="#ctx0" brushRef="#br0">55 54 19385,'0'0'6259,"-54"-54"-6259,58 54-849,29 0-415,0 2-961,-4 7-5491</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0.934"/>
    </inkml:context>
    <inkml:brush xml:id="br0">
      <inkml:brushProperty name="width" value="0.05" units="cm"/>
      <inkml:brushProperty name="height" value="0.05" units="cm"/>
      <inkml:brushProperty name="color" value="#FF0066"/>
    </inkml:brush>
  </inkml:definitions>
  <inkml:trace contextRef="#ctx0" brushRef="#br0">1 1 4594,'0'0'19748,"5"1"-19537,0 2-216,-1-1 0,0 1 0,0 0 0,0 0 0,0 0 0,0 0 0,-1 1 0,0 0 0,1 0 0,-1 0 0,-1 0 0,1 0 0,-1 0 0,1 1 1,-1-1-1,0 1 0,-1 0 0,1-1 0,-1 1 0,1 6 0,4 15 30,-1 0-1,2 42 1,-4 144 157,-4-117-2279,2-103 72,6-17-2807</inkml:trace>
  <inkml:trace contextRef="#ctx0" brushRef="#br0" timeOffset="1">345 34 20553,'0'0'4064,"5"10"-4035,9 25 34,-1 1 1,-2 0-1,13 74 0,-19-76-78,2 0 1,1 0-1,2-1 0,1 0 0,2 0 0,28 52 0,-38-80-244,1 0 1,-1 0-1,1 0 0,0-1 0,1 1 0,-1-1 0,1 0 0,0 0 0,0 0 0,0-1 0,0 0 0,1 0 0,-1 0 0,1-1 1,0 0-1,0 0 0,0 0 0,0-1 0,10 2 0,40-1-6776</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1.492"/>
    </inkml:context>
    <inkml:brush xml:id="br0">
      <inkml:brushProperty name="width" value="0.05" units="cm"/>
      <inkml:brushProperty name="height" value="0.05" units="cm"/>
      <inkml:brushProperty name="color" value="#FF0066"/>
    </inkml:brush>
  </inkml:definitions>
  <inkml:trace contextRef="#ctx0" brushRef="#br0">0 12 20505,'0'0'4552,"2"-4"-4237,-3 3-317,1 1 0,0 0 0,0 0-1,0-1 1,0 1 0,0 0 0,0-1 0,0 1 0,0 0 0,1 0 0,-1-1 0,0 1 0,0 0 0,0 0 0,0-1 0,0 1 0,0 0 0,0 0 0,1 0 0,-1-1 0,0 1 0,0 0 0,0 0 0,0 0 0,1-1 0,-1 1 0,0 0 0,0 0 0,0 0 0,1 0 0,-1 0-1,0 0 1,0-1 0,1 1 0,-1 0 0,0 0 0,0 0 0,1 0 0,-1 0 0,0 0 0,0 0 0,1 0 0,-1 0 0,0 0 0,1 0 0,-1 0 0,0 0 0,0 0 0,1 0 0,-1 1 0,0-1 0,0 0 0,0 0 0,1 0 0,-1 0 0,0 0 0,0 1 0,1-1 0,-1 0 0,0 0-1,0 0 1,0 1 0,15 26-69,12 58 44,-22-68 35,13 43-331,-2 1-1,-4 1 1,-2 1-1,4 87 1,-1-164 174,1-15 213,41-79 16,-48 97-72,0-1 0,0 2 0,2-1 0,-1 1 0,1 0 0,18-15 0,-26 24-6,0 0 0,0 0 0,0 0 1,0 0-1,0 1 0,0-1 0,0 0 0,0 0 1,0 1-1,0-1 0,1 0 0,-1 1 0,0 0 1,0-1-1,1 1 0,-1-1 0,0 1 0,1 0 1,-1 0-1,0 0 0,1 0 0,-1 0 0,0 0 0,1 0 1,-1 0-1,0 1 0,0-1 0,1 0 0,-1 1 1,0-1-1,0 1 0,1 0 0,-1-1 0,0 1 1,0 0-1,0 0 0,0-1 0,0 1 0,0 0 1,0 0-1,0 0 0,0 0 0,-1 0 0,1 1 1,0-1-1,-1 0 0,1 0 0,-1 0 0,1 1 1,-1-1-1,1 0 0,-1 0 0,0 1 0,0-1 1,0 0-1,1 1 0,-2 0 0,4 15-26,-1 0 1,-1 0-1,-2 27 1,0-27 30,0-12-38,1 1 0,-2 0 0,1 0 0,0-1 0,-1 1 1,0-1-1,-1 1 0,1-1 0,-1 0 0,0 0 0,0 0 0,-1 0 0,1 0 1,-1-1-1,0 0 0,0 0 0,-1 0 0,1 0 0,-1 0 0,0-1 1,0 0-1,0 0 0,0-1 0,-1 1 0,1-1 0,-1 0 0,1 0 0,-1-1 1,0 0-1,1 0 0,-1 0 0,0-1 0,0 1 0,-6-2 0,16-15 338,4 12-305,0 1 0,1 0 0,-1 0 0,1 1-1,0 0 1,-1 1 0,1 0 0,14 0 0,13-3-22,15-3 26,-3 3-101,-1-3 0,0-2 0,0-2-1,-1-2 1,50-22 0,-89 32 96,-1 0 1,1 0-1,-1-1 0,0 0 1,0-1-1,0 1 1,-1-1-1,0 0 0,0 0 1,0-1-1,0 1 1,-1-1-1,0 0 0,0-1 1,0 1-1,-1-1 0,0 1 1,-1-1-1,1 0 1,-1 0-1,0 0 0,-1 0 1,0-1-1,1-12 1,-2-46 699,0 65-682,0 0 1,0 1-1,0-1 0,0 0 0,0 0 1,-1 0-1,1 0 0,0 0 0,0 0 1,-1 0-1,1 1 0,-1-1 0,1 0 1,-1 0-1,1 0 0,-1 1 0,1-1 0,-1 0 1,0 1-1,0-1 0,1 1 0,-1-1 1,0 0-1,0 1 0,1 0 0,-3-1 1,-29-3 241,24 4-245,1 1 0,-1 0 1,0 1-1,1 0 0,0 0 0,-11 5 0,12-3-14,0 0 0,1 1 0,-1-1-1,1 1 1,0 0 0,0 1 0,1-1 0,-1 1 0,1 0 0,0 0 0,1 0 0,0 1-1,0-1 1,0 1 0,1 0 0,-3 9 0,2-3 0,1 0 0,0 0 0,0 0 0,2 0 0,0 1 0,0-1 0,4 25 0,-3-34-2,1 0-1,-1 0 1,1 0-1,-1 0 1,1-1-1,0 1 1,0-1-1,1 1 1,-1-1 0,1 0-1,-1 0 1,1 0-1,0 0 1,0 0-1,0-1 1,1 1 0,-1-1-1,1 0 1,-1 0-1,1 0 1,4 1-1,9 3-18,0 0 1,1-1-1,25 3 0,-41-8 16,61 8-1081,1-3 1,106-5-1,-152-1 496,91-3-5554</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2.178"/>
    </inkml:context>
    <inkml:brush xml:id="br0">
      <inkml:brushProperty name="width" value="0.05" units="cm"/>
      <inkml:brushProperty name="height" value="0.05" units="cm"/>
      <inkml:brushProperty name="color" value="#FF0066"/>
    </inkml:brush>
  </inkml:definitions>
  <inkml:trace contextRef="#ctx0" brushRef="#br0">19 39 15239,'0'0'8855,"-1"-8"-8215,-2-13-362,1 12-149,-1 12 67,-3 53-257,2 0 0,5 76 1,0-49 37,9 98-1102,1-1-1061,-28-181-8478</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3.176"/>
    </inkml:context>
    <inkml:brush xml:id="br0">
      <inkml:brushProperty name="width" value="0.05" units="cm"/>
      <inkml:brushProperty name="height" value="0.05" units="cm"/>
      <inkml:brushProperty name="color" value="#FF0066"/>
    </inkml:brush>
  </inkml:definitions>
  <inkml:trace contextRef="#ctx0" brushRef="#br0">34 87 17608,'0'0'6859,"-6"-3"-6680,-16-7-139,17 8-77,16 2-217,103 2-69,-36 0-559,0-3 0,102-13 0,-172 12 989,55-14-667,-61 16 680,0-1 1,0 0 0,0 1-1,0-1 1,0 0-1,-1-1 1,1 1 0,0 0-1,-1 0 1,1-1 0,-1 1-1,1-1 1,-1 1 0,1-1-1,-1 1 1,0-1-1,0 0 1,0 0 0,0 0-1,0 0 1,-1 0 0,1 0-1,0 0 1,-1 0-1,1 0 1,-1-2 0,21 6-172,-14 3 26,0-1 1,-1 1-1,0 1 1,0-1-1,0 1 0,-1 0 1,0 0-1,5 7 0,35 58 18,-38-57-42,-1-1 0,0 1 1,-1 0-1,-1 0 1,0 1-1,4 24 0,-5 2-418,0 48-1,-5-80 390,-2-9 333,-2-15 265,5 2-471,0 0 0,1 0 0,0-1 0,1 1 0,0 0 0,1 0 0,1 0 0,5-17 0,-4 22-81,0 0 0,0 0 0,0 0 0,1 0 0,0 1 0,1 0 1,0 0-1,0 0 0,0 1 0,1 0 0,0 0 0,0 0 0,9-4 0,6-3-124,1 1 0,0 1 0,1 1-1,0 1 1,1 1 0,30-6 0,-50 13 161,-5 4 3,0-1 1,0 1-1,0-1 1,0 0-1,-1 1 0,1-1 1,-1 0-1,1 0 1,-1 1-1,0-1 0,0 0 1,-2 3-1,-40 39 456,37-40-452,1 0 0,0 1 0,0-1-1,0 1 1,1 0 0,-1 0 0,1 0 0,0 1 0,1-1 0,-1 1 0,1 0 0,1 0 0,-1 0-1,1 1 1,0-1 0,0 1 0,1-1 0,-1 1 0,1 8 0,1-14-43,0-1 1,0 1-1,0 0 1,0-1-1,0 1 1,0-1-1,1 1 1,-1-1-1,0 1 1,0-1-1,1 1 1,-1 0-1,0-1 0,1 1 1,-1-1-1,1 0 1,-1 1-1,0-1 1,1 1-1,-1-1 1,1 0-1,-1 1 1,1-1-1,-1 0 1,1 1-1,0-1 1,-1 0-1,1 0 1,0 1-1,26 0-365,-20-2 376,0 0 0,1-1 0,-1 0 0,0 0-1,10-4 1,-11 2 40,0-1-1,0 0 0,-1 0 0,1 0 1,-1 0-1,0-1 0,-1 0 1,1 0-1,-1 0 0,-1 0 1,1-1-1,-1 1 0,0-1 1,0 0-1,-1 0 0,2-10 0,13-28 1217,-14 61-1031,0-1-1,1 0 1,1 0 0,10 21 0,-12-30-278,1 0 1,0 0-1,0 0 1,0-1-1,1 0 0,0 0 1,0 0-1,0 0 0,1-1 1,0 0-1,0 0 0,0 0 1,0-1-1,0 0 0,1 0 1,-1 0-1,1-1 1,0 0-1,0 0 0,0-1 1,0 0-1,0 0 0,0-1 1,9 0-1,-10 0 27,0 0 0,0-1 0,0 1 0,-1-1 0,1-1-1,0 1 1,-1-1 0,1 0 0,-1 0 0,1 0 0,-1-1 0,0 0 0,0 0 0,0 0 0,-1-1 0,1 0-1,-1 0 1,0 0 0,0 0 0,0 0 0,0-1 0,-1 0 0,0 0 0,0 0 0,0 0 0,0 0 0,-1-1 0,0 1-1,2-8 1,13-97 2509,-17 110-2444,0 0 0,0-1 0,0 1 0,0 0 0,0 0 0,0 0 0,0-1 1,0 1-1,0 0 0,0 0 0,0-1 0,0 1 0,0 0 0,0 0 0,0 0 0,0-1 1,0 1-1,1 0 0,-1 0 0,0 0 0,0-1 0,0 1 0,0 0 0,1 0 0,-1 0 0,0 0 1,0 0-1,0-1 0,0 1 0,1 0 0,-1 0 0,0 0 0,0 0 0,0 0 0,1 0 0,-1 0 1,0 0-1,0 0 0,1 0 0,-1 0 0,0 0 0,0 0 0,1 0 0,-1 0 0,0 0 0,10 10 79,4 16-298,12 53 172,-17-49-22,1 0-1,16 31 1,-15-46-479,-6-12-2543</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3.540"/>
    </inkml:context>
    <inkml:brush xml:id="br0">
      <inkml:brushProperty name="width" value="0.05" units="cm"/>
      <inkml:brushProperty name="height" value="0.05" units="cm"/>
      <inkml:brushProperty name="color" value="#FF0066"/>
    </inkml:brush>
  </inkml:definitions>
  <inkml:trace contextRef="#ctx0" brushRef="#br0">0 34 20505,'0'0'4146,"0"-33"-4194,4 38-1649,9 16-127,-5 7-1042,-8 2-14149</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3.876"/>
    </inkml:context>
    <inkml:brush xml:id="br0">
      <inkml:brushProperty name="width" value="0.05" units="cm"/>
      <inkml:brushProperty name="height" value="0.05" units="cm"/>
      <inkml:brushProperty name="color" value="#FF0066"/>
    </inkml:brush>
  </inkml:definitions>
  <inkml:trace contextRef="#ctx0" brushRef="#br0">0 20 20057,'0'0'761,"14"17"-380,-6-8-315,5 5 38,0 1 1,-1 1 0,-1 0-1,-1 1 1,0 0-1,15 36 1,-23-42-82,1 0 1,-2 0-1,1-1 1,-1 1 0,-1 16-1,0-27 47,0-3-28,0-1 1,0 0 0,1 0-1,0 0 1,-1 0 0,2 1 0,-1-1-1,0 0 1,1 1 0,-1-1-1,1 1 1,0-1 0,4-4 0,0-2 9,8-18-65,1 1 0,1 1-1,2 0 1,21-24 0,-38 49 9,0-1 1,0 1 0,0 0-1,0 0 1,0-1-1,0 1 1,0 0-1,0 0 1,0 0 0,0 0-1,1 0 1,-1 1-1,0-1 1,1 0-1,-1 1 1,0-1 0,1 0-1,-1 1 1,1 0-1,-1-1 1,1 1-1,-1 0 1,1 0 0,-1 0-1,1 0 1,0 0-1,-1 0 1,1 0 0,-1 0-1,1 1 1,-1-1-1,1 1 1,-1-1-1,0 1 1,1-1 0,-1 1-1,0 0 1,1 0-1,-1 0 1,3 2-1,1 3-25,1 1-1,-1 1 1,0-1-1,0 1 1,7 15-1,-3-5 78,-5-10-47,0-1 0,0 0 0,1 0 0,0 0 0,0 0-1,1-1 1,0 0 0,0 0 0,0-1 0,8 6 0,-7-8-3,0 1 0,0-1 0,1-1-1,0 0 1,-1 0 0,1 0 0,0-1 0,0 0 0,0 0 0,14-1 0,-16 0-13,0 0-1,0-1 1,0 0-1,0 1 1,0-2-1,0 1 1,0-1 0,-1 0-1,1 0 1,0-1-1,-1 1 1,0-1-1,1 0 1,-1-1-1,-1 1 1,1-1 0,0 0-1,-1 0 1,0-1-1,0 1 1,0-1-1,6-10 1,-4 4-18,-1-1-1,0 0 1,-1 0-1,0 0 1,-1 0-1,0 0 1,-1-1-1,-1 0 1,0 1-1,0-15 1,-19 29 521,11 0-481,1 2 1,-1-1-1,1 0 0,0 1 0,0 0 1,0 1-1,0-1 0,1 1 0,0 0 1,0 1-1,0-1 0,1 1 1,0 0-1,0 0 0,0 0 0,1 1 1,0-1-1,0 1 0,0 0 0,1 0 1,0 0-1,1 0 0,-1 0 0,1 10 1,0-15-8,1-1 0,1 0 0,-1 1-1,0-1 1,0 0 0,0 0 0,1 1 0,-1-1 0,0 0 0,1 0 0,0 1 0,-1-1 0,1 0 0,-1 0 0,1 0 0,0 0 0,0 0 0,0 0 0,0 0 0,0 0 0,0 0 0,0-1 0,0 1 0,0 0 0,0-1 0,0 1 0,0 0 0,2 0 0,40 5 3,-37-6-3,32 2-572,-1-1-1,1-2 1,-1-2-1,1-1 1,-1-2 0,68-20-1,-28-5-7265</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4.459"/>
    </inkml:context>
    <inkml:brush xml:id="br0">
      <inkml:brushProperty name="width" value="0.05" units="cm"/>
      <inkml:brushProperty name="height" value="0.05" units="cm"/>
      <inkml:brushProperty name="color" value="#FF0066"/>
    </inkml:brush>
  </inkml:definitions>
  <inkml:trace contextRef="#ctx0" brushRef="#br0">224 36 14759,'0'0'8350,"3"-6"-7851,11-19-269,-14 25-230,0 0 1,0 0 0,0-1 0,0 1 0,1 0 0,-1 0 0,0-1 0,0 1 0,0 0 0,0 0 0,1 0-1,-1-1 1,0 1 0,0 0 0,0 0 0,1 0 0,-1 0 0,0 0 0,0-1 0,1 1 0,-1 0-1,0 0 1,0 0 0,1 0 0,-1 0 0,0 0 0,0 0 0,1 0 0,-1 0 0,0 0 0,0 0 0,1 0-1,-1 0 1,0 0 0,0 0 0,1 0 0,-1 0 0,0 0 0,0 0 0,1 1 0,-1-1 0,0 0-1,0 0 1,1 0 0,-1 0 0,0 0 0,0 1 0,0-1 0,0 0 0,1 0 0,-1 0 0,0 1 0,0-1-1,0 0 1,0 0 0,0 1 0,0-1 0,1 0 0,-1 0 0,0 1 0,0-1 0,0 0 0,0 1-2,10 18 0,-1 0 1,-1 0 0,0 1 0,-2 0-1,-1 0 1,0 0 0,2 22-1,-4-24 4,7 51-730,-3-1 0,-2 94 1,-6-170 757,1 0 0,-1 0-1,0 0 1,-1 1 0,0-1 0,0 1 0,0-1-1,-1 1 1,0 0 0,-1 0 0,0 0 0,0 0-1,0 1 1,-1-1 0,0 1 0,0 0 0,0 1-1,-1-1 1,0 1 0,0 0 0,-13-8 0,16 12-23,1 0 1,0 1 0,-1-1 0,1 0 0,-1 1-1,0 0 1,1-1 0,-1 1 0,1 0-1,-1 0 1,0 0 0,1 1 0,-1-1 0,1 1-1,-1-1 1,1 1 0,-1 0 0,1 0 0,0 0-1,-1 0 1,-2 2 0,-43 36-61,41-32 60,-13 11-12,1 1 0,-30 40 0,44-51-8,-1-1 1,1 1-1,1 1 1,0-1 0,0 1-1,0-1 1,1 1-1,0 0 1,1 0-1,0 1 1,-1 16 0,4-26-10,0 1 1,0-1-1,1 0 1,-1 1-1,0-1 1,0 0-1,0 0 1,0 0 0,1 0-1,-1 0 1,0 0-1,0 0 1,0 0-1,0-1 1,0 1-1,2-1 1,-3 1 10,14-3 44,-1 0 0,-1-2-1,1 1 1,-1-2 0,1 0 0,18-12 0,68-55 109,-74 53-112,-21 17-13,-1 1 1,1-1-1,0 1 0,0-1 1,0 1-1,0 0 1,0 1-1,0-1 0,0 1 1,7-2-1,-8 3-15,0 0 0,0 0 0,-1 0 0,1 1 1,0-1-1,-1 1 0,1-1 0,0 1 0,-1 0 0,1 0 0,-1 0 1,0 1-1,1-1 0,-1 0 0,0 1 0,1 0 0,-1-1 0,3 4 0,13 13-25,5 3 34,48 37-1,-63-53-18,0 1-1,1-2 0,-1 1 1,1-1-1,0-1 1,1 0-1,-1 0 0,0 0 1,1-1-1,16 1 1,-19-3-48,3 1-327,1-1 0,-1 0 0,1 0-1,-1-1 1,16-4 0,12-14-4479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7.502"/>
    </inkml:context>
    <inkml:brush xml:id="br0">
      <inkml:brushProperty name="width" value="0.05" units="cm"/>
      <inkml:brushProperty name="height" value="0.05" units="cm"/>
      <inkml:brushProperty name="color" value="#004F8B"/>
    </inkml:brush>
  </inkml:definitions>
  <inkml:trace contextRef="#ctx0" brushRef="#br0">221 343 17880,'0'0'4901,"-32"19"-4813,-101 64 8,129-80-97,0-1 0,0 1 0,0 0 0,0 0 0,1 0 0,0 1 0,-1-1 0,1 1 0,1 0 0,-1-1 0,0 2 0,1-1 0,0 0 0,0 0 0,0 1 0,1-1 0,-1 1 0,1-1 0,0 1 0,0 0 0,1-1 0,-1 1 0,1 0 0,0-1 0,1 1 0,-1 0 0,3 9 0,-1 13-198,-2-25 46,-1-1 0,1 1-1,0 0 1,0 0 0,0 0-1,1 0 1,-1 0 0,0 0-1,1 0 1,-1 0 0,1-1-1,0 1 1,0 0 0,1 3-1,0-4-17,-1-1 0,1 1-1,-1-1 1,1 1-1,-1-1 1,1 1-1,0-1 1,-1 0-1,1 0 1,-1 0-1,1 0 1,0 0-1,-1 0 1,1 0-1,0 0 1,-1-1-1,3 0 1,3-1 84,-1 0 0,1 0 1,-1-1-1,0 0 0,0 0 0,0 0 0,-1-1 0,1 0 1,-1 0-1,0-1 0,0 1 0,0-1 0,0 0 1,-1 0-1,0-1 0,0 1 0,0-1 0,-1 0 1,4-9-1,1-3 709,0 0 1,-1-1-1,-2 1 0,1-1 1,3-30-1,-9 49-588,0 1 0,0-1-1,0 0 1,0 0 0,0 0-1,1 1 1,-1-1 0,0 0-1,0 0 1,0 0 0,0 1 0,1-1-1,-1 0 1,0 0 0,0 0-1,1 0 1,-1 0 0,0 1-1,0-1 1,1 0 0,-1 0 0,0 0-1,0 0 1,1 0 0,-1 0-1,0 0 1,0 0 0,1 0-1,-1 0 1,0 0 0,0 0 0,1 0-1,-1 0 1,0 0 0,0-1-1,1 1 1,-1 0 0,0 0-1,0 0 1,0 0 0,1 0 0,-1 0-1,0-1 1,0 1 0,0 0-1,1 0 1,-1 0 0,0-1-1,0 1 1,0 0 0,0 0 0,1 0-1,-1-1 1,0 1 0,0 0-1,0 0 1,0-1 0,0 1-1,0 0 1,0 0 0,0-1 0,0 1-1,0 0 1,0 0 0,0-1-1,0 1 1,16 23-271,-12-16 399,5 8-114,1 0 0,1-1 1,0-1-1,1 0 0,1 0 1,27 21-1,-33-29-62,1-1 0,0 1 1,0-2-1,0 1 0,0-1 0,1 0 0,0-1 1,-1 1-1,1-2 0,0 1 0,0-2 1,0 1-1,-1-1 0,1 0 0,0-1 0,10-1 1,-15 1-65,0 0 1,0 0 0,0 0 0,0-1-1,0 1 1,0-1 0,0 0 0,-1 0-1,1 0 1,0 0 0,-1-1 0,0 0-1,0 1 1,0-1 0,0 0 0,0-1 0,3-4-1,-2 1-115,0 0 0,-1 0 0,0 0 0,0-1 0,-1 1 0,0-1 0,0 0 0,1-13 0,-1-6 38,-2 1-1,-1 0 0,-1 0 0,-10-47 1,0 26 859,-2 1 0,-1 0 1,-25-48-1,39 91-551,0 0-1,0 1 1,-1-1-1,1 1 1,0-1 0,-1 1-1,0-1 1,1 1-1,-1 0 1,0 0 0,0 0-1,0 0 1,0 0 0,-4-1-1,5 21 136,1 5-305,-1-5 16,1-1 0,0 0 0,1 1 0,1-1 0,0 0 0,2 0 0,0 0 0,0-1 1,15 33-1,29 31 3,-30-54-155,-2 1 1,-1 1-1,19 47 0,-33-70-353,1 1 1,-2-1-1,1 1 0,0 0 0,-2 11 0,1-8-1979</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44.844"/>
    </inkml:context>
    <inkml:brush xml:id="br0">
      <inkml:brushProperty name="width" value="0.05" units="cm"/>
      <inkml:brushProperty name="height" value="0.05" units="cm"/>
      <inkml:brushProperty name="color" value="#FF0066"/>
    </inkml:brush>
  </inkml:definitions>
  <inkml:trace contextRef="#ctx0" brushRef="#br0">34 17 23179,'0'0'3969,"12"0"-4353,-12-5-1168,-45-7-1458</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1:57.193"/>
    </inkml:context>
    <inkml:brush xml:id="br0">
      <inkml:brushProperty name="width" value="0.05" units="cm"/>
      <inkml:brushProperty name="height" value="0.05" units="cm"/>
      <inkml:brushProperty name="color" value="#FF0066"/>
    </inkml:brush>
  </inkml:definitions>
  <inkml:trace contextRef="#ctx0" brushRef="#br0">3197 93 12742,'0'0'3311,"-35"-9"-2666,-168-44 6,149 42-158,0 3 1,-81-3-1,-113 11-341,104 2 33,78-2-147,-458 7 212,2 37-111,298-15-151,-221 39 179,410-60-148,0 2 0,1 1 1,0 2-1,1 1 1,1 1-1,-56 37 0,68-38-32,0 0-1,0 2 0,2 1 0,0 0 0,1 1 1,0 1-1,2 0 0,0 1 0,2 1 0,-19 37 1,21-31 13,3 1 0,0 0 1,1 0-1,2 1 0,1 0 0,2 0 1,0 0-1,2 0 0,4 35 0,-1-43-2,1 0-1,1 0 1,0-1-1,2 0 0,13 30 1,3-3 27,31 47 0,-42-77-34,1 0-1,1-1 1,0 0-1,2-1 1,-1-1-1,2-1 1,0 0-1,1-1 1,0-1-1,0 0 1,37 14-1,9-1-9,1-2 0,89 17 0,79 18 51,248 45 75,-131-64-42,2-15-1,0-16 1,471-49 0,-679 28 40,265-62 1,-387 70-61,0-2 0,-1 0 0,0-2 0,0 0 0,-1-1 0,0-1 1,-1-1-1,0 0 0,21-22 0,-29 25 8,-1-1-1,0 0 1,-1-1 0,0 0-1,-1 0 1,-1-1 0,0 0-1,0-1 1,-1 1 0,-1-1-1,-1 0 1,1 0 0,-2-1-1,0 1 1,1-22 0,-4-146 360,0 172-394,-2-1-1,0 1 1,0 0-1,0 0 1,-1 0-1,-1 0 1,0 0-1,0 0 1,-1 1-1,0 0 1,-10-13-1,-13-15 45,-43-45 0,21 26 27,-52-83 120,91 127-153,-2 0-1,1 1 0,-2 0 1,1 1-1,-2 0 0,1 1 1,-1 1-1,0 0 0,-1 2 1,-29-10-1,-15-1-100,-100-13 0,96 20 54,21 2-9,0-1 1,0-3-1,1-1 1,1-2-1,1-2 1,0-1-1,1-3 1,-52-35-1,88 53-213,-1 1-1,0-1 1,0 1-1,0 0 1,0 0-1,0 0 0,0 1 1,0-1-1,0 1 1,-1 0-1,1 0 1,-1 0-1,1 1 1,-6 0-1,-19 0-4061</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27.525"/>
    </inkml:context>
    <inkml:brush xml:id="br0">
      <inkml:brushProperty name="width" value="0.05" units="cm"/>
      <inkml:brushProperty name="height" value="0.05" units="cm"/>
      <inkml:brushProperty name="color" value="#FF0066"/>
    </inkml:brush>
  </inkml:definitions>
  <inkml:trace contextRef="#ctx0" brushRef="#br0">411 1 20505,'0'0'3501,"-28"20"-3325,-2 3-158,1 2 0,1 0-1,1 2 1,2 1 0,0 1 0,-32 51 0,31-34 7,1 1 0,2 1-1,2 1 1,-25 95 0,40-122-22,1 0 1,1 1 0,1 0 0,2 0-1,0 0 1,1 0 0,1 0 0,1 0-1,1 0 1,1-1 0,1 1 0,1-1-1,18 41 1,-10-37-4,2-1-1,1 0 0,1-2 1,1 0-1,0-1 0,2-1 1,1-1-1,31 23 0,27 13-8,97 52 0,-168-103-9,-7-4 8,0 0-1,0 0 1,0 0-1,0 0 1,0 0-1,0 0 1,0 0-1,0 1 0,0-1 1,-1 1-1,1 0 1,0-1-1,1 5 1,-3-6-38,-4-2-790,-20-11-677,-2-15-2162</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27.991"/>
    </inkml:context>
    <inkml:brush xml:id="br0">
      <inkml:brushProperty name="width" value="0.05" units="cm"/>
      <inkml:brushProperty name="height" value="0.05" units="cm"/>
      <inkml:brushProperty name="color" value="#FF0066"/>
    </inkml:brush>
  </inkml:definitions>
  <inkml:trace contextRef="#ctx0" brushRef="#br0">439 41 15575,'0'0'1644,"-18"19"-868,-64 58-248,73-70-387,-1-1 1,1 0-1,-1-1 0,0 0 0,0-1 1,0 0-1,-1-1 0,1 0 0,-1 0 1,0-1-1,0 0 0,0-1 0,0-1 1,0 1-1,0-2 0,-19-2 0,16 2 142,9 1-210,0 0 0,0-1 0,0 0 0,-1 0 0,1 0 0,0 0 0,0-1 0,0 0 0,1 0 0,-1-1 0,0 1 0,1-1 0,-1 0 0,1 0 0,0 0 0,0-1 0,0 1 0,1-1 1,-1 0-1,-5-8 0,5 4-7,0-1 0,0 1 0,1-1 0,0 0 0,0 0 0,1 0 0,0 0 0,1-1 0,0 1 0,0-17 0,1 25-64,1 1 1,-1-1 0,0 1-1,0-1 1,0 0 0,0 1 0,1-1-1,-1 1 1,0-1 0,1 0-1,-1 1 1,0-1 0,1 1-1,-1-1 1,1 1 0,-1 0-1,1-1 1,-1 1 0,1-1-1,-1 1 1,1 0 0,-1-1-1,1 1 1,0 0 0,-1 0-1,1-1 1,-1 1 0,1 0-1,0 0 1,-1 0 0,1 0-1,0 0 1,27-1-8,-19 1 4,4 1-4,0-1 0,-1 2 0,1-1 0,0 2 0,-1 0 0,0 0 0,1 1 0,-1 1-1,-1 0 1,1 0 0,-1 1 0,0 1 0,0 0 0,12 11 0,-15-11-6,-1 0 0,0 0 0,0 1 0,0 0 0,-1 1 0,-1 0 0,1 0 0,-1 0 0,-1 0 0,0 1 0,0-1 0,-1 1 0,0 0 0,-1 0 0,0 0 0,0 1 0,0 20 0,-2-26 6,0 6 0,0-1-1,-1 1 1,0-1-1,-4 18 1,4-24 5,0 0-1,-1-1 1,0 1-1,1-1 1,-1 0 0,-1 0-1,1 1 1,0-1 0,-1-1-1,0 1 1,1 0 0,-1-1-1,0 1 1,-1-1 0,-5 4-1,-77 31-951,85-36 23,9-5-4916</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28.357"/>
    </inkml:context>
    <inkml:brush xml:id="br0">
      <inkml:brushProperty name="width" value="0.05" units="cm"/>
      <inkml:brushProperty name="height" value="0.05" units="cm"/>
      <inkml:brushProperty name="color" value="#FF0066"/>
    </inkml:brush>
  </inkml:definitions>
  <inkml:trace contextRef="#ctx0" brushRef="#br0">142 0 17640,'0'0'5098,"-10"6"-5015,0 0-80,1-1 0,0 2 0,0-1 0,1 1 0,0 1 0,0-1 0,0 1 0,1 1 0,1 0 0,-1-1 0,1 2 0,1-1 1,0 1-1,0 0 0,1 0 0,0 0 0,1 1 0,0-1 0,1 1 0,0 0 0,-1 11 0,3-8 29,0-9-59,-1 0 0,1 0 0,1 0-1,-1 1 1,1-1 0,2 8 0,-2-12 5,-1 1 1,1-1 0,0 0-1,0 1 1,0-1-1,0 0 1,0 1-1,0-1 1,0 0 0,0 0-1,1 0 1,-1 0-1,0 0 1,1 0-1,-1-1 1,0 1 0,1 0-1,-1-1 1,1 1-1,-1-1 1,1 1 0,0-1-1,-1 0 1,1 0-1,2 0 1,2 1 17,0 0 0,0-1 1,0 0-1,1 0 0,-1-1 1,0 0-1,0 0 0,0 0 0,0 0 1,0-1-1,-1 0 0,1-1 1,0 1-1,-1-1 0,9-6 0,-10 6 8,0-1 0,-1 0-1,0 0 1,1 0 0,-1 0-1,-1 0 1,1-1 0,-1 1-1,1-1 1,-1 0-1,-1 0 1,1 0 0,-1 0-1,0 0 1,0 0 0,0 0-1,-1 0 1,1 0 0,-2-7-1,2 6 20,-1 1 0,0-1 0,-1 0-1,1 0 1,-1 0 0,0 1 0,-1-1 0,1 0 0,-1 1-1,0-1 1,-1 1 0,1 0 0,-1 0 0,0 0-1,0 0 1,-1 0 0,1 1 0,-1-1 0,0 1-1,0 0 1,-1 0 0,1 0 0,-1 1 0,0 0 0,0 0-1,0 0 1,0 0 0,-8-2 0,-5 1-369,17 9-1308,2 5-4163</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28.870"/>
    </inkml:context>
    <inkml:brush xml:id="br0">
      <inkml:brushProperty name="width" value="0.05" units="cm"/>
      <inkml:brushProperty name="height" value="0.05" units="cm"/>
      <inkml:brushProperty name="color" value="#FF0066"/>
    </inkml:brush>
  </inkml:definitions>
  <inkml:trace contextRef="#ctx0" brushRef="#br0">46 0 20377,'0'0'1721,"0"12"-1374,-4 255-110,4-266-210,0-9 149,-1-4-130,0 0 1,-1 0-1,-1 0 0,0 1 0,-7-20 0,5 20 107,1-1 0,1 1 0,0-1 0,1 0 0,-2-21 0,4 32 66,11 24-419,6-7 38,1-1 1,0 0-1,1-2 0,37 21 1,-54-33 104,0 0 0,0 0 1,0 0-1,0 0 1,0-1-1,1 1 1,-1-1-1,0 0 0,0 1 1,0-1-1,1 0 1,-1 0-1,0 0 0,0-1 1,1 1-1,-1 0 1,0-1-1,0 0 1,0 1-1,0-1 0,0 0 1,2-1-1,1-1 49,-1 0 1,-1 0-1,1-1 0,0 1 0,-1-1 1,0 0-1,0 0 0,0 0 0,4-7 0,-1-1 136,0 1 0,-1-1-1,-1 0 1,0-1 0,-1 1-1,4-25 1,-4 15 370,2 18-125,9 30-131,-7-10-365,-2-3 22,1 0 0,1 0 0,0 0 0,0-1-1,1 0 1,1-1 0,0 1 0,16 14 0,-17-23-3375</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0.755"/>
    </inkml:context>
    <inkml:brush xml:id="br0">
      <inkml:brushProperty name="width" value="0.05" units="cm"/>
      <inkml:brushProperty name="height" value="0.05" units="cm"/>
      <inkml:brushProperty name="color" value="#FF0066"/>
    </inkml:brush>
  </inkml:definitions>
  <inkml:trace contextRef="#ctx0" brushRef="#br0">37 125 5426,'0'0'12444,"-2"-4"-11599,1 0-1027,1 3 376,-1-1 0,1 0 1,-1 1-1,1-1 1,-1 1-1,1-1 1,-1 1-1,0 0 1,0-1-1,0 1 1,0 0-1,0-1 1,0 1-1,0 0 1,0 0-1,0 0 1,-1 0-1,1 0 1,0 0-1,-1 0 1,1 1-1,-1-1 0,-1 0 1,2 1 213,-1 7-374,1 1 1,-1-1-1,1 1 0,0-1 1,1 1-1,0 0 0,0-1 1,2 10-1,-1 13-31,-2 29-15,0-29-4,0 1 1,2-1 0,1 0 0,2 0-1,13 56 1,-9-61-80,1 2-501,-6-31 396,-2-19 251,-10-319-126,18 270 1374,-8 72-1294,0 0-1,0-1 0,0 1 0,1 0 1,-1 0-1,0 0 0,0 0 0,0 0 1,1 0-1,-1 0 0,0 0 0,0 0 0,0 1 1,1-1-1,-1 1 0,1 0 0,15 10-46,-1 2-1,0 0 1,-1 0-1,15 19 1,31 28 38,-23-28-481,-37-32 354,18-10 88,-9 2 49,-1-1 0,0 1 0,-1-2-1,0 1 1,-1-1 0,0-1 0,0 1-1,-1-1 1,9-22 0,-10 16 176,0 0 0,-1-1 0,0 0 0,-2 0 0,0 0 0,0-25 0,-1 44-188,0-1 0,0 1 0,1-1 0,-1 1 0,0 0 0,0 0 0,1 0 0,-1 0 0,0 0 0,0 0 0,0 0 0,0 0 0,-1 0 0,1 0 0,1 2 0,26 46-42,-3 0 0,29 81 0,32 62 114,-83-187-82,-2-4-88,-1-6-2089,0-14-712</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1.509"/>
    </inkml:context>
    <inkml:brush xml:id="br0">
      <inkml:brushProperty name="width" value="0.05" units="cm"/>
      <inkml:brushProperty name="height" value="0.05" units="cm"/>
      <inkml:brushProperty name="color" value="#FF0066"/>
    </inkml:brush>
  </inkml:definitions>
  <inkml:trace contextRef="#ctx0" brushRef="#br0">21 48 10965,'0'0'11781,"0"-10"-11068,0-17-438,0 17-173,0 20 4,5 85-134,27 150 1,5 55 103,-36-24-97,-1-276 22,0 0 0,0 0 1,0 0-1,0 1 1,0-1-1,0 0 1,0 0-1,0 0 1,-1 1-1,1-1 0,0 0 1,0 0-1,0 0 1,0 0-1,0 0 1,0 1-1,-1-1 0,1 0 1,0 0-1,0 0 1,0 0-1,0 0 1,-1 0-1,1 1 0,0-1 1,0 0-1,0 0 1,0 0-1,-1 0 1,1 0-1,0 0 0,0 0 1,0 0-1,-1 0 1,1 0-1,0 0 1,0 0-1,0 0 0,-1 0 1,1 0-1,0 0 1,0 0-1,0 0 1,-1-1-1,1 1 0,0 0 1,0 0-1,0 0 1,0 0-1,-1 0 1,1 0-1,0 0 1,0-1-1,0 1 0,0 0 1,0 0-1,0 0 1,-1 0-1,1-1 1,0 1-1,0 0 0,0-1 1,-13-11 212,4-1-172,0 0 0,1-1 0,1 0 0,0 0 0,1-1 0,1 0 0,0 0 1,1 0-1,1 0 0,-4-31 0,3-6-46,6-102 1,-1 144 2,0 1 1,1-1-1,0 1 0,1-1 1,0 1-1,0 0 1,1 0-1,0 0 0,1 0 1,-1 1-1,2 0 1,-1 0-1,1 0 0,13-13 1,-14 17-12,0 0 0,0 0 0,0 0 0,0 1 1,0-1-1,1 1 0,-1 0 0,1 1 0,0 0 1,0 0-1,0 0 0,0 0 0,0 1 1,0 0-1,0 0 0,1 1 0,-1 0 0,0 0 1,1 0-1,-1 1 0,0 0 0,0 0 0,0 0 1,9 4-1,-12-3-4,1 0 0,0 0 0,-1 0 0,0 0 0,1 1 0,-1 0 0,0-1 0,0 1 0,0 0 0,-1 0 0,1 1 0,-1-1 0,0 1 0,0-1 0,0 1 0,0 0 0,-1-1 0,1 1 0,-1 0 0,0 0 0,0 0 0,0 0 0,-1 0 0,0 0 0,1 0 0,-1 1 0,-1-1 0,1 0 0,-1 0 0,1 0 0,-1 0 0,0 0 0,-1 0 0,1 0 0,-1-1 0,1 1 0,-1 0 0,0-1 0,-1 1 0,1-1 0,0 0 0,-1 1 0,-4 3 0,-5 2-76,0 0 0,0-1 0,-1-1 0,0 0 0,0 0 1,-1-2-1,0 1 0,0-2 0,0 0 0,0 0 1,-22 1-1,36-5 25,0 0 1,-1 0-1,1 0 1,0 0 0,0 0-1,-1 0 1,1-1-1,0 1 1,-1 0 0,1 0-1,0 0 1,0 0-1,-1-1 1,1 1-1,0 0 1,0 0 0,-1-1-1,1 1 1,0 0-1,0 0 1,0-1 0,0 1-1,-1 0 1,1 0-1,0-1 1,0 1 0,0 0-1,0-1 1,0 1-1,0 0 1,0-1-1,0 1 1,0 0 0,0-1-1,0 1 1,0 0-1,0-1 1,0 1 0,0 0-1,0-1 1,0 1-1,0 0 1,1-1 0,-1-3-1393,0-18-7756</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2.527"/>
    </inkml:context>
    <inkml:brush xml:id="br0">
      <inkml:brushProperty name="width" value="0.05" units="cm"/>
      <inkml:brushProperty name="height" value="0.05" units="cm"/>
      <inkml:brushProperty name="color" value="#FF0066"/>
    </inkml:brush>
  </inkml:definitions>
  <inkml:trace contextRef="#ctx0" brushRef="#br0">88 68 19577,'0'0'4375,"-6"-5"-4015,5 4-360,0 0-1,1 0 1,-1 1-1,0-1 0,0 0 1,0 1-1,0-1 0,0 0 1,0 1-1,0-1 0,0 1 1,0-1-1,0 1 0,0 0 1,0 0-1,0-1 0,0 1 1,0 0-1,0 0 1,0 0-1,0 0 0,0 0 1,-1 0-1,1 0 0,0 0 1,0 1-1,0-1 0,0 0 1,0 1-1,0-1 0,0 1 1,0-1-1,-1 2 0,-2 2-9,1 1 0,0 0 0,0 1-1,0-1 1,1 0 0,0 1 0,-3 7-1,-1 8-180,1 0-1,1 1 0,1-1 1,1 1-1,1 40 1,1-61 140,0-1 1,0 1-1,0-1 1,0 1 0,0-1-1,1 1 1,-1-1-1,0 0 1,0 1 0,0-1-1,1 1 1,-1-1-1,0 0 1,0 1 0,1-1-1,-1 0 1,0 1-1,1-1 1,-1 0 0,0 0-1,1 1 1,-1-1-1,0 0 1,1 0 0,-1 1-1,1-1 1,-1 0-1,1 0 1,-1 0 0,0 0-1,1 0 1,-1 0-1,1 0 1,-1 0 0,1 0-1,-1 0 1,1 0-1,-1 0 1,0 0 0,1 0-1,-1 0 1,1 0-1,-1 0 1,1-1 0,23-8-153,-16 4 323,-1 0-1,1-1 1,-1 0-1,0-1 1,0 0 0,-1 0-1,0 0 1,0-1-1,-1 0 1,0 0-1,0 0 1,-1-1 0,0 1-1,-1-1 1,0 0-1,0 0 1,-1-1-1,0 1 1,0 0 0,-1-1-1,0-17 1,17 56-126,-10-12-70,29 55 141,-35-68-107,1-1 0,-1 1 0,1-1-1,0 1 1,0-1 0,0 0 0,0 0 0,0 0 0,1 0 0,-1-1 0,1 1 0,0-1 0,0 0-1,8 3 1,-10-5 33,-1 0 0,1 0 0,0 0-1,0 0 1,0-1 0,0 1 0,0 0-1,0-1 1,0 0 0,0 1 0,-1-1 0,1 0-1,0 0 1,0 0 0,-1 0 0,1 0-1,-1 0 1,1-1 0,-1 1 0,0-1-1,1 1 1,-1-1 0,0 1 0,0-1 0,0 1-1,0-1 1,0 0 0,0 0 0,-1 0-1,2-3 1,1-4 48,0 1 1,0-1-1,-1 0 0,0 0 0,0-10 1,-1-132 2105,-1 151-1953,8 2-747,0 0 473,0 0-1,0 0 1,0-1-1,0 0 1,0 0-1,0-1 1,14-2-1,7 2-47,258 3-1006,-284-3 1115,0 0 1,0 0 0,0 0 0,-1 0 0,1 1 0,0 0 0,0-1-1,0 1 1,-1 0 0,1 0 0,0 1 0,-1-1 0,1 0 0,-1 1-1,0 0 1,1-1 0,-1 1 0,0 0 0,0 0 0,0 1 0,3 3-1,-4-3 7,0 0-1,0 1 0,0-1 0,0 1 0,0-1 1,-1 1-1,1 0 0,-1-1 0,0 1 0,0 0 1,-1-1-1,1 1 0,-1-1 0,0 1 0,0 0 1,0-1-1,-1 4 0,-15 31 82,14-32-50,0 0-1,0 0 0,1 0 1,-1 0-1,1 1 1,1-1-1,-1 0 0,1 1 1,0 0-1,1-1 0,-1 1 1,2 12-1,-1-19-16,0 1-1,1-1 1,-1 1 0,0-1-1,0 1 1,0-1 0,0 1 0,1-1-1,-1 1 1,0-1 0,0 0-1,1 1 1,-1-1 0,0 1-1,1-1 1,-1 0 0,0 1-1,1-1 1,-1 0 0,0 0-1,1 1 1,-1-1 0,1 0 0,-1 0-1,1 1 1,-1-1 0,1 0-1,-1 0 1,0 0 0,1 0-1,-1 0 1,1 0 0,0 0-1,27 3-275,1-1-1,-1-2 0,0-1 0,1-1 1,-1-1-1,0-2 0,0 0 1,-1-2-1,1-2 0,40-17 0,-59 22 94,-2 1 0,1-1 0,0-1 0,-1 1 0,0-1 0,0-1 0,0 1 0,0-1 0,-1-1 0,8-10 0,-10 12 330,-1-1 0,0 0 0,0 0 0,-1 0 0,0-1 0,0 1 0,0 0 0,-1-1 0,0 1 0,0-1 0,-1 0 0,1 1 0,-1-1 0,-2-8 0,2 14-107,0 0-1,0 0 0,-1-1 0,1 1 0,0 0 0,-1 0 0,1 0 1,-1 0-1,1 0 0,-1 0 0,1-1 0,-1 1 0,0 0 1,0 0-1,1 1 0,-1-1 0,0 0 0,0 0 0,0 0 1,0 1-1,0-1 0,0 0 0,-3 0 0,1 0 75,0-1-1,-1 2 1,1-1-1,-1 0 1,1 1-1,-1-1 1,0 1-1,-5 1 1,0-1 51,1 2 1,-1-1-1,0 1 0,1 0 1,-1 1-1,-13 6 0,9-2-246,-1 1 0,1 1 0,1 0-1,0 1 1,0 0 0,-16 19 0,23-22-4,0-1 0,0 1 0,0 0 1,1 0-1,0 1 0,1-1 0,0 1 0,0 0 0,0 0 1,1 0-1,0 0 0,1 0 0,-1 1 0,1 8 0,7-16-1281,0-2 1334,0 0-1,0 0 1,0 0 0,0-1-1,0 0 1,-1 0-1,1-1 1,-1 0-1,1 0 1,-1 0 0,0 0-1,8-7 1,5-6 773,-1 0-1,17-20 1,-33 35-695,-1 1 0,1-1 0,-1 1 0,1 0 0,-1-1 0,1 1 0,0 0 1,-1-1-1,1 1 0,0 0 0,-1-1 0,1 1 0,0 0 0,-1 0 0,1 0 0,0 0 0,0 0 0,-1 0 0,1 0 0,0 0 0,-1 0 0,1 0 0,0 0 0,-1 0 0,1 0 0,0 1 0,-1-1 0,1 0 0,0 0 0,-1 1 0,1-1 0,0 1 0,-1-1 1,1 0-1,-1 1 0,1-1 0,0 2 0,23 26-386,-12-14 448,0-2-147,1-1 0,0-1 0,1 0 0,0-1 0,0-1 0,21 10 0,-27-15-488,-1-1 0,2 1 0,-1-2 0,16 3 0,-2-3-4120</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3.207"/>
    </inkml:context>
    <inkml:brush xml:id="br0">
      <inkml:brushProperty name="width" value="0.05" units="cm"/>
      <inkml:brushProperty name="height" value="0.05" units="cm"/>
      <inkml:brushProperty name="color" value="#FF0066"/>
    </inkml:brush>
  </inkml:definitions>
  <inkml:trace contextRef="#ctx0" brushRef="#br0">1 26 19801,'0'0'2796,"16"8"-2809,-8-4 9,52 31-20,-56-31 22,0-1 1,0 1-1,0 0 1,0 0 0,0 0-1,-1 1 1,0-1-1,0 1 1,0 0-1,-1 0 1,1 0 0,-1 0-1,2 7 1,-2 2-107,0 0 1,0 0 0,-2 27-1,-1-21-511,0-13 101,-2-15 408,-1-17 186,4 17-71,1 0 0,0 1 1,0-1-1,1 0 0,0 1 0,0-1 1,1 1-1,0 0 0,7-14 0,4 0 113,27-34-1,-30 42-31,14-10 426,-24 23-509,0-1-1,-1 1 1,1 0-1,0 0 1,-1-1-1,1 1 1,0 0-1,0 0 1,-1 0-1,1 0 1,0 0-1,0 0 1,-1 0-1,1 0 1,0 0-1,-1 0 1,1 1-1,0-1 1,0 0-1,-1 0 1,1 1-1,0-1 1,-1 0-1,1 1 1,-1-1-1,1 1 0,-1-1 1,1 1-1,0-1 1,-1 1-1,1-1 1,-1 1-1,0-1 1,1 1-1,-1 0 1,0-1-1,1 1 1,-1 0-1,0-1 1,1 1-1,-1 0 1,0 0-1,5 13-20,0 1 0,-1-1-1,0 1 1,-2-1 0,0 1-1,0 0 1,-1 23 0,-1-37-3,0 0 1,-1-1-1,1 1 1,0 0-1,0 0 1,0-1-1,0 1 1,0 0-1,0 0 1,1-1-1,-1 1 1,0 0-1,0-1 1,0 1-1,1 0 1,-1-1-1,0 1 1,1 0-1,-1-1 1,1 1-1,-1-1 1,0 1-1,1 0 1,0-1-1,-1 1 1,1-1-1,-1 0 1,1 1-1,-1-1 1,1 1 0,1 0-1,0-1 8,-1-1 1,1 1-1,-1 0 0,1 0 1,-1-1-1,1 1 0,-1-1 1,1 1-1,-1-1 0,1 0 1,-1 1-1,1-1 0,1-2 1,39-34 39,-21 13 26,-15 16 53,1 1-1,-1-1 1,2 1 0,-1 0-1,1 0 1,15-10-1,-21 18-115,-1-1 0,1 1 0,-1-1 0,0 1-1,1 0 1,-1-1 0,0 1 0,1 0 0,-1 0 0,0 0-1,0 0 1,0 0 0,0 0 0,0 0 0,0 0 0,0 1-1,0-1 1,-1 0 0,1 0 0,0 1 0,-1-1 0,2 3-1,3 5 24,-1-4-7,1 0 1,1 0-1,-1-1 1,0 0-1,1 0 1,0 0 0,0-1-1,0 1 1,0-1-1,1-1 1,-1 1-1,1-1 1,0-1-1,0 1 1,-1-1-1,1 0 1,0 0-1,0-1 1,0 0-1,12-2 1,-4 1 17,1-1 1,0 0-1,-1-2 1,1 0-1,-1 0 1,0-2-1,-1 0 1,17-9-1,-27 14-28,-1-1 0,0 0 0,0 0-1,0 0 1,-1 0 0,1-1-1,0 1 1,-1-1 0,1 0 0,-1 0-1,0 0 1,0 0 0,0 0 0,2-5-1,-2 1 93,-1 0 0,1-1 0,-1 1 1,-1-1-1,1 1 0,-2-8 0,1 14 525,-17 16-670,13-10 45,-1 0 11,1-1 1,0 1-1,0 0 0,0 0 1,1 0-1,0 0 1,0 1-1,0-1 0,1 1 1,-1 0-1,1 0 1,1 0-1,-1 0 0,1 0 1,0 0-1,0 0 1,1 1-1,0-1 0,0 0 1,0 0-1,3 11 1,-3-16-2,1 0 0,-1 0 0,1 0 1,-1 0-1,1-1 0,0 1 1,-1 0-1,1 0 0,0-1 1,0 1-1,-1 0 0,1-1 0,0 1 1,0-1-1,0 1 0,0-1 1,-1 0-1,1 1 0,0-1 1,0 0-1,1 1 0,20 3-113,0 0-1,1-2 0,-1 0 1,0-1-1,24-3 0,2 1-86,-23 1-222,-1-2 0,26-4 1,13-12-3807,-2-12-9665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7.856"/>
    </inkml:context>
    <inkml:brush xml:id="br0">
      <inkml:brushProperty name="width" value="0.05" units="cm"/>
      <inkml:brushProperty name="height" value="0.05" units="cm"/>
      <inkml:brushProperty name="color" value="#004F8B"/>
    </inkml:brush>
  </inkml:definitions>
  <inkml:trace contextRef="#ctx0" brushRef="#br0">1 64 16456,'0'0'5658,"9"-1"-5500,46-4-251,86 4-1,30-1-1200,-147 0 996,-1-1 0,0-1 0,0 0 0,-1-2 0,27-11 0,-48 17 346,0 0 72,0 0 0,1-1-1,-1 1 1,0-1 0,0 1 0,0-1 0,0 1 0,1-1-1,-1 0 1,0 0 0,0 1 0,0-1 0,0 0 0,0 0-1,-1 0 1,1 0 0,0 0 0,0 0 0,-1 0 0,1 0-1,0-2 1605,-1 5-1602,-4 244-2125</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3.588"/>
    </inkml:context>
    <inkml:brush xml:id="br0">
      <inkml:brushProperty name="width" value="0.05" units="cm"/>
      <inkml:brushProperty name="height" value="0.05" units="cm"/>
      <inkml:brushProperty name="color" value="#FF0066"/>
    </inkml:brush>
  </inkml:definitions>
  <inkml:trace contextRef="#ctx0" brushRef="#br0">75 21 19497,'0'0'5005,"-4"-6"-4832,-6-8-150,5 13-78,3 35-82,2-20 133,0 405-802,0-414 623,0-2-23,1-1 0,-1 1 1,0-1-1,0 1 0,0 0 0,0-1 0,-1 1 0,1-1 1,-1 1-1,1 0 0,-1-1 0,0 0 0,0 1 1,0-1-1,0 1 0,-1-1 0,1 0 0,-1 0 1,1 0-1,-1 0 0,0 0 0,-2 2 0,-30 10-7896</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3.972"/>
    </inkml:context>
    <inkml:brush xml:id="br0">
      <inkml:brushProperty name="width" value="0.05" units="cm"/>
      <inkml:brushProperty name="height" value="0.05" units="cm"/>
      <inkml:brushProperty name="color" value="#FF0066"/>
    </inkml:brush>
  </inkml:definitions>
  <inkml:trace contextRef="#ctx0" brushRef="#br0">1 123 16039,'0'0'7572,"120"-95"-7572,-33 80-208,4 4-593,-8 9-287,-17 2-1329,-25 0-6435</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4.380"/>
    </inkml:context>
    <inkml:brush xml:id="br0">
      <inkml:brushProperty name="width" value="0.05" units="cm"/>
      <inkml:brushProperty name="height" value="0.05" units="cm"/>
      <inkml:brushProperty name="color" value="#FF0066"/>
    </inkml:brush>
  </inkml:definitions>
  <inkml:trace contextRef="#ctx0" brushRef="#br0">80 228 14631,'0'0'3543,"13"-20"-2914,43-64-154,-52 80-389,-1 0 0,1-1-1,-1 1 1,0-1 0,-1 0 0,1 0-1,-1 0 1,0-1 0,0 1 0,0 0-1,-1-1 1,0 1 0,0-1-1,0 1 1,-1-1 0,0-9 0,0 4 382,-4 10-395,0 0 0,-1 0 0,1 1 0,0 0 0,-1 0 0,1 0 0,0 0 0,-8 2 0,4 0-75,1 1-1,-1 0 1,1 0 0,-1 1 0,1 0 0,0 0 0,0 0 0,1 1 0,-1 0 0,1 1-1,-7 7 1,8-8 1,1 0 0,0 0 0,0 0 0,0 0 0,1 1-1,-1-1 1,1 1 0,1 0 0,-1 0 0,1 0 0,0 0-1,1 1 1,-1-1 0,0 11 0,2-14 0,-1 0 0,1 0 0,0-1 0,0 1 0,1 0 1,-1 0-1,1 0 0,-1 0 0,1-1 0,0 1 0,0 0 0,0-1 0,0 1 0,1-1 0,-1 1 1,3 2-1,-1-3-5,0 0 0,0 0 0,0-1 0,0 1 0,1-1 0,-1 0 0,0 0 0,1 0 0,-1-1 0,1 1 0,-1-1 0,1 0 0,5 0 0,23 2-226,0-2 0,0-2 0,41-6 0,-56 4 38,1 0-1,-1-1 0,0 0 0,-1-1 0,1-1 0,-1-1 1,23-15-1,-36 21 181,1-1 1,-1 1-1,1-1 0,-1 0 1,0 0-1,0 0 0,-1 0 1,1-1-1,-1 1 0,1-1 1,-1 0-1,0 0 1,0 1-1,2-9 0,-2 2 355,0 0-1,-1-1 0,-1 1 0,0-18 0,0 13 522,-4 3-206,2 6 221,12 4-598,2 2-287,0 0-1,1 1 1,-1 0 0,0 1 0,-1 1 0,16 4 0,-24-6-1,0 0 1,0 1 0,1-1 0,-1 1-1,0 0 1,-1 0 0,1 0 0,0 0-1,-1 0 1,1 1 0,-1-1 0,0 1-1,1-1 1,-1 1 0,0 0 0,-1 0-1,1 0 1,-1 0 0,1 0 0,-1 1-1,0-1 1,0 0 0,0 0 0,0 1-1,-1-1 1,0 1 0,1 6 0,-2-8 1,1 0 1,0 0-1,0 0 1,0 0-1,0 0 1,0 0-1,0 0 1,1 1-1,-1-1 1,1 0-1,-1 0 1,1 0-1,0 0 1,0 0-1,0 0 1,1 1-1,0-2-14,1 0 1,-1 0-1,1 0 0,-1-1 0,1 1 0,-1-1 0,1 1 0,-1-1 0,1 0 1,-1 0-1,1 0 0,3-1 0,4 1-62,7 0-200,0-2 1,0 0-1,0-1 0,22-6 0,29-16-3585,-23 3-4552</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4.757"/>
    </inkml:context>
    <inkml:brush xml:id="br0">
      <inkml:brushProperty name="width" value="0.05" units="cm"/>
      <inkml:brushProperty name="height" value="0.05" units="cm"/>
      <inkml:brushProperty name="color" value="#FF0066"/>
    </inkml:brush>
  </inkml:definitions>
  <inkml:trace contextRef="#ctx0" brushRef="#br0">45 0 17640,'0'0'4738,"-4"1"-4532,3-1-208,0 0 1,0 0 0,0 0 0,0 1-1,0-1 1,0 0 0,0 1 0,0-1-1,0 0 1,0 1 0,0 0 0,0-1-1,0 1 1,1-1 0,-1 1 0,0 0-1,0 0 1,1-1 0,-1 1 0,0 0-1,1 0 1,-1 0 0,1 0 0,-1 0-1,1 0 1,-1 0 0,1 0 0,0 0-1,-1 0 1,1 0 0,0 0 0,0 0-1,0 0 1,0 0 0,0 0 0,0 0-1,0 0 1,0 0 0,0 0 0,1 0-1,-1 0 1,0 0 0,1 0 0,0 2-1,0 1-6,1 0-1,0 0 1,0-1 0,0 1-1,0 0 1,1-1-1,0 1 1,-1-1 0,1 0-1,0 0 1,5 3-1,4 3 15,-1-1-36,0 0 0,-1 1-1,18 19 1,-25-26 15,-1 1-1,-1-1 1,1 1-1,0 0 1,-1-1-1,1 1 1,-1 0-1,0 0 1,0 0-1,0 0 1,0 1-1,0-1 1,-1 0-1,1 0 1,-1 0-1,0 0 1,0 1-1,0-1 1,-1 0-1,1 0 1,-2 6-1,0-6 10,1-1-1,0 1 1,-1-1 0,0 0-1,1 0 1,-1 0 0,0 0-1,0 0 1,0 0 0,0-1-1,0 1 1,-1 0 0,1-1-1,0 0 1,-1 0 0,1 0-1,-5 2 1,-51 12-10,47-12 18,-23 2 70,42-13-3498,17-4-3153</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5.127"/>
    </inkml:context>
    <inkml:brush xml:id="br0">
      <inkml:brushProperty name="width" value="0.05" units="cm"/>
      <inkml:brushProperty name="height" value="0.05" units="cm"/>
      <inkml:brushProperty name="color" value="#FF0066"/>
    </inkml:brush>
  </inkml:definitions>
  <inkml:trace contextRef="#ctx0" brushRef="#br0">0 0 19337,'0'0'4138,"16"12"-4101,9 9-29,37 27 22,-3 3 0,61 67-1,-103-99-17,-1 0 0,-1 1-1,-1 1 1,0 0 0,-2 1-1,-1 0 1,0 1 0,-2 0-1,-1 1 1,0 0 0,6 38 0,-11-34 4,0 1 1,-2-1 0,-3 40 0,0-54-15,0 0 1,0 0 0,-2 0-1,1-1 1,-2 0-1,0 0 1,0 0 0,-14 22-1,-1-8 8,-2 0 0,0-2 0,-2-1 1,-1-1-1,-1-1 0,0-1 0,-2-1 0,-59 31 0,83-48-74,3-3-451,4-2-944,11-9-1497</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5.214"/>
    </inkml:context>
    <inkml:brush xml:id="br0">
      <inkml:brushProperty name="width" value="0.05" units="cm"/>
      <inkml:brushProperty name="height" value="0.05" units="cm"/>
      <inkml:brushProperty name="color" value="#FF0066"/>
    </inkml:brush>
  </inkml:definitions>
  <inkml:trace contextRef="#ctx0" brushRef="#br0">179 81 5955,'0'0'17416,"-5"-10"-16517,5 8-885,-26-42 192,25 42-211,-1 0 0,1 0 0,-1 1 0,0-1 0,0 0 0,1 1 0,-1-1 0,0 1 0,0 0 0,0-1 0,-1 1 0,1 0 0,0 0 0,0 1 0,-1-1 0,1 0 0,0 1 0,-1-1 0,-2 1 0,2 1-5,1 0 0,-1 1-1,1-1 1,-1 1 0,1 0 0,-1-1 0,1 1 0,0 0 0,0 0-1,0 1 1,0-1 0,0 0 0,1 1 0,-1-1 0,0 1-1,1-1 1,-2 6 0,0-3 6,-6 12 16,1 1-1,0-1 1,1 1 0,1 1 0,1-1-1,-4 26 1,3 0-580,2 74 0,27-123 251,-8-2 300,-2-1 1,1-1-1,-1 0 1,0-1-1,-1-1 1,0 0-1,-1 0 1,-1-1-1,1 0 1,-2-1 0,0 0-1,0-1 1,-1 0-1,-1 0 1,0 0-1,7-24 1,-7 19 762,0 37-567,-2-3-171,0 0-1,0 0 1,1-1-1,1 1 0,1-1 1,0-1-1,1 1 1,0-2-1,15 17 1,-18-22-79,1 0 0,0 0 0,0-1 1,1 0-1,0-1 0,0 1 0,0-2 1,0 1-1,1-1 0,0 0 0,0-1 1,0 0-1,0 0 0,0-1 0,1 0 1,16 0-1,-22-2 45,0 0 0,0 0-1,0-1 1,0 1 0,-1-1 0,1 0 0,0 0 0,-1-1 0,1 1-1,-1-1 1,1 0 0,-1 0 0,0 0 0,1 0 0,-1 0-1,0-1 1,-1 1 0,1-1 0,0 0 0,-1 0 0,1 0-1,-1 0 1,0 0 0,0-1 0,0 1 0,-1-1 0,1 1 0,1-7-1,1-4 42,-1 1-1,-1 0 0,0-1 0,-1 0 0,0 1 1,-2-25-1,0 33 34,0 1 0,0-1 0,0 1 0,0-1 1,-1 1-1,1 0 0,-1 0 0,0 0 0,-6-7 0,7 8 35,-1 1-1,1 0 1,-1 0-1,0 0 1,0 0-1,0 0 1,0 1-1,0-1 1,-1 0-1,1 1 1,0 0-1,-1-1 1,1 1-1,-1 0 1,1 0-1,-1 1 1,0-1 0,1 1-1,-6-1 1,7 1-86,6 0-117,529 1-1569,-533-1 1684,-1 0 0,1 0 0,-1 0-1,1 0 1,-1 0 0,0 0 0,1 0 0,-1 1 0,1-1 0,-1 0-1,1 0 1,-1 0 0,1 0 0,-1 0 0,0 1 0,1-1 0,-1 0-1,0 0 1,1 1 0,-1-1 0,1 0 0,-1 1 0,0-1 0,0 0-1,1 1 1,-1-1 0,0 0 0,0 1 0,1-1 0,-1 1 0,0-1-1,0 0 1,0 2 0,-3 16-39,-17 16 108,-10-2 141,18-19-47,0 0 1,-19 28-1,28-36-147,0 0 1,1 0-1,-1 0 1,1 0-1,1 0 1,-1 0-1,1 0 1,0 1-1,0-1 1,0 1-1,1-1 1,-1 1-1,2 10 1,0-15-14,0 0-1,0 1 1,0-1 0,-1 0 0,1 0 0,0 0 0,1 0 0,-1 0 0,0 0-1,0 0 1,0 0 0,1 0 0,-1-1 0,0 1 0,1 0 0,-1-1-1,0 1 1,1-1 0,-1 0 0,1 1 0,-1-1 0,1 0 0,-1 0-1,1 0 1,-1 0 0,2 0 0,53 0-111,-43-1 52,5 1-34,0-2 0,0 0 0,0-1 0,0 0 0,0-2 0,-1 0 0,0-1 0,0-1 1,19-10-1,-29 13 54,0-1 0,0 0 0,0 0 0,-1 0 0,0-1 0,0 1 0,0-2 0,-1 1 0,9-13 0,-11 14 34,-1 0 0,0 0 1,0-1-1,0 1 1,0 0-1,-1-1 0,0 0 1,0 1-1,0-1 1,-1 0-1,0 1 0,0-1 1,0 0-1,-1 1 1,-2-10-1,3 13 48,-1 1 1,0-1-1,0 1 0,0-1 1,0 1-1,-1-1 0,1 1 1,0 0-1,-1 0 1,1-1-1,-1 1 0,1 0 1,-1 0-1,1 0 0,-1 1 1,0-1-1,1 0 0,-1 1 1,0-1-1,0 1 1,1-1-1,-1 1 0,0 0 1,0 0-1,0 0 0,0 0 1,1 0-1,-1 0 0,0 0 1,0 1-1,-2 0 1,-1-1-27,0 1 1,0 0 0,1 0-1,-1 0 1,0 0 0,0 1 0,0 0-1,1 0 1,-1 0 0,-5 5 0,7-4-14,-1 1 1,2-1 0,-1 1 0,0 0-1,1 0 1,0 0 0,0 0 0,0 0 0,0 1-1,1-1 1,-1 0 0,1 1 0,0-1-1,1 1 1,-1 0 0,1 4 0,0-6-7,0 0 1,0 0 0,0 0 0,1 1-1,-1-1 1,1 0 0,0 0 0,0 0-1,0 0 1,0-1 0,0 1 0,1 0-1,-1 0 1,1-1 0,0 1-1,0-1 1,0 1 0,0-1 0,0 0-1,1 0 1,-1 0 0,0 0 0,1 0-1,3 1 1,14 5-382,0-2 0,0 0 0,1-1 0,0-2 0,0 0 0,0-1-1,0-1 1,22-2 0,48 1-5052</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6.213"/>
    </inkml:context>
    <inkml:brush xml:id="br0">
      <inkml:brushProperty name="width" value="0.05" units="cm"/>
      <inkml:brushProperty name="height" value="0.05" units="cm"/>
      <inkml:brushProperty name="color" value="#FF0066"/>
    </inkml:brush>
  </inkml:definitions>
  <inkml:trace contextRef="#ctx0" brushRef="#br0">0 0 20153,'0'0'2575,"24"2"-2482,77 10-136,-97-11 42,-1 0-1,0 0 1,1 0-1,-1 0 0,0 1 1,0-1-1,0 1 1,0 0-1,0 0 0,0 0 1,-1 0-1,1 1 1,0-1-1,-1 1 1,0-1-1,0 1 0,0 0 1,0 0-1,0 0 1,0 0-1,-1 0 0,2 6 1,0 0 0,-1 1 0,0-1 0,-1 1 0,0 0 0,-1 15 0,0-20 1,0 7-15,-2 40-149,1-50 160,1-1 1,0 1 0,0-1 0,-1 0 0,1 1 0,-1-1 0,1 0 0,-1 0 0,0 1 0,1-1 0,-1 0 0,0 0 0,0 0 0,0 0-1,0 0 1,0 0 0,0 0 0,0 0 0,0 0 0,0 0 0,0-1 0,-1 1 0,1 0 0,0-1 0,0 1 0,-1-1 0,1 1 0,0-1-1,-1 0 1,1 0 0,-3 1 0,3-2 21,0 1-1,-1-1 0,1 1 0,0-1 1,0 0-1,0 1 0,0-1 0,0 0 1,0 0-1,0 0 0,0 0 0,0 0 1,0 0-1,0 0 0,0 0 0,1 0 1,-1 0-1,0-1 0,1 1 1,-1 0-1,1 0 0,0-1 0,-1 1 1,1 0-1,0-1 0,0 1 0,-1 0 1,1-1-1,1-1 0,-4-47 127,3 44-99,0-7 20,-1 3-38,1 0 1,1 0-1,-1 0 0,2 0 0,-1 0 1,5-15-1,-5 23-9,0-1 0,1 1 0,-1-1 0,1 1 0,0-1 0,-1 1 0,1 0 0,0 0 0,0 0-1,0 0 1,1 0 0,-1 0 0,0 1 0,1-1 0,-1 1 0,1-1 0,-1 1 0,1 0 0,0 0 0,0 0 0,-1 1 0,1-1 0,0 0 0,0 1 0,0 0 0,0 0 0,0 0 0,3 0 0,-4 0-23,1 0 0,-1 0 0,0 1 1,1-1-1,-1 1 0,1-1 1,-1 1-1,0 0 0,0-1 0,1 1 1,-1 0-1,0 1 0,0-1 0,0 0 1,0 1-1,0-1 0,0 1 1,0-1-1,-1 1 0,1 0 0,0 0 1,-1 0-1,3 4 0,0 3 11,0 1 1,-1-1-1,0 1 0,4 17 1,-5-16-16,0-1 1,1 0-1,0 0 0,7 14 1,-9-22-6,0 0 1,1 0-1,-1 0 1,0 0-1,1 0 0,0-1 1,-1 1-1,1 0 1,0-1-1,0 1 0,0-1 1,0 0-1,0 0 1,0 1-1,1-1 0,-1 0 1,0-1-1,0 1 1,1 0-1,-1-1 1,0 1-1,1-1 0,3 0 1,10 1-280,1-1 0,-1-1 0,1 0 0,-1-1 1,0-1-1,0 0 0,0-1 0,0-1 0,0-1 0,-1 0 1,0-1-1,0-1 0,-1 0 0,0-1 0,0 0 0,17-16 0,-28 22 282,-1 0-1,1 0 1,-1 0-1,0 0 1,1-1-1,-1 1 0,-1 0 1,1-1-1,-1 0 1,3-6-1,-1-22 5393,-8 34-5335,0 0 0,1 1 0,-1 0 0,1-1 1,-1 2-1,1-1 0,0 0 0,0 1 0,0 0 0,1 0 1,-6 7-1,-1 0 32,5-6-70,0 1 1,0-1-1,0 0 1,1 1 0,0 0-1,0 0 1,1 1-1,-1-1 1,2 1-1,-1-1 1,0 1-1,1 0 1,1 0-1,-1 0 1,1 0-1,0 0 1,1 0-1,-1 0 1,2 9 0,-1-14-19,0 1 0,1-1 1,-1 0-1,1 1 1,-1-1-1,1 1 0,0-1 1,0 0-1,0 0 1,0 0-1,0 0 0,0 1 1,1-1-1,-1-1 1,1 1-1,-1 0 0,1 0 1,0-1-1,0 1 1,0-1-1,0 1 1,0-1-1,0 0 0,0 0 1,0 0-1,0 0 1,1 0-1,-1 0 0,0 0 1,1-1-1,3 1 1,9 1-188,1 0 0,-1-1 0,30-1 1,-30-1 1,-11 2 150,-1-1 1,1-1-1,0 1 0,0 0 1,0-1-1,-1 0 0,1 0 1,0 0-1,-1 0 1,1 0-1,-1-1 0,1 0 1,-1 0-1,1 0 0,-1 0 1,0 0-1,0 0 0,0-1 1,2-3-1,-2 2 51,0-1 0,-1 0 0,0 0 0,0 0 1,0 0-1,0 0 0,-1 0 0,0 0 0,0-1 0,-1 1 0,1-1 0,-1-9 0,-1-3 296,-1 1 0,0 0 0,-8-29 0,9 42-280,1 2-5,0 1-1,-1 0 1,1-1 0,0 1-1,0-1 1,-1 1 0,1-1-1,0 1 1,1-1-1,-1 1 1,0-1 0,0 1-1,1 0 1,-1-1 0,1 1-1,-1-1 1,1 1-1,-1 0 1,1 0 0,0-1-1,0 1 1,-1 0-1,1 0 1,2-2 0,0 1-13,-1 1 1,0-1 0,1 1 0,-1 0 0,1 0-1,0 0 1,-1 0 0,1 1 0,0-1-1,-1 1 1,1-1 0,4 1 0,3 0-12,-1 1 0,0-1 1,1 2-1,-1-1 0,0 1 1,0 1-1,15 6 0,-16-5 5,0 0-1,-1 0 1,0 1-1,0 1 1,0-1-1,-1 1 1,0 0-1,0 0 1,0 1-1,-1 0 0,8 12 1,-10-13-6,0-1 1,0 1-1,-1 0 0,1 0 1,-2 0-1,1 1 1,0-1-1,-1 0 0,-1 1 1,1-1-1,-1 1 0,0-1 1,0 0-1,0 1 1,-1-1-1,-3 12 0,4-17-6,0 0 11,0-1 0,-1 1 0,1 0 0,0-1 1,0 1-1,0-1 0,-1 1 0,1-1 1,0 1-1,-1-1 0,1 1 0,0-1 0,-1 1 1,1-1-1,-1 1 0,1-1 0,0 1 1,-1-1-1,1 0 0,-1 1 0,0-1 1,1 0-1,-1 0 0,1 1 0,-1-1 0,1 0 1,-1 0-1,0 0 0,1 1 0,-1-1 1,1 0-1,-1 0 0,0 0 0,1 0 0,-1 0 1,0-1-1,-1-12 176,1 6-165,1 1 0,1-1-1,-1 1 1,1-1-1,1 1 1,-1 0 0,1 0-1,0-1 1,0 1 0,1 0-1,-1 1 1,1-1-1,1 0 1,-1 1 0,1 0-1,0 0 1,0 0 0,1 0-1,-1 1 1,11-9-1,-10 9-1,35-27 15,-39 30-22,0 1 1,1-1 0,-1 0-1,0 1 1,1-1 0,-1 1-1,0-1 1,1 1 0,-1-1-1,1 1 1,-1 0 0,1 0-1,-1 0 1,0 0 0,1 0-1,-1 0 1,1 0 0,-1 1-1,1-1 1,-1 0 0,1 1-1,-1-1 1,0 1 0,1 0-1,-1-1 1,0 1 0,0 0-1,1 0 1,-1-1 0,1 3-1,37 53-50,-33-46 47,-1 0-1,1-1 0,1 1 0,0-2 1,0 1-1,0-1 0,1 0 0,1 0 0,11 8 1,-16-14-209,0-1 0,-1 0 0,1 0 0,0 0 0,0 0 0,0 0 0,0-1 1,0 1-1,6-1 0,14 0-3440</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6.571"/>
    </inkml:context>
    <inkml:brush xml:id="br0">
      <inkml:brushProperty name="width" value="0.05" units="cm"/>
      <inkml:brushProperty name="height" value="0.05" units="cm"/>
      <inkml:brushProperty name="color" value="#FF0066"/>
    </inkml:brush>
  </inkml:definitions>
  <inkml:trace contextRef="#ctx0" brushRef="#br0">1 45 19417,'0'0'5106,"120"0"-5170,-37-5-64,8-3-608,4-3-1041,-8-9-4674</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6.925"/>
    </inkml:context>
    <inkml:brush xml:id="br0">
      <inkml:brushProperty name="width" value="0.05" units="cm"/>
      <inkml:brushProperty name="height" value="0.05" units="cm"/>
      <inkml:brushProperty name="color" value="#FF0066"/>
    </inkml:brush>
  </inkml:definitions>
  <inkml:trace contextRef="#ctx0" brushRef="#br0">21 2 21050,'0'0'3921,"0"0"-3914,0-1-1,-1 1 0,1 0 0,0 0 0,-1 0 1,1 0-1,0-1 0,-1 1 0,1 0 1,0 0-1,-1 0 0,1 0 0,-1 0 0,1 0 1,0 0-1,-1 0 0,1 0 0,0 0 0,-1 0 1,1 0-1,-1 0 0,1 0 0,0 1 0,-1-1 1,1 0-1,0 0 0,-1 0 0,1 0 0,0 1 1,0-1-1,-1 0 0,1 0 0,0 1 1,-1-1-1,1 0 0,0 1 0,0-1 0,0 0 1,-1 0-1,1 1 0,0-1 0,0 0 0,0 1 1,0-1-1,0 1 0,-1-1 0,1 0 0,0 1 1,0-1-1,0 0 0,0 1 0,-2 14-10,0-1 0,0 0 0,1 1 0,1-1 0,3 26 0,-1 7 28,-2 179 124,0-129-3780</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7.607"/>
    </inkml:context>
    <inkml:brush xml:id="br0">
      <inkml:brushProperty name="width" value="0.05" units="cm"/>
      <inkml:brushProperty name="height" value="0.05" units="cm"/>
      <inkml:brushProperty name="color" value="#FF0066"/>
    </inkml:brush>
  </inkml:definitions>
  <inkml:trace contextRef="#ctx0" brushRef="#br0">9 129 18585,'0'0'6154,"-2"-6"-5783,-5-27 315,34 33-1294,30-3 201,73-12 0,-73 6 49,79-1 1,-130 11 363,-1 1 0,1 1 0,-1-1-1,1 1 1,-1 0 0,0 0 0,0 1 0,-1-1 0,1 1 0,-1 0 0,1 0 0,-1 1 0,5 6 0,-3-4-4,-1-1 0,0 1 1,0 0-1,0 1 0,-1-1 1,0 1-1,-1-1 0,1 1 1,-1 0-1,-1 1 0,0-1 1,0 0-1,0 1 0,-1-1 1,0 10-1,-1-25 12,1 0 1,-1 1-1,1 0 0,1-1 0,0 1 1,0 0-1,0-1 0,0 1 1,1 0-1,0 1 0,0-1 1,6-7-1,-1 3-17,0 1 0,0-1 1,1 2-1,1-1 0,-1 1 1,14-8-1,-7 6-35,1 0 0,1 1 0,0 0 1,0 2-1,1 0 0,-1 1 0,2 1 0,23-3 0,-42 7 35,-1 1-1,1 0 0,-1 0 0,1 0 0,-1 0 0,1 0 0,-1 0 0,1 0 0,-1 0 0,1 0 0,-1 0 0,1 0 0,-1 1 0,1-1 0,-1 0 1,0 0-1,1 0 0,-1 0 0,1 1 0,-1-1 0,1 0 0,-1 1 0,0-1 0,1 0 0,-1 1 0,0-1 0,1 0 0,-1 1 0,0-1 0,0 1 0,1-1 1,-1 0-1,0 1 0,0-1 0,0 1 0,1 0 0,-5 21-4,-19 21 140,12-31-105,6-8-41,0 0-1,1 1 0,-1 0 1,1 0-1,0 0 1,0 1-1,1-1 0,-1 1 1,1 0-1,1 0 0,-1 0 1,1 0-1,0 0 1,-2 11-1,12-17-1284,-2-2 1222,0 0 1,0 0-1,0-1 1,-1 0-1,1 0 1,-1 0-1,0 0 1,0-1-1,0 0 1,0 0-1,-1 0 1,0-1-1,1 1 1,-2-1-1,1 0 1,4-9-1,-3 6 336,0-1 0,-1 0 0,0-1 0,-1 1 0,0-1 0,0 1-1,-1-1 1,-1 0 0,0 0 0,1-12 344,6 65-456,-7-37-137,-1 1 0,2-1 0,-1 0-1,1 1 1,0-1 0,1 0 0,-1 0 0,1 0 0,0-1 0,0 1-1,1-1 1,0 1 0,0-1 0,0 0 0,6 4 0,-4-5-50,0 0-1,0 0 1,1 0 0,-1-1 0,1 0-1,0-1 1,0 1 0,0-1 0,1-1-1,-1 1 1,0-1 0,1-1 0,12 1 0,5-1-319,1 0 1,0-1-1,0-2 1,47-10-1,-66 11 361,0 0-1,0-1 1,-1 1 0,1-1-1,0 0 1,-1-1-1,1 0 1,-1 0 0,0 0-1,-1-1 1,1 0-1,-1 0 1,0 0 0,0 0-1,0-1 1,-1 0-1,0 0 1,0 0 0,-1-1-1,1 1 1,-1-1-1,3-10 1,-4-11 1218,-2 21-36,0 19-904,-1 21-249,0-22-17,0 0-1,1 0 1,0 0-1,1 1 0,0-1 1,0 0-1,2-1 1,-1 1-1,1 0 0,9 19 1,-8-22-121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8.248"/>
    </inkml:context>
    <inkml:brush xml:id="br0">
      <inkml:brushProperty name="width" value="0.05" units="cm"/>
      <inkml:brushProperty name="height" value="0.05" units="cm"/>
      <inkml:brushProperty name="color" value="#004F8B"/>
    </inkml:brush>
  </inkml:definitions>
  <inkml:trace contextRef="#ctx0" brushRef="#br0">21 43 17976,'0'0'6051,"-20"-43"-6051,44 45-864,10 20-273,3 6-144,-12 0-3505</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7.975"/>
    </inkml:context>
    <inkml:brush xml:id="br0">
      <inkml:brushProperty name="width" value="0.05" units="cm"/>
      <inkml:brushProperty name="height" value="0.05" units="cm"/>
      <inkml:brushProperty name="color" value="#FF0066"/>
    </inkml:brush>
  </inkml:definitions>
  <inkml:trace contextRef="#ctx0" brushRef="#br0">9 84 22266,'0'0'3634,"-8"-84"-3634,16 84-448,0 0-257,1 25-543,-9 6-225,0 7-3233</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8.331"/>
    </inkml:context>
    <inkml:brush xml:id="br0">
      <inkml:brushProperty name="width" value="0.05" units="cm"/>
      <inkml:brushProperty name="height" value="0.05" units="cm"/>
      <inkml:brushProperty name="color" value="#FF0066"/>
    </inkml:brush>
  </inkml:definitions>
  <inkml:trace contextRef="#ctx0" brushRef="#br0">1 1 19097,'0'0'3399,"11"18"-2628,11 20-473,-1 0-1,28 75 1,-48-110-301,0 0 0,0 0 0,0 0 0,0 0-1,0-1 1,0 1 0,1 0 0,0-1 0,-1 1-1,1-1 1,0 0 0,2 3 0,-2-5 1,-1 1 0,0-1 0,1 1 1,-1-1-1,0 0 0,1 0 0,-1 1 1,1-1-1,-1 0 0,0 0 0,1-1 0,-1 1 1,1 0-1,-1 0 0,0-1 0,1 1 0,-1 0 1,0-1-1,1 0 0,-1 1 0,0-1 1,0 0-1,1 1 0,-1-1 0,0 0 0,0 0 1,0 0-1,1-1 0,10-10-3,0 0-1,0 0 1,-2-1-1,1-1 1,12-23-1,-1 4 82,-22 33-69,1-1-1,-1 1 1,0-1 0,0 0 0,1 1 0,-1-1 0,1 0 0,-1 1 0,1-1-1,-1 1 1,1-1 0,-1 1 0,1-1 0,-1 1 0,1 0 0,-1-1-1,1 1 1,0 0 0,-1-1 0,1 1 0,0 0 0,-1 0 0,1-1-1,0 1 1,-1 0 0,1 0 0,0 0 0,-1 0 0,1 0 0,0 0 0,0 0-1,-1 0 1,1 0 0,0 1 0,-1-1 0,1 0 0,0 0 0,-1 1-1,1-1 1,1 1 0,18 26-41,-6-6 67,-8-16-124,1 0 0,-1 0 0,1-1 0,0 0 0,0 0-1,0 0 1,14 4 0,31 1-3982,-23-9-3461</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8.855"/>
    </inkml:context>
    <inkml:brush xml:id="br0">
      <inkml:brushProperty name="width" value="0.05" units="cm"/>
      <inkml:brushProperty name="height" value="0.05" units="cm"/>
      <inkml:brushProperty name="color" value="#FF0066"/>
    </inkml:brush>
  </inkml:definitions>
  <inkml:trace contextRef="#ctx0" brushRef="#br0">216 287 20890,'0'0'3697,"-24"1"-3326,-77 8-310,96-8-59,1 0 0,0 0 0,0 0 1,0 1-1,0 0 0,0 0 0,0 0 0,0 0 0,1 1 0,-1-1 0,1 1 0,-1 0 0,1 0 0,0 0 0,0 0 0,1 1 0,-1-1 0,1 1 0,-1 0 0,-2 6 0,2-2-90,0 0 1,1 0 0,0 1-1,0-1 1,1 0 0,0 1-1,0 14 1,1-22 30,0 0 0,0 0 0,1 0 1,-1 0-1,0 0 0,1 0 0,-1 0 0,1 0 0,-1 0 0,1 0 0,-1 0 0,1 0 0,0 0 0,-1 0 1,1 0-1,0-1 0,0 1 0,0 0 0,0-1 0,-1 1 0,1 0 0,0-1 0,0 1 0,0-1 0,0 1 0,1-1 1,-1 0-1,0 1 0,0-1 0,0 0 0,2 0 0,42 3-1106,-35-4 831,2 1-83,1 0 0,-1-2 0,0 1 0,1-2 0,-1 0 0,0 0 1,22-10-1,-27 10 446,-1-1 1,0 1 0,0-1 0,0-1-1,0 1 1,7-9 0,-9 9 323,-1 0-1,1-1 1,-1 0 0,0 0 0,0 0 0,0 0-1,-1 0 1,0 0 0,2-7 0,-5 16-314,0-1 0,1 1 0,-1-1 0,1 1 1,0 0-1,0-1 0,0 1 0,0-1 0,1 1 0,-1 0 1,1-1-1,0 1 0,0-1 0,0 0 0,1 1 0,-1-1 1,1 0-1,0 0 0,0 0 0,0 0 0,0 0 0,0 0 1,1 0-1,-1-1 0,1 1 0,0-1 0,0 0 0,-1 0 1,2 0-1,-1 0 0,0 0 0,0-1 0,0 1 0,1-1 0,-1 0 1,1 0-1,-1 0 0,1-1 0,0 1 0,-1-1 0,8 0 1,1 1-220,0-1 1,1 0-1,-1-1 1,0 0-1,1-1 1,-1 0-1,0-1 1,23-9-1,-30 10 99,-1 0 0,1-1-1,0 1 1,-1-1 0,0-1 0,1 1-1,-1 0 1,0-1 0,-1 0-1,1 0 1,-1 0 0,0 0 0,0-1-1,0 1 1,0-1 0,-1 0-1,0 0 1,0 0 0,0 0 0,-1 0-1,1 0 1,-1-1 0,0-7-1,3-67 1782,-7-94 1,3 172-1640,-4-38 400,4 39-378,0-1 0,-1 0 0,1 0 0,0 0-1,-1 1 1,1-1 0,-1 0 0,0 0 0,0 1 0,0-1 0,1 0 0,-1 1-1,-1-1 1,1 1 0,0 0 0,0-1 0,-2-1 0,2 31 264,1 0-374,-1 26 35,11 78 0,-8-116-9,1 0-1,0 0 0,2-1 0,0 1 1,0-1-1,2-1 0,0 1 0,0-1 0,15 21 1,-17-30-34,-1 1 1,1-1-1,0-1 0,0 1 1,1-1-1,0 1 1,-1-1-1,1-1 1,10 5-1,-13-6 22,0-1 0,0 0 0,0 0 0,0 0 0,0-1 0,0 1 0,0-1-1,0 0 1,1 1 0,-1-1 0,0-1 0,0 1 0,0 0 0,0-1 0,0 1 0,0-1 0,0 0-1,0 0 1,0 0 0,0-1 0,0 1 0,-1-1 0,1 1 0,3-4 0,7-8 14,-1 0 0,-1-1 1,0 0-1,14-24 0,-17 24 1,1 1-1,0 0 0,1 0 1,0 1-1,1 0 0,15-12 1,-25 22-8,1 1 1,0-1 0,0 1 0,0-1-1,0 1 1,0 0 0,1 0 0,-1-1-1,0 2 1,0-1 0,1 0-1,-1 0 1,0 1 0,1-1 0,-1 1-1,1 0 1,-1 0 0,1 0-1,-1 0 1,1 0 0,-1 0 0,0 1-1,1-1 1,-1 1 0,0 0 0,1 0-1,-1 0 1,0 0 0,0 0-1,1 0 1,-1 0 0,0 1 0,0-1-1,-1 1 1,1 0 0,0-1-1,0 1 1,-1 0 0,1 0 0,-1 0-1,0 0 1,1 0 0,-1 0-1,0 1 1,1 3 0,3 5 5,-1-1 0,-1 1 0,0-1 0,0 1 0,-1 0 0,-1 0-1,0 0 1,0 19 0,-2-26 3,0 0 0,-1-1 0,1 1 0,-1-1 0,0 1 0,0-1 0,0 1 0,-1-1 0,1 0 0,-1 0 0,1-1 0,-1 1 0,0 0 0,0-1 0,-1 1 0,1-1 0,0 0 0,-1 0 0,1-1 0,-1 1 0,0-1 0,-6 2 0,-13 5 48,0-1 1,-32 5-1,47-10-81,1-1-43,-1 1 0,1-1 0,-1 0 0,0-1 0,1 0 0,-10-1 0,16-20-2427,1-2-988</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9.277"/>
    </inkml:context>
    <inkml:brush xml:id="br0">
      <inkml:brushProperty name="width" value="0.05" units="cm"/>
      <inkml:brushProperty name="height" value="0.05" units="cm"/>
      <inkml:brushProperty name="color" value="#FF0066"/>
    </inkml:brush>
  </inkml:definitions>
  <inkml:trace contextRef="#ctx0" brushRef="#br0">1 58 18456,'0'0'5568,"20"-11"-5405,65-32-134,-83 42-30,0 1 0,0-1 0,-1 1 0,1-1 0,0 1 0,0 0 0,0 0 0,0 0-1,0 0 1,0 0 0,0 0 0,0 1 0,0-1 0,0 1 0,0-1 0,0 1-1,0 0 1,0 0 0,-1 0 0,1 0 0,0 0 0,-1 0 0,1 0 0,-1 0 0,1 1-1,-1-1 1,1 1 0,-1-1 0,0 1 0,0-1 0,0 1 0,0 0 0,0-1 0,0 1-1,0 0 1,-1 0 0,1 0 0,0 0 0,-1 0 0,1 3 0,0-1-4,6 22 31,-1-1 0,-2 1 1,-1 0-1,0 0 0,-2 0 1,-5 52-1,3 45 118,1-121-146,0 0 0,1 0 0,-1-1 1,0 1-1,1 0 0,-1 0 0,1-1 0,0 1 1,0 0-1,0-1 0,-1 1 0,1-1 0,1 1 1,-1-1-1,0 0 0,0 1 0,0-1 0,1 0 0,-1 0 1,1 0-1,-1 0 0,3 2 0,1-1-22,-1-1 0,1 1 0,0-1 0,-1 1 0,1-1 0,0-1 0,0 1 0,6-1 0,8 0-123,0-1 1,0-1 0,25-7 0,-28 6-13,-1-1 0,1-1 0,-1-1 0,0 0 0,-1-1 0,15-9 0,-25 13 120,1 0 0,-1 0 0,0 0 0,1-1 0,-2 1 0,1-1 0,0 0 0,-1 0 1,0 0-1,1-1 0,-2 1 0,1-1 0,-1 0 0,1 0 0,-1 0 0,-1 0 0,1 0 1,-1 0-1,1-1 0,-2 1 0,2-8 0,-2 1-114,-2-19 956,2 30-780,-1 1 0,1-1 0,0 1 0,-1-1 0,1 1 0,-1-1 0,1 1 0,-1-1 0,1 1-1,-1-1 1,1 1 0,-1-1 0,0 1 0,1 0 0,-1-1 0,1 1 0,-1 0 0,0 0 0,1 0 0,-1-1 0,0 1 0,1 0 0,-1 0 0,0 0 0,1 0-1,-1 0 1,0 0 0,0 0 0,1 0 0,-1 0 0,0 1 0,1-1 0,-1 0 0,1 0 0,-1 1 0,0-1 0,1 0 0,-2 1 0,-10 5 99,0 1 1,1 0-1,0 1 1,0 0-1,1 1 1,0 0-1,0 1 0,1 0 1,0 0-1,-10 17 1,17-24-108,0 0 0,0 1 0,1-1 0,0 1-1,-1 0 1,1-1 0,0 1 0,1 0 0,-1 0 0,1 0 0,0 7 0,0-9-14,0 0 1,1-1-1,-1 1 1,0 0-1,1 0 1,0-1-1,-1 1 1,1 0-1,0-1 1,0 1-1,0-1 0,0 1 1,0-1-1,0 1 1,0-1-1,0 0 1,1 1-1,-1-1 1,0 0-1,1 0 1,-1 0-1,1 0 1,0 0-1,-1-1 1,1 1-1,3 1 1,31 4-160,1 0 0,1-3 0,-1-1 0,0-2 0,46-5 1,7-7-1616,-33-3-2169,3-7-7450</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9.637"/>
    </inkml:context>
    <inkml:brush xml:id="br0">
      <inkml:brushProperty name="width" value="0.05" units="cm"/>
      <inkml:brushProperty name="height" value="0.05" units="cm"/>
      <inkml:brushProperty name="color" value="#FF0066"/>
    </inkml:brush>
  </inkml:definitions>
  <inkml:trace contextRef="#ctx0" brushRef="#br0">30 1 20345,'0'0'3858,"-29"0"-13398</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5.847"/>
    </inkml:context>
    <inkml:brush xml:id="br0">
      <inkml:brushProperty name="width" value="0.05" units="cm"/>
      <inkml:brushProperty name="height" value="0.05" units="cm"/>
      <inkml:brushProperty name="color" value="#FF0066"/>
    </inkml:brush>
  </inkml:definitions>
  <inkml:trace contextRef="#ctx0" brushRef="#br0">101 4 17880,'0'0'5934,"1"-3"-5617,-4 9-317,-16 33 40,3 0 0,1 2 0,2 0 0,-15 82 0,24-82 1,2 0-1,1 1 1,2-1-1,7 43 1,-4-63-26,0 1 1,2-1-1,0 0 1,2 0-1,0 0 1,1-1-1,2-1 1,0 1-1,15 19 1,-17-26-162,0-1 1,0 0-1,2-1 1,-1 0-1,1-1 1,1 0-1,0-1 1,1 0-1,-1-1 1,1 0 0,1-1-1,0 0 1,0-2-1,0 1 1,0-2-1,1 0 1,0 0-1,0-1 1,0-1-1,20 0 1,5-5-2888</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6.192"/>
    </inkml:context>
    <inkml:brush xml:id="br0">
      <inkml:brushProperty name="width" value="0.05" units="cm"/>
      <inkml:brushProperty name="height" value="0.05" units="cm"/>
      <inkml:brushProperty name="color" value="#FF0066"/>
    </inkml:brush>
  </inkml:definitions>
  <inkml:trace contextRef="#ctx0" brushRef="#br0">0 0 20089,'0'0'4130,"29"34"-4194,-12 12 64,-1 5 48,-3 3-32,-9-4-16,0-3 48,0-6-32,0-12-16,0-10-320,9-10-336,-1-9-1137,-4-5-3570</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6.543"/>
    </inkml:context>
    <inkml:brush xml:id="br0">
      <inkml:brushProperty name="width" value="0.05" units="cm"/>
      <inkml:brushProperty name="height" value="0.05" units="cm"/>
      <inkml:brushProperty name="color" value="#FF0066"/>
    </inkml:brush>
  </inkml:definitions>
  <inkml:trace contextRef="#ctx0" brushRef="#br0">0 23 19769,'0'0'2961,"0"20"-2654,0-17-286,5 108 340,-3-94-334,0-1 0,1 1 0,1-1 0,1 1 0,12 28 0,-13-37-62,1-1-1,-1 1 0,1-1 1,1 0-1,-1-1 0,1 1 1,0-1-1,1 0 0,0-1 1,-1 0-1,2 0 0,-1 0 0,1-1 1,-1 0-1,1 0 0,14 4 1,-15-6-3,-1 0 1,0-1 0,1 0-1,-1-1 1,1 1 0,0-1 0,-1 0-1,1-1 1,-1 0 0,1 0-1,-1 0 1,1-1 0,-1 1-1,0-2 1,0 1 0,0-1 0,0 0-1,0 0 1,0 0 0,-1-1-1,0 0 1,8-7 0,-7 5 51,-1-1 0,0 0 1,0 0-1,-1-1 0,0 0 1,0 1-1,-1-1 0,0 0 1,0-1-1,-1 1 0,0 0 1,0-1-1,-1 1 0,0-1 1,-1 0-1,0 1 0,0-1 1,-1 1-1,0-1 0,0 0 0,-1 1 1,0 0-1,-1-1 0,1 1 1,-2 0-1,1 0 0,-1 1 1,0-1-1,-7-7 0,0 2 57,-1 0 0,-1 1 0,-23-17 0,30 25-49,0 0-1,0 0 1,0 0 0,-1 1-1,0 0 1,0 0 0,0 1 0,0-1-1,0 2 1,0-1 0,-11 0 0,17 2-75,0 0 1,1 0 0,-1 0-1,0 0 1,1 1 0,-1-1-1,0 0 1,1 0-1,-1 1 1,0-1 0,1 1-1,-1-1 1,1 0 0,-1 1-1,1-1 1,-1 1 0,1-1-1,-1 1 1,1 0 0,0-1-1,-1 1 1,1-1 0,0 1-1,-1 0 1,1-1 0,0 1-1,0 0 1,-1-1 0,1 1-1,0 0 1,0-1 0,0 1-1,0 1 1,0-1-158,0 1 1,0-1-1,0 1 1,0-1-1,0 0 1,1 1-1,-1-1 1,0 0-1,1 1 0,-1-1 1,1 0-1,0 1 1,-1-1-1,1 0 1,0 0-1,0 0 1,-1 1-1,1-1 0,2 1 1,38 17-7835</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6.966"/>
    </inkml:context>
    <inkml:brush xml:id="br0">
      <inkml:brushProperty name="width" value="0.05" units="cm"/>
      <inkml:brushProperty name="height" value="0.05" units="cm"/>
      <inkml:brushProperty name="color" value="#FF0066"/>
    </inkml:brush>
  </inkml:definitions>
  <inkml:trace contextRef="#ctx0" brushRef="#br0">26 46 20922,'0'0'3332,"-4"15"-3258,-4 22-55,2 1 0,2 0-1,1 40 1,3-21-538,0-41-207,0-41 675,0-248 744,9 274-415,3 10-289,0-1 1,-2 2 0,1-1-1,16 26 1,0-2 14,-15-19 236,-3-4-406,1 0 0,0 0 0,1-1-1,0-1 1,24 19 0,-32-28 124,0 1 0,0-1 0,0 1 0,1-1 0,-1 0 0,0 0 0,1 0-1,-1-1 1,0 1 0,1-1 0,-1 0 0,1 0 0,-1 0 0,1 0 0,-1 0 0,0-1 0,1 0 0,-1 1 0,0-1 0,1-1 0,-1 1-1,0 0 1,0-1 0,0 0 0,0 1 0,0-1 0,0 0 0,-1-1 0,1 1 0,-1 0 0,1-1 0,1-2 0,7-8 75,-2 0-1,1-1 1,-2 0 0,0 0 0,0-1 0,-1 0 0,-1 0 0,4-17 0,20-42 999,-30 73-1023,0 1 0,0 0 0,0-1-1,1 1 1,-1 0 0,0-1 0,0 1-1,1-1 1,-1 1 0,0 0 0,1 0-1,-1-1 1,0 1 0,1 0 0,-1 0-1,1-1 1,-1 1 0,0 0 0,1 0-1,-1 0 1,1 0 0,-1-1 0,1 1-1,-1 0 1,1 0 0,-1 0-1,0 0 1,1 0 0,-1 0 0,1 0-1,-1 1 1,1-1 0,-1 0 0,1 0-1,-1 0 1,0 0 0,1 0 0,-1 1-1,1-1 1,-1 0 0,0 0 0,1 1-1,-1-1 1,0 0 0,1 1 0,-1-1-1,0 0 1,1 1 0,-1-1 0,0 0-1,0 1 1,1-1 0,-1 1 0,0-1-1,0 0 1,0 1 0,0-1 0,0 1-1,0-1 1,1 1 0,15 33-162,-15-30 175,16 36-284,-7-13 494,21 40 1,-28-61-539,1 0-1,0 0 1,-1-1-1,2 0 1,-1 0 0,1 0-1,-1 0 1,1 0-1,1-1 1,-1 0 0,1 0-1,7 3 1,12 1-7028</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7.444"/>
    </inkml:context>
    <inkml:brush xml:id="br0">
      <inkml:brushProperty name="width" value="0.05" units="cm"/>
      <inkml:brushProperty name="height" value="0.05" units="cm"/>
      <inkml:brushProperty name="color" value="#FF0066"/>
    </inkml:brush>
  </inkml:definitions>
  <inkml:trace contextRef="#ctx0" brushRef="#br0">9 0 20249,'0'0'3028,"2"26"-2574,34 214-128,4 21-119,-22 37-906,-19-298 698,1-1 0,0 1-1,0 0 1,0 0-1,0 0 1,0 0-1,0-1 1,-1 1-1,1 0 1,0 0-1,0 0 1,0 0 0,-1 0-1,1 0 1,0 0-1,0 0 1,0-1-1,0 1 1,-1 0-1,1 0 1,0 0-1,0 0 1,-1 0 0,1 0-1,0 0 1,0 0-1,0 0 1,-1 0-1,1 0 1,0 0-1,0 1 1,0-1-1,-1 0 1,1 0 0,0 0-1,0 0 1,0 0-1,0 0 1,-1 0-1,1 0 1,0 1-1,0-1 1,0 0-1,0 0 1,0 0 0,-1 0-1,1 1 1,0-1-1,0 0 1,0 0-1,0 0 1,0 0-1,0 1 1,0-1-1,0 0 1,0 0 0,0 0-1,0 1 1,0-1-1,0 0 1,0 1-1,-13-18 183,2-4-122,0 0 0,1 0 0,2-1-1,0-1 1,1 1 0,-4-30 0,4 7-60,2-1 0,1-57-1,4 96-4,0 0 0,0 0-1,1 0 1,0 0 0,0 1 0,0-1-1,1 0 1,0 1 0,1-1-1,4-10 1,-4 14 4,-1 0 1,1 0-1,-1 0 0,1 0 0,0 1 1,0-1-1,0 1 0,0 0 0,1 0 1,-1 0-1,1 0 0,-1 0 0,1 1 1,0-1-1,-1 1 0,1 0 0,0 0 1,0 1-1,7-1 0,-4 0-17,0 1 0,0 0 0,0 0-1,0 0 1,0 1 0,0 0 0,0 1-1,0-1 1,0 2 0,0-1 0,-1 0-1,1 1 1,-1 1 0,0-1 0,0 1-1,0 0 1,0 0 0,-1 0 0,1 1-1,-1 0 1,0 0 0,-1 0 0,1 1-1,-1 0 1,0 0 0,-1 0 0,1 0-1,-1 0 1,-1 1 0,1-1 0,-1 1-1,0 0 1,0 0 0,-1 0 0,0 0-1,0 11 1,-1-15-24,0 0 1,0 0-1,-1 1 1,1-1-1,-1 0 0,0 0 1,0 0-1,0 0 1,-1 0-1,1 0 0,-1 0 1,1 0-1,-1 0 1,0-1-1,0 1 0,-5 4 1,2-3 26,-1 1 0,0-1 0,0 0 0,0 0 1,0-1-1,0 0 0,-11 4 0,0-1-874,-1-2 0,0 0-1,0 0 1,0-2 0,-27 1 0,25-3-3936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48.645"/>
    </inkml:context>
    <inkml:brush xml:id="br0">
      <inkml:brushProperty name="width" value="0.05" units="cm"/>
      <inkml:brushProperty name="height" value="0.05" units="cm"/>
      <inkml:brushProperty name="color" value="#004F8B"/>
    </inkml:brush>
  </inkml:definitions>
  <inkml:trace contextRef="#ctx0" brushRef="#br0">194 58 20665,'0'0'3106,"-31"13"-3047,-94 45-54,122-57-5,0 1 0,0-1 0,1 1 0,-1 0 0,1 0 0,-1 0 0,1 0 0,0 0 0,0 1 0,0-1 0,0 1 0,0-1 0,-2 5 0,4-5 0,-1 0 0,1 0 0,-1 0 0,1 1 0,0-1 0,0 0 0,0 0 0,0 0 0,0 1 0,1 3 0,0 5 0,-1-6-7,0 0 0,0 0 0,0-1 0,0 1 1,1 0-1,0 0 0,0-1 0,0 1 0,1-1 0,0 1 0,-1-1 1,5 7-1,-3-7-27,1-1 1,-1 0 0,1 0 0,-1-1-1,1 1 1,0-1 0,0 1 0,0-1-1,0-1 1,0 1 0,1 0 0,-1-1-1,6 1 1,10 4-309,1-1 0,1-1 0,-1-1 1,39 1-1,-55-4 298,0 0-1,-1 0 1,1 0 0,0-1 0,0 0 0,0 0 0,-1 0 0,1 0 0,0-1 0,-1 0 0,1 0-1,-1 0 1,0 0 0,1-1 0,-1 0 0,-1 0 0,1 0 0,0 0 0,-1-1 0,1 1 0,-1-1 0,0 0-1,0 0 1,-1 0 0,1 0 0,2-7 0,0-4 62,-2 0 0,1-1-1,-2 0 1,0 0 0,-1-16 0,-1 18 80,1 0 0,0 0 1,1 0-1,0 1 1,1-1-1,1 0 0,6-13 1,-10 26-92,1 0 0,-1-1 1,1 1-1,0 0 0,0 0 1,-1 0-1,1 0 1,0 0-1,0 0 0,0 0 1,0 0-1,0 0 0,0 0 1,1 0-1,-1 1 0,0-1 1,0 0-1,1 1 0,-1-1 1,0 1-1,1-1 0,-1 1 1,0 0-1,1 0 1,-1 0-1,0 0 0,1 0 1,-1 0-1,1 0 0,-1 0 1,0 0-1,1 0 0,-1 1 1,0-1-1,1 1 0,-1-1 1,0 1-1,0-1 0,1 1 1,-1 0-1,0-1 0,0 1 1,0 0-1,2 2 1,3 1 15,-1 1 0,1 0 1,-1 0-1,0 1 0,0-1 1,-1 1-1,5 6 0,-1 4-13,0-1-1,-1 1 0,-1 1 0,0-1 0,-1 1 1,-1 0-1,0 0 0,-1 1 0,-1-1 0,-1 19 1,5-40 310,41-64 207,-37 50-500,1 1-1,0 0 1,2 1 0,0 1 0,0 0 0,19-16 0,-31 31-20,0-1 1,-1 1 0,1-1-1,0 1 1,0-1-1,0 1 1,-1-1-1,1 1 1,0 0-1,0 0 1,0-1 0,0 1-1,0 0 1,0 0-1,0 0 1,-1 0-1,1 0 1,0 0-1,0 0 1,0 0 0,0 1-1,0-1 1,0 0-1,0 1 1,-1-1-1,1 0 1,0 1-1,0-1 1,0 1 0,-1-1-1,1 1 1,0-1-1,-1 1 1,1 0-1,0-1 1,-1 1-1,1 0 1,-1-1 0,1 1-1,-1 0 1,1 0-1,-1 0 1,1 1-1,17 47-91,-13-32 84,6 15-4,-4-10 20,1-2 0,0 1 0,2-1 0,15 25 0,-21-40-14,-1 0 0,1 0 0,0-1 1,0 1-1,0-1 0,1 0 0,0 0 1,0-1-1,0 1 0,0-1 1,0 0-1,0-1 0,1 1 0,0-1 1,-1 0-1,1-1 0,0 1 0,0-1 1,0 0-1,0 0 0,7-1 0,-1 0-58,-1 0-1,1-1 0,0-1 1,12-3-1,-21 4-270,1 0 0,0 0 0,-1 0-1,1-1 1,-1 1 0,1-1 0,-1 0 0,0 0 0,0-1-1,0 1 1,0-1 0,0 1 0,0-1 0,-1 0-1,1 0 1,3-6 0,1-15-11094</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8.286"/>
    </inkml:context>
    <inkml:brush xml:id="br0">
      <inkml:brushProperty name="width" value="0.05" units="cm"/>
      <inkml:brushProperty name="height" value="0.05" units="cm"/>
      <inkml:brushProperty name="color" value="#FF0066"/>
    </inkml:brush>
  </inkml:definitions>
  <inkml:trace contextRef="#ctx0" brushRef="#br0">210 55 20121,'0'0'3645,"-29"14"-3517,-94 48-80,118-60-49,1 1 1,0-1 0,0 1 0,0 0 0,1 0 0,-1 0-1,0 0 1,1 1 0,0 0 0,0-1 0,0 1 0,0 0 0,-2 7-1,3-7-57,1 0 0,0 1 0,1-1 0,-1 0 0,1 1 0,0-1 0,0 1 0,0-1 0,1 6 0,0 11-747,-1-20 648,1 0-1,-1 0 0,0 1 1,1-1-1,-1 0 0,1 0 1,-1 0-1,1 0 1,0 0-1,-1 0 0,1 0 1,0 0-1,0 0 0,-1 0 1,1 0-1,0 0 0,0 0 1,0-1-1,0 1 0,0 0 1,0-1-1,1 1 1,-1-1-1,0 1 0,0-1 1,0 0-1,0 1 0,1-1 1,-1 0-1,0 0 0,0 0 1,1 0-1,-1 0 0,0 0 1,0 0-1,1 0 1,-1 0-1,1-1 0,6 0-1055,-1 0 1,1 0-1,-1 0 0,0-1 0,9-4 1,9-7-5368,-4-4 4401,0-6 3826,6-15 5580,1-1-142,-28 38-6946,1 0-1,0 0 0,-1 0 1,1 1-1,0-1 1,0 0-1,0 0 1,0 0-1,0 0 1,0 1-1,0-1 0,0 1 1,0-1-1,0 1 1,0-1-1,0 1 1,0-1-1,1 1 1,-1 0-1,0 0 0,0-1 1,0 1-1,1 0 1,-1 0-1,0 0 1,0 1-1,1-1 1,-1 0-1,0 0 0,0 1 1,0-1-1,0 0 1,0 1-1,1-1 1,-1 1-1,0 0 1,0-1-1,1 2 0,5 4-273,-1 0-1,0 0 1,0 0-1,8 14 0,4 2 527,-12-15-371,1-1 1,0 0 0,1 0-1,-1-1 1,1 0-1,13 6 1,-20-10-14,1-1 1,-1 1-1,1-1 1,-1 1 0,1-1-1,-1 0 1,1 1-1,0-1 1,-1 0-1,1 0 1,-1 0-1,1 0 1,0 0-1,-1-1 1,1 1 0,-1 0-1,1-1 1,1 0-1,-2 0 1,1 0 0,-1-1 0,0 1 0,0 0 0,1-1 0,-1 1 0,0-1 0,0 1-1,-1-1 1,1 1 0,0-1 0,0 1 0,-1-1 0,1 0 0,-1 0 0,0 1 0,1-1 0,-1 0 0,0 0-1,0-2 1,1-8 73,0-1 0,0 1-1,1 0 1,1 0 0,0 0-1,5-12 1,-6 20-55,1 0 0,-1 0 0,1 1 0,0-1 0,0 0 0,0 1 0,1 0-1,-1 0 1,1 0 0,-1 0 0,1 0 0,0 1 0,0-1 0,1 1 0,-1 0 0,0 1 0,1-1 0,-1 1 0,7-2 0,1 1-24,-1-1-1,1 1 1,0 1 0,-1 0 0,1 0 0,0 1 0,14 3 0,-22-3-6,-1 0-1,0 1 0,0 0 1,0 0-1,1 0 1,-1 0-1,0 1 0,-1-1 1,1 1-1,0 0 0,0-1 1,-1 1-1,1 0 0,-1 1 1,1-1-1,-1 0 0,0 1 1,0-1-1,0 1 1,0 0-1,-1 0 0,1 0 1,-1 0-1,1 0 0,-1 0 1,0 0-1,0 0 0,-1 0 1,1 0-1,0 4 0,1 98 178,-3-63-87,1-41-87,1 0 0,-1 0 0,1 0 0,-1 0 0,0 0 0,1-1 0,-1 1 0,1 0 0,0 0 0,-1 0-1,1-1 1,0 1 0,-1 0 0,1-1 0,0 1 0,0 0 0,0-1 0,0 1 0,0-1 0,-1 1 0,1-1 0,0 0 0,0 1-1,0-1 1,0 0 0,0 0 0,0 0 0,0 0 0,0 0 0,0 0 0,0 0 0,2 0 0,42-1-126,-35 0 86,21-1-226,1-2 0,-1-2 0,0-1 0,42-14 0,-54 14-65,-2 0 0,1 0 0,-1-2 1,0 0-1,-1-1 0,0-1 0,-1 0 0,22-22 1,-32 29 298,-2-1 0,1 1 0,0-1 1,-1 0-1,0 0 0,0-1 0,-1 1 1,1-1-1,-1 1 0,0-1 1,1-8-1,1-37 2941,-4 50-2826,-1 0-1,0 1 1,0-1-1,1 0 1,-1 1-1,0-1 1,0 0-1,0 1 1,0-1-1,0 1 1,1-1-1,-1 1 1,0 0-1,0-1 1,0 1-1,0 0 1,0 0-1,0 0 1,0 0-1,0 0 0,0 0 1,0 0-1,0 0 1,-1 0-1,0 1 1,-32 1 155,23 0-226,0 1 1,0 0-1,0 0 1,1 1-1,-1 1 0,1-1 1,0 2-1,1-1 1,-18 14-1,22-15-10,0 1 0,0-1 0,0 1 1,1-1-1,0 1 0,0 0 0,0 1 0,1-1 0,0 1 1,0-1-1,0 1 0,1 0 0,-1 0 0,1 1 0,1-1 1,-1 0-1,1 0 0,0 10 0,1-10-23,3 11-814,19-13-120,-6-4 657,0-1 0,0 0-1,0-2 1,0 1 0,19-8 0,-28 8 352,0 0 0,0-1 0,-1 0 0,0 0 0,1-1 0,-1 0 0,0 0 0,-1 0 0,1-1 0,-1 0 0,0 0 0,0 0 0,-1-1 0,1 1 0,3-8 0,-7 12 576,-2 31-332,0-19-210,1 0 1,0 0-1,1 0 1,0 0 0,5 21-1,-5-29-119,0 0 0,1 0 0,-1 0 1,1 0-1,0 0 0,0-1 0,0 1 0,0-1 0,0 1 0,0-1 0,1 0 0,-1 1 0,1-1 0,0-1 1,-1 1-1,1 0 0,0-1 0,0 1 0,0-1 0,0 0 0,0 0 0,1 0 0,-1 0 0,4 0 1,16 0-2435,-8-1-3539</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9.150"/>
    </inkml:context>
    <inkml:brush xml:id="br0">
      <inkml:brushProperty name="width" value="0.05" units="cm"/>
      <inkml:brushProperty name="height" value="0.05" units="cm"/>
      <inkml:brushProperty name="color" value="#FF0066"/>
    </inkml:brush>
  </inkml:definitions>
  <inkml:trace contextRef="#ctx0" brushRef="#br0">1 371 19209,'0'0'3183,"23"15"-3077,75 48-23,-94-60-96,1 0-1,-1 1 1,0-1 0,0 1-1,-1 0 1,1 1-1,-1-1 1,0 1 0,0-1-1,0 1 1,-1 0 0,0 0-1,0 0 1,0 0-1,0 0 1,-1 1 0,0-1-1,0 0 1,0 1 0,-1-1-1,0 6 1,0-10-275,4-13 295,0 1 0,0 0 0,1 0 0,0 0 0,1 1 0,0 0 0,14-16-1,57-64 248,-74 87-232,-2 2-13,0 0 1,-1 0-1,1 0 0,0 0 0,0 0 0,0 1 0,0-1 1,0 0-1,-1 1 0,2-1 0,-1 0 0,0 1 0,0-1 0,0 1 1,0 0-1,0-1 0,0 1 0,0 0 0,0 0 0,1-1 1,-1 1-1,0 0 0,0 0 0,0 0 0,0 0 0,1 1 1,-1-1-1,0 0 0,0 0 0,0 1 0,0-1 0,0 1 1,0-1-1,0 1 0,1-1 0,-2 1 0,1 0 0,0-1 0,0 1 1,0 0-1,0 0 0,0 0 0,-1 0 0,1 0 0,0 0 1,-1 0-1,1 0 0,0 1 0,5 8-21,-1 1-1,0-1 1,-1 1 0,4 12-1,-3-8 53,6 15-3,-8-19-31,1-1 1,0 1-1,0-1 1,10 15-1,-13-24-6,0-1 1,0 1-1,0 0 0,0-1 0,0 1 0,0 0 0,0-1 0,1 1 0,-1-1 0,0 0 0,0 1 0,0-1 0,1 0 0,-1 0 0,0 0 0,0 0 0,1 0 0,-1 0 0,0 0 0,0 0 0,0 0 0,1 0 0,-1-1 0,0 1 0,2-2 0,29-12-19,-15 3-24,-1 0 1,0-2 0,23-23-1,-9 8 2,-23 61-50,-7-30 89,1 1 0,1-1 1,-1 0-1,0 1 0,1-1 0,0 0 0,-1 0 0,1 0 0,1 0 0,-1 0 0,0 0 0,1 0 0,-1-1 0,1 0 1,0 1-1,0-1 0,0 0 0,0 0 0,0 0 0,0-1 0,0 1 0,1-1 0,-1 0 0,1 0 0,-1 0 0,5 1 1,3 0 14,0-1 0,0 1 1,0-2-1,0 1 1,1-2-1,-1 1 1,16-4-1,-23 3-10,-1 0 0,1 0 0,-1 0-1,0 0 1,1-1 0,-1 0 0,0 1-1,0-1 1,0 0 0,0-1 0,0 1-1,0 0 1,-1-1 0,1 0 0,-1 1-1,1-1 1,-1 0 0,0 0 0,0 0-1,-1-1 1,1 1 0,-1 0 0,2-6-1,0 1 16,-1-1-1,-1 0 0,0 0 0,0 0 1,0 0-1,-1 0 0,-1 0 0,-1-12 1,2 21-9,0-1 0,0 0 0,-1 0 0,1 0 0,0 1 0,0-1-1,-1 0 1,1 0 0,-1 1 0,1-1 0,-1 0 0,1 1 0,-1-1 0,1 0 0,-1 1 0,1-1 0,-1 1 0,0-1 0,1 1 0,-1-1 0,0 1 0,0-1 0,1 1 0,-1 0 0,0-1 0,0 1 0,0 0 0,1 0 0,-1 0 0,0-1 0,0 1 0,0 0-1,0 0 1,1 0 0,-1 0 0,0 1 0,0-1 0,0 0 0,0 0 0,-1 1 0,-34 15 104,26-8-91,-1 0 0,1 1 0,1 0 1,-1 1-1,2 0 0,-9 12 0,12-15-3,1-1 0,0 1 0,0 1 0,1-1 0,0 0 1,0 1-1,1 0 0,0-1 0,0 1 0,1 0 0,-1 13 0,2-20-16,0 1 0,0-1 0,0 1 0,0-1-1,0 1 1,1-1 0,-1 1 0,1-1 0,-1 1 0,1-1 0,-1 1-1,1-1 1,0 0 0,0 0 0,0 1 0,0-1 0,0 0 0,0 0 0,0 0-1,0 0 1,0 0 0,0 0 0,1 0 0,-1 0 0,0 0 0,1-1-1,-1 1 1,0 0 0,3 0 0,4 1 2,0-1 1,-1 0-1,1 0 1,14-1-1,-10 0 8,49 1-50,0-4 1,0-2 0,71-15 0,-88 10-199,-1-1 0,-1-2 0,0-2 0,-1-2-1,46-26 1,-78 38 94,-1 0 0,1-1 0,-1 0 0,0 0 0,-1-1 0,1 0-1,-1 0 1,-1-1 0,1 0 0,-1 0 0,8-15 0,-9 12 24,-1-1 0,0 0-1,0 0 1,-1 0 0,-1 0 0,0-1 0,-1 1-1,0-24 1,0 16 425,-1 0-1,0 0 1,-2 0 0,0 1-1,-2-1 1,0 0 0,-1 1-1,0 0 1,-10-18-1,15 36-227,0 0 0,0-1-1,0 1 1,-1 0 0,1 0-1,-1 0 1,1-1 0,-1 1-1,1 0 1,-1 0 0,0 0-1,1 0 1,-1 0 0,0 0-1,0 0 1,0 1 0,0-1-1,0 0 1,0 0 0,0 1-1,-1-2 1,-1 34 225,3-31-330,-1 61 36,2 0 1,3 0-1,3-1 0,19 84 0,-15-111-149,4 19-30,-11-18-3914</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39.764"/>
    </inkml:context>
    <inkml:brush xml:id="br0">
      <inkml:brushProperty name="width" value="0.05" units="cm"/>
      <inkml:brushProperty name="height" value="0.05" units="cm"/>
      <inkml:brushProperty name="color" value="#FF0066"/>
    </inkml:brush>
  </inkml:definitions>
  <inkml:trace contextRef="#ctx0" brushRef="#br0">0 187 19145,'0'0'5189,"11"-2"-5002,261-23-296,5-1-1933,-265 25 1670,0-2-1,0 0 1,-1 0-1,20-8 1,-30 10 347,1 1 1,0-1 0,-1 0 0,1 0-1,-1 1 1,1-1 0,-1 0 0,0 0-1,1 0 1,-1 0 0,0-1 0,0 1-1,1 0 1,-1-1 0,0 1 0,0 0-1,-1-1 1,1 1 0,0-1 0,0 0-1,-1 1 1,1-1 0,-1 1 0,1-1-1,-1 0 1,0 1 0,0-1 0,1 0-1,-1 0 1,0 1 0,-1-1 0,1 0-1,0 1 1,0-1 0,-1 0 0,1 1-1,-1-1 1,0 0 0,1 1 0,-1-1-1,0 1 1,-1-3 0,-1 0 166,-1 1-1,1-1 1,-1 1-1,0-1 1,1 1 0,-1 0-1,-1 1 1,1-1 0,0 1-1,-1 0 1,1 0 0,-1 0-1,0 0 1,0 1-1,1 0 1,-9-1 0,-8-1 272,-1 0 0,-30 1 0,44 3-390,1 0 0,-1 1 0,1 0 0,0 0-1,-1 0 1,1 1 0,0 0 0,0 0 0,1 1 0,-1 0 0,1 0 0,0 0 0,0 1 0,0 0 0,0 0 0,1 1 0,0 0 0,-5 6 0,3-3-15,0 1 0,1 0 0,-1 0 0,2 0 0,-1 1 0,2 0 0,-1 0 0,2 0 0,-1 0 0,-2 23 1,5-30-10,0 1 0,1 0 0,-1 0 0,1 0 0,1-1 0,-1 1 0,1 0 1,-1 0-1,1-1 0,1 1 0,-1 0 0,1-1 0,-1 1 0,1-1 0,1 0 1,-1 0-1,4 5 0,-2-5-8,1-1 0,0 1 0,0-1 1,1 1-1,-1-2 0,1 1 0,-1-1 1,1 1-1,0-2 0,0 1 0,0-1 0,0 1 1,9-1-1,19 4-150,1-1-1,1-1 1,58-5 0,-81 1 87,-1 0 1,1-1-1,-1 0 1,1-2 0,-1 1-1,0-1 1,0-1-1,-1 0 1,1-1-1,-1 0 1,0 0-1,-1-1 1,17-15-1,-19 13 59,0-1 0,-1 0 0,0-1 0,-1 0 0,9-18 0,-10 18 86,1 0 0,0 0 0,0 0 0,15-17 0,-18 25-29,0 0 1,0 0 0,1 1 0,-1-1-1,1 1 1,0-1 0,0 1 0,0 0-1,0 1 1,0-1 0,0 1-1,0-1 1,0 1 0,1 1 0,-1-1-1,0 0 1,9 1 0,-8 0-40,1 0-1,0 1 1,-1 0 0,1 0 0,0 0 0,-1 0-1,0 1 1,1 0 0,-1 0 0,0 0 0,0 1 0,0 0-1,0 0 1,0 0 0,-1 0 0,1 1 0,-1 0-1,0 0 1,0 0 0,3 5 0,-2-2-7,-1 1 1,0-1-1,0 1 1,0 0-1,-1 0 0,0 0 1,-1 0-1,0 0 1,0 1-1,-1-1 1,0 1-1,0 13 1,-8 7-54,7-28 68,-1 0 0,1-1-1,0 1 1,0-1 0,-1 1-1,1-1 1,-1 1 0,1-1 0,0 1-1,-1-1 1,1 0 0,-1 1 0,1-1-1,-1 1 1,1-1 0,-1 0-1,1 1 1,-1-1 0,1 0 0,-1 0-1,1 0 1,-1 1 0,0-1-1,1 0 1,-1 0 0,1 0 0,-1 0-1,0 0 1,1 0 0,-1 0 0,1 0-1,-1 0 1,0 0 0,1-1-1,-1 1 1,1 0 0,-1 0 0,1 0-1,-1-1 1,1 1 0,-1 0 0,1-1-1,-1 1 1,1 0 0,-1-1-1,1 1 1,-1-1 0,0 0 0,0-1 23,0 0 1,0 0 0,0 0 0,0 0-1,1-1 1,-1 1 0,1 0 0,-1 0-1,1-1 1,0 1 0,0 0 0,0-5 0,0 6-88,0-1 0,0 1 0,0-1 0,0 1 0,0-1 0,0 1 0,0 0 0,1-1 1,-1 1-1,1-1 0,-1 1 0,1 0 0,-1-1 0,1 1 0,0 0 0,-1 0 1,1-1-1,0 1 0,0 0 0,0 0 0,0 0 0,2-1 0,45-10-3191,-16 3-1900</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40.402"/>
    </inkml:context>
    <inkml:brush xml:id="br0">
      <inkml:brushProperty name="width" value="0.05" units="cm"/>
      <inkml:brushProperty name="height" value="0.05" units="cm"/>
      <inkml:brushProperty name="color" value="#FF0066"/>
    </inkml:brush>
  </inkml:definitions>
  <inkml:trace contextRef="#ctx0" brushRef="#br0">7 1 14727,'0'0'7179,"0"0"-7131,0 0 1,1 0-1,-1 0 0,0 0 1,0 1-1,0-1 1,0 0-1,0 0 0,0 0 1,0 1-1,0-1 0,0 0 1,0 0-1,0 0 0,0 1 1,0-1-1,0 0 0,0 0 1,0 1-1,0-1 1,0 0-1,0 0 0,0 0 1,0 1-1,0-1 0,-1 0 1,1 0-1,0 0 0,0 0 1,0 1-1,0-1 0,0 0 1,-1 0-1,1 0 0,0 0 1,0 0-1,0 0 1,0 1-1,-1-1 0,1 0 1,0 0-1,0 0 0,0 0 1,-1 0-1,1 0 0,0 0 1,0 0-1,0 0 0,-1 0 1,1 0-1,0 0 1,0 0-1,0 0 0,-1 0 1,1 0-1,0 0 0,0 0 1,0 0-1,-1 0 0,1 0 1,0 0-1,0-1 0,-1 1 1,121 92-30,56 48 104,-159-124-120,-1 0 0,0 1 0,-1 1-1,-1 1 1,-1 0 0,-1 0 0,14 30 0,-22-40-3,0 1-1,-1 0 1,0 0-1,-1 0 1,0 0-1,-1 0 1,1 18 0,-2-22-2,0-1 0,-1 1 0,0 0 0,0-1 0,0 1 0,-1-1 0,1 0 0,-1 1 0,-1-1 0,1 0 0,-1 0 0,0 0 0,0 0 0,0-1 0,-7 7 1,-2 0-10,-1 0 0,0-1 0,-1 0 1,-1-1-1,1-1 0,-29 12 0,-100 30-111,127-46-190,1 0 1,-1-1-1,0-1 1,-31 1-1,47-3 229,-1 1 0,1-1 0,-1 0 0,0 0 0,1 0 0,-1 0 0,1 0 0,-1 0 0,0 0 0,1 0 0,-1 0 0,1-1 1,-1 1-1,1 0 0,-1 0 0,0 0 0,1-1 0,-1 1 0,1 0 0,-1-1 0,1 1 0,-1 0 0,1-1 0,0 1 0,-1-1 0,1 1 0,-1 0 0,1-1 0,0 1 0,-1-1 0,1 0 0,0 1 0,0-1 0,-1 1 0,1-1 0,0 1 0,0-1 0,0 1 0,0-1 0,-1 0 0,-3-18-4828</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56.321"/>
    </inkml:context>
    <inkml:brush xml:id="br0">
      <inkml:brushProperty name="width" value="0.05" units="cm"/>
      <inkml:brushProperty name="height" value="0.05" units="cm"/>
      <inkml:brushProperty name="color" value="#FF0066"/>
    </inkml:brush>
  </inkml:definitions>
  <inkml:trace contextRef="#ctx0" brushRef="#br0">0 271 13462,'0'0'5533,"15"0"-5522,451 9 836,-281-11-723,523-33 485,-209 4-87,425 4-148,265-16-198,-721 36-197,223-10-35,-438 2 86,998-65-31,-1094 76 42,26-2-95,-176 5 68,-2 1-11,0 0 1,0 0 0,-1-1 0,1 0-1,0 0 1,-1 0 0,1-1 0,7-3 0,-11 5 17,-8 0-101,-129 0-1211,-7 0-1236</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56.848"/>
    </inkml:context>
    <inkml:brush xml:id="br0">
      <inkml:brushProperty name="width" value="0.05" units="cm"/>
      <inkml:brushProperty name="height" value="0.05" units="cm"/>
      <inkml:brushProperty name="color" value="#FF0066"/>
    </inkml:brush>
  </inkml:definitions>
  <inkml:trace contextRef="#ctx0" brushRef="#br0">1 28 16408,'0'0'7534,"0"-6"-7038,0-15-176,-1 31-104,4 49-245,5-15 16,2-1 0,27 75 0,1 1 73,-28-82-147,-4-19-384,-1 0 1,-1 0-1,0 0 0,0 25 0,-12-61-8256</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57.964"/>
    </inkml:context>
    <inkml:brush xml:id="br0">
      <inkml:brushProperty name="width" value="0.05" units="cm"/>
      <inkml:brushProperty name="height" value="0.05" units="cm"/>
      <inkml:brushProperty name="color" value="#FF0066"/>
    </inkml:brush>
  </inkml:definitions>
  <inkml:trace contextRef="#ctx0" brushRef="#br0">46 69 12886,'0'0'8324,"-6"-4"-7729,-33-16 1472,43 21-2432,1 0 293,0-1 1,-1 1-1,1-1 0,-1 0 0,1 0 1,0 0-1,8-2 0,7 0 40,16 1-68,14 0-533,-1-1 1,-1-3-1,78-17 1,-110 13 1271,-6 6 1069,10 13-1892,2 6 209,85 64 17,-92-67-44,-1 0 1,0 0-1,-1 2 1,20 28-1,-30-38-15,0 0-1,-1 0 1,1 0 0,-1 0 0,-1 1 0,1-1-1,-1 1 1,0-1 0,0 1 0,0-1-1,-1 1 1,0 7 0,0-13 156,-4 0-68,1 0 0,0-1 0,-1 1 1,1-1-1,0 0 0,-1 0 1,1 0-1,0 0 0,0-1 1,0 1-1,0-1 0,0 0 0,0 0 1,1 0-1,-1 0 0,0 0 1,1 0-1,0-1 0,0 0 1,-1 1-1,1-1 0,1 0 0,-1 0 1,0 0-1,1 0 0,0 0 1,-3-7-1,1 0-70,0-1 0,1-1 0,0 1 0,1 0-1,0 0 1,1-1 0,0-11 0,1 20-23,0-1 1,1 0-1,-1 0 0,1 1 1,-1-1-1,1 1 0,0 0 1,0-1-1,0 1 0,1 0 1,-1 0-1,1 0 0,0 1 1,0-1-1,0 1 0,0-1 1,0 1-1,0 0 0,1 0 1,-1 0-1,1 1 0,0-1 1,-1 1-1,8-2 0,13-4-248,0 1 0,42-5 0,-56 10 147,36-4-892,50 1 0,-94 4 830,-2 2 143,0 0 55,-1-1 1,1 1-1,-1 0 1,1-1-1,-1 1 1,0-1-1,0 1 1,0-1-1,0 1 1,0-1-1,0 0 1,0 1-1,0-1 0,0 0 1,-1 0-1,1 0 1,-3 2-1,-34 19 518,17-10-242,10-5-183,0 1 0,0 0 0,1 1 0,-12 13 1,19-18-106,-1 0 1,1 0-1,1 0 1,-1 1 0,1-1-1,-1 1 1,1-1-1,0 1 1,1 0 0,-1 0-1,1-1 1,0 1-1,0 0 1,0 9 0,2-13-31,0-1 0,-1 1 0,1 0 0,0-1 0,-1 1 0,1 0 1,0-1-1,0 1 0,0-1 0,-1 1 0,1-1 0,0 1 0,0-1 1,0 0-1,0 0 0,0 1 0,0-1 0,0 0 0,0 0 0,0 0 1,0 0-1,0 0 0,0 0 0,0 0 0,1 0 0,35-1-198,-31 0 199,-2 1 37,1 1 1,-1-2-1,1 1 1,-1 0-1,1-1 0,-1 0 1,1 0-1,-1-1 1,0 1-1,0-1 1,0 0-1,1 0 1,-2 0-1,1 0 0,0-1 1,0 1-1,-1-1 1,1 0-1,-1 0 1,0-1-1,0 1 1,0-1-1,-1 1 0,1-1 1,-1 0-1,0 0 1,0 0-1,0 0 1,0-1-1,-1 1 1,0 0-1,0-1 0,0 1 1,0 0-1,-1-1 1,1-7-1,-1-32 1217,0 31-200,0 32-935,0-8-168,-1 4 118,2 1 0,0-1 0,3 16-1,-3-26-129,0-1-1,0 0 0,0 1 1,1-1-1,0 0 1,0 0-1,0 0 0,0 0 1,1-1-1,0 1 0,-1 0 1,1-1-1,0 0 1,1 0-1,3 4 0,-4-6-63,0 1 0,-1-1 0,1 0-1,0 0 1,0 0 0,0 0 0,0-1 0,0 1-1,0-1 1,0 0 0,0 1 0,0-1-1,0-1 1,0 1 0,0 0 0,0-1 0,-1 1-1,1-1 1,0 0 0,0 0 0,0 0-1,0-1 1,4-2 0,0 0-113,0 0-1,0-1 1,-1 0 0,1 0-1,-1 0 1,-1-1 0,8-8-1,-10 10 284,0 0-1,-1-1 0,0 1 1,0 0-1,0-1 1,0 1-1,-1-1 0,1 0 1,-1 1-1,-1-1 0,2-6 1,-1-32 2849,-2 27-203,2 28-2466,2 23-283,-1-12 134,0 0 0,7 24 0,-8-41-65,0-1 0,1 0 1,0 1-1,0-1 0,0 0 1,1 0-1,0-1 0,0 1 0,0 0 1,0-1-1,1 0 0,0 1 1,8 6-1,0-6-3787</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58.318"/>
    </inkml:context>
    <inkml:brush xml:id="br0">
      <inkml:brushProperty name="width" value="0.05" units="cm"/>
      <inkml:brushProperty name="height" value="0.05" units="cm"/>
      <inkml:brushProperty name="color" value="#FF0066"/>
    </inkml:brush>
  </inkml:definitions>
  <inkml:trace contextRef="#ctx0" brushRef="#br0">1 88 19449,'0'0'4370,"0"-86"-4354,0 85-32,8 1-320,5 1-865,-5 20-271,-8 7-1314</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58.675"/>
    </inkml:context>
    <inkml:brush xml:id="br0">
      <inkml:brushProperty name="width" value="0.05" units="cm"/>
      <inkml:brushProperty name="height" value="0.05" units="cm"/>
      <inkml:brushProperty name="color" value="#FF0066"/>
    </inkml:brush>
  </inkml:definitions>
  <inkml:trace contextRef="#ctx0" brushRef="#br0">1 0 20089,'85'43'424,"96"44"809,-178-85-1179,0 0 0,0 1 0,0-1 0,-1 1 0,1-1 0,0 1 1,-1 0-1,0 0 0,0 1 0,0-1 0,3 6 0,15 40-25,-18-39-43,0 0 1,0 0-1,-1 0 1,0 0-1,-1 15 0,0-24 8,17-18 40,-3-6-26,-1 1 0,16-40 0,-23 48-5,-5 14-4,-1 0 1,0-1-1,0 1 0,0 0 1,0 0-1,0 0 0,0 0 1,0-1-1,0 1 0,1 0 1,-1 0-1,0 0 0,0 0 1,0 0-1,0 0 0,0-1 1,1 1-1,-1 0 0,0 0 1,0 0-1,0 0 0,0 0 1,1 0-1,-1 0 0,0 0 1,0 0-1,0 0 0,1 0 0,-1 0 1,0 0-1,0 0 0,0 0 1,0 0-1,1 0 0,-1 0 1,0 0-1,0 0 0,0 0 1,1 0-1,-1 1 0,0-1 1,0 0-1,0 0 0,0 0 1,0 0-1,1 0 0,-1 0 1,0 0-1,0 1 0,0-1 1,0 0-1,0 0 0,0 0 1,0 0-1,0 1 0,1-1 1,-1 0-1,0 0 0,0 0 1,0 1-1,0-1-1,7 15-87,-1 1-1,9 29 1,-12-31 3,1 0 1,1-1-1,0 1 1,1-1-1,13 21 1,-17-33-11,0 0 0,0 1 0,1-1 1,-1 0-1,0 0 0,1 0 1,-1 0-1,1-1 0,-1 1 1,1-1-1,0 1 0,-1-1 1,1 0-1,0 0 0,-1 0 0,1 0 1,-1-1-1,4 0 0,7 0-273,-2 1-333,-1-1 0,1 0 0,-1-1 0,1 0 0,-1-1 0,18-7 0,29-12-5189</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59.209"/>
    </inkml:context>
    <inkml:brush xml:id="br0">
      <inkml:brushProperty name="width" value="0.05" units="cm"/>
      <inkml:brushProperty name="height" value="0.05" units="cm"/>
      <inkml:brushProperty name="color" value="#FF0066"/>
    </inkml:brush>
  </inkml:definitions>
  <inkml:trace contextRef="#ctx0" brushRef="#br0">208 218 14086,'0'0'8036,"-26"10"-7913,-84 34-72,106-43-66,0 1 1,-1 0 0,1 1 0,0-1-1,0 1 1,0 0 0,1 0-1,-1 0 1,1 0 0,-1 0 0,1 1-1,0 0 1,0 0 0,1-1 0,-1 2-1,1-1 1,0 0 0,0 0 0,0 1-1,1-1 1,-1 1 0,1-1 0,0 1-1,0 0 1,1 0 0,0-1 0,-1 1-1,2 9 1,2-13-101,-1 0 0,0-1-1,0 1 1,1-1 0,-1 1 0,0-1-1,0 0 1,1 0 0,-1 0 0,0 0-1,1 0 1,2-1 0,-5 1 34,10-2 104,-1 0 1,-1-1 0,1 0 0,0-1 0,-1 1 0,0-1 0,0-1 0,0 0-1,0 0 1,-1-1 0,1 1 0,-2-1 0,1-1 0,-1 0 0,1 0-1,-2 0 1,7-11 0,-7 9 407,4-1 823,0 31-1245,-6-13-27,0 1-1,0-1 1,1 0 0,0 0-1,1 0 1,0-1 0,9 12-1,-12-17-120,1 1-1,0-1 1,0 0 0,-1 0-1,1 0 1,0-1-1,1 1 1,-1-1-1,0 1 1,0-1 0,1 0-1,-1 0 1,0 0-1,1-1 1,-1 1 0,1-1-1,-1 0 1,1 0-1,-1 0 1,1-1 0,-1 1-1,6-2 1,-5 1-182,0 0 1,-1-1 0,1 0-1,0 0 1,0 0-1,-1 0 1,1 0 0,-1-1-1,0 1 1,0-1 0,0 0-1,0 0 1,0 0-1,-1 0 1,1-1 0,-1 1-1,0-1 1,0 1 0,0-1-1,0 0 1,-1 0-1,0 0 1,1 0 0,0-7-1,7-48-702,-8 6 3661,-1 34-1356,1 1-165,-1-1-1,0 0 1,-2 1 0,0-1-1,-1 1 1,-1-1 0,-10-29-1,12 46-625,2 4-487,-1-1 0,0 1 0,1 0 1,-1-1-1,1 1 0,0 0 0,-1 0 0,1-1 0,0 1 1,0 0-1,0 0 0,0-1 0,1 3 0,-1-2-3,1 27-13,1-1 1,1 0-1,1 1 0,2-2 1,10 33-1,-3-12-26,-8-29-360,0 0-1,1 0 0,15 31 1,-21-49 351,1 0 0,-1 0 1,0-1-1,0 1 0,1 0 1,-1 0-1,1-1 1,-1 1-1,1 0 0,-1-1 1,1 1-1,-1-1 0,1 1 1,-1 0-1,1-1 0,0 1 1,-1-1-1,1 0 1,0 1-1,0-1 0,-1 1 1,1-1-1,0 0 0,0 0 1,-1 1-1,1-1 0,0 0 1,0 0-1,0 0 1,-1 0-1,1 0 0,0 0 1,0 0-1,0 0 0,0 0 1,-1-1-1,1 1 0,0 0 1,0 0-1,-1-1 0,1 1 1,1-1-1,25-30 355,-15 16-395,0 0 100,2 1 0,-1 1 0,2 0 0,15-10 0,-23 18 1,0 1 0,1 0 0,-1 0 1,1 0-1,0 1 0,0 1 0,0-1 0,0 1 0,1 1 0,-1-1 0,15 1 1,-22 1-18,0 0 1,0 0 0,1 0-1,-1 0 1,0 0 0,0 0-1,0 0 1,0 1 0,0-1 0,0 0-1,0 1 1,0-1 0,0 1-1,0-1 1,0 1 0,0-1-1,0 1 1,0 0 0,0-1-1,0 1 1,-1 0 0,1 0 0,0 0-1,-1 0 1,1 0 0,0-1-1,-1 1 1,1 0 0,0 2-1,1 34-66,-2-24 120,-1-11-27,1 1 1,-1 0 0,0-1 0,0 1 0,0-1-1,0 1 1,0-1 0,-1 0 0,1 1 0,-1-1 0,1 0-1,-1 0 1,0 0 0,0 0 0,0 0 0,0-1-1,0 1 1,0-1 0,-1 1 0,1-1 0,0 0 0,-1 0-1,-4 2 1,-70 22 523,63-21-403,2-1-139,1 0 0,-1-1 0,1-1 0,-19 1-1,30-17-4916,0-5-6604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5.172"/>
    </inkml:context>
    <inkml:brush xml:id="br0">
      <inkml:brushProperty name="width" value="0.05" units="cm"/>
      <inkml:brushProperty name="height" value="0.05" units="cm"/>
      <inkml:brushProperty name="color" value="#004F8B"/>
    </inkml:brush>
  </inkml:definitions>
  <inkml:trace contextRef="#ctx0" brushRef="#br0">7 209 16664,'0'0'7985,"-6"0"-7555,10 0 4,691-38-1884,-679 37 1323,-14 1 128,8-1-165,-1 1-1,1-2 1,-1 0-1,0 0 1,10-3-1,-18 4 145,0 1-1,0-1 1,0 1-1,0-1 1,0 1-1,0-1 1,0 0-1,0 1 1,0-1-1,-1 0 1,1 0-1,0 1 1,0-1-1,-1 0 1,1 0-1,-1 0 1,1 0-1,-1 0 0,1 0 1,-1 0-1,1-2 1,-1 1 32,0 1 1,0-1-1,-1 0 1,1 0-1,-1 0 1,1 1-1,-1-1 1,0 0-1,1 1 1,-1-1-1,0 1 0,0-1 1,0 1-1,0-1 1,-1 1-1,1-1 1,0 1-1,-2-2 1,-19-15 189,0 1 1,-2 1 0,1 0 0,-2 2 0,-26-11-1,59 29-195,0 1 0,0-1 0,-1 2 0,1-1 0,-2 1 1,1 0-1,0 1 0,-1-1 0,0 1 0,-1 0 0,0 1 0,0-1 0,0 1 0,-1 0 0,4 11 0,-6-14-92,0 0 1,0 1 0,-1-1-1,0 1 1,0-1-1,0 1 1,-1-1-1,0 1 1,0-1 0,0 1-1,-1-1 1,1 1-1,-1-1 1,-1 1-1,1-1 1,-1 1-1,0-1 1,0 0 0,0 0-1,-1 0 1,0 0-1,0-1 1,0 1-1,-1-1 1,1 0 0,-1 0-1,-6 5 1,-64 40-2511,70-47 2458</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2:59.649"/>
    </inkml:context>
    <inkml:brush xml:id="br0">
      <inkml:brushProperty name="width" value="0.05" units="cm"/>
      <inkml:brushProperty name="height" value="0.05" units="cm"/>
      <inkml:brushProperty name="color" value="#FF0066"/>
    </inkml:brush>
  </inkml:definitions>
  <inkml:trace contextRef="#ctx0" brushRef="#br0">0 0 18248,'0'0'3770,"8"11"-3765,0-1 16,-1 1 0,-1 1-1,1-1 1,-2 1-1,0 0 1,0 0-1,-1 1 1,-1-1-1,4 25 1,-5 14 115,-2-37-120,0 0 0,1-1-1,0 1 1,1-1 0,0 0-1,1 1 1,0-1 0,11 24-1,-12-34-47,0-1 0,0 0 0,0 1-1,1-1 1,-1 0 0,1 0 0,-1 0-1,1 0 1,0-1 0,-1 1 0,1-1-1,0 0 1,0 0 0,0 0 0,0 0-1,0 0 1,0-1 0,1 1 0,-1-1-1,0 0 1,0 0 0,0 0 0,0 0-1,1 0 1,-1-1 0,0 0 0,3 0-1,4-2-169,0 1 0,0-1 0,-1-1-1,1 1 1,-1-2 0,0 1-1,10-8 1,-14 8 215,0 0 0,0-1 0,0 0 0,0 1 0,-1-2 0,1 1 0,-1-1-1,-1 1 1,1-1 0,-1 0 0,0 0 0,0 0 0,-1-1 0,0 1 0,0-1 0,-1 1 0,1-1 0,-1 0-1,-1 0 1,1 1 0,-1-1 0,-1 0 0,1 0 0,-2-7 0,2 13 36,-1 1 1,1-1-1,0 1 0,-1-1 1,1 1-1,-1-1 1,1 1-1,-1-1 0,1 1 1,-1 0-1,1-1 1,-1 1-1,1 0 0,-1-1 1,1 1-1,-1 0 0,1 0 1,-1-1-1,0 1 1,1 0-1,-1 0 0,1 0 1,-1 0-1,0 0 0,1 0 1,-1 0-1,0 0 1,1 0-1,-1 0 0,1 0 1,-1 0-1,-1 1 1,-21 8 33,17-2-73,1-1-1,-1 1 1,1 0 0,0 0 0,0 0-1,1 1 1,0 0 0,1 0 0,-1 0 0,1 0-1,1 0 1,0 1 0,0-1 0,1 1-1,0-1 1,0 1 0,1 0 0,0-1 0,0 1-1,3 11 1,-3-18-10,1-1-1,-1 0 1,1 1-1,-1-1 1,1 0 0,-1 1-1,1-1 1,0 0-1,0 0 1,0 0-1,0 0 1,0 0 0,0 0-1,0 0 1,0 0-1,0 0 1,0 0-1,0 0 1,1-1-1,-1 1 1,0-1 0,0 1-1,1-1 1,-1 1-1,1-1 1,-1 0-1,0 1 1,2-1 0,48 3-170,-40-3 88,8 1-45,14-1-621,46-4 1,-9-11-1713</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3:00.011"/>
    </inkml:context>
    <inkml:brush xml:id="br0">
      <inkml:brushProperty name="width" value="0.05" units="cm"/>
      <inkml:brushProperty name="height" value="0.05" units="cm"/>
      <inkml:brushProperty name="color" value="#FF0066"/>
    </inkml:brush>
  </inkml:definitions>
  <inkml:trace contextRef="#ctx0" brushRef="#br0">38 1 17320,'0'0'6035,"-8"0"-7028,-21 0-2913</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03:00.380"/>
    </inkml:context>
    <inkml:brush xml:id="br0">
      <inkml:brushProperty name="width" value="0.05" units="cm"/>
      <inkml:brushProperty name="height" value="0.05" units="cm"/>
      <inkml:brushProperty name="color" value="#FF0066"/>
    </inkml:brush>
  </inkml:definitions>
  <inkml:trace contextRef="#ctx0" brushRef="#br0">1 0 16039,'0'0'0</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6.773"/>
    </inkml:context>
    <inkml:brush xml:id="br0">
      <inkml:brushProperty name="width" value="0.05" units="cm"/>
      <inkml:brushProperty name="height" value="0.05" units="cm"/>
      <inkml:brushProperty name="color" value="#E71224"/>
    </inkml:brush>
  </inkml:definitions>
  <inkml:trace contextRef="#ctx0" brushRef="#br0">4 2 9909,'0'0'10087,"-4"0"-9127,31 1-484,231-2-2971,-248 0 2942,-4 1 1835,-12 10-1434,2-4-1408,-14 24 545,8-17 12,1 2 1,0-1-1,1 1 1,1 1-1,0-1 1,1 1-1,1 0 1,0 1-1,-3 21 1,4 129-286,4-122-742,0-45 1014,0 0 0,0 1 0,0-1 0,0 0 0,0 1 0,0-1 0,0 0 0,0 0 0,0 1 1,0-1-1,0 0 0,0 0 0,0 1 0,0-1 0,0 0 0,0 0 0,0 0 0,0 1 0,1-1 0,-1 0 0,0 0 0,0 1 0,0-1 0,0 0 0,1 0 0,-1 0 0,0 0 0,0 1 0,0-1 0,1 0 0,-1 0 0,0 0 1,0 0-1,1 0 0,-1 0 0,0 0 0,0 0 0,1 0 0,-1 0 0,0 0 0,0 1 0,1-2 0,-1 1 0,0 0 0,0 0 0,1 0 0,-1 0 0,0 0 0,0 0 0,1 0 0,-1 0 0,0 0 0,0 0 0,1 0 0,-1-1 1,0 1-1,0 0 0,0 0 0,1 0 0,-1 0 0,0-1 0,0 1 0,0 0 0,0 0 0,1 0 0,-1-1 0,0 1 0,0 0 0,0-1 0,14-16-46,-7-4 246,0-1-1,-2-1 1,0 1-1,-1-1 1,1-41 0,12 67 2,0 11-235,-1 1-1,22 26 0,-4-5 61,-9-7-25,21 18-32,-44-45-10,0 0-1,1 0 0,-1-1 1,1 1-1,-1-1 0,1 1 1,0-1-1,-1 0 0,1 0 0,0-1 1,0 1-1,0 0 0,0-1 1,0 0-1,0 0 0,0 0 1,-1 0-1,5 0 0,-5-1 59,-1 0 0,1 0 0,0-1 0,-1 1 0,1 0 0,-1-1-1,1 1 1,-1-1 0,1 1 0,-1-1 0,0 0 0,0 0 0,0 1 0,0-1-1,0 0 1,0 0 0,-1 0 0,1 0 0,0 0 0,-1 0 0,0 0 0,1 0-1,-1 0 1,0-3 0,3-56 165,-3 57-143,1-25 44,0 13-36,-1-1 0,0 1 0,-1-1 0,-1 0-1,0 1 1,-1 0 0,-1-1 0,0 1 0,-11-23 0,-42-51 1542,106 100-4101,-4-3 625,-1-3-1,82-1 1,-84-12 8775,-42 362-8479,0-364 1599,0 0 0,0 0 0,1 0 0,1 0 1,0 0-1,1 1 0,5-15 0,-5 19 17,0 0 0,0 0 0,1 0 0,0 1 0,0-1 0,1 1 0,-1 1 0,1-1 0,0 0 0,1 1 0,-1 0 0,1 0 0,8-4 0,-5 3 30,0 0 0,0 0 0,1 1 0,-1 0 0,1 1-1,0 0 1,20-3 0,-28 6-45,1 0 1,0 0-1,-1 0 0,1 1 0,0-1 1,-1 1-1,1 0 0,-1-1 0,1 1 0,-1 0 1,1 0-1,-1 1 0,0-1 0,1 0 0,-1 1 1,0-1-1,0 1 0,0 0 0,0 0 1,0 0-1,-1 0 0,1 0 0,-1 0 0,1 0 1,-1 0-1,0 1 0,1-1 0,-1 1 0,-1-1 1,1 1-1,0-1 0,0 1 0,-1-1 1,0 1-1,1 3 0,5 47 0,-6-42 12,1-1 1,0 0-1,0 0 1,1 0-1,0 0 1,1 0-1,0-1 0,1 1 1,7 12-1,-10-20-20,0-1-1,1 1 0,-1-1 0,1 0 0,0 0 1,-1 0-1,1 0 0,0 0 0,-1 0 0,1 0 1,0-1-1,0 1 0,0-1 0,0 1 0,0-1 1,0 0-1,0 1 0,0-1 0,0 0 1,0 0-1,0-1 0,0 1 0,-1 0 0,1-1 1,0 1-1,0-1 0,0 1 0,0-1 0,0 0 1,-1 0-1,1 0 0,0 0 0,-1 0 0,3-2 1,4-2-58,0 0 0,-1 0 0,0-1 1,1-1-1,9-11 0,-13 12 105,0-1 1,-1 0-1,0 0 0,0 0 0,0 0 0,-1-1 0,0 1 0,-1-1 0,1 1 0,-2-1 0,1 0 1,-1 1-1,0-1 0,-2-12 0,2-6 1418,1 30-1456,1 1 0,0-1 0,1 0 0,-1 0 0,1 0 0,-1 0 0,1 0 0,1-1 0,-1 1 0,5 3 0,3 6 5,-1-2-49,0 1 0,0-1-1,1-1 1,0 0 0,1-1 0,23 15-1,-26-19-233,0-1 0,0 0 0,1-1 0,0 0 0,-1 0-1,1-1 1,0 0 0,0-1 0,0 0 0,18-1 0,-24-1 250,-1 1 1,0-1-1,1 0 1,-1 0-1,0 0 1,0-1-1,0 1 1,0-1-1,0 1 1,0-1-1,-1 0 1,1 0-1,-1 0 1,1-1-1,-1 1 1,0-1-1,1 1 1,-2-1-1,1 0 1,0 0-1,0 1 1,-1-1 0,1-1-1,-1 1 1,0 0-1,1-4 1,1-1 534,-1-1 0,0 0 1,0 0-1,-1 0 1,0 0-1,-1 0 1,0-12-1,16 292-330,-17-263-163,0-1-1,-1 1 0,1-1 0,-2 0 1,1 0-1,-1 0 0,0 0 0,0 0 0,-1 0 1,0-1-1,0 0 0,-1 0 0,0 0 1,0 0-1,0-1 0,0 0 0,-1 0 1,0 0-1,0-1 0,-7 5 0,-6 3 59,0-1-1,0-1 0,-1-1 0,0-1 1,-40 12-1,36-15 48,0-1-1,0-2 1,-45 1 0,69-3-470,6 0-952,30-1-1905,25-4-1892</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7.126"/>
    </inkml:context>
    <inkml:brush xml:id="br0">
      <inkml:brushProperty name="width" value="0.05" units="cm"/>
      <inkml:brushProperty name="height" value="0.05" units="cm"/>
      <inkml:brushProperty name="color" value="#E71224"/>
    </inkml:brush>
  </inkml:definitions>
  <inkml:trace contextRef="#ctx0" brushRef="#br0">8 1 15655,'0'0'3586,"-8"58"-3330,8-29 128,0-1-288,0-3-64,0-5 48,0-3-48,0-6-32,0-5-576</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7.469"/>
    </inkml:context>
    <inkml:brush xml:id="br0">
      <inkml:brushProperty name="width" value="0.05" units="cm"/>
      <inkml:brushProperty name="height" value="0.05" units="cm"/>
      <inkml:brushProperty name="color" value="#E71224"/>
    </inkml:brush>
  </inkml:definitions>
  <inkml:trace contextRef="#ctx0" brushRef="#br0">21 84 17496,'0'0'5026,"-21"-82"-5026,21 80 0,13 6-2689,3 17 640,1 3-1488,-17 2-7893</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7.823"/>
    </inkml:context>
    <inkml:brush xml:id="br0">
      <inkml:brushProperty name="width" value="0.05" units="cm"/>
      <inkml:brushProperty name="height" value="0.05" units="cm"/>
      <inkml:brushProperty name="color" value="#E71224"/>
    </inkml:brush>
  </inkml:definitions>
  <inkml:trace contextRef="#ctx0" brushRef="#br0">174 1 10965,'0'0'6021,"-18"4"-5863,8-2-135,-60 14 49,65-15-64,0 0 1,0 1-1,1 0 0,-1 0 0,0 1 1,1-1-1,-1 1 0,1 0 1,0 0-1,0 1 0,0-1 0,-6 8 1,9-9-9,0 0 0,-1 0 0,1 0 1,0 0-1,1 0 0,-1 0 0,0 1 1,0-1-1,1 0 0,0 1 0,-1-1 1,1 0-1,0 1 0,0-1 0,0 0 1,1 1-1,-1-1 0,0 1 1,1-1-1,-1 0 0,1 0 0,0 1 1,0-1-1,0 0 0,0 0 0,0 0 1,1 0-1,-1 0 0,1 0 0,-1 0 1,1-1-1,-1 1 0,1-1 0,0 1 1,0-1-1,0 1 0,0-1 0,0 0 1,4 2-1,9 5-75,0-1 1,1 0 0,1-1-1,19 5 1,-20-6 14,3 0-22,42 16-43,-59-20 116,0-1 0,0 1 0,0 0 0,0 0-1,0 1 1,-1-1 0,1 0 0,0 1 0,-1-1 0,1 1-1,-1-1 1,1 1 0,-1 0 0,0-1 0,0 1 0,0 0-1,0 0 1,0 0 0,0 0 0,0 0 0,-1 0 0,1 0-1,0 4 1,-1-5 10,0 0-1,-1-1 1,1 1-1,0 0 1,0 0-1,-1-1 1,1 1-1,0 0 0,-1-1 1,1 1-1,-1 0 1,1-1-1,-1 1 1,1-1-1,-1 1 1,0-1-1,1 1 1,-1-1-1,1 1 1,-1-1-1,0 1 1,0-1-1,1 0 1,-1 1-1,0-1 1,-1 0-1,-25 6 65,18-5-15,-196 29 1933,197-25-1933,23-4-7632</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8.176"/>
    </inkml:context>
    <inkml:brush xml:id="br0">
      <inkml:brushProperty name="width" value="0.05" units="cm"/>
      <inkml:brushProperty name="height" value="0.05" units="cm"/>
      <inkml:brushProperty name="color" value="#E71224"/>
    </inkml:brush>
  </inkml:definitions>
  <inkml:trace contextRef="#ctx0" brushRef="#br0">133 231 15367,'0'0'5298,"-4"38"-5458,4-1 160,0 4 48,0-2-48,0-2 32,0-7 16,0-4-48,0-9-48,0-6-832</inkml:trace>
  <inkml:trace contextRef="#ctx0" brushRef="#br0" timeOffset="1">9 54 17608,'0'0'4306,"-9"-54"-4562,26 54-304,4 0-1185,-9 0-2193</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8.534"/>
    </inkml:context>
    <inkml:brush xml:id="br0">
      <inkml:brushProperty name="width" value="0.05" units="cm"/>
      <inkml:brushProperty name="height" value="0.05" units="cm"/>
      <inkml:brushProperty name="color" value="#E71224"/>
    </inkml:brush>
  </inkml:definitions>
  <inkml:trace contextRef="#ctx0" brushRef="#br0">0 1 16231,'0'0'5760,"0"3"-5343,3 45-483,2 0 1,13 53-1,2 15 103,-5 73 89,-14-109-6671,-1-91 2273</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8.890"/>
    </inkml:context>
    <inkml:brush xml:id="br0">
      <inkml:brushProperty name="width" value="0.05" units="cm"/>
      <inkml:brushProperty name="height" value="0.05" units="cm"/>
      <inkml:brushProperty name="color" value="#E71224"/>
    </inkml:brush>
  </inkml:definitions>
  <inkml:trace contextRef="#ctx0" brushRef="#br0">0 86 13014,'0'0'7395,"191"-52"-7891,-92 42-528,5-1-2562,-1-2-3265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6.110"/>
    </inkml:context>
    <inkml:brush xml:id="br0">
      <inkml:brushProperty name="width" value="0.05" units="cm"/>
      <inkml:brushProperty name="height" value="0.05" units="cm"/>
      <inkml:brushProperty name="color" value="#004F8B"/>
    </inkml:brush>
  </inkml:definitions>
  <inkml:trace contextRef="#ctx0" brushRef="#br0">2 60 17144,'0'0'5597,"-2"2"-5247,14 0-326,834-2 160,-816-4-766,-30 4 577,1 0 1,-1 0-1,0 0 1,0 0-1,1 0 1,-1-1 0,0 1-1,0 0 1,0 0-1,1 0 1,-1 0 0,0 0-1,0-1 1,0 1-1,1 0 1,-1 0-1,0 0 1,0-1 0,0 1-1,0 0 1,0 0-1,0-1 1,0 1-1,1 0 1,-1 0 0,0 0-1,0-1 1,0 1-1,0 0 1,0 0-1,0-1 1,0 1 0,0 0-1,0 0 1,0-1-1,0 1 1,0 0-1,-1 0 1,1-1 0,0 1-1,0 0 1,0 0-1,0-1 1,0 1 0,-1 0-1,-34-27 332,6 6 252,29 18-390,7 5-200,-1 1 9,-1 0 0,0 0 0,0 0 0,0 1 0,0 0 0,0 0 0,-1 0 0,0 0 0,0 1 0,0-1 0,0 1 0,-1 0 0,0 0 0,0 0 0,0 1-1,0-1 1,-1 1 0,3 10 0,-3-9-36,-1 0 0,1 0 0,-1 0 0,0 0 0,-1 0 0,0 1 0,0-1 0,-1 0 0,1 0 0,-2 0 0,1 0 0,-1 0 0,0 0 0,0 0 0,-1 0 0,-4 7 0,-15 19-1152,4-7-1499</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1:59.998"/>
    </inkml:context>
    <inkml:brush xml:id="br0">
      <inkml:brushProperty name="width" value="0.05" units="cm"/>
      <inkml:brushProperty name="height" value="0.05" units="cm"/>
      <inkml:brushProperty name="color" value="#E71224"/>
    </inkml:brush>
  </inkml:definitions>
  <inkml:trace contextRef="#ctx0" brushRef="#br0">229 228 14279,'0'0'6480,"-7"-6"-6136,-23-16-275,28 21-72,0 0-1,0 1 0,0-1 0,0 1 0,0-1 0,0 1 1,-1 0-1,1 0 0,0 0 0,0 0 0,0 0 1,-1 0-1,1 0 0,0 1 0,0-1 0,0 1 1,0 0-1,0 0 0,0 0 0,0 0 0,0 0 0,0 0 1,0 0-1,0 0 0,1 1 0,-1-1 0,0 1 1,1 0-1,-1-1 0,-1 3 0,-3 2 2,-9 7-1,0 1 0,1 0-1,0 1 1,-13 21 0,22-29 4,0 1 1,1 1 0,0-1-1,0 0 1,1 1-1,0 0 1,1 0 0,-1 0-1,2 0 1,0 0-1,-1 17 1,2-12 6,3 25-37,-3-38 18,1 1 1,0-1-1,-1 0 0,1 1 1,0-1-1,0 0 0,0 1 0,0-1 1,0 0-1,1 0 0,-1 0 1,0 0-1,0 0 0,1 0 1,-1 0-1,1-1 0,-1 1 1,0 0-1,1-1 0,-1 1 1,1-1-1,0 0 0,1 1 1,22 3-282,0-2 1,0 0 0,0-1 0,1-2 0,-1-1 0,0 0 0,27-8 0,-27 5-1401,1-3-1,-1 0 1,43-20 0,-60 24 924,-1 0-1,-1 0 1,1 0-1,-1-1 1,1 0-1,-1 0 1,-1 0-1,1-1 1,-1 0-1,0 0 1,0-1-1,-1 1 1,7-12-1,1-21 1983,-7-5 6709,-5 37-6360,0-18 2059,0 25-3500,0 0 0,0-1 1,0 1-1,0 0 0,0-1 0,0 1 1,0 0-1,0 0 0,0-1 1,0 1-1,0 0 0,0-1 0,0 1 1,0 0-1,0-1 0,0 1 1,0 0-1,0 0 0,0-1 1,0 1-1,0 0 0,-1-1 0,1 1 1,0 0-1,0 0 0,0-1 1,-1 1-1,1 0 0,0 0 0,0 0 1,0-1-1,-1 1 0,1 0 1,0 0-1,-1 0 0,1 0 0,0 0 1,0 0-1,-1-1 0,1 1 1,0 0-1,-1 0 0,1 0 1,0 0-1,0 0 0,-1 0 0,1 0 1,0 0-1,-1 0 0,1 0 1,-1 0-1,0 1-140,-17 10 29,0 1 1,1 0-1,-19 18 1,32-25-85,0-1 0,-1 0 0,2 1 0,-1 0 0,0 0 0,1 0 0,0 1 0,0-1-1,1 1 1,0-1 0,0 1 0,0 0 0,0 0 0,1 0 0,0 0 0,0 9 0,5-14-1661,3-2 1610,1 0-1,-1 0 1,0-1-1,1 0 1,-1-1 0,0 1-1,0-1 1,0-1 0,11-7-1,-5 3 348,-1-1-1,0 0 1,0-1 0,12-14-1,-24 24-195,0-1-1,1 1 1,-1 0-1,0-1 1,1 1-1,-1 0 1,0-1-1,1 1 1,-1 0-1,0 0 1,1 0-1,-1-1 1,0 1-1,1 0 1,-1 0-1,1 0 1,-1 0-1,1 0 1,-1 0-1,0 0 1,1-1-1,-1 1 1,1 1-1,-1-1 1,1 0-1,-1 0 1,0 0-1,1 0 1,-1 0-1,1 0 1,-1 0-1,0 0 1,1 1-1,-1-1 1,1 0-1,-1 0 1,0 1-1,1-1 1,-1 0 0,0 1-1,0-1 1,1 0-1,-1 0 1,0 1-1,1 0 1,9 17-172,-6-7 180,1 0 0,0-1 0,0 1 0,1-1 0,1-1 0,-1 1 0,16 15 0,-17-21-33,0 0 1,0 0-1,1 0 1,0-1-1,0 0 1,0 0-1,0 0 1,0-1 0,0 0-1,1 0 1,-1 0-1,1-1 1,-1 0-1,1 0 1,8-1-1,-6 1-57,0-1 0,0-1 0,-1 1-1,1-1 1,0-1 0,-1 0-1,1 0 1,-1 0 0,0-1-1,14-8 1,-18 9 27,0-1 0,-1 1 0,1-1 1,-1 0-1,0-1 0,0 1 0,0 0 0,0-1 1,-1 0-1,1 0 0,-1 1 0,0-1 0,0-1 0,0 1 1,-1 0-1,1 0 0,-1-1 0,0 1 0,-1-1 0,1 1 1,-1-1-1,0-8 0,0-4 74,-1 1 0,0-1 0,-1 1 0,-1-1 1,-1 1-1,0 0 0,-1 0 0,-1 0 0,-13-26 0,-3 3 438,16 28-186,-1 0 0,1 0-1,1 0 1,0-1 0,0 0-1,1 0 1,1 0-1,0 0 1,-2-16 0,5 27-50,0 6-339,-1 46-67,0-20 162,1 0 0,1 0 0,1 0 0,12 54 0,-12-77-31,1 0 0,0 0 0,0 0 0,1 0 0,-1-1 0,2 1 0,-1-1 0,1 0 0,0-1-1,1 1 1,-1-1 0,1 0 0,1 0 0,-1-1 0,1 1 0,0-1 0,0-1 0,0 0 0,1 0 0,-1 0 0,1-1 0,14 4 0,-10-3-202,1-1 0,0-1 0,0 0-1,0-1 1,0 0 0,0-1 0,25-3 0,-30 2 146,0 0 0,-1-1 0,1-1 0,-1 1 0,0-1 0,0 0 0,0 0 0,0-1 0,0 0-1,-1-1 1,1 1 0,-1-1 0,0 0 0,8-10 0,-6 5 56,-1 0 0,1 0 0,-2-1 0,0 0 0,0 0 0,-1-1 0,-1 1 0,1-1 0,3-23 0,-3 1 691,-2 0 1,-1-51 634,-2 104-1419,-1-6 110,0 0-1,-1-1 0,0 1 1,-5 12-1,2-10 21,2 0 0,0-1 0,-1 18 0,2-4 12,1-10-22,0 0 0,0 0-1,2 0 1,0 0 0,6 23-1,-6-36 1,0-1 0,1 1-1,0-1 1,-1 0 0,2 0-1,-1 0 1,0 0-1,1 0 1,0 0 0,0 0-1,0-1 1,0 1 0,1-1-1,-1 0 1,1 0-1,0-1 1,0 1 0,0-1-1,0 1 1,0-1 0,1-1-1,-1 1 1,1 0-1,-1-1 1,7 1 0,18 2-159,0-1 0,0-1 0,0-1-1,0-2 1,-1-1 0,1-1 0,0-1 0,-1-2 0,0-1 0,0-1 0,0-2 0,50-24 0,-67 28 64,0 0 1,-1-1-1,1 0 0,-2 0 1,17-17-1,-23 20 124,1 0 0,-1 0 0,0 0 0,0-1 0,-1 1 0,1-1 0,-1 0 0,0 0 0,0 0 0,-1 0 0,1 0 0,-1 0 0,0 0 0,-1 0 0,1-8 0,-1 12 5,0-1 1,-1 1-1,1 0 1,0-1-1,-1 1 0,1 0 1,-1 0-1,1-1 0,-1 1 1,1 0-1,-1 0 1,0 0-1,0 0 0,0 0 1,1 0-1,-1 0 1,0 0-1,0 0 0,0 0 1,0 0-1,-1 1 0,1-1 1,0 0-1,0 1 1,0-1-1,-1 1 0,1-1 1,0 1-1,0 0 0,-1 0 1,1-1-1,0 1 1,-1 0-1,1 0 0,0 0 1,-3 1-1,1-2-36,0 2-1,0-1 1,0 0-1,0 1 1,-1-1-1,1 1 1,0 0-1,0 0 1,0 0-1,0 1 1,1-1-1,-1 1 1,0-1 0,0 1-1,-4 4 1,1 0 9,1 1 0,-1-1 1,1 1-1,0 1 0,1-1 1,0 1-1,0-1 1,1 1-1,-1 0 0,2 1 1,-1-1-1,1 0 0,1 1 1,-1-1-1,2 1 1,-1 9-1,1-16-9,0 0 1,0 0-1,1 0 1,-1 0-1,1 0 1,-1 0-1,1-1 1,0 1-1,0 0 0,0 0 1,0 0-1,0-1 1,0 1-1,0 0 1,0-1-1,1 1 1,-1-1-1,1 0 1,-1 1-1,1-1 0,-1 0 1,1 0-1,0 0 1,0 0-1,-1 0 1,1 0-1,0-1 1,0 1-1,0 0 0,3-1 1,7 3-40,1-1-1,-1 0 1,24-1 0,-23-1 11,-10 0 21,26 2-505,0-2 0,0 0 1,0-2-1,0-2 0,36-8 0,2-12-4157</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0.556"/>
    </inkml:context>
    <inkml:brush xml:id="br0">
      <inkml:brushProperty name="width" value="0.05" units="cm"/>
      <inkml:brushProperty name="height" value="0.05" units="cm"/>
      <inkml:brushProperty name="color" value="#E71224"/>
    </inkml:brush>
  </inkml:definitions>
  <inkml:trace contextRef="#ctx0" brushRef="#br0">283 29 12502,'0'0'7819,"-1"-6"-7162,1 4-565,-2-15 168,1 14-161,1 10-19,0 361-48,5-335-1422,-3-33-539,-2-17 752,-1 14 1156,0 0 0,0 0 0,-1 0 0,0 0 0,1 0 0,-1 0 0,0 0 0,0 1 0,0-1 0,-1 1 0,1-1 0,-1 1 0,1 0 0,-1 0 0,0 0 0,0 0 0,1 1 0,-1-1 0,-1 1 0,1 0 0,0-1 0,0 2 0,0-1 0,-1 0 0,-3 0 0,-3-1 68,0 0 1,0 0-1,0 1 0,0 0 0,0 1 1,0 0-1,-18 3 0,21 0-6,0 0-1,-1 0 0,1 1 1,1 0-1,-1 0 1,1 1-1,0 0 1,0 0-1,0 0 1,0 1-1,1-1 0,0 2 1,0-1-1,1 0 1,0 1-1,0 0 1,0 0-1,1 0 1,0 0-1,0 0 0,1 1 1,0 0-1,0-1 1,0 10-1,2-15-69,0-2 25,0 1 0,0-1 0,0 0 0,0 0 0,0 0 0,0 1 0,0-1 0,0 0 0,0 0 1,0 0-1,0 1 0,1-1 0,-1 0 0,0 0 0,0 0 0,0 0 0,0 1 0,0-1 0,0 0 0,1 0 0,-1 0 0,0 0 0,0 0 0,0 0 0,0 0 0,1 1 0,-1-1 0,0 0 1,0 0-1,0 0 0,1 0 0,-1 0 0,0 0 0,0 0 0,0 0 0,1 0 0,-1 0 0,0 0 0,0 0 0,0 0 0,1 0 0,-1 0 0,0 0 0,0 0 0,0 0 0,1-1 0,-1 1 1,0 0-1,0 0 0,0 0 0,0 0 0,1 0 0,-1-1 0,2 1-7,18-1 17,0-2 0,-1 0 0,0-1 0,0-1 0,31-12 1,-35 11-14,1 0 0,1 1 0,-1 0 0,1 1 0,0 1 0,0 1 0,0 1 0,0 0 1,34 3-1,-12 4-538,0-3 0,1 0 0,62-6 0,-62-3-5098</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1.402"/>
    </inkml:context>
    <inkml:brush xml:id="br0">
      <inkml:brushProperty name="width" value="0.05" units="cm"/>
      <inkml:brushProperty name="height" value="0.05" units="cm"/>
      <inkml:brushProperty name="color" value="#E71224"/>
    </inkml:brush>
  </inkml:definitions>
  <inkml:trace contextRef="#ctx0" brushRef="#br0">29 7 15271,'0'0'6616,"-4"-3"-6181,4 3-433,-1 0 0,1-1 0,0 1 0,-1 0 0,1-1 0,-1 1 0,1 0-1,-1 0 1,1-1 0,-1 1 0,1 0 0,-1 0 0,1 0 0,-1 0 0,1-1 0,-1 1 0,1 0-1,-1 0 1,1 0 0,-1 0 0,1 0 0,-1 0 0,1 1 0,-1-1 0,1 0 0,-1 0 0,1 0-1,-1 0 1,1 1 0,-1-1 0,1 0 0,-1 0 0,1 1 0,-1-1 0,1 0 0,0 1 0,-1-1 0,1 0-1,0 1 1,-1-1 0,1 1 0,-1 0 0,-3 32-174,4-17 161,1 180-37,2-167 62,1 0-1,1 0 0,2-1 0,16 48 1,-22-75-43,8 22 33,0 1-1,7 32 1,-12-10-2785,-9-45-79,-19-1-2308</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2.979"/>
    </inkml:context>
    <inkml:brush xml:id="br0">
      <inkml:brushProperty name="width" value="0.05" units="cm"/>
      <inkml:brushProperty name="height" value="0.05" units="cm"/>
      <inkml:brushProperty name="color" value="#E71224"/>
    </inkml:brush>
  </inkml:definitions>
  <inkml:trace contextRef="#ctx0" brushRef="#br0">0 101 14022,'0'0'7097,"12"-3"-6961,35 1-10,154-11-2351,-165 9 1420,-1-1 1,0-2-1,53-19 1,-79 23 1392,-8 2-254,0 1-1,0-1 0,0 1 0,0-1 0,0 1 0,0 0 0,0 0 0,0-1 0,0 1 0,0 0 0,0 0 0,0 0 0,0 0 0,0 0 0,0 0 0,0 0 0,0 1 0,2-1 0,10 6-1254,4 3 927,-1 1 1,-1 0-1,0 1 1,0 1-1,-1 0 0,0 1 1,12 15-1,-19-20-42,-1 0 0,0 1 0,0 0-1,-1 0 1,-1 0 0,1 0-1,-1 1 1,-1 0 0,0 0 0,0 0-1,-1 0 1,0 1 0,1 19-1,-3-29 41,0 0 0,0 0-1,0-1 1,-1 1-1,1 0 1,0 0-1,0 0 1,-1 0-1,1 0 1,0 0 0,-1-1-1,1 1 1,-1 0-1,1 0 1,-1 0-1,1-1 1,-1 1 0,1 0-1,-1-1 1,0 1-1,1 0 1,-1-1-1,0 1 1,0-1-1,0 0 1,1 1 0,-1-1-1,0 1 1,0-1-1,0 0 1,0 0-1,0 1 1,0-1-1,1 0 1,-1 0 0,0 0-1,0 0 1,0 0-1,0 0 1,0 0-1,0-1 1,0 1-1,0 0 1,0 0 0,1-1-1,-1 1 1,0 0-1,0-1 1,0 1-1,1-1 1,-1 1-1,0-1 1,0 0 0,1 1-1,-1-1 1,0 0-1,1 1 1,-1-1-1,1 0 1,-1 0-1,1 1 1,-1-2 0,-1-6-26,-1 0 0,2-1 1,-1 1-1,1 0 0,1 0 1,-1 0-1,1-1 0,1 1 1,0 0-1,0-1 1,0 1-1,1 0 0,0 0 1,1 0-1,0 1 0,0-1 1,1 1-1,-1-1 0,2 1 1,-1 0-1,1 0 0,0 1 1,0-1-1,1 1 1,0 1-1,0-1 0,9-5 1,-2 0-266,1 1 1,0 1 0,1 0 0,-1 1-1,2 1 1,-1 0 0,1 1 0,0 1-1,1 1 1,-1 0 0,1 1 0,26-2-1,-15 3-1105,-17 1 611,0 0 1,0 1 0,0 1-1,0-1 1,18 4 0,-29-4 876,0 1 0,1-1 1,-1 0-1,0 0 0,1 0 1,-1 0-1,0 0 1,0 0-1,1 0 0,-1 0 1,0 1-1,1-1 1,-1 0-1,0 0 0,0 0 1,0 1-1,1-1 1,-1 0-1,0 0 0,0 0 1,0 1-1,1-1 1,-1 0-1,0 1 0,0-1 1,0 0-1,0 0 0,0 1 1,0-1-1,1 0 1,-1 1-1,0-1 0,0 0 1,0 1-1,0-1 1,0 0-1,0 1 0,-9 11 1716,-15 5-366,13-11-949,-6 3 29,0 0 1,1 1 0,-26 21 0,38-27-516,0 0 1,0 0-1,0 0 1,1 0 0,0 1-1,0-1 1,0 1-1,0 0 1,1 0-1,0 0 1,0 0 0,0 0-1,0 1 1,1-1-1,0 0 1,0 1-1,0 9 1,1-14-89,0 1-1,0-1 1,0 0-1,0 0 1,1 0 0,-1 0-1,0 0 1,0 0-1,1 0 1,-1 0 0,0 0-1,1 0 1,-1 0-1,1 0 1,0 0 0,-1 0-1,1 0 1,0 0-1,-1 0 1,1-1 0,0 1-1,0 0 1,0 0-1,0-1 1,0 1 0,-1-1-1,3 1 1,-1 0-29,1 0 1,0-1 0,-1 1-1,1-1 1,0 0 0,0 1-1,-1-2 1,1 1 0,0 0-1,0 0 1,2-2 0,4 0-28,-1 0 0,1-1 1,-1 0-1,0-1 1,0 0-1,14-9 1,-17 10 19,-1-1-1,1 0 1,-1-1 0,0 1 0,0-1 0,-1 1 0,1-1 0,-1 0 0,0 0 0,0-1 0,-1 1 0,4-12 0,2-25 593,-6-4 3420,-2 46-3878,0-1 0,1 1 0,-1 0 0,0 0 0,0 0 0,1 0 0,-1 0 0,0 0 0,1 0 0,-1 0 0,0 0 0,0 0 0,1 0 0,-1 1 0,0-1 0,1 0 0,-1 0 0,0 0 0,0 0 0,1 0 0,-1 0 0,0 1 0,0-1 0,1 0 0,-1 0 0,0 0 0,0 1 0,0-1 0,1 0 0,-1 0 0,0 1 0,0-1 0,0 0 0,0 0 0,0 1 0,1 0 0,11 21-67,2 0 0,32 39 0,17 27 52,-52-67-1614,-12-57-409,6 18 2227,0 0-1,0 0 1,2 1 0,0 0 0,1 0 0,1 0-1,18-26 1,-26 42-174,0 0-1,0-1 1,0 1 0,0 0-1,0 0 1,1 0 0,-1 0-1,0 0 1,0 0-1,1 0 1,-1 0 0,1 1-1,-1-1 1,0 0 0,1 1-1,-1-1 1,1 1 0,0 0-1,-1-1 1,1 1-1,-1 0 1,1 0 0,-1 0-1,1 0 1,0 0 0,-1 0-1,3 1 1,0 1-28,0-1 1,0 1-1,0 0 0,0 0 1,-1 1-1,1-1 0,-1 1 1,1-1-1,-1 1 0,3 4 1,3 2-30,-1 1 0,0 0 0,-1 0 0,0 0 1,-1 1-1,9 19 0,-13-23-141,-1 1 0,1-1-1,-1 0 1,-1 0 0,0 0 0,0 10 0,0-2-1779,17-34-1739,22-31 2732,-16 20 2110,33-34 0,-56 64-1089,1-1 0,0 0-1,-1 0 1,1 1 0,-1-1 0,1 0-1,0 1 1,0-1 0,-1 0-1,1 1 1,0-1 0,0 1 0,0-1-1,0 1 1,-1 0 0,1-1 0,0 1-1,0 0 1,0 0 0,0-1 0,0 1-1,0 0 1,0 0 0,0 0 0,1 0-1,-1 2-63,1-1-1,-1 1 1,0-1-1,0 1 1,0 0-1,0-1 1,0 1-1,0 0 1,-1 0-1,1-1 1,0 1-1,-1 3 1,13 45 82,-12-40-75,1 0 1,0 0 0,1 1 0,0-2 0,1 1 0,0 0 0,0-1 0,1 1-1,0-1 1,11 14 0,-13-22-91,0 1 0,-1-1 0,1 1 1,1-1-1,-1 0 0,0 0 0,0 0 0,0-1 0,0 1 0,1-1 0,-1 0 1,7 0-1,41-3-1762,-45 2 1368,36-8-3794,3-9-4511</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3.464"/>
    </inkml:context>
    <inkml:brush xml:id="br0">
      <inkml:brushProperty name="width" value="0.05" units="cm"/>
      <inkml:brushProperty name="height" value="0.05" units="cm"/>
      <inkml:brushProperty name="color" value="#E71224"/>
    </inkml:brush>
  </inkml:definitions>
  <inkml:trace contextRef="#ctx0" brushRef="#br0">221 1 3826,'0'0'8836,"-19"18"-8535,-59 59-231,77-76-67,0 0 1,0 0-1,0 0 1,0 0-1,0 0 1,0 0-1,0 0 1,0 1-1,0-1 1,0 0-1,0 1 1,1-1-1,-1 1 1,1-1-1,-1 1 1,1-1-1,0 1 1,-1-1-1,1 1 1,0-1-1,0 1 1,0-1-1,0 1 1,0 0 0,1 1-1,0-1 1,0-1 0,0 0 0,1 1-1,-1-1 1,0 0 0,1 0 0,-1 0 0,0 0-1,1 0 1,0 0 0,-1-1 0,1 1 0,2 0 0,4 3 13,31 17 84,-15-8-84,-1 0 0,28 22 0,-49-34-28,-1 0-1,1 0 0,-1 0 1,1 0-1,-1 0 0,0 0 1,1 1-1,-1-1 0,0 1 1,0-1-1,0 1 0,0-1 1,0 1-1,0 0 0,-1-1 1,1 1-1,0 0 0,-1 0 1,1 0-1,-1-1 0,0 4 1,0-3 15,-1-1 1,1 0-1,-1 1 1,0-1 0,0 0-1,0 0 1,0 0-1,0 1 1,0-1 0,0 0-1,0 0 1,0 0 0,0-1-1,0 1 1,-1 0-1,1 0 1,0-1 0,-1 1-1,1 0 1,-3 0 0,-10 3 315,0-1 1,-1 0 0,-27 2-1,39-5-231,-146 7 2454,111-6-5975,89-1-1402</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3.824"/>
    </inkml:context>
    <inkml:brush xml:id="br0">
      <inkml:brushProperty name="width" value="0.05" units="cm"/>
      <inkml:brushProperty name="height" value="0.05" units="cm"/>
      <inkml:brushProperty name="color" value="#E71224"/>
    </inkml:brush>
  </inkml:definitions>
  <inkml:trace contextRef="#ctx0" brushRef="#br0">80 1 15543,'0'0'3391,"-6"12"-2745,-2 8-627,2 0 0,0 0 0,1 1 0,1 0 0,1 0 0,-1 41 0,6-27 52,2 0-1,1 0 1,1-1 0,2 1-1,14 36 1,-4-11-57,-9-16 15,-1 0 0,-3 0 0,-1 0 1,-4 62-1,0-105-29,0 0-4,-1 0-1,1 0 1,-1 0-1,1 0 1,-1 0-1,1 0 0,-1 0 1,0 0-1,0 0 1,0 0-1,1 0 1,-1 0-1,0-1 1,0 1-1,0 0 1,0 0-1,0-1 0,-1 1 1,1-1-1,0 1 1,0-1-1,0 0 1,0 1-1,0-1 1,-1 0-1,1 0 1,0 0-1,0 0 0,0 0 1,-1 0-1,1 0 1,0 0-1,-3-1 1,0 1-164,-1 0 0,0-1 0,0 0 1,0 0-1,0 0 0,0 0 0,1-1 0,-6-1 1,-14-20-3203,3-5-2369</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4.186"/>
    </inkml:context>
    <inkml:brush xml:id="br0">
      <inkml:brushProperty name="width" value="0.05" units="cm"/>
      <inkml:brushProperty name="height" value="0.05" units="cm"/>
      <inkml:brushProperty name="color" value="#E71224"/>
    </inkml:brush>
  </inkml:definitions>
  <inkml:trace contextRef="#ctx0" brushRef="#br0">1 159 6707,'0'0'13350,"107"-108"-12790,-61 91-351,4 0-161,-1 6-48,5 6-129,-4 5-607,-13 0-1265,0 0-3057</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4.716"/>
    </inkml:context>
    <inkml:brush xml:id="br0">
      <inkml:brushProperty name="width" value="0.05" units="cm"/>
      <inkml:brushProperty name="height" value="0.05" units="cm"/>
      <inkml:brushProperty name="color" value="#E71224"/>
    </inkml:brush>
  </inkml:definitions>
  <inkml:trace contextRef="#ctx0" brushRef="#br0">105 221 9909,'0'0'2371,"17"-19"-458,51-64-355,-65 80-1481,0 0 0,-1 0-1,1-1 1,-1 1 0,0-1 0,0 1-1,0-1 1,0 0 0,0 0 0,-1 1-1,0-1 1,0 0 0,0 0 0,0-1-1,-1 1 1,1 0 0,-1 0 0,0 0-1,-1-7 1,0-7 685,1 17-726,-1 0 0,1 0 0,0 0 0,-1 0-1,1 1 1,0-1 0,-1 0 0,1 0 0,-1 0 0,1 1-1,-1-1 1,0 0 0,1 1 0,-1-1 0,0 1-1,1-1 1,-1 1 0,0-1 0,0 1 0,0-1 0,1 1-1,-1 0 1,0-1 0,0 1 0,0 0 0,0 0 0,0-1-1,0 1 1,0 0 0,1 0 0,-2 0 0,-38-1 107,29 1-91,6 0-50,-1 0-1,0 0 0,0 0 1,1 1-1,-1 0 0,0 0 1,1 0-1,-1 1 1,1 0-1,0 0 0,-1 0 1,1 1-1,0 0 0,0 0 1,0 0-1,1 0 0,-1 1 1,1 0-1,0 0 1,0 0-1,0 0 0,1 1 1,-1-1-1,1 1 0,0 0 1,0 0-1,1 0 1,-1 1-1,1-1 0,0 0 1,1 1-1,0-1 0,-1 1 1,2 0-1,-1-1 0,1 10 1,-1-12-5,0 0 0,1 1 1,0-1-1,0 1 0,0-1 0,1 1 1,-1-1-1,1 1 0,-1-1 0,1 0 1,0 1-1,1-1 0,-1 0 0,0 0 1,1 0-1,0 0 0,0 0 0,0 0 1,0 0-1,0-1 0,0 1 0,1-1 1,-1 1-1,1-1 0,0 0 0,0 0 1,0 0-1,0 0 0,0-1 0,0 1 1,0-1-1,5 1 0,16 5-264,1-1 0,0-2 0,0-1 0,1-1 0,-1 0 0,1-2 0,-1-2 0,29-4-1,-50 6 217,0-1-1,0 1 1,0-1-1,0 0 0,0-1 1,-1 1-1,1 0 0,0-1 1,-1 0-1,0 0 0,1 0 1,-1-1-1,0 1 0,0-1 1,0 1-1,0-1 1,0 0-1,-1 0 0,0 0 1,1-1-1,-1 1 0,3-7 1,-2-1 65,0 1-1,-1-1 1,0 0 0,0 0 0,-2 0-1,0-20 1,0 29 188,0 0 0,0 0 0,0 0 0,0 0 0,0 1 0,-1-1 0,1 0 0,-1 0 0,1 0 0,-1 0 0,0 0 0,0 1 0,0-1 0,0 0 0,0 1 0,0-1 0,0 0 0,-1 1 1,1 0-1,0-1 0,-1 1 0,0 0 0,1 0 0,-4-2 0,4 3-48,8 0-535,92-2-820,120-19 1,-219 21 1221,0 0 0,0 0 0,1 0 1,-1 0-1,0 0 0,0 0 0,0 0 1,0 0-1,0 0 0,1 0 0,-1 0 0,0 0 1,0 0-1,0 0 0,0 0 0,0 0 1,1 0-1,-1 1 0,0-1 0,0 0 1,0 0-1,0 0 0,0 0 0,0 0 0,1 0 1,-1 0-1,0 0 0,0 0 0,0 1 1,0-1-1,0 0 0,0 0 0,0 0 1,0 0-1,0 0 0,0 0 0,0 1 1,1-1-1,-1 0 0,0 0 0,0 0 0,0 0 1,0 1-1,0-1 0,0 0 0,0 0 1,0 0-1,0 0 0,0 0 0,0 1 1,-1-1-1,1 0 0,0 0 0,-6 13 192,-10 11-265,11-16 64,1-1 0,0 1 0,0 0 0,0 0 1,1 1-1,1-1 0,-1 1 0,1-1 0,1 1 0,0 0 0,0 0 0,0 0 0,1-1 1,2 14-1,-2-15 1,0-5-10,0 0 1,1 0 0,-1-1-1,1 1 1,-1 0 0,1 0-1,0-1 1,0 1 0,0 0-1,0-1 1,0 1 0,0-1-1,0 1 1,0-1 0,0 0-1,1 1 1,-1-1 0,1 0-1,-1 0 1,1 0 0,-1 0-1,1 0 1,0 0 0,-1 0-1,1-1 1,0 1 0,0-1-1,-1 1 1,1-1 0,0 0-1,2 1 1,11 1-37,0 0-1,0-2 1,15 0-1,-12 0-80,47 0-985,1-3-1844</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6.073"/>
    </inkml:context>
    <inkml:brush xml:id="br0">
      <inkml:brushProperty name="width" value="0.05" units="cm"/>
      <inkml:brushProperty name="height" value="0.05" units="cm"/>
      <inkml:brushProperty name="color" value="#E71224"/>
    </inkml:brush>
  </inkml:definitions>
  <inkml:trace contextRef="#ctx0" brushRef="#br0">1 0 16488,'0'0'2993,"28"4"-2998,0-1-9,-1 1 1,33 10 0,-56-12 9,-1-1 1,0 1 0,0 0-1,-1 0 1,1 0 0,0 0 0,-1 1-1,1-1 1,-1 1 0,0-1-1,0 1 1,0 0 0,0 0 0,0 0-1,-1 0 1,1 0 0,-1 1 0,0-1-1,0 0 1,0 0 0,0 1-1,-1-1 1,1 1 0,-1-1 0,0 1-1,0-1 1,0 1 0,-1 4-1,1 6 4,3 247 450,-5-142-359,3-118-91,-1 0 0,0-1 0,1 1 1,-1 0-1,0 0 0,1 0 0,-1 0 0,1 0 0,-1-1 0,1 1 1,0 0-1,-1 0 0,1-1 0,0 1 0,-1 0 0,1-1 0,0 1 0,0-1 1,0 1-1,0-1 0,-1 1 0,1-1 0,0 0 0,0 1 0,0-1 0,0 0 1,0 0-1,0 0 0,0 0 0,0 0 0,1 0 0,41 1 17,-32-1-11,22 1 45,-1-1-202,0 0 0,37-6 0,-62 5 88,1 0-1,-1-1 1,0 0 0,0 0 0,1 0 0,-1-1-1,-1 0 1,1-1 0,0 1 0,-1-1 0,0 0-1,0-1 1,0 0 0,10-10 0,-13 9 58,0 0 0,0 0 0,-1-1 1,0 1-1,0-1 0,0 0 0,-1 1 0,0-1 0,0 0 1,0 0-1,-1 0 0,0 0 0,-2-11 0,1-4 193,1 21-150,0-1-1,0 1 1,0 0 0,0 0 0,-1-1-1,1 1 1,-1 0 0,1 0 0,-1-1 0,1 1-1,-1 0 1,1 0 0,-1 0 0,0 0-1,0 0 1,0 0 0,1 0 0,-1 0-1,0 0 1,0 0 0,0 1 0,-2-2-1,-34-9 283,24 10-336,0 0 1,-1 1-1,-24 4 1,32-3 7,0 1 0,1-1 0,-1 1 0,0 0 0,0 1 1,1 0-1,0 0 0,-1 0 0,1 0 0,0 1 0,1 0 0,-1 0 1,0 0-1,1 0 0,0 1 0,0 0 0,1 0 0,-6 9 0,4-4 8,0 0 0,1 0 0,0 0-1,1 0 1,0 1 0,0-1-1,1 1 1,1 0 0,-1 19 0,2-28 0,1 0 0,-1 0 0,0 0 0,1 0 0,-1 0 0,1 0 0,0 0 0,0 0 0,0 0 0,0 0 0,0-1 0,0 1 0,0 0 0,0-1 1,1 1-1,-1-1 0,1 1 0,-1-1 0,1 0 0,-1 1 0,1-1 0,0 0 0,0 0 0,-1 0 0,1 0 0,0-1 0,0 1 0,0 0 0,3 0 0,7 1-12,0 1-1,0-1 0,22 0 0,-33-2 12,56 2-580,1-3 0,109-15 0,-132 10-469,0-2 1,0-1-1,-1-2 0,0-1 1,61-33-1,-88 42 1018,-1-1 0,0-1 0,0 1 1,0-1-1,0 0 0,-1 0 0,1 0 0,-2-1 0,1 0 0,0 0 0,-1 0 1,0 0-1,6-14 0,-7 11 1086,-1 1 0,1-1 1,-1 0-1,-1 0 0,0 0 1,0-17-1,-4 25-928,0 0 1,-1 0-1,1 0 1,-1 1-1,1-1 1,0 1 0,-1 0-1,1 0 1,-1 0-1,-4 1 1,4-1-12,-9 1-87,1 1-1,0 0 0,-1 1 1,1 0-1,0 1 1,0 0-1,1 1 1,-1 1-1,1-1 1,0 2-1,1 0 0,0 0 1,0 0-1,0 2 1,1-1-1,0 1 1,0 0-1,1 1 1,1 0-1,-9 13 0,14-17-20,0 1 0,0-1 0,0 0 0,1 0 0,0 1 0,0-1 0,0 1 0,1-1 0,0 0 0,1 8 1,-1 2-67,0-15 28,1-1 0,-1 1 1,0 0-1,0-1 0,0 1 0,0-1 0,1 1 1,-1 0-1,0-1 0,1 1 0,-1-1 0,0 1 1,1-1-1,-1 1 0,1-1 0,-1 1 0,1-1 0,-1 1 1,1-1-1,-1 0 0,1 1 0,-1-1 0,1 0 1,0 0-1,-1 1 0,1-1 0,0 0 0,-1 0 1,1 0-1,-1 0 0,1 1 0,1-1 0,25 0-510,-19 0 442,0 0 17,-1 0 0,1-1-1,0 0 1,0 0-1,-1-1 1,1 0 0,-1 0-1,0-1 1,1 0 0,-1 0-1,0-1 1,-1 0 0,1 0-1,-1 0 1,1-1-1,-1 0 1,-1 0 0,1-1-1,-1 0 1,0 0 0,0 0-1,-1 0 1,1-1-1,-2 1 1,1-1 0,-1 0-1,0-1 1,0 1 0,-1 0-1,0-1 1,2-8-1,-4 14 230,0 1-1,0-1 0,0 0 1,0 0-1,1 1 0,-1-1 1,1 0-1,-1 0 0,1 1 1,0-1-1,0 1 0,0-1 1,1-1-1,-2 3-117,0 0 1,1 0-1,-1-1 1,1 1-1,-1 0 0,0 0 1,1 0-1,-1 0 1,1 0-1,-1 0 1,0 0-1,1 0 0,-1 0 1,1 0-1,-1 0 1,0 0-1,1 0 0,-1 0 1,1 1-1,-1-1 1,0 0-1,1 0 1,-1 0-1,0 0 0,1 1 1,-1-1-1,0 0 1,1 0-1,-1 1 0,0-1 1,0 0-1,1 1 1,-1-1-1,0 1 1,29 47 301,-16-24-342,-8-19 16,-1 0-1,1 0 0,0-1 0,0 1 0,1-1 0,-1 0 1,1-1-1,0 1 0,0-1 0,0 0 0,1 0 0,-1-1 0,0 0 1,13 2-1,-4-1-172,0-2 0,0 1 0,1-2 1,-1 0-1,22-3 0,-34 2 121,0 0-1,-1 0 1,1 0-1,0 0 1,-1 0-1,0 0 1,1-1 0,-1 1-1,0-1 1,1 0-1,-1 0 1,0 0 0,0 0-1,-1 0 1,1 0-1,0 0 1,-1 0 0,1-1-1,-1 1 1,0-1-1,0 1 1,0-1 0,0 0-1,0 1 1,0-1-1,-1 0 1,1 0 0,-1-5-1,1 4 141,-1-1-1,1 0 1,-1 1-1,0-1 1,-1 0-1,1 0 1,-1 1-1,0-1 0,0 1 1,-1-1-1,1 1 1,-1-1-1,0 1 1,0 0-1,0 0 1,-5-6-1,3 5 62,0 1 0,0 1 0,-1-1 0,0 0 0,1 1 0,-1 0 0,0 0 0,0 1 0,-1-1 0,-7-2 0,12 5 537,-1 0-583,11-2-130,263-5-589,-272 7 605,1 1-1,0-1 1,0 0 0,0 1-1,0-1 1,-1 1 0,1-1 0,0 1-1,0-1 1,-1 1 0,1-1 0,0 1-1,-1 0 1,1-1 0,-1 1-1,1 0 1,-1-1 0,1 1 0,-1 0-1,1 0 1,-1 0 0,0-1-1,0 1 1,1 0 0,-1 0 0,0 0-1,0 0 1,0 0 0,0 0 0,0 0-1,0 1 1,0 37-71,0-28 67,-1-3 16,0 0 0,-1 0 1,1 0-1,-2 0 0,1 0 1,-4 8-1,3-11 5,1 0 0,0 0 0,0 0 0,0 0 0,1 1-1,-1-1 1,1 1 0,1-1 0,-1 1 0,1-1 0,0 1 0,0-1 0,1 1 0,0-1 0,2 11 0,-2-15-32,0 1 1,1-1-1,-1 1 1,1-1 0,-1 1-1,1-1 1,0 0 0,-1 0-1,1 1 1,0-1-1,0-1 1,0 1 0,0 0-1,0 0 1,0-1 0,0 1-1,0-1 1,0 0-1,0 1 1,0-1 0,3 0-1,55-1-1541,-45 0 702,23-3-3030,-1-15-4588</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6.671"/>
    </inkml:context>
    <inkml:brush xml:id="br0">
      <inkml:brushProperty name="width" value="0.05" units="cm"/>
      <inkml:brushProperty name="height" value="0.05" units="cm"/>
      <inkml:brushProperty name="color" value="#E71224"/>
    </inkml:brush>
  </inkml:definitions>
  <inkml:trace contextRef="#ctx0" brushRef="#br0">0 23 14022,'0'0'4440,"32"0"-4352,97 9-86,-126-9-2,-1 0 0,1 0 0,-1 1 0,1 0-1,0-1 1,-1 1 0,1 0 0,-1 0 0,0 0-1,1 0 1,-1 0 0,0 1 0,0-1 0,0 1-1,0 0 1,0-1 0,0 1 0,0 0 0,0 0-1,-1 0 1,1 1 0,-1-1 0,1 0 0,-1 0-1,0 1 1,0-1 0,0 1 0,1 3 0,0 1 3,1 3-10,-1 0-1,0 0 1,-1 0 0,0 0 0,0 0 0,-1 0 0,-2 17 0,1 3-881,1-30 876,0-1-1,0 1 0,0-1 0,-1 0 0,1 1 0,0-1 0,0 1 0,0-1 0,-1 1 1,1-1-1,0 1 0,-1-1 0,1 1 0,0 0 0,-1-1 0,1 1 0,-1-1 0,1 1 1,-1 0-1,1-1 0,-1 1 0,1 0 0,-1 0 0,1-1 0,-1 1 0,1 0 0,-1 0 1,1 0-1,-1 0 0,1 0 0,-1 0 0,0-1 0,1 1 0,-1 0 0,1 1 0,-1-1 1,1 0-1,-1 0 0,1 0 0,-1 0 0,0 0 0,1 1 0,-1-1 0,1 0 0,-1 0 1,1 1-1,-1-1 0,1 0 0,0 1 0,-1-1 0,1 0 0,-1 1 0,1-1 0,0 1 1,-1-1-1,1 1 0,0-1 0,-1 1 0,2-8 87,1-1 0,0 1 1,0 0-1,0 0 0,1 0 0,0 0 1,0 0-1,1 1 0,0-1 0,0 1 0,0 0 1,9-8-1,1-3 76,1 2-1,0 0 1,23-16-1,-32 25-54,1 1 0,1 1-1,-1 0 1,0 0 0,11-4 0,-17 7-89,1 1 0,-1-1 1,0 1-1,1 0 1,-1-1-1,0 1 1,1 0-1,-1 0 1,0 0-1,1 0 0,-1 0 1,1 0-1,-1 0 1,0 1-1,1-1 1,-1 0-1,0 1 1,0-1-1,1 1 0,-1-1 1,0 1-1,0 0 1,0-1-1,1 1 1,-1 0-1,0 0 1,0 0-1,0 0 0,-1 0 1,1 0-1,0 0 1,0 0-1,0 0 1,-1 1-1,1-1 1,-1 0-1,1 0 0,-1 1 1,1-1-1,0 3 1,9 58-30,-9-50 28,1 0 0,0 0-1,0 0 1,1 0 0,8 18 0,-10-27-6,1 0 0,0 1 0,0-1 0,1 0 0,-1 0 1,1-1-1,-1 1 0,1 0 0,0-1 0,0 0 0,0 1 0,0-1 0,1-1 0,-1 1 0,0 0 0,1-1 0,-1 1 0,1-1 0,-1 0 0,1 0 0,0-1 0,6 1 0,5 1-282,1-1 0,-1-1 1,1-1-1,-1 0 0,0-1 0,0 0 1,0-1-1,17-6 0,-25 7 234,-1-1 0,0 1 0,0-1 0,-1 0-1,1-1 1,-1 1 0,1-1 0,-1 0 0,0-1 0,0 1 0,-1-1-1,1 0 1,-1 0 0,0 0 0,-1 0 0,1-1 0,-1 0 0,0 0 0,-1 0-1,1 0 1,2-10 0,0-12 959,-1 14 2096,-1 39-2189,-2-15-761,1 0 1,-1 0-1,2 0 0,-1 0 1,6 10-1,-7-17-225,0 0 0,0 0 0,1-1 0,-1 1 0,1 0 1,0-1-1,-1 1 0,1-1 0,0 0 0,1 1 0,-1-1 0,0 0 0,1 0 0,-1 0 0,1-1 0,0 1 0,-1-1 0,1 1 0,0-1 0,5 2 1,1-3-4165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6.812"/>
    </inkml:context>
    <inkml:brush xml:id="br0">
      <inkml:brushProperty name="width" value="0.05" units="cm"/>
      <inkml:brushProperty name="height" value="0.05" units="cm"/>
      <inkml:brushProperty name="color" value="#004F8B"/>
    </inkml:brush>
  </inkml:definitions>
  <inkml:trace contextRef="#ctx0" brushRef="#br0">181 60 12502,'0'0'10226,"-30"-3"-9543,-89-11-227,88 9 318,31 5-774,0 0 0,0 0 0,0 0 0,0 0 0,0 0 0,0 0 0,1 0 0,-1 0 0,0 0 0,0 0 0,0 0-1,0 0 1,0 0 0,0-1 0,0 1 0,0 0 0,0 0 0,0 0 0,0 0 0,0 0 0,0 0 0,0 0 0,0 0 0,0 0 0,0 0 0,0 0 0,0-1 0,0 1 0,0 0 0,0 0 0,0 0 0,0 0 0,0 0 0,0 0 0,0 0 0,0 0 0,0 0 0,0 0 0,0-1 0,0 1 0,0 0 0,0 0 0,0 0 0,0 0 0,0 0 0,0 0 0,0 0 0,0 0 0,0 0 0,0 0 0,21-3-373,19 0-133,-18 3 437,-1-2 0,0 0 0,0-1 0,0-2 0,36-11 699,-58 19-625,1 1 0,-1 0 0,1 0 0,0-1 0,0 1 0,0 0 0,0 0 0,1 4 0,0 4-13,1 115 29,-1 22-79,-3-79-3579,4-82 3628,0 0-1,1 1 1,1-1 0,0 0-1,0 1 1,10-17-1,-11 22 71,0-1-1,1 0 0,1 1 0,-1 0 1,1 0-1,0 0 0,0 1 1,0 0-1,1-1 0,0 2 0,0-1 1,7-3-1,-10 7-40,1 0 0,-1 0 0,0 0 0,1 0 0,0 1 0,-1 0 1,1 0-1,-1 0 0,1 0 0,-1 0 0,1 1 0,-1-1 0,1 1 0,-1 0 0,1 0 0,-1 0 0,0 1 0,4 1 0,54 37-26,-51-32 34,20 18-3,-24-20-11,0 0-1,0 0 0,1-1 0,-1 0 0,1 0 0,0 0 1,0-1-1,14 5 0,-19-9 109,0 0 0,1 0-1,-1 0 1,0 0 0,1-1 0,-1 1 0,0-1-1,0 1 1,0-1 0,1 0 0,-1 0 0,0 0-1,0 0 1,0 0 0,-1-1 0,1 1 0,0 0-1,0-1 1,-1 0 0,1 1 0,-1-1 0,1 0-1,-1 0 1,2-2 0,27-51 122,-26 40-158,0 0-1,-1 0 0,-1 0 1,0 0-1,-1-16 0,0-14-882,-1 34-3626,2 49 573,12 9-3111</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7.029"/>
    </inkml:context>
    <inkml:brush xml:id="br0">
      <inkml:brushProperty name="width" value="0.05" units="cm"/>
      <inkml:brushProperty name="height" value="0.05" units="cm"/>
      <inkml:brushProperty name="color" value="#E71224"/>
    </inkml:brush>
  </inkml:definitions>
  <inkml:trace contextRef="#ctx0" brushRef="#br0">42 78 14999,'0'0'8404,"-42"-78"-8196,42 82-3298,9 14-1023,-5 9-4339</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7.738"/>
    </inkml:context>
    <inkml:brush xml:id="br0">
      <inkml:brushProperty name="width" value="0.05" units="cm"/>
      <inkml:brushProperty name="height" value="0.05" units="cm"/>
      <inkml:brushProperty name="color" value="#E71224"/>
    </inkml:brush>
  </inkml:definitions>
  <inkml:trace contextRef="#ctx0" brushRef="#br0">0 61 3298,'0'0'12496,"18"17"-12277,54 58-1,-69-71-207,0 0 0,-1 1-1,1-1 1,-1 1-1,0-1 1,0 1-1,-1 0 1,1 0-1,-1 0 1,0 0 0,0 0-1,-1 0 1,0 0-1,0 0 1,0 0-1,0 0 1,-1 0-1,-1 6 1,0 13-9,2-33 153,0 0 1,1 0-1,0 0 0,1 0 1,0 0-1,0 0 0,1 1 0,0-1 1,7-13-1,-3 9-123,1-2-1,0 1-1,1-1 0,13-13 1,-20 24 32,1 1 1,0 0 0,0 0-1,0 1 1,0-1 0,1 1-1,-1-1 1,1 1-1,0 0 1,-1 0 0,1 1-1,0-1 1,0 1 0,0 0-1,0 0 1,0 0 0,9-1-1,-12 2-65,1 1 0,0-1 0,-1 0 0,1 0 0,-1 1 0,1-1 0,-1 1 0,1-1 0,-1 1-1,1 0 1,-1 0 0,1-1 0,-1 1 0,0 0 0,0 0 0,1 0 0,-1 0 0,0 1 0,0-1 0,0 0 0,0 0 0,0 1 0,1 1-1,15 44 9,-16-43-1,-1 0-1,1 0 0,0 0 1,0 0-1,0 0 0,1 0 1,0 0-1,0 0 0,0-1 1,0 1-1,0-1 0,0 1 1,1-1-1,0 0 0,0 0 1,0 0-1,0 0 0,0-1 1,6 4-1,8-3 15,0 0-1,1-1 1,-1-2 0,1 1-1,28-5 1,-23 3-51,-12 0-27,0 0 0,0-1 1,0 0-1,-1 0 0,1-2 1,17-6-1,-24 8 54,-1 1 0,0-1 0,0 1 1,0-1-1,0 0 0,0 0 0,-1-1 1,1 1-1,-1 0 0,1-1 0,-1 0 0,0 1 1,0-1-1,0 0 0,0 0 0,-1 0 0,1 0 1,-1-1-1,0 1 0,1 0 0,-2 0 0,1-1 1,0 1-1,0-7 0,0-10 16,-1 15 109,1 0 0,-1 0 0,0 0-1,0 0 1,-1-1 0,-1-6 0,1 10-98,1 1 1,-1 0-1,1 0 1,-1-1 0,0 1-1,0 0 1,1 0 0,-1 0-1,0 0 1,0 0 0,0 0-1,0 0 1,0 1-1,-1-1 1,1 0 0,0 0-1,0 1 1,0-1 0,-1 1-1,1-1 1,0 1 0,-1-1-1,1 1 1,0 0-1,-1 0 1,1 0 0,0 0-1,-1 0 1,-1 0 0,-4 0-48,0 0 0,0 1 1,0 0-1,1 0 0,-1 0 1,0 1-1,1 0 1,-1 0-1,1 1 0,0 0 1,0 0-1,0 0 0,0 1 1,1 0-1,-1 0 0,1 1 1,0-1-1,0 1 0,0 0 1,-4 7-1,73-8-1167,-51-3 1246,0 1 1,-1 0 0,0 1 0,1 0 0,-1 1-1,0 0 1,-1 1 0,1 1 0,-1 0 0,0 0-1,0 1 1,-1 0 0,0 1 0,17 17 0,-8-7 148,-1 2 1,-1 0-1,-1 0 0,-1 2 1,-1 0-1,16 32 1,-25-43-170,0 1 0,-1-1 0,-1 1 0,0-1 0,0 1 0,-1 0 0,-1 0 0,0 0 0,-1 0 0,0 0 0,-1 0 0,0 0 0,-1 0 0,0 0 0,-5 14 0,4-17-27,0 0-1,-1-1 1,0 1-1,0-1 1,-1 0-1,0 0 1,-1-1-1,0 0 1,0 0-1,0 0 1,-1 0 0,0-1-1,0 0 1,-1-1-1,1 1 1,-1-2-1,0 1 1,-1-1-1,-16 6 1,22-9 81,0 0 1,0 0-1,0 0 1,0 0 0,0-1-1,-1 1 1,1-1-1,0 0 1,0 0-1,0 0 1,-1-1-1,1 1 1,0-1-1,0 1 1,0-1-1,0 0 1,0 0 0,0-1-1,0 1 1,-4-3-1,3 1-34,1-1-1,0 1 0,-1-1 1,1 1-1,0-1 1,1 0-1,-1 0 1,1 0-1,0-1 0,0 1 1,0 0-1,-2-7 1,0-8-28,-1 0 0,2-1 0,1 1 0,1-1 0,1-27 0,1 32-43,1 0-1,0 0 1,1 1-1,1-1 0,0 1 1,1 0-1,1 0 0,10-20 1,10-9-317,36-48 0,-54 80 245,6-8-109,0 2 0,1 0-1,1 0 1,0 2-1,2 0 1,-1 0-1,32-17 1,35-12-3782</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09.875"/>
    </inkml:context>
    <inkml:brush xml:id="br0">
      <inkml:brushProperty name="width" value="0.05" units="cm"/>
      <inkml:brushProperty name="height" value="0.05" units="cm"/>
      <inkml:brushProperty name="color" value="#E71224"/>
    </inkml:brush>
  </inkml:definitions>
  <inkml:trace contextRef="#ctx0" brushRef="#br0">4 647 7219,'0'0'7228,"-3"1"-4751,10 0-760,1118-11-1389,-151-24-322,83 0 110,-630 35-162,816-12-174,-308-48-558,-42 1 742,-472 42 55,942-50-97,458-38 428,672 14-441,-1631 53 22,-503 12 118,31 0-125,247-11 41,-100 4-66,-471 29 85,-76 3 807,-23-1-1090,1-1-4934,13-5-6308</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10.383"/>
    </inkml:context>
    <inkml:brush xml:id="br0">
      <inkml:brushProperty name="width" value="0.05" units="cm"/>
      <inkml:brushProperty name="height" value="0.05" units="cm"/>
      <inkml:brushProperty name="color" value="#E71224"/>
    </inkml:brush>
  </inkml:definitions>
  <inkml:trace contextRef="#ctx0" brushRef="#br0">0 12 11189,'0'0'7129,"15"-7"-6476,-5 6-650,-1-1-1,1 1 1,-1 1-1,1 0 0,-1 0 1,15 3-1,-21-3-7,0 1 0,0-1 0,-1 1 0,1 0 0,0 0 0,-1 0 0,1 1 0,-1-1 0,1 0-1,-1 1 1,0 0 0,0-1 0,1 1 0,-1 0 0,0 0 0,-1 0 0,1 0 0,0 1 0,-1-1 0,1 0 0,-1 1 0,0-1 0,1 1-1,-1 0 1,-1-1 0,2 6 0,0 0 3,0 0-1,-1 1 0,-1-1 0,1 1 0,-1-1 1,-1 1-1,0-1 0,0 1 0,0-1 0,-1 0 1,0 1-1,-1-1 0,0 0 0,0-1 1,-1 1-1,0 0 0,0-1 0,-1 0 0,1 0 1,-2 0-1,1-1 0,-12 11 0,-16 9 12,27-22-6,0 0 0,1 1 0,-1-1-1,1 1 1,0 0 0,0 1 0,0-1 0,-4 9 0,8-14-52,1 1-1,0-1 1,0 1 0,0 0 0,0-1-1,0 1 1,0 0 0,0-1 0,0 1-1,0 0 1,0-1 0,0 1 0,0 0-1,1-1 1,-1 1 0,0-1-1,0 1 1,1 0 0,-1-1 0,0 1-1,1-1 1,-1 1 0,0-1 0,1 1-1,-1-1 1,1 1 0,-1-1 0,1 0-1,-1 1 1,1-1 0,-1 1 0,1-1-1,-1 0 1,1 0 0,0 1-1,-1-1 1,1 0 0,0 0 0,-1 0-1,1 0 1,0 0 0,-1 0 0,1 0-1,-1 0 1,1 0 0,1 0 0,40 3-1894,-32-2 903,35 2-2880</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10.746"/>
    </inkml:context>
    <inkml:brush xml:id="br0">
      <inkml:brushProperty name="width" value="0.05" units="cm"/>
      <inkml:brushProperty name="height" value="0.05" units="cm"/>
      <inkml:brushProperty name="color" value="#E71224"/>
    </inkml:brush>
  </inkml:definitions>
  <inkml:trace contextRef="#ctx0" brushRef="#br0">30 1 14807,'0'0'9700,"-25"3"-9011,21-3-209,4 2 960,0 0-1808</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14.450"/>
    </inkml:context>
    <inkml:brush xml:id="br0">
      <inkml:brushProperty name="width" value="0.05" units="cm"/>
      <inkml:brushProperty name="height" value="0.05" units="cm"/>
      <inkml:brushProperty name="color" value="#008C3A"/>
    </inkml:brush>
  </inkml:definitions>
  <inkml:trace contextRef="#ctx0" brushRef="#br0">3352 165 10677,'0'0'333,"-41"-8"796,-138-28-78,-5-5 1202,80 17-890,-191-19-1,-515 31-1775,501 14 482,217 2-91,-1 4 0,1 4 1,1 5-1,-132 40 0,166-39-82,0 2 0,1 3 0,2 2 0,0 3 0,-53 36-1,62-29 103,1 2 0,2 1 0,1 2 0,-43 58 0,62-67 66,1 0 1,-20 43 0,-2 2 13,33-58-86,0-1 0,1 1 0,1 1 0,1-1 0,1 1 0,1 1 0,0-1 0,1 1 0,1-1 0,1 1 0,1 33 0,1-28-5,-1-3 36,2 1 0,0-1 0,6 29 0,-5-42-22,0-1 1,1 1-1,1-1 1,-1 0-1,1 0 0,1 0 1,-1 0-1,1-1 1,1 1-1,-1-1 1,11 9-1,24 19 104,2-2-1,2-1 1,91 49 0,9 7 143,-91-55-205,2-3-1,0-2 1,2-2-1,81 25 1,248 50 135,-285-77-145,41 5-23,1-6 0,153 4 1,291-17-213,-488-10 133,10-6 108,-1-5 1,120-27-1,-142 22-37,19-3 66,0-5 0,-2-5 0,104-44 0,-159 52 77,-2-2 0,-1-2 0,0-2-1,-2-2 1,-2-2 0,42-39 0,-6 6-56,-41 35-66,50-51 0,-76 69-10,0 0 0,-1-1 1,0-1-1,-1 0 0,0 0 0,-1 0 0,-1-1 0,9-26 0,15-40 138,-23 64-96,0 0-1,-1-1 1,-1 0-1,0 0 1,-2 0-1,0 0 1,1-21-1,-3 21-46,-1-1 0,-1 1-1,0-1 1,-1 1 0,-1 0-1,-1 0 1,-1 0 0,0 0-1,-1 1 1,-1-1 0,0 2-1,-1-1 1,-1 1 0,0 0-1,-20-23 1,-16-8 184,-2 1-1,-2 3 0,-101-67 1,130 97-218,-1 0 1,-1 2-1,0 1 1,0 0 0,-1 2-1,-33-7 1,-149-14-367,47 8-172,141 17 702,10 1-1276,-4 0-3361,0-1-2955</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0.541"/>
    </inkml:context>
    <inkml:brush xml:id="br0">
      <inkml:brushProperty name="width" value="0.05" units="cm"/>
      <inkml:brushProperty name="height" value="0.05" units="cm"/>
      <inkml:brushProperty name="color" value="#008C3A"/>
    </inkml:brush>
  </inkml:definitions>
  <inkml:trace contextRef="#ctx0" brushRef="#br0">3 58 10085,'-2'0'9326,"13"0"-8586,793-9-615,-778 6-273,-26 3 141,0 0 0,1 0 0,-1 0 0,0 0 0,0 0 0,0 0 0,0 0 0,0-1 0,0 1 0,0 0 0,0 0 0,0 0 0,1 0 0,-1 0 0,0 0 0,0-1 0,0 1 0,0 0 0,0 0 0,0 0 0,0 0 0,0 0 0,0 0 0,0-1 0,0 1 0,0 0 0,0 0 0,0 0 0,0 0 0,0 0 1,0-1-1,0 1 0,0 0 0,0 0 0,-1 0 0,1 0 0,0 0 0,0 0 0,0-1 0,0 1 0,0 0 0,0 0 0,0 0 0,0 0 0,0 0 0,-1 0 0,1 0 0,0 0 0,0 0 0,0-1 0,0 1 0,0 0 0,0 0 0,-1 0 0,1 0 0,0 0 0,0 0 0,0 0 0,0 0 0,0 0 0,-1 0 0,1 0 0,0 0 0,0 0 0,-44-14-1506,26 9 643,-5-4-1350,8-2-1374</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0.919"/>
    </inkml:context>
    <inkml:brush xml:id="br0">
      <inkml:brushProperty name="width" value="0.05" units="cm"/>
      <inkml:brushProperty name="height" value="0.05" units="cm"/>
      <inkml:brushProperty name="color" value="#008C3A"/>
    </inkml:brush>
  </inkml:definitions>
  <inkml:trace contextRef="#ctx0" brushRef="#br0">70 38 8580,'0'0'11080,"-11"-6"-10259,-33-19-28,33 19 663,10 7-1472,1 0 0,-1 0 0,1 1 0,-1-1 0,1 0 0,0 1 0,0-1 0,0 1 0,0-1 0,0 0 0,0 1 0,0-1 0,0 1 0,0-1 0,1 2 0,1 2 17,1 0 0,-1 0 0,1-1-1,0 1 1,0-1 0,1 0 0,-1 0-1,1 0 1,0 0 0,8 6 0,53 31-29,-39-25-17,-4-4-55,18 15-243,-38-25 311,-1 0-1,1 0 1,0 0 0,-1 0 0,0 1-1,1-1 1,-1 0 0,0 1-1,0-1 1,0 1 0,-1-1-1,1 1 1,-1 0 0,1-1-1,-1 1 1,0 4 0,0-5 27,-1 0 0,0 0 0,0 0 0,1 0 0,-1 0 0,-1 0 0,1 0 0,0 0 0,0 0-1,-1-1 1,1 1 0,-1-1 0,1 1 0,-1-1 0,0 1 0,1-1 0,-1 0 0,0 0 0,-3 2 0,-51 24 0,27-13 39,14-6 9,-31 23 88,44-29-136,0 0 0,1 0 0,-1 0 0,0 0 0,1 1 0,-1-1 0,1 1 0,0-1 1,0 1-1,0 0 0,0-1 0,0 1 0,1 0 0,-1-1 0,1 1 0,0 0 0,-1 3 0,2-4-43,-1-1-1,1 0 1,0 1-1,-1-1 1,1 1 0,0-1-1,0 0 1,0 0-1,0 0 1,0 1-1,0-1 1,0 0 0,0 0-1,0 0 1,1 0-1,-1-1 1,0 1 0,1 0-1,-1-1 1,1 1-1,-1 0 1,0-1-1,1 0 1,-1 1 0,1-1-1,-1 0 1,1 0-1,2 0 1,49 4-5367,-50-4 4214</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2.072"/>
    </inkml:context>
    <inkml:brush xml:id="br0">
      <inkml:brushProperty name="width" value="0.05" units="cm"/>
      <inkml:brushProperty name="height" value="0.05" units="cm"/>
      <inkml:brushProperty name="color" value="#008C3A"/>
    </inkml:brush>
  </inkml:definitions>
  <inkml:trace contextRef="#ctx0" brushRef="#br0">1 223 10053,'0'0'8257,"0"12"-5176,0-29-2852,0-1 0,2 1 0,0-1 0,1 1 0,8-25 0,-9 35-231,0 1 0,1-1 0,0 1 0,0 0 0,1 0 0,-1 0 1,1 1-1,1-1 0,-1 1 0,1 0 0,0 0 0,0 0 0,0 1 0,1 0 0,-1 0 0,1 0 0,8-3 0,-9 5-13,-1 1 0,1-1 0,0 1-1,0 0 1,0 1 0,0-1 0,0 1-1,0 0 1,0 0 0,0 1 0,9 2-1,55 18-111,-47-13 67,19 4-195,-1-1 1,1-3 0,1-1 0,0-1 0,0-3-1,80-4 1,-119 1 215,-1 0-1,1 0 1,0-1 0,-1 1-1,1-1 1,-1 0 0,1 0-1,-1 0 1,1 0-1,-1 0 1,4-3 0,2-8-2028,-11-7-4577</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2.419"/>
    </inkml:context>
    <inkml:brush xml:id="br0">
      <inkml:brushProperty name="width" value="0.05" units="cm"/>
      <inkml:brushProperty name="height" value="0.05" units="cm"/>
      <inkml:brushProperty name="color" value="#008C3A"/>
    </inkml:brush>
  </inkml:definitions>
  <inkml:trace contextRef="#ctx0" brushRef="#br0">49 1 15063,'0'0'6990,"-5"10"-6579,-4 13-406,1 0 1,1 1-1,1 0 1,2 0-1,0 0 0,-1 28 1,5 166-2,2-106-583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9.779"/>
    </inkml:context>
    <inkml:brush xml:id="br0">
      <inkml:brushProperty name="width" value="0.05" units="cm"/>
      <inkml:brushProperty name="height" value="0.05" units="cm"/>
      <inkml:brushProperty name="color" value="#E71224"/>
    </inkml:brush>
  </inkml:definitions>
  <inkml:trace contextRef="#ctx0" brushRef="#br0">30 351 9604,'0'0'6598,"-4"1"-6227,0 0-300,3-1 23,0 0-1,0 0 1,0 1 0,1-1 0,-1 0-1,0 0 1,0 1 0,0-1 0,0 1 0,0-1-1,0 1 1,0-1 0,1 1 0,-1-1 0,0 1-1,0 0 1,1-1 0,-1 1 0,1 0 0,-1 0-1,0 0 1,1-1 0,-1 1 0,1 0 0,0 0-1,-1 0 1,1 0 0,0 0 0,-1 0-1,1 0 1,0 0 0,0 0 0,0 0 0,0 1-1,6 0-15,367 7 1000,-231-9-745,2410 5 870,-1477-11-955,-450 0-133,944-37-141,-337-13 58,-286 15-16,-266 17 21,73-5 6,468-16-183,-344 16 55,1172-8 72,-1343 11 17,-2 0-360,185 7-127,-843 20 483,-32-1 7,0 1 1,0-2-1,0 0 1,21-4-1,-34 4-44,-7 1-358,-223 7-445,70-6-2103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7.163"/>
    </inkml:context>
    <inkml:brush xml:id="br0">
      <inkml:brushProperty name="width" value="0.05" units="cm"/>
      <inkml:brushProperty name="height" value="0.05" units="cm"/>
      <inkml:brushProperty name="color" value="#004F8B"/>
    </inkml:brush>
  </inkml:definitions>
  <inkml:trace contextRef="#ctx0" brushRef="#br0">159 233 14022,'0'0'3071,"9"-19"-768,27-63-553,-32 74-1548,-2-1-1,1 0 1,-1 1 0,-1-1 0,1 0 0,-1 0 0,-1 0 0,0 0 0,-1-11 0,0-5 201,1 24-397,-1 1-1,1-1 0,0 1 1,0 0-1,-1-1 1,1 1-1,0-1 1,-1 1-1,1 0 0,0-1 1,-1 1-1,1 0 1,-1 0-1,1-1 1,0 1-1,-1 0 0,1 0 1,-1 0-1,1-1 1,-1 1-1,1 0 1,-1 0-1,1 0 0,-1 0 1,1 0-1,-1 0 1,1 0-1,-1 0 1,1 0-1,-1 0 0,1 0 1,-1 0-1,1 0 1,-1 1-1,1-1 1,-1 0-1,1 0 0,0 0 1,-1 1-1,-3 0 10,-6 2-15,-1 0 0,1 1 0,0 0-1,0 1 1,0 0 0,1 1 0,-1 0 0,2 0-1,-1 1 1,-14 14 0,16-14 3,0 0 0,0 0 0,0 1 0,1 0 0,1 0 0,-1 1 0,1-1 0,0 1 0,1 0 0,0 0 1,1 1-1,-3 12 0,5-17-1,0 0 0,0 0 1,1 0-1,-1 0 1,2 0-1,-1 0 0,0 0 1,1 0-1,0 0 0,0 0 1,2 5-1,-1-8-1,0 1 0,0-1 0,0 1 0,0-1 0,0 0 0,0 0-1,1 0 1,-1 0 0,1 0 0,0 0 0,-1-1 0,1 1 0,0-1 0,0 0-1,0 0 1,0 0 0,0 0 0,4 0 0,32 6-91,0-2 1,0-1 0,0-2-1,72-6 1,-52 1-230,84-7-1511,2-13-1849</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2.886"/>
    </inkml:context>
    <inkml:brush xml:id="br0">
      <inkml:brushProperty name="width" value="0.05" units="cm"/>
      <inkml:brushProperty name="height" value="0.05" units="cm"/>
      <inkml:brushProperty name="color" value="#008C3A"/>
    </inkml:brush>
  </inkml:definitions>
  <inkml:trace contextRef="#ctx0" brushRef="#br0">0 1 15031,'0'0'5306,"8"16"-5194,3 10-44,-2 0 0,0 0 0,-2 1 0,0 0 1,4 50-1,-11 24-882,1-107 811,0 0-1,0-1 1,1 1 0,-1 0-1,1-1 1,1 1 0,-1 0-1,1 0 1,0 1 0,6-9-1,47-60-2,-29 41 41,-16 17-21,-8 12-10,-1-1-1,1 1 1,-1 0-1,1 0 1,0 1-1,1-1 1,-1 0-1,1 1 1,-1 0-1,1 0 1,0 0-1,0 0 1,1 1-1,-1 0 1,0 0-1,1 0 1,5-2-1,-9 5-6,1-1 0,-1 0 1,1 1-1,0 0 0,-1-1 0,1 1 0,-1 0 0,1 0 0,-1 0 0,0 0 1,1 0-1,-1 0 0,0 0 0,0 1 0,0-1 0,0 0 0,0 1 0,0-1 1,0 0-1,0 1 0,-1-1 0,1 1 0,0 0 0,0 1 0,17 50-32,-14-40 38,-2-8-9,4 16 19,2 0-1,0 0 1,19 32 0,-24-49-26,0 1-1,0 0 1,1-1 0,-1 1 0,1-1 0,0 0-1,0 0 1,0-1 0,1 1 0,-1-1 0,1 0 0,0 0-1,0-1 1,0 1 0,0-1 0,0 0 0,1 0 0,-1-1-1,1 0 1,8 2 0,-2-3-153,1 0 0,-1 0 0,0-1 1,1 0-1,-1-2 0,0 1 0,0-1 0,0-1 0,0 0 0,18-9 0,-24 9 142,0 1-1,0-1 0,-1 0 1,0 0-1,1-1 0,-1 0 1,-1 0-1,1 0 1,-1 0-1,0-1 0,0 0 1,0 0-1,-1 0 0,0 0 1,0 0-1,-1-1 0,0 1 1,0-1-1,0 0 0,1-13 1,-2 13 139,0 0 0,-1 0 0,0 0 0,0 0 0,0 0 0,-1 0 0,0 0 0,0 0 0,-4-10 0,4 15-63,0 0 1,-1-1-1,0 1 1,1 0 0,-1 0-1,0 0 1,0 1 0,0-1-1,0 0 1,0 1-1,-1-1 1,1 1 0,0 0-1,-1 0 1,1 0-1,-1 0 1,1 0 0,-1 0-1,0 1 1,1-1 0,-1 1-1,0 0 1,1-1-1,-1 1 1,0 1 0,1-1-1,-1 0 1,-3 1 0,2 0-47,1 0 1,-1 0-1,1 0 1,-1 0-1,0 0 1,1 1-1,0-1 1,-1 1-1,1 0 1,0 0-1,0 0 1,0 1-1,0-1 1,0 1-1,1 0 1,-1-1-1,1 1 1,0 0-1,0 1 1,0-1-1,-3 7 1,2-5-2,1 0 0,0 1 0,0-1 1,1 1-1,-1 0 0,1 0 0,0 0 0,1-1 1,-1 1-1,1 0 0,1 0 0,-1 0 0,3 11 1,-2-14-16,0-1 0,1 0 1,-1 0-1,1 1 0,0-1 0,0 0 1,0 0-1,0-1 0,0 1 1,0 0-1,0-1 0,0 1 1,1-1-1,-1 0 0,1 0 1,-1 0-1,1 0 0,-1 0 1,1 0-1,-1-1 0,1 1 0,0-1 1,0 0-1,3 0 0,0 2-41,33 3-844,1-1-1,41-2 1,20-1-2894</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3.478"/>
    </inkml:context>
    <inkml:brush xml:id="br0">
      <inkml:brushProperty name="width" value="0.05" units="cm"/>
      <inkml:brushProperty name="height" value="0.05" units="cm"/>
      <inkml:brushProperty name="color" value="#008C3A"/>
    </inkml:brush>
  </inkml:definitions>
  <inkml:trace contextRef="#ctx0" brushRef="#br0">242 8 11477,'0'0'7652,"-16"-2"-7201,5 0-399,-4 0 87,1 1-1,-1 0 1,-24 2-1,33 0-105,-1 0 1,1 0-1,0 1 0,0-1 0,0 1 1,1 1-1,-1-1 0,0 1 1,1 0-1,-1 0 0,1 1 1,0-1-1,-9 9 0,9-5-37,0 0 0,1 0-1,-1 0 1,2 1 0,-1-1-1,1 1 1,0 0 0,0 0-1,1 0 1,0 0 0,1 0 0,-1 1-1,2-1 1,-1 1 0,1-1-1,0 0 1,3 16 0,-2-20-58,1-1 1,-1 0-1,0 1 0,1-1 1,0 0-1,0 0 1,0 0-1,0 0 0,0-1 1,0 1-1,1-1 1,-1 1-1,1-1 0,0 0 1,0 0-1,0 0 1,0 0-1,0 0 1,0-1-1,0 0 0,1 1 1,-1-1-1,0 0 1,1-1-1,4 2 0,8 1-451,0 0 0,0-2 0,0 1 0,21-2 0,-36-1 474,1 1 0,-1 0 1,0-1-1,1 1 0,-1-1 1,0 1-1,1-1 0,-1 1 1,0-1-1,0 0 1,0 0-1,0 0 0,0 0 1,0 0-1,0 0 0,0 0 1,0 0-1,0 0 0,0 0 1,0 0-1,-1-1 1,1 1-1,-1 0 0,1 0 1,-1-1-1,1 1 0,-1 0 1,0-1-1,1 1 0,-1-1 1,0-2-1,0-55 762,-1 38-81,1 11-352,-1 4-108,1 0 1,0 0-1,1 1 0,-1-1 1,1 0-1,0 1 0,2-8 0,-2 11-171,1 1-1,-1-1 1,0 0-1,0 1 1,1-1-1,-1 1 1,0 0-1,1-1 1,0 1-1,-1 0 1,1 0-1,0 0 1,-1 0-1,1 0 1,0 0-1,0 1 1,0-1-1,0 1 1,0-1-1,0 1 1,0 0-1,0-1 1,3 1-1,4 0-12,1-1-1,-1 1 1,0 0-1,0 1 0,1 0 1,-1 1-1,0 0 0,0 0 1,0 1-1,0 0 1,-1 0-1,14 8 0,-18-8-2,1 0-1,-1 1 1,1-1-1,-1 1 1,0 0-1,-1 0 1,1 0 0,-1 0-1,0 0 1,0 1-1,0 0 1,0 0-1,-1-1 1,0 2-1,0-1 1,0 0-1,-1 0 1,0 0-1,0 1 1,0-1-1,0 1 1,-1 6-1,0-11 26,0 0-1,0 0 0,0 0 1,-1 0-1,1 0 0,0 0 1,-1 0-1,1 0 0,-1 0 0,1 0 1,-1 0-1,1-1 0,-1 1 1,1 0-1,-1 0 0,0-1 1,1 1-1,-1 0 0,0-1 0,0 1 1,0-1-1,-1 2 0,2-2 44,-1 0 1,1 0-1,-1 0 0,1 1 0,-1-1 0,1 0 0,-1 0 0,1 0 1,-1 0-1,1 0 0,0 0 0,-1 0 0,1 0 0,-1 0 0,1 0 0,-1-1 1,1 1-1,-1 0 0,1 0 0,0 0 0,-1-1 0,1 1 0,-1 0 1,1 0-1,0-1 0,-1 1 0,1 0 0,0-1 0,-1 1 0,1 0 1,0-1-1,-1 1 0,1 0 0,0-1 0,0 1 0,-1-1 0,1 1 0,0-1 1,0 1-1,0 0 0,0-1 0,0 1 0,0-1 0,0 1 0,0-1 1,0 1-1,0-1 0,0 0 0,-1-5-41,1 0 0,0-1 0,1 1 0,0 0 0,0 0 0,0 0 0,0 0 0,1 0 0,0 0 0,0 0 0,1 0 0,0 0 0,0 1 0,0 0 0,1-1 0,-1 1 0,1 1 0,0-1 0,1 0 0,-1 1 0,7-5 0,4-2-212,0 0 0,1 0-1,1 2 1,-1 0-1,1 1 1,19-7 0,-25 12-622,0 1 0,0 0 0,1 0 1,-1 1-1,0 0 0,14 1 0,-19 0-306,17 0-7592</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3.825"/>
    </inkml:context>
    <inkml:brush xml:id="br0">
      <inkml:brushProperty name="width" value="0.05" units="cm"/>
      <inkml:brushProperty name="height" value="0.05" units="cm"/>
      <inkml:brushProperty name="color" value="#008C3A"/>
    </inkml:brush>
  </inkml:definitions>
  <inkml:trace contextRef="#ctx0" brushRef="#br0">1 0 12742,'0'0'8324,"0"108"-8036,0-89-176,0-4-112,8-2 0,0-6 0,1-3-704,3-4-2002</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4.203"/>
    </inkml:context>
    <inkml:brush xml:id="br0">
      <inkml:brushProperty name="width" value="0.05" units="cm"/>
      <inkml:brushProperty name="height" value="0.05" units="cm"/>
      <inkml:brushProperty name="color" value="#008C3A"/>
    </inkml:brush>
  </inkml:definitions>
  <inkml:trace contextRef="#ctx0" brushRef="#br0">25 71 18921,'0'0'4402,"-25"-70"-4402,25 83-2113,25 17 880,4 11-976,-12 3-5698</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4.595"/>
    </inkml:context>
    <inkml:brush xml:id="br0">
      <inkml:brushProperty name="width" value="0.05" units="cm"/>
      <inkml:brushProperty name="height" value="0.05" units="cm"/>
      <inkml:brushProperty name="color" value="#008C3A"/>
    </inkml:brush>
  </inkml:definitions>
  <inkml:trace contextRef="#ctx0" brushRef="#br0">280 34 14759,'0'0'7307,"-1"-7"-6955,1 6-350,-1-1 0,1 1 1,0 0-1,0-1 0,-1 1 0,1-1 0,-1 1 0,1-1 0,-1 1 0,0 0 0,1 0 1,-1-1-1,0 1 0,0 0 0,0 0 0,0 0 0,0 0 0,0 0 0,-2-1 0,1 1-6,0 1 0,0 0 0,0 0 0,0 0 0,0 0 0,0 1 0,0-1 0,0 1 0,0-1 0,0 1 0,0 0 0,0-1 0,0 1 0,0 0 0,0 0 0,0 1 0,1-1 0,-3 2 0,-24 15-3,2 2 0,-41 37 0,58-47-126,-1-1 0,2 1 0,-1 1-1,1-1 1,1 1 0,0 1 0,1-1-1,0 1 1,-7 20 0,13-31 5,-1 0 0,1 0-1,-1 0 1,1 1 0,0-1 0,0 0 0,-1 0 0,1 0 0,0 1-1,0-1 1,0 0 0,1 0 0,-1 0 0,0 0 0,0 1-1,0-1 1,1 0 0,-1 0 0,1 0 0,-1 0 0,1 0-1,-1 0 1,1 0 0,0 0 0,0 0 0,-1 0 0,1 0-1,0 0 1,2 1 0,-1-1-6,1 0 0,-1 0 0,1 0 0,-1 0 1,1-1-1,-1 0 0,1 1 0,0-1 0,-1 0 0,1 0 0,0 0 0,-1 0 0,4-1 0,0 0 8,0-1 0,0 1 0,0-1 0,0 0 0,0 0 0,-1 0 0,1-1 0,-1 0 0,1 0 0,-1 0 0,0-1 0,7-6 0,7-31 364,-18 37 271,1 0 0,-1-1 0,1 1 0,0 0 0,0 0 0,1 0 0,-1 0 0,1 0 0,5-5 0,-7 9-484,0 0 0,0 0 0,0 0 0,0 0 0,0 0 0,0 0 0,0 0 0,0 0 0,0 0 0,0 0 0,0 1 0,0-1 0,0 0 0,0 1 0,0-1 0,0 1 0,0-1 0,0 1 0,0 0 0,0-1 0,-1 1 0,1 0 0,0 0 0,-1-1 0,1 1 0,0 0 0,-1 0 0,1 0 0,0 1 0,20 26-98,-13-14 113,0 1 0,-2-1 0,1 1-1,-2 1 1,0-1 0,-1 1 0,0 0 0,2 26-1,-3 3 129,-6 85 0,2-120-165,-1 0 0,0 1 0,0-1 0,-1-1 0,-1 1 0,1 0 0,-2-1 1,1 0-1,-1 0 0,-1 0 0,1-1 0,-2 1 0,-13 13 0,7-9 34,-1 0 0,0-1 0,-1-1 0,0 0 0,0-2 0,-31 15-1,43-22-17,1-1 0,0 0 0,-1 0 0,1 0 0,-1 0 0,1-1 0,-1 1 0,1-1 0,-1 1 0,1-1 0,-1 0 0,0 0 0,1 0 0,-1 0 0,1 0 0,-1-1 0,1 1 0,-1-1 0,1 0 0,-1 0 0,1 0 0,-4-1 0,4-1 37,-1 1 1,1-1 0,-1 1-1,1-1 1,0 1 0,0-1 0,0 0-1,1 0 1,-1 0 0,1 0-1,0-1 1,-1 1 0,2 0-1,-2-6 1,-1-5 115,2 0 0,0 0-1,0 0 1,2-1 0,-1 1 0,6-26 0,-2 28-262,1 0 0,0 0 0,0 1 1,1 0-1,0 0 0,1 0 0,1 1 1,-1 0-1,2 0 0,-1 1 0,13-11 0,13-9-730,66-45-1,17 9-2057,-10 6 719,-102 56 2189,-1 0 1,0 0-1,0-1 1,0 1-1,0-1 0,0 0 1,-1 0-1,0-1 0,4-4 1,8-26 3867,-12 40 242,0 21-3531,-2 32-1007,-1 48-314,0-106 679,0 1-86,1-1 0,-1 1 0,0-1 0,0 1 0,0-1 1,0 1-1,0 0 0,0-1 0,0 1 0,0-1 0,0 1 0,0-1 0,0 1 1,-1 0-1,1-1 0,0 1 0,0-1 0,0 1 0,-1-1 0,1 1 0,0-1 1,-1 1-1,1-1 0,0 0 0,-1 1 0,1-1 0,-1 1 0,1-1 0,-1 0 0,1 1 1,0-1-1,-1 0 0,1 1 0,-2-1 0,-6 1-6497</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4.981"/>
    </inkml:context>
    <inkml:brush xml:id="br0">
      <inkml:brushProperty name="width" value="0.05" units="cm"/>
      <inkml:brushProperty name="height" value="0.05" units="cm"/>
      <inkml:brushProperty name="color" value="#008C3A"/>
    </inkml:brush>
  </inkml:definitions>
  <inkml:trace contextRef="#ctx0" brushRef="#br0">1 47 20233,'0'0'2930,"0"-47"-3251,29 60-511,-4 17-481,-13 8-1616,-12 6-13959</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5.598"/>
    </inkml:context>
    <inkml:brush xml:id="br0">
      <inkml:brushProperty name="width" value="0.05" units="cm"/>
      <inkml:brushProperty name="height" value="0.05" units="cm"/>
      <inkml:brushProperty name="color" value="#008C3A"/>
    </inkml:brush>
  </inkml:definitions>
  <inkml:trace contextRef="#ctx0" brushRef="#br0">1 470 15239,'0'0'2036,"15"19"-1313,46 60-195,-59-76-518,0 0 0,0-1 0,0 1 0,0 1 0,-1-1 0,1 0 0,-1 0 0,0 1 0,0-1 0,0 0 0,-1 1 0,1-1 0,-1 1 0,0-1 0,1 1 0,-2-1 0,1 1 0,0-1 0,-2 6 0,1-7-24,0 0 1,1-1 0,-1 1 0,-1 0-1,1-1 1,0 1 0,0-1 0,0 0-1,-1 1 1,1-1 0,-1 0 0,1 0 0,-1 0-1,1 0 1,-1 0 0,0 0 0,1 0-1,-1-1 1,0 1 0,0-1 0,0 1 0,1-1-1,-1 1 1,0-1 0,0 0 0,-2 0-1,2-1 33,0 1 0,1-1 0,-1 0 0,0 1 0,1-1 0,-1 0 0,1 0 0,-1 0 0,1 0 0,0 0 0,-1 0 0,1-1 0,0 1 0,0 0 0,0-1 0,0 1 0,0-1 0,0 1 0,0-1 0,1 0 0,-1 1 0,0-1 0,0-3 0,-10-44 392,9 33-341,2 0 0,-1 1 0,2-1 0,0 1 0,1-1-1,4-16 1,-5 28-43,1 0-1,-1 1 1,1-1 0,0 1-1,0-1 1,0 1 0,0 0-1,1 0 1,-1 0 0,1 0-1,0 0 1,-1 1 0,1-1-1,1 1 1,-1 0 0,0 0-1,1 0 1,-1 0 0,1 0-1,-1 1 1,1-1 0,0 1-1,-1 0 1,1 0 0,0 1-1,0-1 1,0 1 0,0 0-1,0 0 1,4 0 0,-5 1-22,1-1 0,0 1-1,0 0 1,0 0 0,-1 0 0,1 0 0,0 1 0,-1 0 0,1-1 0,-1 1-1,1 0 1,-1 1 0,0-1 0,0 1 0,0-1 0,-1 1 0,1 0 0,0 0 0,-1 0-1,0 0 1,4 7 0,4 7 9,-2 1 1,1 1-1,5 20 0,-5-14 57,-8-21-73,1 0 0,-1-1 0,1 1 0,0-1 0,0 1 0,1-1 0,-1 0 0,1 1 0,-1-1 1,1 0-1,0-1 0,0 1 0,0-1 0,1 1 0,-1-1 0,1 0 0,-1 0 0,1 0 0,0-1 0,-1 1 1,7 1-1,3-1-119,1 0 0,-1-1 0,1-1 0,0 0 0,14-2 0,-21 1 21,9 0-204,-1-1 0,0 0-1,0-1 1,0-1 0,0-1-1,-1 0 1,0 0 0,0-2-1,18-10 1,-26 13 298,0 0-1,0 0 1,0-1-1,-1 1 1,0-1-1,0-1 1,0 1-1,0-1 1,-1 0-1,0 0 1,0 0 0,-1 0-1,0-1 1,0 1-1,0-1 1,-1 0-1,0 0 1,0 0-1,-1 0 1,0 0-1,0-13 1,-5-10 2106,4 29-2060,0 1 0,-1 0 0,1-1 0,0 1 0,0 0 0,0-1 0,-1 1 1,1 0-1,0-1 0,-1 1 0,1 0 0,0 0 0,-1-1 0,1 1 0,0 0 0,-1 0 0,1 0 0,0-1 0,-1 1 1,1 0-1,-1 0 0,1 0 0,0 0 0,-1 0 0,1 0 0,-1 0 0,1 0 0,-1 0 0,1 0 0,0 0 0,-1 0 1,1 0-1,-1 0 0,1 0 0,-5 3 10,0 1 0,0-1 0,0 1 0,1-1 0,0 1 0,0 1 0,-5 5 0,0-1-88,1 0 0,0 0-1,0 0 1,1 1 0,0 0 0,1 1-1,1-1 1,-1 1 0,2 0 0,-1 1-1,2-1 1,-1 1 0,2 0 0,-3 22 0,35-34-461,-14-4 533,0-1 0,0 0 0,-1-1 0,1-1 0,-2-1 1,1 0-1,-1 0 0,26-22 0,35-18 699,-73 46-719,0 1 1,0 0-1,1 0 0,-1 1 1,1-1-1,-1 0 1,0 1-1,1-1 0,-1 1 1,1 0-1,-1 0 0,1 0 1,-1 0-1,1 0 0,-1 1 1,1-1-1,-1 1 0,1-1 1,-1 1-1,3 1 0,2 2-19,0 0-1,-1 1 0,1-1 1,10 11-1,13 9 19,-18-17-6,-1-1 0,1 0 1,0 0-1,0-2 1,1 1-1,-1-1 1,1-1-1,0-1 0,0 0 1,0 0-1,0-1 1,0-1-1,25-2 1,-36 2-5,0-1 1,-1 0 0,1 0-1,0 0 1,-1 1-1,1-1 1,-1-1 0,1 1-1,-1 0 1,1 0 0,-1 0-1,0-1 1,1 1 0,-1-1-1,0 1 1,0-1 0,0 0-1,0 1 1,-1-1 0,1 0-1,0 1 1,-1-1-1,1 0 1,-1 0 0,1 0-1,-1 0 1,0-3 0,1-62-14,-2 44 32,-2-17 215,-2-1 0,-2 1 0,-1 1 0,-26-75-1,-4-14 541,38 125-753,-10-35 435,5 30-78,3 22 60,2 28-469,-1-5-11,2 0 1,7 52-1,-6-77 34,1 0 1,0 0-1,1 0 0,0-1 0,1 1 0,0-1 0,1 0 0,0 0 0,1-1 0,0 0 0,12 14 0,-3-9-90,2 0 0,0 0-1,0-2 1,1 0 0,1-1 0,0-1 0,0-1 0,1-1-1,1-1 1,33 9 0,-2-4-529,0-3 0,0-3 0,70 2 0,-35-8-3020</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6.664"/>
    </inkml:context>
    <inkml:brush xml:id="br0">
      <inkml:brushProperty name="width" value="0.05" units="cm"/>
      <inkml:brushProperty name="height" value="0.05" units="cm"/>
      <inkml:brushProperty name="color" value="#008C3A"/>
    </inkml:brush>
  </inkml:definitions>
  <inkml:trace contextRef="#ctx0" brushRef="#br0">37 14 14247,'0'0'8075,"-7"-14"-7624,6 62-495,1-27 35,-1 43 20,3 0 0,2 0 1,19 89-1,-19-112-108,-3-35 14,-1-24 140,-2-17-40,-2 1-1,-1 0 1,-15-53-1,11 53-6,2 0-1,1-1 1,-3-54-1,13 60 106,9 44-118,11 16-42,204 211 34,-219-232-34,37 33 7,-43-40-36,0-1 1,0 1 0,0-1-1,1 0 1,-1 0-1,1-1 1,-1 1 0,1-1-1,0 1 1,0-1-1,-1-1 1,8 2 0,-10-3 68,1 1 0,-1-1 0,0 0 0,0 0 0,0 0 0,-1 0 0,1 0 0,0 0 0,0 0 0,0 0 0,-1 0 0,1-1 1,-1 1-1,1 0 0,-1 0 0,1 0 0,-1-1 0,0 1 0,1 0 0,-1-1 0,0 1 0,0 0 0,0-1 0,0 1 0,0 0 0,-1-3 1,2-3 17,3-38 92,-1-77 1,-3 80-1916,0 30-1204</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7.192"/>
    </inkml:context>
    <inkml:brush xml:id="br0">
      <inkml:brushProperty name="width" value="0.05" units="cm"/>
      <inkml:brushProperty name="height" value="0.05" units="cm"/>
      <inkml:brushProperty name="color" value="#008C3A"/>
    </inkml:brush>
  </inkml:definitions>
  <inkml:trace contextRef="#ctx0" brushRef="#br0">1 148 17640,'0'0'4984,"0"7"-4840,2 11-141,0-1 1,1 1 0,1-1-1,1 0 1,0 0-1,2-1 1,-1 1 0,10 14-1,-6-10 1,0-1 1,-2 1-1,-1 1 1,0-1-1,3 26 0,-7-14-87,-5-21-131,-4-17-177,-9-22 482,1-1-1,1 0 1,2-1-1,1 0 0,1-1 1,1 0-1,2-1 1,1 1-1,2-1 1,0-55-1,11 96-138,211 145-229,-180-131 73,2-1-1,1-3 0,81 29 0,-122-48 209,0-1 0,0 1-1,0-1 1,0 0 0,0 1 0,1-1 0,-1 0 0,0 0 0,0 1 0,0-1 0,0 0-1,0 0 1,0 0 0,1-1 0,-1 1 0,0 0 0,0 0 0,0-1 0,0 1 0,0 0 0,0-1-1,0 1 1,0-1 0,0 1 0,0-1 0,0 0 0,0 1 0,0-1 0,1-1 0,4-30 557,-4 13-380,5-52 337,-4-122 0,-4 109-476,1 83-87,1 0 0,0 1 0,-1-1 0,1 0 0,0 0 0,-1 0 0,1 1 0,0-1 0,0 0 0,-1 1 0,1-1 0,0 1 0,0-1 0,0 1 0,0-1 0,0 1 0,0-1 0,0 1 0,0 0 0,0 0 0,0 0 0,0-1 0,0 1 0,0 0 0,0 0 0,0 0 0,0 1 0,0-1 0,2 0 0,36 4-1861,-38-4 1848,49 11-3330,10 5-2503</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8.244"/>
    </inkml:context>
    <inkml:brush xml:id="br0">
      <inkml:brushProperty name="width" value="0.05" units="cm"/>
      <inkml:brushProperty name="height" value="0.05" units="cm"/>
      <inkml:brushProperty name="color" value="#008C3A"/>
    </inkml:brush>
  </inkml:definitions>
  <inkml:trace contextRef="#ctx0" brushRef="#br0">26 15 10165,'0'0'13035,"-4"9"-12891,-1 3-117,1 1 1,1 0-1,0-1 1,0 1-1,1 1 0,0 15 1,2 95-572,1-58-2730,-1-96-658,0 20 3377,0-4 575,0 1 0,0 0 0,2 0-1,0 0 1,3-15 0,-4 26 65,0 0 1,-1 0-1,1 0 0,0 1 1,0-1-1,0 0 0,0 1 1,0-1-1,0 1 0,0-1 1,0 1-1,1 0 0,-1-1 1,1 1-1,-1 0 0,1 0 0,-1 0 1,3-1-1,-1 1 10,-1 1 1,0 0-1,1-1 0,-1 1 1,1 0-1,-1 0 0,0 1 1,1-1-1,-1 1 0,1-1 0,-1 1 1,0-1-1,0 1 0,1 0 1,-1 0-1,0 0 0,0 1 1,3 1-1,56 47-71,7 5-32,-63-51 26,0-1 1,1 0-1,-1 0 0,1-1 0,0 0 0,-1 0 1,1 0-1,0 0 0,0-1 0,0 0 0,8 0 1,-12-1 32,0 0 0,0-1 0,0 1 0,-1 0 0,1-1 0,0 0 0,-1 1 0,1-1 0,-1 0 0,1 0 0,0 0 1,-1 0-1,0 0 0,1 0 0,-1 0 0,0-1 0,0 1 0,1-1 0,-1 1 0,0 0 0,0-1 0,-1 0 0,1 1 0,0-1 1,0 1-1,-1-1 0,1 0 0,-1 0 0,1 1 0,-1-1 0,0 0 0,0-3 0,2-10 189,-1 0 1,-1 0-1,-2-16 0,1 7 19,1 9-207,1 1 26,-1 0 0,0 0 1,-1 0-1,-1 0 0,0 0 0,-1 0 0,0 0 0,-7-14 0,40 31-1841,35 6 374,-1-4 0,1-2 1,97-8-1,-195 14 7107,24-5-5351,0 1-1,0 0 1,0 1 0,-14 10 0,18-11-401,-1 0 1,0 0 0,1 0-1,0 1 1,0 0 0,1 0 0,0 0-1,0 0 1,0 1 0,1-1 0,0 1-1,0 0 1,1 0 0,-1 0 0,0 8-1,2 66-521,1-80 494,0 0 1,0 0-1,1 0 0,-1 0 0,0-1 0,1 1 0,-1 0 0,1 0 0,-1 0 1,1-1-1,0 1 0,-1 0 0,1-1 0,0 1 0,-1 0 0,1-1 1,0 1-1,0-1 0,-1 1 0,1-1 0,0 0 0,0 1 0,0-1 0,0 0 1,0 1-1,-1-1 0,1 0 0,0 0 0,0 0 0,0 0 0,0 0 0,0 0 1,1 0-1,36-6-599,-34 4 592,0-1-1,1 0 0,-1-1 1,0 1-1,-1-1 1,1 0-1,-1 0 1,1 0-1,-1 0 1,-1 0-1,1-1 1,0 1-1,-1-1 0,3-7 1,24-77 739,-25 75-447,-2 8-68,-1 0 40,0 1 0,1-1 0,0 1 0,0 0 0,1-1 0,-1 1 0,1 0 0,5-6 1,-8 11-184,1 1 0,0-1 0,0 0 0,0 0 0,0 0 0,-1 1 0,1-1 0,0 0 0,0 1 0,-1-1 0,1 1 0,0-1 0,-1 1 0,1-1 0,0 1 0,-1 0 0,1-1 0,-1 1 0,1 0 0,-1-1 0,1 1 1,-1 0-1,1 0 0,-1-1 0,0 1 0,1 0 0,-1 0 0,0 0 0,1 1 0,13 29-114,-13-30 117,10 26-113,32 68 272,-38-87-306,-1 0 0,1-1 0,0 0 0,1 0 0,0 0 0,0 0 0,0-1 0,1 0 0,9 6 0,-14-11 62,1 1-1,0-1 1,-1 0 0,1 0 0,0 0-1,0 0 1,0-1 0,0 1 0,0-1-1,0 0 1,-1 0 0,1 0 0,0 0-1,0 0 1,0-1 0,0 1 0,0-1-1,0 0 1,0 0 0,-1 0 0,1 0-1,0 0 1,-1-1 0,1 1 0,3-3 0,5-5 111,0 0 1,0 0 0,18-22 0,-17 19-87,12-14 303,1 2-1,1 1 1,31-21 0,-49 38-177,0 0 0,1 1 0,0 0-1,0 0 1,0 1 0,0 1 0,1-1 0,0 2 0,-1-1 0,1 1 0,0 1 0,0-1-1,0 2 1,0 0 0,14 1 0,-20 0-74,-1 0 0,0 0 1,-1 1-1,1-1 0,0 1 0,0-1 0,-1 1 1,1 0-1,-1 0 0,1 1 0,-1-1 0,0 0 1,0 1-1,0-1 0,0 1 0,-1 0 0,1-1 0,-1 1 1,1 0-1,-1 0 0,0 0 0,0 0 0,0 0 1,-1 1-1,2 5 0,1 11 43,-1 0 0,-1 38 0,-1-46-1,0-9-17,0 1 0,0 0 0,0-1 0,0 1 0,-1 0 0,0-1 0,0 1 0,0-1 0,0 1 0,0-1 0,-1 1-1,1-1 1,-1 0 0,0 0 0,0 0 0,0 0 0,-1 0 0,1 0 0,-1 0 0,1-1 0,-1 1 0,0-1 0,0 0 0,0 0 0,0 0-1,0 0 1,-1-1 0,1 1 0,-1-1 0,1 0 0,-1 0 0,1 0 0,-1 0 0,-4 0 0,8-1-33,-1-1 0,1 1 0,0 0 1,-1 0-1,1-1 0,-1 1 0,1 0 0,0-1 0,-1 1 1,1 0-1,0-1 0,0 1 0,-1 0 0,1-1 1,0 1-1,0-1 0,0 1 0,-1 0 0,1-1 0,0 1 1,0-1-1,0 1 0,0-1 0,0 1 0,0-1 1,0 1-1,0-1 0,0 1 0,0 0 0,0-1 0,0 1 1,0-1-1,0 1 0,1-1 0,-1 1 0,0-1 1,0 1-1,0 0 0,1-1 0,-1 0 0,15-22-1685,31-1-1226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7.633"/>
    </inkml:context>
    <inkml:brush xml:id="br0">
      <inkml:brushProperty name="width" value="0.05" units="cm"/>
      <inkml:brushProperty name="height" value="0.05" units="cm"/>
      <inkml:brushProperty name="color" value="#004F8B"/>
    </inkml:brush>
  </inkml:definitions>
  <inkml:trace contextRef="#ctx0" brushRef="#br0">226 20 10245,'0'0'13694,"-10"-5"-13587,3 2-101,4 1-4,0 1-1,1-1 1,-1 1-1,0 0 1,0 0-1,0 0 1,0 0-1,-1 1 1,1-1-1,0 1 1,0 0-1,0 0 1,0 0-1,-1 0 1,1 0-1,0 1 1,0-1-1,0 1 1,0 0-1,0 0 1,0 0-1,0 1 1,-3 1-1,-5 4 17,0 0-1,0 1 0,0 0 0,1 1 0,1 1 1,0-1-1,0 1 0,-13 21 0,17-24-9,1 0-1,1 1 1,-1-1 0,1 1-1,1 0 1,-1 0 0,2 0-1,-1 0 1,1 1 0,0-1-1,0 0 1,1 1 0,1-1-1,-1 0 1,4 14 0,-4-19-10,1 0 1,0-1-1,0 1 1,0-1-1,1 0 1,-1 1-1,1-1 1,-1 0-1,1 0 1,0 0-1,-1 0 1,1 0-1,0 0 1,0 0-1,1-1 1,-1 1-1,0-1 1,0 0-1,1 1 1,-1-1-1,1 0 1,-1 0-1,1-1 1,0 1-1,2 0 1,9 1-110,1 0 1,-1 0-1,22-2 0,-26 0 1,16-1-236,-1 0 0,1-2 1,-1-1-1,43-13 1,-53 13 52,0-2 0,0 0 0,0 0 0,-1-2 0,0 0 0,0 0 0,-1-1 0,20-18 0,-28 20 374,-1 1 0,1 0 0,-1-1 0,-1 0 0,1 0 0,-1 0 0,0-1 0,-1 1 0,0 0 0,0-1 0,-1 0 0,0 1-1,0-1 1,0 0 0,-1 0 0,-1 0 0,1 1 0,-1-1 0,-3-10 0,4 16-32,0 1 0,0 0 0,0 0 1,0 0-1,0 0 0,-1-1 0,1 1 0,-1 0 0,1 0 0,0 0 0,-1 0 0,0 0 0,1 0 0,-1 0 0,0 0 0,1 0 0,-1 0 0,0 0 0,0 1 0,0-1 0,0 0 1,0 1-1,0-1 0,0 0 0,0 1 0,0-1 0,0 1 0,0-1 0,0 1 0,0 0 0,0-1 0,-1 1 0,1 0 0,0 0 0,0 0 0,0 0 0,-1 0 0,1 0 1,0 0-1,0 0 0,0 1 0,0-1 0,0 0 0,-1 1 0,1-1 0,0 1 0,0-1 0,0 1 0,0-1 0,0 1 0,0 0 0,-1 1 0,-7 4-72,0 1 0,1 0 0,-1 1-1,-7 9 1,14-15 63,-6 6-81,0 0-1,1 1 1,0 0 0,0 0-1,1 0 1,0 1 0,1 0-1,0 0 1,1 1 0,0 0-1,0-1 1,1 1 0,1 0-1,0 0 1,0 1-1,1-1 1,0 15 0,24-28-912,-15 0 967,-1-1 0,1-1-1,-1 1 1,0-1-1,0-1 1,0 1 0,-1-1-1,0 0 1,0-1 0,0 0-1,0 0 1,-1 0-1,0 0 1,0-1 0,-1 0-1,0 0 1,0 0 0,6-15-1,-12 29 26,1 1 0,1 0 0,0-1 0,0 1-1,0 0 1,1-1 0,0 1 0,1-1 0,-1 1 0,1-1 0,1 1 0,0-1-1,4 8 1,-4-10-73,0-1 0,0 0-1,1 0 1,-1 0-1,1 0 1,0 0 0,0-1-1,1 0 1,6 4-1,-8-5-406,0-1 0,0 0 0,0 1-1,1-1 1,-1-1 0,0 1-1,1 0 1,-1-1 0,5 1 0</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8.620"/>
    </inkml:context>
    <inkml:brush xml:id="br0">
      <inkml:brushProperty name="width" value="0.05" units="cm"/>
      <inkml:brushProperty name="height" value="0.05" units="cm"/>
      <inkml:brushProperty name="color" value="#008C3A"/>
    </inkml:brush>
  </inkml:definitions>
  <inkml:trace contextRef="#ctx0" brushRef="#br0">1 102 18601,'0'0'2662,"2"-17"-1192,3-2-1088,-2 10-136,-1 1 0,-1-1 1,1 0-1,-1-1 0,-1-11 1,10 31 219,1 24-535,-1 1 0,6 44 0,-1-1 116,-4-35-222,20 104 543,-27-126-980,-2 0-1,-1-1 0,0 1 0,-6 42 1,5-63 529,0 1 1,0-1 0,0 0-1,0 1 1,0-1 0,0 0-1,0 1 1,0-1-1,-1 0 1,1 1 0,0-1-1,0 0 1,0 1 0,-1-1-1,1 0 1,0 1-1,0-1 1,-1 0 0,1 0-1,0 0 1,0 1 0,-1-1-1,1 0 1,0 0 0,-1 0-1,1 1 1,0-1-1,-1 0 1,1 0 0,0 0-1,-1 0 1,-24 1-5481</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9.553"/>
    </inkml:context>
    <inkml:brush xml:id="br0">
      <inkml:brushProperty name="width" value="0.05" units="cm"/>
      <inkml:brushProperty name="height" value="0.05" units="cm"/>
      <inkml:brushProperty name="color" value="#008C3A"/>
    </inkml:brush>
  </inkml:definitions>
  <inkml:trace contextRef="#ctx0" brushRef="#br0">71 134 14599,'0'0'8652,"-12"-6"-8274,-35-22-183,36 21-53,14 7-455,0-1 274,0 0 1,1 1-1,-1-1 1,0 1 0,1 0-1,-1 0 1,0 0 0,6 2-1,9-1-7,9-1 72,225-8-1903,-219 5 1560,1-2 1,-1-1-1,0-2 1,0-1-1,44-18 0,-76 26 386,0 1-1,0 0 1,0-1-1,0 1 0,1-1 1,-1 1-1,0-1 1,0 1-1,0-1 1,0 0-1,0 0 1,0 1-1,-1-1 1,1 0-1,0 0 0,0 0 1,-1 0-1,1 0 1,0 0-1,-1 0 1,1 0-1,-1 0 1,1 0-1,-1-1 0,1 1 1,-1 0-1,0 0 1,0-3 1266,3 12-1337,10 13-67,-1 1 0,-1 0 1,-1 0-1,-1 1 0,-2 1 1,0-1-1,-1 1 0,-1 0 0,-1 1 1,-2-1-1,1 38 0,-15-101 478,11 27-358,0 0 1,1 0-1,0-1 1,1 1 0,4-19-1,-4 27-57,1-1-1,0 0 0,0 1 0,0-1 1,0 1-1,1 0 0,0 0 0,0 0 0,0 0 1,0 0-1,1 1 0,-1-1 0,1 1 1,0 0-1,0 0 0,5-3 0,14-6-214,0 1 0,0 2 0,1 0 0,0 1-1,0 1 1,1 1 0,-1 2 0,2 0 0,30 1 0,-58 24 474,-1-13-137,0 0 0,0 0 0,-1-1 0,-1 1 0,-7 9 0,8-12-99,0 0-1,1 0 1,0 1-1,0-1 0,0 1 1,0 0-1,1-1 1,0 1-1,0 0 1,1 1-1,-1-1 0,0 11 1,2-16-53,0 0 1,-1-1-1,1 1 1,0 0-1,0-1 0,0 1 1,0 0-1,0 0 1,0-1-1,0 1 1,0 0-1,0-1 1,0 1-1,0 0 0,0-1 1,1 1-1,-1 0 1,0-1-1,0 1 1,1 0-1,-1-1 0,0 1 1,1 0-1,-1-1 1,1 1-1,-1-1 1,1 1-1,-1-1 1,1 1-1,-1-1 0,1 0 1,0 1-1,-1-1 1,1 1-1,-1-1 1,1 0-1,0 0 1,-1 1-1,1-1 0,0 0 1,-1 0-1,1 0 1,0 0-1,0 0 1,-1 0-1,1 0 0,0 0 1,-1 0-1,1 0 1,0 0-1,0 0 1,0-1-1,4 1 32,-2 0-46,0 0-1,0 0 1,0 0-1,0-1 1,0 1 0,0-1-1,0 0 1,0 0-1,-1 0 1,1 0 0,0 0-1,0 0 1,-1-1-1,1 0 1,-1 1 0,1-1-1,-1 0 1,0 0-1,0 0 1,0-1 0,0 1-1,0 0 1,0-1-1,0 1 1,-1-1 0,0 0-1,1 1 1,-1-1-1,0 0 1,0 0 0,0-3-1,2-10 534,-1 1-1,0-1 1,-1 0-1,-2-29 0,0 13 995,3 28-319,4 11-1019,3 14-358,-7-11 112,1 0 1,0-1 0,0 1 0,1-1 0,0 0-1,1 0 1,0-1 0,0 1 0,1-1 0,0 0-1,0 0 1,1-1 0,0 0 0,0 0 0,1-1-1,0 0 1,0 0 0,1 0 0,-1-1 0,1-1-1,0 0 1,0 0 0,1 0 0,-1-1 0,1-1-1,0 1 1,0-2 0,0 1 0,-1-1 0,17-1-1,-15 0-252,1 0 0,0 0 0,-1-1 0,1-1 0,-1 0 0,0 0 0,19-8 0,-26 9 341,1-1 0,-2-1 0,1 1 1,0 0-1,0-1 0,-1 0 0,0 0 0,1 0 0,-1 0 0,0-1 0,-1 1 0,1-1 0,0 0 0,-1 1 0,0-1 1,0 0-1,0 0 0,-1-1 0,1 1 0,-1 0 0,0-1 0,1-7 0,0-74 6218,1 106-6153,0-1 0,1 1 0,12 31 1,-15-45-170,1-1 0,0 0 1,1 0-1,-1 0 1,1 0-1,0 0 1,0-1-1,1 1 1,-1-1-1,1 0 1,0 0-1,0 0 1,0 0-1,0-1 0,1 0 1,0 0-1,-1 0 1,8 3-1,-8-5-2567</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29.919"/>
    </inkml:context>
    <inkml:brush xml:id="br0">
      <inkml:brushProperty name="width" value="0.05" units="cm"/>
      <inkml:brushProperty name="height" value="0.05" units="cm"/>
      <inkml:brushProperty name="color" value="#008C3A"/>
    </inkml:brush>
  </inkml:definitions>
  <inkml:trace contextRef="#ctx0" brushRef="#br0">21 62 14727,'0'0'9972,"-21"-62"-9972,29 62-1200,25 11-433,5 13-320,-18 3-3874</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0.293"/>
    </inkml:context>
    <inkml:brush xml:id="br0">
      <inkml:brushProperty name="width" value="0.05" units="cm"/>
      <inkml:brushProperty name="height" value="0.05" units="cm"/>
      <inkml:brushProperty name="color" value="#008C3A"/>
    </inkml:brush>
  </inkml:definitions>
  <inkml:trace contextRef="#ctx0" brushRef="#br0">1 12 15655,'0'0'4293,"22"20"-3978,69 66-147,-87-82-165,0 0 0,1 1 1,-2 0-1,1 0 0,-1 0 0,1 0 1,4 10-1,-7-11-2,-1-1 0,1 1 0,-1-1 0,1 1 0,-1-1 0,0 1 0,0-1 0,-1 6 0,0 12 52,1-31-44,0 0 1,1 0-1,1 0 1,0 0-1,0 0 1,1 0-1,0 1 1,1-1-1,-1 1 1,2 0 0,0 0-1,0 0 1,0 1-1,1 0 1,1 0-1,-1 0 1,1 1-1,0-1 1,1 2-1,9-8 1,-16 13-13,0 0 0,0 0 1,0 0-1,0 0 0,0 0 1,0 1-1,0-1 0,0 0 1,0 0-1,0 1 0,1-1 1,-1 1-1,0-1 0,0 1 1,1 0-1,-1-1 0,0 1 1,1 0-1,-1 0 0,0 0 1,1 0-1,-1 0 0,0 0 1,0 0-1,1 0 0,-1 1 1,0-1-1,1 0 0,-1 1 0,0-1 1,0 1-1,0 0 0,1-1 1,-1 1-1,0 0 0,0 0 1,0-1-1,0 1 0,0 0 1,0 0-1,-1 0 0,1 0 1,0 0-1,0 0 0,-1 1 1,1-1-1,-1 0 0,1 0 1,-1 0-1,1 1 0,-1-1 1,1 2-1,2 8-10,0 0-1,-1 0 1,0 1 0,0 17 0,-2-21 13,0 0 0,1 0 0,0 0 0,1 0 0,0 0 0,0-1 0,1 1 1,0 0-1,0-1 0,0 0 0,1 0 0,7 10 0,-7-13 4,0 0 0,0 0 0,0 0 0,1-1 0,-1 0 0,1 0 0,0 0 0,0 0 0,0 0 0,0-1 0,0 0 0,1 0 0,-1-1 0,1 0 0,-1 0 0,1 0 0,0 0 0,9-1 0,2 0-5,-1-1 0,1-1 0,-1 0 0,0-1 0,1-1 0,-1 0 0,-1-1 1,1-1-1,26-14 0,-35 16-14,-1 1 0,1-1 1,-1-1-1,0 1 0,0-1 1,0 0-1,0-1 0,-1 1 1,0-1-1,0 0 0,-1-1 1,0 1-1,0-1 0,0 1 1,-1-1-1,0 0 0,0-1 1,0 1-1,-1 0 0,-1-1 1,1 1-1,0-16 0,-1 5-13,-3-18 457,2 35-404,-1 0-1,1 0 1,0 0 0,-1 0-1,0 0 1,1 0 0,-1 0-1,0 0 1,1 0 0,-1 0-1,0 0 1,0 1 0,0-1-1,0 0 1,1 1 0,-1-1-1,0 0 1,0 1-1,0-1 1,0 1 0,-1 0-1,1-1 1,0 1 0,0 0-1,0 0 1,0-1 0,-2 1-1,-8-1 45,-1 1-1,1 0 0,0 1 0,-1 0 0,1 1 1,0 0-1,0 0 0,0 1 0,1 1 1,-1 0-1,1 0 0,-13 8 0,19-10-63,-1 1 1,1 0-1,-1 1 0,1-1 0,0 1 0,0 0 1,0 0-1,1 0 0,0 1 0,-1-1 0,1 1 1,1 0-1,-1-1 0,1 1 0,0 0 0,0 1 1,0-1-1,1 0 0,0 1 0,0-1 0,0 0 1,1 1-1,-1-1 0,1 1 0,1-1 1,-1 1-1,2 6 0,-1-10-2,-1 0 1,1 0 0,0 0-1,0 0 1,0 0-1,0 0 1,0-1-1,1 1 1,-1 0 0,0-1-1,1 1 1,0-1-1,-1 1 1,1-1-1,0 0 1,-1 0-1,1 0 1,0 0 0,0 0-1,0 0 1,0 0-1,0 0 1,0-1-1,2 1 1,58 8 57,-53-8-51,44 3-470,0-2-1,0-2 1,0-3-1,0-2 1,0-2 0,96-27-1,-69 7-3330</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0.809"/>
    </inkml:context>
    <inkml:brush xml:id="br0">
      <inkml:brushProperty name="width" value="0.05" units="cm"/>
      <inkml:brushProperty name="height" value="0.05" units="cm"/>
      <inkml:brushProperty name="color" value="#008C3A"/>
    </inkml:brush>
  </inkml:definitions>
  <inkml:trace contextRef="#ctx0" brushRef="#br0">149 28 14503,'0'0'8139,"0"-6"-7528,0-16-280,18 68-243,14 105-50,-26-115-333,0 0 0,3 0 0,0-1 0,3-1 0,1 1 0,21 39 0,-32-72-857,-3-9 860,-7-13 268,-1 11 77,0 1 0,0-1 0,0 2 0,-1-1 0,-20-11 0,23 15 31,0 0 1,0 1-1,0 0 1,0 0-1,-1 0 1,1 1-1,-1 0 1,1 1-1,-1-1 1,0 2-1,-9-1 1,12 2-79,0 1 1,0-1-1,0 1 1,1 0-1,-1 1 1,1-1-1,-1 1 1,1 0 0,0 0-1,0 0 1,0 0-1,1 1 1,-1 0-1,1 0 1,0 0-1,-4 5 1,3-3-6,0 0 1,0 1-1,1-1 1,0 1-1,0-1 0,0 1 1,1 0-1,0 0 0,0 0 1,1 0-1,-1 8 1,3-14-3,-1 0 0,1 0 1,-1 0-1,1 0 0,0 0 1,-1 0-1,1-1 0,0 1 1,0 0-1,0-1 0,0 1 1,-1 0-1,1-1 0,0 1 1,0-1-1,0 1 0,0-1 1,0 1-1,0-1 0,0 0 1,1 0-1,-1 0 0,0 1 1,0-1-1,0 0 0,0 0 1,0 0-1,0 0 0,2-1 1,45-1 138,-39 2-88,16-4 34,-1 0 0,1-2 0,-1-1 0,38-16 0,-40 14-77,-1 1-1,2 1 0,-1 1 0,1 1 0,0 1 1,27-2-1,192 14-4590,-176-8-7</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1.544"/>
    </inkml:context>
    <inkml:brush xml:id="br0">
      <inkml:brushProperty name="width" value="0.05" units="cm"/>
      <inkml:brushProperty name="height" value="0.05" units="cm"/>
      <inkml:brushProperty name="color" value="#008C3A"/>
    </inkml:brush>
  </inkml:definitions>
  <inkml:trace contextRef="#ctx0" brushRef="#br0">1 28 14695,'0'0'8318,"0"-7"-7798,4-12-370,-4 19-150,0-1 0,1 1 1,-1 0-1,0 0 0,0 0 1,0 0-1,0 0 0,0 0 1,0 0-1,0 0 0,0 0 1,1 0-1,-1 0 0,0 0 1,0-1-1,0 1 0,0 0 1,0 0-1,0 0 0,1 0 1,-1 0-1,0 0 0,0 0 1,0 0-1,0 0 0,0 0 1,0 0-1,1 0 1,-1 0-1,0 1 0,0-1 1,0 0-1,0 0 0,0 0 1,0 0-1,0 0 0,1 0 1,-1 0-1,0 0 0,0 0 1,0 0-1,0 0 0,0 0 1,0 1-1,0-1 0,0 0 1,0 0-1,0 0 0,0 0 1,0 0-1,0 0 0,1 0 1,-1 1-1,0-1 0,0 0 1,0 0-1,0 0 0,0 0 1,0 0-1,0 1 0,12 40-99,-4-13 108,15 38 42,58 114 0,-6-14-182,-71-157-46,-1 1 0,0 0 0,0 0 0,0 10-1,-1 21-3306,-2-33-1804</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2.022"/>
    </inkml:context>
    <inkml:brush xml:id="br0">
      <inkml:brushProperty name="width" value="0.05" units="cm"/>
      <inkml:brushProperty name="height" value="0.05" units="cm"/>
      <inkml:brushProperty name="color" value="#008C3A"/>
    </inkml:brush>
  </inkml:definitions>
  <inkml:trace contextRef="#ctx0" brushRef="#br0">13 79 17160,'0'0'5653,"-2"-3"-5498,-6-7-147,6 8-67,24 2-234,137-3-1644,248-38 0,-401 43 4282,-12 8-1237,-23 22-1029,-2 4-41,29-33-34,-1 1 1,2 0-1,-1-1 1,0 1-1,1 0 1,0 0-1,0 0 1,0 0-1,0 1 1,1-1-1,-1 0 1,1 0-1,0 0 1,0 1-1,2 5 1,-2-8-27,1 1 0,0-1 0,0 1 0,0-1 1,0 0-1,1 1 0,-1-1 0,0 0 1,1 0-1,0 0 0,-1 0 0,1 0 1,0 0-1,0 0 0,0-1 0,0 1 0,1-1 1,-1 1-1,0-1 0,1 0 0,-1 0 1,1 0-1,-1 0 0,5 0 0,15 4-239,0-2 0,0 0 0,0-2 0,0 0 0,0-2 0,0 0-1,26-5 1,-45 5 256,-1 0-1,1 1 0,0-1 0,0 0 0,-1-1 0,1 1 0,-1 0 1,1-1-1,-1 1 0,1-1 0,-1 0 0,0 0 0,0 0 0,0 0 1,0 0-1,0 0 0,0 0 0,-1-1 0,1 1 0,-1-1 1,0 1-1,1-1 0,-1 0 0,0 1 0,-1-1 0,1 0 0,0 0 1,-1 0-1,0 1 0,1-1 0,-1 0 0,0 0 0,-1 0 0,1 0 1,0 0-1,-1 1 0,-1-5 0,0-1 73,0 0 0,-1 1 0,0-1 0,0 1 0,-1 0 0,0 0 0,0 0 0,-1 0 0,1 1 0,-2-1 0,1 1 0,-7-6 0,7 8-21,0 0 1,0 0 0,-1 0-1,1 1 1,-1 0 0,0 0-1,1 0 1,-2 1 0,-11-4 0,15 5-216,5 4-476,13 12-937,39 3-1753</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3.526"/>
    </inkml:context>
    <inkml:brush xml:id="br0">
      <inkml:brushProperty name="width" value="0.05" units="cm"/>
      <inkml:brushProperty name="height" value="0.05" units="cm"/>
      <inkml:brushProperty name="color" value="#008C3A"/>
    </inkml:brush>
  </inkml:definitions>
  <inkml:trace contextRef="#ctx0" brushRef="#br0">246 276 7443,'0'0'14274,"-16"-8"-14096,14 8-178,-1 1-1,1-1 0,0 1 1,0 0-1,0 0 0,0 0 1,0 0-1,0 0 0,1 0 1,-1 0-1,0 1 0,0-1 1,1 1-1,-1-1 0,1 1 1,-1 0-1,1-1 0,0 1 1,0 0-1,0 0 0,0 0 1,0 0-1,0 0 0,0 0 1,0 0-1,1 0 0,-1 1 1,1-1-1,0 0 0,0 0 1,0 3-1,0-4-63,0-48 643,-1 47-580,1-1 0,0 0 0,-1 0 0,1 0 1,-1 1-1,1-1 0,-1 0 0,1 1 0,-1-1 0,0 0 0,1 1 0,-1-1 1,0 1-1,1-1 0,-1 1 0,0-1 0,0 1 0,0 0 0,1-1 0,-1 1 1,0 0-1,0 0 0,0-1 0,0 1 0,-1 0 0,-28-5 84,25 4-39,-3 0-6,1 0-1,0 0 1,-1 1-1,1 0 1,-1 0-1,0 0 1,1 1-1,0 0 1,-1 1-1,-8 3 1,13-4-36,0 1 0,0-1 0,1 1 0,-1 0 0,1 0-1,-1 0 1,1 0 0,0 1 0,0-1 0,0 1 0,0-1 0,0 1 0,0 0 0,1-1-1,-1 1 1,1 0 0,0 0 0,0 0 0,0 0 0,0 0 0,1 0 0,-1 1 0,1-1 0,0 0-1,0 0 1,0 6 0,0-3-1,0 0-1,0-1 0,0 1 1,1 0-1,0 0 1,0-1-1,1 1 1,-1 0-1,4 6 1,-3-9 0,0 0 0,0 0 0,1 0 1,0-1-1,-1 1 0,1-1 1,0 1-1,0-1 0,0 0 1,0 0-1,1-1 0,-1 1 1,0 0-1,1-1 0,-1 0 1,6 1-1,26 6-26,1-2 0,-1-1-1,1-2 1,0-2 0,0-1 0,49-6 0,-66 4-75,0-1 0,0 0 1,0-1-1,0-1 0,-1-1 0,1-1 1,24-13-1,-36 16 36,0 0 1,0-1-1,-1 0 0,1 0 1,-1 0-1,0-1 0,0 0 1,-1 0-1,0 0 1,0-1-1,0 0 0,-1 0 1,0 0-1,0 0 0,-1-1 1,0 0-1,0 1 0,-1-1 1,0 0-1,1-10 0,0 1 127,-2 0 0,0 0-1,-1 0 1,-1 0 0,0 0-1,-4-17 1,2 25 68,1 0 0,-1 0 1,-1 0-1,1 1 0,-1 0 1,-1-1-1,0 2 0,0-1 0,0 0 1,-1 1-1,0 0 0,-10-8 0,8 7 144,5 5 290,3 14-447,-2 57-158,0-23 41,8 84 1,-3-115-46,1 0 0,0 0 0,1-1 1,0 0-1,1 0 0,1 0 0,0 0 0,0-1 0,2 0 0,16 19 1,-18-23-5,1 0 1,-1-1-1,1 0 1,0 0 0,1 0-1,-1-1 1,1-1-1,0 0 1,1 0 0,-1 0-1,1-1 1,0-1-1,0 0 1,1 0 0,13 1-1,-5-2-19,0-2 0,0 0 0,0-1 0,0-1 0,0-1-1,0 0 1,0-2 0,-1 0 0,0-1 0,0 0 0,0-2 0,-1 0-1,0-1 1,-1-1 0,0-1 0,-1 0 0,16-14 0,-27 20 111,0-1 1,0 0-1,0 0 1,-1 0-1,0-1 1,0 1-1,-1-1 0,0 1 1,0-1-1,0 0 1,-1 0-1,0 0 1,0 0-1,-1 0 1,0 0-1,0 0 1,0 0-1,-1 0 1,0 0-1,-3-8 1,3 13-13,0 1 0,0-1 0,0 1 0,0-1 1,-1 1-1,1 0 0,0-1 0,-1 1 1,1 0-1,-1 0 0,0 0 0,1 0 0,-1 0 1,0 1-1,1-1 0,-1 1 0,0-1 1,0 1-1,0-1 0,1 1 0,-1 0 1,0 0-1,0 0 0,-3 0 0,-2 0 60,0 0-1,0 0 1,0 1 0,0 0-1,-11 3 1,9-1-131,0 1 1,0 1-1,1-1 1,0 2-1,0-1 1,0 1-1,1 0 1,-1 0-1,1 1 1,1 0 0,-1 1-1,2-1 1,-1 1-1,1 0 1,0 1-1,0-1 1,1 1-1,0 0 1,1 0-1,0 0 1,0 0-1,1 1 1,0-1-1,1 1 1,-1 17-1,3-25-20,0-1 0,-1 0 0,1 1 0,0-1 0,0 0 0,0 0 0,0 0 0,0 1 0,0-1 0,0 0 0,1 0 0,-1-1 0,0 1 0,1 0-1,-1 0 1,0-1 0,1 1 0,-1 0 0,1-1 0,-1 0 0,1 1 0,-1-1 0,1 0 0,-1 0 0,1 0 0,-1 0 0,1 0 0,0 0 0,1 0 0,61-2-1158,-55 2 948,-1-1 163,-1 1 0,1-2 0,0 1 0,-1-1 0,1 0 1,-1-1-1,0 1 0,1-2 0,-1 1 0,-1-1 0,1 0 0,0 0 0,-1-1 0,0 0 1,0 0-1,7-7 0,-4 0 418,0 0 1,0-1-1,-1 0 0,-1 0 1,0-1-1,-1 0 0,7-20 1,-9 168 815,-4-132-1226,0 0 0,0 1 0,0-1 0,0 1 0,1-1 0,-1 1-1,1-1 1,0 0 0,0 1 0,0-1 0,0 0 0,0 0 0,0 1-1,0-1 1,1 0 0,-1 0 0,1-1 0,0 1 0,-1 0 0,1 0-1,0-1 1,0 1 0,0-1 0,0 0 0,0 1 0,0-1 0,1 0-1,-1 0 1,0 0 0,1-1 0,-1 1 0,0 0 0,1-1 0,-1 0 0,1 0-1,-1 1 1,1-1 0,-1-1 0,1 1 0,2-1 0,4 1-160,0-1 1,0-1 0,-1 0 0,1 0-1,0-1 1,-1 0 0,1 0-1,-1-1 1,0 0 0,8-6 0,42-33 577,-29 20 1273,61-37-1,-79 54-1410,1 0 0,-1 1 0,1 1 0,0 0 0,1 1 0,-1 0 0,1 0 0,-1 2 0,20-1 0,-29 2-178,-1 0 0,0 0 0,1 1-1,-1-1 1,0 1 0,1 0 0,-1 0 0,0 0 0,0 0 0,0 0 0,0 0 0,0 0 0,0 1 0,0-1 0,0 1 0,-1-1 0,1 1 0,0 0 0,-1 0 0,1 0 0,-1 0 0,0 0 0,0 0 0,0 0 0,0 0 0,0 0 0,0 0-1,0 1 1,-1-1 0,1 3 0,2 8-5,-1 0 0,-1 0 0,0 0 0,0 14 0,-1-25-1,-1-1 1,1 1-1,0 0 0,-1 0 0,1-1 1,-1 1-1,0 0 0,0-1 0,1 1 0,-1-1 1,0 1-1,0-1 0,0 1 0,-1-1 1,1 0-1,0 1 0,0-1 0,-1 0 1,1 0-1,-1 0 0,1 0 0,-1 0 1,1 0-1,-1 0 0,0-1 0,1 1 1,-1-1-1,0 1 0,0-1 0,-2 1 1,-57 4 25,59-5-18,1-1 36,1-1 0,-1 0 0,1 0-1,0 1 1,-1-1 0,1 0 0,0 0 0,0 0 0,0 1 0,0-1-1,0 0 1,1 0 0,-1 1 0,1-1 0,0-2 0,1 1-35,0 0 1,0 0-1,0 0 1,0 1-1,1-1 1,-1 0-1,1 1 1,0 0-1,-1 0 1,1 0-1,0 0 1,1 0-1,-1 0 1,5-1-1,51-17-16,-50 17 18,2 0-4,56-14 17,-62 16-24,0 0 1,0 1 0,0-1 0,-1 1-1,2 0 1,-2 0 0,1 1 0,0-1 0,0 1-1,8 2 1,-12-2-2,0 0 0,0 0 0,0 0 0,0 0 0,0 0-1,0 0 1,0 0 0,0 0 0,-1 0 0,1 0 0,0 1 0,-1-1 0,1 0 0,-1 0-1,1 1 1,-1-1 0,0 0 0,0 1 0,1-1 0,-1 3 0,1 31 64,-2-26-17,1-5-19,-1 1 0,0-1 0,0 0-1,0 1 1,-1-1 0,1 0 0,-1 0 0,0 0 0,0 0 0,-1 0-1,1 0 1,-1-1 0,0 1 0,0-1 0,0 0 0,0 0 0,-8 6-1,5-4-67,0-1 0,-1 1-1,0-1 1,0 0-1,0-1 1,0 0 0,-1 0-1,0 0 1,-11 1-1</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3.887"/>
    </inkml:context>
    <inkml:brush xml:id="br0">
      <inkml:brushProperty name="width" value="0.05" units="cm"/>
      <inkml:brushProperty name="height" value="0.05" units="cm"/>
      <inkml:brushProperty name="color" value="#008C3A"/>
    </inkml:brush>
  </inkml:definitions>
  <inkml:trace contextRef="#ctx0" brushRef="#br0">0 0 20505,'0'0'2642,"46"71"-2642,-34-43 64,1 0-32,3-4-32,-3-5-80,-1-4-593,-8-13-1120</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4.245"/>
    </inkml:context>
    <inkml:brush xml:id="br0">
      <inkml:brushProperty name="width" value="0.05" units="cm"/>
      <inkml:brushProperty name="height" value="0.05" units="cm"/>
      <inkml:brushProperty name="color" value="#008C3A"/>
    </inkml:brush>
  </inkml:definitions>
  <inkml:trace contextRef="#ctx0" brushRef="#br0">26 131 18392,'0'0'5827,"-25"-15"-5859,29 26-2737,17 1 496,8-7-5651</inkml:trace>
  <inkml:trace contextRef="#ctx0" brushRef="#br0" timeOffset="1">585 1 19337,'0'0'3914,"-14"17"-3802,4-7-111,0 1-2,1 0 1,-1 1 0,2 0-1,0 0 1,0 1 0,1-1-1,1 2 1,0-1-1,-7 25 1,7-1 21,2 1 1,1 0-1,2 0 0,7 64 1,-2-79-5,1-1-1,1 0 1,1 0 0,1 0 0,1-1-1,1 0 1,24 38 0,-17-29 2,-1 1 1,17 43-1,-33-73-22,1 0 0,-1 0 0,1-1 0,-1 1 0,1 0 0,-1 0 0,0 0 0,1 0 0,-1 0 0,0 0 0,0 0 0,0-1 0,0 1 0,0 0 0,0 0 0,0 0 1,0 0-1,0 0 0,0 0 0,0 0 0,-1 0 0,1 0 0,0 0 0,-1 0 0,1-1 0,-1 1 0,1 0 0,-1 0 0,1 0 0,-1-1 0,1 1 0,-1 0 0,0-1 0,1 1 0,-1 0 0,-2 0 0,0 0-42,-1 0-1,1-1 0,-1 0 1,0 0-1,1 0 0,-1 0 1,-7-1-1,4 0-55,-7-1-447,1 0 1,-1-1 0,1 0-1,0-1 1,0-1 0,-16-8-1,-22-17-5849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8.032"/>
    </inkml:context>
    <inkml:brush xml:id="br0">
      <inkml:brushProperty name="width" value="0.05" units="cm"/>
      <inkml:brushProperty name="height" value="0.05" units="cm"/>
      <inkml:brushProperty name="color" value="#004F8B"/>
    </inkml:brush>
  </inkml:definitions>
  <inkml:trace contextRef="#ctx0" brushRef="#br0">0 50 15095,'0'0'6814,"41"4"-6662,126 17-54,-161-20-87,0 0-1,0 0 0,0 0 1,0 1-1,0 0 0,-1 0 1,1 0-1,0 1 0,-1 0 1,0 0-1,0 0 0,0 1 1,0 0-1,0 0 0,-1 0 1,1 1-1,-1-1 0,0 1 0,-1 0 1,1 0-1,-1 0 0,5 10 1,1 1-6,-5-8 42,0 0 0,0 1 0,-1 0 0,0 0 1,-1 0-1,0 0 0,0 1 0,-1-1 0,0 0 0,-1 13 0,1-38 13,1 0 0,1 0 0,0 0 1,1 1-1,1-1 0,1 1 0,0 0 0,0 0 0,2 0 1,0 1-1,0 1 0,2-1 0,-1 1 0,2 1 0,0 0 1,0 0-1,16-12 0,-25 22-60,0 1 1,0-1-1,0 1 1,1-1-1,-1 1 0,0 0 1,0 0-1,1 0 1,-1 0-1,1 0 0,-1 0 1,1 1-1,-1-1 0,1 1 1,-1 0-1,1 0 1,0 0-1,-1 0 0,1 0 1,-1 0-1,4 2 1,-1-1-3,-1 1 0,0 0 1,0 0-1,0 1 0,0-1 0,0 1 1,0 0-1,-1 0 0,1 0 1,-1 1-1,3 3 0,5 8 11,0 0 0,-1 0 0,-1 2-1,12 29 1,-15-33-7,17 35 13,-21-46-12,-1 0 0,1 0-1,0 0 1,0 0 0,0 0 0,0 0-1,0-1 1,0 1 0,1-1 0,-1 0-1,0 1 1,1-1 0,-1 0 0,1 0-1,0-1 1,-1 1 0,6 0 0,13 1-247,1-1 0,-1-1 0,1-1 0,-1-1 0,1-1 0,28-8 0,29-14-2333</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4.675"/>
    </inkml:context>
    <inkml:brush xml:id="br0">
      <inkml:brushProperty name="width" value="0.05" units="cm"/>
      <inkml:brushProperty name="height" value="0.05" units="cm"/>
      <inkml:brushProperty name="color" value="#008C3A"/>
    </inkml:brush>
  </inkml:definitions>
  <inkml:trace contextRef="#ctx0" brushRef="#br0">0 87 13590,'0'0'8855,"21"-5"-8263,67-7-789,117 0-1,-145 12-178,-22 1-498,-1-2-1,1-1 0,-1-2 1,0-1-1,46-13 0,-82 17 894,0 1 1,0 0-1,1-1 0,-1 1 0,0-1 0,0 0 0,1 1 0,-1-1 0,0 0 0,0 1 0,0-1 0,0 0 0,0 0 0,0 0 0,0 0 0,0 0 0,-1 0 0,2-2 0,0-9 7114,-1 33-7163,1-12 4,0 0 0,1-1 0,0 1 1,5 11-1,-7-18-92,0 1 1,0-1-1,0 0 1,1 0-1,-1 0 1,1-1 0,-1 1-1,1 0 1,0 0-1,-1-1 1,1 1-1,0-1 1,0 0 0,0 1-1,0-1 1,0 0-1,1 0 1,-1-1-1,0 1 1,0 0 0,1-1-1,-1 1 1,3 0-1,9-2-299,0 0 1,0-1-1,1-1 0,-2 0 0,1 0 1,0-2-1,-1 1 0,0-2 0,0 0 0,21-13 1,52-22 1345,-84 40-856,0 0-1,0 1 1,0-1-1,0 0 1,0 1-1,0-1 1,0 1 0,0-1-1,0 1 1,0 0-1,0 0 1,0 0-1,0 0 1,0 0-1,0 1 1,0-1 0,0 1-1,0-1 1,0 1-1,0 0 1,0-1-1,0 1 1,0 0-1,0 0 1,-1 0 0,1 1-1,0-1 1,-1 0-1,1 1 1,-1-1-1,0 1 1,1-1-1,-1 1 1,0 0 0,0 0-1,0-1 1,0 1-1,0 0 1,0 0-1,-1 0 1,2 2-1,1 9 9,-1 0-1,0 0 0,-1 0 1,0 1-1,-1 14 0,0-18 150,0 10-58,1-12-138,0 0 1,-1 0-1,0 0 0,0 0 0,-1 1 0,0-1 0,-1 0 0,0-1 1,0 1-1,0 0 0,-1 0 0,0-1 0,-1 0 0,1 1 0,-2-1 0,-4 7 1,-3-3-60,0 0 1,0-1 0,-1-1-1,0 0 1,-1-1 0,0 0-1,0-1 1,-1-1 0,0 0-1,0-1 1,0 0 0,0-1-1,-1-1 1,0-1 0,0 0-1,-23-1 1,31-2-1707,6-7-2285</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5.693"/>
    </inkml:context>
    <inkml:brush xml:id="br0">
      <inkml:brushProperty name="width" value="0.05" units="cm"/>
      <inkml:brushProperty name="height" value="0.05" units="cm"/>
      <inkml:brushProperty name="color" value="#008C3A"/>
    </inkml:brush>
  </inkml:definitions>
  <inkml:trace contextRef="#ctx0" brushRef="#br0">155 9 14182,'0'0'8359,"-8"-3"-8114,4 2-250,0 0 0,-1 0 0,1 0 0,-1 0 0,1 1 0,-1-1 0,1 1 0,-1 0 0,1 1 0,0-1 0,-1 1 0,1 0 0,-1 0 0,1 0-1,0 1 1,0-1 0,-1 1 0,1 0 0,1 1 0,-1-1 0,0 0 0,0 1 0,1 0 0,0 0 0,-1 0 0,1 0 0,0 1 0,0-1 0,1 1 0,-1 0-1,1 0 1,0 0 0,0 0 0,0 0 0,1 0 0,-1 0 0,1 1 0,0-1 0,0 0 0,1 1 0,-1-1 0,1 1 0,0-1 0,0 1 0,0-1-1,1 1 1,-1-1 0,3 7 0,-1-5-28,1 0-1,-1 0 0,1 0 0,1-1 1,-1 1-1,1-1 0,0 0 1,0 0-1,9 8 0,53 38-533,-54-43 364,0 1 0,0-1 0,-1 2 0,0 0-1,-1 0 1,14 17 0,-23-25 167,0 0 0,1 0 0,-1-1 0,0 1 0,0 1 0,0-1 0,0 0 0,0 0 0,-1 0 0,1 0 1,-1 1-1,1-1 0,-1 0 0,0 1 0,0-1 0,0 0 0,-1 4 0,1-4 28,-1-1 0,0 0 1,1 1-1,-1-1 0,0 0 0,0 0 0,0 0 1,0 1-1,0-1 0,0 0 0,0-1 1,-1 1-1,1 0 0,0 0 0,-1 0 0,1-1 1,0 1-1,-1 0 0,1-1 0,-2 1 0,-10 1 106,0 0 0,0 0 0,0-1-1,1-1 1,-15-1 0,6 0 177,1 2 54,14 0-266,1 0 1,0-1-1,-1 0 0,1 0 1,-1 0-1,1-1 1,0 0-1,-1 0 1,1 0-1,-6-2 1,11 2-70,0 1 0,-1 0 0,1 0 0,0-1 0,-1 1 0,1 0 0,0-1 0,0 1 0,-1 0 0,1-1 0,0 1 0,0 0 0,0-1 0,0 1 0,-1-1 0,1 1 0,0 0 0,0-1 0,0 1 0,0-1 0,0 1 0,0-1 0,0 1 0,0 0 0,0-1 0,0 1 0,0-1 0,0 1 0,1-1 0,-1 1 0,0 0 0,0-1 0,0 1 0,0 0 0,1-1 0,-1 1 0,0 0 0,0-1 0,1 1 0,-1 0 0,0-1 0,1 1 0,0-1 0,18-12-1176,26-1-2401,12-1-4338</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6.577"/>
    </inkml:context>
    <inkml:brush xml:id="br0">
      <inkml:brushProperty name="width" value="0.05" units="cm"/>
      <inkml:brushProperty name="height" value="0.05" units="cm"/>
      <inkml:brushProperty name="color" value="#008C3A"/>
    </inkml:brush>
  </inkml:definitions>
  <inkml:trace contextRef="#ctx0" brushRef="#br0">112 34 19161,'0'0'3300,"-16"3"-2620,-52 14-594,66-15-97,0-1 0,0 1 1,0-1-1,0 1 1,0 0-1,1 0 0,-1 0 1,0 0-1,1 0 1,0 1-1,-1-1 1,1 0-1,0 0 0,0 1 1,0-1-1,0 1 1,1-1-1,-1 1 0,1-1 1,0 1-1,-1 0 1,1-1-1,0 1 0,1-1 1,-1 1-1,0 0 1,1-1-1,1 5 0,-1 7-180,-1-10 85,0 0 0,1 0 0,0-1 0,-1 1 0,1 0 0,1-1 1,-1 1-1,0-1 0,1 1 0,0-1 0,0 0 0,0 1 0,0-1 0,0 0 1,1-1-1,-1 1 0,1 0 0,0-1 0,0 1 0,0-1 0,0 0 0,0 0 1,0 0-1,1 0 0,-1-1 0,7 3 0,-5-2-3,0-1 1,0 0-1,0 1 0,0-2 1,0 1-1,0 0 0,1-1 1,-1 0-1,0 0 1,0-1-1,0 0 0,1 0 1,-1 0-1,0 0 0,0-1 1,0 0-1,-1 0 0,1 0 1,7-4-1,-2-3 217,-1 0 0,1 0 1,-1-1-1,15-21 0,-18 22 176,0 1 0,1-1 0,0 1 0,1 1 0,-1-1 0,1 1 0,1 0 0,11-6 1,-18 12-266,-1 0 1,1 0-1,0 0 0,0 0 1,0 1-1,0-1 1,0 1-1,0-1 1,0 1-1,0 0 1,0 0-1,1 0 1,-1 0-1,0 0 1,0 1-1,0-1 1,0 0-1,0 1 1,0 0-1,0-1 1,0 1-1,-1 0 1,3 1-1,0 1-17,0 0 0,-1 0-1,1 0 1,-1 1 0,0-1-1,0 1 1,0 0 0,-1 0-1,5 8 1,-1 0-10,-1 1 0,-1-1 0,1 1 1,-2 0-1,0 0 0,2 19 0,-4-16-17,0-7-81,0 0 0,-1 0 1,0 0-1,0 0 1,-3 15-1,2-24 93,1 1 0,-1-1 0,1 1 0,0-1 0,-1 1 0,1-1-1,-1 0 1,0 1 0,1-1 0,-1 0 0,1 0 0,-1 1 0,1-1 0,-1 0 0,0 0 0,1 0-1,-1 0 1,0 0 0,1 1 0,-1-1 0,1-1 0,-1 1 0,0 0 0,1 0 0,-1 0 0,0 0-1,1 0 1,-1 0 0,1-1 0,-1 1 0,1 0 0,-1-1 0,0 1 0,1 0 0,-1-1 0,1 1-1,-1 0 1,1-1 0,0 1 0,-1-1 0,1 1 0,-1-1 0,1 0 0,-3-7 44,2 0 0,-1 0 0,1-1 0,0 1 0,1 0 0,0 0 0,0-1 0,1 1 0,0 0 0,0 0 0,1 0 0,0 0 1,0 0-1,1 0 0,0 0 0,1 1 0,-1 0 0,1-1 0,1 1 0,0 1 0,0-1 0,0 1 0,0-1 0,9-5 0,-12 9-7,5-4 28,-1 1 0,1 0 1,0 0-1,16-9 1,-21 14-52,0 0 0,1 0 0,-1 0 0,1 0 0,-1 0 0,1 1 0,-1-1 0,1 1 1,-1 0-1,1-1 0,-1 1 0,1 0 0,-1 1 0,1-1 0,-1 0 0,1 1 0,-1-1 1,1 1-1,-1 0 0,1 0 0,-1 0 0,0 0 0,4 3 0,5 5-9,0 0-1,-1 1 0,-1 0 0,0 0 1,0 1-1,-1 1 0,0-1 0,10 23 1,23 31-87,-40-63 35,0-1 0,1 1 1,-1 0-1,1-1 0,-1 1 0,1-1 0,0 0 1,0 1-1,-1-1 0,1 0 0,0 0 0,0 0 1,0 0-1,0-1 0,0 1 0,0 0 0,1-1 1,-1 0-1,0 1 0,0-1 0,0 0 0,0 0 1,1 0-1,-1 0 0,0-1 0,0 1 1,0 0-1,0-1 0,0 0 0,0 1 0,0-1 1,0 0-1,0 0 0,0 0 0,0-1 0,0 1 1,2-3-1,3-1 47,-1 0 1,0 0-1,0-1 1,0 0-1,-1 0 0,0-1 1,0 0-1,6-11 1,17-59 366,-14 33 322,-14 43-671,1 1 0,-1-1 1,0 0-1,0 1 1,0-1-1,0 1 1,1-1-1,-1 0 0,0 1 1,1-1-1,-1 0 1,0 1-1,1-1 0,-1 1 1,1-1-1,-1 1 1,1-1-1,-1 1 1,1 0-1,-1-1 0,1 1 1,0-1-1,-1 1 1,1 0-1,0 0 0,-1-1 1,1 1-1,0 0 1,-1 0-1,1 0 1,0 0-1,-1 0 0,1 0 1,0 0-1,-1 0 1,1 0-1,0 0 1,-1 0-1,1 0 0,0 0 1,-1 1-1,1-1 1,0 0-1,-1 0 0,1 1 1,-1-1-1,1 0 1,0 1-1,-1-1 1,1 1-1,28 30-48,-25-25 63,4 4-21,1 0 0,0-1 1,0 0-1,0-1 0,1 0 0,1-1 0,-1 0 0,1 0 1,0-1-1,16 6 0,-11-6-3,0-2 0,1 0 0,-1-1 0,1-1 1,-1 0-1,1-1 0,24-2 0,-32 0 13,0 0 0,0 0 0,0-2 0,0 1 0,-1-1 1,1 0-1,-1 0 0,1-1 0,-1-1 0,0 1 0,-1-1 0,11-9 0,-13 10 5,0 0 0,0-1 0,0 1 0,-1-1 0,0 0 0,0 0 0,-1-1 0,1 1 0,-1-1 0,0 0 0,-1 0 0,1 0 0,-1 0 0,0 0 0,-1 0 0,1-1 0,-1 1 0,0-7 0,-1 11 35,0 0 0,0 0-1,0 1 1,0-1 0,0 0-1,0 0 1,0 0 0,-1 0 0,1 1-1,-1-1 1,1 0 0,-1 0-1,0 1 1,0-1 0,0 0-1,0 1 1,0-1 0,0 1 0,0-1-1,0 1 1,0 0 0,-3-2-1,2 2-25,-1 0 0,0 0-1,1 1 1,-1-1 0,0 1 0,0-1-1,1 1 1,-1 0 0,0 1-1,0-1 1,1 0 0,-1 1-1,0-1 1,0 1 0,-4 2 0,2-2-25,1 1 0,-1 0 0,1 1 0,0-1 0,0 1 1,0-1-1,0 1 0,0 0 0,1 1 0,0-1 0,-1 1 1,1-1-1,0 1 0,0 0 0,1 0 0,0 0 1,-3 6-1,2-3 7,0-1 0,1 1 0,0-1 0,0 1 1,1 0-1,0 0 0,0 0 0,1 0 0,0 0 1,0-1-1,2 15 0,-1-18-5,0 0 0,0 0 1,1 0-1,-1 0 0,1 0 0,0 0 1,0 0-1,0-1 0,0 1 0,0-1 1,1 1-1,-1-1 0,1 0 0,-1 0 1,1 0-1,0 0 0,0-1 1,0 1-1,0-1 0,0 1 0,0-1 1,7 1-1,8 3 16,0-1 1,35 3-1,-46-6-15,88 7-357,139-7-1,-19-21-3481,-75-3-5417</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6.952"/>
    </inkml:context>
    <inkml:brush xml:id="br0">
      <inkml:brushProperty name="width" value="0.05" units="cm"/>
      <inkml:brushProperty name="height" value="0.05" units="cm"/>
      <inkml:brushProperty name="color" value="#008C3A"/>
    </inkml:brush>
  </inkml:definitions>
  <inkml:trace contextRef="#ctx0" brushRef="#br0">4 0 16488,'0'0'6547,"-4"64"-6531,4-29 48,0 0-48,0-1 0,0-6-16,0-4-32,0-7-161,4-6-527,0-9-560</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7.307"/>
    </inkml:context>
    <inkml:brush xml:id="br0">
      <inkml:brushProperty name="width" value="0.05" units="cm"/>
      <inkml:brushProperty name="height" value="0.05" units="cm"/>
      <inkml:brushProperty name="color" value="#008C3A"/>
    </inkml:brush>
  </inkml:definitions>
  <inkml:trace contextRef="#ctx0" brushRef="#br0">25 46 18857,'0'0'5394,"-25"-45"-5394,38 47-3265,11 13 719,-3 3-5329</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8.310"/>
    </inkml:context>
    <inkml:brush xml:id="br0">
      <inkml:brushProperty name="width" value="0.05" units="cm"/>
      <inkml:brushProperty name="height" value="0.05" units="cm"/>
      <inkml:brushProperty name="color" value="#008C3A"/>
    </inkml:brush>
  </inkml:definitions>
  <inkml:trace contextRef="#ctx0" brushRef="#br0">0 76 19849,'0'0'2967,"32"11"-2911,100 37-59,-127-47-25,-1 1-1,1-1 1,-1 1-1,0 0 1,0 1-1,0-1 1,0 1 0,0-1-1,-1 1 1,1 0-1,-1 0 1,0 1-1,0-1 1,0 1-1,0-1 1,-1 1 0,1 0-1,-1 0 1,0 0-1,0 1 1,0-1-1,-1 0 1,0 1-1,1-1 1,-1 1 0,-1-1-1,1 1 1,-1-1-1,0 1 1,0 0-1,0-1 1,-2 9-1,1 7-352,1-18 325,0-1 1,-1 0 0,1 1 0,-1-1 0,1 0 0,-1 0 0,0 1 0,1-1 0,-1 0 0,0 0 0,0 0 0,0 0 0,0 0-1,0 0 1,0 0 0,0 0 0,0 0 0,0 0 0,-1-1 0,1 1 0,0-1 0,0 1 0,-1 0 0,1-1 0,0 0 0,-1 1-1,1-1 1,0 0 0,-1 0 0,1 0 0,-3 0 0,2 1-15,0-1 0,0 0-1,0 0 1,0 0 0,1 0 0,-1 0 0,0 0-1,0-1 1,0 1 0,0-1 0,0 1-1,0-1 1,1 1 0,-1-1 0,0 0 0,1 0-1,-1 0 1,0 0 0,1 0 0,-1-1-1,1 1 1,-3-3 0,2-2 134,0-1 1,0 0-1,1 0 0,0 1 1,1-1-1,-1 0 1,1 0-1,0 0 0,1 0 1,0 1-1,0-1 1,0 0-1,1 0 0,0 1 1,0-1-1,1 1 0,0 0 1,0-1-1,0 1 1,1 1-1,0-1 0,7-8 1,-4 7 9,1 0 1,-1 0-1,1 1 1,1 0 0,-1 1-1,1 0 1,0 0-1,0 1 1,1 0-1,-1 0 1,1 1 0,19-3-1,-25 5-65,-1 1 0,1 0 0,0 0-1,-1 0 1,1 1 0,0-1 0,-1 1-1,1 0 1,-1-1 0,1 2 0,-1-1 0,1 0-1,-1 1 1,0 0 0,6 3 0,-6-2-18,0 1 1,0-1-1,0 0 1,0 1-1,-1 0 1,0-1-1,1 1 1,-2 0-1,1 0 1,0 0-1,-1 1 1,1-1-1,-1 0 1,-1 0-1,1 1 1,0 5-1,0 4 99,4 11-1060,-4-24 945,0-1 0,0 1-1,0-1 1,0 0-1,0 1 1,0-1 0,0 0-1,0 1 1,1-1-1,-1 0 1,0 0 0,0 0-1,0 0 1,0 0-1,0-1 1,1 1-1,-1 0 1,0 0 0,0-1-1,0 1 1,0-1-1,0 1 1,0-1 0,0 1-1,0-1 1,1 0-1,9-6-135,1 0-1,-2-1 1,1 0 0,-1-1-1,0 0 1,-1 0-1,11-15 1,24-22 1890,-43 46-1721,-1 0 0,0 0 1,1 0-1,-1 0 0,0 0 1,1 0-1,-1 0 0,0 0 0,1 0 1,-1 0-1,0 0 0,1 0 1,-1 0-1,0 0 0,1 0 0,-1 0 1,0 0-1,1 1 0,-1-1 0,0 0 1,1 0-1,-1 0 0,0 0 1,1 1-1,-1-1 0,0 0 0,0 0 1,1 1-1,-1-1 0,0 0 0,0 1 1,0-1-1,0 0 0,1 1 1,-1-1-1,0 0 0,0 1 0,0-1 1,0 0-1,0 1 0,0-1 0,0 0 1,0 1-1,0-1 0,0 1 1,6 21-88,-6-20 108,2 5-22,-1 0 0,1 0 1,1-1-1,-1 1 0,1-1 0,0 0 1,0 0-1,1 0 0,5 7 1,-6-9-3,1-1 1,-1 0-1,1 0 0,-1-1 1,1 1-1,0-1 1,0 0-1,0 0 1,1 0-1,-1 0 1,0-1-1,1 0 0,-1 0 1,1 0-1,5 1 1,34 1-255,0-2 0,0-1-1,-1-3 1,1-1 0,0-3 0,-1-1 0,78-25 0,-121 32 243,13-3-150,0 0 1,-1-1-1,20-11 1,-29 14 156,-1 1 0,1-1 0,-1 0 0,0 0 0,1 0 0,-1 0 0,0 0 0,0 0 0,-1 0 0,1-1 0,0 1 0,-1-1 0,1 1 0,-1-1 0,0 0 0,0 1-1,0-1 1,0 0 0,0 0 0,-1 0 0,1 0 0,-1-3 0,0 3 141,0 1 0,0-1-1,0 0 1,0 0 0,0 1 0,-1-1-1,1 0 1,-1 1 0,0-1 0,0 1-1,0-1 1,0 0 0,0 1-1,0 0 1,-3-4 0,2 5-71,0-1-1,-1 1 1,1-1 0,0 1 0,-1 0 0,1 0-1,-1 0 1,1 0 0,-1 0 0,0 1 0,1-1-1,-1 1 1,0 0 0,0 0 0,1 0-1,-5 0 1,-6 1-25,0 0 0,0 1 1,0 1-1,0 0 0,0 0 0,1 1 0,0 1 0,-16 8 0,21-10-44,1 0-1,0 1 1,-1 0-1,1 0 1,0 0-1,1 1 1,-1 0-1,1 0 1,0 0-1,0 1 1,1 0-1,0 0 1,0 0-1,0 0 0,0 1 1,-3 9-1,7-14-29,-1 0 0,0-1 0,1 1 0,-1 0 0,1 0 0,-1 0 0,1 0 0,0-1 0,0 1 0,0 0 0,0 0 0,0 0 0,0 0 0,1 0 0,-1 0 0,0-1 0,1 1 0,0 0 0,-1 0 0,1 0 0,0-1 0,0 1 0,0-1 0,0 1 0,0 0 0,0-1 0,1 0 0,-1 1 0,0-1 0,1 0 0,-1 0 0,1 1 0,-1-1 0,1 0 0,0-1 0,-1 1 0,1 0 0,0 0 0,0-1 0,2 1 0,8 1-251,0 0 0,1-1 0,-1 0 1,0-1-1,17-2 0,2 0-680,-17 2 627,6 1-1432,0-2-1,0 0 0,39-8 0,-54 8 1567,-1 0 1,1-1-1,0 0 0,-1 0 0,0 0 1,1 0-1,-1-1 0,0 0 0,5-4 1,-7 5 357,0 0 0,0-1 1,0 1-1,0-1 1,-1 1-1,1-1 1,-1 1-1,0-1 1,0 0-1,0 1 1,0-1-1,0 0 0,-1 0 1,1 0-1,-1 0 1,0 0-1,1-3 1,-1-7 2390,1-24 1047,-1 36-3448,0 0 1,0 0-1,0-1 1,0 1-1,0 0 1,0 0-1,-1-1 1,1 1-1,0 0 1,-1 0-1,1 0 1,-1 0-1,1-1 1,-1 1-1,0 0 1,1 0-1,-1 0 1,0 0-1,-1-1 1,1 2 257,0 0-405,0 0 1,0 1-1,0-1 1,0 1-1,0-1 1,0 1-1,0 0 1,0-1-1,0 1 1,0 0-1,0 0 1,0-1-1,0 1 1,1 0-1,-2 2 1,-1 3 3,0 0 0,0 0 0,1 0 0,0 0 0,0 1 0,-1 6 0,3-12-32,-1 1 0,1-1 1,0 0-1,-1 0 0,1 1 1,0-1-1,0 0 0,0 0 0,0 1 1,0-1-1,0 0 0,1 1 0,-1-1 1,0 0-1,1 0 0,-1 0 0,0 1 1,1-1-1,0 0 0,-1 0 0,1 0 1,0 0-1,-1 0 0,1 0 0,0 0 1,0 0-1,0 0 0,0 0 0,0 0 1,0-1-1,0 1 0,0 0 0,0-1 1,0 1-1,1-1 0,-1 1 0,2 0 1,11 1-444,0-1 1,0 0 0,0 0 0,0-2-1,1 1 1,-1-2 0,16-3-1,-22 2 429,-1 1 0,1-1-1,-1 0 1,0-1-1,0 0 1,-1 0-1,1 0 1,-1-1-1,0 0 1,0 0 0,0 0-1,-1-1 1,0 0-1,8-12 1,-1 5 1086,-7 4-3243,-19 7-1191,3 2 1325</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8.962"/>
    </inkml:context>
    <inkml:brush xml:id="br0">
      <inkml:brushProperty name="width" value="0.05" units="cm"/>
      <inkml:brushProperty name="height" value="0.05" units="cm"/>
      <inkml:brushProperty name="color" value="#008C3A"/>
    </inkml:brush>
  </inkml:definitions>
  <inkml:trace contextRef="#ctx0" brushRef="#br0">145 1 11269,'0'0'7678,"-20"3"-7320,-62 13-283,79-16-78,1 1 0,0 0 1,-1 0-1,1 0 0,0 0 1,0 0-1,0 0 0,0 1 1,0-1-1,0 1 0,1-1 1,-1 1-1,0 0 0,1-1 1,-1 1-1,1 0 0,0 0 1,0 0-1,-1 1 0,1-1 1,0 0-1,1 0 0,-1 0 1,0 1-1,1-1 0,-1 0 1,1 1-1,0-1 0,0 1 1,0-1-1,0 0 0,0 1 1,0-1-1,1 1 0,1 3 1,-1 8-105,-1-12 36,0-1 1,0 1-1,1-1 1,-1 1 0,1-1-1,0 0 1,-1 1-1,1-1 1,0 0-1,0 1 1,-1-1-1,1 0 1,0 0-1,1 1 1,-1-1 0,0 0-1,0 0 1,0 0-1,1-1 1,-1 1-1,0 0 1,1 0-1,-1-1 1,0 1 0,1-1-1,-1 1 1,1-1-1,-1 1 1,3-1-1,56 8-1436,-36-7 1126,-9 3 541,-1-1 0,1 2 0,0 0-1,-1 1 1,0 0 0,-1 1 0,1 1 0,-1 0 0,-1 1 0,1 0 0,-1 1-1,-1 0 1,0 1 0,-1 0 0,13 18 0,-5-6 140,-2 1-1,-1 1 1,-1 0-1,-1 1 1,-1 0-1,-1 1 1,8 33-1,-15-44-261,0 0-1,-1 0 0,-1 0 1,0 0-1,-1 1 0,-1-1 1,-3 22-1,2-36 3,0 0 1,0 0-1,0 1 1,0-1-1,0 0 0,-1 0 1,1 0-1,-1 0 0,0-1 1,0 1-1,1 0 1,-1-1-1,0 1 0,0-1 1,-1 1-1,1-1 0,0 0 1,0 0-1,0 0 0,-1 0 1,1-1-1,-1 1 1,1 0-1,0-1 0,-1 0 1,1 0-1,-1 0 0,1 0 1,-4 0-1,-9 0 328,0 0 1,-1-1-1,-20-3 0,23 1-236,0 0 1,0-1-1,1 0 1,-1-1-1,1 0 1,0-1-1,1 0 1,-1-1-1,1 0 1,1-1-1,-1 0 1,1-1-1,-12-14 1,16 17-121,1-1 0,0 0 0,0 0 1,0-1-1,1 0 0,0 1 0,1-1 0,0-1 1,0 1-1,1 0 0,0-1 0,0 1 1,1-1-1,0 0 0,1 1 0,0-1 0,0 0 1,1 1-1,0-1 0,0 0 0,4-12 1,0 10-55,0-1 0,0 1 1,1 0-1,1 0 0,0 0 1,0 1-1,1 0 1,0 1-1,1-1 0,0 2 1,20-16-1,-2 4-184,2 1 0,0 2 0,40-19 0,-45 26-170,1 0 0,0 2 0,40-9-1,-49 14-1279,-1 1-1,1 1 0,31 1 0,-27 3-5987</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9.404"/>
    </inkml:context>
    <inkml:brush xml:id="br0">
      <inkml:brushProperty name="width" value="0.05" units="cm"/>
      <inkml:brushProperty name="height" value="0.05" units="cm"/>
      <inkml:brushProperty name="color" value="#008C3A"/>
    </inkml:brush>
  </inkml:definitions>
  <inkml:trace contextRef="#ctx0" brushRef="#br0">1 234 13046,'0'0'4122,"12"-16"-2927,78-97 99,-86 108-1210,0-1-1,0 0 1,-1 0 0,0 0-1,0-1 1,0 1 0,-1-1-1,0 1 1,0-1 0,-1 0-1,1 0 1,-1 1 0,-1-13-1,0 18-63,-1 1-1,0-1 1,0 1-1,1 0 1,-1-1-1,0 1 0,0 0 1,0 0-1,0 0 1,1 0-1,-1 0 1,0 0-1,0 0 1,0 0-1,0 0 1,1 0-1,-1 0 1,0 0-1,0 1 0,-1-1 1,2 0-15,-5 2-3,0 0 0,0 0 0,0 1 0,0-1 0,0 1 0,1 0 0,-1 0 0,1 1 0,0-1 0,0 1 0,0 0 0,0 0 0,0 0 0,1 1 0,-4 6 1,5-8-28,0 1 0,0-1-1,0 1 1,0 0 0,1 0 0,-1 0 0,1-1 0,0 2 0,0-1 0,1 0 0,-1 0 0,1 0 0,0 0 0,0 0 0,0 0 0,1 0 0,-1 1 0,1-1 0,0 0 0,0 0 0,3 7 0,-2-9-50,1 1 1,-1-1-1,0 0 0,1 1 1,0-1-1,-1 0 0,1-1 1,0 1-1,0 0 0,0-1 1,0 0-1,0 1 0,0-1 1,1 0-1,-1-1 0,0 1 0,1-1 1,3 1-1,70 2-2151,-64-3 1677,-2 1 402,-1-1 0,1 0 0,-1 0 1,0-1-1,1-1 0,-1 0 0,0 0 0,0-1 0,0 0 0,0-1 0,-1 0 0,1 0 0,-1-1 0,11-7 1,0-3 216,75-46 2895,-86 57-2629,0-1-1,1 1 0,-1 0 1,1 1-1,-1 0 0,1 1 0,0 0 1,19-1-1,-28 3-332,1 0 0,-1 1 0,1-1 0,-1 1 0,1-1 0,-1 1 0,1-1 0,-1 1 0,0 0 0,1 0 0,-1 0 0,0-1 0,0 1 0,0 0 0,1 1-1,-1-1 1,0 0 0,0 0 0,-1 0 0,1 1 0,0-1 0,0 0 0,-1 1 0,1-1 0,0 1 0,-1-1 0,0 1 0,1-1 0,-1 1 0,0-1 0,1 3 0,2 55 80,-4-48-37,2-8-46,-1 0 1,0-1-1,0 1 0,-1 0 1,1-1-1,0 1 0,-1 0 1,0-1-1,1 1 0,-1 0 0,0-1 1,0 0-1,-1 1 0,1-1 1,0 1-1,-1-1 0,0 0 1,1 0-1,-4 3 0,2-4-3,1 1 0,-1-1 0,0 0 0,0 0 0,0 0 0,0 0 0,0-1 0,0 1 0,0-1 0,0 0 0,0 0 0,0 0 0,0 0 0,0 0 0,0-1 0,0 1 0,-5-2 0,8 1-143,0 1 1,-1-1-1,1 0 0,0 1 1,0-1-1,0 1 1,0-1-1,0 0 0,0 1 1,0-1-1,0 1 0,0-1 1,0 0-1,0 1 0,0-1 1,0 1-1,0-1 0,1 1 1,-1-1-1,0 1 0,0-1 1,1 0-1,-1 1 1,0 0-1,1-1 0,0 0 1,19-17-9980</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39.944"/>
    </inkml:context>
    <inkml:brush xml:id="br0">
      <inkml:brushProperty name="width" value="0.05" units="cm"/>
      <inkml:brushProperty name="height" value="0.05" units="cm"/>
      <inkml:brushProperty name="color" value="#008C3A"/>
    </inkml:brush>
  </inkml:definitions>
  <inkml:trace contextRef="#ctx0" brushRef="#br0">13 4 23323,'0'0'5794,"-12"-4"-5794</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1.182"/>
    </inkml:context>
    <inkml:brush xml:id="br0">
      <inkml:brushProperty name="width" value="0.05" units="cm"/>
      <inkml:brushProperty name="height" value="0.05" units="cm"/>
      <inkml:brushProperty name="color" value="#008C3A"/>
    </inkml:brush>
  </inkml:definitions>
  <inkml:trace contextRef="#ctx0" brushRef="#br0">0 90 15303,'0'0'5731,"21"4"-5409,439 1 267,-259-7-649,-158 2-108,-3 1-823,69-8-1,-108 7 956,0 1-1,-1-1 0,1 0 0,-1 0 0,1 0 0,0 0 1,-1 0-1,1-1 0,-1 1 0,1 0 0,0 0 1,-1 0-1,1 0 0,-1-1 0,1 1 0,-1 0 1,1-1-1,-1 1 0,1 0 0,-1-1 0,1 1 0,-1-1 1,1 1-1,-1 0 0,1-1 0,-1 1 0,0-1 1,1 1-1,-1-1 0,0 0 0,0 1 0,1-2 1,-14-13-207,-29-8 436,4 9 292,-29-14 1095,107 47-743,-33-15-829,-1 2 0,0-1 0,0 1 0,-1 0 0,1 0 0,-1 0 0,-1 1 0,1 0 0,-1 0 0,0 0 0,-1 0 0,4 11 0,-6-14-12,0 0 1,0 1-1,0-1 0,-1 0 0,1 1 0,-1-1 0,0 1 1,-1-1-1,1 1 0,-1-1 0,0 0 0,0 1 0,0-1 1,-1 0-1,1 0 0,-1 0 0,0 0 0,0 0 0,0 0 1,-1 0-1,1-1 0,-1 1 0,0-1 0,-4 4 0,-7 6-244,0-1-1,-25 16 0,-12 2-3463,18-12-3045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9.293"/>
    </inkml:context>
    <inkml:brush xml:id="br0">
      <inkml:brushProperty name="width" value="0.05" units="cm"/>
      <inkml:brushProperty name="height" value="0.05" units="cm"/>
      <inkml:brushProperty name="color" value="#004F8B"/>
    </inkml:brush>
  </inkml:definitions>
  <inkml:trace contextRef="#ctx0" brushRef="#br0">9 1 16600,'0'0'7021,"-8"0"-6945,14 0-232,211 4-1129,-218 40 2661,-9 12-1310,5-27-21,1-1-1,-1 36 1,5-47-42,-1-5-1,1 1 0,1-1 0,0 1 1,0-1-1,1 0 0,5 18 0,-5-27-43,-1 1-1,1-1 1,0 0 0,0 0 0,0 0-1,0-1 1,1 1 0,-1 0-1,1-1 1,-1 1 0,1-1-1,0 0 1,0 0 0,0 0-1,0 0 1,1-1 0,-1 1-1,0-1 1,1 0 0,-1 0-1,1 0 1,-1 0 0,1-1-1,-1 1 1,1-1 0,-1 0-1,5 0 1,0 0 20,-1 0 0,0-1 0,0 0 0,1 0 0,-1 0 0,0-1 0,0 0 1,0 0-1,-1-1 0,1 0 0,0 0 0,-1-1 0,0 1 0,0-1 0,0-1 0,0 1 0,-1-1 0,0 0 0,0 0 0,0-1 0,0 0 0,6-10 0,2-8 101,0-1 0,-1 0-1,-2-1 1,11-41-1,-9 31 24,1 10 220,-13 26-317,1 0 0,-1 0-1,0 0 1,1 0 0,-1-1 0,0 1-1,1 0 1,-1 0 0,0 0 0,1 0-1,-1 0 1,0 0 0,1 0 0,-1 0 0,0 0-1,1 0 1,-1 0 0,0 0 0,1 0-1,-1 0 1,0 0 0,1 0 0,-1 0-1,0 0 1,1 1 0,-1-1 0,0 0-1,1 0 1,-1 0 0,0 1 0,0-1-1,1 0 1,-1 0 0,0 0 0,0 1-1,0-1 1,1 1 0,19 45-27,-19-42-7,34 81 45,-32-77-21,2 0-1,-1-1 0,1 0 1,0 1-1,0-2 1,1 1-1,0-1 1,10 9-1,-12-13-57,-1 0 0,1-1 0,-1 1-1,1-1 1,-1 0 0,1 0 0,0 0-1,0 0 1,0-1 0,-1 0 0,1 0-1,0 0 1,7-1 0,48-13-241,-25 0 297,62-36 0,22-11 23,-105 55-21,-1 2-1,1 0 1,0 0-1,0 2 0,0-1 1,0 2-1,24-1 0,-35 2-1,1 1 0,-1 0 0,0 0 0,1 0 0,-1 0 0,0 0 0,0 0 0,0 1 0,1-1 0,-1 1 0,-1-1 0,1 1 0,0 0 0,0 0 0,-1 0 0,1 0 0,-1 0 0,1 0 0,-1 0 0,0 0 0,0 1 0,0-1 0,0 1 0,0-1 0,-1 0 0,1 1 0,-1-1 0,0 1 0,1-1 0,-1 4 0,1 5 3,0 1-1,0-1 0,-1 0 1,-1 0-1,-3 22 0,2-28 4,0-1 1,0 1-1,0-1 0,-1 1 0,0-1 0,1 0 0,-2 0 0,1 0 1,0-1-1,-1 1 0,1-1 0,-1 0 0,0 0 0,0 0 0,-1 0 1,1-1-1,-8 4 0,-1 0 14,-1 0 1,0-1-1,-1 0 1,-25 4-1,17-7 155,23-2-157,-1 0 1,1-1-1,-1 1 0,0 0 1,1 0-1,-1 0 0,1 0 1,-1-1-1,1 1 0,0 0 1,-1 0-1,1-1 0,-1 1 0,1 0 1,-1-1-1,1 1 0,0-1 1,-1 1-1,1 0 0,0-1 1,-1 1-1,1-1 0,0 1 1,0-1-1,-1 1 0,1-1 1,0 1-1,0-1 0,0 1 1,0-1-1,0 1 0,0-1 1,0 1-1,0-2 0,7 0-22,97-11-72,108-16 138,-172 21-38,0-1 1,0-3-1,43-18 1,-75 27-2,0 0 1,0-1-1,-1-1 1,1 1-1,12-12 1,-17 14 12,-1 0 0,0-1 0,0 1 0,0-1 0,0 0 0,-1 0 0,1 1 0,-1-1 0,0 0 0,1 0 0,-1-1 0,-1 1 0,1 0 0,0 0 0,-1 0 0,1-1 0,-1-4 0,-1 7-12,1 0 1,0-1-1,0 1 0,-1 0 0,1 0 0,-1 0 1,1 0-1,-1-1 0,0 1 0,1 0 0,-1 0 0,0 0 1,0 0-1,1 0 0,-1 1 0,0-1 0,0 0 1,0 0-1,0 0 0,0 1 0,-1-1 0,1 1 1,0-1-1,0 1 0,0-1 0,0 1 0,-1 0 0,1-1 1,0 1-1,0 0 0,-1 0 0,1 0 0,-2 0 1,-48 1 95,50-1-113,-4 1-1,1 0 0,-1-1 0,0 1 0,1 1 0,-1-1 0,0 1 0,1 0 0,0 0 1,-1 0-1,1 0 0,0 1 0,0 0 0,0 0 0,1 0 0,-1 0 0,1 0 0,0 1 0,0 0 0,0-1 0,0 1 0,0 0 0,1 1 1,0-1-1,0 0 0,0 1 0,0-1 0,1 1 0,-1-1 0,1 1 0,1 0 0,-1 0 0,1-1 0,-1 1 0,1 0 0,1 0 0,-1 0 1,2 6-1,-1-8 1,-1-1 0,1 0 1,0 0-1,0 0 0,0 0 1,1 0-1,-1 0 0,0 0 0,1-1 1,-1 1-1,1 0 0,0-1 1,-1 1-1,1-1 0,0 0 1,0 1-1,0-1 0,2 1 1,43 13 5,-38-13-5,49 8-292,0-2 1,1-3-1,102-3 0,-128-2-55,119-2-2006</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2.521"/>
    </inkml:context>
    <inkml:brush xml:id="br0">
      <inkml:brushProperty name="width" value="0.05" units="cm"/>
      <inkml:brushProperty name="height" value="0.05" units="cm"/>
      <inkml:brushProperty name="color" value="#008C3A"/>
    </inkml:brush>
  </inkml:definitions>
  <inkml:trace contextRef="#ctx0" brushRef="#br0">38 18 16552,'0'0'6576,"-1"-5"-6171,-5-7-295,1 14-67,-6 30-80,-2 56 36,11 103 61,3-108-192,-1-79 40,0 1 0,0 0 1,0-1-1,1 1 0,0 0 0,0-1 0,0 1 0,0-1 0,1 1 1,0-1-1,2 6 0,-2-8-9,0 0 1,0 0-1,0 0 0,0 0 1,0-1-1,0 1 1,0 0-1,1-1 0,-1 0 1,0 1-1,1-1 1,-1 0-1,1 0 0,-1-1 1,1 1-1,0 0 1,-1-1-1,1 0 1,0 1-1,5-1 0,-1 0 40,0 0-1,0-1 0,0 1 1,0-1-1,0-1 1,-1 1-1,1-1 0,0 0 1,0-1-1,-1 0 1,0 0-1,0 0 0,1 0 1,-2-1-1,1 0 1,0-1-1,5-5 0,-2 0 80,0-1 0,-1 0 0,0 0 0,0-1 0,-1 0 0,-1-1 0,9-23 0,-15 35 11,0 0 1,1 0-1,-1-1 1,1 1 0,-1 0-1,1 0 1,-1 0 0,1 0-1,0 0 1,0 0-1,-1 0 1,1 0 0,0 0-1,0 0 1,0 0-1,0 0 1,0 0 0,0 1-1,0-1 1,0 0 0,1 1-1,-1-1 1,0 1-1,0 0 1,0-1 0,1 1-1,-1 0 1,0-1 0,1 1-1,-1 0 1,0 0-1,0 0 1,1 0 0,-1 1-1,0-1 1,1 0 0,-1 0-1,0 1 1,0-1-1,0 1 1,3 0 0,4 4-43,0 0 0,0 0 1,-1 1-1,14 12 1,-7-6 55,33 30-46,24 19 9,-71-61 40,1 0 0,-1 1 0,1-1 0,0 0 0,-1 0 0,1 0 0,0 0 0,0 0 0,-1 0 0,1 0 0,0 0 0,-1 0 0,1 0 0,0 0 0,-1 0 0,1-1 0,0 1 0,-1 0 0,1 0 0,-1-1 0,1 1 0,0-1 0,-1 1 0,1 0 0,-1-1 0,1 1 0,-1-1 0,1 1 0,-1-1 0,1 1 0,-1-1 0,0 0 0,1 1 0,-1-1 0,1 0 0,11-23 522,-11 22-565,7-22 30,-1 1 0,-2-1 0,0-1 0,-1 1-1,-2-1 1,-1 1 0,0-1 0,-4-28 0,2-5-980,9 67-2294,12 21-1036,2 11-1216</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2.863"/>
    </inkml:context>
    <inkml:brush xml:id="br0">
      <inkml:brushProperty name="width" value="0.05" units="cm"/>
      <inkml:brushProperty name="height" value="0.05" units="cm"/>
      <inkml:brushProperty name="color" value="#008C3A"/>
    </inkml:brush>
  </inkml:definitions>
  <inkml:trace contextRef="#ctx0" brushRef="#br0">174 162 13590,'0'0'3002,"6"-16"-1532,-3 6-1243,2-3 120,0-1 0,-1 0 0,-1 1 0,0-2 1,-1 1-1,0-18 0,-2 31-325,0 0-1,0 0 1,-1 0 0,1 0 0,-1 0 0,1 0 0,-1 0-1,1 0 1,-1 0 0,1 0 0,-1 0 0,0 0 0,0 1-1,1-1 1,-1 0 0,0 1 0,0-1 0,0 0 0,0 1-1,0-1 1,0 1 0,0-1 0,0 1 0,0-1 0,0 1-1,0 0 1,0 0 0,0 0 0,0-1 0,0 1-1,0 0 1,0 0 0,-2 1 0,-45 0 178,41-1-123,1 1-69,1 0 1,0 0-1,0 0 1,-1 0-1,1 1 1,0-1-1,0 2 0,1-1 1,-1 0-1,0 1 1,1 0-1,-1 0 1,1 0-1,0 1 1,0-1-1,0 1 0,1 0 1,-6 7-1,5-5-1,0 1-1,0 0 1,1 0 0,0 0-1,0 1 1,1-1-1,0 1 1,0-1-1,0 1 1,1 0-1,1 0 1,-1 8-1,1-13-8,1 0-1,-1 0 1,1 0-1,0 0 0,0 0 1,0 0-1,0 0 1,1 0-1,-1 0 0,1 0 1,-1-1-1,1 1 1,0-1-1,0 1 0,0-1 1,1 0-1,-1 1 1,0-1-1,1-1 0,-1 1 1,1 0-1,0 0 1,0-1-1,0 0 1,-1 0-1,1 1 0,0-2 1,4 2-1,12 3-5,0 0 1,1-2-1,27 2 0,-37-4 2,292 7-1094,-235-9 386,66-3-2887,-13-12-4899</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3.922"/>
    </inkml:context>
    <inkml:brush xml:id="br0">
      <inkml:brushProperty name="width" value="0.05" units="cm"/>
      <inkml:brushProperty name="height" value="0.05" units="cm"/>
      <inkml:brushProperty name="color" value="#008C3A"/>
    </inkml:brush>
  </inkml:definitions>
  <inkml:trace contextRef="#ctx0" brushRef="#br0">323 34 15575,'0'0'7734,"-28"-5"-7320,-90-19-187,113 23-220,0 0 1,0 0 0,0 0-1,0 1 1,-1 0 0,1 0-1,0 0 1,0 1 0,-1 0-1,1 0 1,0 0 0,0 1-1,0-1 1,0 1 0,0 0-1,1 1 1,-9 5 0,6-3-14,1 1 1,0 1-1,1-1 1,0 1-1,0 0 1,0 0-1,-5 11 1,3-6 17,3-2-65,0-1-1,1 1 0,0 0 0,1 0 1,0 0-1,0 0 0,1 0 0,0 0 1,1 0-1,0 0 0,1 0 0,0 1 1,3 9-1,-3-19 5,0 1 1,1-1-1,-1 1 0,1-1 0,-1 0 1,1 1-1,0-1 0,-1 0 0,1 0 1,0 0-1,0 0 0,0-1 0,0 1 1,0 0-1,0-1 0,0 1 0,0-1 1,0 0-1,0 0 0,0 0 0,0 0 1,0 0-1,3 0 0,50-5-235,-45 2 219,0-1 0,-1 1 1,1-2-1,-1 1 0,0-1 0,0 0 1,-1-1-1,0 0 0,0-1 0,13-12 1,-10 7 101,0-1 1,-2 1 0,1-2 0,-1 1-1,-1-1 1,7-16 0,-15 30-19,0-1 0,0 0 0,1 1 1,-1-1-1,0 0 0,0 1 0,1-1 0,-1 0 0,1 1 1,-1-1-1,0 1 0,1-1 0,-1 1 0,1-1 1,0 1-1,-1-1 0,1 1 0,-1-1 0,1 1 1,0 0-1,-1-1 0,1 1 0,0 0 0,-1 0 1,1-1-1,0 1 0,-1 0 0,1 0 0,0 0 0,-1 0 1,1 0-1,0 0 0,0 0 0,-1 0 0,1 0 1,0 0-1,-1 1 0,1-1 0,0 0 0,-1 0 1,1 1-1,0-1 0,-1 0 0,1 1 0,0-1 0,-1 1 1,1-1-1,-1 1 0,1-1 0,-1 1 0,1-1 1,-1 1-1,1-1 0,0 2 0,28 39-213,-23-30 280,5 4-72,1 0-1,0 0 1,1-1 0,16 13-1,-23-22-44,-1 0 0,1-1 0,0 0 0,0 0-1,1-1 1,-1 0 0,1 0 0,0 0 0,-1-1-1,1 0 1,0 0 0,1-1 0,12 2 0,-19-3 16,0-1 1,1 1 0,-1 0 0,0-1-1,0 1 1,1-1 0,-1 1-1,0-1 1,0 0 0,0 1 0,0-1-1,0 0 1,0 0 0,0 0-1,0 0 1,0 0 0,-1 0 0,1 0-1,0 0 1,0 0 0,-1 0-1,1 0 1,-1 0 0,1-1 0,-1 1-1,0 0 1,1 0 0,-1-1-1,0 1 1,0 0 0,0 0 0,0-2-1,1-52-85,-2 40 93,2 6 67,-1-1 0,-1 0 1,0 1-1,0 0 0,-1-1 0,-5-15 1,5 21 22,0 0 1,0 0 0,-1 0-1,1 0 1,-1 0-1,0 1 1,0-1 0,0 1-1,0 0 1,-1 0 0,1 0-1,-1 0 1,0 1-1,0-1 1,0 1 0,-5-2-1,8 3 83,0 1-89,-1 0-69,1 0-24,93 3-614,98-11 229,-157 6 416,-35 16 134,-16 37 20,14-43-131,1-1 0,0 1 0,0 0 0,1 0 0,0 0 0,0 1-1,-1 15 1,3-18-28,0 0-5,0 0-1,0 1 1,0-1 0,1 0 0,0 0-1,0 0 1,3 6 0,-3-9-5,0-1-1,0 0 1,1 0 0,-1 0-1,1 0 1,0-1 0,-1 1-1,1 0 1,0-1-1,0 1 1,0-1 0,0 1-1,1-1 1,-1 0 0,0 0-1,0 0 1,1 0 0,-1-1-1,0 1 1,1-1 0,2 1-1,20 4-141,1-2-1,-1-1 0,1-1 1,0-1-1,-1-1 1,1-1-1,-1-2 0,1 0 1,-1-2-1,38-13 1,-55 16 56,-1 0 0,0-1 1,0 0-1,0 0 1,0-1-1,0 1 0,-1-1 1,10-11-1,-13 12 48,0 0 0,0 0 0,0-1 0,-1 1 0,0-1 1,0 1-1,0-1 0,-1 0 0,1 1 0,-1-1 0,0 0 0,0 0 0,-1 0 0,0-8 0,1-7-13,-1 17 82,1 0 1,-1 0-1,0 0 0,0 0 1,-1 0-1,1-1 1,0 1-1,-1 0 1,-1-5-1,1 7-8,0 0 0,-1 0 0,1 0 0,0 0-1,0 0 1,0 0 0,0 0 0,-1 0 0,1 1 0,-1-1 0,1 0 0,0 1 0,-1-1 0,1 1-1,-1 0 1,1-1 0,-1 1 0,1 0 0,-1 0 0,1 0 0,-1 0 0,1 0 0,-1 0-1,-1 1 1,-1-1-14,1 1 0,0 0 0,-1 0 0,1 0 0,0 0 0,-1 0 0,1 1 0,0 0 0,0-1 0,0 1 0,1 0 0,-1 0 0,0 1 0,1-1 0,-1 1 0,1-1 0,0 1 0,0 0 0,0 0 0,0-1 0,-2 7 0,1-5-9,1 1 0,0 0 1,0 0-1,1 0 0,-1 0 0,1 0 0,0 0 0,1 0 0,-1 0 1,1 0-1,0 0 0,0 1 0,0-1 0,2 9 0,0-12-6,-1 0-1,0 0 1,1 0-1,0 0 1,-1 0-1,1-1 1,0 1-1,0 0 0,0-1 1,0 0-1,0 1 1,0-1-1,0 0 1,0 0-1,1 0 1,-1 0-1,0 0 1,1-1-1,-1 1 1,1-1-1,-1 1 0,1-1 1,-1 0-1,1 0 1,2 0-1,5 1-28,42 4-973,84-4-1,-100-1-63,57-2-3328</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4.672"/>
    </inkml:context>
    <inkml:brush xml:id="br0">
      <inkml:brushProperty name="width" value="0.05" units="cm"/>
      <inkml:brushProperty name="height" value="0.05" units="cm"/>
      <inkml:brushProperty name="color" value="#008C3A"/>
    </inkml:brush>
  </inkml:definitions>
  <inkml:trace contextRef="#ctx0" brushRef="#br0">0 34 10709,'0'0'10495,"1"-5"-9660,3-23 1687,-4 31-2456,0 13-77,1 1 1,0-1-1,1 0 0,1 0 0,1 0 1,0 0-1,2-1 0,-1 1 0,11 18 0,-12-27-114,-1-1-1,1 0 0,1 1 1,-1-2-1,1 1 0,0 0 1,0-1-1,1 0 0,0 0 1,0-1-1,0 0 0,0 0 0,0 0 1,1-1-1,0 0 0,0 0 1,0 0-1,0-1 0,0 0 1,0-1-1,1 1 0,12 0 1,-14-2-96,0 0 0,0 0 0,0-1 0,0 1-1,0-1 1,0 0 0,0-1 0,0 0 0,0 0 0,-1 0 0,10-5 0,-8 2 40,-1 0 0,1-1 0,-1 0 0,0 0 0,0 0 0,0-1 0,8-13 0,-7 9 170,34-54 761,-38 59-452,0 0 0,0 0 0,0-1 1,-1 1-1,0-1 0,0 1 0,-1-1 1,1-11-1,-2 17-270,0 1 0,0 0 0,0 0 1,0 0-1,0-1 0,0 1 0,0 0 0,0 0 1,0-1-1,-1 1 0,1 0 0,0 0 0,0 0 1,0-1-1,0 1 0,1 0 0,-1 0 0,0-1 1,0 1-1,0 0 0,0 0 0,0 0 0,0-1 1,0 1-1,0 0 0,0 0 0,0 0 0,1 0 0,-1-1 1,0 1-1,0 0 0,0 0 0,0 0 0,1 0 1,-1-1-1,0 1 0,0 0 0,0 0 0,1 0 1,-1 0-1,0 0 0,0 0 0,0 0 0,1 0 1,-1 0-1,0 0 0,10 9 336,5 18-442,-5 7 58,-3-13 6,0 0 0,1 0-1,18 32 1,-24-51-70,0 0-1,0 0 1,1 0 0,-1 0-1,1 0 1,0-1-1,-1 1 1,1-1 0,0 1-1,0-1 1,0 0 0,0 0-1,0-1 1,0 1 0,0-1-1,0 1 1,0-1-1,1 0 1,-1 0 0,0 0-1,0-1 1,5 0 0,3-1 33,0 0 0,0 0 1,0-1-1,-1 0 1,12-6-1,-3 0 46,-1-1-1,1 1 1,-1 1-1,2 1 0,-1 0 1,1 1-1,0 1 0,40-4 1,-59 9 6,1 0 1,-1 1-1,0-1 1,0 0-1,0 1 1,0-1-1,0 0 1,0 1-1,0-1 1,0 1-1,0-1 1,0 1-1,0 0 1,0 0-1,0-1 1,0 1-1,0 0 1,-1 0-1,1 0 1,0 0-1,-1 0 1,1 0-1,0 1 1,10 35 78,-10-27-60,0 0 1,0 0-1,-1 0 0,-1 0 0,-2 13 0,3-21-19,-1 0-1,0 0 1,0 0-1,-1-1 1,1 1 0,0 0-1,-1 0 1,1-1-1,-1 1 1,1-1 0,-1 0-1,0 1 1,1-1 0,-1 0-1,0 0 1,0 0-1,0 0 1,0 0 0,0-1-1,0 1 1,0 0-1,-3-1 1,-47 6 532,50-6-336,4-4-914,46-15-3576,-11 3-1528</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5.055"/>
    </inkml:context>
    <inkml:brush xml:id="br0">
      <inkml:brushProperty name="width" value="0.05" units="cm"/>
      <inkml:brushProperty name="height" value="0.05" units="cm"/>
      <inkml:brushProperty name="color" value="#008C3A"/>
    </inkml:brush>
  </inkml:definitions>
  <inkml:trace contextRef="#ctx0" brushRef="#br0">75 279 16744,'0'0'6691,"0"33"-6707,0-1 16,0 2 16,0-3 16,0-3-16,8-4-16,9-5 0,-9-8-593,1-9-1103</inkml:trace>
  <inkml:trace contextRef="#ctx0" brushRef="#br0" timeOffset="1">30 64 12438,'0'0'11797,"-29"-63"-11797,29 67-1489,16 16 65,-8 8-497,-8 4-6803</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5.805"/>
    </inkml:context>
    <inkml:brush xml:id="br0">
      <inkml:brushProperty name="width" value="0.05" units="cm"/>
      <inkml:brushProperty name="height" value="0.05" units="cm"/>
      <inkml:brushProperty name="color" value="#008C3A"/>
    </inkml:brush>
  </inkml:definitions>
  <inkml:trace contextRef="#ctx0" brushRef="#br0">0 12 9140,'0'0'11248,"31"18"-10805,97 60-208,-122-74-217,0 0 0,-1 0 0,1 0 0,-1 1 0,0 0 0,0 0 0,0 0 0,7 11 0,-11-14-46,0 1-1,0-1 0,0 1 0,0 0 0,-1-1 0,1 1 0,-1 0 1,0 0-1,0-1 0,1 1 0,-2 5 0,1 2-396,0-19 444,1 0 0,1 1 0,0-1-1,0 0 1,1 1 0,0-1 0,0 1-1,1 0 1,0 0 0,0 0-1,1 1 1,0 0 0,8-10 0,-8 11 3,0 1-1,-1 0 1,2 0 0,-1 0 0,0 1 0,1 0 0,0 0 0,0 0 0,0 1 0,1 0-1,-1 0 1,1 0 0,-1 1 0,1 0 0,0 0 0,0 1 0,10-1 0,-16 2-26,0 0 0,1 0 0,-1 0 0,0 1 0,0-1 0,0 0 0,1 1 0,-1-1 0,0 1 0,0 0-1,0-1 1,0 1 0,0 0 0,0 0 0,0-1 0,0 1 0,0 0 0,0 0 0,0 0 0,-1 0 0,1 0 0,0 1 0,-1-1 0,1 0 0,0 2 0,12 40 81,-13-38-67,2 0-1,-1 1 0,0-1 0,1 0 0,0 0 0,0 0 0,4 6 0,-3-9-91,0 0 0,1 1 0,-1-1 0,1 0 0,-1-1 0,1 1 0,-1-1 0,1 1 1,0-1-1,0 0 0,0-1 0,0 1 0,0-1 0,0 1 0,0-1 0,4-1 0,65-6-1601,-63 5 1547,-1 0-1,0-1 1,0 0-1,0-1 1,0 0 0,0 0-1,-1-1 1,1 0 0,10-9-1,-15 10 305,0 1-1,0-1 1,-1 0 0,1 0 0,-1 0-1,0-1 1,0 1 0,-1-1-1,1 0 1,-1 0 0,0 0-1,0 0 1,-1 0 0,1 0-1,-1 0 1,0-1 0,0 1-1,-1-7 1,0 11 99,-3 1-256,1 1 0,-1 0 0,0 0 0,0 0 1,1 0-1,-1 0 0,1 0 0,-1 1 0,1-1 0,0 1 0,-1 0 1,1-1-1,0 1 0,0 0 0,0 0 0,0 1 0,1-1 0,-1 0 1,-2 4-1,3-4-15,0 0 0,0-1 1,0 1-1,0 0 0,1 0 0,-1-1 1,0 1-1,1 0 0,-1 0 1,1 0-1,-1 0 0,1 0 0,0 0 1,0 0-1,0 0 0,0 0 1,0 0-1,1 0 0,-1 0 1,1 0-1,-1 0 0,1 0 0,0-1 1,-1 1-1,1 0 0,0 0 1,0-1-1,0 1 0,0 0 0,1-1 1,1 2-1,11 8 25,2-1 0,-1 0 0,1-2 0,1 0 0,32 11 0,14 7 133,-20-5 117,0 1 1,-1 2-1,-1 1 1,73 61-1,-101-74-196,-1-1 0,0 2 0,-1 0 0,-1 0 0,0 1 0,0 0 0,-1 1 0,-1 0 0,-1 0 1,0 1-1,-1 0 0,-1 0 0,0 0 0,-1 1 0,-1 0 0,0-1 0,0 27 0,-3-39-42,0 1 0,-1-1-1,1 0 1,-1 0 0,0 0 0,0 1 0,0-1 0,-1 0-1,1 0 1,-1-1 0,0 1 0,0 0 0,-1-1 0,1 1-1,-1-1 1,1 1 0,-6 4 0,1-3 17,1 0 0,-1-1 0,0 1 0,0-1 0,-1-1 0,1 1 0,-1-1 0,-13 3 0,-9 1 149,-1-2-1,1-2 1,-61 0-1,79-2-129,0-1-1,0-1 1,0 0-1,1-1 1,-1 0-1,0-1 1,1-1-1,-16-6 1,23 8-50,-1 0 0,1-1 0,0 0 0,0 0 0,1 0 1,-1 0-1,1-1 0,-1 1 0,1-1 0,0 0 0,0 0 0,1 0 1,-1 0-1,1 0 0,0-1 0,0 1 0,1-1 0,-1 0 0,1 1 1,0-1-1,0 0 0,0-9 0,0 5-50,1 0 0,1-1 0,-1 1 0,2 0 0,-1 0 0,1 0 0,0 0-1,1 1 1,0-1 0,1 1 0,0-1 0,0 1 0,0 0 0,1 1 0,0-1 0,9-9 0,9-7-206,1 1 1,0 1-1,34-23 1,-55 43 216,294-188-5318,-209 140-1340</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6.178"/>
    </inkml:context>
    <inkml:brush xml:id="br0">
      <inkml:brushProperty name="width" value="0.05" units="cm"/>
      <inkml:brushProperty name="height" value="0.05" units="cm"/>
      <inkml:brushProperty name="color" value="#008C3A"/>
    </inkml:brush>
  </inkml:definitions>
  <inkml:trace contextRef="#ctx0" brushRef="#br0">21 36 18809,'0'0'6293,"-3"-8"-6015,0 1-259,-6-14-14,5 22-44,3 17-37,3 11 57,2 1 1,2-1-1,0-1 0,2 1 1,18 43-1,-3-5 32,-7-19-276,-1 1 0,-3 0 0,-2 1-1,-3 1 1,3 57 0,-10-107 163,0 0 0,0 0 0,0 0 1,0 0-1,0 0 0,0 0 0,-1 0 1,1 0-1,0 0 0,0 0 0,-1 0 1,1-1-1,0 1 0,-1 0 0,1 0 0,-1 0 1,1-1-1,-1 1 0,0 0 0,1 0 1,-1-1-1,0 1 0,1 0 0,-1-1 1,0 1-1,0-1 0,1 1 0,-1-1 0,0 1 1,0-1-1,0 0 0,0 0 0,0 1 1,0-1-1,0 0 0,0 0 0,0 0 0,1 0 1,-1 0-1,0 0 0,0 0 0,0 0 1,0 0-1,0 0 0,-1-1 0,0 1-142,-34 1-6708</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6.806"/>
    </inkml:context>
    <inkml:brush xml:id="br0">
      <inkml:brushProperty name="width" value="0.05" units="cm"/>
      <inkml:brushProperty name="height" value="0.05" units="cm"/>
      <inkml:brushProperty name="color" value="#008C3A"/>
    </inkml:brush>
  </inkml:definitions>
  <inkml:trace contextRef="#ctx0" brushRef="#br0">58 213 16856,'0'0'7144,"-9"-5"-6837,-40-20-8,61 25-806,224-9-1349,-190 4 898,-1-2 0,0-2 0,53-18 0,-89 25 701,-1-1 0,1 0-1,-1-1 1,0 0 0,0 0 0,-1-1-1,1 0 1,8-8 0,-13 10 344,0 0 0,-1 0 1,1 0-1,-1-1 0,0 1 0,0-1 0,0 1 0,1-5 1,-1 2 772,0 0 0,-1 1 1,0-1-1,0 0 1,-1 0-1,1-8 777,-1 21-1133,-1 94-660,2 127 160,0-225-47,-1 0-1,0 0 1,1 0-1,0 0 1,0 0-1,0 0 1,0 0 0,0 0-1,1 0 1,-1 0-1,1 0 1,0-1-1,0 1 1,0-1-1,0 1 1,0-1-1,0 0 1,1 0-1,-1 0 1,1 0-1,-1 0 1,1-1-1,0 1 1,0-1-1,0 1 1,-1-1 0,2 0-1,-1 0 1,0-1-1,0 1 1,0-1-1,0 1 1,0-1-1,4 0 1,0 0-62,-1 0 0,1 0 0,0-1 0,0 1 0,0-2 0,0 1 1,-1-1-1,1 0 0,-1 0 0,1-1 0,-1 1 0,0-2 0,0 1 0,10-8 1,1-6-58,-2 0 0,0-1 0,18-28 1,21-25 578,-54 71-404,0 0 0,0 0-1,1-1 1,-1 1 0,0 0-1,0-1 1,1 1 0,-1 0-1,0 0 1,0 0 0,1-1 0,-1 1-1,0 0 1,1 0 0,-1 0-1,0 0 1,1 0 0,-1-1 0,0 1-1,1 0 1,-1 0 0,0 0-1,1 0 1,-1 0 0,1 0-1,-1 0 1,0 0 0,1 0 0,-1 0-1,0 1 1,1-1 0,-1 0-1,0 0 1,1 0 0,-1 0-1,0 0 1,1 1 0,-1-1 0,0 0-1,0 0 1,1 1 0,-1-1-1,0 0 1,0 0 0,1 1-1,-1-1 1,0 1 0,10 18-156,-7-11 164,1 0-13,1 1-1,0-1 1,0 0-1,1 0 1,0-1-1,0 0 1,1 0-1,0 0 1,0-1-1,0 0 1,1 0-1,0-1 0,0 0 1,1 0-1,0-1 1,-1 0-1,1 0 1,1-1-1,-1-1 1,0 1-1,1-2 1,-1 1-1,1-1 1,18 0-1,-11 0 35,-5 0-3,1-1 1,-1 0-1,21-3 1,-31 3-34,1 0 1,-1-1 0,0 1 0,0-1-1,0 1 1,0-1 0,-1 0 0,1 0-1,0 0 1,0 0 0,0 0 0,-1 0-1,1 0 1,0-1 0,-1 1-1,1-1 1,-1 1 0,0-1 0,1 1-1,-1-1 1,0 0 0,0 0 0,0 0-1,0 0 1,0 1 0,-1-1 0,1 0-1,0-3 1,1-12 6,0 0-1,-1-32 1,-1 43 59,-1 1-1,1-1 0,-1 0 1,0 1-1,0-1 0,-1 1 1,0 0-1,0-1 0,0 1 1,0 0-1,-1 0 0,-4-6 1,6 10-59,0 0 1,0 0-1,0 1 1,0-1 0,0 0-1,0 1 1,0-1-1,-1 1 1,1-1-1,0 1 1,0 0 0,0-1-1,0 1 1,-1 0-1,1 0 1,0 0-1,0 0 1,-1 0 0,1 0-1,0 0 1,0 0-1,0 0 1,-1 1-1,1-1 1,0 0 0,0 1-1,0-1 1,0 1-1,0 0 1,-2 0-1,-27 22-44,24-18 32,1 1-1,1-1 1,-1 1-1,1 0 1,0 1-1,0-1 1,0 0-1,1 1 1,0 0-1,1 0 1,-1 0-1,1 0 1,1 0-1,-1 1 1,1-1-1,1 0 1,-1 1-1,1-1 1,1 1-1,1 10 1,-2-16-1,1 0 0,-1 0 0,1 0 0,0 0 0,-1 0-1,1 0 1,0 0 0,1 0 0,-1-1 0,0 1 0,0 0 0,1-1 0,-1 1 0,1-1 0,-1 1 0,1-1 0,0 0-1,0 1 1,-1-1 0,5 1 0,42 12-35,-36-12 16,55 7-422,0-2 0,111-5 0,-119-2-88,72-3-1648,-16-13-2379</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7.783"/>
    </inkml:context>
    <inkml:brush xml:id="br0">
      <inkml:brushProperty name="width" value="0.05" units="cm"/>
      <inkml:brushProperty name="height" value="0.05" units="cm"/>
      <inkml:brushProperty name="color" value="#008C3A"/>
    </inkml:brush>
  </inkml:definitions>
  <inkml:trace contextRef="#ctx0" brushRef="#br0">2 71 9492,'0'0'11768,"0"-11"-10530,0-37-389,0 37-342,0 21-243,-1 41-276,1 0 1,4-1-1,1 1 0,3-1 1,15 55-1,-1-35-12,44 162 144,-56-187-284,-2 0 0,-2 0 0,0 60 0,-5-92 76,-4 23-163,2-35 246,1 0-1,0-1 1,-1 1 0,1 0-1,-1 0 1,1-1 0,-1 1-1,0 0 1,1-1 0,-1 1-1,1-1 1,-1 1 0,0-1-1,0 1 1,1-1 0,-1 0-1,0 1 1,0-1 0,0 0 0,1 1-1,-1-1 1,0 0 0,0 0-1,0 0 1,0 0 0,0 0-1,1 0 1,-1 0 0,0 0-1,0 0 1,0 0 0,0-1-1,0 1 1,1 0 0,-2-1-1,-2-1 10,0 1-1,0-1 1,0 0 0,0-1-1,1 1 1,-1-1-1,1 1 1,0-1 0,0 0-1,0 0 1,0 0-1,0-1 1,1 1 0,-1-1-1,1 0 1,0 1-1,-2-7 1,0 1 6,0 0 0,0-1 1,1 0-1,1 0 0,-1 0 0,0-15 0,0-5-14,2 0 0,1 0 0,2 0 0,1 0 0,1 1 0,15-59 0,-15 78 12,-1 1 0,1-1 0,1 0 1,-1 1-1,2 0 0,-1 0 0,1 1 0,1-1 1,0 1-1,0 0 0,0 1 0,1 0 0,0 0 0,0 1 1,1 0-1,0 0 0,0 1 0,0 0 0,1 1 1,-1 0-1,1 0 0,0 1 0,16-3 0,-6 2-7,0 2-1,0 0 1,1 1-1,-1 0 1,25 4 0,-37-2-9,0 0 0,0 1 0,0 0 1,0 0-1,-1 0 0,1 1 1,-1 0-1,0 1 0,1 0 0,-1 0 1,-1 0-1,1 1 0,-1 0 1,0 0-1,9 10 0,-13-13-5,0 0 1,0 0-1,-1 1 0,1-1 0,-1 1 0,1-1 0,-1 1 0,0-1 0,0 1 1,0 0-1,0 0 0,0 0 0,-1 0 0,1-1 0,-1 1 0,0 0 1,0 0-1,0 0 0,0 0 0,0 0 0,-1 0 0,0 0 0,-1 5 0,0-5-5,0 1-1,0-1 0,0 0 1,-1 0-1,1 1 0,-1-2 0,0 1 1,0 0-1,0-1 0,0 1 1,-1-1-1,1 0 0,0 0 0,-1 0 1,0-1-1,-4 3 0,-19 5-29,0-1 1,-1-1-1,0-1 0,-36 2 0,-14-5-4635</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8.816"/>
    </inkml:context>
    <inkml:brush xml:id="br0">
      <inkml:brushProperty name="width" value="0.05" units="cm"/>
      <inkml:brushProperty name="height" value="0.05" units="cm"/>
      <inkml:brushProperty name="color" value="#008C3A"/>
    </inkml:brush>
  </inkml:definitions>
  <inkml:trace contextRef="#ctx0" brushRef="#br0">237 61 12118,'0'0'11122,"-7"-11"-10548,5 5-509,-20-26 93,21 31-156,0 0 0,0 0 1,0 0-1,0 0 0,0 0 0,-1 0 0,1 0 0,0 1 0,-1-1 0,1 1 0,0-1 0,-1 1 0,1-1 0,0 1 0,-1 0 0,1 0 0,-1 0 0,1-1 0,-1 1 0,1 1 1,-1-1-1,1 0 0,-1 0 0,1 0 0,0 1 0,-1-1 0,1 1 0,0-1 0,-2 2 0,-10 4-6,1 1-1,0 1 1,0 0-1,1 0 1,0 1-1,1 0 1,-1 1 0,-14 20-1,19-22 1,0 1 0,1 0-1,0 0 1,1 0 0,0 1-1,0-1 1,1 1 0,0 0-1,1 0 1,0 0 0,1 1-1,-1 18 1,2-24-57,0 0 0,0 0 0,0-1 0,0 1 0,1 0 0,0 0 0,0 0 0,0 0 0,0-1 0,5 9 0,-4-11-11,0 0 0,0 0 0,0 0 0,1 0 0,-1 0 0,1-1 0,-1 1-1,1-1 1,-1 0 0,1 0 0,0 0 0,0 0 0,0 0 0,-1 0 0,1-1-1,0 1 1,0-1 0,0 0 0,4 0 0,0 0 22,0 1 0,0-1 0,0 0 0,0 0 0,1-1 0,-1 0 0,0 0 0,0-1 0,0 0 0,0 0 0,-1-1 0,1 1 1,-1-2-1,1 1 0,-1-1 0,0 1 0,0-2 0,0 1 0,-1-1 0,0 0 0,0 0 0,0 0 0,0-1 0,-1 0 0,0 1 0,0-2 0,-1 1 0,1 0 0,-1-1 0,-1 0 0,1 1 0,1-9 0,1-27 409,-5 37-185,0-1 0,0 1 0,1-1 0,0 1 0,0 0 0,0-1 0,4-7-1,-5 12 188,4 15-249,0 6-118,1-1-1,1 1 1,0-1 0,1-1 0,11 21 0,-16-34-36,1-1 0,-1 0 0,1 0 0,0 0 0,0 0 0,0-1 0,0 1 0,1-1-1,-1 0 1,1 0 0,0 0 0,0 0 0,0-1 0,1 1 0,-1-1 0,0 0 0,1-1 0,-1 1 0,1-1 0,0 0 0,0 0 0,-1 0-1,1 0 1,0-1 0,0 0 0,0 0 0,-1 0 0,6-2 0,-7 2 33,0-1 1,1 0-1,-1-1 0,-1 1 0,1 0 1,0-1-1,0 0 0,0 0 1,-1 1-1,1-2 0,-1 1 0,1 0 1,-1 0-1,0-1 0,0 1 1,0-1-1,0 0 0,-1 1 1,1-1-1,-1 0 0,1 0 0,-1 0 1,0 0-1,0 0 0,-1-1 1,2-5-1,0-9 146,0-1 0,0 1 0,-3-29 0,0 23 148,3 4-42,-1 15-146,-1 0-1,1 0 1,-1 0-1,0 0 1,0 0-1,0 1 1,-1-1-1,0 0 1,-1-6-1,2 12-90,0-1 0,0 0 0,0 0 0,0 1 1,0-1-1,0 0 0,-1 0 0,1 1 0,0-1 0,0 0 0,0 0 0,0 1 0,0-1 0,0 0 0,0 0 0,0 0 0,-1 1 0,1-1 0,0 0 0,0 0 1,0 0-1,-1 0 0,1 1 0,0-1 0,0 0 0,0 0 0,-1 0 0,1 0 0,0 0 0,0 0 0,0 0 0,-1 1 0,72 2-372,94-7-1,8-2-47,-172 9 389,-1-1 0,1 1 0,-1 0 0,0 0 0,0 0 0,0-1 0,0 1-1,0 0 1,-2 4 0,-14 37 124,13-36-88,0-1 1,0 1-1,0 0 0,1 0 1,1 0-1,-1 0 0,0 11 1,2-12-3,0-3-15,-1 0 0,1 1 0,1-1 0,-1 0 0,1 1 0,-1-1 1,1 0-1,3 8 0,-3-11-6,0 1 0,1 0 0,-1-1 0,1 0 0,0 1 0,-1-1 0,1 0 0,0 0 0,0 0 0,0 0 0,0 0 0,-1 0 0,1 0 0,1-1 0,-1 1 0,0-1 0,0 1 0,0-1 0,0 0 0,3 0 0,23 4-375,1-2 0,-1-1 0,0-2 0,49-6 0,-69 6 273,1 0-1,-1-1 0,0 0 0,0-1 0,0 1 0,0-2 0,0 1 0,-1-1 0,1 0 0,-1 0 0,0-1 0,0 0 0,-1 0 0,1-1 0,-1 0 0,-1 0 0,1 0 0,-1-1 0,0 0 0,5-9 0,-7 7 354,0-1 0,0 0 0,-1 0 1,0 1-1,-1-1 0,0-1 0,-1 1 0,-1-14 0,1 4 1120,-2 19-1279,-1 1 0,1-1 0,-1 1 0,1-1 0,-1 1 0,1 0 0,0 0 0,-1 0 0,1 0 0,-1 1 0,1-1 0,-1 1 0,-3 1 0,-3 3-139,0 0-1,0 0 1,1 1-1,-1 1 0,1-1 1,1 1-1,0 1 1,0-1-1,0 1 1,1 0-1,0 1 0,0 0 1,1 0-1,0 0 1,1 0-1,0 1 1,0 0-1,1-1 0,1 1 1,-1 1-1,2-1 1,-1 0-1,1 19 0,1-28 12,1-1-1,-1 1 0,0-1 0,1 1 1,-1-1-1,1 1 0,-1-1 0,1 0 0,-1 1 1,1-1-1,-1 0 0,1 1 0,-1-1 1,1 0-1,-1 0 0,1 0 0,0 1 1,-1-1-1,1 0 0,-1 0 0,1 0 0,0 0 1,-1 0-1,1 0 0,-1 0 0,1 0 1,0 0-1,-1 0 0,2-1 0,18-2-184,-15 1 266,0 0 1,0-1 0,0 0-1,0 0 1,-1 0 0,0 0-1,1-1 1,-1 0 0,-1 0-1,1 0 1,0 0 0,-1-1-1,0 1 1,0-1 0,0 0 0,-1 0-1,4-9 1,13-21 1278,-18 35-1295,-1-1 1,1 0 0,-1 1-1,1-1 1,-1 1 0,1-1-1,0 1 1,-1-1 0,1 1-1,0 0 1,-1-1-1,1 1 1,0 0 0,0-1-1,-1 1 1,1 0 0,0 0-1,0 0 1,-1 0-1,1 0 1,0 0 0,0 0-1,0 0 1,-1 0 0,1 0-1,0 0 1,0 0-1,-1 1 1,1-1 0,0 0-1,0 0 1,-1 1 0,1-1-1,0 1 1,-1-1-1,1 0 1,0 1 0,-1 0-1,1-1 1,-1 1 0,1-1-1,-1 1 1,1-1-1,0 2 1,28 36-179,-23-29 241,-1-2-255,1 0 0,0 0 1,0-1-1,1 0 0,-1 0 0,1-1 0,1 0 0,-1 0 1,1 0-1,0-1 0,0 0 0,15 5 0,-8-6-3120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59.837"/>
    </inkml:context>
    <inkml:brush xml:id="br0">
      <inkml:brushProperty name="width" value="0.05" units="cm"/>
      <inkml:brushProperty name="height" value="0.05" units="cm"/>
      <inkml:brushProperty name="color" value="#004F8B"/>
    </inkml:brush>
  </inkml:definitions>
  <inkml:trace contextRef="#ctx0" brushRef="#br0">1 0 18809,'0'0'5634,"4"73"-5778,21-6 144,0 8 16,4-3 64,0-1-80,-9-7 16,-3-7-16,-17-8-512,0-14-416,-12-9-481,-42-14-1985,-17-12-9748</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9.510"/>
    </inkml:context>
    <inkml:brush xml:id="br0">
      <inkml:brushProperty name="width" value="0.05" units="cm"/>
      <inkml:brushProperty name="height" value="0.05" units="cm"/>
      <inkml:brushProperty name="color" value="#008C3A"/>
    </inkml:brush>
  </inkml:definitions>
  <inkml:trace contextRef="#ctx0" brushRef="#br0">1 0 16119,'0'0'5035,"30"16"-5041,95 54 4,-119-66-1,-1 0 1,0 0-1,1 1 1,-1 0-1,-1 0 1,1 0-1,-1 0 1,0 1-1,0 0 1,-1 0-1,1 0 1,-1 0-1,-1 0 1,1 1 0,-1-1-1,2 12 1,8 16-4,0-3 33,0-3-795,-9-33 448,-1-18 287,-2 14 36,2 0 0,-1-1-1,1 1 1,1 0 0,0 1 0,0-1 0,0 0 0,1 1 0,1 0 0,-1 0 0,1 0-1,0 0 1,1 1 0,8-9 0,-8 10-7,-1 0 0,2 0 1,-1 0-1,1 1 0,0 0 0,0 0 0,0 0 0,0 1 0,1 0 0,0 1 1,0 0-1,0 0 0,0 1 0,0 0 0,14-2 0,-20 4-1,0 0-1,0 0 0,0 1 1,1-1-1,-1 1 1,0-1-1,0 1 1,0 0-1,0-1 1,0 1-1,0 0 0,-1 0 1,1 1-1,0-1 1,0 0-1,-1 1 1,1-1-1,-1 1 1,1-1-1,-1 1 0,0 0 1,1-1-1,-1 1 1,0 0-1,0 0 1,0 0-1,-1 0 1,1 0-1,0 0 0,-1 0 1,1 0-1,-1 0 1,0 4-1,2 10-18,0 0 0,-1 0 0,-3 26 0,1-16-78,1-25 36,0 0-1,0 0 0,0 0 1,0 0-1,0-1 1,0 1-1,0 0 0,0 0 1,1 0-1,-1 0 1,0 0-1,0 0 0,1-1 1,-1 1-1,1 0 1,-1 0-1,1 0 0,-1-1 1,1 1-1,0 0 1,-1-1-1,1 1 0,0-1 1,-1 1-1,1 0 0,0-1 1,0 1-1,-1-1 1,1 0-1,0 1 0,1-1 1,1 1-2,0-1 1,0 0-1,0 0 1,0 0-1,0 0 1,0-1-1,0 1 1,0-1-1,0 0 1,3-1-1,5-2 57,1-1-1,-1 0 0,19-13 0,4-15 176,-29 28 166,0-1 0,1 1 1,-1 0-1,1 0 0,0 0 1,11-5-1,-17 10-321,1 0-1,0 0 1,-1 0 0,1 1 0,0-1 0,-1 0 0,1 0-1,0 1 1,-1-1 0,1 0 0,-1 1 0,1-1 0,-1 1-1,1-1 1,-1 1 0,1-1 0,-1 1 0,1-1 0,-1 1-1,0 0 1,1-1 0,-1 1 0,1 1 0,0-1 3,4 7-18,2-1 1,-1 1 0,1-1-1,14 11 1,-17-15 8,0-1 0,0 0 1,1 0-1,-1 0 1,1 0-1,-1-1 0,1 1 1,0-1-1,0 0 0,0-1 1,9 1-1,-1-1 16,0 0-1,-1 0 0,1-1 1,0-1-1,0 0 1,-1-1-1,21-8 0,-29 10-10,1-1 0,-1-1 0,0 1 0,0 0 0,0-1 0,-1 0-1,1 0 1,-1 0 0,1 0 0,-1-1 0,0 1 0,0-1 0,-1 0 0,1 0 0,-1 0-1,0 0 1,0 0 0,0-1 0,-1 1 0,1 0 0,-1-1 0,0 0 0,0 1-1,0-7 1,-1 5-91,-1-30 775,1 35-658,-1 0 0,0 0 0,1 0 0,-1 0 0,0 0 0,1 0 0,-1 1 0,0-1 0,0 0 0,0 0 0,0 1 0,0-1 1,0 0-1,0 1 0,0-1 0,0 1 0,0 0 0,0-1 0,0 1 0,0 0 0,0-1 0,-1 1 0,1 0 0,0 0 0,0 0 0,0 0 0,0 0 0,-2 1 0,-5-1-13,-1 2 1,1-1 0,0 1-1,-1 1 1,1-1 0,0 2 0,1-1-1,-1 1 1,0 0 0,1 0-1,0 1 1,0 0 0,0 0-1,1 1 1,-7 7 0,9-10-17,1 1 1,-1-1 0,1 1 0,0 0-1,0 0 1,0 1 0,0-1-1,1 0 1,0 1 0,0 0 0,0 0-1,0-1 1,1 1 0,0 0 0,0 0-1,0 0 1,0 1 0,1-1-1,0 0 1,0 0 0,0 0 0,1 0-1,0 0 1,0 0 0,0 0 0,3 8-1,-1-11-3,-1 1-1,1-1 1,0 0-1,-1 1 1,1-1 0,0-1-1,0 1 1,0 0-1,1-1 1,-1 1-1,0-1 1,1 0-1,-1 0 1,0 0-1,1-1 1,-1 1 0,1-1-1,6 0 1,-7 1-2,32 2-399,-1 0 0,0-2 1,1-2-1,-1-1 0,0-2 1,58-13-1,-23-8-3672</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49.879"/>
    </inkml:context>
    <inkml:brush xml:id="br0">
      <inkml:brushProperty name="width" value="0.05" units="cm"/>
      <inkml:brushProperty name="height" value="0.05" units="cm"/>
      <inkml:brushProperty name="color" value="#008C3A"/>
    </inkml:brush>
  </inkml:definitions>
  <inkml:trace contextRef="#ctx0" brushRef="#br0">24 14 832,'0'0'22432,"-3"-5"-22085,2 5-346,1-1-1,0 1 1,-1-1 0,1 1-1,0-1 1,-1 1 0,1-1-1,0 1 1,-1-1 0,1 1-1,-1-1 1,1 1 0,-1 0 0,1-1-1,-1 1 1,1 0 0,-1 0-1,1-1 1,-1 1 0,0 0-1,1 0 1,-1 0 0,1 0-1,-1 0 1,1-1 0,-1 1 0,-1 0-1,-3 15-65,5-6 52,0 0 0,1 0 1,0 0-1,4 14 0,6 7 32,1-1 0,1-1-1,2 0 1,33 49-1,16 29-28,-61-100-313,0 0 0,-1 0 0,1 0 0,-1 0 0,-1 0 0,1 1 0,-1-1-1,0 1 1,0 9 0,-1-10-3687</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0.223"/>
    </inkml:context>
    <inkml:brush xml:id="br0">
      <inkml:brushProperty name="width" value="0.05" units="cm"/>
      <inkml:brushProperty name="height" value="0.05" units="cm"/>
      <inkml:brushProperty name="color" value="#008C3A"/>
    </inkml:brush>
  </inkml:definitions>
  <inkml:trace contextRef="#ctx0" brushRef="#br0">0 66 16488,'0'0'6162,"149"-51"-6578,-53 44-224,-1 3-545,-12 0-1456,-25 4-6099</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0.709"/>
    </inkml:context>
    <inkml:brush xml:id="br0">
      <inkml:brushProperty name="width" value="0.05" units="cm"/>
      <inkml:brushProperty name="height" value="0.05" units="cm"/>
      <inkml:brushProperty name="color" value="#008C3A"/>
    </inkml:brush>
  </inkml:definitions>
  <inkml:trace contextRef="#ctx0" brushRef="#br0">71 127 16071,'0'0'5013,"0"-15"-4479,0-63 546,-25 83-530,22-4-552,0 1 1,0-1-1,1 1 1,-1 0-1,1 0 0,-1 0 1,1 1-1,0-1 0,0 0 1,0 1-1,0 0 1,1-1-1,-1 1 0,0 0 1,1 0-1,0 0 1,-2 5-1,1 2 1,0 1 1,1-1-1,0 0 1,1 15-1,0-22-3,1-1 0,0 1 0,-1 0-1,1 0 1,1 0 0,-1-1 0,0 1 0,1 0 0,-1-1 0,1 1-1,-1-1 1,1 0 0,0 0 0,0 1 0,1-1 0,-1 0 0,0-1 0,0 1-1,1 0 1,0-1 0,-1 1 0,1-1 0,-1 0 0,1 0 0,0 0-1,3 1 1,11 3-111,0 0-1,1-1 1,17 1-1,3-1-360,0-2 0,39-2 0,-52-1 304,-21 2 145,0-1 1,0 0 0,0 0 0,0 0 0,-1-1-1,1 1 1,0-1 0,0 0 0,0 0 0,-1-1-1,1 1 1,0-1 0,-1 1 0,0-1-1,1 0 1,-1 0 0,0-1 0,0 1 0,0-1-1,0 0 1,0 1 0,-1-1 0,1 0 0,-1-1-1,0 1 1,0 0 0,0-1 0,0 1-1,-1-1 1,1 1 0,-1-1 0,0 0 0,0 0-1,0 1 1,-1-1 0,1 0 0,-1 0 0,0 0-1,-1-5 1,1 0 130,0 1 1,-1-1-1,0 1 0,0-1 0,-1 1 1,0 0-1,-4-10 0,5 16-36,0-1-1,0 1 1,0-1 0,-1 1 0,1 0-1,-1 0 1,0 0 0,0-1 0,0 1-1,0 1 1,0-1 0,0 0-1,0 0 1,0 1 0,-1 0 0,1-1-1,-1 1 1,1 0 0,-1 0 0,1 0-1,-1 0 1,0 1 0,1-1 0,-1 1-1,0 0 1,-4-1 0,7 1 1,9 0-128,66 2-15,-41 1-90,0-2 0,0-2 1,0-1-1,0-2 1,36-8-1,-70 12 185,1 0 1,-1 0 0,0 0-1,0 0 1,1 0-1,-1 0 1,0 0-1,0 0 1,1 0-1,-1 0 1,0 0-1,0 0 1,1 1 0,-1-1-1,0 0 1,0 0-1,1 0 1,-1 0-1,0 0 1,0 0-1,0 1 1,1-1-1,-1 0 1,0 0 0,0 0-1,0 1 1,1-1-1,-1 0 1,0 0-1,0 0 1,0 1-1,0-1 1,0 0-1,0 0 1,0 1 0,0-1-1,0 0 1,0 0-1,1 1 1,-1-1-1,0 0 1,0 0-1,0 1 1,-1-1-1,1 0 1,0 0 0,0 1-1,0-1 1,-4 24 163,-11 23-178,12-37 7,0 1-1,1 0 1,1 0-1,-1-1 1,2 1-1,1 22 1,-1-9-44,0-23 11,0-1 1,0 1 0,0-1-1,0 1 1,0-1 0,0 1-1,0-1 1,1 1 0,-1-1-1,0 1 1,0-1 0,0 0-1,0 1 1,1-1 0,-1 1-1,0-1 1,1 0 0,-1 1-1,0-1 1,1 0 0,-1 1-1,0-1 1,1 0 0,-1 1-1,1-1 1,-1 0 0,0 0-1,1 1 1,-1-1 0,1 0-1,-1 0 1,1 0 0,-1 0-1,1 0 1,22-3-304,19-15 154,40-39 44,-41 28 126,57-32 1,-83 53 4,0 1-1,1 1 1,0 0-1,0 1 1,1 0-1,0 2 1,29-3 0,-39 5-7,-1 0-1,1 1 1,-1 0 0,1 1 0,-1 0 0,1 0 0,-1 0 0,0 0 0,1 1 0,-1 0 0,0 1 0,0-1 0,6 5 0,-8-4 9,0 0 0,0 1 0,-1 0 1,1-1-1,-1 1 0,0 0 0,0 1 1,-1-1-1,1 1 0,-1-1 0,0 1 1,0-1-1,-1 1 0,1 0 0,-1 0 1,0 0-1,1 7 0,-1 0 39,1 1-1,-1-1 1,-1 0-1,-1 16 1,1-25-28,-1 1 0,1-1 0,-1 0 0,0 0 0,0 1 0,0-1 0,0 0 0,-1 0 0,1 0 0,-1 0 0,0-1 0,0 1 0,0 0 0,0-1 0,0 1 0,0-1 0,-1 1 0,1-1 0,-6 3 0,-4 1 0,0 0 1,-1-1-1,1 0 1,-1-1-1,0-1 1,-1 0-1,1 0 1,0-2 0,-22 1-1,33-10-2122,2-1-1289</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2.387"/>
    </inkml:context>
    <inkml:brush xml:id="br0">
      <inkml:brushProperty name="width" value="0.05" units="cm"/>
      <inkml:brushProperty name="height" value="0.05" units="cm"/>
      <inkml:brushProperty name="color" value="#008C3A"/>
    </inkml:brush>
  </inkml:definitions>
  <inkml:trace contextRef="#ctx0" brushRef="#br0">1 12 18200,'0'0'5555,"7"-3"-5374,-6 2-176,1 0-8,0 0 1,-1 0 0,1 0 0,0 1 0,0-1-1,0 0 1,0 1 0,-1-1 0,1 1 0,0-1-1,0 1 1,0 0 0,0 0 0,0 0-1,0 0 1,0 0 0,0 1 0,0-1 0,0 1-1,0-1 1,0 1 0,0-1 0,-1 1 0,1 0-1,0 0 1,0 0 0,-1 0 0,1 0 0,-1 0-1,1 1 1,-1-1 0,1 1 0,-1-1 0,0 1-1,0-1 1,0 1 0,0-1 0,0 1-1,0 0 1,0 0 0,0 0 0,0 2 0,10 28-3,-1 0 1,-2 0 0,-2 1 0,0 0 0,0 45 0,-4-46 17,1-1-1,1 0 1,1 1 0,2-2-1,2 1 1,15 38 0,-21-62-45,0-1 0,1 1 0,0-1 0,0 1 0,0-1 0,1-1 0,0 1-1,0 0 1,0-1 0,1 0 0,0-1 0,0 1 0,0-1 0,0 0 0,1 0 0,0-1 0,-1 0 0,1 0 0,0-1 0,1 0 0,-1 0 0,0 0 0,1-1 0,-1 0 0,0-1 0,12 0 0,-1 0-115,-1 0 0,0-2 0,0 0 0,1 0 0,-1-2-1,24-8 1,-32 8 153,-1 1 0,0-2 0,0 1 0,0-1 0,0 0 0,-1-1-1,0 0 1,0 0 0,0-1 0,-1 1 0,0-1 0,0-1 0,-1 1 0,5-10-1,-6 8 45,0 0-1,-1-1 1,0 1-1,0-1 0,-1 0 1,0 1-1,-1-1 1,0 0-1,-1 0 1,-1-15-1,1 19-14,0 4-26,0 1-1,0 0 1,0 0-1,0 0 1,0 0-1,-1 0 1,1 0-1,0-1 0,-1 1 1,1 0-1,0 0 1,-1 0-1,0 0 1,1 0-1,-1 0 1,0 1-1,1-1 0,-1 0 1,0 0-1,0 0 1,1 0-1,-1 1 1,0-1-1,0 0 1,-1 0-1,-1 0 2,0 0 0,1 1-1,-1-1 1,0 0 0,1 1 0,-1 0-1,0-1 1,1 1 0,-1 0 0,-4 1-1,1 0-6,1 0-1,-1 0 1,0 0-1,0 1 1,1 0 0,-1 0-1,1 0 1,0 1-1,-8 4 1,8-3-5,0 1 0,1-1 0,0 0 0,-1 1 0,2 0 0,-1 0 0,0 0 0,1 1 0,0-1 0,1 1 0,-1 0 0,1-1 0,0 1 0,0 0 0,1 1 0,-1-1 0,2 0 0,-1 0 0,1 0 0,-1 1 0,2-1 0,-1 0 0,2 10 0,-1-14-6,0 1 1,1-1 0,-1 0 0,0 1 0,1-1 0,-1 0 0,1 0 0,0 0 0,0 0 0,0 0 0,0 0 0,0 0 0,0-1 0,0 1 0,0-1 0,1 0 0,-1 1 0,0-1 0,1 0 0,0 0 0,2 0 0,60 12-328,-59-12 294,37 4-434,1-2-1,0-2 1,0-2 0,47-6 0,-72 5-116,0-2 0,-1 0 1,1-1-1,-1 0 0,0-2 0,0 0 0,-1-1 0,0-1 1,0 0-1,-1-1 0,27-23 0,-38 28 492,0-1-1,0 0 1,0 0 0,-1 0 0,0 0 0,0-1-1,-1 0 1,0 0 0,0 0 0,0 0 0,-1 0-1,2-10 1,-3 8 925,1-1 0,-2 1 0,1 0 0,-1-1 0,-2-13 0,1 21-690,1 1 1,-1-1-1,0 1 1,1 0-1,-1-1 1,0 1-1,0 0 1,0 0-1,0-1 0,0 1 1,0 0-1,-1 0 1,1 0-1,0 0 1,0 0-1,-1 0 1,1 1-1,-1-1 1,1 0-1,-1 1 1,1-1-1,-1 1 1,1 0-1,-1-1 1,1 1-1,-1 0 1,1 0-1,-1 0 1,0 0-1,1 0 1,-1 0-1,-1 1 1,-5-1-90,1 1 0,0 0 0,0 0 0,0 1 0,0-1 1,-8 5-1,6-2-27,-1 1 1,1 1-1,1-1 1,-1 2-1,1-1 1,0 1-1,0 0 1,1 1-1,0-1 0,0 2 1,1-1-1,0 1 1,-6 12-1,5-7-12,1-1 0,1 1 0,1 0 0,0 1 0,0-1 0,1 1 0,1-1 0,1 1-1,0 15 1,1-28-54,-1 1 0,1-1 0,0 0 0,0 0 0,1 1 0,-1-1 0,0 0 0,1 0 0,-1 1 0,1-1 0,0 0 0,0 0 0,0 0 0,0 0-1,1 2 1,0-2-46,0-1-1,0 0 1,0 0-1,1 0 0,-1-1 1,0 1-1,0 0 0,1-1 1,-1 1-1,0-1 1,1 0-1,-1 0 0,0 0 1,5 0-1,-1 0-42,-1 0 1,1 0-1,-1-1 0,1 0 0,-1 0 1,1 0-1,-1 0 0,0-1 0,0 0 1,1 0-1,-1 0 0,-1-1 0,1 0 1,5-3-1,-6 2 103,1-1-1,-1 0 1,0 0 0,0 0-1,-1 0 1,0 0 0,0-1-1,0 0 1,0 0 0,-1 1 0,0-1-1,2-9 1,0-7 855,0-1 0,-2 1 0,0-35 0,7 97 215,-8-11-968,-1-18-48,1-1 0,-1 1-1,2-1 1,-1 1 0,6 17 0,-6-26-27,0 1-1,1-1 1,-1 1-1,0-1 1,1 0-1,-1 1 1,1-1-1,0 0 1,0 0-1,0 0 1,0-1-1,0 1 1,0 0 0,1-1-1,-1 1 1,0-1-1,1 0 1,-1 0-1,1 0 1,-1 0-1,1 0 1,0 0-1,-1-1 1,1 1-1,0-1 1,0 0-1,3 0 1,6 1-104,0-1 1,0-1-1,1 0 1,-1 0-1,18-5 1,-27 5 85,0 0 1,0 0-1,0 0 1,0-1-1,0 1 0,0-1 1,0 0-1,-1 0 1,1 0-1,-1 0 1,1 0-1,-1-1 0,0 1 1,0-1-1,0 1 1,0-1-1,0 0 1,0 0-1,-1 0 0,0 0 1,1 0-1,-1 0 1,0 0-1,-1 0 1,2-6-1,1-23 174,-2 0 1,-2-35-1,-1 9 147,3 57-296,-1-1-1,1 0 1,-1 0-1,1 1 1,0-1-1,-1 1 1,1-1-1,0 0 1,0 1-1,0 0 1,0-1-1,1 1 1,-1 0-1,0-1 1,1 1-1,-1 0 1,0 0-1,1 0 1,-1 0-1,1 0 1,0 1-1,-1-1 1,1 0-1,0 1 1,-1-1-1,1 1 1,0-1-1,0 1 1,1 0-1,58-6 47,-58 6-47,2-1 1,-1 1-1,1 0 1,-1 0 0,1 0 0,-1 1 0,1 0 0,-1 0-1,1 0 1,-1 0 0,0 1 0,1-1 0,-1 1 0,0 0-1,0 1 1,7 4 0,-8-3 10,1 0 0,-1 0 0,0 0 1,-1 1-1,1-1 0,-1 1 0,0-1 0,0 1 0,0 0 0,-1 0 0,1 0 0,-1 0 0,-1 0 0,2 6 0,-2-7-6,1 6 34,0 1 0,1-1 0,0 0 0,1 0 0,0 1 0,5 11 0,-6-19-31,1 0 1,-1 1-1,0-1 0,1 0 0,0 0 0,0-1 0,0 1 0,0 0 1,0-1-1,0 0 0,1 0 0,-1 0 0,1 0 0,0 0 0,-1-1 0,1 0 1,0 0-1,0 0 0,0 0 0,6 0 0,29 3-960,1-2 1,50-4-1,-39-2-3784</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2.789"/>
    </inkml:context>
    <inkml:brush xml:id="br0">
      <inkml:brushProperty name="width" value="0.05" units="cm"/>
      <inkml:brushProperty name="height" value="0.05" units="cm"/>
      <inkml:brushProperty name="color" value="#008C3A"/>
    </inkml:brush>
  </inkml:definitions>
  <inkml:trace contextRef="#ctx0" brushRef="#br0">0 65 8996,'0'0'13489,"8"-4"-13217,-5 2-270,1 0 0,-1 0 0,1 0 0,0 1 0,0 0 0,-1-1-1,1 2 1,0-1 0,0 0 0,0 1 0,0-1 0,0 1 0,0 0 0,0 1 0,0-1 0,0 1-1,0 0 1,0 0 0,0 0 0,-1 0 0,1 0 0,0 1 0,-1 0 0,1 0 0,-1 0 0,0 0 0,1 0-1,-1 1 1,0-1 0,0 1 0,-1 0 0,1 0 0,-1 0 0,5 6 0,-2 1-20,0 0-1,-1 1 1,0-1 0,-1 1 0,0-1 0,-1 1 0,0 0 0,0 0-1,-1 0 1,-1 0 0,-1 19 0,1-18-50,-1-20 76,1 0 1,0-1-1,1 1 0,-1 0 0,2 0 0,-1 0 0,1 0 1,0 0-1,1 1 0,-1-1 0,2 1 0,-1-1 0,1 1 1,0 0-1,0 0 0,11-11 0,-3 4-3,-4 4-1,0 0 0,1 0 1,0 1-1,1 0 0,0 0 1,0 1-1,1 1 0,0 0 1,14-7-1,-24 14-3,0 0 0,0 0 0,0 0 0,1 0 0,-1 0 0,0 0 0,0 0 0,0 0-1,1 0 1,-1 0 0,0 1 0,0-1 0,0 0 0,0 1 0,0-1 0,1 1 0,-1 0 0,0-1 0,0 1 0,0 0 0,-1 0 0,1-1 0,0 1 0,0 0-1,0 0 1,0 0 0,-1 0 0,1 0 0,-1 0 0,1 0 0,0 0 0,-1 0 0,0 1 0,1-1 0,-1 2 0,15 52 5,-12-40 5,-2-8-41,0 0 1,1 0-1,1 0 0,-1-1 1,1 1-1,0-1 1,0 1-1,1-1 0,0 0 1,0-1-1,0 1 1,1-1-1,0 1 1,0-1-1,0-1 0,0 1 1,1-1-1,0 0 1,0 0-1,0 0 0,0-1 1,1 0-1,-1-1 1,1 1-1,0-1 0,0 0 1,0-1-1,0 0 1,0 0-1,0 0 1,0-1-1,8 0 0,1-3-2171,-7-11-3311</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3.171"/>
    </inkml:context>
    <inkml:brush xml:id="br0">
      <inkml:brushProperty name="width" value="0.05" units="cm"/>
      <inkml:brushProperty name="height" value="0.05" units="cm"/>
      <inkml:brushProperty name="color" value="#008C3A"/>
    </inkml:brush>
  </inkml:definitions>
  <inkml:trace contextRef="#ctx0" brushRef="#br0">6 34 16263,'0'0'7292,"0"-8"-6929,-4-18-276,3 39-123,5 60-26,30 88 228,-1-8-470,-24-51-2834,-9-97-861</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3.554"/>
    </inkml:context>
    <inkml:brush xml:id="br0">
      <inkml:brushProperty name="width" value="0.05" units="cm"/>
      <inkml:brushProperty name="height" value="0.05" units="cm"/>
      <inkml:brushProperty name="color" value="#008C3A"/>
    </inkml:brush>
  </inkml:definitions>
  <inkml:trace contextRef="#ctx0" brushRef="#br0">1 83 14935,'0'0'8356,"95"-32"-8356,-16 25-48,-5-2-80,17-1-369,-20 1-559,-26-6-2290</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4.192"/>
    </inkml:context>
    <inkml:brush xml:id="br0">
      <inkml:brushProperty name="width" value="0.05" units="cm"/>
      <inkml:brushProperty name="height" value="0.05" units="cm"/>
      <inkml:brushProperty name="color" value="#008C3A"/>
    </inkml:brush>
  </inkml:definitions>
  <inkml:trace contextRef="#ctx0" brushRef="#br0">0 7 17656,'0'0'5693,"0"-7"-5369,0 10-365,0 650-1952,0-663 1997,1 0 0,0 0-1,0 0 1,1 0 0,0 0-1,1 0 1,0 1 0,0-1-1,1 1 1,0 0 0,1 0-1,0 0 1,0 1 0,1-1-1,12-12 1,-8 9 7,0 1 1,1 0-1,0 0 1,1 2-1,0-1 1,25-14-1,-28 19 0,-1 1 0,1 0 0,-1 1 1,1 0-1,0 0 0,1 1 0,-1 0 0,0 1 0,1 0 0,-1 0 0,0 1 0,14 1 0,-19 0-12,-1 0 0,0 1 0,0-1 0,0 0 0,0 1 0,0 0 1,0 0-1,0 0 0,0 0 0,-1 0 0,1 0 0,-1 1 0,1-1 0,-1 1 0,0 0 0,0-1 0,0 1 0,0 0 0,-1 0 0,1 1 0,-1-1 1,0 0-1,0 0 0,0 1 0,0-1 0,0 7 0,0-6-3,0 0-1,-1 1 1,1-1 0,-1 1-1,0-1 1,0 0 0,-1 1-1,1-1 1,-1 1 0,0-1-1,0 0 1,0 0 0,-1 1-1,0-1 1,1 0 0,-2 0 0,1-1-1,0 1 1,-1 0 0,1-1-1,-4 4 1,-16 6-65,0 0-1,0-1 1,-1-2 0,0 0-1,-1-2 1,0 0-1,-27 4 1,2-8-3722,48-17-3100</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4.574"/>
    </inkml:context>
    <inkml:brush xml:id="br0">
      <inkml:brushProperty name="width" value="0.05" units="cm"/>
      <inkml:brushProperty name="height" value="0.05" units="cm"/>
      <inkml:brushProperty name="color" value="#008C3A"/>
    </inkml:brush>
  </inkml:definitions>
  <inkml:trace contextRef="#ctx0" brushRef="#br0">202 0 12358,'0'0'5872,"25"21"-5021,4 2-496,41 44-1,-67-64-335,0 1 0,0 0 0,0 0 1,-1 0-1,0 0 0,0 1 0,0-1 0,0 1 0,-1-1 0,1 1 0,-1-1 0,0 1 0,-1 0 0,1 0 0,-1-1 0,0 1 0,0 0 0,-1 0 0,0 4 0,0 11 65,0 55-123,-1-58-2460,5-25 2546,1 1 0,0 0 0,0 0 0,0 0 0,1 0 0,0 1-1,0-1 1,1 1 0,0 1 0,10-9 0,4-2 315,1 1 1,27-15 0,-45 28-290,0 0 1,0 0-1,0 1 0,1 0 1,-1-1-1,1 1 0,-1 1 1,8-2-1,-10 2-41,0 0 1,0 0-1,0 0 0,0 0 1,0 0-1,1 1 0,-1-1 1,0 0-1,0 1 0,0-1 1,0 1-1,0-1 0,0 1 1,0-1-1,0 1 0,0 0 1,0 0-1,-1-1 0,3 3 1,0 3 6,0 0 1,0 0-1,-1 0 1,0 0-1,0 1 1,0 0-1,-1-1 0,1 9 1,2 6 77,-1 0 1,-1 0-1,-1 1 0,0-1 1,-2 0-1,-4 30 0,3-41-86,-1 1 1,0-1-1,0 0 0,-1 0 0,0-1 0,-1 1 0,0-1 0,0 0 1,-1 0-1,-1 0 0,1-1 0,-1 0 0,-1 0 0,-13 11 1,3-6 33,0 0 0,-1-2 0,0 0 0,-1-1 0,0-1 0,0 0 0,-41 9 0,24-10-16,-1-1 0,0-3 1,-64 1-1,96-5-50,0-1-1,0 1 1,0-1-1,0-1 1,0 1-1,0-1 1,0 0-1,-8-4 1,13 6-34,0-1 1,-1 0-1,1 1 1,0-1-1,-1 0 1,1 0-1,0 0 1,0 0-1,0 0 0,0 0 1,0 0-1,0-1 1,0 1-1,0 0 1,1 0-1,-1-1 1,0 1-1,1-1 0,-1 1 1,1 0-1,-1-1 1,1 1-1,0-1 1,0 1-1,-1-1 1,1 1-1,0-1 0,0 1 1,1-1-1,-1 1 1,0-1-1,0 1 1,1-1-1,-1 1 1,1-1-1,-1 1 1,1-1-1,0 1 0,1-2 1,1-1-192,1 0-1,0 1 1,-1 0 0,1 0 0,0 0-1,0 0 1,1 1 0,-1-1-1,1 1 1,-1 0 0,1 1 0,0-1-1,-1 1 1,1 0 0,0 0 0,5 0-1,6-3-843,68-15-5634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1.055"/>
    </inkml:context>
    <inkml:brush xml:id="br0">
      <inkml:brushProperty name="width" value="0.05" units="cm"/>
      <inkml:brushProperty name="height" value="0.05" units="cm"/>
      <inkml:brushProperty name="color" value="#004F8B"/>
    </inkml:brush>
  </inkml:definitions>
  <inkml:trace contextRef="#ctx0" brushRef="#br0">2 144 15687,'0'0'8084,"-1"-4"-7927,1 3-175,0 1-1,0-1 0,0 0 1,0 1-1,0-1 1,0 0-1,0 1 0,0-1 1,0 0-1,1 1 1,-1-1-1,0 0 0,1 1 1,-1-1-1,0 0 0,1 1 1,-1-1-1,1 1 1,-1-1-1,1 1 0,-1-1 1,1 1-1,-1-1 0,1 1 1,-1 0-1,1-1 1,0 1-1,-1 0 0,1-1 1,0 1-1,-1 0 1,1 0-1,0 0 0,-1 0 1,1 0-1,0-1 0,-1 1 1,1 0-1,0 0 1,0 1-1,-1-1 0,2 0 1,53-3-39,-16 2 31,85-17-642,-55 7 337,113-4-1,-177 15 339,0 1 1,0 1-1,-1-1 0,1 1 1,0 0-1,-1 0 1,1 0-1,-1 0 0,0 1 1,0 0-1,0 0 0,0 0 1,0 0-1,-1 1 0,1-1 1,-1 1-1,0 0 1,0 0-1,4 9 0,1-2 16,-2 1 0,1 1 0,-2-1 0,1 1 0,6 26 0,-8 9 178,-4-40 203,0-30 59,1 15-451,-1-1 1,1 0 0,0 0 0,1 1 0,0-1 0,0 1-1,1-1 1,-1 1 0,2 0 0,-1 0 0,1 0 0,8-10-1,-4 6-52,0 2-1,1-1 1,1 1-1,-1 1 0,2-1 1,-1 2-1,14-9 1,-5 6-170,-1 1 0,1 0 1,1 2-1,-1 0 0,1 1 1,0 1-1,1 1 1,-1 1-1,33-1 0,-53 4 207,1 0 0,-1 0 0,1 1 0,-1-1 0,1 0 0,-1 1 0,1-1 0,-1 1 0,0-1 0,1 0 0,-1 1 0,0-1 0,1 1 0,-1-1 0,0 1 0,1-1 0,-1 1 0,0-1 0,0 1 0,0 0 0,1-1 0,-1 1 0,0-1 0,0 1 0,0-1 0,0 1 0,0 0 0,0-1 0,0 1 0,0-1 0,-1 1 0,1 0 0,0-1 0,0 1 0,0-1-1,0 1 1,-1-1 0,1 1 0,-1 0 0,-11 25 140,4-18 14,0-1 0,-1 0-1,0-1 1,0 0 0,-11 5 0,12-8-94,1 1 0,-1 1 1,1-1-1,0 1 0,0 0 1,1 0-1,0 1 0,-1 0 1,2 0-1,-1 1 1,-4 7-1,10-14-69,-1 0-1,1 1 1,0-1 0,0 0-1,0 0 1,0 1 0,0-1 0,0 0-1,0 0 1,0 1 0,0-1-1,0 0 1,0 0 0,0 1-1,0-1 1,0 0 0,0 0 0,1 1-1,-1-1 1,0 0 0,0 0-1,0 1 1,0-1 0,0 0-1,0 0 1,1 0 0,-1 1 0,0-1-1,0 0 1,0 0 0,1 0-1,-1 0 1,0 1 0,0-1-1,0 0 1,1 0 0,-1 0 0,0 0-1,0 0 1,1 0 0,-1 0-1,0 0 1,0 0 0,1 0-1,-1 0 1,0 0 0,1 0 0,-1 0-1,0 0 1,1 0 0,17 0-209,-14 0 124,3 0 80,0-1 0,0 0-1,0 0 1,0 0 0,0-1-1,0 0 1,0 0 0,-1-1-1,0 0 1,1 0 0,-1 0-1,0-1 1,0 0 0,-1 0-1,1 0 1,-1-1 0,0 0-1,0 0 1,0 0 0,-1-1-1,0 0 1,0 1 0,3-8-1,2-1 607,-3 14-57,1 22 141,0 3-791,-1-12 75,1 1 1,0-1-1,0-1 1,2 1-1,11 13 1,-18-23-86,1 0 1,-1-1 0,1 1 0,0-1 0,0 0 0,0 0 0,0 0 0,0 0 0,0 0 0,0-1 0,1 1 0,-1-1 0,1 0-1,-1 0 1,1 0 0,-1-1 0,1 1 0,-1-1 0,1 0 0,-1 0 0,1 0 0,0 0 0,-1-1 0,1 0 0,-1 1 0,1-1-1,-1 0 1,4-2 0,1-1 116,0-1-1,-1 0 1,1 0-1,-1-1 1,-1 0 0,1 0-1,10-13 1,39-54 832,-53 68-702,22-36 619,-21 32-444,1-1 0,1 1 0,0 1 0,0-1 0,0 1 0,12-11 0,-18 19-281,1 0 1,-1-1-1,1 1 1,-1 0-1,1 0 1,-1-1-1,1 1 1,0 0 0,-1 0-1,1 0 1,-1 0-1,1 0 1,0 0-1,-1 0 1,1 0-1,-1 0 1,1 0-1,0 0 1,-1 0 0,1 0-1,0 0 1,-1 1-1,1-1 1,-1 0-1,1 0 1,-1 1-1,1-1 1,-1 0 0,1 1-1,-1-1 1,1 1-1,-1-1 1,1 1-1,-1-1 1,0 1-1,1-1 1,0 2-1,13 22-196,-12-20 204,29 63-54,-21-41-11,2-1 0,1 1 0,29 40 1,-40-65-27,-1 0 0,0 1 0,1-1 0,0 0 0,-1 0 0,1 0 0,0 0 0,-1 0 0,1 0 0,0-1 0,0 1 0,0-1 0,0 1 0,0-1 1,-1 0-1,1 0 0,0 1 0,0-1 0,0 0 0,0-1 0,0 1 0,0 0 0,0-1 0,0 1 0,0-1 0,-1 1 0,1-1 0,0 0 0,0 0 0,-1 0 0,1 0 0,0 0 0,2-2 1,9-6 148,-1-1 0,0 0 0,13-14 0,-14 14-216,48-49 460,25-21 216,-83 79-537,0 0 0,-1 0 0,1 0 0,0 0 0,0 1 0,0-1 0,0 0 0,0 1 0,0-1 1,0 1-1,0-1 0,0 1 0,0-1 0,1 1 0,-1 0 0,0 0 0,0-1 0,0 1 0,0 0 0,1 0 0,-1 0 0,0 0 0,0 0 0,0 1 0,0-1 0,1 0 0,-1 0 0,0 1 0,0-1 0,0 1 1,0-1-1,0 1 0,0-1 0,0 1 0,0 0 0,0-1 0,0 1 0,0 0 0,0 0 0,-1 0 0,1 0 0,0 0 0,-1 0 0,1 0 0,0 0 0,-1 0 0,1 0 0,-1 0 0,0 0 0,1 0 0,-1 0 1,0 3-1,4 8-28,-1 1 1,0 0-1,1 23 1,-3-25 63,0 69-8,-1-79-31,1-1 1,-1 1-1,0-1 1,0 1-1,0-1 1,0 1-1,1 0 1,-1-1-1,0 1 0,1-1 1,-1 1-1,0-1 1,1 1-1,-1-1 1,1 1-1,-1-1 1,0 0-1,1 1 1,-1-1-1,1 0 1,-1 1-1,1-1 1,0 0-1,-1 0 1,1 1-1,-1-1 0,1 0 1,-1 0-1,1 0 1,0 0-1,-1 0 1,1 0-1,-1 0 1,1 0-1,0 0 1,-1 0-1,1 0 1,-1 0-1,1 0 1,0 0-1,-1 0 1,1-1-1,-1 1 0,2-1 1,0 1-3,18-5 15,0 0 0,-1-1 0,1-1 0,-1-1 0,-1-1 0,1 0 0,27-20 0,27-12 49,-58 33-60,-5 2 2,1 0 0,-1 1 0,1 0 0,0 1 1,0 0-1,1 1 0,-1 0 0,1 1 0,17-2 0,-27 5-8,-1-1 0,0 1 0,0-1 0,0 1 0,0 0 0,0-1 0,0 1 0,0 0 0,0 0 0,0 0 0,-1-1 0,1 1 0,0 0 0,0 0 0,-1 0 0,1 0 0,-1 1 0,1-1 0,-1 0 0,1 0 0,-1 0 0,0 0 0,1 0 0,-1 1 0,0-1 0,0 0 0,0 0 0,0 0 0,0 2 0,0 48-8,-1-37 0,1-11 16,0 0-1,0 1 0,-1-1 0,0 1 0,1-1 0,-1 0 0,-1 1 0,1-1 0,0 0 0,-1 0 0,0 0 0,1 0 0,-1 0 0,0 0 1,-1-1-1,1 1 0,0-1 0,-1 1 0,1-1 0,-1 0 0,0 0 0,0 0 0,0 0 0,0-1 0,0 1 0,-5 1 0,-2 3 17,8-4-1436,2-5-989</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4.921"/>
    </inkml:context>
    <inkml:brush xml:id="br0">
      <inkml:brushProperty name="width" value="0.05" units="cm"/>
      <inkml:brushProperty name="height" value="0.05" units="cm"/>
      <inkml:brushProperty name="color" value="#008C3A"/>
    </inkml:brush>
  </inkml:definitions>
  <inkml:trace contextRef="#ctx0" brushRef="#br0">67 0 20393,'0'0'3490,"3"2"-3218,-1 0-276,0 1-1,0-1 1,0 0 0,0 1-1,0-1 1,-1 1 0,1 0-1,-1 0 1,0 0 0,0-1-1,0 1 1,0 0-1,0 0 1,0 6 0,5 56 9,-3-31-1,9 55 30,4 21-16,1 135-1,-17-241-79,0 0 0,0 0 0,0 0-1,-1 1 1,1-1 0,-1 0 0,0 0-1,0 0 1,-1 0 0,1 0-1,-1-1 1,0 1 0,0 0 0,0-1-1,0 1 1,0-1 0,-7 7 0,5-7-230,-1 0 1,1 0 0,-1-1 0,0 1 0,0-1-1,0 0 1,0 0 0,0-1 0,-1 0 0,1 1 0,0-2-1,-10 1 1,-28 1-4949</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5.564"/>
    </inkml:context>
    <inkml:brush xml:id="br0">
      <inkml:brushProperty name="width" value="0.05" units="cm"/>
      <inkml:brushProperty name="height" value="0.05" units="cm"/>
      <inkml:brushProperty name="color" value="#008C3A"/>
    </inkml:brush>
  </inkml:definitions>
  <inkml:trace contextRef="#ctx0" brushRef="#br0">54 283 9748,'0'0'13263,"-9"-12"-12810,-27-39-237,27 38-208,75 13-669,0-4 51,-1-2 0,0-3 0,0-2 0,103-34 0,-154 40 478,0-1-1,0 0 0,-1-1 1,23-16-1,-33 21 294,1-1 1,0 0-1,-1 0 0,1 0 1,-1-1-1,0 0 0,0 1 1,-1-1-1,1 0 0,-1 0 1,1 0-1,-1 0 1,-1-1-1,1 1 0,0-1 1,-1 1-1,0-1 0,0 1 1,0-8-1,-1 11 591,0 6-357,0 425-1945,0-430 1500,0 1 0,0-1-1,1 1 1,-1-1 0,0 1 0,0-1-1,1 0 1,-1 1 0,0-1-1,1 1 1,-1-1 0,0 0 0,1 0-1,-1 1 1,0-1 0,1 0 0,-1 1-1,1-1 1,-1 0 0,1 0 0,-1 0-1,0 0 1,1 1 0,-1-1 0,1 0-1,-1 0 1,1 0 0,-1 0-1,1 0 1,-1 0 0,1 0 0,-1 0-1,1 0 1,-1 0 0,1-1 0,-1 1-1,0 0 1,2 0 0,21-7-210,-12 0 205,1 0 0,-1-1 0,0 0 0,0-1-1,-1 0 1,-1-1 0,1 0 0,12-18-1,4-10 809,26-49 0,-51 87-737,-1 0 1,0 0-1,1 0 1,-1 0-1,1 0 1,-1 0-1,0 0 1,1 0-1,-1 1 1,0-1-1,1 0 1,-1 0-1,0 0 1,1 1-1,-1-1 1,0 0-1,1 0 1,-1 1-1,0-1 1,0 0-1,1 0 1,-1 1-1,0-1 1,0 0-1,0 1 1,1-1-1,-1 0 1,0 1-1,0-1 1,0 1-1,0-1 1,0 0-1,0 1 1,0-1-1,0 0 1,0 1-1,0 0 1,14 30-22,-8-15 5,0-1-1,2 0 1,0 0 0,11 16-1,-14-26 1,-1 0 1,1 0-1,0-1 0,0 1 1,0-1-1,1 0 0,-1 0 0,1-1 1,0 0-1,0 0 0,1 0 0,-1 0 1,0-1-1,9 1 0,5 2 26,0-2 0,0-1 1,0 0-1,0-1 0,30-3 0,-39 1-15,-1 0-1,1-1 1,-1-1 0,1 1 0,-1-1-1,0-1 1,0 0 0,-1-1-1,1 0 1,-1 0 0,16-13 0,-21 15-26,0-1 0,-1 0 1,1 0-1,-1 0 0,0 0 1,0-1-1,-1 1 0,1-1 0,-1 0 1,0 0-1,0 0 0,-1 0 1,2-6-1,0-5 155,-2 0-1,1-30 1,-2 42-71,-1 9-52,0 0-1,0 1 1,0-2-1,-1 1 1,1 0-1,-1 0 1,0 0-1,-6 8 1,-9 29-8,16-39-11,1 1 0,-1-1 0,0 1 0,1-1 0,0 1 0,0 0 0,0-1 0,0 1 0,1-1 0,-1 1 0,1 0 0,0-1 0,0 1 0,0-1 0,1 0 0,-1 1 0,1-1 0,-1 0 0,1 0-1,0 0 1,3 3 0,1-2-9,-1 0 0,1-1 1,0 1-1,0-1 0,0 0 0,0-1 0,1 0 0,-1 0 0,1 0 0,-1-1 0,8 1 0,63 8-1149,0-4 1,81-4 0,-140-2 616,107 0-5355</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6.206"/>
    </inkml:context>
    <inkml:brush xml:id="br0">
      <inkml:brushProperty name="width" value="0.05" units="cm"/>
      <inkml:brushProperty name="height" value="0.05" units="cm"/>
      <inkml:brushProperty name="color" value="#008C3A"/>
    </inkml:brush>
  </inkml:definitions>
  <inkml:trace contextRef="#ctx0" brushRef="#br0">196 10 11413,'0'0'11683,"-21"5"-11547,-67 22-99,83-25-37,0 1 0,0 0 0,0 0 0,0 0 0,0 1 0,1-1 0,0 1-1,-1 0 1,1 0 0,1 1 0,-1-1 0,1 1 0,0 0 0,0 0 0,0 0-1,0 0 1,1 0 0,0 1 0,0-1 0,-1 7 0,0 7-12,0 0 0,1 1 0,1-1 0,2 26 0,-1-18-62,1-25 25,0 0 1,0 0-1,-1 0 0,1 0 0,0-1 1,0 1-1,0 0 0,1-1 0,-1 1 0,0-1 1,1 1-1,-1-1 0,1 1 0,-1-1 1,1 0-1,0 0 0,-1 0 0,1 0 0,0 0 1,0 0-1,0-1 0,0 1 0,0-1 1,0 1-1,0-1 0,0 1 0,0-1 0,0 0 1,0 0-1,3-1 0,-2 2-31,0-1 0,0 1 0,0-1 0,0 0 0,0-1 0,0 1 0,0 0 0,1-1 0,-1 0-1,0 1 1,-1-1 0,1 0 0,0-1 0,0 1 0,0 0 0,-1-1 0,1 0 0,-1 0 0,1 1 0,3-5 0,-1-5 76,-1-1 0,-1 1 0,1-1 0,-2 0 0,0 0 0,0 0 0,-1 0 0,-1-14 0,8-48 525,-6 68-469,0-1-1,0 1 1,0-1 0,1 1-1,0 0 1,1 0-1,-1 0 1,1 0-1,0 1 1,0 0-1,1-1 1,0 1-1,0 1 1,9-8 0,-11 10-48,-1 1 0,1-1 0,0 1 0,0 0 0,-1 0 1,1 0-1,0 0 0,0 0 0,0 1 0,0 0 0,0-1 1,0 1-1,0 0 0,0 0 0,0 0 0,0 1 0,0-1 1,0 1-1,0 0 0,0 0 0,0 0 0,-1 0 0,1 0 0,0 0 1,-1 1-1,1-1 0,0 1 0,-1 0 0,0 0 0,0 0 1,1 0-1,-1 0 0,0 1 0,-1-1 0,3 4 0,5 7-21,0 2-1,-1-1 0,-1 1 0,0 0 0,-1 0 0,-1 1 0,0-1 0,-2 1 0,1 0 0,-2 1 0,0-1 0,-1 0 1,-2 28-1,1-43 258,1-4 520,3-9-647,0 1 0,1 0 0,0 0 0,1 1 0,0-1 0,1 1 0,0 1 0,1-1 0,0 1 0,0 0 0,13-10 0,7-5-623,1 2 0,46-28 1,-68 46 152,0-1 0,0 2 1,0-1-1,0 1 1,1 0-1,-1 1 0,1 0 1,0 0-1,0 1 1,0-1-1,15 1 0,-22 3 402,0 0 0,0-1 0,-1 1-1,1 0 1,0 0 0,-1 0-1,0 0 1,1 0 0,-1 0 0,0 0-1,0-1 1,0 1 0,0 0 0,0 0-1,0 0 1,-1 2 0,1 2 283,-2 46 1339,0-35-1366,1 1-1,1 0 1,1-1-1,0 1 1,1-1-1,1 1 1,7 22-1,-9-37-302,1-1 1,-1 1-1,0 0 0,1-1 1,0 1-1,0-1 1,0 0-1,0 1 0,0-1 1,0 0-1,0 0 0,1 0 1,3 2-1,13 1-5375</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6.572"/>
    </inkml:context>
    <inkml:brush xml:id="br0">
      <inkml:brushProperty name="width" value="0.05" units="cm"/>
      <inkml:brushProperty name="height" value="0.05" units="cm"/>
      <inkml:brushProperty name="color" value="#008C3A"/>
    </inkml:brush>
  </inkml:definitions>
  <inkml:trace contextRef="#ctx0" brushRef="#br0">9 71 20009,'0'0'4258,"-9"-71"-4258,9 88-2481,0 5 1633,0 5-1457,5-1-3890</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7.038"/>
    </inkml:context>
    <inkml:brush xml:id="br0">
      <inkml:brushProperty name="width" value="0.05" units="cm"/>
      <inkml:brushProperty name="height" value="0.05" units="cm"/>
      <inkml:brushProperty name="color" value="#008C3A"/>
    </inkml:brush>
  </inkml:definitions>
  <inkml:trace contextRef="#ctx0" brushRef="#br0">162 1 16792,'0'0'5837,"-8"4"-5805,-5 2-7,2 1 0,-1 0 0,1 1 0,0 0 0,1 1 0,0 0 0,-12 14 0,17-17-176,-1 0 0,1 1-1,0 0 1,0 0 0,1 0 0,0 1 0,1-1 0,-1 1-1,1 0 1,1 0 0,0 0 0,0 1 0,0-1 0,0 9-1,26-14-1189,-20-3 1196,13-1 97,0-1-1,28-7 0,-27 5 319,0 1-1,34-2 0,-49 5-222,1 0 0,-1 1 0,0-1 0,0 1 0,1 0 0,-1 0 0,0 0 0,0 0 0,0 1 0,0-1 0,0 1 0,0 0 0,-1 0 0,1 0 0,3 3 0,0 1 26,-1 0 1,1 1-1,-1-1 0,-1 1 1,9 15-1,-5-5 66,-1 0 1,0 1-1,-1 0 0,5 33 1,-5-12-2,-2 0-1,-2 0 1,-1-1 0,-5 46-1,3-79-123,-1-1-1,1 1 0,-1 0 1,0 0-1,0-1 1,-1 1-1,1-1 0,-1 0 1,0 0-1,0 0 1,0 0-1,0 0 0,-1-1 1,0 1-1,0-1 1,0 0-1,0 0 0,0 0 1,-1-1-1,1 1 1,-1-1-1,1 0 0,-1-1 1,0 1-1,0-1 1,0 0-1,0 0 0,0 0 1,-7-1-1,8 1 14,0-1 0,0 0 0,0 0-1,0 0 1,0 0 0,0 0 0,0-1 0,0 0 0,0 0 0,1 0-1,-1 0 1,0-1 0,0 1 0,1-1 0,-1 0 0,1 0 0,-1-1-1,1 1 1,0-1 0,0 1 0,0-1 0,0 0 0,1 0-1,-1 0 1,1 0 0,0-1 0,0 1 0,0-1 0,0 1 0,0-1-1,1 0 1,0 0 0,0 1 0,0-1 0,0 0 0,0-7 0,0 4-40,0 1 0,0-1 0,1 0 0,0 0 0,1 1 0,-1-1 0,1 0 0,0 1 0,1-1 0,0 1 0,0-1 0,0 1 0,1 0 0,0 0 0,0 0 0,0 0 0,1 0 0,0 1 0,0 0 0,0 0 0,7-7 0,33-25-706,1 2 1,1 2-1,68-37 0,70-49-538,-179 115 1531,0 0 1,0-1 0,0 1 0,-1-1 0,0 0 0,0 0 0,0-1 0,0 1 0,4-10 0,-6 11 214,1 69 1029,-2-21-1501,-2 55-685,-3-86-868,-4-8-1500</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7.406"/>
    </inkml:context>
    <inkml:brush xml:id="br0">
      <inkml:brushProperty name="width" value="0.05" units="cm"/>
      <inkml:brushProperty name="height" value="0.05" units="cm"/>
      <inkml:brushProperty name="color" value="#008C3A"/>
    </inkml:brush>
  </inkml:definitions>
  <inkml:trace contextRef="#ctx0" brushRef="#br0">17 58 19577,'0'0'4786,"-17"-58"-4834,17 71-2113,0 13 688,4 6-1984,-4 0-12887</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8.099"/>
    </inkml:context>
    <inkml:brush xml:id="br0">
      <inkml:brushProperty name="width" value="0.05" units="cm"/>
      <inkml:brushProperty name="height" value="0.05" units="cm"/>
      <inkml:brushProperty name="color" value="#008C3A"/>
    </inkml:brush>
  </inkml:definitions>
  <inkml:trace contextRef="#ctx0" brushRef="#br0">0 292 17640,'0'0'1457,"21"17"-1140,65 57 51,-81-70-344,-1-1-1,0 1 1,0 0-1,0 0 1,-1 1-1,1-1 1,-1 1-1,0 0 1,0 0-1,-1 0 1,0 0-1,1 0 1,-2 1-1,1-1 0,-1 0 1,1 1-1,-2 0 1,1-1-1,-1 1 1,1-1-1,-2 12 1,1-4-44,-1-13 24,0 0 0,0 0 0,0 0 0,0-1 0,0 1 0,0 0 0,0-1 0,0 1 1,0-1-1,1 1 0,-1-1 0,0 1 0,0-1 0,1 1 0,-1-1 0,0 0 0,1 0 0,-1 1 1,0-1-1,1 0 0,-1 0 0,1 1 0,-1-1 0,1 0 0,-1-1 0,-1-9 21,0 0-1,1 1 1,0-1-1,1 0 1,0 0-1,1 1 1,0-1-1,1 0 1,0 1-1,0-1 1,7-17-1,-7 23 1,1 0-1,-1 1 1,1-1-1,-1 1 0,1 0 1,1 0-1,-1 0 0,0 0 1,1 0-1,0 1 1,0 0-1,0 0 0,0 0 1,1 0-1,-1 0 1,1 1-1,-1 0 0,1 0 1,0 0-1,0 1 0,0-1 1,0 1-1,0 1 1,0-1-1,0 0 0,7 1 1,-10 1-24,1-1 1,0 0-1,-1 1 1,0 0-1,1-1 1,-1 1-1,1 0 1,-1 0-1,0 0 1,0 1-1,1-1 1,-1 1-1,0-1 1,0 1-1,0-1 1,-1 1-1,1 0 1,0 0-1,-1 0 1,1 0-1,-1 0 1,0 1-1,1-1 1,-1 0-1,1 3 1,3 10 19,0-1 1,0 1-1,2 18 1,0-3-16,-7-28-6,1 1 1,0 0 0,0 0 0,0-1 0,0 1 0,0 0 0,0-1 0,1 1-1,-1-1 1,1 0 0,0 1 0,0-1 0,0 0 0,0 0 0,0 0 0,3 2-1,-1-3-14,1 1 0,-1-1 0,1 1 0,-1-1 0,1-1 0,0 1 0,-1-1 0,1 0 0,6 0 0,5 0-268,-1 0 0,1-2-1,-1 0 1,1 0 0,-1-1 0,0-1 0,21-9-1,-31 11 165,1-1 0,-1 1 0,0-1 0,0-1-1,0 1 1,0-1 0,0 0 0,-1 0 0,0 0 0,0-1-1,0 1 1,0-1 0,-1 0 0,0 0 0,0 0 0,0-1-1,-1 1 1,0-1 0,0 1 0,0-1 0,0 0 0,0-9-1,0-45 2625,-2 59-1989,-24 14-239,10-4-253,1 0 0,0 1 0,1 0 0,0 1 1,-15 18-1,23-23-113,-1 0 0,0 0 0,1 1 1,0-1-1,1 1 0,0 0 0,0 0 1,0 1-1,1-1 0,0 1 0,0-1 0,1 1 1,-1 13-1,29-20-590,-20-3 795,1 0-1,-1 0 0,1 0 1,-1-1-1,0-1 1,0 1-1,0-1 1,0 0-1,-1-1 0,0 1 1,0-1-1,0 0 1,8-9-1,9-7 167,-21 20-270,-1 0-1,1-1 0,0 1 1,0 0-1,0 0 1,-1 1-1,1-1 1,0 0-1,0 1 1,1-1-1,-1 1 1,0-1-1,0 1 1,0 0-1,0 0 0,0 0 1,0 0-1,0 0 1,0 1-1,0-1 1,0 1-1,0-1 1,0 1-1,0 0 1,0 0-1,0 0 0,3 2 1,5 3-13,0 1 1,0 1 0,16 16-1,6 4 15,-27-25-15,0 0 0,1 0 0,-1 0 1,1 0-1,0-1 0,0 0 0,0 0 1,0-1-1,0 0 0,0 0 1,0 0-1,0-1 0,1 1 0,-1-2 1,0 1-1,9-2 0,-11 1 7,0-1 0,0 1 0,0-1 0,-1 0 1,1 0-1,0 0 0,-1 0 0,1 0 0,-1-1 0,0 0 0,0 0 0,0 0 0,0 0 0,0 0 0,-1-1 0,1 1 0,-1-1 1,0 1-1,0-1 0,-1 0 0,1 0 0,-1 0 0,1 0 0,0-6 0,8-62 521,-3 0 0,-5-145 1,-3 160 978,-9 166-1601,5-71 104,0 43-1,4-66-4,2 0 0,0 0 0,1-1 0,0 1 0,5 17 0,-4-25-4,0 1 0,0-1 0,1 0 0,0 0-1,0 0 1,0-1 0,1 1 0,0-1 0,0 0 0,1-1 0,10 9-1,0-2-76,1 0-1,0-1 0,1-1 1,1-1-1,0-1 0,0 0 1,0-1-1,27 5 0,-15-6-1494,0 0-1,47 0 0,-6-5-8817</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8.727"/>
    </inkml:context>
    <inkml:brush xml:id="br0">
      <inkml:brushProperty name="width" value="0.05" units="cm"/>
      <inkml:brushProperty name="height" value="0.05" units="cm"/>
      <inkml:brushProperty name="color" value="#008C3A"/>
    </inkml:brush>
  </inkml:definitions>
  <inkml:trace contextRef="#ctx0" brushRef="#br0">2 14 13766,'0'0'8169,"0"17"-7656,0 8-489,-1 33-20,2 0 0,3-1 0,15 79 0,-8-106-1402,-11-56-291,-1-8 1523,-1 2 343,-1 0 0,-8-36 0,-6-47 1096,17 35-80,11 80-761,2 7-434,0-1-1,0 2 1,0 0 0,-1 0 0,0 1 0,-1 1 0,0 0 0,12 13 0,16 14 31,-28-27-37,112 90 12,-102-84-193,1-2 1,0 0-1,1-2 1,25 11-1,-39-21 136,-8-22 448,-12-160 1208,10 74-1480,1 105-165,0 1 0,0-1 0,1 0 0,-1 0 0,0 0 0,1 0-1,-1 1 1,0-1 0,1 0 0,-1 0 0,1 1 0,-1-1 0,1 0 0,0 1 0,-1-1 0,1 1 0,0-1 0,-1 0 0,1 1 0,0-1 0,0 1 0,-1 0-1,1-1 1,0 1 0,0 0 0,0-1 0,0 1 0,-1 0 0,1 0 0,0 0 0,0 0 0,1 0 0,34-1-1804,-28 1 1054,22 0-2794</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2:59.313"/>
    </inkml:context>
    <inkml:brush xml:id="br0">
      <inkml:brushProperty name="width" value="0.05" units="cm"/>
      <inkml:brushProperty name="height" value="0.05" units="cm"/>
      <inkml:brushProperty name="color" value="#008C3A"/>
    </inkml:brush>
  </inkml:definitions>
  <inkml:trace contextRef="#ctx0" brushRef="#br0">11 117 16872,'0'0'4845,"0"20"-4704,0 5-110,1-1-1,1 1 1,1-1 0,1 0-1,12 37 1,-4-32-4,-8-21-66,0 0-1,0 0 1,-1 0 0,0 1 0,-1 0-1,2 13 1,-4-22-311,-2-5-338,-14-25 268,8 17 427,1 1 0,1-1 0,0-1 1,0 1-1,2-1 0,0 0 1,0 0-1,-2-24 0,4 19 278,0-54 415,2 71-653,0 0 0,0 0 0,0 0 0,1 0 0,-1 0 0,0 0 1,1 0-1,-1 1 0,1-1 0,0 0 0,-1 0 0,1 0 0,0 1 0,0-1 0,0 1 0,0-1 1,1 0-1,-1 1 0,0 0 0,1-1 0,-1 1 0,1 0 0,-1 0 0,1 0 0,-1 0 0,1 0 1,0 0-1,3-1 0,-1 2-34,-1-1-1,0 2 1,1-1 0,-1 0 0,0 1 0,1-1 0,-1 1-1,0 0 1,1 0 0,-1 0 0,0 0 0,0 1 0,0-1-1,0 1 1,5 4 0,38 37-82,-36-32 95,45 54 0,-32-36-11,42 39 0,-58-61-37,1 0 0,0-1 1,0 0-1,1 0 0,0-1 0,0 0 0,0-1 1,0 0-1,1 0 0,13 2 0,-21-5 17,0 0-1,0-1 0,0 1 0,0-1 0,0 0 0,0 1 0,0-1 0,0 0 0,0 0 1,1 0-1,-1-1 0,0 1 0,0 0 0,0-1 0,0 0 0,0 1 0,0-1 0,0 0 1,0 0-1,0 0 0,-1 0 0,1 0 0,0 0 0,-1-1 0,1 1 0,0-1 0,-1 1 1,0-1-1,1 1 0,-1-1 0,1-2 0,1-3 3,-1 0-1,0 0 1,-1 0 0,1 0-1,-2 0 1,1 0-1,-1-1 1,0-7 0,0 11 5,0-34 69,-6-47-1,4 72-7,0-1 0,-2 1 0,1 0 0,-2 0 0,0 0 0,-12-23 0,11 25 113,5 8-105,-1 0 0,1 0-1,0 0 1,-1 0-1,0 1 1,0-1-1,1 0 1,-2 1 0,1-1-1,0 1 1,0 0-1,-1 0 1,1 0 0,-5-3-1,12 4-105,0 0 0,-1 1 1,1-1-1,0 1 0,0 0 0,0 0 0,8 1 1,15 1-101,95-1-297,174-3-2554,-191-6-578</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1.816"/>
    </inkml:context>
    <inkml:brush xml:id="br0">
      <inkml:brushProperty name="width" value="0.05" units="cm"/>
      <inkml:brushProperty name="height" value="0.05" units="cm"/>
      <inkml:brushProperty name="color" value="#008C3A"/>
    </inkml:brush>
  </inkml:definitions>
  <inkml:trace contextRef="#ctx0" brushRef="#br0">600 314 16488,'0'0'1277,"-22"22"-490,-1 1-572,4-4-58,0-1 0,-1-1-1,-1 0 1,0-1 0,-29 15 0,7-7 194,-1-1 0,-1-3 1,-1-1-1,0-3 1,-2-1-1,-55 9 0,102-24-338,0 0 0,0 1 0,0-1 0,0 0 0,0 0-1,0 0 1,0 0 0,0 0 0,0-1 0,1 1 0,-1 0-1,0 0 1,0-1 0,0 1 0,0 0 0,0-1 0,0 1-1,0-1 1,1 1 0,-1-1 0,0 1 0,0-1 0,1 0-1,-1 1 1,0-1 0,0-1 0,0 0-7,0 0 0,0 0 0,0 0 0,1 0 1,-1 0-1,1-1 0,0 1 0,-1 0 0,1 0 0,0 0 0,1-5 1,0 0-72,0-1 0,0 1 0,1 0 0,1 0 0,-1-1 0,1 1 1,6-11-1,9-8-449,1 1 0,36-35 0,-38 43 125,-1 0-1,0-1 0,-1-1 1,-2 0-1,0-1 1,0-1-1,8-21 1,-15 25 335,-2-1 0,0 1 1,-1 0-1,0-1 0,-2 0 0,0 0 1,-2-18-1,1 20 220,0 14-83,0-1 0,0 1 1,-1 0-1,1 0 0,0 0 1,-1 0-1,0 0 1,1 0-1,-1 0 0,0 0 1,0 0-1,0 0 1,0 0-1,-1 1 0,1-1 1,0 0-1,-1 1 0,1-1 1,-1 1-1,1-1 1,-1 1-1,0 0 0,0 0 1,0 0-1,1 0 1,-1 0-1,0 0 0,0 0 1,0 1-1,-1-1 0,1 0 1,0 1-1,0 0 1,0 0-1,0 0 0,0 0 1,0 0-1,-1 0 1,1 0-1,0 1 0,0-1 1,0 1-1,0-1 0,0 1 1,0 0-1,0 0 1,0 0-1,0 0 0,0 0 1,1 0-1,-1 0 1,0 1-1,1-1 0,-2 2 1,-2 4-79,0-1 0,0 0 0,1 1 1,0 0-1,0 0 0,1 0 0,0 1 0,0-1 1,1 1-1,0-1 0,0 1 0,0 0 1,0 16-1,1 2-24,0 1 0,1-1 0,5 27 0,-2-37 25,1 0 0,0 0 0,1-1 0,1 1 0,0-1-1,1-1 1,1 1 0,0-1 0,16 21 0,14 12 40,56 54 0,-28-31 38,1 5-991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1.416"/>
    </inkml:context>
    <inkml:brush xml:id="br0">
      <inkml:brushProperty name="width" value="0.05" units="cm"/>
      <inkml:brushProperty name="height" value="0.05" units="cm"/>
      <inkml:brushProperty name="color" value="#004F8B"/>
    </inkml:brush>
  </inkml:definitions>
  <inkml:trace contextRef="#ctx0" brushRef="#br0">232 1 19689,'0'0'3084,"-10"23"-2902,6-14-150,-4 9 50,0 1 0,1 0 0,1 0 0,0 1 0,2 0 0,0 0 0,-1 40 0,4-31-24,1 0-1,2-1 1,0 1 0,2 0-1,2-1 1,0 0 0,21 54-1,-5-32-47,41 101 36,-58-135-51,0 0 1,-1 0-1,-1 1 0,-1 0 1,0-1-1,-1 1 1,-1 25-1,-1-41-12,1 0 0,-1 1-1,0-1 1,1 0 0,-1 0 0,0 0 0,0 1 0,0-1-1,0 0 1,0 0 0,0 0 0,0 0 0,0 0-1,0-1 1,-1 1 0,1 0 0,0 0 0,0-1-1,-1 1 1,1-1 0,0 1 0,-1-1 0,1 0 0,-1 1-1,1-1 1,0 0 0,-1 0 0,1 0 0,-2 0-1,-53 0-509,44-1 364,-5 0-595,0-1-1,0 0 1,0-1-1,0-1 1,1-1 0,-32-12-1,-23-21-8397</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2.816"/>
    </inkml:context>
    <inkml:brush xml:id="br0">
      <inkml:brushProperty name="width" value="0.05" units="cm"/>
      <inkml:brushProperty name="height" value="0.05" units="cm"/>
      <inkml:brushProperty name="color" value="#008C3A"/>
    </inkml:brush>
  </inkml:definitions>
  <inkml:trace contextRef="#ctx0" brushRef="#br0">1 61 17688,'0'0'2006,"17"-6"-2230,17-5-135,0 2 0,53-8-1,-67 13-422,-19 3 904,0 1 1,-1 0 0,1-1 0,0 1-1,0 0 1,0-1 0,0 1 0,-1 0-1,1 0 1,0 0 0,0 0 0,0 0-1,0 0 1,0 0 0,0 0 0,0 0-1,-1 0 1,1 0 0,0 0 0,0 1-1,0-1 1,0 0 0,-1 1 0,1-1-1,0 1 1,0-1 0,-1 1 0,1-1-1,0 1 1,0-1 0,-1 1 0,1 0-1,-1-1 1,1 1 0,-1 0 0,1 0-1,-1-1 1,1 1 0,-1 0-1,0 0 1,1 0 0,-1 0 0,0-1-1,1 3 1,102 220 96,-102-221-263,0-1 0,0 1 0,0 0 0,0-1 0,0 1 0,0-1 0,0 1 1,0-1-1,1 0 0,-1 0 0,1 1 0,-1-1 0,1 0 0,-1 0 0,1 0 0,0-1 0,-1 1 0,1 0 0,0-1 0,0 1 0,-1-1 0,1 1 0,0-1 1,0 0-1,0 0 0,0 0 0,-1 0 0,1 0 0,0 0 0,0 0 0,0-1 0,0 1 0,-1-1 0,1 1 0,0-1 0,0 0 0,-1 0 0,1 0 0,0 0 1,-1 0-1,1 0 0,-1 0 0,2-1 0,4-4-30,0 0-1,0 0 1,-1 0 0,0 0 0,0-1 0,0 0 0,6-11 0,-7 6 62,0 0 1,0 0 0,-1 0 0,-1 0 0,0-1 0,-1 1 0,0-14 0,13-49 665,-15 74-635,0 0-1,0 1 1,0-1-1,0 0 1,0 0-1,0 1 1,0-1-1,1 0 1,-1 1-1,0-1 1,0 0-1,1 1 1,-1-1-1,1 0 1,-1 1-1,0-1 0,1 1 1,-1-1-1,1 1 1,0-1-1,-1 1 1,1-1-1,-1 1 1,1-1-1,0 1 1,-1 0-1,1-1 1,0 1-1,-1 0 1,1 0-1,0-1 1,0 1-1,-1 0 1,1 0-1,0 0 1,-1 0-1,1 0 1,0 0-1,0 0 1,-1 0-1,1 0 1,0 1-1,0-1 1,-1 0-1,1 0 1,0 1-1,-1-1 1,1 0-1,0 1 1,-1-1-1,1 0 1,-1 1-1,1-1 1,-1 1-1,1-1 1,-1 1-1,1 0 1,-1-1-1,1 1 1,-1-1-1,1 2 1,28 41-151,-29-42 142,111 235-16,-110-233-29,0-1 0,1 1 0,-1 0 0,1-1 0,-1 1-1,1-1 1,0 0 0,0 0 0,0 0 0,0 0 0,0 0 0,0 0-1,1 0 1,-1 0 0,1-1 0,-1 1 0,1-1 0,4 2 0,-5-3 21,1 0 0,0 0 0,-1 0 0,1-1 1,-1 1-1,1 0 0,-1-1 0,1 0 0,-1 1 0,1-1 1,-1 0-1,0-1 0,1 1 0,-1 0 0,0 0 1,0-1-1,0 0 0,0 1 0,0-1 0,2-2 0,25-28 27,19-18-1,-45 47-11,0 0 0,1 1 0,-1-1 0,1 1 0,0 0 0,0 0 0,-1 0 0,1 0 0,1 1 0,-1-1 0,0 1 0,6-1 0,-9 2-5,1 0 0,-1 1 0,1-1 1,-1 0-1,1 1 0,-1-1 0,1 1 0,-1 0 0,0-1 1,1 1-1,-1 0 0,0 0 0,1 0 0,-1 0 0,0 0 1,0 0-1,0 0 0,0 0 0,0 1 0,0-1 0,0 0 1,0 0-1,-1 1 0,1-1 0,0 1 0,-1-1 0,1 1 1,-1-1-1,0 1 0,1-1 0,-1 1 0,0-1 0,0 2 1,4 60-63,-4-55 67,-1-4-1,1-1-1,-1 1 1,0-1-1,0 0 1,0 0-1,0 1 1,-1-1 0,1 0-1,-1 0 1,0 0-1,0 0 1,0-1-1,0 1 1,0 0 0,-1-1-1,1 1 1,-1-1-1,1 0 1,-1 0-1,0 0 1,0 0-1,-4 1 1,0 1 52,0-1 0,-1 0 0,1 0 0,-1 0 0,0-1 0,1 0 0,-1-1 0,0 0 0,-9 1 0,16-4-28,0 1 0,1-1 0,-1 1 1,1-1-1,-1 1 0,1-1 0,-1 1 1,1-1-1,0 1 0,-1-1 0,1 0 0,0 1 1,0-1-1,1 1 0,-1-1 0,0 0 1,0 1-1,1-1 0,-1 1 0,1-1 1,-1 1-1,1-1 0,1-2 0,3 0-45,0 1 0,0-1 0,1 1 0,-1 0 0,1 0 0,0 0 0,0 1 0,0 0 0,11-2 0,3-2-73,62-20-312,107-40-512,-161 55 819,-2-1 0,1-2 0,-2-1 0,38-28 0,-58 39 142,1 0 1,-1 0 0,0-1 0,0 0 0,0 0 0,-1-1-1,0 1 1,0-1 0,0 0 0,-1 0 0,0 0 0,0 0-1,0-1 1,-1 1 0,0-1 0,0 1 0,-1-1 0,0 0-1,0 0 1,0-10 0,-26 18 932,16 1-956,0 1-1,1 0 0,-1 0 0,1 1 0,0 0 0,-1 0 0,2 1 0,-1 0 0,1 1 0,0-1 0,0 1 0,0 1 0,1-1 0,-7 11 0,8-11-9,0 0-1,1 1 1,0 0-1,0 0 1,1 0 0,0 0-1,0 1 1,1-1 0,0 1-1,0-1 1,1 1 0,0 0-1,0 0 1,1 0-1,0 0 1,0-1 0,3 13-1,-3-17-8,2 0-1,-1-1 1,0 1-1,1 0 1,-1-1-1,1 1 0,0-1 1,-1 0-1,1 1 1,0-1-1,1 0 1,-1 0-1,0 0 1,1-1-1,-1 1 1,1-1-1,-1 1 0,1-1 1,0 0-1,-1 0 1,1 0-1,4 1 1,9 3-11,1-1 0,29 2 0,-31-4-13,66 6-988,137-5 0,-164-4 61,75-2-2839</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3.194"/>
    </inkml:context>
    <inkml:brush xml:id="br0">
      <inkml:brushProperty name="width" value="0.05" units="cm"/>
      <inkml:brushProperty name="height" value="0.05" units="cm"/>
      <inkml:brushProperty name="color" value="#008C3A"/>
    </inkml:brush>
  </inkml:definitions>
  <inkml:trace contextRef="#ctx0" brushRef="#br0">22 19 18024,'0'0'7185,"-3"-5"-6889,-10-8-266,8 21-111,13 46-89,6-14 191,1-1 1,38 71 0,-35-79-201,-3 0-1,0 1 1,-2 1-1,-1 0 1,10 48-1,-22-80 2,4 36-548,-7-17-1267,-5-9-3868,-20-9-6916</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4.244"/>
    </inkml:context>
    <inkml:brush xml:id="br0">
      <inkml:brushProperty name="width" value="0.05" units="cm"/>
      <inkml:brushProperty name="height" value="0.05" units="cm"/>
      <inkml:brushProperty name="color" value="#008C3A"/>
    </inkml:brush>
  </inkml:definitions>
  <inkml:trace contextRef="#ctx0" brushRef="#br0">91 327 15127,'0'0'7929,"-15"-10"-7433,-1-4-377,8 7-56,-1 1 0,1-1 1,-1 2-1,-17-9 0,50 13-741,-11 2 505,31-1-217,1-1 1,-1-3-1,0-1 1,-1-2-1,1-2 1,-1-2-1,41-17 1,-78 26 404,-1-1 0,1 0 0,-1 0-1,0 0 1,0 0 0,0-1 0,-1 1 0,1-1 0,-1-1 0,0 1 0,4-6 0,-1-11 4112,-7 80-4262,-2-16 63,2-1 1,3 0-1,12 73 0,-15-114 29,0 0-1,0-1 0,0 1 1,0 0-1,1 0 1,-1-1-1,0 1 0,0 0 1,1-1-1,-1 1 1,1 0-1,-1-1 0,0 1 1,1 0-1,-1-1 0,1 1 1,0-1-1,-1 1 1,1-1-1,-1 1 0,1-1 1,0 0-1,-1 1 1,1-1-1,0 0 0,-1 1 1,1-1-1,0 0 1,0 0-1,-1 0 0,1 0 1,0 1-1,1-1 0,0-1 10,1 1-1,-1-1 0,1 0 1,-1 0-1,1 0 0,-1 0 0,0 0 1,0 0-1,1-1 0,1-1 1,46-43-132,-35 27 182,-1 0 0,-1 0 0,18-36 0,-17 30 211,-16 32-180,2 1 0,-1-1 0,1 0 0,0 1 0,2 10 0,-1 6-41,-1-20-7,1-1 0,-1 1 0,1-1 0,-1 1 0,1-1 0,0 0-1,1 1 1,-1-1 0,0 0 0,1 0 0,0 0 0,-1 0 0,1 0 0,1 0 0,-1-1 0,0 1 0,1 0 0,-1-1 0,1 0 0,0 0-1,-1 0 1,1 0 0,0 0 0,0 0 0,1-1 0,-1 0 0,0 1 0,0-1 0,1 0 0,5 0 0,11 3-103,0-1 0,1-1 0,-1 0 0,22-3 1,-26 1-76,18 0-405,1-1 0,38-8 0,-63 8 380,1-1-1,-1-1 1,0 0 0,0 0 0,0-1 0,0 0 0,-1-1 0,0 0-1,0-1 1,0 0 0,11-9 0,-17 10 159,0 1 1,0 0-1,0-1 0,-1 0 0,1 0 1,-1 1-1,-1-1 0,1 0 1,-1-1-1,1 1 0,0-10 0,-2 11 262,1 0 0,-1 0-1,0 1 1,0-1 0,-1 0-1,1 0 1,-1 1-1,0-1 1,0 0 0,-2-4-1,3 6-163,-1 1-1,0 0 1,0 0-1,-1 0 1,1 0-1,0 0 1,0 0 0,0 0-1,-1 0 1,1 1-1,-1-1 1,1 0-1,0 1 1,-1-1-1,1 1 1,-1-1 0,1 1-1,-1 0 1,1 0-1,-1 0 1,1 0-1,-1 0 1,0 0-1,1 0 1,-1 0-1,1 0 1,-1 1 0,1-1-1,0 1 1,-1-1-1,1 1 1,-1 0-1,-1 1 1,-5 1-54,1 1 0,-1-1 0,1 2 0,-11 8 0,3 0 62,1 0-1,0 1 1,-16 22-1,25-30-228,1 0 0,0 0 0,0 1 0,0-1 0,1 1 0,0 0 0,0 0 0,1 0 0,-1 0 0,2 0 0,-3 15 0,10-21-1035,2-2 997,0 0-1,0 0 1,0 0-1,-1-1 1,1-1-1,0 1 1,-1-1-1,1 0 1,-1-1-1,0 0 1,0 0 0,-1 0-1,12-10 1,-4 1 663,0 0 1,-1-1-1,-1 0 1,21-31-1,-33 44-380,0 0 0,1 0 0,-1 1-1,0-1 1,1 0 0,-1 0 0,1 1 0,-1-1-1,1 0 1,-1 1 0,1-1 0,0 0 0,-1 1 0,1-1-1,0 1 1,-1-1 0,1 1 0,0-1 0,0 1 0,-1 0-1,1-1 1,0 1 0,0 0 0,0-1 0,0 1 0,-1 0-1,1 0 1,0 0 0,0 0 0,0 0 0,0 0-1,0 0 1,0 0 0,-1 0 0,1 1 0,0-1 0,0 0-1,0 0 1,0 1 0,-1-1 0,2 1 0,23 32-387,-13-14 480,0-4-150,-1-1 0,2-1 0,0 0 1,19 15-1,-24-23-34,0 0 1,0-1-1,0 0 1,1 0-1,-1-1 1,1 0-1,0 0 0,0-1 1,0 0-1,16 1 1,-10-1-189,1-2 0,-1 1 1,1-2-1,0 0 0,-1-1 1,0 0-1,1-1 0,27-10 1,-34 9 41,-1 0 1,-1 0-1,1-1 0,-1 0 1,1-1-1,-1 1 1,-1-1-1,1-1 1,-1 1-1,0-1 0,-1 0 1,1 0-1,-2-1 1,1 0-1,-1 0 0,0 0 1,3-9-1,2-11 961,-2 0 1,0-1-1,-2 0 0,-2 0 0,0-1 0,-2 1 0,-3-33 0,2 23 778,0 45-1486,0 32-140,2 0-1,12 72 0,-10-93 46,1 1-1,0-1 0,1-1 0,1 1 0,1-1 1,0-1-1,1 1 0,19 24 0,18 4-213,2 4-4992</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4.631"/>
    </inkml:context>
    <inkml:brush xml:id="br0">
      <inkml:brushProperty name="width" value="0.05" units="cm"/>
      <inkml:brushProperty name="height" value="0.05" units="cm"/>
      <inkml:brushProperty name="color" value="#008C3A"/>
    </inkml:brush>
  </inkml:definitions>
  <inkml:trace contextRef="#ctx0" brushRef="#br0">1 18 18729,'0'0'4017,"29"7"-4001,45-1 48,30-5-64,12-1 0,-4 0-480,-9 0-736,-12-14-1954,-24-3-13990</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5.109"/>
    </inkml:context>
    <inkml:brush xml:id="br0">
      <inkml:brushProperty name="width" value="0.05" units="cm"/>
      <inkml:brushProperty name="height" value="0.05" units="cm"/>
      <inkml:brushProperty name="color" value="#008C3A"/>
    </inkml:brush>
  </inkml:definitions>
  <inkml:trace contextRef="#ctx0" brushRef="#br0">17 99 15511,'0'0'6803,"-2"-16"-5888,-2-3-633,-3-44 1184,5 94-1484,0 1 0,2-1 0,8 61 0,28 94 72,-12-70-84,-14-67-179,-4-24-912,-2 1 1,3 45 0,-8-62-1887</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5.630"/>
    </inkml:context>
    <inkml:brush xml:id="br0">
      <inkml:brushProperty name="width" value="0.05" units="cm"/>
      <inkml:brushProperty name="height" value="0.05" units="cm"/>
      <inkml:brushProperty name="color" value="#008C3A"/>
    </inkml:brush>
  </inkml:definitions>
  <inkml:trace contextRef="#ctx0" brushRef="#br0">15 98 15959,'0'0'7046,"-14"-9"-5843,121 3-2047,172-31-1,-198 24 53,-59 10 607,-13 2 120,-1 0 0,1 0 0,-1-1 1,17-3 2429,-29 21-2373,-9 9 38,8-17-19,0 1 0,1-1 1,0 1-1,0 0 1,1 0-1,0 1 0,0-1 1,1 1-1,1-1 1,-2 19-1,3-22-6,0 2 2,0-1 0,0 0 0,1 0 1,0 0-1,0 0 0,3 9 0,-3-13-23,0-1 1,0 1-1,1-1 0,-1 0 1,1 0-1,0 0 1,-1 0-1,1 0 1,0 0-1,0 0 0,1 0 1,-1-1-1,0 1 1,0-1-1,1 0 1,-1 1-1,1-1 0,-1 0 1,1-1-1,3 2 1,3 0-68,-1 1 0,1-2 0,0 1 0,0-1 0,0-1 0,0 0 0,0 0 0,0 0 0,0-1 0,0-1 0,-1 1 0,1-2 0,0 1 0,10-5 0,-14 4 59,0 0-1,0 0 1,0 0-1,0 0 0,-1-1 1,1 0-1,-1 0 1,0 0-1,0 0 1,0-1-1,-1 0 1,0 1-1,0-1 1,0-1-1,0 1 1,-1 0-1,0-1 1,0 1-1,0-1 1,-1 1-1,0-1 0,1-11 1,1-19-77,-5-54-1,2 89 83,0 0-1,1 0 1,-1-1-1,0 1 1,0 0-1,-1 0 1,1 0-1,0 0 0,0 0 1,0-1-1,-1 1 1,1 0-1,-1 0 1,1 0-1,-1 0 1,1 0-1,-1 0 1,1 0-1,-1 0 1,0 0-1,0 0 1,1 1-1,-1-1 1,0 0-1,0 0 1,0 1-1,0-1 1,0 0-1,0 1 0,0-1 1,0 1-1,0-1 1,0 1-1,0 0 1,-1-1-1,1 1 1,0 0-1,0 0 1,0 0-1,0 0 1,-1 0-1,1 0 1,0 0-1,0 0 1,0 1-1,0-1 1,0 0-1,-2 1 1,-2 1-685,0 0 0,1 1 0,-1-1 0,1 1 0,0 0 0,0 0 0,0 0 0,0 0 0,-6 7 1,-11 19-12349</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7.711"/>
    </inkml:context>
    <inkml:brush xml:id="br0">
      <inkml:brushProperty name="width" value="0.05" units="cm"/>
      <inkml:brushProperty name="height" value="0.05" units="cm"/>
      <inkml:brushProperty name="color" value="#008C3A"/>
    </inkml:brush>
  </inkml:definitions>
  <inkml:trace contextRef="#ctx0" brushRef="#br0">332 230 18008,'0'0'4125,"0"5"-4075,0 70 201,0-74-147,4-50 270,-3 34-227,-3-21 201,2 34-338,-1 1 0,1 0 1,-1 0-1,0-1 0,0 1 0,1 0 0,-1 0 0,0 0 1,0-1-1,0 1 0,0 0 0,-1 0 0,1 1 1,0-1-1,0 0 0,0 0 0,-1 1 0,1-1 0,0 0 1,-1 1-1,1-1 0,-1 1 0,1 0 0,-3-1 0,-9-1-4,0 1 0,1 1 0,-1 0 0,0 0-1,0 1 1,0 1 0,0 0 0,1 1 0,-1 1-1,1-1 1,0 2 0,0 0 0,0 0 0,-14 10-1,19-11-6,-1 1-1,1 0 0,0 1 0,0-1 1,1 1-1,0 0 0,0 1 0,0 0 0,1 0 1,0 0-1,0 0 0,1 1 0,0 0 1,0 0-1,1 0 0,0 0 0,1 0 1,-1 1-1,1 0 0,1-1 0,-1 15 1,2-17-3,0 0 0,0 0 0,0 0 0,1 0 0,0 0 0,0-1 0,3 8 0,-3-10 0,0-1 1,1 0-1,-1 0 1,1 0-1,0 0 1,-1 0-1,1 0 1,0-1-1,0 1 0,0-1 1,0 1-1,1-1 1,-1 0-1,0 1 1,1-1-1,-1 0 1,0-1-1,4 2 1,18 3-61,1 0 1,0-2-1,0-1 0,1 0 1,-1-2-1,0-1 1,0-1-1,0-2 1,0 0-1,0-1 0,42-16 1,-49 14 4,0 0 0,0-1 0,0-1 1,-1-1-1,0 0 0,-1-2 0,20-17 1,-28 22 20,-1-1 0,-1 0 0,0 0 0,0 0 0,0 0 0,-1-1 0,0 0 0,-1 0 0,0-1 0,0 1 0,-1-1 0,0 0 0,-1 0 0,0 0 1,-1 0-1,1-11 0,-1-7 24,1 5 49,-1 0 0,-4-32 0,3 51 20,0 0 0,-1 0-1,1 0 1,-1 0 0,0-1 0,-1 1 0,1 0-1,-1 1 1,0-1 0,0 0 0,0 0 0,0 1-1,0-1 1,-1 1 0,0 0 0,0 0-1,0 0 1,0 0 0,-5-3 0,8 5-36,-1 1-1,0 0 1,0-1 0,0 1-1,1 0 1,-1 0 0,0 0-1,0 0 1,0 0 0,1 0 0,-1 0-1,0 0 1,0 0 0,0 0-1,1 0 1,-1 0 0,0 1-1,0-1 1,0 0 0,1 0 0,-1 1-1,0-1 1,1 1 0,-1-1-1,0 1 1,1-1 0,-1 1 0,0-1-1,1 1 1,-1-1 0,1 1-1,-1 0 1,1-1 0,-1 1-1,1 1 1,-15 30-232,12-26 246,-6 24-32,0 0-1,2 0 1,1 1 0,1 0-1,2 1 1,1-1-1,1 0 1,2 1-1,5 33 1,-5-57-13,0-1 0,0 0 1,1 0-1,0 0 1,0 0-1,0-1 0,1 1 1,0-1-1,1 1 0,-1-1 1,1 0-1,0 0 1,1-1-1,-1 1 0,1-1 1,0 0-1,0 0 0,9 5 1,-6-5-164,0 0-1,1-1 1,-1 0 0,1-1 0,0 0 0,0-1-1,0 1 1,1-2 0,-1 1 0,0-1 0,1-1-1,16 0 1,-12-2-173,1 1 1,-1-2-1,1 0 1,-1-1-1,0 0 0,0-1 1,-1 0-1,17-10 0,-21 10 117,0-1 0,0 0 0,0 0 0,-1-1 0,1 0-1,-2 0 1,1-1 0,-1 0 0,-1 0 0,1-1 0,6-12 0,-9 11 585,0-1 1,-1 0-1,0 0 1,-1 0-1,0 0 1,-1 0-1,0 0 1,0-1 0,-3-15-1,2 6 1871,-23 29-1571,14-3-641,0-1 0,0 1 0,0 0 0,1 1 0,0 0 1,0 0-1,0 1 0,1 0 0,0 0 0,0 0 0,1 1 0,0 1 0,0-1 0,1 1 1,0-1-1,1 1 0,0 1 0,0-1 0,1 1 0,0-1 0,0 1 0,2 0 1,-2 14-1,2-23-158,1 1 0,0 0 0,0-1 1,0 1-1,1 0 0,-1 0 0,0-1 1,1 1-1,-1-1 0,1 1 0,-1 0 1,1-1-1,0 1 0,-1-1 0,1 1 1,0-1-1,0 0 0,0 1 0,0-1 1,1 0-1,-1 0 0,0 1 0,2 0 1,-1-1 7,0-1 0,0 1 0,0-1 0,0 0 0,1 0 0,-1 0 0,0 0 0,0 0 1,0 0-1,0 0 0,0-1 0,0 1 0,0-1 0,0 1 0,0-1 0,0 0 0,0 0 1,-1 0-1,1 0 0,0 0 0,2-2 0,3-3 240,0 0-1,-1 0 1,1-1 0,-1 0-1,-1 0 1,1-1 0,-1 1-1,0-1 1,6-17 0,-7 16 210,0 1 1,1 0-1,0-1 1,0 2-1,1-1 1,-1 0-1,2 1 1,-1 0-1,14-10 1,-20 17-293,1-1 0,0 1 0,-1-1 0,1 1-1,0 0 1,0-1 0,0 1 0,-1 0 0,1 0 0,0 0 0,0 0 0,0 0 0,0 0 0,-1 0 0,1 0-1,0 0 1,0 0 0,0 0 0,0 0 0,-1 0 0,1 1 0,0-1 0,0 0 0,-1 1 0,1-1 0,0 1-1,0-1 1,-1 1 0,1-1 0,-1 1 0,1-1 0,0 1 0,-1-1 0,1 1 0,-1 0 0,1-1 0,-1 1-1,1 0 1,-1 0 0,0-1 0,1 1 0,-1 0 0,0 0 0,0 0 0,0-1 0,1 1 0,-1 0 0,0 0-1,0 1 1,8 53-124,-7-41 209,-1-9-154,1 1-1,0 0 1,0-1-1,0 0 0,1 1 1,0-1-1,0 0 0,5 10 1,-6-13-5,1-1 0,0 1-1,0-1 1,0 0 0,-1 1 0,1-1 0,1 0 0,-1 0-1,0 0 1,0 0 0,0 0 0,0-1 0,1 1 0,-1-1 0,0 1-1,0-1 1,1 0 0,-1 0 0,0 0 0,1 0 0,-1 0-1,0-1 1,1 1 0,-1-1 0,3 0 0,9-5 64,1 0 1,-1 0-1,0-1 0,-1-1 1,0 0-1,19-16 0,-9 8 14,2-2 7,55-33 431,-75 48-370,0 0 1,1 1 0,-1 0-1,1 0 1,0 0 0,-1 1-1,1 0 1,0 0 0,0 0-1,0 1 1,0 0 0,0 0-1,6 1 1,-10 0-88,1 0-1,-1 0 1,0 0-1,1 1 1,-1-1-1,0 1 1,0-1-1,0 1 1,0 0-1,0 0 1,-1 0-1,1 0 1,-1 0 0,1 0-1,-1 1 1,0-1-1,1 0 1,-1 1-1,0-1 1,-1 1-1,1-1 1,0 1-1,0 3 1,1 7 0,0-1 0,0 1 0,-1 18 0,-1-29-3,0 0-1,0 1 0,0-1 0,0 0 0,0 1 0,0-1 0,-1 0 0,1 0 0,-1 0 0,0 1 0,0-1 0,0 0 0,0 0 0,0 0 0,0 0 0,0 0 0,-1 0 0,1-1 0,-1 1 0,1 0 0,-1-1 0,0 1 0,0-1 0,0 1 0,-2 0 0,-2 0 12,1 0-1,-1 0 0,0-1 1,-1 1-1,1-2 1,0 1-1,0-1 0,-9 0 1,15 0-1,-1 0 0,0-1 0,0 1 0,1-1 0,-1 1 0,1 0 0,-1-1 0,0 0 0,1 1 0,-1-1 1,1 1-1,-1-1 0,1 0 0,-1 1 0,1-1 0,0 0 0,-1 1 0,1-1 0,0 0 0,-1 1 0,1-1 0,0 0 0,0 0 0,0 0 0,0 1 0,0-1 0,0 0 0,0 0 1,0 0-1,0 1 0,0-1 0,0 0 0,0 0 0,7-32-28,-3 28-1,-1 0-1,1 0 1,0 1-1,0-1 0,1 1 1,-1 0-1,1 0 0,0 0 1,0 1-1,11-6 0,62-25-199,-60 27 149,0 0 101,0 0 1,0 2 0,1 0-1,0 1 1,0 0 0,36 0-1,-53 4-27,-1 0 0,1 0 0,-1 0 0,1 0 0,-1 1 0,1-1 0,-1 0 0,1 1 0,-1 0-1,0-1 1,1 1 0,-1 0 0,0-1 0,1 1 0,-1 0 0,0 0 0,0 0 0,0 0 0,0 0 0,0 1 0,0-1-1,0 0 1,0 0 0,1 3 0,-1 0 27,1 0 0,-1 0 0,0 0 0,0 1 0,0-1 0,0 0 0,-1 1 0,0-1 0,0 5 0,0-2 18,0-1 1,-1 1-1,0 0 0,0 0 0,-1-1 0,1 1 1,-2-1-1,1 1 0,-1-1 0,0 0 0,-6 11 1,-10 2-50</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8.095"/>
    </inkml:context>
    <inkml:brush xml:id="br0">
      <inkml:brushProperty name="width" value="0.05" units="cm"/>
      <inkml:brushProperty name="height" value="0.05" units="cm"/>
      <inkml:brushProperty name="color" value="#008C3A"/>
    </inkml:brush>
  </inkml:definitions>
  <inkml:trace contextRef="#ctx0" brushRef="#br0">113 284 18200,'0'0'4706,"0"121"-4673,0-93 63,8-4-96,0-5-48,-4-4-577,-4-9-1088</inkml:trace>
  <inkml:trace contextRef="#ctx0" brushRef="#br0" timeOffset="1">13 31 19225,'0'0'4658,"-12"-30"-4914,20 30-865,21 13-864,0 0-1040,-4-2-13639</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8.495"/>
    </inkml:context>
    <inkml:brush xml:id="br0">
      <inkml:brushProperty name="width" value="0.05" units="cm"/>
      <inkml:brushProperty name="height" value="0.05" units="cm"/>
      <inkml:brushProperty name="color" value="#008C3A"/>
    </inkml:brush>
  </inkml:definitions>
  <inkml:trace contextRef="#ctx0" brushRef="#br0">220 0 19049,'0'0'3807,"-6"26"-3327,3-11-440,-7 28 48,3 1 0,-4 71 0,11 160 321,-1 69-276,1-341-139,-1 5-13,1 0 1,-1 0-1,0 0 1,-4 15 0,4-21-7,1-1 1,-1 1-1,0 0 1,0-1-1,0 1 1,0 0 0,0-1-1,0 1 1,0-1-1,0 0 1,-1 1-1,1-1 1,0 0 0,-1 0-1,1 0 1,-1 0-1,1 0 1,-1 0-1,0 0 1,1-1 0,-1 1-1,0 0 1,0-1-1,1 0 1,-1 1-1,-3-1 1,-9 1-845,0 0 0,0-2 0,-23-2 0,-19-13-5697</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08.869"/>
    </inkml:context>
    <inkml:brush xml:id="br0">
      <inkml:brushProperty name="width" value="0.05" units="cm"/>
      <inkml:brushProperty name="height" value="0.05" units="cm"/>
      <inkml:brushProperty name="color" value="#008C3A"/>
    </inkml:brush>
  </inkml:definitions>
  <inkml:trace contextRef="#ctx0" brushRef="#br0">1 198 15831,'0'0'6753,"8"-15"-6412,31-50-109,-37 62-225,1 0-1,0 0 0,0 1 0,0-1 0,0 1 1,0 0-1,0 0 0,1 0 0,-1 0 1,1 0-1,-1 1 0,1 0 0,0 0 1,0 0-1,-1 0 0,1 0 0,6 1 1,6-3 6,372-63-402,-320 56 327,5 4 134,-71 6-61,-1 1 0,1 0 0,-1 0 0,1 0 0,-1-1 1,1 1-1,-1 0 0,0 1 0,0-1 0,0 0 0,1 0 0,-1 0 1,0 1-1,0-1 0,-1 1 0,1-1 0,0 1 0,0-1 0,-1 1 1,1-1-1,0 4 0,10 37 157,-9 46-21,-2-50-1681,17-55-494,-13 12 1943,6-7 74,11-12-71,38-34 0,-53 53 177,-1 0 1,1 0-1,1 1 0,-1 0 0,1 0 0,0 0 0,0 1 0,0 0 0,0 1 1,0-1-1,1 1 0,11-1 0,-17 3-69,0 0 0,0 1 1,0-1-1,0 1 0,-1 0 1,1 0-1,0 0 0,0-1 0,-1 1 1,1 1-1,-1-1 0,1 0 0,-1 0 1,1 1-1,-1-1 0,0 1 1,1-1-1,-1 1 0,0-1 0,0 1 1,0 0-1,0-1 0,-1 1 1,1 0-1,0 0 0,-1 0 0,1 0 1,-1 0-1,1 2 0,9 66 175,-10-63-78,2 6-49,-2 0-1,1 1 0,-2-1 0,0 0 1,-3 18-1,3-27-59,-1 1 1,0 0-1,1-1 0,-1 1 1,-1-1-1,1 1 0,-1-1 1,0 0-1,0 0 0,0 0 0,0-1 1,-1 1-1,1-1 0,-1 0 1,0 0-1,-8 5 0,-6 2 0,-1-1-1,-1 0 0,0-2 0,0 0 1,0-1-1,0-1 0,-38 4 0,-29-4-3480,68-5-2528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1.777"/>
    </inkml:context>
    <inkml:brush xml:id="br0">
      <inkml:brushProperty name="width" value="0.05" units="cm"/>
      <inkml:brushProperty name="height" value="0.05" units="cm"/>
      <inkml:brushProperty name="color" value="#004F8B"/>
    </inkml:brush>
  </inkml:definitions>
  <inkml:trace contextRef="#ctx0" brushRef="#br0">0 146 13382,'0'0'7956,"220"-97"-7172,-133 74-512,-8 7-272,8 6-16,-21 10-576,-16 0-993,-21 15-3857</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0.260"/>
    </inkml:context>
    <inkml:brush xml:id="br0">
      <inkml:brushProperty name="width" value="0.05" units="cm"/>
      <inkml:brushProperty name="height" value="0.05" units="cm"/>
      <inkml:brushProperty name="color" value="#008C3A"/>
    </inkml:brush>
  </inkml:definitions>
  <inkml:trace contextRef="#ctx0" brushRef="#br0">225 49 17656,'0'0'6288,"-22"-7"-6210,1 0-82,-1 2 1,-25-4-1,43 9 0,1 0 0,-1 0 0,1 1 0,0 0 0,-1-1 0,1 1 0,0 1 0,0-1 0,-1 0 0,1 1 0,0-1 0,0 1-1,1 0 1,-1 0 0,0 0 0,1 1 0,-1-1 0,1 1 0,-1-1 0,1 1 0,0 0 0,0 0 0,1-1 0,-1 2 0,-1 2 0,-1 0 2,-2 7-24,0 0 0,1 1-1,1-1 1,0 1 0,1 0-1,0 0 1,1 1 0,0-1 0,2 0-1,-1 1 1,2-1 0,0 0-1,4 20 1,-4-31-48,0 0 0,1-1-1,-1 1 1,1 0 0,0-1 0,-1 1-1,1-1 1,0 1 0,1-1 0,-1 0 0,0 0-1,1 0 1,-1 0 0,1-1 0,-1 1-1,1 0 1,0-1 0,0 0 0,-1 0-1,1 0 1,0 0 0,0 0 0,0 0 0,0-1-1,0 0 1,1 1 0,2-1 0,-1 0-94,-1 1-1,1-1 1,0 0 0,-1-1 0,1 1 0,-1-1 0,1 1 0,-1-1 0,1-1 0,-1 1 0,1-1 0,-1 1 0,0-1 0,0 0 0,0-1 0,0 1 0,5-5-1,-5 2 72,-1 0 0,0-1 0,0 1 0,0-1 0,0 0 0,-1 0 0,0 0 0,0 0 0,-1 0 0,0 0 0,1-13 0,-3-77 2113,-1 46 419,29 48-2437,170 0 2848,-197 14-2878,0 11 23,1 0-1,1 0 0,2 0 1,8 35-1,-10-51-67,0 0 1,0-1-1,1 1 0,0 0 1,0-1-1,0 1 0,1-1 1,0 0-1,0 0 0,1-1 0,-1 1 1,1-1-1,1 0 0,-1 0 1,1-1-1,-1 0 0,1 0 1,0 0-1,9 4 0,-8-6-35,1 1 1,-1-1-1,1-1 0,0 1 0,0-1 1,0 0-1,-1-1 0,1 0 1,0-1-1,0 1 0,0-1 0,0-1 1,-1 1-1,1-1 0,0-1 0,-1 1 1,0-1-1,0-1 0,0 1 0,0-1 1,0-1-1,-1 1 0,1-1 0,-1 0 1,0 0-1,-1-1 0,0 0 1,0 0-1,0 0 0,0-1 0,-1 1 1,0-1-1,3-8 0,-1 0 449,-1-1-1,-1-1 1,0 1-1,-1 0 1,-1-1-1,-1 0 1,0-27 794,-1 71-1195,0-23 55,1 0 1,0 0-1,1 0 1,-1 0-1,0 0 0,1 0 1,0-1-1,0 1 1,0-1-1,1 1 1,-1-1-1,1 0 0,0 0 1,0 0-1,0 0 1,6 5-1,59 38-926,-65-44 853,0 0 30,0 0 0,0-1 1,0 1-1,1 0 0,-1-1 0,1 0 1,-1 0-1,1 0 0,-1 0 0,1-1 1,-1 1-1,1-1 0,0 0 1,-1 0-1,1 0 0,4-1 0,-6 0 59,-1 0-1,1 0 0,0 0 0,0 0 1,-1 0-1,1 0 0,-1 0 1,1 0-1,-1-1 0,0 1 0,1 0 1,-1-1-1,0 0 0,0 1 1,0-1-1,0 0 0,0 1 0,0-1 1,0 0-1,-1 0 0,1 0 1,-1 1-1,1-1 0,-1 0 0,0 0 1,0 0-1,0 0 0,0 0 1,0-3-1,0-189 2093,0 193-2087,0 1-1,0-1 0,0 1 0,0-1 1,0 1-1,0-1 0,-1 1 0,1-1 1,0 0-1,0 1 0,0-1 0,0 1 0,-1-1 1,1 1-1,0-1 0,-1 1 0,1 0 1,0-1-1,-1 1 0,1-1 0,-1 1 1,1-1-1,0 1 0,-1 0 0,1 0 0,-1-1 1,1 1-1,-1 0 0,1-1 0,-1 1 1,1 0-1,-1 0 0,1 0 0,-1 0 1,0 0-1,1 0 0,-1 0 0,1 0 1,-1 0-1,1 0 0,-1 0 0,1 0 0,-1 0 1,0 0-1,1 0 0,-1 0 0,1 1 1,-1-1-1,1 0 0,-1 0 0,1 1 1,-1-1-1,0 0-15,1 1 0,-1-1 0,1 0 0,0 0 0,-1 0 0,1 0 0,-1 0-1,1 0 1,-1 0 0,1 1 0,0-1 0,-1 0 0,1 0 0,0 1 0,-1-1 0,1 0 0,0 0 0,-1 1 0,1-1 0,0 0 0,0 1 0,-1-1 0,1 1 0,0-1 0,0 0 0,0 1 0,-1-1 0,1 0 0,0 1 0,0-1 0,0 1 0,0-1 0,0 1 0,0-1 0,0 0 0,0 1 0,0-1 0,0 1 0,0-1-1,0 1 1,0-1 0,0 0 0,0 1 0,1-1 0,-1 1 0,0-1 0,0 0 0,0 1 0,1-1 0,-1 1 0,0-1 0,1 0 0,-1 0 0,0 1 0,0-1 0,1 0 0,-1 1 0,1-1 0,8 3-20,1-1 0,-1 0 0,0-1 0,1 0 0,-1-1 0,1 0 0,17-2 0,6 1-64,21 0-40,-28-1 23,1 2 0,-1 1 1,40 6-1,-65-7 98,1 1 1,-1-1-1,0 1 1,0-1-1,0 1 1,0-1-1,0 1 1,0 0-1,0 0 1,-1-1-1,1 1 1,0 0-1,0 0 1,-1 0-1,1 0 1,0 0-1,-1 0 1,1 0-1,-1 0 1,1 0-1,-1 0 1,1 0-1,-1 1 1,0-1-1,0 0 1,0 0-1,0 0 1,1 0-1,-1 1 1,-1-1-1,1 0 1,0 0-1,0 0 1,0 0-1,-1 1 1,1-1-1,0 0 1,-1 0-1,0 1 1,-1 4-8,0 0 1,0-1-1,-1 1 1,0-1-1,-6 11 0,5-13 17,1 1 0,0 0 0,0 0 1,0 0-1,1 0 0,-1 0 0,1 1 0,0-1 0,0 1 0,1-1 0,-1 1 0,1 0 0,0 0 0,0 6 0,1-10-4,0 0 1,0 0-1,0 0 1,0 0-1,0 0 1,0 0-1,0 0 1,1-1-1,-1 1 0,0 0 1,0 0-1,1 0 1,-1 0-1,1-1 1,-1 1-1,1 0 1,-1 0-1,1-1 1,0 1-1,-1-1 1,1 1-1,0 0 1,-1-1-1,1 1 0,0-1 1,1 1-1,28 6-80,-23-7 51,169 7-1643,-160-7 1345,99 0-3271</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1.335"/>
    </inkml:context>
    <inkml:brush xml:id="br0">
      <inkml:brushProperty name="width" value="0.05" units="cm"/>
      <inkml:brushProperty name="height" value="0.05" units="cm"/>
      <inkml:brushProperty name="color" value="#008C3A"/>
    </inkml:brush>
  </inkml:definitions>
  <inkml:trace contextRef="#ctx0" brushRef="#br0">167 11 20233,'0'0'2847,"-25"19"-2575,-77 64-251,98-79-19,1 0 0,-1 1 0,0-1 0,1 1 0,0 0-1,0 0 1,0 0 0,1 1 0,0-1 0,0 1 0,0-1-1,1 1 1,-1-1 0,2 1 0,-1 0 0,0 0 0,1 0-1,0 0 1,1-1 0,-1 1 0,2 8 0,0 14-19,-2-24-12,0 0 0,0 0-1,1 0 1,-1 0 0,1 0-1,0-1 1,0 1-1,0 0 1,1 0 0,-1 0-1,1-1 1,0 1 0,0-1-1,0 0 1,0 1 0,1-1-1,-1 0 1,6 4-1,-3-3-49,0-1-1,0 0 1,0 0-1,1 0 1,-1-1-1,1 1 0,0-1 1,0-1-1,-1 1 1,1-1-1,11 1 1,-15-2 49,12 2-216,0-1-1,0-1 1,-1 0 0,20-3-1,-30 3 210,0 0 1,0-1-1,-1 1 0,1-1 0,-1 0 0,1 0 0,-1 0 0,1 0 0,-1 0 0,1-1 0,-1 1 0,0-1 0,0 0 0,0 1 0,0-1 1,0 0-1,0 0 0,0 0 0,0-1 0,-1 1 0,1 0 0,-1 0 0,0-1 0,0 1 0,0-1 0,0 1 0,0-1 0,0 0 1,0-3-1,1-3 148,-1-1 1,0 1-1,-1-1 1,0 1-1,0-1 1,-1 1-1,0-1 1,0 1-1,-1 0 1,-1-1-1,1 1 1,-1 0-1,-1 0 1,0 1-1,0-1 1,-1 1-1,0 0 1,0 0-1,-1 0 1,0 1-1,0 0 1,-1 0 0,0 0-1,-9-6 1,16 13-98,0 0 0,1 0 0,-1 0 1,0-1-1,1 1 0,-1 0 1,0 0-1,0 0 0,1 0 1,-1 0-1,0 0 0,1-1 1,-1 1-1,0 0 0,0 0 1,1 0-1,-1-1 0,0 1 0,0 0 1,1-1-1,-1 1 0,0 0 1,0 0-1,0-1 0,0 1 1,1 0-1,-1-1 0,0 1 1,0 0-1,0-1 0,0 1 1,0 0-1,0-1 0,0 1 0,0 0 1,0-1-1,0 1 0,0 0 1,0-1-1,0 1 0,0 0 1,0-1-1,-1 1 0,1 0 1,0-1-1,0 1 0,0 0 1,0 0-1,-1-1 0,1 1 0,0 0 1,0 0-1,0-1 0,-1 1 1,1 0-1,0 0 0,-1-1 1,1 1-1,0 0 0,0 0 1,-1 0-1,1 0 0,0 0 1,-1 0-1,1-1 0,0 1 0,-1 0 1,1 0-1,-1 0 0,32-2-120,-24 1 152,194-11 2,-199 13-41,0 0 1,0 0-1,0 1 0,0-1 0,0 1 0,0 0 0,0 0 0,0-1 0,0 1 0,-1 0 0,1 0 1,-1 1-1,0-1 0,1 0 0,-1 0 0,0 1 0,-1-1 0,1 0 0,1 4 0,4 9 49,16 29 14,-17-33-73,0 0 1,0-1 0,1 1-1,0-1 1,1-1-1,0 1 1,17 16-1,-22-25-44,0 1-1,1-1 0,-1 0 0,1 0 1,-1-1-1,1 1 0,-1 0 0,1-1 0,0 0 1,-1 1-1,1-1 0,0 0 0,-1-1 1,1 1-1,0 0 0,-1-1 0,4 0 1,-1 0-28,1-1 0,-1 0 1,0 0-1,1 0 1,-1 0-1,9-6 0,-5-1 34,-1 1 0,1-1 0,-2 0-1,1 0 1,-1-1 0,-1 0 0,0-1-1,6-11 1,11-20 340,-23 42-292,1 0 0,-1-1 0,0 1 0,0 0 0,0 0 0,1 0 0,-1-1 0,0 1 0,0 0 0,1 0-1,-1 0 1,0 0 0,0 0 0,1 0 0,-1-1 0,0 1 0,0 0 0,1 0 0,-1 0 0,0 0 0,0 0-1,1 0 1,-1 0 0,0 0 0,1 0 0,-1 0 0,0 0 0,0 1 0,1-1 0,-1 0 0,0 0 0,0 0 0,1 0-1,-1 0 1,0 0 0,0 1 0,1-1 0,-1 0 0,0 0 0,0 0 0,0 1 0,1-1 0,-1 0 0,0 0-1,0 0 1,0 1 0,0-1 0,0 0 0,0 0 0,1 1 0,-1-1 0,8 16-132,-7-15 141,7 17-19,2 0 0,0-1 0,17 24 0,-23-37-37,-1 0-1,0 0 1,1 0-1,0 0 1,0-1-1,0 1 1,0-1-1,0 0 1,1-1-1,0 1 1,-1-1-1,1 0 1,0 0-1,0 0 1,0-1-1,0 1 1,0-1-1,10 0 1,-15-1 27,1 0 0,0-1 0,0 1 0,-1-1 0,1 1 0,0-1 0,-1 1 0,1-1 0,-1 0 0,1 1 0,0-1 0,-1 0 0,1 1 0,-1-1 0,0 0 0,1 0 0,-1 1 0,0-1 0,1 0 0,-1 0 0,0 0 0,0 1 0,0-1 0,0 0 0,0 0 0,0 0 0,0 0 0,0 0 0,0 1 0,0-1 0,0-1 0,-4-31-166,2 25 213,-1 1 1,0-1-1,-1 1 1,0 0 0,0 0-1,0 0 1,-1 1 0,-9-11-1,10 12 35,-1 0 0,1 0-1,0 0 1,0-1 0,0 0-1,1 1 1,0-1 0,0-1-1,1 1 1,0 0 0,0 0-1,0-1 1,1 1 0,-2-13 0,3 18-58,0 0 0,0-1-1,1 1 1,-1-1 0,0 1 0,1 0 0,-1-1 0,1 1 0,-1 0 0,1-1 0,0 1 0,-1 0 0,1 0 0,0-1 0,0 1 0,0 0 0,0 0 0,0 0 0,0 0 0,0 0 0,0 1 0,0-1 0,1 0 0,-1 0 0,0 1 0,0-1 0,1 1 0,-1-1 0,0 1 0,2-1 0,51-4-21,-35 4 53,3-1-41,0 0 0,0 2 0,0 1 0,42 6-1,-56-5-3,-1 0-1,1 0 0,-1 1 0,0 0 0,0 1 0,0-1 0,-1 1 0,1 0 0,-1 1 1,0 0-1,0 0 0,-1 0 0,1 1 0,-1-1 0,0 1 0,-1 1 0,7 10 0,-5-4-40,-1 0 0,-1 0 0,0 1 0,0-1 0,-2 1 0,0 0 1,0 0-1,-1 0 0,-1 0 0,-2 19 0,2-5-125,0-27 151,1 0 15,-1-1-1,0 1 0,0 0 0,0-1 0,1 1 0,-1 0 1,0 0-1,0-1 0,0 1 0,0 0 0,0 0 0,0-1 1,-1 1-1,1 0 0,0-1 0,0 1 0,0 0 0,-1 0 1,1-1-1,0 1 0,-1-1 0,1 1 0,0 0 0,-1-1 1,1 1-1,-1-1 0,1 1 0,-1-1 0,1 1 0,-1-1 1,0 1-1,1-1 0,-1 1 0,1-1 0,-1 0 0,0 0 1,1 1-1,-1-1 0,0 0 0,0 0 0,1 0 0,-1 1 1,0-1-1,0 0 0,0 0 14,0 0 0,0 0-1,1 0 1,-1 0 0,0 0 0,0 0-1,1 0 1,-1 0 0,0-1 0,0 1-1,1 0 1,-1 0 0,0-1 0,0 1-1,1 0 1,-1-1 0,0 1 0,1-1-1,-1 1 1,1-1 0,-1 1 0,0-1-1,1 1 1,-1-1 0,1 0 0,0 1-1,-1-1 1,1 1 0,-1-1 0,1-1-1,-9-22 259,9 24-268,-3-7 26,1-1 0,1 0 0,0 0 0,0 0 0,0 0 1,1 0-1,0 0 0,0 1 0,1-1 0,0 0 0,1 0 0,0 0 0,0 1 0,0-1 1,1 1-1,0-1 0,1 1 0,-1 0 0,1 0 0,1 1 0,-1-1 0,1 1 0,1 0 1,9-9-1,-11 12-27,55-42 38,-55 43-34,0-1 0,0 1 0,1 0 0,-1 0 0,1 0 1,-1 0-1,1 1 0,0 0 0,0 0 0,-1 0 0,1 1 0,0 0 0,5 0 1,-5 2-14,0 0 1,-1 0 0,1 1-1,0 0 1,-1 0 0,0 0-1,0 1 1,0-1 0,0 1-1,0 0 1,-1 0 0,1 0-1,-1 1 1,0-1 0,0 1-1,1 4 1,6 7-2,16 22-19,-10-13 44,1-1 1,40 43-1,-50-60-23,1-1 0,-1 0 0,1 0 0,0 0-1,1-1 1,0 0 0,0-1 0,0 0 0,0 0 0,0-1 0,1 0 0,19 3 0,4-3-1006,55-3 0,-16-3-2289</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2.851"/>
    </inkml:context>
    <inkml:brush xml:id="br0">
      <inkml:brushProperty name="width" value="0.05" units="cm"/>
      <inkml:brushProperty name="height" value="0.05" units="cm"/>
      <inkml:brushProperty name="color" value="#008C3A"/>
    </inkml:brush>
  </inkml:definitions>
  <inkml:trace contextRef="#ctx0" brushRef="#br0">181 23 12950,'0'0'10952,"-2"-2"-10600,1 2-350,1 0 1,0 0 0,0 0-1,0 0 1,-1 0 0,1-1-1,0 1 1,0 0 0,-1 0-1,1 0 1,0 0 0,0 0-1,-1 0 1,1 0-1,0 0 1,0 0 0,-1 0-1,1 0 1,0 0 0,0 0-1,-1 0 1,1 0 0,0 0-1,0 0 1,-1 0 0,1 1-1,0-1 1,0 0 0,-1 0-1,1 0 1,0 0-1,0 0 1,0 1 0,-1-1-1,1 0 1,0 0 0,0 0-1,0 1 1,0-1 0,-1 0-1,1 0 1,0 0 0,0 1-1,0-1 1,0 0 0,0 0-1,0 1 1,0-1-1,0 0 1,0 0 0,0 1-1,0-1 1,-1 16-85,1-14 80,17 248-44,-1-61-311,-16-96-1020,-14-112 1284,7 11 96,-91-129 287,98 136-268,-1 0-1,1 0 0,-1 0 0,0 0 0,1 0 0,-1 0 1,1 0-1,-1 0 0,0 1 0,0-1 0,0 0 0,1 0 1,-1 1-1,0-1 0,0 1 0,0-1 0,0 1 0,0-1 1,0 1-1,0 0 0,0-1 0,0 1 0,0 0 0,0 0 1,0 0-1,0-1 0,-1 1 0,0 1 0,0-1-18,0 1 1,0 0-1,0 0 0,1 0 0,-1 0 0,0 1 0,1-1 1,-1 0-1,1 1 0,-1-1 0,1 1 0,0-1 0,-3 4 1,0 3-23,-1-1 0,1 1 1,1 0-1,-1 1 1,-3 14-1,6-18 11,0 1-1,0-1 1,1 0 0,-1 1-1,1-1 1,1 1-1,0 9 1,0-13-10,0-1 0,-1 1 0,1 0 0,0-1 0,0 1 0,0-1 0,0 0 0,0 1 0,0-1 0,0 1 0,0-1 0,1 0 0,-1 0-1,0 0 1,1 0 0,-1 0 0,1 0 0,-1 0 0,1 0 0,0-1 0,-1 1 0,1-1 0,0 1 0,-1-1 0,4 1 0,48 5-491,-1-2-1,0-2 0,95-9 1,-119 4 15,0-1 0,0-1 0,0-2 0,-1 0 0,42-18 1,-59 20 374,0 0 1,-1-1 0,0 0 0,0 0 0,0-1 0,-1 0 0,12-13 0,-15 15 231,-1 0 0,0-1 0,0 0 0,-1 0 0,0 0 0,0 0 0,0 0 0,-1-1 0,0 1 0,0-1 0,-1 1 0,0-1-1,1-8 1,-1-51 4850,-24 78-4827,11-4-137,0 0-1,1 1 1,0 1 0,0 0 0,1 0 0,-12 16-1,17-19-84,0 0-1,1 1 1,0-1-1,1 1 0,0-1 1,0 1-1,0 0 1,1 0-1,0 0 1,1 1-1,0-1 0,-1 14 1,3-21 48,-1-1-1,0 1 1,1 0 0,-1-1 0,0 1-1,1 0 1,-1 0 0,1-1 0,-1 1-1,1-1 1,0 1 0,-1-1 0,1 1-1,-1-1 1,1 1 0,0-1 0,-1 1-1,1-1 1,0 0 0,0 1 0,-1-1-1,1 0 1,0 0 0,0 1-1,-1-1 1,1 0 0,0 0 0,0 0-1,0 0 1,0 0 0,0 0 0,37-1-478,-26 1 298,-8 0 182,0 0 0,1 0 0,-1 0 0,0-1 0,1 0 0,-1 1 0,0-2 0,0 1 0,0 0 0,0-1 0,0 0 0,0 0 0,0 0 0,-1 0 0,1-1 0,-1 1 0,1-1 0,-1 0 0,0 0 1,0 0-1,4-6 0,-1-2 239,0-1 0,0 0 1,-2 0-1,1 0 0,4-22 1,-4 14 469,-5 20-660,0 0 1,0-1 0,1 1 0,-1 0 0,0-1 0,0 1 0,1 0 0,-1-1-1,0 1 1,0 0 0,1 0 0,-1-1 0,0 1 0,1 0 0,-1 0-1,0 0 1,1 0 0,-1-1 0,0 1 0,1 0 0,-1 0 0,0 0 0,1 0-1,-1 0 1,1 0 0,-1 0 0,0 0 0,1 0 0,-1 0 0,0 0 0,1 0-1,-1 0 1,1 0 0,-1 0 0,0 1 0,1-1 0,-1 0 0,0 0 0,1 0-1,-1 0 1,0 1 0,0-1 0,1 0 0,-1 0 0,1 1 0,14 11-124,-2 2 111,1-1 1,1 0-1,0-1 1,31 18-1,-38-25-7,1-1-1,0 0 1,1-1 0,-1 0-1,0-1 1,1 1-1,0-2 1,0 0 0,-1 0-1,1 0 1,18-2-1,-24 0 7,1 0-1,-1-1 1,1 1-1,-1-1 0,0 0 1,0 0-1,0 0 1,0-1-1,0 1 0,0-1 1,-1 0-1,1 0 1,-1 0-1,0 0 1,0-1-1,0 0 0,0 1 1,-1-1-1,1 0 1,-1 0-1,0 0 0,0-1 1,-1 1-1,1 0 1,-1-1-1,1-4 0,4-13 118,-2-1 0,0 1 0,0-44-1,-3-191 1949,2 307-2108,3-1 0,2 0 0,1 0 0,29 81 0,-4-9-577,-31-109 39,-1 0 0,0 0 0,1 22 0,-7-19-3268,-17-9-5422</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4.074"/>
    </inkml:context>
    <inkml:brush xml:id="br0">
      <inkml:brushProperty name="width" value="0.05" units="cm"/>
      <inkml:brushProperty name="height" value="0.05" units="cm"/>
      <inkml:brushProperty name="color" value="#008C3A"/>
    </inkml:brush>
  </inkml:definitions>
  <inkml:trace contextRef="#ctx0" brushRef="#br0">4 323 112,'0'0'21386,"-2"-3"-21002,2 3-378,0-1 0,0 1-1,-1 0 1,1-1 0,0 1-1,0 0 1,0 0 0,0-1 0,0 1-1,0 0 1,0-1 0,0 1 0,-1 0-1,1-1 1,0 1 0,1 0 0,-1-1-1,0 1 1,0 0 0,0-1 0,0 1-1,0 0 1,0-1 0,0 1 0,0 0-1,0-1 1,1 1 0,-1 0 0,0 0-1,0-1 1,0 1 0,1 0 0,-1 0-1,0-1 1,0 1 0,1 0 0,-1 0-1,0 0 1,0 0 0,1-1 0,-1 1-1,0 0 1,1 0 0,-1 0 0,0 0-1,1 0 1,28-6 47,52 6-176,-55 0 142,26 1-62,38 0-554,-1-3 1,159-26-1,-241 27 725,24-8-567,-30 9 523,0 0-1,-1-1 0,1 1 0,0-1 1,0 1-1,0-1 0,0 0 0,0 1 1,-1-1-1,1 0 0,0 0 0,-1 1 1,1-1-1,0 0 0,-1 0 1,1 0-1,-1 0 0,0 0 0,1 0 1,-1 0-1,0 0 0,1 0 0,-1 0 1,0 0-1,0-1 0,-30 4 395,21 0-479,1 1 0,0 0 1,0 0-1,0 0 0,0 1 1,0 1-1,1-1 1,-1 1-1,1 0 0,1 1 1,-1 0-1,1 0 0,0 0 1,0 1-1,1-1 0,-1 2 1,2-1-1,-1 0 0,1 1 1,0 0-1,1 0 0,0 0 1,0 0-1,0 1 1,1-1-1,1 1 0,-1-1 1,1 16-1,0-22-77,1 1 0,0-1 0,0 0 0,0 0-1,0 0 1,0 1 0,1-1 0,-1 0 0,0 0 0,1 0 0,0 1 0,0-1 0,-1 0-1,1 0 1,0 0 0,1 0 0,-1 0 0,2 1 0,-1-1-46,1-1-1,0 0 1,0-1 0,0 1-1,0 0 1,-1-1 0,1 1-1,0-1 1,0 0 0,0 0-1,5-1 1,4 1 37,-7 0-49,0 0 0,0 0-1,1-1 1,-1 1 0,0-1-1,0-1 1,0 1 0,0-1-1,0 1 1,-1-1 0,1-1-1,0 1 1,-1-1 0,0 0-1,1 0 1,-1 0 0,0 0-1,-1-1 1,8-7 0,-3-2 126,0 0 0,-1 0 0,0-1 1,-1 0-1,6-19 0,-7 17 807,1 1-1,0-1 1,1 1 0,14-21-1,-20 36-778,-1 0 0,0 0 0,1 0 0,-1 0 0,0-1 0,0 1 1,1 0-1,-1 0 0,0 0 0,1 0 0,-1 0 0,0 1 0,1-1 0,-1 0 0,0 0 0,1 0 0,-1 0 0,0 0 0,1 0 0,-1 0 0,0 1 0,0-1 0,1 0 0,-1 0 1,0 0-1,0 1 0,1-1 0,-1 0 0,0 0 0,0 1 0,1-1 0,-1 0 0,0 0 0,0 1 0,0-1 0,0 0 0,0 1 0,0-1 0,1 0 0,-1 1 0,0-1 0,0 0 0,0 1 1,0-1-1,0 0 0,0 1 0,0-1 0,7 23-187,-6-20 224,22 89-120,8 22-497,-31-113 438,0 0 1,1 0 0,-1 0 0,1 1 0,-1-1 0,1 0 0,-1-1-1,1 1 1,-1 0 0,1 0 0,0 0 0,0 0 0,-1 0-1,1-1 1,0 1 0,0 0 0,0-1 0,0 1 0,0 0 0,0-1-1,0 1 1,0-1 0,0 0 0,0 1 0,2-1 0,-1 0 59,0 0 0,1 0 1,-1 0-1,0-1 0,0 1 1,0-1-1,1 0 0,-1 1 0,0-1 1,0 0-1,0 0 0,2-2 1,8-6 194,-1 1-1,0-2 1,13-13 0,-18 16-322,10-8 326,0 0 1,2 1-1,-1 0 1,2 2-1,28-16 1,-39 24-75,0 0 0,0 1 1,1 0-1,-1 0 1,1 1-1,0 0 1,0 0-1,-1 1 0,1 0 1,0 1-1,0 0 1,0 0-1,0 1 0,0 0 1,0 1-1,13 3 1,-18-3-62,0 0 1,0 0-1,0 1 1,-1 0-1,1-1 1,0 1-1,-1 0 1,0 1-1,0-1 1,0 0 0,0 1-1,0 0 1,-1 0-1,1 0 1,-1 0-1,0 0 1,-1 0-1,1 0 1,-1 1-1,1-1 1,-1 1-1,0-1 1,-1 1-1,1-1 1,-1 1 0,0-1-1,0 1 1,-1-1-1,-1 9 1,1-11-7,0 1 0,0-1 0,-1 0 0,1 0 0,-1 0 1,1 0-1,-1 0 0,0 0 0,0 0 0,0 0 0,0-1 0,0 1 0,0-1 1,-1 1-1,1-1 0,0 0 0,-1 0 0,-3 1 0,-50 13-62,46-13 37,-18 4 12,-1-2 1,-55 2 973,97-6-806,65-3-407,1-4 1,-1-4-1,-1-3 0,76-23 1,-143 34 134,1 0 23,0 0 0,0-1 0,-1 0 0,11-6 1,-18 9 117,-1-1 0,0 1 0,0 0 0,0-1 0,0 0 0,0 1 0,-1-1 0,1 0 0,0 0 0,-1 0 0,1 0 0,-1 0 0,0-1 0,0 1 0,0 0 0,0 0 0,0-1 0,0 1 0,-1-1 0,1 1 0,-1-1 0,1 1 0,-1-4 0,0 4 68,0 0 0,1-1 1,-1 1-1,-1 0 0,1-1 0,0 1 0,0 0 1,-1-1-1,1 1 0,-1 0 0,0 0 0,0 0 1,0-1-1,0 1 0,0 0 0,0 0 0,0 0 1,-1 1-1,1-1 0,-1 0 0,1 0 0,-1 1 1,0-1-1,0 1 0,0-1 0,0 1 0,0 0 1,0 0-1,0 0 0,0 0 0,0 0 0,0 0 1,-1 1-1,1-1 0,0 1 0,0 0 0,-1-1 1,1 1-1,0 0 0,-1 0 0,-3 1 0,1-2-74,0 1-1,0 0 0,-1 0 1,1 1-1,0-1 0,0 1 1,0 0-1,0 0 0,0 1 1,1-1-1,-1 1 0,0 0 1,1 0-1,-1 1 0,1 0 1,0-1-1,0 1 0,0 1 1,0-1-1,0 1 1,1-1-1,-1 1 0,1 0 1,0 0-1,0 0 0,1 1 1,-1-1-1,1 1 0,0-1 1,0 1-1,1 0 0,-1 0 1,1 0-1,0 0 0,0 7 1,0-8-14,0 4 0,0 0 0,0 0 0,1 0 1,1 0-1,0 10 0,0-16 3,-1 0 0,1 0 0,-1 0 1,1 0-1,0-1 0,0 1 1,0 0-1,0 0 0,0 0 0,0-1 1,0 1-1,1-1 0,-1 1 0,1-1 1,-1 1-1,1-1 0,0 0 0,-1 0 1,1 0-1,0 0 0,0 0 1,0 0-1,-1 0 0,5 1 0,16 3-52,0-1 0,0-1 1,0-1-1,0-1 0,0-1 0,1 0 0,-1-2 0,0-1 0,0-1 0,-1 0 0,42-15 0,-55 15 9,-1 0-1,0 0 0,-1-1 1,1 0-1,-1 0 0,0-1 0,0 0 1,0 0-1,-1 0 0,0 0 1,0-1-1,0 0 0,-1 0 1,0 0-1,-1-1 0,0 1 1,0-1-1,0 0 0,-1 0 0,1-9 1,2-15 269,-2-1 1,-1 0 0,-4-57 0,1 27 315,1-34 1020,0 96-1317,0 8-193,1 17-82,1 1 1,1-1-1,1-1 0,2 1 1,0 0-1,14 33 0,72 134 54,-66-142-70,-24-44-40,2 1-246,-1 0 0,0 0 0,0 0-1,0 1 1,-1-1 0,0 1 0,-1 0-1,2 11 1,-3-12-2721</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4.447"/>
    </inkml:context>
    <inkml:brush xml:id="br0">
      <inkml:brushProperty name="width" value="0.05" units="cm"/>
      <inkml:brushProperty name="height" value="0.05" units="cm"/>
      <inkml:brushProperty name="color" value="#008C3A"/>
    </inkml:brush>
  </inkml:definitions>
  <inkml:trace contextRef="#ctx0" brushRef="#br0">1 16 15607,'0'0'5058,"281"-2"-5058,-148 2-144,-13-2-1488,-29-9-3299</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5.169"/>
    </inkml:context>
    <inkml:brush xml:id="br0">
      <inkml:brushProperty name="width" value="0.05" units="cm"/>
      <inkml:brushProperty name="height" value="0.05" units="cm"/>
      <inkml:brushProperty name="color" value="#008C3A"/>
    </inkml:brush>
  </inkml:definitions>
  <inkml:trace contextRef="#ctx0" brushRef="#br0">1 3 14935,'0'0'8598,"0"-3"-8398,0 8-229,3 66 106,22 120 0,-12-119-1481,4 123 0,-17-368 1380,1 169 32,-1 0 0,1 0 1,0 0-1,0 0 1,0 0-1,1 0 1,-1 1-1,1-1 0,0 0 1,0 1-1,0-1 1,1 1-1,-1 0 1,1 0-1,0 0 0,0 0 1,0 0-1,0 0 1,0 1-1,0 0 1,1-1-1,-1 1 0,1 1 1,0-1-1,0 0 1,-1 1-1,1 0 1,6-1-1,7-2 17,1 0-1,0 2 1,0 0 0,0 2-1,22 0 1,-35 0-34,0 0 1,1 1-1,-1-1 1,0 1-1,0 0 0,0 1 1,0-1-1,0 1 1,0 0-1,0 0 1,-1 0-1,1 1 1,-1 0-1,1-1 1,-1 2-1,0-1 0,0 0 1,0 1-1,-1 0 1,1 0-1,-1 0 1,0 0-1,0 1 1,0-1-1,-1 1 0,0-1 1,1 1-1,-2 0 1,1 0-1,-1 0 1,1 0-1,-1 0 1,0 8-1,-1-10-5,0-1-1,-1 0 1,1 0-1,-1 1 1,0-1-1,0 0 1,0 0-1,0 0 1,0 0-1,0 0 1,0 0-1,-1 0 1,1 0-1,-1 0 1,1-1-1,-1 1 1,0-1-1,0 1 1,1-1-1,-1 1 1,0-1-1,0 0 1,0 0-1,-3 1 1,-62 20 7,49-17-16,-24 6-316,0-1 0,-1-1 0,1-3 1,-49 1-1</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5.528"/>
    </inkml:context>
    <inkml:brush xml:id="br0">
      <inkml:brushProperty name="width" value="0.05" units="cm"/>
      <inkml:brushProperty name="height" value="0.05" units="cm"/>
      <inkml:brushProperty name="color" value="#008C3A"/>
    </inkml:brush>
  </inkml:definitions>
  <inkml:trace contextRef="#ctx0" brushRef="#br0">245 1 18889,'0'0'1734,"0"17"-1369,0 132 209,0-77-3584,11-82 1063,93-116 3961,-104 126-1970,1 0 0,-1-1 1,0 1-1,0 0 0,0 0 0,0 0 0,0 0 0,1-1 0,-1 1 0,0 0 0,0 0 1,0 0-1,1 0 0,-1 0 0,0 0 0,0-1 0,1 1 0,-1 0 0,0 0 0,0 0 1,1 0-1,-1 0 0,0 0 0,0 0 0,1 0 0,-1 0 0,0 0 0,0 0 0,0 0 0,1 0 1,-1 0-1,0 1 0,0-1 0,1 0 0,-1 0 0,0 0 0,0 0 0,1 1 0,4 11 497,-2 26-805,-2-26 436,1 11-120,0 1 21,0 0 0,-4 46-1,2-64-28,-1 0 0,0 0 0,0 0 0,-1-1-1,0 1 1,0 0 0,0-1 0,0 0 0,-1 1 0,0-1-1,0 0 1,-1 0 0,1-1 0,-1 1 0,0-1 0,0 0-1,-6 5 1,-2-1 51,0-1-1,0-1 0,0 0 1,0-1-1,-1 0 1,0-1-1,0-1 0,0 0 1,-16 2-1,-16-1-199,-60-2-1,77-2-266,18-1-673,10 1 973,0 0 0,0 0 0,0 0 0,0 0 0,0 0-1,-1-1 1,1 1 0,0 0 0,0 0 0,0 0-1,0 0 1,0 0 0,0 0 0,0-1 0,0 1 0,0 0-1,0 0 1,0 0 0,0 0 0,0-1 0,0 1-1,0 0 1,0 0 0,0 0 0,0 0 0,0 0 0,0-1-1,0 1 1,0 0 0,0 0 0,1 0 0,-1 0-1,0 0 1,0 0 0,0-1 0,0 1 0,0 0 0,0 0-1,0 0 1,0 0 0,1 0 0,-1 0 0,0 0-1,0 0 1,0 0 0,0 0 0,0-1 0,0 1 0,1 0-1,-1 0 1,0 0 0,0 0 0,0 0 0,0 0-1,1 0 1,-1 0 0,0 0 0,0 0 0,0 0-1,0 0 1,0 0 0,1 1 0,-1-1 0,0 0 0,28-11-11454</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6.367"/>
    </inkml:context>
    <inkml:brush xml:id="br0">
      <inkml:brushProperty name="width" value="0.05" units="cm"/>
      <inkml:brushProperty name="height" value="0.05" units="cm"/>
      <inkml:brushProperty name="color" value="#008C3A"/>
    </inkml:brush>
  </inkml:definitions>
  <inkml:trace contextRef="#ctx0" brushRef="#br0">225 221 17864,'0'0'5822,"-12"-10"-5700,4 3-118,4 3-4,0 1-1,0 0 1,0 0 0,0 0 0,-1 0-1,-8-4 1,11 7-3,0-1 0,0 1 0,0-1 0,0 1 0,0 0 0,0 0 0,0 0 0,-1 0 0,1 0 0,0 0 1,0 1-1,0-1 0,0 0 0,0 1 0,0 0 0,0 0 0,0-1 0,0 1 0,1 0 0,-1 1 0,0-1 0,0 0 0,1 0 0,-3 3 0,-6 4-3,0 1 0,1 0 0,0 0 0,0 1 0,1 0 0,1 1 0,0-1 0,0 2 0,1-1-1,0 1 1,1 0 0,0 0 0,1 0 0,1 1 0,0-1 0,0 1 0,-1 22 0,4-15 31,1 17-960,-1-36 887,1 0 1,-1 0-1,0 0 0,1 0 1,-1 0-1,1 0 0,0 0 1,-1 0-1,1 0 0,0 0 1,-1-1-1,1 1 1,0 0-1,0 0 0,0-1 1,0 1-1,-1-1 0,1 1 1,0-1-1,0 1 0,0-1 1,0 1-1,0-1 0,0 0 1,1 0-1,-1 0 0,0 1 1,2-1-1,2 0 13,1 1 0,-1-1 0,0 0 0,1 0 0,-1-1 0,0 1 0,1-1 0,-1 0 0,0-1 0,0 1 0,0-1 0,0 0 0,0 0 0,0-1 0,0 0 0,-1 1 0,1-1 0,-1-1 0,0 1 0,0-1 0,0 0 0,0 0-1,-1 0 1,0 0 0,0 0 0,0-1 0,0 0 0,0 1 0,-1-1 0,2-5 0,11-39 389,-12 39-76,-1 1 0,1-1 0,0 1 0,1 0 0,0 0 0,7-10 0,3 53-1,-10-26-338,-1 0 0,1 0 0,1 0 0,-1-1 0,1 1 0,1-1 0,-1-1 0,1 1 0,0-1 0,1 0 0,0 0 0,-1-1 0,2 1 0,-1-2-1,1 1 1,-1-1 0,1 0 0,1-1 0,-1 0 0,0 0 0,1-1 0,-1 0 0,1 0 0,0-1 0,0 0 0,14-1 0,-20 0-10,0-1 0,1 0 1,-1 0-1,0-1 0,0 1 1,0-1-1,0 1 0,0-1 1,0 0-1,-1 0 0,1 0 1,-1-1-1,1 1 0,-1-1 1,0 1-1,0-1 0,0 0 1,0 1-1,0-1 0,-1 0 1,1 0-1,-1-1 0,0 1 1,0 0-1,0 0 0,0-1 1,-1 1-1,1-6 0,2-14 86,-1 0-1,-1 0 1,-2-28-1,0 20 622,1-9 107,2 15-155,-2 0 0,-1 0-1,-1 1 1,-1-1-1,-9-32 1,14 65-528,-1 0 1,-1-1-1,1 1 0,-1 0 1,-1 10-1,2 40-193,15 20 154,50 140 0,11 45-1,-73-241-200,-1 0 0,0 0 0,-2 0 1,-2 36-1,1-57 165,-1 0 1,1 0 0,0 0 0,-1 0-1,1 0 1,0 0 0,-1 0-1,1 0 1,-1 0 0,0 0-1,1 0 1,-1 0 0,0-1 0,1 1-1,-1 0 1,0 0 0,0-1-1,0 1 1,0-1 0,0 1-1,1-1 1,-1 1 0,0-1 0,0 1-1,0-1 1,0 0 0,0 1-1,-1-1 1,1 0 0,0 0-1,0 0 1,0 0 0,0 0 0,0 0-1,0 0 1,0 0 0,0 0-1,0-1 1,0 1 0,0 0-1,0-1 1,0 1 0,0-1 0,-1 0-1,-5-1 24,0-1 0,1 1 0,-1-1 0,1-1 0,-10-6 0,7 3 4,1 0-1,1 0 1,-1 0-1,1-1 0,0 0 1,1 0-1,0-1 1,0 0-1,1 0 1,0 0-1,1 0 1,-1-1-1,2 0 0,0 0 1,0 0-1,1 0 1,0-1-1,0 1 1,1-1-1,1-12 1,0 14-7,0-11 2,0 1 1,6-37 0,-4 50-16,-1-1 0,1 1 0,1 0 0,-1 0 0,1 0 0,0 0 0,0 0 0,1 1 0,0 0 0,0-1 0,0 1 0,7-6 0,0 2-19,1 0 0,0 0 0,0 1-1,1 1 1,0 0 0,1 1 0,23-8 0,-27 10 7,0 1 0,0 1 0,1 0 0,-1 0 0,0 1 0,1 0 0,0 1 0,-1 0-1,1 1 1,-1 0 0,16 4 0,-23-3 12,0 0 0,0 0 0,0 0 0,0 1 0,0-1 0,-1 1 0,1-1 1,-1 1-1,0 0 0,0 0 0,0 0 0,0 0 0,0 1 0,-1-1 0,0 0 0,1 1 0,-1-1 0,0 1 0,-1-1 0,1 1 0,-1-1 0,1 1 0,-1 0 0,0-1 0,0 1 0,-1-1 0,1 1 0,-1 0 0,0-1 0,0 1 0,0-1 0,0 1 0,-3 3 0,0-2 3,-1 0 1,0-1-1,0 0 1,0 0-1,0 0 1,-1-1-1,1 0 1,-1 0-1,-11 4 1,-61 18-13,74-24-93,-67 14 78,34-12-1569,6-7-3418</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6.771"/>
    </inkml:context>
    <inkml:brush xml:id="br0">
      <inkml:brushProperty name="width" value="0.05" units="cm"/>
      <inkml:brushProperty name="height" value="0.05" units="cm"/>
      <inkml:brushProperty name="color" value="#008C3A"/>
    </inkml:brush>
  </inkml:definitions>
  <inkml:trace contextRef="#ctx0" brushRef="#br0">79 1 18504,'0'0'4693,"1"19"-4690,10 538 128,-11-461-1233,-18-110 843,11 5 264,0 1 0,0-1-1,1-1 1,0 1 0,1-1 0,0 0-1,0-1 1,1 1 0,-4-16 0,4 7-22,0 0 1,2 0-1,0-1 1,2-33-1,1 44 1,0 0-1,1 1 0,0-1 1,0 1-1,1-1 1,0 1-1,1 0 0,-1 0 1,2 1-1,-1-1 0,1 1 1,0 0-1,1 0 1,6-7-1,-8 10 10,0 0 1,0 0-1,0 0 1,1 1-1,-1-1 0,1 1 1,0 0-1,0 1 0,0-1 1,0 1-1,1 0 1,-1 0-1,0 1 0,1 0 1,0 0-1,-1 0 1,1 0-1,-1 1 0,1 0 1,0 0-1,-1 1 0,1-1 1,8 3-1,-10-1 5,1 0-1,-1 0 1,0 0 0,0 0-1,0 1 1,0-1 0,0 1-1,-1 0 1,1 0 0,-1 1-1,0-1 1,0 1 0,0 0-1,-1-1 1,1 1 0,-1 0-1,0 1 1,3 6 0,-1-1-3,-1 1 0,0-1 0,0 1 1,-1 0-1,-1 0 0,1 19 1,-2-28 2,0 0-1,-1 0 1,1-1 0,0 1 0,-1 0-1,1 0 1,-1 0 0,1-1 0,-1 1-1,0 0 1,0-1 0,0 1 0,0 0-1,0-1 1,0 1 0,0-1 0,-1 0-1,1 1 1,-3 1 0,0 0-17,0-1 0,0 1-1,-1-1 1,1 0 0,0-1 0,-1 1 0,-8 1 0,-6 0-227,-1 0-1,-37-1 1,53-2 193,-25-2-2012,7-4-2468</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7.387"/>
    </inkml:context>
    <inkml:brush xml:id="br0">
      <inkml:brushProperty name="width" value="0.05" units="cm"/>
      <inkml:brushProperty name="height" value="0.05" units="cm"/>
      <inkml:brushProperty name="color" value="#008C3A"/>
    </inkml:brush>
  </inkml:definitions>
  <inkml:trace contextRef="#ctx0" brushRef="#br0">1 6 16872,'0'0'6067,"4"-3"-5561,-4 3-505,0 0 0,1 0-1,-1-1 1,0 1 0,1 0 0,-1 0-1,1-1 1,-1 1 0,1 0-1,-1 0 1,0 0 0,1 0-1,-1 0 1,1-1 0,-1 1-1,1 0 1,-1 0 0,1 0-1,-1 0 1,0 0 0,1 1-1,-1-1 1,1 0 0,-1 0 0,1 0-1,-1 0 1,1 0 0,-1 1-1,0-1 1,1 0 0,-1 0-1,1 1 1,-1-1 0,0 0-1,1 1 1,7 22-13,-3 48-36,-5-47 49,21 150 61,-10-100-175,-10-73 140,-1 3-250,0-1 1,0 1-1,1-1 1,0 1-1,0-1 1,0 1-1,0-1 0,0 0 1,0 1-1,4 3 1,-4-5 81,1-1 1,0 0 0,0-1-1,0 1 1,-1 0-1,1 0 1,0-1-1,0 1 1,0-1-1,0 0 1,0 1 0,0-1-1,0 0 1,0 0-1,0 0 1,0-1-1,1 1 1,-1 0-1,-1-1 1,4 0 0,4-2 30,-1 0 1,0 0-1,0 0 1,0-1-1,-1 0 0,1 0 1,-1-1-1,0 0 1,-1-1-1,1 1 1,9-12-1,10-11 198,27-39 0,-42 52 69,15-22 606,-15 21 33,1 0 1,0 0-1,19-17 0,-26 35 43,-2 13-651,-2 18-328,-1-31 208,1 69-18,1-27-474,-6 65 1,2-99-2011,16-35-3592,56-31 6035,-64 51 494,1 1 1,0 0 0,0 0 0,0 1 0,0 0 0,1 0 0,-1 0 0,1 1 0,11-2-1,-18 4-461,0 0 0,-1 1-1,1-1 1,0 0-1,0 0 1,0 1-1,0-1 1,-1 0 0,1 1-1,0-1 1,-1 1-1,1-1 1,0 1-1,-1-1 1,1 1 0,0 0-1,-1-1 1,1 1-1,-1 0 1,1-1-1,-1 1 1,1 0-1,-1 0 1,0 0 0,1-1-1,-1 1 1,0 0-1,0 0 1,0 0-1,0 0 1,1-1 0,-1 1-1,0 2 1,0 36 118,0-27 43,0-7-145,1 27 296,-2 1 1,-1-1 0,-10 50-1,9-72-312,0 0 1,0 0-1,-1 0 0,0 0 0,-1-1 0,0 0 0,-1 0 0,0 0 1,0 0-1,0-1 0,-1 0 0,-1-1 0,1 1 0,-1-2 0,-10 8 1,5-6 42,-1 1 0,-1-2 0,0 0 1,0 0-1,-25 6 0,30-10-79,-1 0 1,1-1-1,-1-1 0,0 1 0,0-2 0,0 0 1,0 0-1,1-1 0,-16-2 0,24 2-106,1 0 0,0 1 0,0-1-1,-1 0 1,1 0 0,0 0 0,0 0 0,0 0-1,0 0 1,0 0 0,0 0 0,1 0 0,-1 0 0,0-1-1,0 1 1,1 0 0,-1-1 0,1 1 0,-1 0-1,1-1 1,0 1 0,0-1 0,-1 1 0,1 0-1,0-1 1,0 1 0,0-1 0,0 1 0,1-1 0,-1 1-1,0 0 1,1-1 0,-1 1 0,1 0 0,-1-1-1,1 1 1,0-2 0,13-19-4865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2.149"/>
    </inkml:context>
    <inkml:brush xml:id="br0">
      <inkml:brushProperty name="width" value="0.05" units="cm"/>
      <inkml:brushProperty name="height" value="0.05" units="cm"/>
      <inkml:brushProperty name="color" value="#004F8B"/>
    </inkml:brush>
  </inkml:definitions>
  <inkml:trace contextRef="#ctx0" brushRef="#br0">1 302 18697,'0'0'2227,"17"-17"-1282,56-54-422,-66 63-495,0 1 0,0-1 1,-1 0-1,0-1 1,0 1-1,-1-1 0,-1 0 1,1-1-1,4-17 0,-5 11 44,-2 0-1,0 0 1,-1 0 0,-1-21-1,0 27 24,-14 19 6,8-3-98,0 0 0,1 1 1,-1 0-1,1 0 0,1 0 0,-1 1 0,1 0 0,1 0 0,-1 0 0,1 0 0,1 0 0,-1 1 0,2-1 0,-1 1 0,1 0 0,0-1 0,1 1 1,0 0-1,2 17 0,-1-24-8,0 0 0,0 0 0,0 0 1,0-1-1,0 1 0,0 0 0,1 0 1,-1-1-1,1 1 0,-1-1 1,1 1-1,-1-1 0,1 0 0,0 1 1,0-1-1,0 0 0,0 0 0,0-1 1,0 1-1,0 0 0,0 0 0,0-1 1,2 1-1,59 8-272,-54-8 214,-4 0 24,18 1-120,0 0 0,0-1 0,1-2 0,24-3 0,-43 4 154,0-1-1,-1 0 0,1 0 1,0 0-1,-1-1 1,1 1-1,-1-1 1,0 0-1,0 0 1,1-1-1,-1 1 0,-1-1 1,1 0-1,0 0 1,-1 0-1,1 0 1,-1-1-1,0 1 0,0-1 1,0 0-1,-1 0 1,0 0-1,1 0 1,-1-1-1,-1 1 0,1-1 1,1-5-1,1-9 520,-1-1 0,0-36 0,-1 55-481,-1 0-1,0 0 0,1 0 0,-1 0 0,1 0 0,-1 0 1,1 0-1,0 0 0,-1 0 0,1 1 0,0-1 1,-1 1-1,1-1 0,0 1 0,0 0 0,-1 0 1,4 0-1,-4-1-14,30-4-33,-1 2 0,1 0 0,-1 2 0,37 4 0,-63-3 11,0 1-1,-1 0 0,1 0 1,0 0-1,-1 0 1,1 1-1,-1 0 0,1-1 1,-1 1-1,1 0 0,-1 1 1,0-1-1,0 1 1,0-1-1,-1 1 0,1 0 1,-1 0-1,1 0 0,-1 0 1,0 0-1,0 1 1,0-1-1,-1 1 0,1-1 1,-1 1-1,0 0 0,0-1 1,0 1-1,0 0 1,-1 0-1,0 0 0,0-1 1,0 6-1,0 5 0,0 0 1,-1 0-1,-1 0 0,0 0 1,-1 0-1,-1 0 0,-8 21 1,12-35 4,-1 1 1,1-1-1,0 0 1,0 1 0,-1-1-1,1 1 1,0-1 0,0 0-1,0 1 1,0-1-1,0 1 1,0-1 0,-1 0-1,1 1 1,0-1 0,0 1-1,0-1 1,0 1-1,1-1 1,-1 0 0,0 1-1,0-1 1,0 1 0,0-1-1,0 0 1,0 1 0,1-1-1,-1 1 1,0-1-1,0 0 1,1 1 0,-1-1-1,0 0 1,0 1 0,1-1-1,-1 0 1,0 0-1,1 1 1,-1-1 0,0 0-1,1 0 1,0 1 0,21 0 15,-11-2-14,20 1-308,0-2-1,0-1 1,-1-1 0,1-2 0,-1-1 0,0-1-1,-1-2 1,53-25 0,-24-2-6102</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7.737"/>
    </inkml:context>
    <inkml:brush xml:id="br0">
      <inkml:brushProperty name="width" value="0.05" units="cm"/>
      <inkml:brushProperty name="height" value="0.05" units="cm"/>
      <inkml:brushProperty name="color" value="#008C3A"/>
    </inkml:brush>
  </inkml:definitions>
  <inkml:trace contextRef="#ctx0" brushRef="#br0">83 1 18168,'0'0'4450,"0"114"-4322,-8-70-96,0-3 16,0-3-48,3-7 16,-3-6-16,-4-7-624,-1-10-1297,-7-8-7043</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8.094"/>
    </inkml:context>
    <inkml:brush xml:id="br0">
      <inkml:brushProperty name="width" value="0.05" units="cm"/>
      <inkml:brushProperty name="height" value="0.05" units="cm"/>
      <inkml:brushProperty name="color" value="#008C3A"/>
    </inkml:brush>
  </inkml:definitions>
  <inkml:trace contextRef="#ctx0" brushRef="#br0">0 34 20153,'0'0'4162,"0"-34"-4210,0 45-4402,0 6 672,0 2-12261</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8.693"/>
    </inkml:context>
    <inkml:brush xml:id="br0">
      <inkml:brushProperty name="width" value="0.05" units="cm"/>
      <inkml:brushProperty name="height" value="0.05" units="cm"/>
      <inkml:brushProperty name="color" value="#008C3A"/>
    </inkml:brush>
  </inkml:definitions>
  <inkml:trace contextRef="#ctx0" brushRef="#br0">1 74 17064,'0'0'1267,"16"19"-371,48 61-343,-60-76-529,-1 1 0,0 0 1,0 0-1,-1 0 0,0 0 1,1 1-1,-2-1 1,1 0-1,-1 1 0,0-1 1,0 1-1,0 0 0,-1-1 1,0 1-1,0 0 0,0-1 1,-1 1-1,-1 8 0,1-6-17,0-7-5,1 0-1,-1 0 0,1 0 0,0 0 0,-1 0 1,0 0-1,1 0 0,-1 0 0,0 0 1,1 0-1,-1 0 0,0 0 0,0-1 0,0 1 1,0 0-1,0-1 0,0 1 0,0 0 1,0-1-1,0 1 0,0-1 0,0 0 1,0 1-1,0-1 0,0 0 0,-2 1 0,-29 0-269,30-3 274,1 0-1,0-1 0,0 1 0,1 0 0,-1-1 1,0 1-1,1-1 0,0 0 0,-1 1 0,1-1 1,0 1-1,0-1 0,0 1 0,1-1 0,0-2 0,-1-2 14,1-5 26,1 1 0,0-1 0,1 1 0,0-1 0,1 1 0,0 0 1,1 0-1,0 1 0,1-1 0,0 1 0,0 0 0,1 1 0,1 0 0,0 0 0,0 0 0,0 1 1,1 0-1,0 1 0,1 0 0,11-7 0,-21 14-36,1-1 1,0 0-1,-1 1 1,1-1-1,0 1 1,0-1-1,0 1 1,-1-1-1,1 1 1,0-1-1,0 1 1,0 0-1,0 0 1,0-1-1,0 1 1,0 0-1,0 0 0,0 0 1,-1 0-1,1 0 1,0 0-1,0 0 1,0 0-1,0 1 1,0-1-1,0 0 1,0 0-1,0 1 1,0-1-1,-1 1 1,1-1-1,0 1 1,0-1-1,-1 1 1,1-1-1,0 1 0,0 0 1,-1-1-1,1 1 1,-1 0-1,1 0 1,-1-1-1,1 1 1,-1 0-1,1 0 1,-1 0-1,1 1 1,1 7-12,-1-1 0,0 1 0,0-1 1,-1 17-1,3 14 20,-3-38-22,1 1 0,0-1 0,0 1 0,0-1 0,0 0 0,0 1 0,0-1 0,0 0 0,0 0 0,1 0 0,-1 0 0,0 0 0,1 0 0,-1 0 0,1 0 0,-1 0 0,1-1 0,0 1 0,-1-1 0,1 1 0,-1-1 0,1 1 0,0-1 0,2 0 0,47-1-224,-37 0 183,7-1-100,0 0 0,0-2 1,-1-1-1,23-7 0,-32 8 119,-1 0 0,0 0 0,0-1 0,0 0 0,0-1 0,-1 0 0,0-1-1,0 0 1,12-12 0,-19 16 33,0 0 0,0-1 0,0 1 0,0-1 0,-1 1 0,0-1 0,0 0 0,0 1-1,0-1 1,0 0 0,-1 0 0,1 0 0,-1 1 0,0-1 0,-1-7 0,0-1 192,1 11-182,0 0 0,-1 1 0,1-1 0,0 1 1,-1-1-1,1 1 0,-1-1 0,1 1 0,-1-1 1,1 1-1,-1-1 0,0 1 0,1-1 0,-1 1 1,1 0-1,-1-1 0,0 1 0,1 0 0,-1 0 1,0 0-1,1-1 0,-1 1 0,0 0 0,0 0 0,1 0 1,-1 0-1,0 0 0,1 0 0,-2 1 0,-30-1-50,23 1 71,1 0-37,0 0 1,1 0-1,-1 1 1,1 1-1,-1-1 0,1 1 1,-14 8-1,17-9-11,0 0 1,1 0-1,-1 1 0,0-1 0,1 1 1,0 0-1,-1 0 0,1 0 0,0 0 1,1 1-1,-1-1 0,1 1 0,-1 0 1,1-1-1,0 1 0,-1 5 0,3-9-1,0 1 1,0 0-1,0 0 0,1-1 0,-1 1 1,0 0-1,1 0 0,-1-1 0,1 1 0,-1 0 1,0-1-1,1 1 0,-1-1 0,1 1 1,0-1-1,-1 1 0,1-1 0,-1 1 0,1-1 1,0 1-1,0-1 0,-1 0 0,1 0 1,0 1-1,-1-1 0,1 0 0,0 0 0,0 0 1,-1 1-1,1-1 0,0 0 0,0 0 1,0 0-1,-1 0 0,1-1 0,1 1 0,42 0 216,-31-1-195,8 2 39,1 2 0,-1-1 1,0 2-1,-1 1 0,1 1 0,-1 0 0,0 2 0,0 0 1,-1 1-1,0 1 0,-1 1 0,0 1 0,-1 0 0,23 21 1,-20-15 30,-1 2 1,0-1-1,-2 2 1,0 0 0,-2 2-1,0-1 1,-1 2-1,-2 0 1,0 0 0,-2 1-1,8 26 1,-14-32-62,-1 1-1,0-1 1,-2 1 0,-1 25-1,0-41-20,0 1 0,0-1 0,-1 1-1,0-1 1,0 1 0,0-1 0,-1 1 0,1-1-1,-1 0 1,0 0 0,0 0 0,0 0-1,-1 0 1,0 0 0,1-1 0,-1 1 0,-1-1-1,-5 6 1,1-4 56,1 0-1,-1 0 1,1-1-1,-1 0 1,-1 0-1,1-1 1,0 0-1,-1 0 1,-13 1-1,10-1 60,0-2 0,0 1-1,1-2 1,-1 0-1,0 0 1,0-1-1,0 0 1,0-1 0,1 0-1,-1-1 1,1-1-1,0 1 1,-1-2 0,2 0-1,-16-9 1,22 11-107,-1-1 0,1 0 0,0 0 0,1 0 1,-1-1-1,1 1 0,-1-1 0,1 0 0,1 0 1,-1 0-1,1 0 0,0-1 0,0 1 0,1 0 1,-1-1-1,1 0 0,0 1 0,1-1 0,-1 0 1,1 1-1,0-1 0,1 0 0,-1 1 0,1-1 1,0 1-1,4-12 0,0 3-45,0 0 1,1 1-1,1-1 1,0 1-1,1 0 0,0 1 1,1 0-1,1 0 1,11-11-1,408-353-3075,-426 374 2904,-2 1 53,0 1 0,0-1 0,0 0 0,0 0 0,0 1 0,0-1 0,0 0 1,0 0-1,0 0 0,-1 0 0,1 0 0,0 0 0,-1 0 0,1 0 0,0-1 0,-1 1 0,1 0 1,-1 0-1,0 0 0,1-3 0</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19.787"/>
    </inkml:context>
    <inkml:brush xml:id="br0">
      <inkml:brushProperty name="width" value="0.05" units="cm"/>
      <inkml:brushProperty name="height" value="0.05" units="cm"/>
      <inkml:brushProperty name="color" value="#008C3A"/>
    </inkml:brush>
  </inkml:definitions>
  <inkml:trace contextRef="#ctx0" brushRef="#br0">324 16 14759,'0'0'7118,"-8"-5"-6718,6 4-396,-1 0 0,1-1 0,0 1 0,0 0 0,-1 0 0,1 0 0,-1 0 0,1 1 0,-1-1 0,1 1 0,-1 0 0,1-1 0,-1 1 0,1 0 0,-1 0 0,0 1 0,1-1 0,-1 1 0,1-1 0,-1 1 0,1 0 0,0 0 0,-1 0 0,1 0 0,0 0 0,-1 0 0,1 1 0,0-1 0,0 1 0,0-1 0,0 1 0,1 0 0,-3 2 0,-7 7-3,1-1 0,1 2 0,0 0 1,0 0-1,1 0 0,1 1 0,0 0 0,1 0 1,0 1-1,1 0 0,0 0 0,-3 22 0,1 10 31,3 1 0,1 77 0,3-104-18,2 37 18,3-1-1,3 0 0,16 66 1,-18-90-13,-1 0 1,-2 1-1,-2 49 1,-1-76-18,0-3-2,0 0 0,0 1 0,-1-1 0,1 1 0,-1-1 1,0 0-1,0 0 0,0 1 0,0-1 0,-1 0 0,1 0 0,-1 0 0,0 0 1,0 0-1,0-1 0,0 1 0,0-1 0,-1 1 0,1-1 0,-1 0 0,1 1 1,-1-2-1,0 1 0,-3 2 0,1-2-252,1 0 1,-1-1-1,1 1 1,-1-1-1,0 0 1,1-1-1,-1 1 1,0-1-1,0 0 0,0 0 1,0 0-1,1 0 1,-1-1-1,0 0 1,0 0-1,1 0 1,-7-3-1,-29-20-7578</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0.167"/>
    </inkml:context>
    <inkml:brush xml:id="br0">
      <inkml:brushProperty name="width" value="0.05" units="cm"/>
      <inkml:brushProperty name="height" value="0.05" units="cm"/>
      <inkml:brushProperty name="color" value="#008C3A"/>
    </inkml:brush>
  </inkml:definitions>
  <inkml:trace contextRef="#ctx0" brushRef="#br0">0 73 15831,'0'0'5645,"28"-7"-5546,-3 0-123,6-2-120,1 2 0,0 0 0,60-2 0,-78 8 128,48-1-927,1-2 1,71-15-1,-126 32 4954,0 28-4497,-7-34 832,13 29-100,-2-7-1002,-9-11-2722</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0.529"/>
    </inkml:context>
    <inkml:brush xml:id="br0">
      <inkml:brushProperty name="width" value="0.05" units="cm"/>
      <inkml:brushProperty name="height" value="0.05" units="cm"/>
      <inkml:brushProperty name="color" value="#008C3A"/>
    </inkml:brush>
  </inkml:definitions>
  <inkml:trace contextRef="#ctx0" brushRef="#br0">0 73 17688,'0'0'4994,"0"-73"-4994,9 73-2257,-1 11-1264,-8 10-1618</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0.926"/>
    </inkml:context>
    <inkml:brush xml:id="br0">
      <inkml:brushProperty name="width" value="0.05" units="cm"/>
      <inkml:brushProperty name="height" value="0.05" units="cm"/>
      <inkml:brushProperty name="color" value="#008C3A"/>
    </inkml:brush>
  </inkml:definitions>
  <inkml:trace contextRef="#ctx0" brushRef="#br0">1 1 15927,'0'0'3426,"13"20"-2930,41 65-229,-51-81-242,-1 0 1,1 0-1,-1 0 1,0 1-1,0-1 1,0 1-1,-1 0 1,1-1-1,-1 1 1,0 0-1,0 0 1,-1 0-1,0 0 1,0-1-1,0 1 1,-1 6-1,0 15 6,1-25 49,7-17 243,8-7-315,0 1-1,2 1 1,1 0-1,1 1 1,0 1 0,39-29-1,-56 47-7,-1 0 0,0 0-1,1 1 1,-1-1 0,1 1 0,-1-1-1,1 1 1,0-1 0,-1 1-1,1 0 1,-1 0 0,1 0-1,0 0 1,-1 0 0,1 0 0,-1 0-1,1 1 1,0-1 0,-1 0-1,1 1 1,-1-1 0,1 1 0,-1 0-1,0 0 1,1-1 0,-1 1-1,0 0 1,1 0 0,-1 0 0,0 0-1,0 1 1,0-1 0,0 0-1,0 0 1,0 1 0,0-1-1,1 3 1,4 5-2,-1 1 0,1 0 1,6 20-1,-11-29 2,8 28 1,-6-20 1,-1 0-1,2-1 1,-1 1-1,1-1 1,6 11-1,-8-17 0,0 1-1,0-1 0,0 0 0,0 0 0,1 0 0,-1 0 0,1 0 0,-1 0 1,1-1-1,0 1 0,-1-1 0,1 1 0,0-1 0,0 0 0,0 0 0,0-1 0,0 1 1,0-1-1,0 1 0,5-1 0,16 1-53,0-2-1,0 0 1,45-9-1,-61 8 37,0 0-1,0 0 1,0-1-1,-1 0 1,1 0-1,-1-1 1,0 0-1,0 0 1,0-1-1,0 0 1,-1 0-1,1-1 1,-1 1-1,-1-1 1,8-10-1,-10 10 47,-1 0-1,1 0 0,-1-1 0,0 1 0,-1-1 1,1 0-1,-1 1 0,-1-1 0,1 0 0,-1 0 1,-1 0-1,1 0 0,-3-10 0,3 17-9,0-1 0,0 0-1,0 0 1,0 0-1,-1 0 1,1 1 0,0-1-1,-1 0 1,1 0 0,0 1-1,-1-1 1,1 0-1,-1 1 1,1-1 0,-1 1-1,0-1 1,1 0 0,-1 1-1,1-1 1,-1 1-1,0-1 1,0 1 0,1 0-1,-1-1 1,0 1 0,0 0-1,1 0 1,-1-1 0,0 1-1,0 0 1,0 0-1,1 0 1,-1 0 0,0 0-1,0 0 1,0 0 0,0 0-1,1 0 1,-1 0-1,0 1 1,0-1 0,-1 1-1,-2 0-1,1 0-1,-1 1 0,0-1 0,1 1 1,-1 0-1,1 0 0,-6 5 0,4-3-17,1 1 0,-1 0 0,1 0 0,0 0 0,1 0 0,-1 0-1,1 1 1,0 0 0,0 0 0,1 0 0,0 0 0,0 0 0,0 0 0,1 1 0,0-1-1,0 0 1,0 1 0,1 11 0,1-16-1,-1 0 0,0 0 0,1 0 0,0 0 0,-1 0 0,1 0 0,0 0 0,0 0 0,0 0 0,0 0 0,0 0 0,1-1 0,-1 1 0,1-1 0,-1 1 0,1-1 0,-1 1 0,1-1 0,0 0 0,0 1 0,0-1 0,-1 0 0,1 0 0,0-1 0,0 1 0,0 0 0,0-1 0,1 1 0,3 0 0,10 2-121,0-1 0,33 1 0,-36-3-46,136-1-3334,-81-8-3017</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1.265"/>
    </inkml:context>
    <inkml:brush xml:id="br0">
      <inkml:brushProperty name="width" value="0.05" units="cm"/>
      <inkml:brushProperty name="height" value="0.05" units="cm"/>
      <inkml:brushProperty name="color" value="#008C3A"/>
    </inkml:brush>
  </inkml:definitions>
  <inkml:trace contextRef="#ctx0" brushRef="#br0">0 387 19913,'0'0'2033,"241"0"-3570,-167-6-1568,-12-9-13735</inkml:trace>
  <inkml:trace contextRef="#ctx0" brushRef="#br0" timeOffset="1">671 1 18697,'0'0'4674,"0"72"-4722,9-8 48,-1 1 0,4 2 32,1-2-16,-5-3-16,-8-4 0,0-8-384,0-9-945,0-15-2081,-37-13-8451</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1.775"/>
    </inkml:context>
    <inkml:brush xml:id="br0">
      <inkml:brushProperty name="width" value="0.05" units="cm"/>
      <inkml:brushProperty name="height" value="0.05" units="cm"/>
      <inkml:brushProperty name="color" value="#008C3A"/>
    </inkml:brush>
  </inkml:definitions>
  <inkml:trace contextRef="#ctx0" brushRef="#br0">4 45 17688,'0'0'5565,"-4"-2"-5514,6 0-811,14 0 228,44-1-112,73 1-816,-123 2 1365,77-4-1279,-81 3 1502,0 1 0,1-2 0,-1 1 0,0-1 0,0 0 0,0 0 0,0-1 0,-1 1 0,1-1 0,-1-1 0,7-4-1,-12 40 2460,1-18-2519,-1-11-82,-1 7 42,1 1-1,1 0 0,-1-1 0,2 1 0,0-1 0,4 13 0,-5-20-82,0-1-1,0 1 1,1 0-1,-1-1 1,1 0-1,0 1 1,0-1-1,0 0 1,0 0-1,0 0 1,0 0-1,0 0 1,1 0 0,-1-1-1,1 1 1,-1-1-1,1 0 1,0 0-1,-1 0 1,1 0-1,0 0 1,0 0-1,0-1 1,0 1-1,0-1 1,-1 0-1,1 0 1,4 0-1,-2 0 24,1 0-1,-1 0 0,1-1 1,-1 1-1,1-1 0,-1 0 1,0-1-1,1 1 0,-1-1 1,0 0-1,0 0 0,0-1 1,0 0-1,0 0 0,-1 0 1,1 0-1,-1 0 1,0-1-1,0 0 0,0 0 1,-1 0-1,1-1 0,-1 1 1,0-1-1,0 1 0,0-1 1,-1 0-1,3-8 0,-4 11 54,-1 0 0,1 0-1,-1 0 1,1 0 0,0 1-1,0-1 1,0 0 0,0 0-1,0 1 1,0-1 0,1 1 0,-1-1-1,0 1 1,1 0 0,-1-1-1,1 1 1,-1 0 0,1 0-1,3-1 1,-3 2-14,0 1-1,-1 0 1,1 0-1,-1 0 1,1 0-1,-1 0 1,1 0-1,-1 0 1,0 1-1,0-1 1,1 1-1,-1-1 1,0 1-1,0-1 1,-1 1-1,1-1 1,0 1-1,0 0 1,0 3 0,29 46-466,-11-34-3420</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2.307"/>
    </inkml:context>
    <inkml:brush xml:id="br0">
      <inkml:brushProperty name="width" value="0.05" units="cm"/>
      <inkml:brushProperty name="height" value="0.05" units="cm"/>
      <inkml:brushProperty name="color" value="#008C3A"/>
    </inkml:brush>
  </inkml:definitions>
  <inkml:trace contextRef="#ctx0" brushRef="#br0">1 0 15575,'0'0'3610,"17"18"-3391,56 57-25,-69-69-184,-1 0 0,1 0 0,-1 1-1,-1-1 1,1 1 0,-1 0 0,0-1-1,-1 1 1,0 0 0,0 0 0,0 0-1,-1 1 1,0-1 0,0 0 0,-1 0-1,-2 14 1,1-5-8,2-15-2,0 0 0,-1 0 0,1 1 0,0-1 0,0 0-1,-1 1 1,1-1 0,-1 0 0,1 0 0,-1 0 0,0 0 0,1 1-1,-1-1 1,0 0 0,0 0 0,0 0 0,1 0 0,-1-1-1,0 1 1,0 0 0,-1 0 0,1 0 0,0-1 0,0 1 0,0-1-1,0 1 1,-1-1 0,1 1 0,0-1 0,0 0 0,-1 1 0,1-1-1,0 0 1,-3 0 0,3-12 280,1 4-264,1 0 0,-1 1 1,2-1-1,-1 0 0,1 1 0,0-1 0,0 1 0,1-1 1,0 1-1,4-7 0,2 1 17,0 0-1,0 0 1,2 1 0,12-13 0,-18 20-60,36-32 396,-40 35-349,0 1-1,0 0 1,0 0 0,1 0-1,-1 1 1,0-1 0,1 0-1,-1 0 1,0 1 0,1-1-1,-1 1 1,1-1 0,0 1-1,-1 0 1,1 0 0,-1-1-1,1 1 1,-1 0 0,1 0-1,0 0 1,-1 1-1,1-1 1,-1 0 0,1 1-1,-1-1 1,1 1 0,-1-1-1,3 2 1,7 9-24,0 0-1,-1 1 0,0 0 1,14 25-1,-15-22 10,1-1 0,0 0 0,20 20 0,-25-30-30,0 1 1,0-1-1,1-1 0,-1 1 0,1-1 1,0 0-1,0 0 0,0 0 0,0-1 1,1 0-1,-1 0 0,1-1 0,8 2 1,-6-2-234,-1 0 1,1-1 0,0 0 0,-1 0 0,1-1 0,-1 0-1,1 0 1,-1-1 0,17-5 0,-22 5 217,1 0 0,-1 0 0,0 0 1,0-1-1,0 1 0,0-1 0,0 0 0,0 1 1,-1-1-1,1-1 0,-1 1 0,0 0 0,0 0 1,0-1-1,-1 1 0,1-1 0,-1 0 0,0 1 0,1-1 1,-2 0-1,1 0 0,0 0 0,-1 0 0,0-4 1,5-79 4913,-5 99-4645,-1 15-443,3 51 665,-1-73-616,0 0 0,-1-1 0,2 1 0,-1-1 0,0 0 0,1 1 0,0-1 0,0 0 0,0 0 0,0 0 0,1 0 0,0 0 0,6 6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6.781"/>
    </inkml:context>
    <inkml:brush xml:id="br0">
      <inkml:brushProperty name="width" value="0.05" units="cm"/>
      <inkml:brushProperty name="height" value="0.05" units="cm"/>
      <inkml:brushProperty name="color" value="#004F8B"/>
    </inkml:brush>
  </inkml:definitions>
  <inkml:trace contextRef="#ctx0" brushRef="#br0">17 168 13862,'0'0'1409,"-3"-15"128,-3-29 1469,-2-64 489,10 108-3481,-1 1 0,1-1 0,-1 1 0,1 0 0,-1 0 0,0 0 0,1 0 0,-1 0 0,0 0 0,0 0 0,0 0 0,1 0 0,-1 0 0,0 1-1,-1-1 1,1 0 0,1 3 0,17 32-83,-15-27 82,19 43-4,-3 1-1,-3 1 1,-1 1 0,8 64-1,30 101 24,-51-210-65,0 0 1,1 0 0,0-1 0,1 1-1,0-1 1,10 13 0,-12-19 15,0 0-1,-1 0 1,2 0 0,-1 0 0,0-1 0,0 1 0,1-1 0,-1 0 0,1 0 0,0 0-1,0-1 1,-1 1 0,1-1 0,0 0 0,0 0 0,0 0 0,1 0 0,-1-1 0,5 0 0,5 0-24,0-1 0,-1-1 0,1 0 0,0-1 1,0 0-1,-1-1 0,0-1 0,0 0 1,0 0-1,12-8 0,-19 9 7,0 1-1,-1-1 1,1 0 0,-1-1-1,0 1 1,0-1 0,0 0-1,-1 0 1,1 0 0,-1-1-1,-1 0 1,1 1 0,-1-1-1,0-1 1,0 1 0,-1 0 0,0-1-1,0 1 1,0-1 0,-1 0-1,0 1 1,0-10 0,-1-62 428,0 77-97,-31 12-431,26 0-29,8-34 126,-11-32 784,8 55-688,-2-1-66,-1 0-1,1 1 1,0-1 0,-1 1-1,1-1 1,0 1 0,-1 0-1,1 0 1,-1 0 0,1 0-1,0 0 1,-1 1 0,1-1-1,0 1 1,-1-1 0,1 1-1,0 0 1,0 0 0,-1 0-1,1 0 1,0 0 0,-2 3-1,-3 0 20,1 1-1,0 0 0,0 1 1,-9 11-1,13-14-14,1-1 1,-1 1-1,1 0 1,0-1-1,0 1 1,0 0-1,0 0 1,1 0-1,-1 0 1,1 0-1,0 0 1,0 0-1,0 0 0,0 0 1,0 0-1,1 0 1,-1 0-1,1 0 1,0 0-1,-1-1 1,2 1-1,-1 0 1,0 0-1,0-1 1,1 1-1,0-1 1,-1 1-1,1-1 1,0 0-1,0 1 1,0-1-1,1 0 1,-1 0-1,0-1 0,1 1 1,3 2-1,13 5-132,1 0-1,0-1 1,1 0-1,0-2 1,0-1-1,42 6 0,-16-7-159,0-3-1,53-4 1,-88 2 119,-1 0 1,1-1-1,-1 0 1,1-1-1,-1 0 1,0-1-1,0 0 0,-1 0 1,15-10-1,-20 12 67,0-2-1,-1 1 1,0 0-1,0-1 1,0 0-1,0 0 1,-1 0-1,0 0 1,1 0-1,-1-1 1,-1 0-1,1 1 1,-1-1-1,0 0 1,0 0-1,0-1 1,-1 1-1,0 0 1,0 0-1,0-1 1,0-10-1,-1-66 5358,-35 84-4709,30-1-536,0 1 0,-1 0 0,1 0 0,0 0 0,0 1 0,0-1 0,0 1 0,0 0 0,1 1-1,-1-1 1,1 1 0,0 0 0,0 0 0,0 1 0,1-1 0,-1 1 0,1-1 0,0 1 0,-4 10 0,2-2-121,1-1 0,0 0 0,1 1 0,1 0-1,0 0 1,0 0 0,1 21 0,1-33 58,1 0 0,0 0 1,-1-1-1,1 1 0,0 0 0,-1-1 0,1 1 0,0 0 0,0-1 0,0 1 0,-1-1 1,1 1-1,0-1 0,0 0 0,0 1 0,0-1 0,0 0 0,0 0 0,0 1 0,0-1 0,0 0 1,0 0-1,0 0 0,0 0 0,0 0 0,0-1 0,0 1 0,0 0 0,0 0 0,0-1 1,-1 1-1,2-1 0,34-7 17,-30 4 57,0 0 1,1 0-1,-2 0 1,1-1-1,0 1 0,-1-1 1,0-1-1,0 1 1,-1-1-1,5-6 1,34-65 1605,-36 77-958,3 13-466,13 25-342,-15-25 237,31 40-27,-37-51-89,0 0 0,0 0-1,0 0 1,0 0-1,0 0 1,0 0 0,1 0-1,-1-1 1,1 1-1,0-1 1,-1 0-1,1 1 1,0-1 0,0-1-1,-1 1 1,1 0-1,0-1 1,0 1-1,0-1 1,3 0 0,-3-1 17,-1 0 1,0 1 0,0-1 0,1 0-1,-1-1 1,0 1 0,0 0 0,0-1 0,-1 1-1,1-1 1,0 1 0,0-1 0,-1 0-1,1 0 1,-1 0 0,1 0 0,-1 0-1,0 0 1,0 0 0,1-3 0,17-55 76,-9 23-13,-7 32-47,-1 0-1,1 0 1,0 0 0,0 0 0,0 0-1,0 0 1,1 1 0,0 0-1,0-1 1,0 2 0,1-1 0,-1 0-1,1 1 1,0 0 0,7-4-1,-3 3 34,0 1-1,0 0 0,1 0 0,-1 1 0,1 1 0,0-1 0,-1 1 0,14 1 1,-20 0-38,0 0 1,0 1-1,0-1 1,0 1-1,0 0 1,0 0-1,0 0 1,0 0-1,-1 0 1,1 1 0,-1-1-1,1 1 1,-1 0-1,1 0 1,-1-1-1,0 2 1,0-1-1,4 4 1,31 57 109,-32-54-93,-1 0-1,2 1 1,-1-2-1,1 1 1,0-1-1,9 9 1,-8-12-33,0 0 0,1 0 0,0-1 0,0 0 0,0 0 0,0-1 0,0 0 1,1-1-1,-1 0 0,1 0 0,9 0 0,6 1-1372,0-2 0,41-3-1,-33-3-4930</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2.694"/>
    </inkml:context>
    <inkml:brush xml:id="br0">
      <inkml:brushProperty name="width" value="0.05" units="cm"/>
      <inkml:brushProperty name="height" value="0.05" units="cm"/>
      <inkml:brushProperty name="color" value="#008C3A"/>
    </inkml:brush>
  </inkml:definitions>
  <inkml:trace contextRef="#ctx0" brushRef="#br0">25 38 17320,'0'0'5554,"-25"-38"-6354,25 57-1137,0 7-624,0 6-3634</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3.240"/>
    </inkml:context>
    <inkml:brush xml:id="br0">
      <inkml:brushProperty name="width" value="0.05" units="cm"/>
      <inkml:brushProperty name="height" value="0.05" units="cm"/>
      <inkml:brushProperty name="color" value="#008C3A"/>
    </inkml:brush>
  </inkml:definitions>
  <inkml:trace contextRef="#ctx0" brushRef="#br0">1 107 16456,'0'0'2651,"13"16"-2197,39 51-233,-50-64-196,0-1 0,0 1 0,0 0 0,-1 0 0,1 0 0,-1 0 0,0 0 0,0 0 0,1 6 0,-3-6 111,0-14-4,1 0-114,0-1 0,1 1 0,0 0 0,1 0 0,1 0 0,-1 0 0,10-21 0,-10 28-12,0 0-1,0 1 0,0-1 0,1 0 1,-1 1-1,1-1 0,0 1 0,0 0 0,1 0 1,-1 0-1,0 0 0,1 0 0,0 1 0,0 0 1,0 0-1,0 0 0,0 0 0,0 0 0,0 1 1,0 0-1,1 0 0,-1 0 0,1 0 1,5 1-1,-6 0-4,0-1 1,0 1-1,0 1 1,0-1 0,0 1-1,0-1 1,0 1-1,-1 0 1,1 1-1,0-1 1,0 1-1,-1-1 1,1 1-1,-1 0 1,0 1 0,1-1-1,3 4 1,-1 1 27,0 0-1,0 0 1,-1 1 0,0 0 0,0 0-1,5 13 1,-8-18-29,1 0 0,-1 0 0,1 0-1,0 0 1,0-1 0,0 1 0,0-1 0,0 0-1,1 0 1,-1 0 0,1 0 0,-1-1 0,1 1-1,0-1 1,-1 0 0,1 0 0,0 0 0,0-1-1,0 0 1,0 1 0,0-1 0,0 0-1,6-1 1,10-1-229,1 0 1,-1-1-1,23-6 0,-27 6-23,-1-2 0,1 0 1,-1-1-1,0 0 0,26-16 1,-37 19 318,0 0 0,1 0 0,-1 0 0,0-1 1,0 1-1,-1-1 0,1 0 0,-1-1 0,0 1 1,0 0-1,0-1 0,-1 0 0,0 0 0,0 0 0,0 0 1,0 0-1,-1 0 0,1 0 0,-1 0 0,-1 0 1,1-9-1,-1 14-60,0 0 0,0 0 1,0 0-1,-1 0 0,1 0 0,0 0 1,0 0-1,0 1 0,0-1 0,-1 0 1,1 0-1,0 0 0,0 0 0,0 0 1,0 0-1,-1 0 0,1 0 1,0 0-1,0 0 0,0 0 0,-1 0 1,1 0-1,0 0 0,0 0 0,0-1 1,0 1-1,-1 0 0,1 0 1,0 0-1,0 0 0,0 0 0,0 0 1,0 0-1,0 0 0,-1-1 0,1 1 1,0 0-1,0 0 0,0 0 0,0 0 1,0 0-1,0-1 0,0 1 1,0 0-1,0 0 0,-1 0 0,1 0 1,0-1-1,0 1 0,0 0 0,0 0 1,0 0-1,0-1 0,0 1 0,0 0 1,0 0-1,0 0 0,0 0 1,1-1-1,-1 1 0,0 0 0,0 0 1,0 0-1,0 0 0,0-1 0,0 1 1,0 0-1,-1 1 30,-8 3-33,1 0 0,0 0 1,0 1-1,0 0 0,1 1 1,-8 6-1,13-9-16,-1 0 0,0 0 0,1 0 0,-1 1 0,1-1 0,0 0 0,0 1 0,0 0 0,1-1 0,-1 1 0,1 0 0,0 0 0,0 0 0,0 0 0,0 0 0,1 7 0,1-10 4,0 0-1,0 0 0,0 1 1,1-1-1,-1-1 1,0 1-1,1 0 0,-1 0 1,1 0-1,-1-1 0,1 1 1,-1 0-1,1-1 1,-1 0-1,1 1 0,0-1 1,-1 0-1,1 0 0,0 0 1,2 0-1,5 1 9,20 7 77,1 1 1,-1 1-1,-1 2 1,0 1-1,-1 1 0,0 1 1,44 34-1,-32-18 219,-1 2-1,-1 2 0,61 76 1,-83-92-191,-1 2 0,0 0 0,-2 0 0,10 24 0,-17-34-75,-1 0 0,-1 0 0,1 0 0,-2 0 0,1 1 1,-2-1-1,0 1 0,0-1 0,-1 1 0,-2 19 0,1-26-14,0 0-1,-1 0 1,0 0-1,0-1 1,-1 1-1,1-1 1,-1 1-1,0-1 1,0 0-1,-1 0 1,1 0-1,-1 0 1,0 0-1,0-1 1,0 0-1,0 0 1,-1 0-1,1 0 1,-1-1 0,0 0-1,1 0 1,-9 2-1,-6 3 116,0-2 1,-1 0-1,0-1 0,-35 1 1,31-3 54,1-1-1,-1-1 1,1-1 0,-30-6-1,48 7-159,0-1 0,0 0-1,0-1 1,0 1-1,0-1 1,1 0-1,-1 0 1,1 0-1,-1-1 1,1 0-1,0 0 1,0 0-1,0 0 1,0 0-1,1-1 1,-1 0-1,1 0 1,0 0 0,0 0-1,0 0 1,1 0-1,0-1 1,-1 1-1,2-1 1,-1 0-1,0 0 1,0-6-1,0 2-27,1 1-1,1-1 0,-1 0 0,1 0 1,1 0-1,0 0 0,0 0 0,1 0 1,0 0-1,0 1 0,1-1 0,0 1 1,1 0-1,4-9 0,6-4-159,0 1 0,1 0 0,31-29 1,-21 22-74,64-64-992,23-25-4760,-76 74-4799</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4.062"/>
    </inkml:context>
    <inkml:brush xml:id="br0">
      <inkml:brushProperty name="width" value="0.05" units="cm"/>
      <inkml:brushProperty name="height" value="0.05" units="cm"/>
      <inkml:brushProperty name="color" value="#008C3A"/>
    </inkml:brush>
  </inkml:definitions>
  <inkml:trace contextRef="#ctx0" brushRef="#br0">1 0 18168,'0'0'6334,"0"4"-6182,3 18-162,1-1 0,2 0 1,0 0-1,0 0 0,2-1 0,21 38 0,-9-14 12,83 239-87,-99-267-446,-1-1-1,0 1 1,-1 0-1,-1 0 1,0 20 0,-1-36 421,0 1 1,0 0 0,0-1 0,0 1-1,0-1 1,0 1 0,0-1-1,0 1 1,0 0 0,0-1-1,0 1 1,0-1 0,-1 1 0,1-1-1,0 1 1,0-1 0,-1 1-1,1-1 1,0 1 0,-1-1-1,1 1 1,0-1 0,-1 0 0,1 1-1,-1-1 1,1 1 0,0-1-1,-1 0 1,1 1 0,-1-1-1,0 0 1,-41 8-6150</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4.440"/>
    </inkml:context>
    <inkml:brush xml:id="br0">
      <inkml:brushProperty name="width" value="0.05" units="cm"/>
      <inkml:brushProperty name="height" value="0.05" units="cm"/>
      <inkml:brushProperty name="color" value="#008C3A"/>
    </inkml:brush>
  </inkml:definitions>
  <inkml:trace contextRef="#ctx0" brushRef="#br0">1 133 16744,'0'0'7619,"95"-110"-7587,-16 97-32,12 6-96,0 5-352,-8 2-593,-9 0-847,-7 15-2466</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4.826"/>
    </inkml:context>
    <inkml:brush xml:id="br0">
      <inkml:brushProperty name="width" value="0.05" units="cm"/>
      <inkml:brushProperty name="height" value="0.05" units="cm"/>
      <inkml:brushProperty name="color" value="#008C3A"/>
    </inkml:brush>
  </inkml:definitions>
  <inkml:trace contextRef="#ctx0" brushRef="#br0">70 229 16712,'0'0'3423,"9"-18"-2564,1 0-649,-1 2-8,0-1 0,0-1 0,-2 0 0,0 0 0,6-30 0,-11-9 841,-14 59-835,4 1-215,0 1 0,0 0 0,0 0 0,0 1 0,1 0 0,0 0 0,0 1 0,0 0 0,1 0 0,0 0 0,0 1 0,1 0 0,-1 0 0,1 1 0,1 0 0,0-1 0,0 1 0,0 1 0,1-1 0,0 0 0,1 1 0,0 0 0,0-1 0,1 1 0,0 15 0,1-21-11,0-1 0,1 0 0,0 1 0,-1-1 0,1 0 0,0 1 0,0-1 0,1 0 0,-1 0 0,0 0 0,1 0 0,-1 0 0,1 0 0,-1-1 0,1 1 0,0 0-1,0-1 1,0 1 0,0-1 0,0 0 0,0 0 0,0 0 0,1 0 0,-1 0 0,0 0 0,4 0 0,9 3-134,-1-1 0,1 0 0,19 0 0,-25-2 74,177 3-2916,-90-8-1853</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5.215"/>
    </inkml:context>
    <inkml:brush xml:id="br0">
      <inkml:brushProperty name="width" value="0.05" units="cm"/>
      <inkml:brushProperty name="height" value="0.05" units="cm"/>
      <inkml:brushProperty name="color" value="#008C3A"/>
    </inkml:brush>
  </inkml:definitions>
  <inkml:trace contextRef="#ctx0" brushRef="#br0">299 262 16872,'0'0'4978,"-10"-8"-4575,3 3-383,0 1 0,0 0 0,0 0-1,0 1 1,0-1 0,-1 2 0,1-1 0,-1 1 0,0 0 0,0 1 0,0 0 0,0 0 0,0 0-1,0 1 1,0 0 0,0 1 0,1 0 0,-1 0 0,0 1 0,0 0 0,0 0 0,-10 5-1,12-4-6,-1 0 0,1 1-1,0-1 1,0 1 0,0 0-1,0 1 1,1-1 0,0 1-1,0 0 1,0 1 0,0-1 0,1 1-1,0 0 1,0 0 0,1 0-1,0 1 1,0-1 0,0 1-1,1-1 1,0 1 0,0 0-1,0 0 1,1 0 0,0 0-1,1 8 1,0-12-10,0 0 1,0 0-1,0 0 0,1-1 1,0 1-1,-1 0 1,1 0-1,0-1 0,0 1 1,0-1-1,1 1 0,-1-1 1,1 1-1,-1-1 1,1 0-1,0 0 0,0 1 1,2 1-1,1-1 0,0 1 1,0-1-1,0 0 0,0 0 1,0-1-1,1 1 0,-1-1 1,8 2-1,10 0 9,1 0 0,-1-1 0,33 0 0,-51-3-7,5 0 3,21 1-56,0-1 1,0-1 0,50-9 0,-75 9 22,0 0 0,0 0 0,0-1 0,0 0 0,0 0 0,0-1 0,0 1 0,-1-1 0,1 0 0,-1-1 0,0 1 0,0-1 0,0 0 0,0-1 0,-1 1 0,0-1 0,0 0 0,0 0 0,0 0 0,-1 0 0,0 0 0,0-1 0,0 0 0,3-9 0,-2-13-49,0 0 0,-2 0 0,-2-56 0,-1 32 146,0 33 60,-1-1 1,-1 0 0,-7-28-1,1 11 432,12 65-392,-2 0 0,-3 34-1,0 3-147,2-41-21,1-1 0,2 0 0,0 1 1,1-1-1,1-1 0,2 1 0,0-1 1,20 42-1,19 27-886,-46-91 856,1 1 1,-1 0-1,1 0 0,0-1 1,-1 1-1,1-1 1,0 1-1,-1 0 0,1-1 1,0 1-1,0-1 1,0 0-1,-1 1 0,1-1 1,0 0-1,0 1 0,0-1 1,0 0-1,0 0 1,0 0-1,0 0 0,0 0 1,-1 0-1,1 0 1,0 0-1,0 0 0,0 0 1,0 0-1,0-1 1,0 1-1,0 0 0,-1-1 1,1 1-1,0-1 0,1 0 1,28-18 191,-17 8-158,0-1-1,-1 0 0,0-1 1,-1 0-1,-1 0 0,10-17 0,44-94 673,-51 106-530,-12 17-143,-1 1-1,1 0 1,-1 0-1,0 0 1,1 0-1,-1 0 1,1 0-1,-1 0 1,0 0 0,1 0-1,-1 0 1,1 0-1,-1 0 1,0 0-1,1 0 1,-1 0-1,1 1 1,-1-1-1,0 0 1,1 0-1,-1 0 1,0 1 0,1-1-1,-1 0 1,0 0-1,1 1 1,-1-1-1,0 0 1,1 1-1,17 38 266,-11-20-224,-3-11-98,-1-1 0,1 1 0,0-1 1,1 1-1,-1-1 0,1-1 0,1 1 0,-1-1 1,1 0-1,0 0 0,1 0 0,0-1 0,-1 0 1,2-1-1,-1 1 0,0-1 0,1-1 1,0 1-1,0-1 0,0-1 0,0 1 0,0-1 1,1-1-1,-1 1 0,0-2 0,11 1 0,9-1-1154,-5 0-1549</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5.876"/>
    </inkml:context>
    <inkml:brush xml:id="br0">
      <inkml:brushProperty name="width" value="0.05" units="cm"/>
      <inkml:brushProperty name="height" value="0.05" units="cm"/>
      <inkml:brushProperty name="color" value="#008C3A"/>
    </inkml:brush>
  </inkml:definitions>
  <inkml:trace contextRef="#ctx0" brushRef="#br0">1 35 1969,'2'-4'21589,"-3"4"-21443,32 57-150,-23-44 10,0 0 0,-1 0 0,0 1 0,-2 0 0,7 21 0,-7-14-474,-1 1-1,3 43 0,-5-90 474,1 0 0,2 0-1,0 0 1,1 0 0,2 1 0,0 0-1,2 1 1,17-33 0,-24 51 20,-1 0-1,1 0 1,0 1 0,0-1-1,1 1 1,5-7-1,-8 10-19,-1 1 0,1-1 0,0 1 0,-1-1 0,1 1 0,0-1 0,0 1-1,-1-1 1,1 1 0,0-1 0,0 1 0,0 0 0,-1 0 0,1-1 0,0 1-1,0 0 1,0 0 0,0 0 0,0 0 0,0 0 0,-1 0 0,1 0 0,0 0-1,0 1 1,0-1 0,0 0 0,0 0 0,-1 1 0,1-1 0,0 0 0,0 1-1,-1-1 1,1 1 0,0-1 0,0 1 0,-1-1 0,1 1 0,-1 0 0,1-1-1,0 1 1,-1 0 0,1 0 0,-1-1 0,0 1 0,1 0 0,-1 0-1,0-1 1,1 1 0,-1 2 0,20 42-102,-14-30 133,0 0 0,1-1 0,0 0-1,11 14 1,-15-24-77,0 0 0,0-1 0,1 1 0,-1-1 0,1 0-1,0 0 1,0 0 0,0-1 0,0 1 0,0-1 0,0 0 0,1 0 0,-1-1 0,1 1 0,-1-1-1,1 0 1,0 0 0,6 0 0,0 0-163,1-1-1,-1 0 1,0 0-1,1-1 1,-1-1-1,0 0 1,1-1-1,-1 0 1,0 0-1,-1-1 1,13-6-1,-18 7 265,-1 0-1,1-1 1,0 1-1,-1-1 1,1 0 0,-1 0-1,0 0 1,-1-1-1,1 1 1,-1-1-1,0 0 1,0 0-1,0 0 1,-1-1 0,1 1-1,-1-1 1,-1 1-1,1-1 1,-1 1-1,0-1 1,0 0 0,-1 0-1,0-9 1,3 28 209,0 0-1,1 0 1,0-1 0,1 0 0,0 0 0,13 21 0,2 6-174,-15-23-491,-5-12-2706</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6.243"/>
    </inkml:context>
    <inkml:brush xml:id="br0">
      <inkml:brushProperty name="width" value="0.05" units="cm"/>
      <inkml:brushProperty name="height" value="0.05" units="cm"/>
      <inkml:brushProperty name="color" value="#008C3A"/>
    </inkml:brush>
  </inkml:definitions>
  <inkml:trace contextRef="#ctx0" brushRef="#br0">34 71 16151,'0'0'8388,"-34"-70"-8388,39 70-1152,24 18-1,-5 10 145,-3 6-1121,-17 3-5699</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8.538"/>
    </inkml:context>
    <inkml:brush xml:id="br0">
      <inkml:brushProperty name="width" value="0.05" units="cm"/>
      <inkml:brushProperty name="height" value="0.05" units="cm"/>
      <inkml:brushProperty name="color" value="#008C3A"/>
    </inkml:brush>
  </inkml:definitions>
  <inkml:trace contextRef="#ctx0" brushRef="#br0">257 64 1761,'0'0'20398,"-1"-3"-20211,0 2-186,1 1-1,0-1 1,-1 1-1,1-1 0,0 1 1,-1-1-1,1 1 1,-1 0-1,1-1 1,-1 1-1,1 0 1,-1-1-1,1 1 1,-1 0-1,0-1 0,1 1 1,-1 0-1,1 0 1,-1 0-1,1 0 1,-1 0-1,0 0 1,1 0-1,-1 0 0,0 0 1,1 0-1,-1 0 1,1 0-1,-1 0 1,0 0-1,0 1 1,-31 11 22,-35 30 41,58-36-51,8-5-27,-18 11 101,0 2 1,-28 26 0,43-36-225,-1 1 1,2-1 0,-1 1 0,0-1 0,1 1 0,0 0 0,0 0 0,1 1 0,-1-1 0,1 0 0,0 1-1,1 0 1,-1-1 0,1 1 0,-1 11 0,28-15-2492,-17-3 2506,0 1 0,0-2 0,0 1 1,0-1-1,0-1 0,0 0 0,0 0 0,-1-1 0,0 1 0,0-2 0,0 1 0,0-1 0,11-10 0,7-7 697,-2-2-1,31-37 1,-29 32 1340,-26 28-1874,0 1-1,1 0 1,-1-1 0,0 1 0,1 0-1,-1 0 1,0-1 0,1 1 0,-1 0 0,1 0-1,-1 0 1,1 0 0,-1-1 0,0 1 0,1 0-1,-1 0 1,1 0 0,-1 0 0,1 0 0,-1 0-1,1 0 1,-1 0 0,1 1 0,-1-1 0,0 0-1,1 0 1,-1 0 0,1 0 0,-1 1-1,0-1 1,1 0 0,-1 0 0,1 0 0,-1 1-1,0-1 1,1 0 0,-1 1 0,0-1 0,0 0-1,1 1 1,-1-1 0,0 1 0,0-1 0,1 0-1,-1 1 1,0-1 0,0 1 0,0-1-1,0 1 1,0-1 0,0 0 0,1 2 0,8 27-250,-8-27 331,30 117 97,65 228 814,-83-278-1229,-10-50 110,-2-17 70,-1-6 25,0-88 541,0 92-430,-1 14-541,-1-9 799,1-13-271,0-5-145,1 1 0,1-1 0,0 0 0,0 1 0,1-1 0,1 1 0,0 0 0,1-1-1,0 1 1,6-12 0,2 0 51,-1-1-1,-1 0 1,-2 0 0,0-1-1,-2 0 1,5-42-1,-1-162 346,-10 230-243,0 27-329,0-16 224,2-1-1,-1 1 1,2-1 0,-1 1-1,1-1 1,1 0 0,0 0-1,0 0 1,1-1 0,0 0-1,9 12 1,-11-16-131,1 1 1,0-1-1,0 0 1,1 0-1,-1 0 0,1-1 1,0 0-1,1 0 0,-1 0 1,0 0-1,1-1 0,0 0 1,0 0-1,0-1 0,0 1 1,1-1-1,-1-1 0,0 1 1,11 0-1,-11-2 53,0 0 0,0-1 0,-1 1 0,1-1 1,0 0-1,-1-1 0,1 0 0,-1 0 0,1 0 0,-1 0 0,0-1 0,0 0 0,0 0 0,6-4 1,-3-1 70,0 0-1,-1 0 1,0-1 0,0 0 0,-1 0 0,10-17 0,33-64 1200,-48 136-239,-3-1-906,1-27-60,0 0 1,1 0-1,1-1 1,3 20-1,-3-36-26,-1 0 0,0 0 0,1 1 0,-1-1-1,1 0 1,0 0 0,-1 0 0,1 0 0,0 0 0,0 0 0,-1 0-1,1 0 1,0-1 0,0 1 0,0 0 0,0 0 0,0-1-1,0 1 1,0-1 0,0 1 0,0-1 0,1 1 0,-1-1-1,0 1 1,0-1 0,2 0 0,38 1-1062,-26-2 691,-6 1 165,0-1 0,0 0 1,-1 0-1,1-1 0,0 0 0,-1 0 0,1-1 0,-1 0 0,0-1 0,0 0 0,0 0 0,7-6 0,-10 6 225,-1 0 0,1 0 0,-1 0 0,1-1 0,-2 0 0,1 0-1,0 0 1,-1 0 0,0 0 0,0-1 0,0 0 0,-1 1-1,0-1 1,0 0 0,-1 0 0,1 0 0,-1 0 0,0-11-1,0-82 3980,-2 98-3918,1 0-1,-1 1 1,1-1 0,-1 1-1,1-1 1,-1 0-1,0 1 1,1-1 0,-1 1-1,0 0 1,0-1-1,1 1 1,-1-1 0,0 1-1,0 0 1,1 0-1,-1 0 1,0-1 0,0 1-1,0 0 1,1 0 0,-1 0-1,0 0 1,0 0-1,0 0 1,0 0 0,-1 1-1,-27 2-52,22 0 4,-1 0 0,1 0 1,-1 1-1,1 0 0,0 1 0,1-1 1,-1 1-1,1 1 0,0-1 1,0 1-1,0 0 0,1 0 1,0 1-1,0-1 0,1 1 1,0 0-1,0 1 0,0-1 0,1 1 1,0-1-1,1 1 0,0 0 1,0 0-1,-1 14 0,2-18-11,1 0 1,0-1-1,0 1 0,1 0 0,-1 0 0,1-1 0,0 1 0,0 0 0,0-1 0,0 1 1,0-1-1,1 1 0,0-1 0,0 0 0,0 0 0,3 4 0,-1-3-22,1-1-1,-1 0 0,1 0 0,0 0 1,0-1-1,0 0 0,0 0 0,1 0 1,-1 0-1,11 1 0,17 2-406,1-1-1,0-1 0,0-2 1,48-5-1,-76 4 370,0-1 0,-1 0-1,1 0 1,0 0 0,0 0-1,-1-1 1,1 0-1,-1-1 1,1 1 0,-1-1-1,0 0 1,0 0 0,0 0-1,6-7 1,-5 4 22,-1 0 1,0-1-1,-1 1 1,1-1-1,-1-1 1,-1 1-1,1 0 1,-1-1-1,4-14 1,-6 17 92,1 0 0,0 0 1,0 0-1,1 1 0,-1-1 1,1 1-1,0-1 0,0 1 0,1 0 1,-1 0-1,1 1 0,0-1 1,0 1-1,0-1 0,0 1 1,1 1-1,-1-1 0,1 0 0,0 1 1,0 0-1,6-2 0,4 1 13,-1-1-1,1 2 1,0 0-1,0 1 1,0 0-1,18 3 0,-28-2-31,0 1 0,0 0 0,-1 0-1,1 0 1,0 1 0,-1 0-1,1 0 1,-1 0 0,0 0-1,0 1 1,0 0 0,0-1 0,0 1-1,0 1 1,-1-1 0,0 1-1,1-1 1,-1 1 0,-1 0 0,1 0-1,0 0 1,-1 0 0,0 1-1,0-1 1,2 6 0,0 1 46,-1 1 1,0-1-1,0 1 1,-1-1-1,-1 1 0,0 0 1,0 0-1,-2 0 1,-1 16-1,1-25-34,1 0-1,-2 0 0,1 0 1,0 0-1,0 0 1,-1-1-1,0 1 1,1 0-1,-1-1 0,0 1 1,-1-1-1,1 0 1,0 1-1,-1-1 1,1 0-1,-1-1 0,1 1 1,-1 0-1,-5 2 1,1-1 20,0 0 0,-1 0 0,1-1 0,-1 0 0,0 0 0,0-1 0,1 0 0,-15 1 0,20-17-2739,2-6-1859</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28.911"/>
    </inkml:context>
    <inkml:brush xml:id="br0">
      <inkml:brushProperty name="width" value="0.05" units="cm"/>
      <inkml:brushProperty name="height" value="0.05" units="cm"/>
      <inkml:brushProperty name="color" value="#008C3A"/>
    </inkml:brush>
  </inkml:definitions>
  <inkml:trace contextRef="#ctx0" brushRef="#br0">33 10 20313,'0'0'4082,"0"-10"-7715,-33 10-6852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0.826"/>
    </inkml:context>
    <inkml:brush xml:id="br0">
      <inkml:brushProperty name="width" value="0.05" units="cm"/>
      <inkml:brushProperty name="height" value="0.05" units="cm"/>
      <inkml:brushProperty name="color" value="#E71224"/>
    </inkml:brush>
  </inkml:definitions>
  <inkml:trace contextRef="#ctx0" brushRef="#br0">5 57 10133,'-5'0'13413,"19"0"-13209,776-11-199,-875-4-251,48 7-1782,14-3-4198,7 0-7620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7.356"/>
    </inkml:context>
    <inkml:brush xml:id="br0">
      <inkml:brushProperty name="width" value="0.05" units="cm"/>
      <inkml:brushProperty name="height" value="0.05" units="cm"/>
      <inkml:brushProperty name="color" value="#004F8B"/>
    </inkml:brush>
  </inkml:definitions>
  <inkml:trace contextRef="#ctx0" brushRef="#br0">0 18 15607,'0'0'6918,"22"8"-6747,-11-5-174,7 4 10,0-1 0,34 19 0,-45-21-5,0 1 0,0 0 0,0 0 0,-1 0 0,0 1-1,0 0 1,0 0 0,-1 0 0,0 1 0,0-1 0,0 2 0,4 8-1,-4 4-7,0 0 0,-1 0 0,0 0 0,-2 0-1,0 27 1,-2-62 19,-1 1-15,1 1 1,0 0-1,1-1 1,0 1-1,1 0 1,1-1-1,0 1 0,0 1 1,10-22-1,59-82 56,-71 115-54,-1 0 1,1 0-1,-1 0 0,1 0 1,0 0-1,-1 0 1,1 1-1,0-1 0,0 0 1,0 1-1,-1-1 1,1 0-1,0 1 0,0-1 1,0 1-1,0-1 1,0 1-1,0-1 0,0 1 1,0 0-1,0 0 1,1 0-1,-1-1 0,0 1 1,0 0-1,0 0 1,0 0-1,0 1 0,0-1 1,0 0-1,0 0 1,0 1-1,0-1 0,0 0 1,0 1-1,0-1 1,0 1-1,0-1 0,0 1 1,0 0-1,0-1 1,0 1-1,0 0 0,-1-1 1,1 1-1,0 0 1,-1 0-1,2 1 0,5 7 2,0 1 0,-1-1-1,10 20 1,-9-16-2,4 10 19,18 47 0,-22-48-10,1-2 0,1 1 1,15 23-1,-23-43-18,1 1-1,0-1 1,0 1 0,1-1-1,-1 0 1,0 0-1,0 0 1,1 0 0,-1 0-1,0 0 1,1-1 0,-1 1-1,1-1 1,-1 0-1,1 1 1,-1-1 0,1 0-1,-1-1 1,4 1 0,51-10-273,-47 7 260,1-1 0,-1-1 1,0 1-1,-1-2 0,1 1 0,-1-1 1,0-1-1,0 0 0,-1 0 1,0-1-1,0 0 0,10-15 1,-4 4 189,-1-2 1,-1 0-1,-1-1 0,14-39 1,-26 68-143,0-1 1,0 1 0,1 0-1,0-1 1,0 1 0,2 10-1,0 7-15,-2 85-384,7-111-4363</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6.269"/>
    </inkml:context>
    <inkml:brush xml:id="br0">
      <inkml:brushProperty name="width" value="0.05" units="cm"/>
      <inkml:brushProperty name="height" value="0.05" units="cm"/>
      <inkml:brushProperty name="color" value="#008C3A"/>
    </inkml:brush>
  </inkml:definitions>
  <inkml:trace contextRef="#ctx0" brushRef="#br0">79 294 8100,'0'0'12240,"0"-6"-11218,0 3-1049,0 7 134,-1 2-82,0-1 0,0 0 0,-1 1 0,0-1 1,1 0-1,-2 0 0,1 0 0,-1 0 0,1-1 0,-1 1 0,-4 4 1,-14 24 120,15-18-125,1 0 0,0 0-1,1 1 1,1-1 0,0 1 0,1 0-1,0 0 1,2 26 0,0-39-22,0-1 1,0 1 0,1-1-1,-1 1 1,1 0 0,0-1-1,-1 0 1,1 1-1,0-1 1,0 1 0,1-1-1,-1 0 1,0 0 0,1 0-1,-1 0 1,1 0-1,0 0 1,0 0 0,0 0-1,4 2 1,-2-1-23,0-1 1,1 1-1,0-1 1,-1 0-1,1-1 1,0 1-1,0-1 1,0 0-1,0 0 1,8 0-1,-8-1-2,0 1-1,0-1 0,0 0 0,0 0 0,0-1 0,0 0 1,0 0-1,-1 0 0,1 0 0,0-1 0,0 1 1,-1-1-1,1 0 0,-1-1 0,0 1 0,0-1 0,0 0 1,0 0-1,0 0 0,0-1 0,-1 1 0,0-1 1,6-7-1,-7 6-14,0-1-1,0 0 1,0 0 0,0 0 0,-1 0 0,0 0 0,0 0-1,-1 0 1,0 0 0,0 0 0,0 0 0,-1 0 0,0 0-1,0 0 1,0 0 0,-1 0 0,0 0 0,-3-7 0,0 4 14,0 0 0,-1 0 1,0 1-1,0 0 1,-1 0-1,0 0 0,0 1 1,-1 0-1,-16-10 1,-45-26 790,69 42-737,-1 1 0,1-1 0,-1 1 0,1-1 0,0 1 0,-1-1 0,1 1 0,-1-1 0,1 1 0,0-1 0,-1 1 0,1-1 0,0 0 0,0 1 0,0-1 0,-1 1 0,1-1 0,0 0 0,0 1 0,0-1 0,0 0 0,0 1 0,0-1 0,0 0 0,0 1 0,1-1 0,-1 0 0,0 1 0,0-1 0,0 1 0,1-1 0,-1 0 0,0 1 0,1-1 0,-1 1 0,0-1 0,1 1 0,-1-1 0,1 1 0,-1-1 0,1 1 0,0-1 0,27-15-71,21 2-392,100-14-1,-110 24 205,0-3-1,-1-1 1,1-2-1,-2-1 1,44-20-1,-77 29 244,1-1 1,-1 1-1,0-1 0,-1 0 1,1 0-1,-1 0 0,1 0 1,-1 0-1,0-1 0,0 0 1,0 0-1,-1 0 0,1 0 1,-1 0-1,0 0 1,2-6-1,-2 2 164,0 0 0,-1 1 0,0-1 1,0 0-1,0 0 0,-1 0 0,-1 0 0,1 0 1,-3-8-1,3 16-157,0-1 1,-1 0 0,1 0-1,0 0 1,-1 1 0,1-1-1,-1 0 1,1 0 0,-1 1-1,1-1 1,-1 0-1,0 1 1,1-1 0,-1 1-1,0-1 1,0 0 0,1 1-1,-1 0 1,0-1 0,0 1-1,0 0 1,1-1 0,-1 1-1,0 0 1,0 0 0,0-1-1,0 1 1,0 0 0,0 0-1,0 0 1,1 0-1,-1 0 1,-1 1 0,-1-1-11,0 0 1,0 1-1,0-1 0,0 1 1,1 0-1,-1 0 0,0 0 1,1 0-1,-1 0 0,-3 3 1,-5 6-14,0 0 1,1 0 0,0 1 0,1 0-1,0 1 1,1 0 0,0 0 0,1 1-1,1 0 1,0 0 0,0 1-1,1 0 1,1 0 0,1 0 0,-3 16-1,-2 27 42,2 1 0,3 82 0,3-124-25,0 35-3,-2 8 20,3-1-1,2 0 1,3 0-1,19 81 1,-21-122-139,0 0 1,0-1 0,-2 1 0,1 30-1,-8-49-4629,-23-14-4770</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6.642"/>
    </inkml:context>
    <inkml:brush xml:id="br0">
      <inkml:brushProperty name="width" value="0.05" units="cm"/>
      <inkml:brushProperty name="height" value="0.05" units="cm"/>
      <inkml:brushProperty name="color" value="#008C3A"/>
    </inkml:brush>
  </inkml:definitions>
  <inkml:trace contextRef="#ctx0" brushRef="#br0">1 222 12326,'0'0'8756,"294"-84"-8612,-178 75-144,4 2-320,-12-1-1169,-25 3-2833</inkml:trace>
  <inkml:trace contextRef="#ctx0" brushRef="#br0" timeOffset="1">1074 1 19273,'0'0'2849,"25"111"-2817,-17-75-16,0-3 16,-8-3-16,9-6-16,-9-3 0,0-4-768,0-10-1889,-25-3-7604</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7.006"/>
    </inkml:context>
    <inkml:brush xml:id="br0">
      <inkml:brushProperty name="width" value="0.05" units="cm"/>
      <inkml:brushProperty name="height" value="0.05" units="cm"/>
      <inkml:brushProperty name="color" value="#008C3A"/>
    </inkml:brush>
  </inkml:definitions>
  <inkml:trace contextRef="#ctx0" brushRef="#br0">1 87 19593,'0'0'4418,"0"-86"-4418,0 103-3778,0 9 1025,0 4-5427</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8.657"/>
    </inkml:context>
    <inkml:brush xml:id="br0">
      <inkml:brushProperty name="width" value="0.05" units="cm"/>
      <inkml:brushProperty name="height" value="0.05" units="cm"/>
      <inkml:brushProperty name="color" value="#008C3A"/>
    </inkml:brush>
  </inkml:definitions>
  <inkml:trace contextRef="#ctx0" brushRef="#br0">0 149 14022,'0'0'3170,"19"20"-2391,58 67-173,-72-81-567,-1-1 0,0 1 0,0-1 0,0 1 0,-1 0 0,0 1 0,0-1 0,-1 0 0,1 1 0,-1 0 1,-1-1-1,1 1 0,-1 0 0,-1 0 0,1 0 0,-1 0 0,-1 11 0,1-17 58,1-18-39,1 0 0,1 1 0,0-1 0,2 0 0,0 1 0,0 0 0,2 0-1,0 1 1,0 0 0,2 0 0,0 1 0,0-1 0,1 2 0,1 0 0,0 0 0,1 1 0,16-12 0,-27 23-50,0 0 0,1 0 1,-1 0-1,0 1 0,1-1 0,-1 0 1,1 1-1,-1 0 0,1-1 0,-1 1 1,1 0-1,0 0 0,-1 0 0,1 0 1,-1 0-1,1 0 0,-1 0 0,1 0 0,0 0 1,-1 1-1,1-1 0,-1 1 0,1-1 1,-1 1-1,0 0 0,1 0 0,-1 0 1,0-1-1,1 1 0,-1 0 0,0 0 1,0 1-1,0-1 0,0 0 0,2 2 0,4 7 43,0-1 0,0 1 0,9 19 0,-8-14-33,-2-5-43,0-1 1,-1 2 0,0-1 0,-1 0-1,0 1 1,0 0 0,-1 0 0,-1 0-1,1 0 1,-2 1 0,1 22 0,-2-34 45,5-29 278,3 11-287,0 1 0,2 0 0,0 1 0,0 0 0,1 0 0,1 1 0,1 1 0,0 0 0,19-15 0,-32 30-16,1-1 1,0 1-1,0 0 1,-1-1-1,1 1 1,0 0-1,-1 0 1,1-1-1,-1 1 1,1 0-1,-1 0 1,0 0-1,1 0 0,-1 0 1,0 0-1,1 0 1,-1 0-1,0 0 1,0 0-1,0 0 1,0 0-1,0 0 1,0-1-1,0 1 1,0 0-1,-1 1 0,5 44-4,-4-40 21,0-2-17,1 5 9,-1 0 0,1 0 0,0 0 0,1 0 0,5 16 1,-6-23-23,0 1 1,1-1-1,-1 0 1,1 0 0,-1 0-1,1 0 1,-1 0-1,1 0 1,0 0 0,0-1-1,0 1 1,0 0-1,1-1 1,-1 0 0,0 0-1,0 1 1,1-1-1,-1-1 1,1 1 0,-1 0-1,1 0 1,-1-1-1,1 0 1,-1 1 0,4-1-1,6 0-136,1 0 1,-1 0-1,1-1 0,0 0 1,-1-2-1,0 1 0,1-1 0,-1-1 1,-1 0-1,19-9 0,-14 4 27,-1-1 0,0 0-1,-1-1 1,0 0 0,0-1 0,22-26-1,-32 32 212,2 1 30,-1 0 0,1-1-1,-1 0 1,-1 0 0,1-1 0,-1 1-1,-1-1 1,1 0 0,-1 0 0,0 0-1,-1-1 1,1 1 0,-1 0 0,1-11-1,-3 17 524,-4 4-638,0 1 0,0-1 0,1 1 0,-1-1 1,1 1-1,0 0 0,0 0 0,0 0 0,-3 8 0,1-4 15,-1 0-49,0 0 0,1 1 0,0-1 0,1 1 0,-1 1 1,2-1-1,-1 0 0,1 1 0,1 0 0,0 0 0,0 0 0,1 0 0,0 13 0,5-21 76,1-1-1,-1 0 1,1 0 0,0 0-1,-1 0 1,1-1 0,0 0-1,0 0 1,6-1-1,-8 0-32,1-1-1,-1 0 1,0 0 0,0-1-1,0 1 1,0-1-1,0 1 1,0-1-1,0 0 1,-1 0-1,0 0 1,1 0 0,-1-1-1,0 1 1,-1-1-1,1 1 1,-1-1-1,1 1 1,-1-1-1,0 0 1,0-5 0,2-10 38,0 1 1,-2 0 0,-1-20 0,0 32-11,0-93 475,-1 98-419,-4 0-39,3 0-38,2 24-230,-1 19 241,0-24-27,0 1 1,2-1-1,4 27 1,-5-40-2,2 0 0,-1 0 0,1 0 0,-1 0 0,1-1 0,0 1 0,1-1 0,-1 1 0,1-1 0,0 0 0,0 0 0,1 0 0,-1 0 0,1-1 0,-1 1 0,1-1 0,5 3 0,3 1-36,0-1 1,1 0-1,-1-1 0,1 0 1,0-1-1,1 0 1,-1-1-1,1-1 0,24 2 1,-29-4 5,0 1 1,0-2 0,0 1-1,0-1 1,0-1 0,-1 1 0,1-1-1,0-1 1,-1 0 0,1 0-1,-1-1 1,0 0 0,0 0-1,-1-1 1,13-9 0,-12 7 4,-2 0 1,1 0-1,-1-1 1,0 1-1,-1-2 1,1 1-1,-2 0 1,1-1-1,-1 0 1,-1 0-1,4-11 1,-3 0 90,0-1 1,-2 1-1,0-1 1,-2-24-1,0 45-51,0 0-1,0-1 1,0 1-1,0-1 1,0 1-1,0-1 0,0 1 1,0-1-1,0 1 1,-1 0-1,1-1 1,0 1-1,0-1 1,0 1-1,-1 0 1,1-1-1,0 1 1,0-1-1,-1 1 1,1 0-1,0 0 1,-1-1-1,1 1 1,0 0-1,-1-1 1,1 1-1,-1 0 1,1 0-1,0 0 1,-1-1-1,1 1 1,-1 0-1,1 0 1,-1 0-1,1 0 1,-1 0-1,-22 4 28,-17 16-170,33-15 9,0 1 0,1 0 1,-1 0-1,1 0 0,1 0 0,-1 1 0,1 0 1,0 0-1,1 1 0,0-1 0,0 1 0,1 0 1,-1 0-1,2 0 0,-1 1 0,1-1 0,0 1 1,1-1-1,0 10 0,2-17 95,1 0 0,0-1 1,0 1-1,0 0 0,0-1 0,-1 1 0,1-1 0,0 0 1,0 0-1,0 0 0,0 0 0,0 0 0,0 0 0,2 0 0,0 0-15,3 0 56,0 0 1,0 1 0,-1 0 0,1 0 0,-1 1 0,1 0-1,-1 0 1,1 1 0,-1-1 0,0 2 0,0-1 0,0 0-1,-1 1 1,1 0 0,-1 0 0,0 1 0,0 0 0,0 0-1,-1 0 1,0 0 0,0 1 0,0-1 0,0 1-1,-1 0 1,0 0 0,0 0 0,-1 1 0,0-1 0,3 13-1,2 16 266,-2 1 0,-1-1-1,-2 1 1,-3 54-1,0-39-136,1-41-131,0 0 1,0 0 0,-1 0 0,0 0 0,-1 0 0,0-1 0,-1 1 0,0-1 0,0 1 0,-1-1 0,0 0 0,-1 0 0,0 0 0,0-1 0,-1 0 0,0 0 0,0 0-1,-1-1 1,0 0 0,0 0 0,-1 0 0,0-1 0,0-1 0,-9 6 0,8-6 92,1 0 1,-1-1-1,1 1 1,-1-2-1,0 1 0,-1-1 1,-10 2-1,18-5-37,0 0 1,-1 1-1,1-1 0,0 0 0,-1 0 0,1 0 1,0 0-1,0-1 0,-1 1 0,1-1 0,0 1 1,0-1-1,0 0 0,0 0 0,-1 0 0,1 0 1,0 0-1,1 0 0,-1 0 0,0-1 0,0 1 1,0-1-1,1 1 0,-1-1 0,1 0 0,-1 0 1,1 0-1,0 0 0,0 0 0,0 0 0,0 0 1,0 0-1,0 0 0,0-4 0,-2-5-52,0 0-1,1-1 0,1 1 1,0-1-1,1 1 0,0-1 1,0 1-1,1-1 0,1 1 1,0 0-1,0-1 0,1 1 1,1 0-1,0 0 0,0 1 1,1-1-1,1 1 0,0 0 1,8-11-1,25-27-457,3 2 0,59-53 0,-32 42-2432,-1 7-3450,-47 38-6887</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9.110"/>
    </inkml:context>
    <inkml:brush xml:id="br0">
      <inkml:brushProperty name="width" value="0.05" units="cm"/>
      <inkml:brushProperty name="height" value="0.05" units="cm"/>
      <inkml:brushProperty name="color" value="#008C3A"/>
    </inkml:brush>
  </inkml:definitions>
  <inkml:trace contextRef="#ctx0" brushRef="#br0">1 374 14663,'0'0'3113,"14"-16"-1784,10-11-909,11-12 246,34-50 1,-61 78-630,-1 0 0,0 0-1,-1 0 1,0 0 0,-1-1 0,0 0 0,-1 0 0,0-1 0,-1 1 0,-1-1 0,2-13-1,-4 12 5,-1-9 217,1 22-254,0 0 0,-1 1 0,1-1 1,0 1-1,-1-1 0,1 1 0,-1-1 1,1 1-1,-1-1 0,1 1 0,-1-1 1,1 1-1,-1-1 0,0 1 0,1 0 1,-1-1-1,1 1 0,-1 0 0,0 0 1,1-1-1,-1 1 0,0 0 0,1 0 1,-1 0-1,0 0 0,0 0 0,1 0 1,-2 0-1,-5 0-4,-1 1 1,1 0-1,0 0 0,0 1 0,0 0 1,0 0-1,0 0 0,0 1 1,0 0-1,-11 8 0,14-9-1,1 0-1,-1 1 1,1-1-1,0 1 1,0 0-1,1 0 0,-1 0 1,0 0-1,1 0 1,0 0-1,0 1 1,0-1-1,0 1 1,0 0-1,1 0 0,0-1 1,-1 1-1,2 0 1,-1 0-1,0 8 1,0-3-35,1-5-42,0 1-1,0-1 0,0 0 0,0 0 0,1 0 1,-1 0-1,1 0 0,0 0 0,2 5 1,-1-7 54,0 0 1,-1-1 0,1 1 0,0 0 0,0-1-1,0 1 1,0-1 0,1 0 0,-1 1 0,0-1-1,1 0 1,-1-1 0,0 1 0,1 0 0,-1-1-1,1 1 1,2-1 0,40 8-331,65 2 0,-72-8-24,-1 1 1,0 2 0,39 11 0,-71-16 361,-1 1 0,0 1 0,1-1 1,-1 1-1,0 0 0,0 0 0,0 0 0,0 0 0,0 1 1,0-1-1,-1 1 0,0 0 0,1 0 0,-1 0 0,0 1 1,0-1-1,-1 1 0,1 0 0,-1 0 0,1 0 0,-1 0 0,-1 0 1,1 0-1,0 0 0,-1 1 0,0-1 0,0 1 0,-1-1 1,1 1-1,-1-1 0,0 1 0,0 5 0,0-9 37,0 0 1,0 0-1,-1 0 0,1 0 0,0 0 0,-1 0 1,1 0-1,0 0 0,-1 0 0,1 0 1,-1 0-1,1 0 0,-1 0 0,0-1 1,1 1-1,-1 0 0,0 0 0,0-1 0,1 1 1,-1 0-1,0-1 0,0 1 0,-1 0 1,-31 9 822,-38-6 906,66-4-1602,4 0-134,0 0 0,-1 0-1,1-1 1,0 1 0,0 0-1,0-1 1,0 1 0,0-1-1,0 1 1,0-1-1,0 0 1,0 1 0,0-1-1,0 0 1,0 0 0,0 0-1,0 0 1,1 1 0,-1-1-1,0 0 1,1 0 0,-1 0-1,1-1 1,-1 1 0,1 0-1,-1 0 1,1 0 0,0 0-1,-1 0 1,1-1 0,0 1-1,0 0 1,0 0 0,0 0-1,0 0 1,0-1 0,1 0-1,-1-1-144,0 0 0,0 0 0,1 0 0,-1 0 0,1 0 0,0 0 0,0 0 0,0 0 0,0 0 0,0 1 0,1-1 0,-1 1 0,1-1 1,0 1-1,2-3 0,25-15-3327,5 1-4372</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0.217"/>
    </inkml:context>
    <inkml:brush xml:id="br0">
      <inkml:brushProperty name="width" value="0.05" units="cm"/>
      <inkml:brushProperty name="height" value="0.05" units="cm"/>
      <inkml:brushProperty name="color" value="#008C3A"/>
    </inkml:brush>
  </inkml:definitions>
  <inkml:trace contextRef="#ctx0" brushRef="#br0">0 10 15303,'0'0'7401,"1"-10"-7116,20 148-309,25 18 155,2 6-360,-43-139-747,-2 0 1,2 42-1,-5-64 901,0-1 0,0 1 0,0-1 0,0 0 0,0 1 0,0-1 0,0 1 0,0-1 0,0 0 0,0 1 0,0-1 0,0 0 0,0 1 0,0-1 0,0 1 0,-1-1 0,1 0 0,0 1 0,0-1 0,0 0 0,-1 1 0,1-1 0,0 0 0,0 0 0,-1 1 0,1-1 0,0 0 0,-1 0 0,1 1 0,0-1 0,-1 0 0,1 0 0,0 0 0,-1 1 0,1-1 0,-1 0 0,-34 2-5293</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0.715"/>
    </inkml:context>
    <inkml:brush xml:id="br0">
      <inkml:brushProperty name="width" value="0.05" units="cm"/>
      <inkml:brushProperty name="height" value="0.05" units="cm"/>
      <inkml:brushProperty name="color" value="#008C3A"/>
    </inkml:brush>
  </inkml:definitions>
  <inkml:trace contextRef="#ctx0" brushRef="#br0">8 71 12678,'0'0'9161,"-7"-5"-8469,7 5-684,0 0-1,0 0 1,0 0-1,0 0 1,1 0-1,-1-1 0,0 1 1,0 0-1,0 0 1,0 0-1,0 0 1,0 0-1,0 0 1,1 0-1,-1 0 1,0 0-1,0 0 1,0 0-1,0 0 1,0-1-1,0 1 1,0 0-1,0 0 1,0 0-1,0 0 0,0 0 1,0 0-1,0-1 1,0 1-1,0 0 1,0 0-1,0 0 1,0 0-1,0 0 1,0 0-1,0-1 1,0 1-1,0 0 1,0 0-1,0 0 1,0 0-1,0 0 1,0 0-1,0 0 0,0-1 1,0 1-1,0 0 1,0 0-1,0 0 1,0 0-1,0 0 1,0 0-1,0 0 1,-1 0-1,1-1 1,0 1-1,0 0 1,0 0-1,0 0 1,0 0-1,-1 0 1,112-3-581,-1-4 0,154-31 0,-249 33 535,6 0-105,-20 5 163,-1 0 0,0 0 0,1 0 0,-1 0 0,0 0 1,1 0-1,-1 0 0,0 0 0,0 0 0,1 0 1,-1 0-1,0 0 0,1 1 0,-1-1 0,0 0 0,0 0 1,1 0-1,-1 1 0,0-1 0,0 0 0,1 0 0,-1 1 1,0-1-1,0 0 0,0 0 0,1 1 0,-1-1 1,0 0-1,0 1 0,0-1 0,0 0 0,0 1 0,0-1 1,0 0-1,0 1 0,0-1 0,0 0 0,0 1 0,0-1 1,0 0-1,0 1 0,0-1 0,0 0 0,0 1 1,0-1-1,0 0 0,0 1 0,-1-1 0,1 0 0,-12 41 10,9-31-13,0-1 0,0 1-1,1 0 1,0 0 0,1 0-1,-1 10 1,2-14-19,0 2-32,0 0-1,0-1 1,0 1-1,1-1 0,0 1 1,5 13-1,-5-18 19,1-1-1,-1 0 1,1 1 0,-1-1-1,1 0 1,0 0-1,0 0 1,0-1-1,0 1 1,0 0 0,0-1-1,1 1 1,-1-1-1,0 0 1,1 0 0,-1 0-1,1 0 1,-1 0-1,1-1 1,0 1-1,-1-1 1,6 1 0,-2 0-28,1 0 0,-1-1 0,0 1 1,1-1-1,-1 0 0,1-1 0,-1 0 0,0 0 1,1 0-1,-1-1 0,0 0 0,0 0 1,8-5-1,-10 5 46,0-1 0,-1 1-1,0-1 1,1 0 0,-1 0 0,0 0 0,-1-1 0,1 1 0,0-1-1,-1 0 1,0 1 0,0-1 0,0 0 0,0 0 0,-1-1 0,0 1 0,1 0-1,-2 0 1,1-1 0,0-4 0,1-7 16,0 1-1,-1-1 1,-1 1-1,0-1 1,-1 1-1,-4-17 1,5 30-60,-1 1 0,0 0 0,1 0 0,-1-1-1,0 1 1,0 0 0,0 0 0,0 0 0,0 0 0,0 0 0,0 0 0,0 0 0,-1 0 0,1 1 0,0-1 0,0 0 0,-1 1 0,1-1 0,0 1 0,-1-1 0,1 1 0,-1 0 0,-2-1 0,-37 3-2692,10 6-1383</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4.322"/>
    </inkml:context>
    <inkml:brush xml:id="br0">
      <inkml:brushProperty name="width" value="0.05" units="cm"/>
      <inkml:brushProperty name="height" value="0.05" units="cm"/>
      <inkml:brushProperty name="color" value="#008C3A"/>
    </inkml:brush>
  </inkml:definitions>
  <inkml:trace contextRef="#ctx0" brushRef="#br0">77 265 10533,'0'0'10885,"17"2"-10773,-5 4-53,-9-4-38,-1-1 0,1 0 0,0 0 0,-1 1 0,1-1 0,0-1 0,0 1 0,-1 0 0,7 0 0,-8-2-12,0 0 0,0 0 0,1 1 0,-1-1 0,0 0 0,0 0 0,0 0 0,0 0 0,0 0 0,0 0 0,0-1 0,-1 1 0,1 0 0,0 0 0,-1-1 0,1 1 0,-1 0-1,1-3 1,9-26-3,-8-36 42,-5 65-30,0 0 1,0 0-1,-1 0 0,1 1 0,0-1 0,0 1 0,0 0 0,0 0 0,-1 0 0,1 0 0,0 1 0,-6 0 0,3 1-18,0 0-1,1 0 1,-1 1-1,0-1 1,1 1-1,-1 0 1,1 1-1,0-1 1,0 1-1,0 0 1,1 0-1,-1 1 1,1-1-1,0 1 1,0 0 0,1 0-1,-1 1 1,1-1-1,0 1 1,1-1-1,-4 11 1,2-3 1,0 0 0,1 0 1,0 0-1,1 1 0,1-1 1,0 1-1,1-1 0,0 1 1,3 14-1,-2-22-17,1 0 0,0 0 0,0-1 0,1 1 1,0-1-1,-1 1 0,2-1 0,-1 0 0,1 0 0,-1 0 0,1-1 0,1 0 1,-1 1-1,1-1 0,-1-1 0,1 1 0,0-1 0,0 1 0,1-2 1,-1 1-1,1 0 0,-1-1 0,1 0 0,0-1 0,7 2 0,3 1-39,0-1-1,1 0 1,-1-1-1,0-1 1,1-1-1,-1-1 1,1 0-1,22-4 0,-26 2 36,0-1 0,-1 0-1,0 0 1,1-2-1,-2 1 1,1-1 0,-1-1-1,0 0 1,0-1-1,-1 0 1,0 0 0,0-1-1,-1-1 1,0 1-1,-1-2 1,0 1 0,0-1-1,-1 0 1,-1-1-1,0 1 1,5-15 0,1-7 32,-3 0 1,0 0 0,-2-1-1,-2 0 1,-1 0 0,-1-64-1,-3 67 740,0 75-443,0 6-361,0-23 42,-1 9 16,9 66 0,-6-89-4,1 0-1,0 0 0,1-1 0,1 1 0,0-1 1,0 0-1,1 0 0,13 17 0,-14-22-59,1 0 1,-1 0-1,2 0 0,-1-1 1,1 0-1,0 0 0,0 0 1,1-1-1,-1 0 0,1-1 1,0 0-1,0 0 0,1-1 1,12 4-1,0-2-314,1-2 0,-1 0 1,1-2-1,41-2 0,-57 1 305,0 0 0,1-1 0,-1 1 0,0-2 0,0 1 0,1-1-1,-1 0 1,0 0 0,-1 0 0,1-1 0,0 0 0,-1 0 0,1-1 0,-1 1 0,0-1-1,0 0 1,-1 0 0,1-1 0,-1 0 0,6-8 0,-4 3 246,-1 1 1,-1-1-1,0 0 1,0 0-1,-1-1 1,0 1-1,-1-1 1,0 1-1,0-1 1,-2 0-1,1-15 1,-1 26-158,-1 0 0,1 0 0,0-1 0,0 1 0,-1 0 1,1 0-1,0-1 0,0 1 0,-1 0 0,1 0 0,0 0 1,-1-1-1,1 1 0,0 0 0,-1 0 0,1 0 0,0 0 1,-1 0-1,1 0 0,0 0 0,-1 0 0,1 0 0,0 0 1,-1 0-1,1 0 0,0 0 0,-1 0 0,1 0 0,0 0 1,-1 0-1,1 0 0,0 0 0,-1 1 0,1-1 0,0 0 1,-1 0-1,1 0 0,0 1 0,0-1 0,-1 0 0,1 0 1,0 1-1,0-1 0,0 0 0,-1 0 0,1 1 0,0-1 1,0 1-1,-2 0 55,-5 3-70,1 0 0,-1 0-1,1 1 1,0 0 0,0 0 0,1 1 0,-1-1 0,1 1 0,1 0 0,-1 1 0,1-1 0,0 1 0,0 0 0,-3 10-1,2-2-94,1 0 0,1 1-1,0 0 1,1-1 0,1 1-1,1 20 1,0-35 41,-1 0-1,1-1 1,0 1 0,0 0 0,0-1-1,0 1 1,0 0 0,0-1 0,0 1 0,0 0-1,0-1 1,0 1 0,1 0 0,-1-1-1,0 1 1,0 0 0,1-1 0,-1 1-1,0-1 1,1 1 0,-1 0 0,0-1 0,1 1-1,-1-1 1,1 1 0,-1-1 0,1 0-1,-1 1 1,1-1 0,0 1 0,-1-1 0,1 0-1,-1 1 1,1-1 0,0 0 0,-1 0-1,1 0 1,0 1 0,-1-1 0,1 0-1,0 0 1,-1 0 0,1 0 0,0 0 0,-1 0-1,1 0 1,0 0 0,-1-1 0,1 1-1,0 0 1,-1 0 0,1 0 0,0-1 0,-1 1-1,1 0 1,-1-1 0,2 0 0,3-2 77,0 0 0,0 0 0,-1-1 0,1 1 0,7-9 0,-3 0 178,0-1 0,-2 1 0,1-2-1,-2 1 1,0-1 0,0 0 0,-1 0 0,5-25-1,-9 35-46,4-11 856,-4 15-1013,-1 0-1,1 1 1,0-1 0,-1 0 0,1 0 0,-1 0 0,1 1 0,0-1 0,-1 0-1,1 1 1,-1-1 0,1 1 0,-1-1 0,1 1 0,-1-1 0,0 1 0,1-1 0,-1 1-1,0-1 1,1 1 0,-1-1 0,0 1 0,1-1 0,-1 1 0,0 0 0,0-1-1,0 2 1,9 17-30,-2 1-1,-1 0 0,0 0 0,-1 0 0,3 33 0,-3-20-393,-5-33 366,0 1-1,1 0 1,-1 0 0,0 0 0,1-1-1,-1 1 1,1 0 0,-1-1 0,1 1-1,-1 0 1,1-1 0,-1 1 0,1 0-1,0-1 1,-1 1 0,1-1 0,0 1-1,0-1 1,-1 0 0,1 1 0,0-1-1,0 0 1,0 1 0,-1-1 0,1 0-1,0 0 1,0 0 0,0 0 0,0 0-1,-1 0 1,1 0 0,0 0 0,0 0 0,0 0-1,0 0 1,-1 0 0,1-1 0,0 1-1,0 0 1,0-1 0,-1 1 0,2-1-1,35-18 96,53-51-87,-68 51 128,0 2 1,1 0-1,0 1 1,1 1-1,1 1 1,29-11-1,-52 24-70,0 0 1,0 1-1,0-1 0,-1 1 1,1-1-1,0 1 0,0 0 1,0 0-1,0 0 1,0 0-1,0 0 0,0 0 1,0 1-1,0-1 0,0 1 1,0-1-1,0 1 0,0 0 1,0-1-1,-1 1 0,1 0 1,0 0-1,-1 0 0,1 1 1,0-1-1,-1 0 0,0 1 1,1-1-1,-1 1 1,0-1-1,0 1 0,1-1 1,-1 1-1,-1 0 0,1 0 1,0-1-1,0 1 0,-1 0 1,1 0-1,-1 0 0,1 0 1,-1 0-1,0 3 0,3 12 9,-1 1 0,-1 0-1,-1-1 1,-1 19 0,0-11 23,1-23-44,0 0-3,0 0 0,1 0 1,-1 0-1,0 0 0,0 0 0,0 0 1,-1 0-1,1 0 0,0 0 0,-1 0 1,1 0-1,-1 0 0,0 0 0,0 0 1,0 0-1,1-1 0,-2 1 0,1 0 1,0-1-1,0 1 0,0 0 0,-1-1 1,1 0-1,-1 1 0,1-1 0,-1 0 1,0 0-1,0 0 0,1 0 0,-4 1 1,5-17 231,0 11-230,1 0 0,1 1-1,-1-1 1,0 0 0,1 0 0,0 1-1,-1-1 1,2 1 0,-1 0 0,0-1 0,1 1-1,-1 0 1,1 1 0,0-1 0,0 0-1,0 1 1,0-1 0,0 1 0,1 0 0,-1 0-1,6-2 1,14-8-81,1 2 1,25-9-1,-43 17 69,8-3-13,-4 0 19,-1 1 0,0 1 0,1 0 1,0 0-1,-1 1 0,1 0 1,0 1-1,0 0 0,0 1 0,0 0 1,12 1-1,-21 0 8,0 0 0,1 1 0,-1-1 0,0 0 0,0 1-1,0-1 1,0 0 0,0 1 0,0-1 0,0 1 0,-1-1 0,1 1 0,-1 0 0,1-1 0,-1 1 0,1 0 0,-1-1 0,0 1 0,0 0 0,0 0 0,0-1-1,0 4 1,-4 39 343,0-35-364,0 0-1,-1-1 1,0 0-1,0 0 1,-1 0-1,0-1 1,0 0-1,-1 0 0,-12 9 1</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4.724"/>
    </inkml:context>
    <inkml:brush xml:id="br0">
      <inkml:brushProperty name="width" value="0.05" units="cm"/>
      <inkml:brushProperty name="height" value="0.05" units="cm"/>
      <inkml:brushProperty name="color" value="#008C3A"/>
    </inkml:brush>
  </inkml:definitions>
  <inkml:trace contextRef="#ctx0" brushRef="#br0">129 295 16936,'0'0'4226,"9"60"-4210,-9-40 48,8 1-64,-8-3-336,0-7-1409,-8-5-3730</inkml:trace>
  <inkml:trace contextRef="#ctx0" brushRef="#br0" timeOffset="1">1 49 19097,'0'0'4610,"0"-49"-4610,8 49-640,21 0-817,0 4-1520,-8 6-2338</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5.106"/>
    </inkml:context>
    <inkml:brush xml:id="br0">
      <inkml:brushProperty name="width" value="0.05" units="cm"/>
      <inkml:brushProperty name="height" value="0.05" units="cm"/>
      <inkml:brushProperty name="color" value="#008C3A"/>
    </inkml:brush>
  </inkml:definitions>
  <inkml:trace contextRef="#ctx0" brushRef="#br0">133 0 19897,'0'0'3412,"0"27"-3412,-1 35-14,12 296 292,-1-291-235,4 25 9,2 127 0,-15-187-61,0-19-8,-1 1 0,0 0 0,-4 26 0,4-38-26,-1 1 1,0 0 0,1-1-1,-1 1 1,0 0 0,0-1-1,-1 0 1,1 1-1,0-1 1,-1 0 0,0 1-1,1-1 1,-1 0 0,0 0-1,0 0 1,0-1 0,0 1-1,0 0 1,-1-1-1,1 1 1,0-1 0,-1 0-1,1 0 1,-5 2 0,-1-2-535,1 1 1,-1-1-1,0 0 1,0 0-1,0-1 0,1 0 1,-1-1-1,0 0 1,-9-2-1,-32-17-10094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7.731"/>
    </inkml:context>
    <inkml:brush xml:id="br0">
      <inkml:brushProperty name="width" value="0.05" units="cm"/>
      <inkml:brushProperty name="height" value="0.05" units="cm"/>
      <inkml:brushProperty name="color" value="#004F8B"/>
    </inkml:brush>
  </inkml:definitions>
  <inkml:trace contextRef="#ctx0" brushRef="#br0">37 90 20153,'0'0'5011,"-37"-87"-5011,37 85-97,21 5-879,4 27-128,-5 13-321,-20 6-2353</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5.566"/>
    </inkml:context>
    <inkml:brush xml:id="br0">
      <inkml:brushProperty name="width" value="0.05" units="cm"/>
      <inkml:brushProperty name="height" value="0.05" units="cm"/>
      <inkml:brushProperty name="color" value="#008C3A"/>
    </inkml:brush>
  </inkml:definitions>
  <inkml:trace contextRef="#ctx0" brushRef="#br0">1 99 15143,'0'0'7337,"2"-4"-7009,-1 3-321,1-1 0,-1 0 0,1 1 0,-1-1 0,1 0 0,0 1 0,0 0 1,0-1-1,0 1 0,0 0 0,0 0 0,0 0 0,0 1 0,0-1 0,0 0 0,0 1 0,1-1 1,-1 1-1,0 0 0,0 0 0,1 0 0,-1 0 0,4 0 0,7-1-140,393-64-2531,-371 58 2631,-34 7 96,1 0 1,-1 0 0,0 1-1,0-1 1,0 0-1,0 0 1,0 1 0,0-1-1,0 1 1,0-1-1,0 1 1,0 0-1,0-1 1,0 1 0,0 0-1,0 0 1,-1-1-1,1 1 1,0 0-1,0 0 1,-1 0 0,1 0-1,-1 0 1,1 0-1,-1 0 1,1 0 0,-1 0-1,0 0 1,1 0-1,-1 0 1,0 1-1,0-1 1,0 2 0,8 53-159,-6-33 274,-1-21-207,-1 1 0,0-1 0,0 1 0,1-1 0,-1 1 0,1-1 0,0 0 0,0 1 0,0-1 0,0 0 0,0 0 0,1 1 0,-1-1 0,1 0 0,-1 0 0,1 0 0,0-1 0,-1 1 0,1 0 0,0-1 0,0 1 0,0-1 0,1 0 0,-1 1 0,0-1 0,0 0 0,1 0 0,-1-1 0,1 1 0,-1 0 0,3 0 0,0-1-25,1-1 0,-1 1-1,0-1 1,1 0-1,-1 0 1,0-1 0,0 0-1,0 0 1,0 0-1,0 0 1,0-1 0,-1 1-1,8-7 1,26-23 22,16-10 294,-51 40 124,-1 5-179,1 1-203,-1 0 1,0 1-1,0-1 1,0 1-1,0-1 1,-1 1-1,0-1 1,0 1-1,0 0 1,-1 0-1,1 7 1,-3 67 183,1-41-17,1-27-133,-1 1 0,0-1 0,0 0 0,-1 0 1,0 0-1,-1 0 0,-1 0 0,1 0 0,-2-1 1,1 1-1,-2-1 0,-8 13 0,9-17-15,0 0 0,0 0 0,-1 0 0,0-1 0,0 0-1,0 0 1,-1 0 0,1-1 0,-1 0 0,0-1 0,0 1 0,-1-1 0,1-1-1,-1 1 1,1-1 0,-1-1 0,0 1 0,-12 0 0,8-1-343,0 0 0,0-1-1,0 0 1,0-1 0,0 0 0,0-1 0,-12-4 0,2-4-2824</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6.475"/>
    </inkml:context>
    <inkml:brush xml:id="br0">
      <inkml:brushProperty name="width" value="0.05" units="cm"/>
      <inkml:brushProperty name="height" value="0.05" units="cm"/>
      <inkml:brushProperty name="color" value="#008C3A"/>
    </inkml:brush>
  </inkml:definitions>
  <inkml:trace contextRef="#ctx0" brushRef="#br0">215 107 18264,'0'0'2407,"-6"-16"-1220,-23-50-341,28 65-809,1 0 0,0-1 0,-1 1 1,1 0-1,-1 0 0,1 0 0,-1 0 1,1 0-1,-1 0 0,0 0 1,1 0-1,-1 0 0,0 0 0,0 0 1,0 0-1,0 0 0,0 0 0,0 1 1,0-1-1,0 0 0,0 1 0,0-1 1,0 1-1,0-1 0,-1 1 0,1 0 1,0-1-1,0 1 0,0 0 0,-1 0 1,1 0-1,0 0 0,0 0 0,-1 0 1,1 0-1,0 0 0,0 1 0,-2-1 1,-1 3-80,1-1 0,-1 0 0,0 1 0,1 0 1,0 0-1,0 0 0,-5 7 0,1-3 167,-3 2-192,1 0 0,0 0 0,1 1-1,0 0 1,1 0 0,0 1 0,0 0 0,1 0 0,1 0 0,-1 1-1,2 0 1,0 0 0,0 0 0,1 1 0,1-1 0,0 1 0,0 21-1,3-33 20,1 0 0,-1 0 0,0 0-1,1 0 1,-1 0 0,1-1 0,-1 1-1,1-1 1,-1 1 0,1-1 0,-1 0-1,1 1 1,-1-1 0,1 0 0,0 0-1,-1 0 1,1 0 0,0 0 0,-1 0-1,1-1 1,1 0 0,6 1-96,-1 0 122,0-1 1,1 0-1,-1-1 1,0 1-1,0-1 1,0-1-1,0 0 1,0 0-1,0 0 1,-1-1-1,1 0 1,-1-1-1,0 0 1,-1 0-1,13-11 1,-4-1 309,0 0 1,-1 0 0,-1-2-1,20-35 1,-35 61-253,2 0 0,-1 0 0,1 0 1,0 0-1,0 0 0,2 8 0,-1 9-17,-1-18-139,0 10 184,0-1-1,1 0 0,0 0 0,2 1 0,4 16 1,-6-28-175,0 0 1,1 0 0,0 0 0,0-1-1,0 1 1,0-1 0,1 1 0,-1-1-1,1 0 1,3 4 0,-3-5-262,1 0 1,-1 1 0,0-1-1,1 0 1,-1-1-1,1 1 1,0-1 0,-1 1-1,1-1 1,0 0-1,0-1 1,6 2 0,7-2-6891</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6.917"/>
    </inkml:context>
    <inkml:brush xml:id="br0">
      <inkml:brushProperty name="width" value="0.05" units="cm"/>
      <inkml:brushProperty name="height" value="0.05" units="cm"/>
      <inkml:brushProperty name="color" value="#008C3A"/>
    </inkml:brush>
  </inkml:definitions>
  <inkml:trace contextRef="#ctx0" brushRef="#br0">1 40 15367,'0'0'5373,"16"2"-5199,-5-1-169,0 0 0,0 1 0,0 1 1,-1-1-1,1 2 0,13 5 1,-19-6-2,-1-1 0,1 1 0,-1 0 0,0 0 0,1 0 1,-1 1-1,-1 0 0,1 0 0,0 0 0,-1 0 0,0 0 0,0 0 1,0 1-1,-1 0 0,1-1 0,-1 1 0,0 0 0,-1 0 0,2 7 1,0 6-33,-1 0 0,-1 0 0,-1 25 0,0-16-47,-2-59 689,1 24-587,0-1 0,1 1 0,-1-1-1,2 0 1,-1 1 0,1-1 0,1 1 0,-1-1 0,1 1-1,1 0 1,0 0 0,6-14 0,-5 16-21,7-12 0,0 2 1,25-28 0,-33 41 7,-1 0 1,1 0-1,0 1 0,0-1 0,1 0 1,-1 1-1,0 0 0,1 0 0,-1 0 1,1 0-1,0 1 0,0-1 0,0 1 1,0 0-1,0 0 0,0 0 0,0 1 1,0-1-1,0 1 0,7 0 0,-9 1-16,1 0 0,-1 0 0,1 1 0,-1-1 0,0 0 0,0 1 0,1 0 0,-1-1 0,0 1 0,0 0 0,-1 0 0,1 0 0,0 0 0,-1 0 0,1 1 0,-1-1 0,1 0 0,-1 1 0,0-1 0,0 1 0,0-1 0,-1 1 0,2 3 0,0 5-7,0 0 0,0 0 0,-1 1 0,0 11 0,-2 1-23,0-18-23,0 0 1,1 0-1,0 1 1,0-1 0,0 0-1,1 0 1,0 0 0,0 0-1,3 8 1,-2-13-152,-1 0 1,0 0-1,1 0 1,-1 0 0,1-1-1,-1 1 1,1 0-1,0-1 1,-1 1-1,1-1 1,0 0-1,-1 0 1,1 1-1,0-1 1,-1 0 0,1-1-1,0 1 1,-1 0-1,1 0 1,1-1-1,7 0-1028,32 0-3382</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7.295"/>
    </inkml:context>
    <inkml:brush xml:id="br0">
      <inkml:brushProperty name="width" value="0.05" units="cm"/>
      <inkml:brushProperty name="height" value="0.05" units="cm"/>
      <inkml:brushProperty name="color" value="#008C3A"/>
    </inkml:brush>
  </inkml:definitions>
  <inkml:trace contextRef="#ctx0" brushRef="#br0">104 57 12982,'0'0'8836,"-14"8"-8657,7-4-161,1 0 0,0 0 0,0 1 1,0 0-1,0 0 0,1 1 0,0-1 0,0 1 0,0 0 1,1 1-1,0-1 0,0 1 0,0 0 0,1 0 1,0 0-1,1 0 0,0 0 0,0 1 0,0-1 1,1 1-1,-1 8 0,2-15-65,0 0 1,0 0-1,0 0 1,1 0-1,-1 0 0,0 0 1,0 0-1,1 0 1,-1 0-1,1 0 0,-1-1 1,1 1-1,-1 0 1,1 0-1,-1 0 0,1-1 1,0 1-1,-1 0 1,1-1-1,0 1 0,0-1 1,-1 1-1,1 0 1,0-1-1,0 0 0,0 1 1,1 0-1,36 3-492,-31-5 500,0 0-1,1 0 0,-1 0 0,0-1 1,0 0-1,0 0 0,-1-1 1,10-4-1,-12 3 39,-1 0 0,0 1 1,0-1-1,-1 0 0,1 0 0,-1-1 0,0 1 1,0 0-1,0-1 0,-1 1 0,1-1 1,-1 0-1,0 1 0,-1-1 0,1 0 0,-1 0 1,0 1-1,0-6 0,0 4 31,0-1 0,-1 1 1,1 0-1,-1 0 0,0 0 0,-1 0 1,1 0-1,-1 0 0,0 0 0,-1 0 0,0 0 1,1 1-1,-5-6 0,2 7 30,0-1 1,0 2-1,0-1 0,0 1 1,0 0-1,-1 0 0,1 0 1,-10-2-1,14 4-89,0 0 0,0 1 0,0-1 0,0 1 0,0 0 0,0-1 0,0 1 0,0 0 0,0 0 0,0-1 1,-1 1-1,1 0 0,0 0 0,0 0 0,0 1 0,0-1 0,0 0 0,0 0 0,-1 1 0,1-1 0,0 0 0,0 1 0,0-1 0,0 1 0,0-1 0,0 1 0,0 0 0,0 0 0,1-1 0,-1 1 0,0 0 0,0 0 1,1 0-1,-1 0 0,0 0 0,1-1 0,-1 1 0,1 1 0,-1-1 0,1 0 0,-1 0 0,1 0 0,0 0 0,0 0 0,-1 0 0,1 0 0,0 0 0,0 1 0,0-1 0,0 1 0,2 9-2732,5-4-2143</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7.681"/>
    </inkml:context>
    <inkml:brush xml:id="br0">
      <inkml:brushProperty name="width" value="0.05" units="cm"/>
      <inkml:brushProperty name="height" value="0.05" units="cm"/>
      <inkml:brushProperty name="color" value="#008C3A"/>
    </inkml:brush>
  </inkml:definitions>
  <inkml:trace contextRef="#ctx0" brushRef="#br0">1 45 16904,'0'0'6163,"0"-10"-5942,0-24-226,0 68-111,0 83 26,0-80 82,1 0-1,2 0 0,13 59 1,-5-56-124,-3-12-812,-1 1 0,-1 0-1,4 51 1,-10-54-3975</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8.623"/>
    </inkml:context>
    <inkml:brush xml:id="br0">
      <inkml:brushProperty name="width" value="0.05" units="cm"/>
      <inkml:brushProperty name="height" value="0.05" units="cm"/>
      <inkml:brushProperty name="color" value="#008C3A"/>
    </inkml:brush>
  </inkml:definitions>
  <inkml:trace contextRef="#ctx0" brushRef="#br0">4 150 17224,'0'0'6400,"0"0"-6395,-1-1 0,1 1-1,0 0 1,0 0 0,0 0-1,-1 0 1,1 0 0,0-1-1,0 1 1,0 0 0,0 0-1,0 0 1,-1 0 0,1-1-1,0 1 1,0 0 0,0 0-1,0-1 1,0 1 0,0 0-1,0 0 1,0 0 0,0-1-1,0 1 1,0 0 0,0 0-1,0-1 1,0 1 0,0 0-1,0 0 1,0-1 0,0 1 0,0 0-1,0 0 1,0 0 0,0-1-1,0 1 1,0 0 0,1 0-1,-1 0 1,0-1 0,0 1-1,0 0 1,0 0 0,1 0-1,-1 0 1,0-1 0,0 1-1,0 0 1,1 0 0,-1 0-1,0 0 1,0 0 0,0 0-1,1 0 1,-1 0 0,0 0-1,0-1 1,1 1 0,-1 0-1,0 0 1,0 0 0,1 0 0,-1 0-1,0 1 1,0-1 0,0 0-1,1 0 1,54-5-288,-13 3-702,0-2 0,-1-2 0,74-20 0,-109 24 770,0-1 0,-1 1 1,0-1-1,0 0 0,0 0 1,0-1-1,0 1 1,0-1-1,-1 0 0,0-1 1,6-6-1,-8 8 559,0 0-1,0 0 1,0-1-1,-1 1 1,1 0 0,-1-1-1,0 1 1,0-1 0,0 1-1,0-1 1,-1 1 0,2-6 861,-2 9-1195,0 0 0,0 0 0,1 0 0,-1 0 0,0 0 0,0 0 0,0 1 0,1-1 0,-1 0 0,0 0 0,0 0 0,0 0 0,1 1 0,-1-1 0,0 0 0,0 0 0,0 0 0,0 1 0,0-1 0,0 0 0,1 0 0,-1 1 0,0-1 0,0 0 0,0 0 0,0 1 0,0-1 0,0 0 0,0 1 0,0-1 0,0 0 1,0 0-1,0 1 0,0-1 0,0 0 0,0 0 0,-1 1 0,1-1 0,0 2 10,0 31-18,1 0 0,1 0 0,2-1 0,13 54 0,5 13-562,-21-97 465,1-1 0,-1 0-1,1 0 1,0 0 0,0 0-1,-1 0 1,1 0 0,0-1 0,0 1-1,0-1 1,0 1 0,0-1-1,0 0 1,0 0 0,0 1-1,0-1 1,0-1 0,0 1 0,0 0-1,0 0 1,0-1 0,3 0-1,1 0-17,13-2-22,-1-1 1,0-1-1,0-1 0,0 0 1,0-1-1,-1-1 0,0-1 0,-1 0 1,0-1-1,-1-1 0,0 0 0,0-1 1,-1-1-1,-1 0 0,22-27 1,-35 39 199,0 1 1,0-1 0,0 1 0,1 0 0,-1-1 0,0 1 0,0-1 0,0 1 0,1 0 0,-1-1-1,0 1 1,1 0 0,-1-1 0,0 1 0,1 0 0,-1 0 0,0-1 0,1 1 0,-1 0 0,1 0 0,-1-1-1,0 1 1,1 0 0,-1 0 0,1 0 0,-1 0 0,1 0 0,-1 0 0,1 0 0,-1 0 0,0 0-1,1 0 1,-1 0 0,1 0 0,3 17 737,-8 48-1182,1-35 597,3-16-217,2 17 56,-1-30-60,-1 0-1,1 0 1,-1 0 0,1 0 0,-1 0-1,1 0 1,0 0 0,-1-1 0,1 1 0,0 0-1,0-1 1,0 1 0,0 0 0,0-1-1,-1 1 1,1-1 0,0 0 0,0 1 0,0-1-1,0 0 1,0 1 0,1-1 0,-1 0-1,0 0 1,0 0 0,0 0 0,1 0 0,30 1-195,-1-1 1,0-2 0,44-7-1,-64 7 137,-1 0 0,1-1-1,-1-1 1,1 1-1,-1-2 1,0 1 0,-1-2-1,1 1 1,-1-1-1,0 0 1,0-1 0,-1 0-1,11-12 1,-15 12 164,0 1 0,-1-1 0,0 0 0,0 0 0,-1 0-1,0 0 1,0-1 0,0 1 0,-1 0 0,0-1 0,-1 1 0,0-1 0,0 1 0,0-1 0,-1 1 0,-3-12 0,3 18-52,0 0 0,-1 0 1,1 0-1,0 1 0,-1-1 0,1 0 0,-1 1 1,1-1-1,0 1 0,-1 0 0,0-1 1,1 1-1,-1 0 0,1 0 0,-1 0 0,1 0 1,-1 0-1,-2 1 0,-32 2-72,31-2 22,1 0-1,-1 0 0,1 0 0,-1 1 1,1 0-1,0 0 0,0 0 0,0 0 1,0 0-1,0 1 0,0 0 0,0 0 0,1 0 1,0 0-1,-1 1 0,1-1 0,1 1 1,-1 0-1,0 0 0,1 0 0,0 0 1,0 0-1,-3 8 0,1 4 0,1 0 1,1 1-1,0-1 1,1 1-1,1 21 0,0-24 0,1-11-7,-1-1 1,1 0-1,-1 1 0,1-1 0,0 0 0,0 0 0,0 0 0,0 0 1,0 1-1,1-1 0,-1-1 0,1 1 0,-1 0 0,1 0 0,0 0 1,0-1-1,-1 1 0,1-1 0,0 0 0,0 1 0,1-1 0,-1 0 1,0 0-1,0 0 0,0-1 0,1 1 0,-1 0 0,0-1 0,1 1 1,2-1-1,12 3-60,-1-1-1,1-1 1,17 0 0,-33-1 65,18 0-14,0 0-1,0-2 0,0 0 1,0-1-1,0-1 1,29-10-1,-42 12-15,0-1 0,-1 1-1,1-2 1,0 1 0,-1 0 0,0-1 0,0 0 0,0 0-1,0 0 1,-1-1 0,0 0 0,0 0 0,0 0 0,0 0-1,-1-1 1,0 1 0,0-1 0,0 0 0,-1 0 0,0 0 0,0 0-1,0 0 1,1-12 0,-2-85 843,-2 91-257,1 13-548,0-1 1,0 0-1,0 0 0,0 0 0,0 0 0,0 0 0,0 0 0,0 0 0,1 0 0,-1 0 0,0 0 0,0 0 0,0 1 0,0-1 0,0 0 1,0 0-1,0 0 0,1 0 0,-1 0 0,0 0 0,0 0 0,0 0 0,0 0 0,0 0 0,0 0 0,1 0 0,-1 0 0,0 0 1,0 0-1,0 0 0,0-1 0,0 1 0,0 0 0,1 0 0,-1 0 0,0 0 0,0 0 0,0 0 0,0 0 0,0 0 0,0 0 0,0 0 1,0 0-1,0-1 0,1 1 0,-1 0 0,0 0 0,0 0 0,0 0 0,0 0 0,0 0 0,0 0 0,0-1 0,0 1 0,0 0 1,0 0-1,0 0 0,0 0 0,0 0 0,0 0 0,0-1 0,0 1 0,0 0 0,0 0 0,0 0 0,0 0 0,0 0 0,0 0 0,-1-1 1,19 2-61,11-2 84,-18 1-47,1-1-1,-1 2 1,1-1-1,-1 1 1,17 5-1,-24-5 13,-1 0 0,0 0-1,0 1 1,0-1 0,0 1-1,0 0 1,0 0 0,0 0-1,-1 0 1,1 1 0,-1-1-1,1 1 1,-1 0 0,0-1-1,0 1 1,0 0 0,0 0-1,-1 0 1,1 1-1,-1-1 1,0 0 0,2 6-1,0 12 34,0-1 0,0 1-1,-2 0 1,-2 33 0,0-10-4,1-43-24,0 0 0,0-1 1,0 1-1,1 0 0,-1 0 0,0-1 0,0 1 0,1 0 0,-1-1 0,0 1 0,1 0 1,-1-1-1,1 1 0,-1-1 0,1 1 0,-1-1 0,1 1 0,-1-1 0,1 1 1,0-1-1,-1 1 0,1-1 0,0 0 0,-1 1 0,1-1 0,0 0 0,0 1 0,-1-1 1,1 0-1,0 0 0,0 0 0,31 3-8,-22-3-4,99 2-1086,117-11 0,-93-8-2757</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9.435"/>
    </inkml:context>
    <inkml:brush xml:id="br0">
      <inkml:brushProperty name="width" value="0.05" units="cm"/>
      <inkml:brushProperty name="height" value="0.05" units="cm"/>
      <inkml:brushProperty name="color" value="#008C3A"/>
    </inkml:brush>
  </inkml:definitions>
  <inkml:trace contextRef="#ctx0" brushRef="#br0">307 147 15607,'0'0'5723,"-25"19"-5422,-74 67-189,95-83-106,2 1 0,-1 0-1,0 0 1,1 0 0,0 0-1,0 0 1,0 0 0,0 1-1,1-1 1,-1 0 0,1 1-1,0 0 1,1-1 0,-1 1-1,1 0 1,0-1 0,0 1-1,0 0 1,1-1 0,-1 1-1,1-1 1,0 1 0,1-1-1,-1 1 1,1-1-1,0 0 1,0 1 0,0-1-1,1 0 1,2 4 0,-4-6-3,19 31 20,-16-27-13,0 0 0,0 0 1,0 0-1,-1 1 0,0-1 0,-1 1 0,1 0 0,-1 0 0,-1 0 0,1 0 1,-1 0-1,0 11 0,-1-16-8,-1-1-1,1 0 1,-1 1 0,0-1 0,0 0 0,0 0 0,0 1-1,0-1 1,0 0 0,0 0 0,0 0 0,0 0 0,0 0-1,0 0 1,-1-1 0,1 1 0,0 0 0,-1 0 0,1-1-1,-1 1 1,1-1 0,0 0 0,-1 1 0,1-1 0,-1 0-1,1 0 1,-1 0 0,-2 0 0,-55 2 42,51-2-45,-2 0 8,1 0 0,0-1 0,-1 0 0,1-1 0,-16-5 0,21 6 1,0-1-1,0 0 1,0 1-1,1-1 1,-1-1-1,1 1 1,-1 0-1,1-1 1,0 0-1,0 1 1,0-1-1,1-1 1,-1 1-1,1 0 1,-4-7 0,4 5-6,2 4-98,0 3 89,0 1-1,1-1 1,-1 0-1,0 0 0,1 1 1,0-1-1,-1 0 1,1 0-1,0 0 1,0 0-1,0 0 1,0 0-1,1 0 1,-1 0-1,0 0 1,1 0-1,0-1 0,-1 1 1,1-1-1,0 1 1,0-1-1,-1 0 1,1 1-1,0-1 1,1 0-1,-1 0 1,0 0-1,0-1 1,3 2-1,8 1 17,0-1 1,-1 0-1,1 0 0,15-1 1,-18-1-18,43 2 46,-1-2 0,63-8-1,-95 5-63,1-1 0,-1 0 0,0-2 0,0 0-1,0-1 1,-1-1 0,0-1 0,27-17 0,-41 22 0,0 0 1,0 0 0,0 0-1,-1 0 1,0-1 0,0 0-1,0 0 1,0 0 0,-1-1-1,0 1 1,0-1 0,0 1-1,-1-1 1,0 0 0,0 0-1,0 0 1,-1 0 0,0-1-1,0 1 1,0 0-1,-1 0 1,0-1 0,0 1-1,-1 0 1,-1-8 0,1 13 39,1 1 0,-1-1 0,1 0 0,-1 0 0,1 0 0,-1 1 0,0-1 1,0 0-1,1 0 0,-1 1 0,0-1 0,0 1 0,0-1 0,0 1 0,0-1 0,1 1 0,-1-1 1,0 1-1,0 0 0,0 0 0,0-1 0,0 1 0,0 0 0,0 0 0,0 0 0,0 0 0,0 0 1,-1 0-1,1 0 0,0 1 0,1-1 0,-1 0 0,0 1 0,-2 0 0,-36 12 53,32-9-51,1 0 0,0 1 0,0 0 0,0 0 1,1 0-1,-1 0 0,1 1 0,0 0 0,1 0 0,0 0 0,0 1 0,0 0 0,1-1 0,0 1 1,0 0-1,0 1 0,1-1 0,0 0 0,1 1 0,0-1 0,0 1 0,0 0 0,1-1 0,0 1 1,1-1-1,0 1 0,1 7 0,-1-12-15,0 0 1,0 0-1,0-1 0,1 1 1,-1 0-1,1-1 0,0 1 1,-1-1-1,1 1 1,0-1-1,0 0 0,1 0 1,-1 0-1,0 0 0,1 0 1,-1-1-1,1 1 1,0-1-1,-1 1 0,1-1 1,5 1-1,6 3 15,0-1 0,1-1 0,16 1 0,-29-3-11,40 4 40,1-1 1,-1-3 0,75-6 0,-97 3-59,-1-1 0,1-1 0,-1 0 0,0-2 0,0 0 0,-1-1 0,0-1 0,0-1 0,-1-1 0,23-16 0,-32 20-22,-1-1 0,0-1 0,-1 1 0,0-1 0,0 0 0,0-1 0,-1 1 0,0-1 0,-1 0 0,0 0 0,0-1 0,-1 1 0,-1-1 0,1 0 0,1-17 0,-1-12 52,0-1-1,-6-64 1,1 64 103,2 32-19,0 1 0,-1-1 0,0 1-1,0 0 1,0 0 0,-1-1 0,0 1 0,0 0 0,-1 0 0,0 1-1,0-1 1,-1 0 0,0 1 0,-9-11 0,11 29 86,-13 103-681,5 1 1,7 141 0,3-188-1448</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09.799"/>
    </inkml:context>
    <inkml:brush xml:id="br0">
      <inkml:brushProperty name="width" value="0.05" units="cm"/>
      <inkml:brushProperty name="height" value="0.05" units="cm"/>
      <inkml:brushProperty name="color" value="#008C3A"/>
    </inkml:brush>
  </inkml:definitions>
  <inkml:trace contextRef="#ctx0" brushRef="#br0">1 69 16664,'0'0'5922,"29"-7"-5842,41 5 160,17-2-159,8-2-81,-4-1-16,1 0-385,-1-3-495,-4 3-769,-17-3-2081,-24 1-9572</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10.742"/>
    </inkml:context>
    <inkml:brush xml:id="br0">
      <inkml:brushProperty name="width" value="0.05" units="cm"/>
      <inkml:brushProperty name="height" value="0.05" units="cm"/>
      <inkml:brushProperty name="color" value="#008C3A"/>
    </inkml:brush>
  </inkml:definitions>
  <inkml:trace contextRef="#ctx0" brushRef="#br0">29 412 15095,'0'0'7032,"-2"6"-6909,-4 6-101,2 1 0,0-1 0,0 1 0,1 0 0,1 0-1,0 0 1,1 1 0,0-1 0,2 21 0,0-31-37,0 0 0,-1 0 0,2 0 1,-1 0-1,0 0 0,0-1 0,1 1 0,0-1 0,-1 1 1,1-1-1,0 1 0,0-1 0,0 0 0,1 0 0,-1 0 1,0 0-1,1 0 0,-1-1 0,1 1 0,0-1 0,-1 0 1,1 1-1,0-1 0,0 0 0,0-1 0,0 1 1,0 0-1,5-1 0,13 3-366,0 0 0,43-2 0,-47-2 142,-15 2 214,-1-1 0,1 0 0,0 0 0,0 0 0,0 0 0,0 0 0,0-1 0,0 1 0,0 0 0,0-1 0,0 0 0,-1 1 0,1-1 0,0 0 0,0 0 0,-1 0-1,1 0 1,0 0 0,-1 0 0,1-1 0,-1 1 0,0-1 0,2-1 0,-1-1-2,-1-1 0,1 1 1,-1-1-1,0 0 0,-1 1 0,1-1 0,-1 0 0,0 1 1,0-6-1,-1-4 155,0 1 1,0-1 0,-1 1-1,-1 0 1,0 0 0,-1 0-1,0 0 1,-1 1-1,0-1 1,-1 1 0,-1 0-1,0 1 1,-14-18 0,16 22-53,0 1 0,1-1 0,0 0 0,0 0 1,0 0-1,1 0 0,0-1 0,1 0 1,0 1-1,0-1 0,0 0 0,1 0 0,0-12 1,1 18-89,1 0 1,-1 0-1,1 0 0,-1 0 1,1 0-1,0 0 1,0 0-1,0 1 0,0-1 1,0 0-1,0 0 1,0 1-1,1-1 1,-1 1-1,1-1 0,-1 1 1,1 0-1,-1-1 1,1 1-1,0 0 0,2-1 1,49-22-500,-37 18 330,19-8-155,55-25-492,-81 35 793,-1-1 0,1 0 0,-1-1 0,0 1 0,0-2 0,-1 1 0,8-9 0,-13 11 104,0 1-1,0-1 0,0 1 1,-1-1-1,0 0 0,1 0 1,-1 0-1,-1 0 0,1 0 1,-1 0-1,1 0 0,-1 0 1,0 0-1,-1-6 0,0-5 2325,-5 41-2308,-4 8-109,2 0-1,1 0 1,1 0 0,-1 57-1,7-68 35,1 1-1,1-1 1,1 0 0,1 1-1,2-2 1,0 1-1,17 41 1,66 164 115,-81-201-143,-1 0 0,-1 1-1,-2-1 1,0 1 0,-2 0-1,-3 47 1,1-74-7,-1 1 0,1-1 0,0 0 0,-1 0 0,1 0 0,-1 0 0,1 0-1,-1 0 1,1 0 0,-1 0 0,0 0 0,1 0 0,-1 0 0,0 0 0,0 0 0,0-1 0,0 1 0,0 0 0,0-1-1,0 1 1,0 0 0,0-1 0,-2 1 0,-36 7-526,26-7-244,1-1 0,-1-1 0,1 0 0,-16-4 1,-22-17-7826</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11.118"/>
    </inkml:context>
    <inkml:brush xml:id="br0">
      <inkml:brushProperty name="width" value="0.05" units="cm"/>
      <inkml:brushProperty name="height" value="0.05" units="cm"/>
      <inkml:brushProperty name="color" value="#008C3A"/>
    </inkml:brush>
  </inkml:definitions>
  <inkml:trace contextRef="#ctx0" brushRef="#br0">1 196 16776,'0'0'6355,"265"-75"-6355,-137 64-64,5 4-337,-13-1-511,-21-3-2017,-12-4-13239</inkml:trace>
  <inkml:trace contextRef="#ctx0" brushRef="#br0" timeOffset="1">1090 0 16520,'0'0'6162,"0"91"-6210,0-50 192,0-3-96,12-3 16,1-1-64,-1-4 0,-3-6 0,-9-7-352,0-8-1296</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08.227"/>
    </inkml:context>
    <inkml:brush xml:id="br0">
      <inkml:brushProperty name="width" value="0.05" units="cm"/>
      <inkml:brushProperty name="height" value="0.05" units="cm"/>
      <inkml:brushProperty name="color" value="#004F8B"/>
    </inkml:brush>
  </inkml:definitions>
  <inkml:trace contextRef="#ctx0" brushRef="#br0">0 73 19801,'0'0'1678,"28"18"-1416,84 56-169,-108-72-82,-1 1 0,1-1 0,-1 1 0,0-1-1,1 1 1,-1 0 0,-1 0 0,1 1 0,0-1 0,-1 1 0,0-1 0,0 1 0,0 0 0,0-1-1,0 1 1,-1 0 0,2 5 0,-3-9 74,8-22 0,5-4-49,1 0 0,1 0 0,36-44 0,-50 69-36,-1 1 1,0-1-1,1 0 1,-1 1-1,1-1 1,-1 1-1,1-1 1,-1 1 0,1-1-1,-1 1 1,1-1-1,0 1 1,-1 0-1,1-1 1,0 1-1,-1 0 1,1 0 0,0-1-1,-1 1 1,1 0-1,0 0 1,0 0-1,-1 0 1,1 0-1,0 0 1,0 0 0,-1 0-1,1 0 1,0 0-1,-1 0 1,1 0-1,0 1 1,1-1-1,0 2-6,-1-1-1,1 1 0,0 0 0,0-1 0,-1 1 0,1 0 0,-1 0 0,0 0 0,1 0 0,1 4 0,17 52-37,-18-53 36,-1 1 14,0 0-1,1 0 1,-1-1 0,1 1-1,1 0 1,-1-1-1,4 6 1,-4-9-17,0 0 1,0 0-1,0-1 1,0 1-1,0 0 1,0-1-1,0 0 1,0 1-1,1-1 1,-1 0-1,0 0 1,1 0-1,-1-1 1,1 1-1,-1-1 1,1 1-1,-1-1 1,1 0-1,0 0 1,3 0-1,14-1-159,0-1 0,0-1 1,0 0-1,-1-2 0,0 0 0,0-1 0,33-15 1,-38 14-69,1-1 0,-1 0 0,0-1 0,0-1 0,-1 0 0,0 0 0,-1-2 0,0 1 0,19-26 0,-29 34 307,0 0-1,0 0 0,0 0 0,-1 0 0,1 0 0,-1-1 0,0 1 1,0 0-1,1-6 0,-2 9-49,0 0 1,0-1-1,0 1 1,0 0-1,0 0 1,0 0-1,0 0 1,0 0-1,0-1 0,0 1 1,0 0-1,0 0 1,0 0-1,0 0 1,-1 0-1,1-1 1,0 1-1,0 0 1,0 0-1,0 0 0,0 0 1,0 0-1,-1 0 1,1 0-1,0 0 1,0 0-1,0 0 1,0-1-1,0 1 1,-1 0-1,1 0 0,0 0 1,0 0-1,0 0 1,0 0-1,-1 0 1,1 0-1,0 0 1,0 0-1,0 0 1,0 0-1,0 1 0,-1-1 1,1 0-1,0 0 1,0 0-1,0 0 1,0 0-1,0 0 1,-1 0-1,1 0 1,0 0-1,-18 15 195,-13 11-216,-16 15 112,44-39-111,1 1 0,0-1 0,0 1-1,0 0 1,0 0 0,1 0 0,-1 0 0,1 0-1,-1 0 1,1 0 0,0 0 0,0 1 0,1-1-1,-1 7 1,18-8-60,1-2 125,-1 1 0,1 1 1,0 0-1,-1 1 0,1 1 0,-1 0 0,0 2 1,0 0-1,-1 1 0,0 0 0,0 1 0,0 1 1,-1 1-1,18 15 0,-9-6 11,0 2-1,-2 0 1,0 2-1,-2 0 1,19 28-1,-32-42-61,-1 1-1,0 0 0,-1 1 1,0-1-1,0 1 0,-1 0 0,-1 0 1,0 0-1,0 1 0,-1-1 1,-1 1-1,1-1 0,-2 1 1,0 0-1,0-1 0,-4 20 0,3-27-13,0-1-1,0 1 1,-1-1-1,1 0 0,-1 1 1,1-1-1,-1 0 1,0 0-1,0 0 0,-1-1 1,1 1-1,-1 0 1,1-1-1,-1 1 0,0-1 1,-5 3-1,1-1 19,-1 0 0,1-1 1,-1 0-1,0 0 0,0-1 0,0 0 0,-9 1 0,-6 0 250,-1-2 0,1 0-1,-1-2 1,-29-4 0,43 4-199,0-1 0,1 0 0,-1 0 0,1-1 0,-1-1 0,1 1 0,0-2 1,0 1-1,1-1 0,-1 0 0,1-1 0,0 0 0,-9-9 0,13 10-62,0 1-1,1-1 0,0 0 1,0 0-1,0 0 1,1 0-1,-1 0 0,1 0 1,0-1-1,1 1 1,-1-1-1,1 1 0,0-1 1,1 0-1,-1 1 1,1-1-1,0 0 0,1 0 1,-1 1-1,1-1 1,0 0-1,1 1 0,-1-1 1,6-10-1,-2 4-76,1 1-1,1-1 0,0 1 1,1 0-1,0 1 1,1 0-1,0 0 1,0 0-1,19-13 0,14-9-709,50-27 0,-75 49 511,168-92-4935,-129 71-1689</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11.492"/>
    </inkml:context>
    <inkml:brush xml:id="br0">
      <inkml:brushProperty name="width" value="0.05" units="cm"/>
      <inkml:brushProperty name="height" value="0.05" units="cm"/>
      <inkml:brushProperty name="color" value="#008C3A"/>
    </inkml:brush>
  </inkml:definitions>
  <inkml:trace contextRef="#ctx0" brushRef="#br0">5 28 19497,'0'0'4338,"0"-27"-4594,0 40-1025,0 15-223,0 7 31,-4 6-3922</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12.572"/>
    </inkml:context>
    <inkml:brush xml:id="br0">
      <inkml:brushProperty name="width" value="0.05" units="cm"/>
      <inkml:brushProperty name="height" value="0.05" units="cm"/>
      <inkml:brushProperty name="color" value="#008C3A"/>
    </inkml:brush>
  </inkml:definitions>
  <inkml:trace contextRef="#ctx0" brushRef="#br0">1 93 16680,'0'0'1190,"19"17"143,62 59-652,-76-72-651,0 0 0,-1 0 0,1 1 1,-1 0-1,0 0 0,0 0 0,-1 0 0,1 0 0,-1 1 1,0 0-1,-1 0 0,0-1 0,1 1 0,-2 0 1,1 1-1,-1-1 0,0 0 0,0 9 0,-1-14-174,0-8 11,1-10 148,0 0 0,1 0-1,1 0 1,0 1 0,2-1 0,6-17 0,-8 24 4,1 1 1,1 0-1,-1 0 0,1 0 1,1 0-1,0 1 0,0 0 1,0 0-1,1 1 0,0 0 1,15-11-1,-21 17 7,0 0 1,0 0-1,1 0 0,-1 0 1,0 1-1,1-1 0,-1 1 0,1-1 1,-1 1-1,0-1 0,1 1 1,-1 0-1,1 0 0,-1 0 1,1 0-1,-1 0 0,1 0 0,-1 0 1,1 0-1,-1 1 0,1-1 1,-1 0-1,1 1 0,-1-1 1,0 1-1,1 0 0,-1-1 1,0 1-1,1 0 0,-1 0 0,0 0 1,0 0-1,0 0 0,0 0 1,0 0-1,0 0 0,0 1 1,0-1-1,0 0 0,-1 0 0,1 1 1,0 1-1,4 8-68,0-1 0,-1 1 0,-1 0 0,3 15 1,-5-21 98,5 18-117,-1 1-1,2 46 1,-4-70 47,-1 0-1,0 0 1,0-1 0,0 1 0,1 0 0,-1-1 0,0 1 0,0-1-1,0 0 1,0 0 0,0 1 0,0-1 0,3-2 0,10-15-54,-1 1 1,-1-2 0,0 1-1,13-29 1,9-12 75,-35 58 5,1 0 0,-1 0 1,1 0-1,-1 0 0,1 0 1,0 1-1,0-1 0,-1 0 1,1 0-1,0 1 0,0-1 1,0 1-1,-1-1 0,1 0 1,0 1-1,0 0 0,0-1 1,0 1-1,0 0 0,0-1 1,0 1-1,0 0 0,0 0 0,0 0 1,0 0-1,0 0 0,0 0 1,1 0-1,-1 0 0,0 0 1,0 0-1,0 1 0,0-1 1,0 0-1,0 1 0,0-1 1,-1 1-1,1-1 0,0 1 1,0-1-1,0 1 0,0 0 1,0-1-1,0 2 0,6 5-71,-1-1 0,0 1 0,0 1 0,5 9 0,0-1 157,-3-7-86,0-1 0,1 1 1,0-1-1,1-1 0,0 1 0,0-2 1,0 1-1,1-2 0,0 1 1,0-1-1,0-1 0,1 0 0,-1-1 1,20 4-1,-9-4-94,0-1 0,0 0 0,0-2-1,0-1 1,0 0 0,0-1 0,24-7 0,-41 8 37,0 0 0,0 0 1,1 0-1,-1-1 0,-1 0 0,1 0 0,0 0 1,0-1-1,-1 1 0,1-1 0,-1 0 1,0-1-1,0 1 0,0-1 0,0 0 0,4-6 1,-5 4 32,0-1 0,0 0 0,-1 0 0,0 0 1,0 0-1,0 0 0,-1-1 0,0 1 0,-1-1 1,0-13-1,0 11 9,0 6 78,0 1 0,0 0 1,0-1-1,0 1 1,0 0-1,-1 0 0,0-1 1,-1-5-1,1 8-52,0 0 0,0 0 0,0-1 0,0 1 0,-1 0 0,1 0 0,0 1 0,0-1 0,0 0 0,-1 0 0,1 1 0,-1-1 0,1 0 0,0 1 0,-1-1 0,1 1 0,-1 0 0,1 0 0,-1-1 0,1 1 0,-1 0 0,1 0 0,-1 0 0,-1 1 0,-7 0-24,-1 0 0,1 1-1,0 0 1,0 1-1,0 0 1,0 1-1,0 0 1,1 1-1,-1 0 1,1 0-1,-16 13 1,17-13-1,0 2 0,1-1 0,0 1 0,0 0 1,0 0-1,1 1 0,0 0 0,0 0 0,1 0 0,0 1 0,1 0 0,-7 18 0,11-26-20,-1 0-1,1 0 0,-1 0 1,1 0-1,0 0 0,0 0 0,-1 0 1,1 0-1,0 0 0,0 0 0,0 0 1,0 0-1,0 0 0,0 0 0,1 0 1,-1 0-1,0 0 0,0 0 1,1 0-1,-1 0 0,0 0 0,1 0 1,-1 0-1,1 0 0,0-1 0,-1 1 1,1 0-1,0 0 0,-1 0 0,1-1 1,0 1-1,0 0 0,1 0 1,2 0-106,0 0 0,-1 0 0,1-1 0,0 0 0,0 0 1,0 0-1,7-1 0,-1 0 125,-5 1-47,0 0 0,-1-1 1,1 0-1,0 0 1,0 0-1,0 0 0,-1-1 1,1 0-1,-1 0 1,0 0-1,1-1 1,-1 1-1,5-5 0,-1 0 45,-1-1 1,0 0-1,0-1 0,7-12 0,15-19 958,-28 40-931,-1 0 0,0-1-1,0 1 1,0 0-1,1-1 1,-1 1 0,0 0-1,1-1 1,-1 1-1,0 0 1,1 0 0,-1 0-1,0-1 1,1 1 0,-1 0-1,0 0 1,1 0-1,-1 0 1,1-1 0,-1 1-1,0 0 1,1 0-1,-1 0 1,1 0 0,-1 0-1,1 0 1,-1 0-1,0 0 1,1 0 0,-1 1-1,1-1 1,-1 0-1,0 0 1,1 0 0,-1 0-1,0 1 1,1-1-1,-1 0 1,0 0 0,1 0-1,-1 1 1,0-1-1,1 0 1,-1 1 0,0-1-1,0 0 1,1 1-1,-1-1 1,0 0 0,0 1-1,0-1 1,1 1-1,-1-1 1,0 0 0,0 1-1,0-1 1,0 1 0,0-1-1,0 1 1,11 40-115,-2-7 137,-7-32-49,-1 0 0,1-1 0,-1 1 0,1-1 0,0 1 0,0-1 0,-1 1 0,1-1 0,0 0 0,0 0 0,1 0 0,-1 0 0,0 0 0,0 0 0,0-1 0,1 1 0,3 0 0,44 0-208,-31-2 68,4 2-193,0-2 1,0-1 0,0 0-1,0-2 1,37-11 0,-54 14 231,-1-1 1,1 0 0,-1-1-1,0 1 1,0-1-1,0 0 1,-1 0 0,1 0-1,0-1 1,-1 0-1,0 0 1,0 0 0,0 0-1,-1-1 1,1 1-1,-1-1 1,0 0 0,-1 0-1,1 0 1,-1 0-1,0-1 1,0 1 0,0-1-1,-1 1 1,0-1-1,0 1 1,0-1 0,-1-8-1,0-22 1668,0 35-1539,0 1 0,-1-1 1,1 1-1,0 0 0,0-1 1,-1 1-1,1 0 0,0-1 1,-1 1-1,1 0 0,-1-1 1,1 1-1,0 0 1,-1 0-1,1-1 0,-1 1 1,1 0-1,0 0 0,-1 0 1,1 0-1,-1 0 0,1 0 1,-1 0-1,1-1 0,-1 1 1,1 0-1,-1 1 0,1-1 1,-1 0-1,1 0 0,0 0 1,-1 0-1,1 0 0,-1 1 1,-15 2-36,3 1 83,0 1 0,1 1 0,-1 0 0,1 0 0,1 2-1,-16 11 1,22-16-103,1 1-1,-1 0 0,1-1 1,0 2-1,1-1 1,-1 0-1,1 1 0,0 0 1,0-1-1,0 1 0,0 0 1,1 1-1,0-1 1,0 0-1,1 1 0,-1-1 1,1 1-1,0 6 0,21-11 95,8-2 106,-20 0-122,0 0-1,1 0 0,-1 1 1,0 0-1,0 1 0,0 0 1,0 0-1,0 1 1,0 0-1,0 0 0,0 1 1,-1 0-1,1 0 0,10 7 1,-7 0 47,0 1 0,-1 1 1,-1 0-1,0 0 0,-1 0 1,0 1-1,0 1 0,-2-1 1,0 1-1,0 0 0,-1 1 0,-1-1 1,4 28-1,0 15 144,-3-1-1,-3 76 0,-2-107-278,0-22 40,0 0-1,0 0 1,-1 0 0,1 0 0,-1 0 0,0 0-1,0 0 1,0 0 0,0 0 0,-1 0 0,1 0-1,-1-1 1,1 1 0,-1-1 0,0 1 0,0-1-1,-4 4 1,1-2-15,0 0 0,0-1 0,-1 1 0,1-1 0,-1 0 0,1-1 0,-1 0 0,-10 3 0,0-1 183,-1-1 1,0-1-1,0 0 1,0-2-1,0 1 1,-18-4-1,32 3-104,-1 0 0,1-1 0,-1 0 0,1 0 0,-1 0 0,1 0 0,0 0 0,0-1 0,-1 0 0,1 1 0,0-1 0,1 0 0,-1 0 0,0-1 0,0 1 0,1-1 0,0 1 0,-4-5 0,3 2-28,0 0 1,1 0 0,0-1 0,-1 1 0,2-1-1,-1 1 1,1-1 0,-1 0 0,2 1-1,-2-10 1,2 2-51,1 1 0,-1-1 1,2 0-1,0 1 0,0-1 0,1 1 0,1 0 0,0 0 0,1 0 0,7-12 1,8-6-528,3 2 0,0 0 0,2 1 0,0 2 0,2 0 1,44-30-1,-2 7-4288</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13.133"/>
    </inkml:context>
    <inkml:brush xml:id="br0">
      <inkml:brushProperty name="width" value="0.05" units="cm"/>
      <inkml:brushProperty name="height" value="0.05" units="cm"/>
      <inkml:brushProperty name="color" value="#008C3A"/>
    </inkml:brush>
  </inkml:definitions>
  <inkml:trace contextRef="#ctx0" brushRef="#br0">106 295 9252,'0'0'6707,"19"-17"-5154,60-60-710,-74 72-769,1-1 1,-1 1-1,0-1 0,0-1 1,0 1-1,-1-1 0,0 1 1,-1-1-1,1 0 0,-1-1 1,-1 1-1,1 0 0,-1-1 0,0 0 1,-1 1-1,0-1 0,0 0 1,-1 0-1,0 0 0,-1-10 1,1 1 232,-1 15-269,1 1 0,-1-1 1,1 1-1,-1-1 0,0 1 1,0 0-1,1 0 0,-1-1 1,0 1-1,0 0 1,0 0-1,0 0 0,-1 0 1,1 0-1,0 0 0,0 0 1,0 0-1,-1 1 1,1-1-1,-1 0 0,1 1 1,0-1-1,-1 1 0,1 0 1,-1-1-1,1 1 0,-1 0 1,1 0-1,-1 0 1,1 0-1,-1 0 0,1 0 1,-1 0-1,-1 1 0,-7-1-23,1 1 0,-1 0 0,0 0-1,-13 4 1,13-1-5,0 0 0,-1 1-1,1 0 1,1 1 0,-1 0-1,1 0 1,0 1 0,1 1-1,-1-1 1,1 1 0,-7 10-1,10-13-12,1 0 0,0 1 0,1-1 0,-1 1 0,1 0 0,0 0 0,0 0 0,1 0 0,0 0 0,0 0 0,0 1 0,1-1 0,0 1 0,0-1 1,1 1-1,0-1 0,0 1 0,1 0 0,-1-1 0,3 11 0,-1-14-1,-1-1 1,0 0 0,1 1-1,-1-1 1,1 0 0,0 0 0,-1 0-1,1 0 1,0 0 0,0 0-1,1 0 1,-1-1 0,0 1 0,1-1-1,-1 0 1,0 1 0,1-1-1,0 0 1,-1-1 0,5 2 0,59 8-292,-59-9 237,41 3-395,0-3 1,0-2-1,53-7 1,-74 4 126,0-1 1,-1-1 0,1-1 0,-2-2-1,1 0 1,-1-2 0,25-15-1,-42 21 574,1-1 0,-1 0 0,-1 0-1,1-1 1,-1 0 0,12-15 0,-18 20-1262</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13.528"/>
    </inkml:context>
    <inkml:brush xml:id="br0">
      <inkml:brushProperty name="width" value="0.05" units="cm"/>
      <inkml:brushProperty name="height" value="0.05" units="cm"/>
      <inkml:brushProperty name="color" value="#008C3A"/>
    </inkml:brush>
  </inkml:definitions>
  <inkml:trace contextRef="#ctx0" brushRef="#br0">0 1 16103,'0'0'6467</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4.444"/>
    </inkml:context>
    <inkml:brush xml:id="br0">
      <inkml:brushProperty name="width" value="0.05" units="cm"/>
      <inkml:brushProperty name="height" value="0.05" units="cm"/>
      <inkml:brushProperty name="color" value="#008C3A"/>
    </inkml:brush>
  </inkml:definitions>
  <inkml:trace contextRef="#ctx0" brushRef="#br0">149 193 16119,'0'0'5032,"-21"0"-4640,-64 1-93,53 0-72,21 5 536,16-6-721,763-12-498,-757 12 399,7-1-127,1 0 1,27-6-1,-45 7 173,0-1-1,0 1 1,0-1-1,0 1 1,0-1-1,0 0 1,0 0-1,0 1 1,0-1-1,0 0 1,-1 0 0,1 0-1,0 0 1,0 0-1,-1 0 1,1 0-1,-1 0 1,1-1-1,-1 1 1,1 0 0,-1 0-1,0 0 1,1 0-1,-1-1 1,0 1-1,0 0 1,0 0-1,0-1 1,0 1 0,-1-2-1,1-1-4,0 1 0,-1 0-1,1 0 1,-1 0 0,0 0 0,0 0 0,0 0-1,0 0 1,-1 0 0,1 1 0,-3-5-1,-11-6 177,0 0 0,-1 1 0,0 1 0,-1 0 0,-25-12 0,-3-2 334,73 40-353,-14-8-120,-1 0-1,0 1 0,19 15 0,-29-20-23,1 0 0,-1 1 0,0-1 1,0 1-1,0-1 0,0 1 0,-1 0 0,1 0 0,-1 0 1,0 1-1,0-1 0,-1 0 0,1 1 0,-1-1 0,0 1 1,0 8-1,0-6-20,0 0 1,-1 0 0,0 0-1,0-1 1,-1 1 0,1 0-1,-2 0 1,1 0-1,-1-1 1,0 1 0,0 0-1,-1-1 1,0 0 0,0 0-1,-1 0 1,1 0 0,-1 0-1,0-1 1,-1 1-1,0-1 1,1 0 0,-2-1-1,1 1 1,0-1 0,-12 7-1,-26 19-1472,-53 29 0,21-21-3478</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5.620"/>
    </inkml:context>
    <inkml:brush xml:id="br0">
      <inkml:brushProperty name="width" value="0.05" units="cm"/>
      <inkml:brushProperty name="height" value="0.05" units="cm"/>
      <inkml:brushProperty name="color" value="#008C3A"/>
    </inkml:brush>
  </inkml:definitions>
  <inkml:trace contextRef="#ctx0" brushRef="#br0">11 127 17368,'0'0'6173,"-2"-6"-5962,-6-20-147,8 25-74,0 1 1,0 0-1,0-1 0,0 1 1,0-1-1,0 1 0,0 0 0,0-1 1,0 1-1,0 0 0,0-1 0,1 1 1,-1 0-1,0-1 0,0 1 0,0 0 1,0 0-1,1-1 0,-1 1 0,0 0 1,0-1-1,1 1 0,-1 0 0,0 0 1,0 0-1,1-1 0,-1 1 1,0 0-1,1 0 0,-1 0 0,0 0 1,1-1-1,-1 1 0,0 0 0,1 0 1,-1 0-1,0 0 0,1 0 0,-1 0 1,0 0-1,1 0 0,-1 0 0,0 0 1,1 0-1,-1 0 0,1 0 0,-1 1 1,0-1-1,1 0 0,-1 0 1,4 0-108,43-1-683,-26 1 562,0-1-1,1 0 0,-1-1 0,0-2 1,-1 0-1,29-9 0,-48 12 299,1 0-1,-1 1 1,1-1-1,-1 0 1,1 0 0,-1 0-1,1 0 1,-1-1-1,0 1 1,0 0 0,1-1-1,-1 1 1,0 0-1,0-1 1,-1 1-1,1-1 1,0 0 0,0 1-1,-1-1 1,1 0-1,-1 1 1,1-1 0,-1 0-1,0 0 1,0 1-1,1-1 1,-1 0-1,-1 0 1,1-2 424,0 21-281,-4 410-2164,4-427 1905,1 1 0,-1-1 1,1 1-1,-1-1 0,1 1 0,-1-1 1,1 1-1,-1-1 0,1 0 0,-1 1 1,1-1-1,0 0 0,-1 1 0,1-1 1,0 0-1,-1 0 0,1 0 1,0 1-1,-1-1 0,1 0 0,0 0 1,-1 0-1,1 0 0,0 0 0,-1 0 1,1-1-1,0 1 0,-1 0 1,1 0-1,0 0 0,-1-1 0,2 1 1,22-6-243,-19 4 237,0-1 1,0 1 0,-1-1 0,1 0-1,-1 0 1,0 0 0,0 0-1,0-1 1,0 0 0,0 0 0,-1 0-1,0 0 1,0 0 0,3-6-1,1-5 13,0-1-1,-1 1 0,4-20 0,9-21 159,-18 55-95,-1 0 0,1 0 0,-1 0 0,1 0 0,-1 0 0,1 0 0,-1 0-1,1 0 1,0 0 0,0 0 0,-1 0 0,1 1 0,0-1 0,0 0 0,0 1 0,0-1 0,0 1 0,0-1 0,0 1 0,0-1 0,0 1 0,0-1 0,0 1 0,0 0-1,0 0 1,1 0 0,-1-1 0,0 1 0,0 0 0,0 0 0,0 1 0,0-1 0,0 0 0,1 0 0,-1 1 0,0-1 0,0 0 0,0 1 0,0-1 0,0 1 0,1 0-1,4 2-4,-1 1 0,1-1 0,-1 1-1,0 1 1,8 7 0,6 7-4,80 77 113,-85-84-102,1 0-1,0-2 0,0 0 1,1-1-1,24 11 1,-36-18 47,1-1-1,-1 1 1,1-1 0,-1 0 0,1 0 0,-1 0 0,1-1 0,0 0 0,-1 0 0,1 0-1,0 0 1,-1-1 0,1 0 0,0 0 0,-1 0 0,1 0 0,-1-1 0,5-2 0,-2 0 71,-1 0 1,0 0-1,0-1 1,0 0 0,0 0-1,-1 0 1,0-1 0,0 0-1,-1 0 1,6-9-1,1-5 97,-1-1 0,-1 0 0,-1 0 1,0-1-1,-2 0 0,5-34 0,-6 14-143,-4-81 1,-1 70-531,0 51-418,0 31-7153,0 8-4665</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6.004"/>
    </inkml:context>
    <inkml:brush xml:id="br0">
      <inkml:brushProperty name="width" value="0.05" units="cm"/>
      <inkml:brushProperty name="height" value="0.05" units="cm"/>
      <inkml:brushProperty name="color" value="#008C3A"/>
    </inkml:brush>
  </inkml:definitions>
  <inkml:trace contextRef="#ctx0" brushRef="#br0">88 157 16231,'0'0'2495,"4"-20"-1380,3-8-797,-3 15-31,-1-1 0,0 1-1,-1-1 1,-1 0 0,0-27-1,-21 51-208,10-5-72,0 1 0,0 1 0,0-1-1,-10 11 1,17-14-5,0 1 0,0-1-1,0 1 1,1-1 0,-1 1-1,1 0 1,0 0 0,0 0-1,0 0 1,1 0-1,0 0 1,-1 0 0,1 1-1,1-1 1,-1 6 0,0-5 1,1-1 0,-1 1 1,1 0-1,0-1 0,1 1 0,-1-1 1,1 1-1,0-1 0,0 0 0,0 1 1,1-1-1,0 0 0,0 0 1,0 1-1,0-2 0,3 6 0,0-4-7,1-1-1,-1 0 0,1 0 1,0 0-1,-1-1 0,2 1 1,-1-1-1,0-1 0,1 1 0,7 1 1,21 6-529,0-2 1,1-2-1,0-1 0,70 1 1,-3-5-2845</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6.909"/>
    </inkml:context>
    <inkml:brush xml:id="br0">
      <inkml:brushProperty name="width" value="0.05" units="cm"/>
      <inkml:brushProperty name="height" value="0.05" units="cm"/>
      <inkml:brushProperty name="color" value="#008C3A"/>
    </inkml:brush>
  </inkml:definitions>
  <inkml:trace contextRef="#ctx0" brushRef="#br0">308 45 15335,'0'0'5944,"-17"-6"-5557,-55-20-102,67 24-274,1 1 0,0 0 0,-1 0-1,1 1 1,-1 0 0,1-1 0,-1 1 0,1 1-1,-1-1 1,1 1 0,0 0 0,-1 0-1,1 0 1,0 0 0,0 1 0,-1-1 0,1 1-1,-4 3 1,-2 2 6,0 0-1,1 1 1,0 0 0,-13 15 0,9-9 28,7-7-65,0 0-1,0 1 1,1 0 0,0-1-1,0 2 1,1-1 0,0 1-1,1-1 1,-1 1 0,2 0-1,-1 0 1,1 1 0,1-1 0,0 0-1,0 1 1,1-1 0,1 14-1,0-22-48,0 0-1,0 0 0,0 0 1,0 0-1,0 0 0,0 0 0,0-1 1,0 1-1,1 0 0,-1-1 1,0 1-1,1-1 0,-1 0 0,0 1 1,1-1-1,-1 0 0,0 0 1,1 1-1,-1-1 0,0-1 0,1 1 1,-1 0-1,1 0 0,-1 0 1,2-1-1,40-5-175,-39 4 236,0 0-1,0 0 1,-1 0 0,1 0-1,-1 0 1,1-1-1,-1 0 1,0 1-1,0-1 1,0-1-1,0 1 1,0 0-1,-1-1 1,0 1-1,4-8 1,0-3 40,-1 0 0,0 0 0,3-18 0,10-25 1162,-18 56-1179,0 1-1,0 0 0,1 0 0,-1 0 0,0-1 1,0 1-1,0 0 0,1 0 0,-1 0 1,0 0-1,0-1 0,1 1 0,-1 0 1,0 0-1,0 0 0,0 0 0,1 0 1,-1 0-1,0 0 0,1 0 0,-1 0 0,0 0 1,0 0-1,1 0 0,-1 0 0,0 0 1,0 0-1,1 0 0,-1 0 0,0 0 1,0 0-1,1 0 0,-1 0 0,0 0 1,0 1-1,1-1 0,-1 0 0,0 0 0,0 0 1,0 0-1,1 0 0,-1 1 0,0-1 1,0 0-1,0 0 0,0 1 0,1-1 1,-1 0-1,0 0 0,0 0 0,0 1 1,0-1-1,0 0 0,0 1 0,10 15-179,-9-15 205,25 54-62,13 23 103,-35-72-122,0 0-1,0-1 1,0 1 0,1-1-1,0 0 1,0 0 0,0 0 0,1-1-1,10 7 1,-15-10 13,0-1 0,0 1 0,0 0 0,0-1 0,1 0-1,-1 1 1,0-1 0,0 1 0,0-1 0,1 0 0,-1 0 0,0 0 0,0 0 0,0 0-1,1 0 1,-1 0 0,0 0 0,0 0 0,1-1 0,-1 1 0,0 0 0,0-1 0,0 1-1,0-1 1,2 0 0,-2-1 18,1 0 1,0 1-1,-1-1 0,1 0 0,-1 0 0,1 0 1,-1 0-1,0 0 0,0 0 0,0-1 0,0 1 1,0-3-1,2-5 25,-1 0 0,0-1 0,-1 0 0,1-15 0,-2-152 1176,0 174-1007,0 4-177,-1 0 1,1-1-1,0 1 0,0 0 0,0-1 0,0 1 0,0 0 0,-1-1 0,1 1 0,0 0 1,0-1-1,0 1 0,0 0 0,0-1 0,0 1 0,0 0 0,0-1 0,0 1 1,1 0-1,-1 0 0,0-1 0,0 1 0,0 0 0,0-1 0,0 1 0,0 0 0,1-1 1,-1 1-1,0 0 0,0 0 0,0-1 0,1 1 0,-1 0 0,0 0 0,0 0 1,1-1-1,-1 1 0,0 0 0,1 0 0,-1 0 0,0 0 0,1 0 0,-1-1 0,0 1 1,0 0-1,1 0 0,-1 0 0,0 0 0,1 0 0,-1 0 0,0 0 0,1 0 1,-1 0-1,0 0 0,1 0 0,-1 1 0,0-1 0,1 0 0,-1 0 0,0 0 1,1 0-1,17 1-28,258 1-316,-274-2 500,-5 37 81,-21 18-194,17-42-27,1 1-1,1-1 1,0 1-1,0 0 1,1 0 0,-2 18-1,5-20-15,-1 50 30,2-60-43,1 0 1,-1 0-1,0 0 0,1 0 1,-1 0-1,1 0 0,-1 0 1,1 0-1,0 0 0,0-1 1,0 1-1,0 0 0,0 0 0,0-1 1,1 1-1,-1-1 0,1 1 1,-1-1-1,1 1 0,-1-1 1,1 0-1,0 0 0,-1 0 1,5 2-1,15 1-131,1-1 0,-1 0 0,1-2 1,0 0-1,0-2 0,0 0 0,0-2 0,23-5 0,-35 6 55,0-1 0,-1 0 0,0 0-1,1-1 1,-1 0 0,-1-1 0,1 0-1,-1 0 1,1-1 0,7-7 0,-12 9 65,0 0 0,1-1 1,-1 1-1,-1-1 1,1 0-1,-1 0 0,0-1 1,0 1-1,0-1 1,-1 1-1,0-1 0,0 0 1,0 0-1,-1 0 1,0 0-1,0 0 0,0-8 1,-1-79 876,0 93-840,0-1 0,-1 1 0,1 0 1,0-1-1,0 1 0,0 0 0,-1-1 1,1 1-1,0 0 0,0-1 0,-1 1 0,1 0 1,0 0-1,0-1 0,-1 1 0,1 0 0,0 0 1,-1 0-1,1-1 0,-1 1 0,1 0 1,0 0-1,-1 0 0,1 0 0,0 0 0,-1 0 1,1 0-1,-1 0 0,1 0 0,0 0 1,-1 0-1,1 0 0,0 0 0,-1 0 0,1 0 1,0 0-1,-1 0 0,1 1 0,-1-1 0,1 0 1,0 0-1,-1 0 0,1 1 0,0-1 1,-1 1-1,-17 9-1,14-6-18,1 1-1,-1-1 1,1 1 0,0 0 0,1 0 0,-1 0 0,1 0 0,0 1 0,-2 6 0,4-10 0,-1 1 0,0-1 0,1 0-1,-1 1 1,1-1 0,0 0 0,0 1 0,0-1-1,0 1 1,0-1 0,0 0 0,1 1 0,-1-1 0,1 0-1,-1 1 1,1-1 0,0 0 0,0 0 0,0 0-1,0 0 1,1 0 0,-1 0 0,0 0 0,1 0 0,-1 0-1,3 2 1,3 0-5,0-1 0,1 1-1,-1-1 1,1 0 0,-1-1-1,1 0 1,0 0-1,12 1 1,73 2-330,-70-4 155,111 0-2062,-43-3-2506,29-4-9018</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7.289"/>
    </inkml:context>
    <inkml:brush xml:id="br0">
      <inkml:brushProperty name="width" value="0.05" units="cm"/>
      <inkml:brushProperty name="height" value="0.05" units="cm"/>
      <inkml:brushProperty name="color" value="#008C3A"/>
    </inkml:brush>
  </inkml:definitions>
  <inkml:trace contextRef="#ctx0" brushRef="#br0">1 1 19593,'0'0'4498,"2"1"-4290,1 3-220,0 1 0,0-1 0,0 1 0,-1 0-1,1 0 1,-1 0 0,-1 0 0,1 1 0,-1-1 0,0 0-1,0 1 1,1 9 0,3 12 21,44 124 72,2 13-144,-48-156-305,-2 0-1,1 0 1,-1 0 0,0 0-1,-1 0 1,0 1-1,0-1 1,-3 16-1,3-24 206,0 1 0,0-1 0,-1 0-1,1 1 1,0-1 0,-1 1 0,1-1-1,0 1 1,-1-1 0,1 0 0,0 1 0,-1-1-1,1 0 1,-1 1 0,1-1 0,0 0 0,-1 0-1,1 1 1,-1-1 0,1 0 0,-1 0-1,1 0 1,-1 0 0,1 1 0,-1-1 0,1 0-1,-2 0 1,-30 1-10212</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9.053"/>
    </inkml:context>
    <inkml:brush xml:id="br0">
      <inkml:brushProperty name="width" value="0.05" units="cm"/>
      <inkml:brushProperty name="height" value="0.05" units="cm"/>
      <inkml:brushProperty name="color" value="#008C3A"/>
    </inkml:brush>
  </inkml:definitions>
  <inkml:trace contextRef="#ctx0" brushRef="#br0">0 153 18296,'0'0'5285,"0"0"-5281,0 0-1,1 0 1,-1 0-1,0 0 1,0 0-1,0 0 1,0 0-1,0-1 1,1 1-1,-1 0 1,0 0-1,0 0 1,0 0-1,0 0 1,0-1-1,0 1 1,1 0-1,-1 0 1,0 0-1,0 0 1,0-1 0,0 1-1,0 0 1,0 0-1,0 0 1,0 0-1,0-1 1,0 1-1,0 0 1,0 0-1,0 0 1,0-1-1,0 1 1,0 0-1,0 0 1,0 0-1,0-1 1,0 1-1,0 0 1,-1 0-1,1 0 1,0 0-1,0 0 1,0-1-1,0 1 1,0 0-1,-1 0 1,78 1-338,113-4-520,-167 1 594,-1 0 1,0-2-1,0-1 1,-1-1-1,1 0 1,27-14 0,-47 20 254,-1-1 1,1 0 0,0-1-1,-1 1 1,1 0 0,0 0 0,-1-1-1,0 1 1,1-1 0,-1 1-1,0-1 1,0 0 0,0 1 0,0-1-1,0 0 1,1-3 0,10-13 1819,9 21-1306,-14 2-513,0 1-1,0 0 1,-1 0-1,0 1 0,0 0 1,-1 0-1,0 0 1,8 16-1,-2-6 14,-6-6-32,1 1 0,-1-1 1,-1 1-1,0 0 0,-1 0 0,0 0 0,-1 1 0,0-1 0,-1 1 0,-1-1 0,-1 23 1,1-31-13,0-15 33,1 0 1,0 0 0,1-1 0,0 1-1,1 1 1,0-1 0,0 0 0,1 1-1,1-1 1,0 1 0,0 0-1,1 1 1,0-1 0,1 1 0,0 1-1,0-1 1,1 1 0,0 0 0,0 1-1,10-7 1,-5 5-384,-1 1-1,1 0 0,1 1 1,-1 0-1,1 1 1,0 1-1,1 0 1,0 1-1,-1 0 1,1 1-1,0 1 1,0 1-1,17 0 1,-41 17 2682,-28 17-616,22-21-1289,1 1 1,-21 23-1,32-32-376,-1 0-1,1 1 0,0-1 1,0 1-1,1 0 0,0 0 1,0 0-1,0 0 1,0 1-1,1-1 0,0 0 1,0 1-1,-1 9 0,2 48-164,26-63-355,-18-1 474,-1-1 0,1 1 0,-1-2 0,1 1 0,-1-1 0,0 0 0,0-1 0,0 0 0,0 0 0,-1 0 0,0-1 0,1 0 0,-2 0 0,1 0 0,-1-1 0,0 0 0,7-10 0,-1 0 214,-1 0 0,-1-1 0,-1 0-1,0 0 1,-1-1 0,4-20 0,-12 60-126,0 0-1,2 0 1,1 0 0,0-1 0,11 43 0,-13-62-188,0-1 1,1 1-1,-1-1 1,0 0 0,1 1-1,-1-1 1,1 0-1,-1 1 1,1-1 0,0 0-1,0 1 1,0-1 0,-1 0-1,1 0 1,0 0-1,0 0 1,1 0 0,-1 0-1,0 0 1,0 0-1,0 0 1,1-1 0,-1 1-1,2 0 1,-1 0 1,0-1 0,1 0 0,-1 0-1,0 0 1,1 0 0,-1-1 0,0 1 0,0-1 0,0 1 0,1-1 0,-1 0-1,0 1 1,0-1 0,2-2 0,7-3-56,-1-1 0,0 0-1,0-1 1,13-13 0,32-37 771,-30 31 114,0 1 0,1 1 0,37-26 0,-63 51-687,0 0-1,1 0 1,-1 0-1,0 0 1,1-1-1,-1 1 1,1 0 0,-1 0-1,0 0 1,1 0-1,-1 0 1,0 0-1,1 0 1,-1 0 0,0 0-1,1 0 1,-1 0-1,1 0 1,-1 0-1,0 0 1,1 0 0,-1 1-1,0-1 1,1 0-1,-1 0 1,0 0-1,1 0 1,-1 1 0,0-1-1,1 0 1,-1 0-1,0 1 1,0-1-1,1 0 1,-1 1 0,0-1-1,0 0 1,1 1-1,8 21 47,-2 24-1,-6-10 28,-1-26-140,0-1 1,0 0 0,1 0 0,0 0 0,1 0 0,-1 0 0,7 15-1,-7-23-47,0 0-1,0 0 1,1 0-1,-1 0 1,1 0-1,-1 0 1,1 0-1,-1 0 1,1-1-1,-1 1 0,1-1 1,0 1-1,-1-1 1,1 0-1,0 0 1,0 0-1,-1 1 1,1-2-1,0 1 1,-1 0-1,1 0 0,0 0 1,2-2-1,43-10-4,-32 3 140,0 1 0,-1-2 0,-1 0 0,1-1 0,-2 0-1,14-15 1,-14 13 217,1 0 0,1 1 0,0 1 0,1 0 0,18-10-1,-30 19-208,0 1 0,0-1 0,0 1 0,0 0 0,0 1 0,0-1 0,1 0 0,-1 1 0,0 0 0,0 0 0,1 0 0,-1 0 0,0 0 0,0 1 0,0-1 0,1 1 0,-1 0 0,0 0 0,3 1 0,0 1-35,-1 0 0,0 0 1,0 1-1,-1-1 0,1 1 0,-1 0 1,0 1-1,0-1 0,7 10 0,-5-5-47,0 1-1,0 0 1,-1 0-1,0 0 1,-1 1-1,0 0 1,-1 0-1,0 0 0,-1 0 1,2 18-1,-4 20 1091,29-70-810,-14 8-207,-1 0 0,0-1 0,14-17 0,-13 13-53,0 1 0,22-17 1,-25 23-15,-1 0 1,0-1 0,-1 0 0,0-1 0,8-14 0,7-9 185,-24 35-9,-1 21-256,-1 3 102,0-16 9,1 1-1,-1-1 1,1 0-1,1 0 1,-1 0 0,1 0-1,1 0 1,-1 0-1,1 0 1,0 0-1,6 12 1,-2-12-17,-1 1-1,0-1 1,0 1 0,-1 0-1,0 0 1,0 0 0,-1 1 0,0-1-1,-1 1 1,0 0 0,0 0-1,-1 0 1,1 16 0,-3-23 6,1 0 1,-1 0 0,0 0-1,0 0 1,0 0 0,0 0-1,0 0 1,0 0 0,0 0-1,-1 0 1,1-1-1,-1 1 1,1-1 0,-1 1-1,0-1 1,1 1 0,-1-1-1,0 0 1,0 0-1,0 0 1,0 0 0,0 0-1,0 0 1,0-1 0,0 1-1,0-1 1,-1 1-1,-3-1 1,-8 3 177,-1-1 0,-29 0 0,42-2 77,1-1-271,1 0 0,0 0 1,0 0-1,0 0 0,0 0 1,0 0-1,0 0 0,0 0 0,0 0 1,0 0-1,0 0 0,0 0 1,1 0-1,-1 0 0,0 0 1,1 0-1,-1 0 0,1 1 1,-1-1-1,2-1 0,21-16-1298,16-3-1691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0.215"/>
    </inkml:context>
    <inkml:brush xml:id="br0">
      <inkml:brushProperty name="width" value="0.05" units="cm"/>
      <inkml:brushProperty name="height" value="0.05" units="cm"/>
      <inkml:brushProperty name="color" value="#004F8B"/>
    </inkml:brush>
  </inkml:definitions>
  <inkml:trace contextRef="#ctx0" brushRef="#br0">21 282 19337,'0'0'4767,"-4"0"-4625,-13 0-132,382 0-1319,-367 30 2117,0-20-779,-1 0 0,0 0 0,-1 0 0,0 0 0,-6 10 0,5-11-4,1 0-1,-1 0 1,2 0 0,-1 1-1,2 0 1,-4 15 0,4 70 12,3-56-699,6-37-125,1-2 715,1-1-1,-1 0 0,1-1 0,-1 0 0,0 0 0,0-1 0,0 0 0,0 0 0,0-1 1,-1 0-1,1 0 0,-1-1 0,0 0 0,0 0 0,-1-1 0,10-10 0,6-9 131,-1-1 0,34-56-1,-49 73-58,-5 8 10,0 0-1,0 0 0,0 0 1,0 0-1,0 0 1,0 0-1,1 0 0,-1 0 1,0 1-1,0-1 1,1 1-1,-1-1 1,0 1-1,1-1 0,-1 1 1,1 0-1,-1-1 1,0 1-1,1 0 0,-1 0 1,1 0-1,-1 0 1,1 1-1,-1-1 0,0 0 1,1 0-1,-1 1 1,1-1-1,-1 1 0,0-1 1,1 1-1,-1 0 1,0 0-1,0-1 0,0 1 1,2 2-1,51 41-142,-42-32 168,12 10-35,-20-17 0,1-1 0,-1 1 0,1-1 0,0 0 0,0 0 0,1 0 0,-1-1 0,1 0 0,0 0 0,0 0 0,7 2 0,-11-5 14,-1 0 1,1 0 0,-1 0 0,1-1-1,-1 1 1,1 0 0,-1-1 0,0 1-1,1-1 1,-1 1 0,0-1 0,1 0-1,-1 1 1,0-1 0,0 0 0,0 0-1,1 0 1,-1 0 0,0 0 0,0 0-1,-1 0 1,1 0 0,0-1 0,0 1-1,0 0 1,-1-1 0,1 1 0,-1 0-1,2-3 1,11-45 408,-13 48-421,4-27 120,-1-1 0,-2 0 0,-1 0 0,-1 0 0,-2 0 0,0 0 0,-2 0 0,-1 1 0,-2 0 0,-11-28 0,15 44-84,1 4 7,0 1-1,0-1 1,1 1 0,1-1-1,-1 0 1,1 0-1,1 0 1,-1-12 0,7 21-167,7 3 102,0 0 0,0 1 0,0 1 0,0 1 1,-1-1-1,0 2 0,-1 0 0,1 0 0,-2 1 0,1 0 0,-1 1 1,-1 0-1,1 1 0,-2 0 0,0 0 0,0 1 0,-1 0 1,0 0-1,-1 1 0,-1-1 0,0 2 0,0-1 0,-1 0 0,-1 1 1,-1 0-1,2 15 0,-3 161-603,11-192 207,4-6 383,0-1 0,-1-1 0,0 0 1,-1 0-1,0-2 0,0 0 0,-1 0 0,-1-1 0,15-22 0,28-24 181,-55 58-143,1 1 1,-1-1-1,1 1 0,-1-1 0,1 1 0,-1 0 1,1-1-1,0 1 0,-1 0 0,1-1 0,0 1 1,-1 0-1,1 0 0,0-1 0,-1 1 0,1 0 1,0 0-1,-1 0 0,1 0 0,0 0 0,0 0 0,-1 0 1,1 0-1,0 0 0,-1 0 0,1 1 0,0-1 1,-1 0-1,1 0 0,0 1 0,-1-1 0,1 0 1,0 1-1,-1-1 0,1 1 0,-1-1 0,2 1 0,16 24-64,-14-19 49,26 47-64,-25-41 80,2 1-1,0-1 1,0-1-1,1 1 1,0-1-1,1-1 1,0 0-1,12 10 1,-17-17-7,1-1 0,0 0 0,0 0 1,0 0-1,0 0 0,1-1 1,-1 0-1,0 0 0,1 0 0,-1-1 1,0 0-1,1 0 0,-1 0 1,9-2-1,-4 0-38,0 1 0,-1-2-1,1 1 1,-1-1 0,0-1 0,16-8 0,-18 8 0,0 0-1,0-1 1,-1 0-1,0 0 1,0-1 0,0 0-1,-1 0 1,0 0 0,0-1-1,0 1 1,-1-1 0,0 0-1,0 0 1,-1-1 0,3-8-1,-1-3 277,-1-1 0,-1 1-1,-1-1 1,-1 0 0,-1-20-1,-12 45-107,7 0-136,2 0-1,-1 1 1,0-1-1,1 1 1,0 0 0,0-1-1,1 1 1,0 1-1,0-1 1,-2 13-1,1 0 15,1 1 0,0 27 1,2-44-11,1 0 0,-1 1 1,1-1-1,0 0 0,-1 0 1,1 0-1,1 0 1,-1 0-1,0 0 0,1 0 1,0 0-1,-1 0 1,1 0-1,0-1 0,1 1 1,-1-1-1,0 0 0,1 0 1,-1 0-1,1 0 1,-1 0-1,1 0 0,0 0 1,0-1-1,0 0 0,0 1 1,0-1-1,0 0 1,1-1-1,-1 1 0,0 0 1,4-1-1,14 3-175,1 0-1,0-2 0,37-3 1,-39 1-8,-10 1 107,0-1 0,0 0 0,0-1 0,0 0 0,0 0 0,-1-1 0,1-1 0,-1 0 0,0 0 0,0 0 0,0-1 0,14-11 0,-18 12 80,0-1 0,0 0 0,0 0 0,-1 0 0,1-1 0,-1 1 1,0-1-1,-1 0 0,0 0 0,0-1 0,0 1 0,0-1 0,-1 1 0,0-1 1,-1 0-1,0 0 0,0 0 0,0 0 0,-1-7 0,0 13 14,1-9 154,-1 0 0,-1 0 0,0 0 0,0 1 0,-4-15 0,4 21-111,0 0 0,-1 0-1,1 1 1,-1-1 0,1 0-1,-1 1 1,0 0 0,0-1-1,0 1 1,0 0 0,0 0-1,0 0 1,0 0 0,-1 0 0,1 1-1,-1-1 1,0 1 0,1-1-1,-1 1 1,0 0 0,0 0-1,0 0 1,-3 0 0,6 1-55,-1 0 1,1 0-1,0 0 1,-1 0-1,1 0 1,-1 0-1,1 0 1,-1 0-1,1 0 1,0 0-1,-1 0 1,1 0-1,-1 0 1,1 0-1,0 0 0,-1 0 1,1 1-1,-1-1 1,1 0-1,0 0 1,-1 0-1,1 1 1,0-1-1,-1 0 1,1 1-1,0-1 1,-1 0-1,1 1 1,0-1-1,0 0 1,0 1-1,-1-1 1,1 0-1,0 1 1,0-1-1,0 1 1,0-1-1,0 1 1,-1-1-1,1 0 1,0 1-1,0-1 1,0 1-1,0-1 1,1 1-1,-1 0-5,0 0 0,0 0 1,1 0-1,-1 0 0,1 0 0,-1-1 0,1 1 0,-1 0 1,1 0-1,-1-1 0,1 1 0,0 0 0,-1-1 0,1 1 1,0-1-1,0 1 0,-1-1 0,1 1 0,0-1 0,0 1 1,0-1-1,0 0 0,0 1 0,0-1 0,-1 0 0,1 0 1,0 0-1,0 0 0,2 0 0,94 1-306,-65-2 215,-1 1 1,42 5-1,-72-4 89,1-1-1,0 1 0,0 0 0,-1-1 0,1 1 1,-1 0-1,1 0 0,-1 0 0,1 0 0,-1 1 1,1-1-1,-1 0 0,0 1 0,0-1 0,0 0 1,0 1-1,0 0 0,0-1 0,0 1 0,0-1 1,-1 1-1,1 0 0,0 0 0,0 2 0,7 56-43,-4-26 75,-2-25-9,0 0-1,1-1 0,0 1 0,1 0 0,0-1 0,0 0 0,5 8 1,-6-12-15,0-1 0,0 0 1,0 1-1,1-1 1,-1 0-1,1-1 1,-1 1-1,1-1 1,0 1-1,0-1 0,0 0 1,0-1-1,1 1 1,-1-1-1,0 1 1,8 0-1,10 1-2,1-1 0,-1-1-1,0-1 1,1-1 0,-1-1-1,35-8 1,-47 8-8,-1 0-1,0-1 1,0 1 0,0-2 0,-1 0-1,1 0 1,-1 0 0,0-1-1,0 0 1,0-1 0,-1 0-1,1 0 1,-2 0 0,1-1-1,-1 0 1,0 0 0,0-1-1,5-10 1,-7 9 26,-1-1 0,0 1 0,-1-1 0,0 0 0,-1 0 0,0 0 0,-1 0 0,-1-19 0,1 8 210,0 20-212,0 1 1,0-1 0,0 1 0,0-1 0,1 1-1,-1-1 1,0 1 0,0-1 0,-1 0 0,1 1-1,0-1 1,0 1 0,0-1 0,0 1 0,0-1 0,-1 1-1,1-1 1,0 1 0,0 0 0,-1-1 0,1 1-1,0-1 1,-1 1 0,1-1 0,0 1 0,-1 0-1,1-1 1,0 1 0,-1 0 0,1 0 0,-1-1-1,1 1 1,-1 0 0,1 0 0,-2-1 0,-17 10 125,-16 26-222,29-27 80,1 1 0,0 0 0,0 0 0,0 0 0,2 0 0,-1 1 0,1 0 0,0 0 0,1 0 0,0 0 0,1 0 0,0 0 0,0 0 0,1 0 0,3 19 0,-3-26 1,1 0 1,0-1-1,0 1 1,0 0 0,0-1-1,1 1 1,-1 0-1,1-1 1,0 0 0,0 1-1,-1-1 1,1 0 0,1 0-1,-1 0 1,0 0-1,0-1 1,1 1 0,-1-1-1,1 1 1,-1-1-1,1 0 1,0 0 0,-1 0-1,1 0 1,3 1 0,12 2-5,-1 0 1,36 2 0,-43-5-1,55 4-658,1-3 0,-1-3 0,67-9 0,-29-13-3517</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9.442"/>
    </inkml:context>
    <inkml:brush xml:id="br0">
      <inkml:brushProperty name="width" value="0.05" units="cm"/>
      <inkml:brushProperty name="height" value="0.05" units="cm"/>
      <inkml:brushProperty name="color" value="#008C3A"/>
    </inkml:brush>
  </inkml:definitions>
  <inkml:trace contextRef="#ctx0" brushRef="#br0">98 0 19001,'0'0'2958,"-11"17"-2864,1-4-58,1 2 1,0-1-1,1 1 1,1 1-1,0-1 1,1 1-1,1 0 0,-5 25 1,-2 89 323,8 228 1,6-190-303,1-134 180,-1-10-3552,-2-39 1110</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39.794"/>
    </inkml:context>
    <inkml:brush xml:id="br0">
      <inkml:brushProperty name="width" value="0.05" units="cm"/>
      <inkml:brushProperty name="height" value="0.05" units="cm"/>
      <inkml:brushProperty name="color" value="#008C3A"/>
    </inkml:brush>
  </inkml:definitions>
  <inkml:trace contextRef="#ctx0" brushRef="#br0">1 136 18633,'0'0'4338,"286"-106"-4338,-175 89-465,-7 8-591,-21 5-721,-29 4-3521</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0.186"/>
    </inkml:context>
    <inkml:brush xml:id="br0">
      <inkml:brushProperty name="width" value="0.05" units="cm"/>
      <inkml:brushProperty name="height" value="0.05" units="cm"/>
      <inkml:brushProperty name="color" value="#008C3A"/>
    </inkml:brush>
  </inkml:definitions>
  <inkml:trace contextRef="#ctx0" brushRef="#br0">178 175 14599,'0'0'4882,"6"-19"-4167,16-57-171,-21 74-477,0-1 1,0 1-1,0-1 0,0 1 0,-1-1 1,0 0-1,1 1 0,-1-1 0,0 0 0,0 1 1,0-1-1,0 0 0,-1 0 0,1 1 1,-1-1-1,-1-3 0,1 5-21,0 0 0,-1 0-1,1 1 1,0-1 0,-1 1 0,1-1-1,0 1 1,-1-1 0,1 1 0,0 0-1,-1 0 1,1-1 0,-1 1 0,1 0-1,-1 0 1,1 1 0,0-1 0,-3 1-1,-11-1-115,6 1 78,1-1 0,-1 1-1,1 0 1,0 1-1,-1 0 1,1 0 0,0 1-1,0 0 1,1 1-1,-1-1 1,-13 10 0,17-10-12,-1 0 1,1 1 0,1-1 0,-1 1 0,0 0 0,1 0 0,0 0 0,0 0 0,0 1 0,0-1 0,1 1 0,0-1 0,0 1 0,0 0 0,0 0-1,1 0 1,0 0 0,0 1 0,0-1 0,0 7 0,2-10-2,-1 0 1,0 0-1,1 0 0,0-1 0,-1 1 0,1 0 1,0-1-1,0 1 0,0 0 0,0-1 0,0 1 1,0-1-1,0 0 0,1 1 0,-1-1 0,0 0 1,1 0-1,-1 1 0,1-1 0,-1 0 1,1-1-1,0 1 0,-1 0 0,1 0 0,0-1 1,0 1-1,0-1 0,-1 1 0,1-1 0,0 0 1,2 0-1,12 2-98,-1 0 1,29-2-1,-28 0-10,0 0 24,26 2-257,1-3-1,61-9 0,-93 8 308,0 0-1,0 0 1,0-2-1,-1 1 0,1-1 1,-1-1-1,1 0 0,-1 0 1,-1-1-1,1 0 1,-1 0-1,0-1 0,-1-1 1,13-13-1,-18 16 85,1 0 0,-1-1 0,0 1 1,-1-1-1,4-11 0,-5 14 5,-1 0 1,1 0-1,0 0 1,0 0 0,0 1-1,0-1 1,0 0-1,1 1 1,-1-1-1,1 1 1,-1-1-1,1 1 1,0 0 0,0-1-1,0 1 1,0 0-1,1 1 1,-1-1-1,0 0 1,1 1-1,0-1 1,-1 1-1,1 0 1,0-1 0,-1 1-1,1 1 1,0-1-1,5-1 1,3 1-20,-1 0 1,1 1-1,0 0 0,-1 0 1,1 1-1,-1 0 1,19 6-1,-25-6-25,-1 0-1,0 1 1,0-1 0,1 1 0,-1 0-1,0 0 1,-1 0 0,1 1-1,0-1 1,-1 0 0,1 1 0,-1 0-1,0 0 1,0 0 0,0 0-1,0 0 1,0 0 0,-1 0 0,1 0-1,-1 1 1,0-1 0,0 1-1,0-1 1,-1 1 0,1-1 0,-1 8-1,1 94 326,-1-104-333,0 0 0,0 0 1,0-1-1,0 1 0,1 0 0,-1 0 0,0 0 0,1 0 0,-1 0 0,0-1 1,1 1-1,-1 0 0,1 0 0,-1-1 0,1 1 0,0 0 0,-1 0 0,1-1 0,0 1 1,-1-1-1,1 1 0,0-1 0,0 1 0,-1-1 0,3 1 0,30 6-132,32-12-398,-55 4 354,0-1 0,0-1 0,0 1 0,-1-2 0,1 1 0,-1-1 0,0-1-1,0 0 1,-1 0 0,1-1 0,-1 0 0,8-8 0,-5 4 282,-1-1 1,-1 0-1,0 0 0,-1-1 1,0 0-1,-1-1 0,11-24 0,-6 20 448,-12 17-528,1 0 0,-1 0 0,1 0 0,-1 0 0,0 0 0,1 0 0,-1 0 0,0 0 0,1 0 0,-1 0 0,1 1 1,-1-1-1,0 0 0,1 0 0,-1 0 0,0 0 0,1 1 0,-1-1 0,0 0 0,0 0 0,1 1 0,-1-1 0,0 0 0,0 1 0,1-1 0,-1 0 0,0 0 0,0 1 0,0-1 0,1 1 0,13 43 1351,-9-24-1088,30 49-1189,-32-64 628,0 0 0,0 0 0,1 0 0,0-1 0,0 1 0,0-1 0,0 0 0,1 0 0,-1 0 0,9 4 0</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0.561"/>
    </inkml:context>
    <inkml:brush xml:id="br0">
      <inkml:brushProperty name="width" value="0.05" units="cm"/>
      <inkml:brushProperty name="height" value="0.05" units="cm"/>
      <inkml:brushProperty name="color" value="#008C3A"/>
    </inkml:brush>
  </inkml:definitions>
  <inkml:trace contextRef="#ctx0" brushRef="#br0">30 41 19593,'0'0'5202,"-29"-41"-5250,29 58-3873,0 7 735,0 4-7795</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0.926"/>
    </inkml:context>
    <inkml:brush xml:id="br0">
      <inkml:brushProperty name="width" value="0.05" units="cm"/>
      <inkml:brushProperty name="height" value="0.05" units="cm"/>
      <inkml:brushProperty name="color" value="#008C3A"/>
    </inkml:brush>
  </inkml:definitions>
  <inkml:trace contextRef="#ctx0" brushRef="#br0">0 3 11525,'0'0'9933,"18"20"-9826,51 61-91,-67-79-23,0 0 1,0 0 0,-1 1 0,1-1 0,0 1-1,-1-1 1,0 1 0,1 0 0,-1 0 0,0-1-1,0 1 1,-1 0 0,1 0 0,0 0 0,-1 0-1,0 0 1,0 0 0,0 0 0,0 0 0,0 0-1,-1 4 1,-1 7-866,2-14 408,0-9-67,1 3 519,0 1 0,0-1 0,1 1 0,0-1-1,0 1 1,0 0 0,1 0 0,0 0 0,0 0 0,0 0 0,0 1 0,1-1 0,0 1 0,0 0-1,0 0 1,9-6 0,6-5 87,0 1 0,36-20 0,-48 31 22,0-1 1,1 1-1,-1 0 1,0 1-1,10-2 1,-16 3-89,1 1 1,0 0 0,0-1-1,0 1 1,0 0 0,0 0-1,0 0 1,0 0-1,0 1 1,0-1 0,0 0-1,-1 1 1,1-1-1,0 1 1,0 0 0,0-1-1,-1 1 1,1 0-1,0 0 1,-1 0 0,1 1-1,-1-1 1,1 0-1,-1 1 1,2 1 0,57 99 8,-58-101-92,-1 0-1,1 0 0,0 0 1,0 0-1,0 0 0,0 0 1,1-1-1,-1 1 0,0-1 1,0 0-1,0 1 0,0-1 1,0 0-1,1 0 0,-1-1 1,0 1-1,4-1 0,40-8-384,54-33-180,-82 32 740,1 1 1,0 1-1,0 1 1,1 1 0,0 0-1,0 2 1,33-4-1,-48 8-55,0 1 0,-1-1 0,1 1 0,0 1 0,-1-1 0,1 0 0,-1 1 0,1 0 0,-1 0 0,0 0 0,0 1 0,0 0 0,0-1-1,-1 1 1,1 0 0,-1 1 0,1-1 0,4 8 0,6 7 125,-1 1 0,17 34 0,-26-46-100,32 69 263,-3 2 1,34 122-1,-45-107-260,-20-84-86,-1 0 0,-1 0 0,0 0 1,0 0-1,0 0 0,-1 0 1,-1-1-1,-2 14 0,2-19 23,0 0 1,0 0-1,-1 1 1,1-2-1,0 1 1,-1 0-1,0 0 0,0-1 1,0 1-1,0-1 1,0 0-1,0 0 0,0 0 1,-1-1-1,1 1 1,-1-1-1,1 1 0,-1-1 1,0-1-1,1 1 1,-1 0-1,0-1 0,0 0 1,-5 0-1,-2 1 229,-1-1-1,0 0 0,1-1 1,-1 0-1,1-1 1,-22-6-1,27 6-184,0-1-1,0 0 1,0 0 0,0-1-1,1 0 1,0 0 0,-1 0-1,1 0 1,1-1 0,-1 0-1,1 0 1,0-1 0,0 1-1,0-1 1,1 1 0,-1-1-1,2 0 1,-1-1-1,-3-12 1,3 10-15,1 0-1,1-1 1,0 1-1,0-1 1,0 0-1,2 1 1,-1-1-1,1 0 1,0 1-1,1-1 1,0 1-1,1 0 1,5-15-1,1 7-71,1 0-1,0 1 1,1 0-1,0 1 1,2 0-1,18-18 1,8-3-224,46-33 0,-50 45-564,2 0 0,0 3 0,1 1 0,1 2 0,45-15 0,-55 22-4513</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1.666"/>
    </inkml:context>
    <inkml:brush xml:id="br0">
      <inkml:brushProperty name="width" value="0.05" units="cm"/>
      <inkml:brushProperty name="height" value="0.05" units="cm"/>
      <inkml:brushProperty name="color" value="#008C3A"/>
    </inkml:brush>
  </inkml:definitions>
  <inkml:trace contextRef="#ctx0" brushRef="#br0">2 6 14727,'0'0'8710,"0"-5"-8101,0 51-491,-1 38-67,3 1-1,17 111 0,-13-172-121,2 14-1141,-1-1-1,2 61 1,-9-80-3020</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2.347"/>
    </inkml:context>
    <inkml:brush xml:id="br0">
      <inkml:brushProperty name="width" value="0.05" units="cm"/>
      <inkml:brushProperty name="height" value="0.05" units="cm"/>
      <inkml:brushProperty name="color" value="#008C3A"/>
    </inkml:brush>
  </inkml:definitions>
  <inkml:trace contextRef="#ctx0" brushRef="#br0">6 161 19241,'0'0'5079,"-2"-5"-4822,2 4-255,-1 0 0,1 0 1,-1 0-1,1 0 0,0 0 1,-1 0-1,1 0 1,0 0-1,0 0 0,0 0 1,0-1-1,0 1 0,0 0 1,0 0-1,0 0 1,0 0-1,0 0 0,1-1 1,-1 1-1,0 0 0,1 0 1,0-1-1,12 0-58,-8 3 34,90-17-590,-50 11 113,-1-2-1,1-3 1,-1-1 0,-1-2 0,58-25 0,-99 36 629,0 2 3,1-1 0,-1 0 1,0 0-1,0 0 0,0-1 0,0 1 1,0 0-1,0-1 0,0 1 0,0-1 1,0 0-1,-1 0 0,1 0 0,-1 0 1,3-3-1,-4 17-137,0 33 32,8 68 0,-6-100-27,0 0-1,1-1 0,1 1 1,0-1-1,0 1 0,1-1 1,1-1-1,0 1 0,1-1 1,8 12-1,-13-21-60,0 1 0,1-1-1,-1 0 1,1 1 0,-1-1 0,1 0 0,0-1 0,0 1-1,0 0 1,0-1 0,0 0 0,0 1 0,0-1 0,0 0-1,0-1 1,1 1 0,-1-1 0,0 1 0,1-1 0,-1 0-1,0 0 1,1 0 0,-1-1 0,0 1 0,1-1 0,-1 0-1,0 0 1,0 0 0,0 0 0,0 0 0,0-1-1,4-2 1,3-2 61,0 0 0,-1-1-1,0 0 1,0 0 0,-1-1-1,0 0 1,0-1 0,8-11-1,6-17 77,-18 29-14,0 0 0,0 1 0,1-1 0,0 1 0,0 1 0,1-1-1,-1 1 1,8-7 0,-12 13-46,-1 0 0,1 0-1,-1 0 1,1-1 0,-1 1-1,1 0 1,-1 0 0,1 0-1,-1 0 1,1 0-1,0 0 1,-1 0 0,1 0-1,-1 0 1,1 0 0,-1 0-1,1 0 1,-1 0 0,1 1-1,0-1 1,-1 0 0,1 0-1,-1 1 1,1-1-1,-1 0 1,0 0 0,1 1-1,-1-1 1,1 1 0,-1-1-1,0 0 1,1 1 0,-1-1-1,0 1 1,1-1 0,-1 1-1,1 0 1,10 23-233,-9-18 237,1 3-42,1-1 1,0 1-1,1-1 0,0 0 1,0 0-1,0 0 0,1-1 0,1 0 1,-1 0-1,1-1 0,0 0 1,0 0-1,1 0 0,0-1 1,0 0-1,0-1 0,0 0 1,1 0-1,0 0 0,0-1 1,0-1-1,0 0 0,0 0 1,0 0-1,1-1 0,-1-1 1,17 0-1,-15 0 4,0 0 0,0-1 0,1 0 0,-1-1 0,0 0 1,0-1-1,20-7 0,-26 8 12,-1-1 0,0 1 0,0-1 1,0 0-1,0 0 0,0 0 1,-1 0-1,1-1 0,-1 0 0,0 1 1,0-1-1,-1 0 0,1 0 0,-1-1 1,1 1-1,-2-1 0,1 1 0,0-1 1,-1 1-1,2-10 0,4-51 77,-7 39 241,-1 24 0,-2 12 139,-6 20-502,5-20 42,2-1 1,-1 0-1,1 1 0,0-1 0,0 15 1,2-21 0,0-1 1,0 0-1,1 1 0,-1-1 1,1 1-1,-1-1 1,1 0-1,0 1 1,0-1-1,0 0 1,0 0-1,0 0 0,1 0 1,-1 0-1,0 0 1,1 0-1,0 0 1,-1 0-1,1-1 0,0 1 1,0-1-1,0 1 1,0-1-1,0 0 1,0 0-1,1 0 1,1 1-1,17 4-105,0-1 0,-1 0 1,2-2-1,-1 0 0,0-1 0,1-2 1,27-2-1,-3 2-173,72-2-1628,2-9-2545</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2.760"/>
    </inkml:context>
    <inkml:brush xml:id="br0">
      <inkml:brushProperty name="width" value="0.05" units="cm"/>
      <inkml:brushProperty name="height" value="0.05" units="cm"/>
      <inkml:brushProperty name="color" value="#008C3A"/>
    </inkml:brush>
  </inkml:definitions>
  <inkml:trace contextRef="#ctx0" brushRef="#br0">0 5 18697,'0'0'5322,"0"-4"-4948,12 263-308,-3-22-586,-9-237 516,0 1 0,0-1 0,0 1 0,0-1-1,0 0 1,0 1 0,0-1 0,0 1 0,0-1 0,1 0 0,-1 1 0,0-1 0,0 1-1,0-1 1,1 0 0,-1 1 0,0-1 0,0 0 0,1 1 0,-1-1 0,0 0 0,1 1 0,-1-1-1,0 0 1,1 0 0,-1 0 0,0 1 0,1-1 0,-1 0 0,1 0 0,-1 0 0,1 0-1,-1 0 1,0 0 0,1 1 0,-1-1 0,1 0 0,-1 0 0,0 0 0,1-1 0,-1 1 0,1 0-1,-1 0 1,1 0 0,-1 0 0,0 0 0,1 0 0,-1-1 0,1 1 0,-1 0 0,1-1-1,22-11 150,3-10-169,0 0 1,-2-2 0,-1 0 0,-1-2 0,-1-1-1,-2 0 1,0-1 0,-2-1 0,14-32-1,-29 54 265,-14 27-10865</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3.127"/>
    </inkml:context>
    <inkml:brush xml:id="br0">
      <inkml:brushProperty name="width" value="0.05" units="cm"/>
      <inkml:brushProperty name="height" value="0.05" units="cm"/>
      <inkml:brushProperty name="color" value="#008C3A"/>
    </inkml:brush>
  </inkml:definitions>
  <inkml:trace contextRef="#ctx0" brushRef="#br0">0 0 12358,'0'0'9828,"4"30"-9620,21-17 176,-4 2-223,8-2-161,-4-2 48,-1 0-48,1 0-337,4-3-719,0-4-1841,-8-4-7700</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4.156"/>
    </inkml:context>
    <inkml:brush xml:id="br0">
      <inkml:brushProperty name="width" value="0.05" units="cm"/>
      <inkml:brushProperty name="height" value="0.05" units="cm"/>
      <inkml:brushProperty name="color" value="#008C3A"/>
    </inkml:brush>
  </inkml:definitions>
  <inkml:trace contextRef="#ctx0" brushRef="#br0">0 239 17016,'253'-113'3012,"-252"112"-2933,1 1 1,0-1 0,0 1-1,0 0 1,0 0-1,-1 0 1,1-1 0,0 2-1,0-1 1,0 0 0,0 0-1,-1 1 1,1-1-1,0 1 1,0-1 0,-1 1-1,1 0 1,0-1-1,-1 1 1,1 0 0,0 0-1,1 2 1,32 30-436,-29-27 506,4 7-198,-1-1 0,0 1 0,-1 1 0,-1 0 0,0 0 1,-1 0-1,0 1 0,-1 0 0,-1 0 0,0 0 0,-1 0 0,-1 1 1,-1-1-1,0 26 0,2-52 43,0 0 0,1 1 0,0-1 0,1 1 0,0 0 0,0 0 0,13-16 0,-5 6 16,-9 14 0,49-73 149,-50 74-112,1 1 0,-1 0 0,1 0 0,0 0 0,0 1 0,0-1 0,1 1 0,-1 0 0,1 0 0,-1 0 0,1 1 0,0-1 0,0 1 0,9-2 0,-13 5-47,0-1 0,1 0 1,-1 1-1,1-1 1,-1 1-1,0 0 0,0 0 1,1-1-1,-1 1 0,0 0 1,0 0-1,0 0 0,0 0 1,0 0-1,0 0 1,0 1-1,0-1 0,-1 0 1,1 0-1,0 1 0,-1-1 1,1 0-1,-1 1 1,1-1-1,-1 1 0,0-1 1,1 0-1,-1 1 0,0-1 1,0 1-1,0 1 0,4 48-4,-4-35-24,-1-6 49,1-1 0,0 0 1,1 1-1,0-1 1,3 12-1,-3-19-45,-1 0 0,1 0-1,0 0 1,0 0-1,0 0 1,0-1 0,0 1-1,0 0 1,1 0-1,-1-1 1,0 1 0,1-1-1,0 1 1,-1-1-1,1 1 1,0-1 0,0 0-1,-1 0 1,1 0-1,0 0 1,0 0 0,0-1-1,0 1 1,0 0-1,1-1 1,-1 0 0,0 1-1,3-1 1,20 1-688,0-2 0,0 0 0,0-2 0,0 0 0,-1-2 0,39-12 1,-48 11 397,1 0 0,0-1 1,-1-1-1,20-13 0,-26 14 534,-1 1-1,0-1 0,0 0 0,-1 0 0,0-1 0,-1 0 0,12-18 1,-8-2 2473,-9 20-1028,-4 18-8,-1 2-1630,-1 0 0,-1 0 0,-10 17 0,11-22-18,0 0 0,1 1 0,0 0 0,1 0 0,-1 0 0,1 1 0,1-1 0,0 1 0,0-1 0,-1 18 0,2-24-21,1 1 1,0-1 0,0 1-1,0-1 1,0 1 0,0-1-1,0 0 1,1 1 0,-1-1-1,1 1 1,0-1 0,0 0-1,0 1 1,0-1 0,0 0-1,0 0 1,0 0 0,4 4-1,-2-5-60,1 1 0,0-1 0,0 0 0,-1 0-1,1 0 1,0-1 0,0 1 0,0-1-1,0 0 1,0 0 0,4-1 0,-2 1-19,0 0 1,0 0 0,0-1-1,0 0 1,0 0 0,0-1 0,0 1-1,0-1 1,0-1 0,-1 1-1,7-4 1,-9 3 31,0 1 0,0 0-1,-1-1 1,1 1 0,-1-1 0,1 0-1,-1 0 1,0 0 0,0 0 0,0 0 0,0 0-1,-1 0 1,1-1 0,-1 1 0,0-1-1,0 1 1,0-1 0,-1 1 0,1-1-1,-1-4 1,2-6-7,-2 0 0,0 1 0,0-1 0,-1 0 0,-4-14 0,4 23 145,0 1 0,-1 0 0,1 0 0,-1 0-1,0 0 1,0 0 0,-1 0 0,1 1 0,-1-1-1,0 1 1,0 0 0,0 0 0,0 0-1,0 0 1,-1 0 0,1 1 0,-1-1 0,0 1-1,-7-3 1,53 1 974,60-4-1127,96-3-209,-193 48 1181,-2-22-770,0 0 0,1-1 0,1 1 0,12 23 0,-15-33-175,0 0 0,1-1 1,0 1-1,0-1 0,0 0 0,0 0 1,1 0-1,-1 0 0,1-1 0,0 1 1,0-1-1,1 0 0,-1 0 0,1-1 1,-1 1-1,1-1 0,9 3 0,-11-5-15,-1 1 0,0-1 0,0 0 0,1-1 0,-1 1 0,0 0 0,1-1 0,-1 1-1,0-1 1,0 0 0,0 1 0,0-1 0,0 0 0,0 0 0,0-1 0,0 1 0,0 0 0,0-1-1,0 1 1,-1-1 0,3-2 0,32-43-124,-29 35 55,11-16 103,-13 19 56,0 0 0,1 1 0,0-1 0,0 1 0,1 0 0,0 1 0,11-11 0,-16 18-20,-1 0 0,1-1 0,-1 1 0,0 0 0,1 0 0,-1 0 0,1 0-1,-1 0 1,0 0 0,1 0 0,-1 0 0,1 1 0,-1-1 0,0 0 0,1 1-1,-1-1 1,0 1 0,0 0 0,1-1 0,-1 1 0,0 0 0,0 0 0,0 0-1,0 0 1,0 0 0,0 0 0,0 0 0,0 0 0,0 0 0,0 0 0,0 2-1,30 43-45,-27-38 87,40 53 3,-44-60-48,1-1-1,-1 1 1,0-1-1,0 1 1,1-1 0,-1 1-1,0-1 1,1 0 0,-1 1-1,0-1 1,1 0 0,-1 1-1,0-1 1,1 0-1,-1 0 1,1 1 0,-1-1-1,1 0 1,-1 0 0,1 0-1,-1 1 1,0-1 0,1 0-1,-1 0 1,1 0 0,-1 0-1,1 0 1,-1 0-1,1 0 1,-1 0 0,1 0-1,-1 0 1,1 0 0,-1-1-1,1 1 1,-1 0 0,1 0-1,-1 0 1,1-1-1,-1 1 1,0 0 0,1 0-1,-1-1 1,1 1 0,-1 0-1,0-1 1,1 1 0,-1-1-1,0 1 1,0 0-1,1-1 1,-1 1 0,0-1-1,0 1 1,1-1 0,-1 1-1,0-1 1,0 1 0,0 0-1,0-1 1,0 1-1,0-1 1,0 0 0,5-32 346,-4 20-237,-1 1 0,-1-1 0,0 1 0,0 0 0,-2 0 0,1-1 0,-1 1 0,-1 1-1,-5-13 1,-33-81 44,41 95-89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1.215"/>
    </inkml:context>
    <inkml:brush xml:id="br0">
      <inkml:brushProperty name="width" value="0.05" units="cm"/>
      <inkml:brushProperty name="height" value="0.05" units="cm"/>
      <inkml:brushProperty name="color" value="#004F8B"/>
    </inkml:brush>
  </inkml:definitions>
  <inkml:trace contextRef="#ctx0" brushRef="#br0">14 14 18200,'0'0'4688,"-9"-2"-4527,5-1-320,23 0-222,0 1 0,1 0-1,37 3 1,-15-1 119,75-2 1823,-119 14-1505,0-1 1,0 1-1,-1 0 0,-1-1 1,0 0-1,-1 0 1,0 0-1,-8 13 0,-10 24 77,15-25-129,0 1 1,2 1-1,1 0 1,0-1-1,2 1 1,1 1-1,1-1 1,3 33-1,-1-56-40,-1-1 0,1 1-1,0-1 1,0 1 0,-1-1-1,1 0 1,0 1 0,0-1 0,0 0-1,0 0 1,1 0 0,-1 1 0,0-1-1,0 0 1,1-1 0,-1 1 0,1 0-1,-1 0 1,0-1 0,1 1 0,0-1-1,-1 1 1,1-1 0,-1 1 0,1-1-1,-1 0 1,1 0 0,0 0 0,-1 0-1,1 0 1,2-1 0,58-5-365,-50 4 405,-1-2 0,0 1-1,0-1 1,0-1-1,0 0 1,-1-1 0,0 0-1,0 0 1,0-1-1,-1 0 1,0-1 0,0 0-1,-1 0 1,0-1-1,11-16 1,-5 3 26,-2 0-1,0-1 1,-2 0-1,0-1 0,-2 0 1,7-31-1,-15 55-18,0-1 0,0 1 0,0 0 0,0-1 0,0 1 0,0 0 0,0-1 0,0 1 0,0 0 0,0-1 0,1 1 0,-1 0 0,0-1 0,0 1 0,0 0 0,0 0 0,1-1-1,-1 1 1,0 0 0,0 0 0,0-1 0,1 1 0,-1 0 0,0 0 0,0-1 0,1 1 0,-1 0 0,0 0 0,1 0 0,-1 0 0,0 0 0,1 0 0,-1-1 0,0 1 0,1 0 0,-1 0-1,0 0 1,1 0 0,-1 0 0,0 0 0,1 0 0,12 14 116,13 37-248,-19-36 154,11 20-39,-7-12 16,0-1 1,1 0-1,31 39 0,-42-60-1,-1 0 0,1 1 0,0-1 0,0 0 0,0 0 0,0 0 0,0-1 0,0 1 0,0 0 0,0 0 0,1-1 0,-1 1 0,0 0 0,0-1 0,1 1 0,-1-1 0,0 0 0,1 1 0,-1-1 0,0 0 0,1 0 1,-1 0-1,0 0 0,1 0 0,-1 0 0,3 0 0,-2-2 26,0 1 0,0 0 0,0 0-1,0-1 1,-1 1 0,1-1 0,0 0 0,-1 1 0,1-1 0,-1 0 0,0 0 0,0 0 0,1 0 0,0-3 0,2-6 30,1 1 0,-2-1 0,0 0 0,0 0 0,1-16 0,-1-22-588,-5-79 0,-2 112-173,2 14-752,1 13-1824,1 19-2032</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4.575"/>
    </inkml:context>
    <inkml:brush xml:id="br0">
      <inkml:brushProperty name="width" value="0.05" units="cm"/>
      <inkml:brushProperty name="height" value="0.05" units="cm"/>
      <inkml:brushProperty name="color" value="#008C3A"/>
    </inkml:brush>
  </inkml:definitions>
  <inkml:trace contextRef="#ctx0" brushRef="#br0">0 32 2177,'0'0'21383,"27"-6"-21273,82-17-78,-106 22-32,0 0 0,0 1 0,0 0 0,0-1 0,0 1 1,0 0-1,-1 0 0,1 0 0,0 1 0,0-1 1,0 1-1,0 0 0,0-1 0,-1 1 0,1 0 1,0 1-1,-1-1 0,1 0 0,-1 1 0,1 0 1,-1-1-1,0 1 0,1 0 0,-1 0 0,0 0 0,0 1 1,-1-1-1,3 3 0,1 2 0,2 2 0,-2 0 1,1 0 0,-1 0-1,-1 1 1,0-1 0,0 1-1,-1 0 1,0 0 0,-1 1-1,0-1 1,1 12 0,0 19 7,-5 64 1,0-41 1,-14 97-435,45-161 201,-11-3 162,0 0-1,-1 0 1,1-2 0,-1 0-1,0-1 1,0-1-1,-1-1 1,0 0-1,18-12 1,-26 15 39,-1 0 0,0-1-1,0 1 1,-1-2 0,1 1 0,-1 0-1,-1-1 1,1 0 0,-1-1 0,0 1-1,-1-1 1,0 0 0,0 0 0,-1 0-1,0-1 1,0 1 0,-1-1-1,0 1 1,0-1 0,0-15 0,-2 12 10,0 9 43,0 0 0,0 1 0,0-1 0,0 1 0,0-1 0,0 0 0,-1 1 0,1-1 0,-1 1 0,-1-3 0,1 4-19,0 0 0,0 0 0,0 0 0,0 0 0,0 1 0,0-1 0,0 0 0,-1 1 0,1-1 0,0 1 0,0 0 0,-1-1 0,1 1 0,0 0 0,-1 0 0,1-1 0,0 1 0,-1 0 0,1 0 1,0 1-1,0-1 0,-3 1 0,-5 0 4,1 0 1,0 1-1,-1 1 1,1 0-1,0 0 1,0 0-1,0 1 1,1 0-1,0 0 1,-1 1 0,1 0-1,1 1 1,-1-1-1,1 1 1,-7 9-1,8-10-9,0 0 0,1 1-1,0 0 1,0 0 0,0 0 0,1 0-1,0 1 1,0-1 0,1 1 0,-1 0-1,1 0 1,1-1 0,0 2-1,0-1 1,0 0 0,1 0 0,0 0-1,1 12 1,0-17-5,0 0 1,0 0-1,0 0 0,1 0 0,-1 0 0,1-1 0,-1 1 1,1 0-1,0-1 0,-1 1 0,1-1 0,0 0 1,0 0-1,0 0 0,0 0 0,0 0 0,0 0 1,0 0-1,1 0 0,-1-1 0,0 1 0,0-1 1,1 0-1,-1 0 0,0 0 0,0 0 0,3 0 1,4 1-1,54 5-761,1-3 0,0-2 1,121-16-1,-83-5-3538</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7.211"/>
    </inkml:context>
    <inkml:brush xml:id="br0">
      <inkml:brushProperty name="width" value="0.05" units="cm"/>
      <inkml:brushProperty name="height" value="0.05" units="cm"/>
      <inkml:brushProperty name="color" value="#008C3A"/>
    </inkml:brush>
  </inkml:definitions>
  <inkml:trace contextRef="#ctx0" brushRef="#br0">75 14 14182,'0'0'7924,"4"-9"-7117,-4 9-806,0 0 1,0 0-1,0-1 0,0 1 1,0 0-1,0 0 0,0 0 1,1-1-1,-1 1 0,0 0 1,0 0-1,0 0 0,0 0 1,0-1-1,0 1 0,1 0 1,-1 0-1,0 0 0,0 0 1,0 0-1,0 0 0,1-1 1,-1 1-1,0 0 0,0 0 1,0 0-1,0 0 0,1 0 1,-1 0-1,0 0 0,0 0 1,0 0-1,1 0 0,-1 0 1,0 0-1,0 0 0,1 0 1,-1 0-1,0 0 0,0 0 1,0 0-1,0 0 1,1 0-1,-1 1 0,0-1 1,0 0-1,0 0 0,1 0 1,-1 0-1,0 0 0,0 0 1,0 1-1,11 21-13,-2 0 0,-1 1 0,0 0 0,-2 1 0,5 29 0,-11-53 12,56 349-182,-56-353 76,2-7 86,-1 0 0,0 0 0,-1 0-1,0 0 1,-3-15 0,3 24 21,0-1 0,-1 0 0,0 0 0,1 0 0,-1 0 0,0 0 0,0 1 0,0-1 1,-1 1-1,1-1 0,-1 0 0,1 1 0,-1 0 0,0-1 0,0 1 0,0 0 0,0 0 0,-1 0 0,1 1 0,0-1 0,-1 0 0,1 1 0,-1-1 0,0 1 0,1 0 0,-1 0 0,0 0 0,0 0 0,1 1 0,-1-1 0,0 1 0,0 0 0,-4-1 0,1 2-11,0 0 0,0 0 0,1 0-1,-1 0 1,0 1 0,1 0 0,-1 0 0,1 1-1,0-1 1,0 1 0,0 0 0,0 1 0,0-1-1,1 1 1,-1 0 0,1 0 0,0 0-1,0 1 1,1-1 0,-1 1 0,1 0 0,0 0-1,0 0 1,1 1 0,-1-1 0,1 1 0,0-1-1,1 1 1,0 0 0,-1-1 0,2 1-1,-1 0 1,1 0 0,0 7 0,0-12-18,1 0 0,0 0 0,-1 1 0,1-1 0,0 0 1,0 0-1,0 0 0,0 0 0,0 0 0,0 0 0,0 0 0,0 0 1,0 0-1,0-1 0,0 1 0,0 0 0,1-1 0,-1 1 0,0-1 0,1 1 1,-1-1-1,0 0 0,1 1 0,1-1 0,42 5-478,-38-5 402,7 1-164,147 3-3073,-141-5 1627,-1-1-1,1 0 1,23-7-1,-3-7-8692</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7.649"/>
    </inkml:context>
    <inkml:brush xml:id="br0">
      <inkml:brushProperty name="width" value="0.05" units="cm"/>
      <inkml:brushProperty name="height" value="0.05" units="cm"/>
      <inkml:brushProperty name="color" value="#008C3A"/>
    </inkml:brush>
  </inkml:definitions>
  <inkml:trace contextRef="#ctx0" brushRef="#br0">154 85 8228,'0'0'10367,"2"-14"-9390,7-42-132,-7 42-188,-11 14-627,1 1-1,-1 0 1,1 1 0,0 0 0,0 0 0,0 1 0,0 0 0,0 0 0,1 0 0,-1 1-1,1 1 1,-7 5 0,9-7-116,1 0 0,0 0 0,0 1 0,0-1 0,0 1-1,1 0 1,-1 1 0,1-1 0,0 0 0,1 1 0,-1 0 0,1 0 0,0-1-1,0 1 1,0 1 0,1-1 0,-1 0 0,1 0 0,0 7 0,1-10 4,0-1 0,1 0 0,-1 1-1,0-1 1,1 0 0,-1 1 0,1-1 0,-1 0 0,1 0 0,0 1 0,0-1 0,-1 0 0,1 0 0,0 0 0,0 0 0,0 0 0,0 0 0,0 0 0,0 0 0,1-1 0,-1 1-1,0 0 1,0-1 0,0 1 0,1 0 0,-1-1 0,0 0 0,1 1 0,-1-1 0,2 0 0,59 7 135,-54-6-40,1-1 1,0 1 0,-1 0 0,15 4-1,-16-1 53,1 1-1,-1 0 1,0 0 0,0 1-1,0-1 1,-1 1-1,0 1 1,0-1-1,0 1 1,-1 0-1,0 1 1,-1-1 0,1 1-1,5 15 1,-1 0 239,0 0 0,-2 1 0,8 47 0,-9-26-145,-2 0 0,-3-1 0,-3 47 0,1-86-159,1 1 0,-1 0 0,0 0 0,0-1 0,-1 1 0,0-1 0,0 1 0,0-1 0,-1 0 0,1 0 0,-1 0 0,0 0 0,-1 0 0,1 0 0,-1-1 0,0 0 0,0 0 0,-1 0 0,-4 4 0,1-4 111,1 1 0,-1-1 0,0-1 0,0 0 0,0 0 0,0 0 0,-1-1 0,1 0 0,-1-1 0,1 0 0,-18 0 0,24-1-62,-1-1 1,1 1 0,-1-1 0,1 1 0,0-1 0,-1 0 0,1 0 0,0 0 0,0-1 0,-1 1 0,1 0-1,0-1 1,0 1 0,1-1 0,-1 0 0,0 0 0,1 0 0,-1 0 0,1 0 0,-1 0 0,1 0 0,0 0-1,0 0 1,0-1 0,0 1 0,0 0 0,0-1 0,1 1 0,-1-1 0,1 1 0,0-5 0,-3-10-6,2-1 1,0 1 0,2-23 0,-1 33-2,2-7-56,0 0 0,1 0 0,1 0 0,0 1-1,1 0 1,0 0 0,1 0 0,0 0 0,1 1-1,1 0 1,0 1 0,0 0 0,14-14-1,5-4-615,2 0-1,2 2 0,47-33 0,-21 24-2228,-9 13-1695</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8.009"/>
    </inkml:context>
    <inkml:brush xml:id="br0">
      <inkml:brushProperty name="width" value="0.05" units="cm"/>
      <inkml:brushProperty name="height" value="0.05" units="cm"/>
      <inkml:brushProperty name="color" value="#008C3A"/>
    </inkml:brush>
  </inkml:definitions>
  <inkml:trace contextRef="#ctx0" brushRef="#br0">1 239 14967,'0'0'2892,"16"-18"-1806,55-60-433,-66 73-524,1 0 0,-1-1 0,-1 1 0,1-1 0,-1 0-1,0-1 1,0 1 0,-1-1 0,1 1 0,-1-1 0,-1 0 0,0 0-1,0-1 1,0 1 0,-1 0 0,0-1 0,0 1 0,-1-1 0,0-9-1,-26 16 94,21 1-226,-1 1 1,1-1 0,0 1-1,-1 0 1,1 0-1,0 1 1,0 0-1,0 0 1,0 0-1,0 0 1,0 1-1,-7 5 1,10-6 1,0 0-1,0-1 1,0 1-1,0 0 1,0 0-1,1 1 1,-1-1-1,0 0 1,1 0-1,0 1 1,0-1-1,0 1 1,0-1-1,0 1 1,0 0-1,0-1 1,1 1-1,-1 0 1,1-1-1,0 1 1,0 0-1,0 0 1,0-1-1,1 1 1,-1 0-1,1-1 1,1 5-1,-2-6 2,0 0 1,1 0-1,0 0 0,-1 0 0,1 0 0,0 1 1,-1-1-1,1 0 0,0-1 0,0 1 0,0 0 1,0 0-1,0 0 0,0 0 0,0-1 0,0 1 1,0-1-1,1 1 0,0 0 0,17 6-68,1 0 0,0-2-1,0 0 1,0-2 0,31 3-1,116-2-940,-122-3 542,81-1-2077,-1 0-2124</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8.491"/>
    </inkml:context>
    <inkml:brush xml:id="br0">
      <inkml:brushProperty name="width" value="0.05" units="cm"/>
      <inkml:brushProperty name="height" value="0.05" units="cm"/>
      <inkml:brushProperty name="color" value="#008C3A"/>
    </inkml:brush>
  </inkml:definitions>
  <inkml:trace contextRef="#ctx0" brushRef="#br0">147 459 19033,'0'0'3447,"-21"15"-3335,-67 52-88,85-64-26,-1 1-1,1 0 1,0 0 0,0 0 0,0 0 0,0 1 0,1-1-1,0 1 1,0-1 0,0 1 0,0 0 0,1 0 0,0 0-1,0 0 1,0 0 0,0 0 0,1 0 0,0 0-1,0 0 1,0 0 0,1 0 0,0 0 0,1 6 0,0 5-64,-1-14 43,-1 0-1,1 0 1,-1-1-1,1 1 0,0 0 1,0 0-1,0-1 1,0 1-1,0-1 1,0 1-1,0-1 0,1 1 1,-1-1-1,0 0 1,1 0-1,-1 0 1,1 1-1,-1-1 0,1-1 1,0 1-1,-1 0 1,1 0-1,0-1 1,0 1-1,0-1 0,-1 1 1,1-1-1,3 1 1,62 2-496,-55-3 414,1 0 7,-4 1-64,1-1 1,-1-1-1,0 1 0,17-5 1,-24 5 141,0-1 0,0 0 1,0 1-1,0-1 0,0 0 1,0 0-1,0 0 0,0-1 0,-1 1 1,1 0-1,0-1 0,-1 1 1,1-1-1,-1 1 0,1-1 1,-1 0-1,0 0 0,0 0 1,0 0-1,0 1 0,0-1 0,0-1 1,-1 1-1,1 0 0,0 0 1,-1-2-1,2-7 128,0 0 0,-1 1 0,-1-1 1,0 0-1,0 0 0,-1 1 0,-1-1 0,0 0 0,0 1 0,-1-1 1,0 1-1,-1 0 0,0 0 0,-8-14 0,6 16 31,1 0 1,0-1-1,0 1 0,1-1 0,0 0 1,1-1-1,0 1 0,-3-16 0,5 21-141,1 0 0,0 0 0,0 0 0,0 0 0,0 0 0,0 0 1,1 0-1,0 0 0,0 0 0,0 0 0,0 0 0,1 0 0,0 1 0,-1-1 0,1 0 0,0 1 0,1 0 0,-1-1 0,1 1 0,-1 0 0,1 0 0,0 0 0,5-3 0,25-17-566,44-23 0,-54 34 347,0-1-1,-1-1 1,0-1-1,-1-1 0,33-34 1,-50 45 351,0-1 0,0 0 0,-1 0 1,0 0-1,0 0 0,-1 0 0,1 0 0,-1-1 1,-1 1-1,1-1 0,-1 1 0,0-1 0,-1 0 1,1 1-1,-2-1 0,0-9 0,1 15-67,0 0 686,-15 19-469,5-3-298,0 0 0,2 1 0,0 0 0,0 0 0,2 1 0,0 0-1,1 0 1,0 0 0,-3 28 0,3 13 44,3 95 1,3-81 0,3 23 55,30 162 0,-20-169-89,-11-66-53,0 1-1,-1-1 0,-1 0 0,-1 0 0,-4 27 0,4-48 26,-1-1-1,1 1 1,-1-1 0,1 1-1,-1-1 1,1 1 0,-1-1-1,1 1 1,-1-1 0,1 1 0,-1-1-1,0 0 1,1 0 0,-1 1-1,0-1 1,1 0 0,-1 0-1,0 0 1,1 1 0,-1-1-1,0 0 1,0 0 0,1 0-1,-1 0 1,0 0 0,1-1 0,-1 1-1,-1 0 1,-19-5-1326,0-13-1294</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48.856"/>
    </inkml:context>
    <inkml:brush xml:id="br0">
      <inkml:brushProperty name="width" value="0.05" units="cm"/>
      <inkml:brushProperty name="height" value="0.05" units="cm"/>
      <inkml:brushProperty name="color" value="#008C3A"/>
    </inkml:brush>
  </inkml:definitions>
  <inkml:trace contextRef="#ctx0" brushRef="#br0">0 45 16007,'0'0'6323,"236"-32"-6323,-120 30-240,0-1-1105,8-5-3057</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0.023"/>
    </inkml:context>
    <inkml:brush xml:id="br0">
      <inkml:brushProperty name="width" value="0.05" units="cm"/>
      <inkml:brushProperty name="height" value="0.05" units="cm"/>
      <inkml:brushProperty name="color" value="#008C3A"/>
    </inkml:brush>
  </inkml:definitions>
  <inkml:trace contextRef="#ctx0" brushRef="#br0">215 350 15383,'0'0'5701,"-6"11"-5268,-3 2-336,6-9-65,-1 1 0,1 0-1,0-1 1,1 2 0,-1-1 0,1 0 0,-4 11 0,7-25 72,0-7 5,-1 0 1,0 1-1,-3-23 0,2 37-97,0 0-1,0-1 0,0 1 1,0 0-1,-1 0 0,1 0 0,0 1 1,-1-1-1,1 0 0,0 0 1,-1 1-1,1-1 0,-1 1 1,1-1-1,-1 1 0,0-1 1,1 1-1,-1 0 0,1 0 1,-1 0-1,1 0 0,-1 0 0,0 0 1,-2 1-1,-41 7 256,40-5-272,-1 0 0,1 0 0,0 1-1,0-1 1,0 1 0,1 0 0,-1 0 0,1 1 0,0-1 0,0 1 0,1 0 0,-1 0 0,1 0-1,0 0 1,0 1 0,-2 8 0,1-3 4,0 1-1,2-1 1,-1 0-1,1 1 1,1 0-1,0-1 1,1 23-1,1-32 3,0 1 0,-1 0-1,1-1 1,0 1 0,0-1 0,0 1-1,1-1 1,-1 0 0,1 1 0,-1-1-1,1 0 1,0 0 0,0 0 0,0 0-1,0-1 1,0 1 0,0 0 0,0-1 0,0 1-1,1-1 1,-1 0 0,1 0 0,-1 0-1,1 0 1,-1 0 0,5 0 0,7 3-3,-1-2 0,2 1 0,26 0 0,-9-2-38,0-1-1,-1-2 0,1-1 0,0-1 0,-1-2 0,51-16 1,-69 18-30,-1-1 0,0-1 1,0 0-1,0 0 0,-1-1 1,0-1-1,0 0 1,-1 0-1,0-1 0,-1-1 1,0 1-1,0-1 0,-1-1 1,0 0-1,-1 0 1,0 0-1,-1-1 0,9-22 1,-8 9 175,-2 0 1,0 0-1,-2 0 0,-1 0 1,-1-1-1,-2-27 1,1 22 140,1 25-157,-1-1-1,0 1 0,-1-1 1,1 1-1,-1-1 0,0 1 1,-1 0-1,1-1 1,-1 1-1,-1 0 0,1 0 1,-1 0-1,0 1 0,0-1 1,-1 0-1,0 1 1,0 0-1,0 0 0,-7-6 1,10 11-88,1 0 0,-1 0 0,1 0 1,-1 0-1,1 0 0,-1 1 0,1-1 1,-1 0-1,1 0 0,-1 0 0,1 1 1,0-1-1,-1 0 0,1 1 0,-1-1 1,1 0-1,0 1 0,-1-1 0,1 1 1,0-1-1,-1 0 0,1 1 0,0-1 1,0 1-1,-1 0 0,1 0-2,-7 10-22,1 0-1,1 1 1,0 0-1,0 0 0,1 0 1,1 1-1,0-1 0,-2 20 1,-1 109 55,6-121-39,1-12 5,-1 0 0,1 0 0,0 1 0,1-1 0,0 0 0,0 0 0,1-1 0,0 1 0,1 0 0,-1-1 0,1 0 0,1 0 0,-1 0 0,1 0 0,0-1 0,1 0-1,0 0 1,0 0 0,0 0 0,10 6 0,-4-5-66,0 1-1,1-2 1,-1 1-1,1-2 1,1 0-1,-1 0 1,1-1-1,0-1 1,0-1-1,0 1 0,17-1 1,-13-1-48,1-1-1,-1 0 1,0-2 0,1 0 0,25-6-1,-37 6 81,0-1 0,-1 0 0,0 0-1,1 0 1,-1-1 0,0 1 0,0-2-1,-1 1 1,1-1 0,-1 1 0,0-1-1,-1-1 1,1 1 0,-1-1 0,0 0-1,0 0 1,3-6 0,-3 2 44,0 1-1,-1 0 1,0-1 0,-1 0 0,0 0-1,0 0 1,-1 1 0,0-2 0,-1 1-1,-1-10 1,-30 22 308,18 2-304,-1 0-1,1 0 0,0 2 1,0-1-1,0 2 0,1-1 1,0 2-1,0 0 0,1 0 1,0 1-1,0 0 0,1 1 0,0 0 1,1 1-1,0 0 0,1 1 1,-8 14-1,14-21-41,0 0 1,1 0-1,0 1 0,0-1 1,1 0-1,-1 0 0,2 11 1,-1-7-269,0-8 257,1 0 0,0-1 0,-1 1 0,1 0 0,0-1 0,-1 1 0,1-1 0,0 1 0,0-1 0,0 1 0,0-1 0,-1 1 0,1-1 0,0 0 0,0 1 0,0-1 0,0 0 0,0 0-1,0 0 1,0 0 0,0 0 0,0 0 0,0 0 0,0 0 0,1 0 0,36 0-469,-29-1 275,-3 1 149,0 0 0,-1 0 0,1-1 0,0 0 0,-1 0 0,1 0 0,-1-1 0,1 0 1,-1 0-1,0-1 0,0 1 0,0-1 0,0 0 0,0 0 0,5-5 0,0-3 171,1 0 1,-1-1-1,-1 0 0,10-17 0,1-1 796,-19 29-813,-1 0 0,1-1 0,0 1 0,0 0 0,0-1 0,0 1 0,0 0 0,0 0 0,1 0 0,-1 0 0,0 0 0,0 0 0,1 0 0,-1 1 0,0-1-1,1 0 1,-1 1 0,1-1 0,-1 1 0,1-1 0,-1 1 0,1 0 0,0 0 0,-1 0 0,4 0 0,-3 0-55,0 1 0,0 0 1,0 0-1,0 1 0,0-1 0,0 0 0,0 1 1,0-1-1,0 1 0,0-1 0,-1 1 1,1 0-1,-1 0 0,1 0 0,0 2 0,3 5-36,0 0 0,0 0 0,-1 0 0,-1 0 0,0 1 0,0 0 0,2 11 0,3 3-508,-8-24 503,0 0 1,1 1 0,-1-1-1,1 0 1,-1 1-1,1-1 1,-1 0 0,1 0-1,-1 1 1,1-1-1,-1 0 1,1 0 0,-1 0-1,1 0 1,0 1-1,-1-1 1,1 0 0,-1 0-1,1 0 1,-1 0-1,1-1 1,-1 1-1,1 0 1,1 0 0,2-2-126,1-1-1,-1 1 1,0-1 0,1 0 0,-1 0 0,6-7 0,8-5 83,-11 11 17,31-24-255,65-33 1,-91 55 358,0 1-1,0 0 1,0 0 0,0 2 0,1-1-1,-1 1 1,1 1 0,0 0-1,0 1 1,25 1 0,-35 1-47,1 0-1,-1 0 1,1 0 0,-1 1-1,0-1 1,0 1 0,1 0 0,-1 0-1,0 0 1,0 0 0,-1 1-1,1-1 1,0 1 0,-1 0-1,0-1 1,0 1 0,1 0 0,-2 1-1,1-1 1,0 0 0,-1 0-1,1 1 1,-1-1 0,0 1 0,1 3-1,2 8-6,-1 0-1,-1 0 0,0 0 1,0 26-1,-1-40 4,-1 1 0,0-1-1,0 1 1,0-1 0,-1 1 0,1-1-1,0 1 1,0-1 0,-1 1-1,1-1 1,-1 1 0,1-1 0,-1 0-1,0 1 1,0-1 0,0 0-1,1 1 1,-1-1 0,0 0 0,0 0-1,-1 0 1,1 0 0,-2 1 0,0 0 8,0-1 1,0 0 0,-1 0 0,1 0-1,0-1 1,-1 1 0,1-1 0,0 0-1,-6 0 1,8 0 9,1-1 1,-1 1-1,0-1 1,0 1-1,1-1 1,-1 1-1,0-1 0,1 1 1,-1-1-1,1 0 1,-1 1-1,1-1 1,-1 0-1,1 1 0,-1-1 1,1 0-1,-1 0 1,1 1-1,0-1 1,0 0-1,-1 0 0,1 0 1,0 0-1,0 1 1,0-1-1,0 0 0,0 0 1,0 0-1,0 0 1,0 0-1,0 1 1,1-1-1,-1 0 0,0 0 1,0 0-1,1 0 1,-1 1-1,1-1 1,-1 0-1,1 0 0,0-3 11,0 0-1,1 0 1,-1 0-1,1 0 1,0 1-1,0-1 1,0 1-1,0-1 1,5-4-1,16-9-3,0 2-1,2 0 1,-1 2-1,2 0 1,0 2-1,0 0 1,1 2-1,30-6 1,-56 15-27,0-1 1,0 1 0,1-1-1,-1 1 1,0 0 0,0-1-1,1 1 1,-1 0 0,0 0-1,1 0 1,-1 0 0,0 0-1,1 0 1,-1 1-1,0-1 1,0 0 0,1 1-1,-1-1 1,0 1 0,0-1-1,0 1 1,0-1 0,1 1-1,-1 0 1,0 0 0,0-1-1,0 1 1,0 0 0,-1 0-1,3 2 1,-2 1-3,0 0-1,-1-1 0,1 1 1,-1 0-1,1 0 1,-1 0-1,-1-1 1,0 8-1,0 11-17,1-19 24,-1 0 1,1 0-1,-1 1 1,0-1 0,0 0-1,0 0 1,0 0 0,-1-1-1,1 1 1,-1 0-1,0 0 1,0-1 0,0 1-1,0-1 1,0 0-1,0 1 1,-1-1 0,-2 2-1,0 0-182,-1 0-1,1-1 1,-1 1-1,0-1 1,0 0-1,0-1 0,-1 1 1,-6 1-1,1-4-3443</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0.412"/>
    </inkml:context>
    <inkml:brush xml:id="br0">
      <inkml:brushProperty name="width" value="0.05" units="cm"/>
      <inkml:brushProperty name="height" value="0.05" units="cm"/>
      <inkml:brushProperty name="color" value="#008C3A"/>
    </inkml:brush>
  </inkml:definitions>
  <inkml:trace contextRef="#ctx0" brushRef="#br0">1 1 20217,'0'0'2161,"4"97"-2097,4-69-64,-4-4-64,1-5-384,-1-6-737</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0.803"/>
    </inkml:context>
    <inkml:brush xml:id="br0">
      <inkml:brushProperty name="width" value="0.05" units="cm"/>
      <inkml:brushProperty name="height" value="0.05" units="cm"/>
      <inkml:brushProperty name="color" value="#008C3A"/>
    </inkml:brush>
  </inkml:definitions>
  <inkml:trace contextRef="#ctx0" brushRef="#br0">25 168 19961,'0'0'4162,"-24"-32"-4162</inkml:trace>
  <inkml:trace contextRef="#ctx0" brushRef="#br0" timeOffset="1">556 0 20313,'0'0'3442,"-27"20"-3450,4-4 4,9-6 3,0-1-1,0 2 1,1 0 0,0 0 0,1 1 0,0 1 0,1 0 0,1 0 0,0 1 0,-15 28 0,15-17 15,1 0 1,1 0-1,1 1 1,1 0-1,2 0 0,-2 35 1,7 160 100,1-199-107,1 0 1,2-1-1,0 0 1,1 0-1,1 0 0,12 23 1,-12-26-4,-4-10-126,0 0 0,-1-1 0,0 2 0,0-1 0,-1 0 0,0 0 0,0 0 0,-1 12 0,-6-22-738,-24-13-1190,-17-11-2966</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1.213"/>
    </inkml:context>
    <inkml:brush xml:id="br0">
      <inkml:brushProperty name="width" value="0.05" units="cm"/>
      <inkml:brushProperty name="height" value="0.05" units="cm"/>
      <inkml:brushProperty name="color" value="#008C3A"/>
    </inkml:brush>
  </inkml:definitions>
  <inkml:trace contextRef="#ctx0" brushRef="#br0">0 162 18392,'0'0'4741,"30"-17"-4559,100-50-110,-109 58-68,1 1 1,-1 1 0,1 1-1,1 1 1,-1 0 0,35-1-1,0-1-34,-8-1 6,-20 2 11,-1 2-1,0 1 1,1 0 0,0 3 0,43 3-1,-70-2 14,1-1-1,-1 1 0,1 0 1,-1 0-1,1 0 0,-1 0 0,0 1 1,0-1-1,1 1 0,-1-1 1,0 1-1,0 0 0,0 0 0,-1 0 1,1 0-1,0 0 0,-1 0 1,0 0-1,1 1 0,-1-1 1,0 0-1,0 1 0,0-1 0,0 1 1,-1 0-1,2 4 0,0 8-127,0 0-1,-1 0 1,-2 25-1,1-20-482,26-30-1793,30-33 1685,-44 32 954,0 1 1,1 0 0,0 1-1,19-10 1,-31 18-197,0 1 0,-1 0 1,1 0-1,-1 0 0,1 0 1,-1 0-1,1 0 0,0 0 0,-1 0 1,1 0-1,-1 0 0,1 0 1,0 0-1,-1 0 0,1 0 0,-1 1 1,1-1-1,-1 0 0,1 0 1,0 1-1,-1-1 0,1 0 0,-1 1 1,0-1-1,1 0 0,-1 1 1,1-1-1,-1 1 0,1-1 0,-1 1 1,0-1-1,1 1 0,-1-1 1,0 1-1,0-1 0,0 1 0,1-1 1,-1 1-1,0 0 0,0 0 1,6 30-348,-5-25 408,3 37-14,-2-1-1,-4 65 0,2-103-76,-1 0-1,1 0 0,-1 0 1,0-1-1,0 1 0,0-1 1,-1 1-1,1 0 0,-1-1 1,0 0-1,0 1 0,0-1 1,0 0-1,0 0 0,-1 0 1,1-1-1,-1 1 0,0-1 1,0 1-1,0-1 0,0 0 1,-1 0-1,1 0 0,0 0 1,-1-1-1,1 0 1,-1 1-1,-6 0 0,-9 2-48,0-1 0,0 0 0,0-2 0,-27-1 0,34 0-47,6 0-126,5 1 45,-1-1 1,1 0 0,-1 0-1,1 0 1,-1 0-1,1 0 1,-1 0-1,1 0 1,-1 0-1,1-1 1,-1 1 0,1-1-1,-1 1 1,1-1-1,-1 1 1,1-1-1,0 0 1,0 0-1,-1 0 1,1 1-1,0-1 1,0-1 0,0 1-1,-1-1 1,-4-15-7335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1.600"/>
    </inkml:context>
    <inkml:brush xml:id="br0">
      <inkml:brushProperty name="width" value="0.05" units="cm"/>
      <inkml:brushProperty name="height" value="0.05" units="cm"/>
      <inkml:brushProperty name="color" value="#004F8B"/>
    </inkml:brush>
  </inkml:definitions>
  <inkml:trace contextRef="#ctx0" brushRef="#br0">96 219 11589,'0'0'4338,"11"-16"-1843,34-54-398,-42 65-1960,0 1 1,-1-1-1,0 0 1,0 0-1,0 0 0,-1 0 1,1 0-1,-1 0 1,0 0-1,-1 0 1,1 0-1,-1-1 1,0 1-1,-1-6 1,0-7 145,1 17-273,0-1 0,0 1 0,0 0 0,0 0 0,0 0 0,-1 0 0,1-1 0,0 1 0,-1 0 0,1 0 0,-1 0 0,0 0 0,1 0 0,-1 0 0,0 0 0,1 0 0,-1 0 0,0 0 0,0 1 0,0-1 0,0 0 0,0 0 0,0 1 0,-1-2 0,-1 1-5,0 0 0,-1 0-1,1 0 1,0 0 0,0 0 0,-1 1 0,1-1 0,-7 1 0,3 0-11,0 0 0,0 1 0,0 0 0,0 0 0,0 1 0,0 0 0,0 0 0,-11 6 0,15-7 7,0 1 0,0 0-1,1 1 1,-1-1 0,0 0 0,1 1 0,-1-1 0,1 1-1,0 0 1,0 0 0,0 0 0,0 0 0,0 0 0,-2 6 0,2-1 5,1 0 1,-1 0 0,1 0 0,1 0-1,-1 13 1,2-19-7,-1 0 1,1 0-1,-1 0 0,1 0 0,0 0 0,0-1 0,-1 1 0,1 0 1,0 0-1,1-1 0,-1 1 0,0-1 0,0 1 0,1-1 0,-1 1 0,1-1 1,-1 0-1,1 0 0,0 1 0,-1-1 0,1 0 0,0-1 0,0 1 1,0 0-1,-1 0 0,1-1 0,4 1 0,64 11-47,-60-11 29,69 5-1409,144-7-1,-114-10-2774</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1.567"/>
    </inkml:context>
    <inkml:brush xml:id="br0">
      <inkml:brushProperty name="width" value="0.05" units="cm"/>
      <inkml:brushProperty name="height" value="0.05" units="cm"/>
      <inkml:brushProperty name="color" value="#008C3A"/>
    </inkml:brush>
  </inkml:definitions>
  <inkml:trace contextRef="#ctx0" brushRef="#br0">0 1 20345,'0'0'3090,"0"130"-2946,0-87-144,0-5 16,0-7 16,0-8-32,0-7-16,0-8-705</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1.946"/>
    </inkml:context>
    <inkml:brush xml:id="br0">
      <inkml:brushProperty name="width" value="0.05" units="cm"/>
      <inkml:brushProperty name="height" value="0.05" units="cm"/>
      <inkml:brushProperty name="color" value="#008C3A"/>
    </inkml:brush>
  </inkml:definitions>
  <inkml:trace contextRef="#ctx0" brushRef="#br0">5 28 20393,'0'0'4450,"-5"-28"-4450,10 28-976,15 17-449,-3 11-191,-5 3-1442</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2.386"/>
    </inkml:context>
    <inkml:brush xml:id="br0">
      <inkml:brushProperty name="width" value="0.05" units="cm"/>
      <inkml:brushProperty name="height" value="0.05" units="cm"/>
      <inkml:brushProperty name="color" value="#008C3A"/>
    </inkml:brush>
  </inkml:definitions>
  <inkml:trace contextRef="#ctx0" brushRef="#br0">1 1 20762,'0'0'1021,"11"16"-874,38 52 0,-44-61-134,-1 1 1,1-1-1,-2 1 1,1-1-1,-1 1 0,0 0 1,-1 0-1,0 0 1,0 1-1,-1-1 1,0 0-1,-1 1 1,1-1-1,-2 9 0,1-8-27,0-8-155,1-9-12,1-2 173,1 1 0,0-1 1,0 1-1,1 0 0,1 0 0,0 1 1,0-1-1,0 1 0,1 0 0,0 0 0,13-11 1,-14 13 68,1 1 0,0-1 1,0 1-1,0 1 0,1-1 1,-1 1-1,1 0 1,1 1-1,-1 0 0,0 0 1,1 0-1,-1 1 0,1 0 1,0 0-1,10 0 0,-15 3-63,0 0 0,0 0 0,-1 0 0,1 0 0,0 1 0,-1-1 0,1 1 0,-1 0 0,1 0 0,-1 0-1,0 0 1,0 0 0,0 0 0,0 0 0,0 1 0,0-1 0,0 1 0,1 4 0,-1-3 0,0-1 0,0 1 1,1-1-1,-1 0 0,1 0 1,-1 0-1,1-1 0,0 1 1,0 0-1,0-1 0,0 0 1,1 0-1,-1 0 0,1 0 0,3 1 1,12 0-17,-1-2 0,1 0 0,-1-1 0,1-1 0,-1-1 0,0 0 0,1-2 0,-1 0 0,0-1 0,-1 0 0,28-14 0,-42 18 1,-1 0 0,0 0 0,1 0 0,-1-1 0,0 1 0,0-1 0,0 1 0,0-1 0,0 0 0,0 0 0,0 0 0,-1 0 0,1 0 0,-1 0 0,1-1 0,-1 1 0,0 0 0,0-1 0,0 1 0,0-1 0,0 1 0,-1-1 0,1 1 0,-1-5 0,-8 7-108,-1 0 124,1-1 4,1 0 1,-1 1 0,1 0-1,-1 1 1,1 0 0,-1 0-1,1 1 1,0-1 0,-1 2-1,1-1 1,0 1-1,0 0 1,1 0 0,-10 7-1,16-10-8,-1 0-1,1 0 1,-1 1-1,1-1 0,0 0 1,-1 0-1,1 1 0,-1-1 1,1 1-1,0-1 1,-1 0-1,1 1 0,0-1 1,0 1-1,-1-1 0,1 0 1,0 1-1,0-1 1,0 1-1,0-1 0,-1 1 1,1-1-1,0 1 0,0-1 1,0 1-1,0-1 1,0 1-1,0-1 0,0 1 1,0-1-1,1 1 0,-1-1 1,0 1-1,0-1 0,0 1 1,0-1-1,1 1 1,-1-1-1,0 1 0,0-1 1,1 0-1,-1 1 0,0-1 1,1 0-1,-1 1 1,1-1-1,-1 0 0,0 1 1,1-1-1,0 1 1,27 9 40,-22-8-34,21 6 28,1 2 0,-2 2 0,0 0 0,0 2 0,-1 0 0,-1 2 0,0 1 0,-1 1 0,-1 0 0,-1 2 0,27 32 0,-35-36-12,-1 0 0,0 2 0,-1-1 0,-1 2 1,0-1-1,-2 1 0,0 0 0,-1 1 0,-1 0 1,-1 0-1,-1 1 0,-1-1 0,0 1 0,-2 0 1,0 0-1,-4 32 0,3-51 0,-1 0 1,1 0-1,-1 1 1,0-1-1,0 0 0,0 0 1,0 0-1,0 0 0,0 0 1,-1 0-1,1 0 1,0 0-1,-1 0 0,0-1 1,0 1-1,1-1 1,-1 1-1,0-1 0,0 0 1,0 0-1,0 1 1,0-1-1,-1-1 0,1 1 1,0 0-1,0-1 1,-1 1-1,1-1 0,0 1 1,-1-1-1,1 0 1,0 0-1,-1 0 0,-3-1 1,-5 0 156,0 0 1,0 0-1,0-2 1,1 1-1,-1-1 1,-14-6-1,16 5-117,-1 0 1,1-1-1,0 0 1,1-1-1,-1 0 0,1 0 1,0-1-1,1 1 0,-1-2 1,-11-15-1,15 17-49,0-1 0,1 1 1,0-1-1,0 0 0,1 0 0,-1 0 1,2 0-1,-1 0 0,1 0 0,0-1 1,0 1-1,1 0 0,0-1 0,1 1 1,-1 0-1,3-12 0,1 9-26,-1-1-1,1 1 0,1 0 1,0 0-1,0 0 0,1 1 1,0-1-1,1 2 1,0-1-1,0 1 0,1 0 1,0 0-1,11-7 0,19-15-361,67-39-1,-94 62 296,24-13-487,0 2 0,63-24 1,19 8-4741,-77 26-2012</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3.751"/>
    </inkml:context>
    <inkml:brush xml:id="br0">
      <inkml:brushProperty name="width" value="0.05" units="cm"/>
      <inkml:brushProperty name="height" value="0.05" units="cm"/>
      <inkml:brushProperty name="color" value="#008C3A"/>
    </inkml:brush>
  </inkml:definitions>
  <inkml:trace contextRef="#ctx0" brushRef="#br0">209 35 17272,'0'0'5805,"-5"-6"-5402,1 3-377,0 0 0,0 0-1,-1 0 1,1 1 0,-1-1 0,0 1 0,0 0-1,0 1 1,0-1 0,0 1 0,0 0 0,0 0-1,0 0 1,0 1 0,-1 0 0,1 0 0,0 0-1,0 1 1,0-1 0,-8 3 0,8-1-29,0-1 1,0 1-1,1 0 1,-1 0-1,1 1 1,0 0-1,-1-1 1,1 1-1,1 0 1,-1 1-1,0-1 1,1 1-1,-1 0 1,1 0-1,0 0 1,1 0-1,-1 0 1,1 0 0,-1 1-1,-1 5 1,1-1-27,0 0 0,1 0 0,0 0 1,0 0-1,1 0 0,0 0 0,1 0 1,0 0-1,0 1 0,2 9 1,-1-16-6,1 0 1,-1 0 0,1 0-1,-1-1 1,1 1 0,0-1-1,0 1 1,0-1 0,0 0-1,1 0 1,-1 0 0,0 0-1,1 0 1,0 0 0,-1-1-1,1 1 1,0-1 0,0 0-1,0 0 1,0 0 0,0 0-1,0 0 1,0-1 0,0 1-1,4-1 1,3 2-81,1-1-1,-1 0 1,1-1-1,-1 0 1,0 0-1,17-4 1,-25 3 87,0 0 0,0 0 0,0 0 0,0 0 0,-1-1 0,1 1 0,-1-1 0,1 1 0,-1-1 0,1 1 0,-1-1 0,0 0 0,0 0 0,0 0 0,0 0 0,0 1 0,0-1 0,0 0 0,-1-1 0,1 1 0,-1 0 0,0 0 0,1 0 0,-1 0 0,0 0 0,0-4 0,-4-70-145,2 58 235,1 15-41,0 0 1,1 1-1,0-1 0,0 0 0,-1 1 0,2-1 0,-1 0 0,0 1 0,0-1 0,1 1 0,0-1 0,-1 0 0,1 1 0,0-1 1,0 1-1,0 0 0,1-1 0,-1 1 0,0 0 0,1 0 0,0-1 0,-1 1 0,4-2 0,1 1 2,0 1 0,0 0 1,0 0-1,0 1 0,0 0 0,0 0 0,0 0 0,1 1 0,7 0 0,7-1-11,0 1-1,1 1 1,-1 0-1,1 2 0,40 11 1,-54-12-18,1 1 0,0 1 1,-1 0-1,1 0 0,-1 0 1,0 1-1,-1 0 0,1 1 1,-1-1-1,0 2 0,0-1 0,-1 1 1,0 0-1,0 0 0,-1 0 1,7 12-1,-10-14-11,0 2 0,0-1 0,0 0 0,0 0 0,0 11 0,-1-15 4,-1 1 1,1-1-1,-1 0 0,0 1 0,0-1 0,0 0 1,-1 1-1,1-1 0,0 0 0,-1 1 0,0-1 1,1 0-1,-1 0 0,0 0 0,0 1 0,0-1 0,0 0 1,-3 2-1,-1 0 0,-1-1 0,1-1 0,-1 1 0,0-1 0,0 0 0,0 0 0,0-1 0,0 0 0,0 0 0,0 0 0,-8-1 0,17-35 524,2 28-503,0-1 0,1 1 1,-1 1-1,1-1 0,1 1 0,-1 0 0,1 0 0,1 1 1,-1 0-1,0 0 0,1 1 0,12-6 0,3-3 8,-8 5 12,-5 1 11,0 0-1,1 1 1,0 0-1,0 1 1,0 0-1,1 1 1,-1 0-1,1 1 1,15-2-1,-25 6-40,0 0 0,0 0 0,0 0 0,-1 0 0,1 0 0,0 1 0,0-1 0,-1 0 0,1 1 0,-1 0 0,0-1 0,1 1 0,-1 0 0,0 0 0,0 0 0,0-1 0,0 1 0,0 0 0,0 3 0,16 42-91,-10-20 96,7 19 11,-12-44-14,0-1-1,1 0 1,-1 0 0,1 0-1,-1 0 1,1-1 0,-1 1-1,1 0 1,-1-1 0,1 0-1,-1 0 1,1 0 0,0 0-1,-1 0 1,1 0 0,3-1 0,5 0-2,24 1-96,1-2 1,59-11-1,-81 10 70,-1 0-1,1-1 0,-1 0 1,1-1-1,-1-1 0,-1 0 1,1-1-1,-1 0 1,21-17-1,-30 20 39,0 1-1,0-1 1,-1 1-1,1-1 1,-1 0-1,0 0 1,0 0-1,0 0 1,-1 0-1,1 0 1,-1-1-1,0 1 1,0-1-1,-1 1 1,1 0-1,-1-1 1,0 1-1,0-1 1,-1-5-1,1 7 31,0 3-32,-1-1 1,1 0-1,0 0 0,0 1 1,-1-1-1,1 0 0,-1 1 1,1-1-1,-1 0 1,1 1-1,-1-1 0,1 0 1,-1 1-1,1-1 1,-1 1-1,0-1 0,1 1 1,-1-1-1,0 1 0,1 0 1,-1-1-1,0 1 1,0 0-1,1 0 0,-1-1 1,0 1-1,0 0 0,0 0 1,1 0-1,-1 0 1,0 0-1,-1 0 0,-35 0 57,25 1-54,6-1-10,-1 0 0,1 1 0,0 0 0,-1 0 0,1 0 0,0 1 1,0 0-1,0 0 0,0 1 0,0-1 0,1 1 0,-11 8 1,12-9-4,1 1 1,0 0 0,0 0-1,0 1 1,0-1 0,1 1-1,-1-1 1,1 1 0,0 0-1,0 0 1,0 0 0,0 0-1,1 0 1,0 0 0,-1 0-1,2 0 1,-1 1 0,0-1-1,1 7 1,0-2-3,-1-7 2,1 0 0,0 0 0,0 0 0,-1-1 0,1 1 0,0 0 0,1 0 0,-1 0 0,0-1 0,0 1 0,1 0 0,-1 0 0,1-1-1,0 1 1,-1 0 0,1-1 0,0 1 0,0 0 0,0-1 0,0 0 0,0 1 0,0-1 0,0 1 0,1-1 0,-1 0 0,1 0 0,-1 0-1,1 0 1,-1 0 0,1 0 0,-1 0 0,1 0 0,0-1 0,2 2 0,22 5-32,-1 0 0,1-2 0,0 0-1,40 0 1,116-4-894,-92-3-138,13 0-1910,-6-7-3084</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4.719"/>
    </inkml:context>
    <inkml:brush xml:id="br0">
      <inkml:brushProperty name="width" value="0.05" units="cm"/>
      <inkml:brushProperty name="height" value="0.05" units="cm"/>
      <inkml:brushProperty name="color" value="#008C3A"/>
    </inkml:brush>
  </inkml:definitions>
  <inkml:trace contextRef="#ctx0" brushRef="#br0">329 229 12470,'0'0'7822,"-12"3"-7782,8-2-32,0 0 0,0 0 0,0 0 0,0 0 0,1 0 0,-1 1 0,0-1 0,1 1 0,-1 0 0,1 1 0,-1-1 0,1 0 0,0 1 0,0 0 0,0 0 0,0 0 0,1 0 0,-1 0 0,1 0 0,-1 1 0,1-1 0,1 1 0,-1 0 0,0-1 0,1 1 0,0 0 0,0 0 0,0 0 0,0 0 0,0 0 0,1 6 0,0 136 307,0-144-313,-1 0 1,1 1-1,-1-1 1,1 0-1,-1 0 1,0 1-1,0-1 1,1 0-1,-2 0 1,1 0-1,0 0 1,0 0-1,-1 0 1,1 0-1,-1-1 1,1 1-1,-1-1 1,0 1-1,0-1 1,0 1-1,0-1 1,0 0-1,0 0 1,0 0-1,0 0 0,-3 1 1,-8 2-78,1 0 0,-1-1 1,-19 3-1,22-5 0,-76 4-263,73-5 295,12 0 42,0 0 0,0 0 0,1 0-1,-1-1 1,0 1 0,1 0 0,-1-1 0,0 1 0,1 0 0,-1-1 0,0 1 0,1-1 0,-1 1 0,1-1 0,-1 1 0,1-1 0,-1 1 0,1-1 0,-1 0 0,1 1 0,0-1 0,-1 0 0,1 1 0,0-1 0,0 0 0,-1 1 0,1-1 0,0 0 0,0 0 0,0 1 0,0-1 0,0 0 0,0-1 0,0-33 11,1 21 271,0 14-248,1 0 1,-1 0-1,1 0 1,-1 0-1,1 0 1,-1 1-1,1-1 1,-1 1-1,1-1 1,-1 1-1,0-1 1,1 1-1,-1 0 1,0 0-1,3 1 1,3 5-33,0 0 0,0 0 0,1-1 0,0 0-1,0 0 1,1-1 0,0 0 0,0-1 0,0 0 0,0 0 0,0-1 0,1 0 0,0-1-1,17 3 1,6-2 34,1-2-1,-1-1 1,0-2-1,1-1 0,59-13 1,-77 12-123,-1 0 0,0-1 1,0 0-1,0-1 0,-1-1 0,0 0 1,-1-1-1,1-1 0,-1 0 0,-1-1 0,0 0 1,0 0-1,-1-2 0,15-19 0,-22 24 153,0 0-1,0 0 0,-1-1 0,0 0 1,-1 0-1,0 0 0,0 0 0,0 0 1,-1 0-1,0 0 0,-1 0 0,-1-15 0,-3 21 7,-1 1-1,0 0 0,1 0 0,-1 1 0,0-1 0,1 1 1,-1 0-1,0 0 0,-7 2 0,6-1-64,1 0 1,0 0-1,-1 1 0,1-1 0,0 1 0,0 0 1,0 1-1,1-1 0,-1 1 0,1 0 1,-1 0-1,1 0 0,0 1 0,0 0 0,0 0 1,0 0-1,1 0 0,0 0 0,0 1 1,0-1-1,-3 7 0,3-4 5,0-1-1,0 1 1,1 0-1,0 0 1,0 0 0,1 0-1,0 0 1,0 0 0,1 1-1,-1-1 1,2 0-1,-1 0 1,1 1 0,0-1-1,0 0 1,3 7 0,-2-11-6,0 0 0,0 0 0,0 0 0,1 0 0,-1 0 0,1-1 0,-1 1 0,1-1 0,0 0 0,0 1 0,0-1 0,0-1 0,0 1 0,1 0 0,-1-1 0,0 0 0,1 0 0,-1 0 0,1 0 0,7 1 0,10 1 13,1 0 0,24-1 1,-45-2-19,37 2 1,0-2 1,0-1 0,-1-3 0,1 0 0,45-13-1,-71 14-63,0-1-1,0-1 0,-1 0 0,0 0 1,0-1-1,0 0 0,-1-1 0,0 0 1,0-1-1,0 0 0,-1-1 0,-1 0 0,1 0 1,-2-1-1,1 0 0,-1 0 0,-1 0 1,0-1-1,0 0 0,4-14 0,1-13 478,-2 0-1,-2-1 1,-1 0-1,-2 0 1,-2 0-1,-3-45 1,1 70 85,0 553-1970,0-539 1414,0 1 0,0-1 0,0 1 0,0-1 0,0 0-1,0 1 1,-1-1 0,1 1 0,0-1 0,0 0 0,0 1 0,-1-1 0,1 0 0,0 0 0,-1 1-1,1-1 1,0 0 0,-1 1 0,1-1 0,0 0 0,-1 0 0,1 0 0,0 1 0,-1-1 0,1 0-1,0 0 1,-1 0 0,1 0 0,-1 0 0,1 0 0,0 0 0,-1 0 0,1 0 0,-1 0 0,1 0 0,0 0-1,-1 0 1,1 0 0,-1 0 0,1 0 0,0 0 0,-1-1 0,-4 1-672,-22 0-3074</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3:55.109"/>
    </inkml:context>
    <inkml:brush xml:id="br0">
      <inkml:brushProperty name="width" value="0.05" units="cm"/>
      <inkml:brushProperty name="height" value="0.05" units="cm"/>
      <inkml:brushProperty name="color" value="#008C3A"/>
    </inkml:brush>
  </inkml:definitions>
  <inkml:trace contextRef="#ctx0" brushRef="#br0">5 88 12086,'0'0'11173,"-4"-14"-10981,41 10-144,29-4-48,17 1-176,12-1-192,1-3-497,-1 0-672,-8 0-528,-21-2-3201</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36.922"/>
    </inkml:context>
    <inkml:brush xml:id="br0">
      <inkml:brushProperty name="width" value="0.05" units="cm"/>
      <inkml:brushProperty name="height" value="0.05" units="cm"/>
      <inkml:brushProperty name="color" value="#008C3A"/>
    </inkml:brush>
  </inkml:definitions>
  <inkml:trace contextRef="#ctx0" brushRef="#br0">100 207 12470,'0'0'5642,"-13"1"-4988,-36 4-214,48-5-425,1-1-1,0 1 1,-1 0-1,1 0 1,-1 0 0,1 0-1,0 0 1,-1 0-1,1 0 1,0 0-1,-1 0 1,1 0 0,-1 0-1,1 0 1,0 0-1,-1 0 1,1 0-1,-1 0 1,1 0 0,0 0-1,-1 0 1,1 0-1,0 1 1,-1-1-1,1 0 1,0 0 0,-1 0-1,1 1 1,0-1-1,0 0 1,-1 1-1,1-1 1,0 0 0,0 0-1,-1 1 1,1-1-1,0 0 1,0 1-1,0-1 1,-1 1-1,1-1 1,0 0 0,0 1-1,0-1 1,0 0-1,0 1 1,0-1-1,0 1 1,0-1 0,0 1-1,-1 4-45,-7 1 145,-7 7-452,16-12 328,-1 0 1,1-1-1,0 1 1,0 0-1,-1-1 1,1 1-1,0-1 0,0 1 1,0-1-1,-1 1 1,1-1-1,0 0 1,0 1-1,0-1 0,0 0 1,0 0-1,0 0 1,0 0-1,0 0 1,0 0-1,0 0 0,0 0 1,0 0-1,0 0 1,-1 0-1,2-1 1,607-6 826,-162-3-757,887 38-44,299-22 107,605-41-80,-962-21 2,8 3 88,570-23-103,-1132 34 53,-7 35-142,-407 9 144,-171-2 19,-396-1-3319,129 1-1808</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2.370"/>
    </inkml:context>
    <inkml:brush xml:id="br0">
      <inkml:brushProperty name="width" value="0.05" units="cm"/>
      <inkml:brushProperty name="height" value="0.05" units="cm"/>
      <inkml:brushProperty name="color" value="#008C3A"/>
    </inkml:brush>
  </inkml:definitions>
  <inkml:trace contextRef="#ctx0" brushRef="#br0">3 96 12678,'0'0'5490,"-2"13"-4913,2-12-502,0-1 0,0 1-1,0-1 1,0 1 0,0-1 0,0 1 0,0-1-1,0 1 1,0 0 0,0-1 0,0 1-1,0-1 1,0 0 0,0 1 0,1-1-1,-1 1 1,0-1 0,0 1 0,1-1-1,-1 1 1,0-1 0,1 0 0,-1 1-1,0-1 1,1 1 0,-1-1 0,1 0 0,-1 0-1,0 1 1,1-1 0,-1 0 0,1 0-1,0 1 1,483 2-68,-267-5-542,-171 3 262,-30 1 33,1-2 0,-1 0 0,1-1 0,-1 0 0,1-2 0,26-6 0,-42 9 215,0 0 1,0-1-1,0 1 0,0 0 1,0-1-1,-1 1 0,1 0 1,0-1-1,0 1 0,0-1 1,-1 1-1,1-1 0,0 0 1,-1 1-1,1-1 0,0 0 1,-1 1-1,1-1 0,-1 0 1,1 0-1,-1 0 0,1 0 1,-1 1-1,0-1 0,1 0 1,-1 0-1,0 0 0,0 0 1,1-1-1,-2 0 1,1 1 0,-1-1-1,1 0 1,-1 0 0,0 1 0,0-1 0,0 1 0,0-1 0,0 1-1,0-1 1,0 1 0,0-1 0,-3-1 0,-46-32 248,18 10 1034,18 15 122,22 28-707,-5-11-680,-1 0 0,1 0 0,-1-1 0,-1 1 0,1 0 0,-1 1 0,0-1 0,-1 0 0,0 0 1,0 0-1,0 0 0,-1 1 0,0-1 0,0 0 0,-1 0 0,0 0 0,0-1 0,-1 1 0,0 0 0,0-1 0,0 0 0,-1 1 0,0-1 0,0-1 0,-1 1 0,0-1 0,-9 9 0,-70 57-1009,26-28-2725,23-17-3430</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3.397"/>
    </inkml:context>
    <inkml:brush xml:id="br0">
      <inkml:brushProperty name="width" value="0.05" units="cm"/>
      <inkml:brushProperty name="height" value="0.05" units="cm"/>
      <inkml:brushProperty name="color" value="#008C3A"/>
    </inkml:brush>
  </inkml:definitions>
  <inkml:trace contextRef="#ctx0" brushRef="#br0">121 0 14791,'0'0'5119,"0"6"-4900,-2 7-203,-1-1 0,0 1-1,0-1 1,-2 0 0,1 0-1,-2 0 1,1 0 0,-2-1 0,-13 19-1,9-13-1,1 1-1,1 0 1,-12 29-1,19-39 71,0 1-1,1-1 1,0 0 0,1 1 0,0-1-1,0 0 1,3 17 0,-4-27-1338,-6-11-2287</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3.739"/>
    </inkml:context>
    <inkml:brush xml:id="br0">
      <inkml:brushProperty name="width" value="0.05" units="cm"/>
      <inkml:brushProperty name="height" value="0.05" units="cm"/>
      <inkml:brushProperty name="color" value="#008C3A"/>
    </inkml:brush>
  </inkml:definitions>
  <inkml:trace contextRef="#ctx0" brushRef="#br0">3 55 14471,'0'0'7120,"-2"-2"-6703,19-2-396,705-40-547,-716 44 73,14-2-104,-13 0-2560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2.931"/>
    </inkml:context>
    <inkml:brush xml:id="br0">
      <inkml:brushProperty name="width" value="0.05" units="cm"/>
      <inkml:brushProperty name="height" value="0.05" units="cm"/>
      <inkml:brushProperty name="color" value="#004F8B"/>
    </inkml:brush>
  </inkml:definitions>
  <inkml:trace contextRef="#ctx0" brushRef="#br0">235 158 16744,'0'0'4676,"-20"22"-4270,-2 1-271,-34 45-1,55-66-126,0-1-1,0 1 0,0 0 0,0 0 0,0 0 0,0 0 0,1 0 0,-1 0 0,0 0 0,1 0 0,0 0 0,-1 0 0,1 0 0,0 0 0,0 0 0,0 0 0,0 0 1,1 0-1,-1 0 0,1 0 0,-1 0 0,1 0 0,0 0 0,-1 0 0,1 0 0,2 2 0,0 0 5,0 0-1,1 0 1,0 0 0,0-1-1,0 1 1,0-1 0,7 3-1,-1 1 7,22 14 13,33 25 41,-61-42-69,0-1 0,0 1 0,-1-1 0,1 1 0,-1 0 0,0 0 0,0 1 0,-1-1 0,1 1 0,-1-1-1,0 1 1,2 6 0,-4-9-1,0 0-1,1 0 0,-1 0 1,0 1-1,-1-1 0,1 0 1,0 0-1,0 0 0,-1 0 1,0 0-1,1 1 0,-1-1 1,0 0-1,0 0 0,0-1 1,0 1-1,0 0 0,0 0 1,-1 0-1,1-1 0,-1 1 1,1-1-1,-1 1 0,1-1 1,-1 1-1,0-1 0,0 0 1,0 0-1,0 0 0,0 0 1,0 0-1,0-1 0,0 1 1,-3 0-1,-10 4 3,-1-2 0,1 0 0,-26 2 1,31-4 1,-3 0 11,-3 1 0,-1 0-1,0-2 1,-30-2 0,43 2 8,1-1 1,-1 1-1,0-1 0,1 0 0,-1 0 0,1 0 0,-1-1 1,1 0-1,0 1 0,-1-1 0,1 0 0,0 0 0,0-1 0,1 1 1,-1-1-1,0 1 0,1-1 0,-1 0 0,1 0 0,0 0 1,0 0-1,0 0 0,-1-4 0,4 7-5,-1-1 0,0 1-1,1 0 1,-1-1 0,1 1 0,-1 0-1,1 0 1,0-1 0,-1 1 0,1 0 0,-1 0-1,1 0 1,-1 0 0,1 0 0,0 0-1,-1 0 1,1 0 0,-1 0 0,1 0 0,0 0-1,-1 0 1,1 0 0,-1 0 0,1 0-1,-1 1 1,1-1 0,-1 0 0,1 0 0,-1 1-1,1-1 1,0 1 0,35 10-172,-26-8 218,18 5-92,1-1 1,0-2 0,1 0-1,-1-2 1,1-2-1,0 0 1,32-4-1,-49 1-44,-1 0 0,1-1 0,-1 0-1,0-1 1,0-1 0,0 1 0,-1-2 0,16-9 0,-20 10 18,0 0 0,0-1 1,0 0-1,-1 0 0,0 0 1,-1-1-1,1 0 1,-1 0-1,-1-1 0,1 1 1,-1-1-1,0 0 0,3-12 1,0-10 33,-1 0 0,-2 0 0,0-1-1,-3 0 1,0 0 0,-5-32 0,3 28 43,1 24 72,0 0-1,-1 0 0,-1 1 0,0-1 0,0 0 0,-1 1 0,0-1 0,-1 1 0,0 0 0,-7-13 0,11 23-84,0 0 0,0 1 0,0-1 1,0 0-1,0 0 0,0 0 0,0 0 0,0 0 0,0 0 1,0 1-1,0-1 0,0 0 0,0 0 0,0 0 0,0 0 0,0 0 1,0 1-1,0-1 0,0 0 0,0 0 0,0 0 0,0 0 1,0 0-1,0 0 0,0 1 0,0-1 0,0 0 0,0 0 0,0 0 1,0 0-1,0 0 0,0 0 0,0 0 0,0 1 0,-1-1 1,1 0-1,0 0 0,0 0 0,0 0 0,0 0 0,0 0 0,0 0 1,0 0-1,-1 0 0,1 0 0,0 0 0,0 0 0,0 0 1,0 0-1,0 0 0,-1 0 0,1 0 0,0 0 0,0 0 0,0 0 1,0 0-1,0 0 0,0 0 0,-1 0 0,1 0 0,0 0 1,0 0-1,0 0 0,0 0 0,0 0 0,0 0 0,-1 0 0,1 0 1,-2 23 103,2 29-231,7-2 115,2-1-1,2 0 1,33 85-1,7 33 1,-49-157 63,10 31-624,-12-40 539,0 0 1,1-1-1,-1 1 0,0 0 1,0-1-1,1 1 0,-1 0 0,1-1 1,-1 1-1,1-1 0,-1 1 1,1 0-1,-1-1 0,1 1 0,-1-1 1,1 0-1,-1 1 0,1-1 1,0 1-1,-1-1 0,1 0 0,0 0 1,0 1-1,-1-1 0,1 0 1,0 0-1,-1 0 0,1 0 0,0 0 1,0 0-1,-1 0 0,1 0 1,0 0-1,0 0 0,-1 0 0,1 0 1,0 0-1,-1-1 0,1 1 1,0 0-1,-1-1 0,1 1 0,0 0 1,-1-1-1,1 1 0,0-1 1,4-4 30,0 1 0,-1-1 0,0 0-1,0 0 1,0-1 0,-1 1 0,1-1 0,4-11 0,20-56 25,-22 55-31,1-3 47,-2 5 29,0 1 0,1 0 0,0 0 0,18-26 1,-24 40-66,0 1 0,0 0 0,1-1 0,-1 1 0,0 0 0,1-1 0,-1 1 0,0 0 0,0 0 0,1-1 0,-1 1 0,1 0 0,-1 0 0,0 0 0,1-1 0,-1 1 0,0 0 0,1 0 0,-1 0 0,1 0 0,-1 0 0,0 0 0,1 0 0,-1 0 0,1 0 0,-1 0 0,1 0 0,-1 0 0,0 0 0,1 0 0,-1 0 0,0 0 0,1 1 0,-1-1 0,1 0 0,-1 0 0,0 0 0,1 1 0,-1-1 0,0 0 0,1 0 0,-1 1 0,0-1 0,0 0 0,1 1 0,-1-1 0,0 0 0,1 1 0,11 21-175,-11-19 201,18 38-69,-11-22 57,1 0 0,1-1-1,14 22 1,-20-36-36,-1 1-1,1-1 0,0 0 1,0 1-1,0-2 1,1 1-1,0-1 0,-1 1 1,1-1-1,0-1 1,0 1-1,1-1 1,-1 1-1,1-2 0,-1 1 1,9 1-1,-2-1-139,0-1-1,0 0 1,0 0-1,0-2 1,0 1-1,0-2 1,0 1 0,21-7-1,-29 6 95,1 1-1,-1-1 1,0 0-1,0-1 1,1 1-1,-2-1 1,1 1-1,0-1 0,0 0 1,-1-1-1,0 1 1,0-1-1,0 1 1,0-1-1,0 0 1,-1 0-1,1 0 1,-1 0-1,0-1 1,-1 1-1,1 0 1,-1-1-1,0 0 1,0 1-1,1-7 1,-1-82 996,-11 93-254,3 3-699,1 1-1,0 0 1,0 0 0,0 1 0,0-1-1,1 1 1,0 1 0,0-1 0,0 1-1,1 0 1,-1 0 0,1 0 0,1 0-1,-1 1 1,1-1 0,1 1 0,-1 0-1,1 0 1,0 0 0,0 0 0,1 1-1,-1 10 1,12-23-346,32-21 409,-28 17 14,1 0-1,0 0 1,23-9-1,-36 18-59,1-1-1,-1 1 0,0-1 0,0 1 0,0 0 0,0-1 0,0 1 0,1 1 0,-1-1 0,0 0 0,0 0 0,0 1 0,0-1 0,0 1 0,1 0 0,-1-1 0,0 1 0,-1 0 0,1 0 0,3 2 0,32 34-26,-34-33 20,0 0 0,0 0 0,0 0 0,0-1 0,0 0 0,1 0 0,-1 0 0,1 0 0,0 0 0,0-1 0,0 1 0,0-1 0,0 0 0,0 0 0,1-1 0,-1 1 0,8 0 0,-7-2 18,0 0 0,0-1 0,0 1 0,-1-1 0,1-1 0,0 1-1,0-1 1,-1 0 0,1 0 0,-1 0 0,1 0 0,-1-1 0,0 0 0,0 0 0,0 0-1,-1 0 1,1 0 0,-1-1 0,1 0 0,-1 0 0,0 0 0,-1 0 0,1 0 0,-1-1-1,0 1 1,0-1 0,0 1 0,0-1 0,-1 0 0,2-6 0,2-16 58,-1 0 0,0 0 1,-2 0-1,-2-34 0,0 47-60,0-15 36,1 17 3,0 1 0,-1-1 0,-1 0 0,0 0 0,0 1 0,-1-1 0,-1 0 0,-6-18 0,9 30-50,0 1 1,0-1-1,0 0 1,-1 0-1,1 0 1,0 0 0,0 1-1,0-1 1,0 0-1,0 0 1,0 0-1,0 0 1,0 0 0,0 1-1,-1-1 1,1 0-1,0 0 1,0 0-1,0 0 1,0 0 0,0 0-1,-1 0 1,1 0-1,0 0 1,0 0-1,0 1 1,0-1 0,-1 0-1,1 0 1,0 0-1,0 0 1,0 0-1,0 0 1,-1 0 0,1 0-1,0 0 1,0 0-1,0 0 1,0-1-1,-1 1 1,1 0 0,0 0-1,0 0 1,0 0-1,0 0 1,0 0 0,-1 0-1,1 0 1,0 0-1,0 0 1,0-1-1,0 1 1,0 0 0,0 0-1,-1 0 1,1 0-1,0 0 1,0-1-1,0 1 1,0 0 0,-3 18-63,0 177-59,3-188 96,1 0 0,0 0 0,1 0 0,0 0 0,0 0 0,0 0 0,1-1 0,0 1 0,0-1 0,0 1 0,1-1 0,0 0 0,0-1 1,1 1-1,0-1 0,0 0 0,0 0 0,0 0 0,1-1 0,9 7 0,-10-8 4,0 0 0,1 0 0,-1 0 0,1-1 0,0 1 0,-1-2 0,1 1 0,0 0-1,0-1 1,0 0 0,0-1 0,0 1 0,0-1 0,1 0 0,-1-1 0,0 1 0,0-1 0,0-1 0,0 1 0,0-1 0,-1 0 0,1 0 0,0 0 0,-1-1 0,6-4-1,-3 1 32,1-1-1,-2-1 0,1 1 1,-1-1-1,0-1 0,-1 1 1,0-1-1,0 0 0,-1-1 1,0 1-1,0-1 0,-1 0 0,-1 0 1,0-1-1,4-19 0,-2-7 76,-1 0 1,-1-70-1,-3 83-79,-2 62-31,-14 72 0,8-71 38,3 1 0,-2 41-1,8-75-14,-1 0-1,1 0 0,-1 0 0,2-1 0,-1 1 1,1 0-1,-1-1 0,2 1 0,-1-1 0,1 0 1,-1 0-1,1 0 0,1 0 0,-1 0 0,1 0 1,0-1-1,0 0 0,0 0 0,0 0 0,1 0 1,0-1-1,-1 0 0,1 1 0,7 2 0,7 2-118,1 0-1,-1-1 1,1-1-1,1-1 1,38 5-1,76 0-1690,15-8-2434</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4.103"/>
    </inkml:context>
    <inkml:brush xml:id="br0">
      <inkml:brushProperty name="width" value="0.05" units="cm"/>
      <inkml:brushProperty name="height" value="0.05" units="cm"/>
      <inkml:brushProperty name="color" value="#008C3A"/>
    </inkml:brush>
  </inkml:definitions>
  <inkml:trace contextRef="#ctx0" brushRef="#br0">161 0 12294,'0'0'7574,"-2"15"-7251,-9 94 534,-31 135 1,33-218-850,-1 0 0,-2 0 0,0-2 0,-2 1 0,-30 39 0,44-63-11,-4 8-243,10-19-7148</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4.543"/>
    </inkml:context>
    <inkml:brush xml:id="br0">
      <inkml:brushProperty name="width" value="0.05" units="cm"/>
      <inkml:brushProperty name="height" value="0.05" units="cm"/>
      <inkml:brushProperty name="color" value="#008C3A"/>
    </inkml:brush>
  </inkml:definitions>
  <inkml:trace contextRef="#ctx0" brushRef="#br0">22 10 10645,'0'0'9700,"-3"-2"-9452,-15-5-237,18 14-60,0-6 39,21 502 1219,-24-430-1101,0-54-2654,13-43-619</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5.409"/>
    </inkml:context>
    <inkml:brush xml:id="br0">
      <inkml:brushProperty name="width" value="0.05" units="cm"/>
      <inkml:brushProperty name="height" value="0.05" units="cm"/>
      <inkml:brushProperty name="color" value="#008C3A"/>
    </inkml:brush>
  </inkml:definitions>
  <inkml:trace contextRef="#ctx0" brushRef="#br0">93 122 18873,'0'0'2118,"-3"20"-1859,-27 256 61,27-255-356,0 0 1,-2 0 0,0-1-1,-1 0 1,-1 0-1,-12 25 1,8-28-344,12-31 314,1 0 90,0 4-26,1-1 1,0 1 0,1 0-1,0 0 1,1 1-1,0-1 1,7-9-1,46-60 133,-57 77-109,0 1-1,0-1 1,0 1-1,0-1 1,1 1 0,-1 0-1,0 0 1,1 0 0,-1 0-1,0 0 1,1 0-1,0 0 1,-1 0 0,1 0-1,-1 0 1,1 1 0,0-1-1,-1 1 1,1 0 0,0-1-1,0 1 1,-1 0-1,1 0 1,0 0 0,2 0-1,-2 1-27,1 0 1,0 1-1,0-1 0,-1 1 0,1 0 0,-1-1 0,0 1 0,1 0 1,-1 0-1,0 1 0,0-1 0,0 0 0,2 4 0,24 37 75,-19-29-60,0-1-1,0 0 1,14 14-1,-18-23-13,-1 0 0,1 0-1,0 0 1,0-1-1,1 1 1,-1-1-1,1-1 1,-1 1 0,1-1-1,0 0 1,0 0-1,6 1 1,10 0-228,0 0-1,0-1 1,1-1-1,36-4 1,-51 3 153,-1-1-1,0 0 1,0 0-1,1-1 0,-1 0 1,0 0-1,-1-1 1,1 1-1,0-2 1,-1 1-1,1-1 1,-1 0-1,0 0 1,-1-1-1,1 1 1,-1-1-1,9-11 1,-10 9 107,-1 0 1,-1-1-1,0 1 1,0-1-1,0 1 1,-1-1-1,0 0 1,0 0 0,-1 1-1,0-1 1,-2-14-1,2-7 1519,-1 29-1521,1 0 1,0 0 0,0-1 0,0 1-1,0 0 1,0 0 0,0-1 0,0 1 0,-1 0-1,1 0 1,0-1 0,0 1 0,0 0-1,0 0 1,-1 0 0,1-1 0,0 1 0,0 0-1,-1 0 1,1 0 0,0 0 0,0-1-1,-1 1 1,1 0 0,0 0 0,0 0 0,-1 0-1,1 0 1,0 0 0,-1 0 0,1 0-1,0 0 1,0 0 0,-1 0 0,1 0 0,0 0-1,-1 0 1,1 0 0,0 0 0,0 0-1,-1 0 1,1 1 0,0-1 0,0 0 0,-1 0-1,1 0 1,-16 8-50,7-3-42,1 0-1,0 1 1,1-1 0,-1 2 0,1-1 0,0 1 0,1 0-1,0 0 1,0 1 0,0 0 0,1 0 0,0 0 0,1 1-1,0-1 1,0 1 0,1 0 0,0 0 0,0 1 0,1-1-1,-1 18 1,3-26-652,12-12 670,0 1 0,1 1 1,19-12-1,17-11 193,-45 28-80,0 0 0,1 1 0,0 0 0,-1 0 0,1 0 0,0 0 0,1 1 0,5-2 0,-8 3-63,-1 1 0,1 0 1,-1 0-1,1 0 0,-1 1 0,0-1 1,1 0-1,-1 1 0,1 0 0,-1-1 1,0 1-1,1 0 0,-1 0 0,0 0 1,0 1-1,0-1 0,0 0 0,0 1 1,0 0-1,2 2 0,10 8 12,1-1 0,0 0-1,1 0 1,0-2 0,0 0 0,1-1-1,20 7 1,-30-13-13,0 0 0,0 0 0,0 0 0,0-1 0,0 0 0,0-1 0,1 0-1,-1 0 1,0 0 0,0-1 0,0 0 0,0 0 0,0-1 0,0 0 0,0 0 0,0 0 0,0-1 0,-1 0-1,0-1 1,1 1 0,8-8 0,-7 3-26,-1 1-1,0-1 1,0-1-1,-1 1 1,0-1 0,0 0-1,-1 0 1,-1-1-1,1 1 1,-1-1-1,-1 0 1,0-1 0,-1 1-1,3-21 1,-1-12 160,-1-1 1,-6-58 0,1 32 206,2-33 1362,0 100-1286,0 27-217,1 233-375,0-244 180,0 0 1,1 0-1,0 0 0,1-1 0,1 1 1,0-1-1,1 0 0,7 14 0,5 5-484,35 47-1,-20-33-1220,-14-19-690</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5.770"/>
    </inkml:context>
    <inkml:brush xml:id="br0">
      <inkml:brushProperty name="width" value="0.05" units="cm"/>
      <inkml:brushProperty name="height" value="0.05" units="cm"/>
      <inkml:brushProperty name="color" value="#008C3A"/>
    </inkml:brush>
  </inkml:definitions>
  <inkml:trace contextRef="#ctx0" brushRef="#br0">0 23 20009,'0'0'4194,"108"-23"-4290,-4 23-176,16 0-256,-17 0-929,-11 0-1296</inkml:trace>
  <inkml:trace contextRef="#ctx0" brushRef="#br0" timeOffset="1">953 8 17816,'0'0'3842,"0"115"-3522,0-81-160,0-3-112,0-3 0,0-3-48,0-9-560,0-6-2001</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6.103"/>
    </inkml:context>
    <inkml:brush xml:id="br0">
      <inkml:brushProperty name="width" value="0.05" units="cm"/>
      <inkml:brushProperty name="height" value="0.05" units="cm"/>
      <inkml:brushProperty name="color" value="#008C3A"/>
    </inkml:brush>
  </inkml:definitions>
  <inkml:trace contextRef="#ctx0" brushRef="#br0">0 29 19993,'0'0'4322,"0"-28"-4546,13 28-560,12 9-769,-9 17 593,9 2-1346,-25 2-5281</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6.441"/>
    </inkml:context>
    <inkml:brush xml:id="br0">
      <inkml:brushProperty name="width" value="0.05" units="cm"/>
      <inkml:brushProperty name="height" value="0.05" units="cm"/>
      <inkml:brushProperty name="color" value="#008C3A"/>
    </inkml:brush>
  </inkml:definitions>
  <inkml:trace contextRef="#ctx0" brushRef="#br0">126 1 19609,'0'0'678,"-5"20"-452,-1-1-206,2-8 3,1 1 0,0 0 0,0 0 0,1 1 0,1-1 1,0 0-1,1 1 0,0-1 0,2 15 0,3-10 26,0 0 0,0 0-1,12 21 1,-11-26-72,-1 1 0,0-1 0,0 1 0,-1 0 0,-1 0 0,0 0 0,1 24 0,-4-35 20,0-1-1,-1 1 1,1 0 0,-1-1-1,1 1 1,-1-1 0,0 1-1,0-1 1,0 1 0,1-1-1,-1 1 1,-1-1 0,1 0-1,0 1 1,0-1 0,0 0-1,-1 0 1,1 0 0,-1 0-1,1 0 1,0 0 0,-1 0-1,0-1 1,1 1 0,-1-1-1,1 1 1,-1-1 0,0 1-1,1-1 1,-1 0 0,-3 0-1,-65 3 666,53-3-142,12 0-382,-20-3 571,25 3-711,-1-1 0,0 1 1,1 0-1,-1-1 0,1 1 1,-1-1-1,1 1 0,-1-1 1,1 1-1,-1-1 0,1 1 1,0-1-1,-1 1 0,1-1 1,0 1-1,-1-1 0,1 0 1,0 1-1,0-1 0,-1 0 1,1 1-1,0-1 0,0 0 1,0 1-1,0-1 0,0 0 0,0 1 1,0-1-1,0 0 0,0 1 1,0-1-1,1 0 0,-1 0 1,0 0-31,1 1 1,-1-1 0,0 0 0,0 1-1,1-1 1,-1 1 0,0-1-1,1 1 1,-1-1 0,0 1-1,1-1 1,-1 1 0,1-1 0,-1 1-1,1 0 1,-1-1 0,1 1-1,-1 0 1,1-1 0,-1 1-1,1 0 1,-1 0 0,1-1 0,0 1-1,0 0 1,48-12-1711,22 0-2079</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47.269"/>
    </inkml:context>
    <inkml:brush xml:id="br0">
      <inkml:brushProperty name="width" value="0.05" units="cm"/>
      <inkml:brushProperty name="height" value="0.05" units="cm"/>
      <inkml:brushProperty name="color" value="#008C3A"/>
    </inkml:brush>
  </inkml:definitions>
  <inkml:trace contextRef="#ctx0" brushRef="#br0">5 231 21658,'0'0'3164,"0"16"-3169,-2 34-120,0-7-693,1 1-1,11 84 1,-10-127 748,0-1-1,1 1 1,-1-1 0,1 1 0,0-1-1,-1 1 1,1-1 0,-1 1 0,1-1-1,0 0 1,-1 1 0,1-1 0,0 0-1,-1 0 1,1 1 0,0-1 0,0 0-1,-1 0 1,1 0 0,0 0 0,0 0-1,-1 0 1,1 0 0,0 0 0,-1 0-1,1 0 1,1-1 0,20-3-111,-8-1 75,0-2 0,-1 0 0,0 0 1,17-13-1,-17 10 203,1 1 1,0 0 0,1 1 0,28-10-1,-39 16-83,0 1-1,0 0 0,0 1 0,0-1 1,0 1-1,0 0 0,0 0 1,0 0-1,0 0 0,0 1 0,0-1 1,0 1-1,0 0 0,0 1 0,0-1 1,0 1-1,-1-1 0,1 1 0,-1 0 1,1 0-1,-1 1 0,0-1 0,0 1 1,4 3-1,19 26 29,-23-27-32,1 1-1,0-1 1,0 0 0,1 0-1,-1-1 1,9 7-1,-10-8 31,-3-21 832,1-2-592,-2-1-1,0 1 1,-7-38 0,0 13-106,1 0 0,3-1 0,3-75 1,1 81-160,0 36-5,0-1 0,0 1 0,1 0 0,0-1 0,-1 1 0,1 0 0,1 0 0,-1 0 0,1 0 0,-1 0 0,1 0 0,0 0 0,5-7 0,-5 10-6,-1-1-1,1 1 1,-1 0 0,1 0-1,0-1 1,0 1 0,0 0-1,0 0 1,0 1-1,0-1 1,0 0 0,0 1-1,0-1 1,0 1 0,0 0-1,0-1 1,0 1 0,0 0-1,1 1 1,-1-1 0,0 0-1,0 0 1,0 1 0,0-1-1,0 1 1,0 0 0,0 0-1,0 0 1,0-1 0,3 4-1,5 2-9,1 1 0,-1 0-1,-1 1 1,1 1-1,-2-1 1,1 1 0,-1 1-1,0-1 1,-1 1-1,0 1 1,-1-1-1,0 1 1,0 1 0,5 17-1,2 7 10,-2 0 0,-2 1-1,7 57 1,-13-4-285,-4-57-372,1-32 618,0-1-1,0 1 1,1 0 0,-1-1 0,0 1 0,0-1 0,0 1 0,1-1 0,-1 1 0,0-1 0,1 1 0,-1-1-1,0 1 1,1-1 0,-1 1 0,1-1 0,-1 1 0,1-1 0,-1 0 0,1 1 0,-1-1 0,1 0 0,-1 1-1,1-1 1,-1 0 0,1 0 0,-1 0 0,1 1 0,0-1 0,-1 0 0,1 0 0,-1 0 0,1 0 0,0 0 0,-1 0-1,1 0 1,-1 0 0,1 0 0,0-1 0,-1 1 0,1 0 0,-1 0 0,1 0 0,-1-1 0,1 1 0,0 0-1,0-1 1,32-16-102,-10-3 162,-2 0-1,0-2 1,-1 0-1,20-31 1,-20 25 243,2 2 1,39-38 0,-59 62-210,-1 0-1,1 0 1,0 0 0,0 1 0,0-1 0,0 0 0,1 1-1,-1 0 1,0 0 0,0 0 0,1 0 0,-1 0 0,1 0-1,-1 0 1,1 1 0,-1-1 0,6 1 0,-7 1-52,1 0 0,0 0 0,-1 0 1,1 0-1,-1 1 0,1-1 0,-1 1 1,0-1-1,0 1 0,1-1 0,-1 1 1,0 0-1,0-1 0,-1 1 0,1 0 1,0 0-1,0 0 0,-1 0 0,0 0 1,1 0-1,-1 0 0,0 2 0,7 30-69,-1-6 196,16 49 0,-19-70-193,0 0-1,0 0 1,0 0-1,1 0 1,0-1-1,0 0 1,1 0-1,0 0 1,0 0-1,1-1 1,9 9-1,-12-12-32,1 0-1,-1 0 1,1-1-1,-1 1 1,1-1-1,0 0 0,0 0 1,-1 0-1,1 0 1,0-1-1,0 0 0,0 0 1,0 0-1,0 0 1,0 0-1,0-1 1,-1 1-1,1-1 0,0 0 1,0-1-1,-1 1 1,1 0-1,-1-1 0,1 0 1,-1 0-1,1 0 1,2-3-1,9-6 181,0-2-1,0 1 0,-2-2 1,14-15-1,-23 24-85,21-25 345,-19 20-150,2 1-1,-1 0 0,1 0 0,0 1 1,15-11-1,-21 26 82,-2 209-746,1-216 447,-1 0 1,1 1 0,-1-1 0,1 1-1,0-1 1,-1 0 0,1 1 0,-1-1-1,1 0 1,0 0 0,-1 0-1,1 1 1,0-1 0,-1 0 0,1 0-1,-1 0 1,1 0 0,0 0 0,-1 0-1,1 0 1,0 0 0,-1 0-1,1-1 1,0 1 0,0 0 0,2-1-29,8 0 42,0-2 0,0 1 1,0-1-1,-1-1 0,1 0 1,-1 0-1,10-7 1,-6 4 97,0 0 0,0 2 0,23-7 0,-37 12-82,0 0 1,1 0-1,-1 0 1,1 0-1,-1 0 1,1 0-1,-1 0 1,0 0-1,1 0 1,-1 1-1,1-1 1,-1 0-1,0 0 1,1 0-1,-1 1 0,0-1 1,1 0-1,-1 0 1,0 1-1,1-1 1,-1 0-1,0 1 1,0-1-1,1 1 1,-1-1-1,0 0 1,0 1-1,0-1 1,0 0-1,1 1 1,-1-1-1,0 1 1,0-1-1,0 1 1,0-1-1,0 0 1,0 1-1,0-1 1,0 1-1,0 25 42,-1-17 25,1 8 3,-2 1 1,0-1-1,-1 0 1,-1-1-1,0 1 1,-1-1-1,-1 1 1,0-1-1,-2-1 1,1 0-1,-2 0 1,0 0-1,-1-1 1,0 0-1,-1-1 1,-1 0-1,0-1 1,-19 15-1,10-10-2,-1 0 0,0-1 0,-1-2 0,-1 0 0,-1-1 0,1-2-1,-2 0 1,-30 8 0,51-18-136,0 0 1,0 0-1,-1-1 1,1 1-1,0-1 0,-1 0 1,1 0-1,0-1 0,0 0 1,-1 0-1,1 0 0,0 0 1,0-1-1,0 0 0,0 0 1,1 0-1,-1-1 0,0 1 1,1-1-1,0 0 0,-6-5 1,-15-11-2620</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0.395"/>
    </inkml:context>
    <inkml:brush xml:id="br0">
      <inkml:brushProperty name="width" value="0.05" units="cm"/>
      <inkml:brushProperty name="height" value="0.05" units="cm"/>
      <inkml:brushProperty name="color" value="#008C3A"/>
    </inkml:brush>
  </inkml:definitions>
  <inkml:trace contextRef="#ctx0" brushRef="#br0">25 10 14247,'0'0'8881,"-4"0"-8625,-13 0-160,13 0-104,60 1-999,-23 0 254,1-1-1,-1-1 1,50-10 0,-82 16 4316,0 15-2761,0 10-1136,36 169 360,-36-198-45,-1 1-1,1-1 0,0 1 1,-1-1-1,1 1 1,0-1-1,0 0 0,0 1 1,0-1-1,0 0 0,0 0 1,0 0-1,1 0 0,-1 0 1,0 0-1,1 0 0,-1 0 1,1 0-1,-1-1 1,3 2-1,2 0-124,-1-1 0,1 0 0,-1 0 1,1 0-1,0 0 0,7-1 0,0 0-258,-1-1 0,1-1 0,-1 0 0,1 0 0,15-6 0,11-13-2244</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0.757"/>
    </inkml:context>
    <inkml:brush xml:id="br0">
      <inkml:brushProperty name="width" value="0.05" units="cm"/>
      <inkml:brushProperty name="height" value="0.05" units="cm"/>
      <inkml:brushProperty name="color" value="#008C3A"/>
    </inkml:brush>
  </inkml:definitions>
  <inkml:trace contextRef="#ctx0" brushRef="#br0">4 31 15687,'0'0'9412,"-4"-23"-9299,4 22-33,13-3-4450,7 2-4226</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1.154"/>
    </inkml:context>
    <inkml:brush xml:id="br0">
      <inkml:brushProperty name="width" value="0.05" units="cm"/>
      <inkml:brushProperty name="height" value="0.05" units="cm"/>
      <inkml:brushProperty name="color" value="#008C3A"/>
    </inkml:brush>
  </inkml:definitions>
  <inkml:trace contextRef="#ctx0" brushRef="#br0">35 1 18456,'0'0'4264,"0"6"-4128,-16 183-108,-1 10 168,16-117-170,4 100 169,-3-174-404,1 0 0,1 0 0,-1 1 0,1-1-1,1 0 1,0-1 0,0 1 0,0 0-1,1-1 1,0 0 0,8 11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4.052"/>
    </inkml:context>
    <inkml:brush xml:id="br0">
      <inkml:brushProperty name="width" value="0.05" units="cm"/>
      <inkml:brushProperty name="height" value="0.05" units="cm"/>
      <inkml:brushProperty name="color" value="#004F8B"/>
    </inkml:brush>
  </inkml:definitions>
  <inkml:trace contextRef="#ctx0" brushRef="#br0">59 69 16872,'0'0'7691,"-6"-3"-7435,-16-10-74,18 18-264,3-4 101,0 1 0,0-1 1,0 1-1,0-1 0,0 0 0,0 1 0,0-1 0,0 0 1,-1 0-1,1 0 0,0 0 0,-1 0 0,1 0 1,0 0-1,-1-1 0,0 1 0,1 0 0,-3 0 1,9 12-134,1 0-1,1-1 1,11 17 0,-11-20 32,-1 1-1,0-1 1,-1 1-1,0 0 1,-1 1-1,0-1 1,-1 1-1,0 0 1,0 0-1,-1 0 1,-1 0-1,0 0 1,0 20-1,10-34-26,6-7 83,0-2 0,-1 0 0,0 0 1,-1-2-1,0 0 0,-1 0 0,-1-1 0,14-20 1,-24 31 119,0-1 0,0 0 0,0 0 1,0 0-1,-1 0 0,0-1 1,0 1-1,2-12 0,-3 17 26,0 3-135,0 1 1,0-1-1,-1 0 0,1 0 0,-1 1 1,0-1-1,0 0 0,0 0 0,-1 6 0,1-7 11,0 23-51,-1-16 64,1 0-1,0 1 1,0-1-1,1 1 1,0-1-1,4 13 1,-4-20-56,0 1 1,1-1 0,-1 1 0,0-1-1,1 0 1,-1 1 0,1-1-1,0 0 1,0 0 0,0 0 0,0 0-1,0-1 1,0 1 0,1-1-1,-1 1 1,0-1 0,1 0 0,-1 0-1,1 0 1,-1 0 0,1 0-1,0 0 1,-1-1 0,1 1 0,0-1-1,0 0 1,3 0 0,8 1-158,1-2 0,0 1 0,0-2 1,-1 0-1,1 0 0,-1-2 0,0 0 0,0 0 1,0-1-1,-1-1 0,14-8 0,-1-1 265,-2-1 0,0-2-1,-1 0 1,32-34-1,-41 38 135,-11 9-81,1 0 1,0 1-1,0-1 1,0 1 0,0 0-1,1 1 1,0-1-1,0 1 1,0 0-1,0 0 1,0 0 0,1 1-1,-1 0 1,9-2-1,-13 4-104,0 0-1,0 1 0,0-1 1,0 1-1,0-1 0,0 1 0,0-1 1,0 1-1,0 0 0,0-1 1,0 1-1,0 0 0,0 0 0,-1 0 1,1 0-1,0 0 0,0 0 1,-1 0-1,1 0 0,-1 0 0,1 0 1,0 2-1,10 30-48,-8-25 51,1 6-16,-1 0-1,0 0 1,-1 1-1,-1-1 1,0 0-1,-1 1 1,0-1 0,-3 16-1,2-27 14,0-1 0,0 1 0,0 0 1,-1 0-1,1-1 0,-1 1 0,1 0 0,-1-1 0,0 0 0,0 1 0,0-1 1,0 0-1,0 0 0,-1 0 0,1 0 0,-5 2 0,-32 16 302,36-19-225,8-2-18,32-8-10,5-1-65,194-50-181,-192 46 136,0-1 1,-2-3 0,50-27 0,-86 42 42,0 0 1,0-1-1,-1 1 1,1-1-1,-1-1 1,0 1 0,0-1-1,0 1 1,-1-2-1,0 1 1,1 0-1,-2-1 1,1 0 0,-1 1-1,0-1 1,0-1-1,-1 1 1,1 0-1,-1-1 1,-1 1 0,1-1-1,-1 0 1,-1 1-1,1-9 1,-1 14 15,0 0 0,0 0 1,0 0-1,0 0 0,0 1 1,0-1-1,0 0 0,0 0 1,-1 0-1,1 0 1,0 1-1,-1-1 0,1 0 1,-1 0-1,1 0 0,-1 1 1,1-1-1,-1 0 0,1 1 1,-1-1-1,0 0 0,1 1 1,-1-1-1,0 1 0,1-1 1,-1 1-1,0 0 0,0-1 1,1 1-1,-1-1 0,0 1 1,0 0-1,-2 0 0,-30 1 135,30 0-149,-9 1 1,1 2-1,0-1 1,0 2 0,0-1 0,1 2-1,-1-1 1,1 1 0,0 1 0,1 0-1,0 0 1,-15 16 0,13-12 14,0 0 0,1 1 1,1 1-1,0 0 1,0 0-1,1 0 0,1 1 1,-8 19-1,13-25-5,0 0 1,0 0-1,0 0 0,1 0 1,0 14-1,1-20-3,0 1 0,0-1 0,0 1 0,1-1-1,-1 1 1,1-1 0,-1 1 0,1-1 0,0 1-1,0-1 1,0 0 0,0 0 0,1 1 0,-1-1 0,1 0-1,-1 0 1,1 0 0,-1 0 0,1-1 0,0 1 0,0 0-1,0-1 1,4 3 0,16 3-24,0-1 0,0-1 0,1 0 0,0-2 0,0-1 0,36 0 0,244-7-3359,-153-19-3260</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1.548"/>
    </inkml:context>
    <inkml:brush xml:id="br0">
      <inkml:brushProperty name="width" value="0.05" units="cm"/>
      <inkml:brushProperty name="height" value="0.05" units="cm"/>
      <inkml:brushProperty name="color" value="#008C3A"/>
    </inkml:brush>
  </inkml:definitions>
  <inkml:trace contextRef="#ctx0" brushRef="#br0">1 85 15367,'0'0'6931,"240"-41"-6931,-108 35-256,1 4-176,-13-1-1249,-8-3-4722</inkml:trace>
  <inkml:trace contextRef="#ctx0" brushRef="#br0" timeOffset="1">1322 1 11653,'0'0'11093,"0"121"-10852,0-86-145,0-3-64,0-2 48,12-6-80,5-9-208,-13-2-369,4-11-1280</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1.954"/>
    </inkml:context>
    <inkml:brush xml:id="br0">
      <inkml:brushProperty name="width" value="0.05" units="cm"/>
      <inkml:brushProperty name="height" value="0.05" units="cm"/>
      <inkml:brushProperty name="color" value="#008C3A"/>
    </inkml:brush>
  </inkml:definitions>
  <inkml:trace contextRef="#ctx0" brushRef="#br0">1 64 20377,'0'0'3890,"0"-64"-4018,8 64-448,21 8-401,0 18-351,0 6-81,-4 3-4129</inkml:trace>
  <inkml:trace contextRef="#ctx0" brushRef="#br0" timeOffset="1">357 267 9412,'0'0'9904,"-1"16"-9830,0 20-10,1 1 0,9 62 0,-9-98-63,3 14 18,-1 0 0,1 29 0,-3-41-17,0 0 1,0 0-1,0 0 0,0 1 0,-1-1 0,1 0 1,-1 0-1,0 0 0,0 0 0,0 0 1,-1 0-1,1 0 0,-1-1 0,1 1 0,-1 0 1,0-1-1,0 1 0,0-1 0,0 0 1,0 0-1,-4 3 0,-5 0 29,0 1-1,-1-2 1,0 1-1,0-2 1,0 0 0,0 0-1,-20 1 1,-91 1 490,123-5-512,-1 0 1,0 0 0,0 0-1,0 0 1,1 0 0,-1 0 0,0 0-1,0 0 1,1 0 0,-1-1-1,0 1 1,0 0 0,1-1-1,-1 1 1,0 0 0,1-1-1,-1 1 1,0-1 0,1 1-1,-1-1 1,1 1 0,-1-1 0,1 0-1,-1 1 1,1-1 0,-1 0-1,1 1 1,-1-1 0,1 0-1,0 1 1,0-1 0,-1 0-1,1 0 1,0 1 0,0-1-1,0 0 1,0 0 0,0 0-1,0 1 1,0-1 0,0 0 0,0 0-1,0 0 1,0 1 0,0-1-1,1 0 1,-1 0 0,0 1-1,1-1 1,-1 0 0,0 1-1,1-1 1,-1 0 0,1 1-1,-1-1 1,1 0 0,0 1 0,-1-1-1,1 1 1,-1-1 0,1 1-1,0-1 1,-1 1 0,2-1-1,18-4-673,-1 0 0,32-3 0,-20 3-409,46-8-2635</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2.330"/>
    </inkml:context>
    <inkml:brush xml:id="br0">
      <inkml:brushProperty name="width" value="0.05" units="cm"/>
      <inkml:brushProperty name="height" value="0.05" units="cm"/>
      <inkml:brushProperty name="color" value="#008C3A"/>
    </inkml:brush>
  </inkml:definitions>
  <inkml:trace contextRef="#ctx0" brushRef="#br0">241 1 16632,'0'0'5447,"-12"9"-5420,-19 13-1,1 1-1,2 2 1,-30 32-1,49-48-18,1 1-1,0 0 1,1 0 0,0 1 0,1 0-1,0 0 1,0 0 0,2 1 0,-1 0-1,1 0 1,1 0 0,0 1-1,1-1 1,-1 21 0,3-31-48,0 0 1,1 0-1,-1 0 0,0 0 1,1 0-1,0 0 0,0 0 1,-1 0-1,1 0 0,0 0 0,0-1 1,1 1-1,-1 0 0,0-1 1,1 1-1,-1-1 0,1 1 1,-1-1-1,1 0 0,-1 1 1,1-1-1,0 0 0,0 0 1,0 0-1,0 0 0,0-1 1,0 1-1,0 0 0,0-1 1,0 0-1,0 1 0,2-1 1,12 2-559,-1-1 0,1 0-1,22-2 1,-15 0-307,55 1-2896</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3.103"/>
    </inkml:context>
    <inkml:brush xml:id="br0">
      <inkml:brushProperty name="width" value="0.05" units="cm"/>
      <inkml:brushProperty name="height" value="0.05" units="cm"/>
      <inkml:brushProperty name="color" value="#008C3A"/>
    </inkml:brush>
  </inkml:definitions>
  <inkml:trace contextRef="#ctx0" brushRef="#br0">225 334 12918,'0'0'8724,"-25"6"-8660,-77 24-16,96-27-112,0 0 1,0 0-1,0 1 0,0 0 1,1 0-1,-1 0 1,1 0-1,0 1 0,1 0 1,-1 0-1,1 1 1,0-1-1,0 1 0,0 0 1,1 0-1,0 0 0,0 0 1,1 0-1,-1 1 1,1-1-1,1 1 0,-1 0 1,1-1-1,1 1 0,-1 11 1,1-18-97,0 1 0,0 0 0,0 0 0,0-1 0,1 1 0,-1 0 0,0 0 0,0-1 0,1 1 0,-1 0 0,0-1 0,1 1 1,-1 0-1,1-1 0,-1 1 0,1 0 0,-1-1 0,1 1 0,-1-1 0,1 1 0,0-1 0,-1 0 0,1 1 0,-1-1 0,1 1 0,0-1 0,1 1 0,27 2-2562,-23-4 2390,-1 1 1,0-1 0,0 0-1,0 0 1,0-1 0,0 1 0,0-1-1,0 0 1,6-4 0,31-38 547,-34 33 1707,1 1 0,0 1 0,14-11-1,-22 20-1834,-1-1-1,1 1 0,0 0 0,0-1 0,-1 1 0,1 0 1,0 0-1,0 0 0,0 0 0,0 0 0,-1 0 0,1 0 1,0 0-1,0 0 0,0 0 0,0 1 0,-1-1 0,1 0 1,0 0-1,0 1 0,-1-1 0,1 1 0,0-1 0,-1 0 1,1 1-1,0 0 0,-1-1 0,1 1 0,0-1 1,-1 1-1,1 0 0,-1-1 0,1 1 0,-1 0 0,24 34-444,-14-19 574,-6-12-204,1 0 0,0 0 0,-1 0 0,1-1 0,0 0 0,1 0 0,-1 0 0,1-1 1,-1 0-1,1 0 0,0 0 0,-1-1 0,1 1 0,0-2 0,0 1 0,0 0 0,0-1 0,0 0 0,0-1 0,0 1 0,0-1 0,0 0 0,-1-1 0,1 0 0,0 1 0,-1-2 1,1 1-1,-1-1 0,1 1 0,-1-2 0,0 1 0,0 0 0,-1-1 0,1 0 0,-1 0 0,0 0 0,0-1 0,0 0 0,-1 1 0,1-1 0,-1 0 0,0-1 0,-1 1 0,1-1 1,-1 1-1,3-11 0,-1-9 34,0-1 0,-2 0 1,-1 0-1,-2-34 1,0 8 280,-5-55 519,5 97-705,-1-1-1,-1 1 1,0 0 0,0 0 0,-1 0 0,0 0 0,0 0 0,-7-9 0,9 27-67,1 0 1,0 0 0,0-1-1,1 1 1,0 8-1,0 6-84,-1 5 9,1 0 0,1-1 0,1 1-1,2 0 1,0-1 0,15 46 0,-5-37-453,2 0 0,21 34-1,-32-60 306,1 1-1,0-1 1,1-1-1,-1 1 0,2-1 1,-1-1-1,1 1 0,1-1 1,-1 0-1,1-1 1,18 10-1,-22-14-21,0 0 1,0-1-1,0 0 0,0 0 0,1 0 1,-1 0-1,0-1 0,0 1 1,0-1-1,1-1 0,-1 1 0,0-1 1,0 0-1,0 0 0,0-1 1,0 1-1,0-1 0,0 0 1,0 0-1,-1-1 0,1 1 0,-1-1 1,0 0-1,0 0 0,0-1 1,0 1-1,0-1 0,-1 0 0,1 0 1,-1 0-1,4-8 0,4-5-105,-1 0-1,-1-1 0,-1 0 0,0-1 1,-2 1-1,9-38 0,-7 2 1252,0-64 1,-6 55 4959,-6 201-5769,0-66 16,10 122 1,-6-190-190,1-1 1,0 1-1,1-1 1,-1 1-1,1-1 0,-1 0 1,1 1-1,0-1 1,0 0-1,0 0 1,1 0-1,-1-1 1,1 1-1,0-1 0,-1 1 1,1-1-1,0 0 1,1 0-1,-1 0 1,0 0-1,0 0 1,1-1-1,-1 0 0,1 0 1,-1 0-1,1 0 1,5 1-1,13 1-216,-1 0 0,1-1 0,31-1 0,-39-1 20,4 0-196,0 0-1,0-2 1,0 0 0,-1 0 0,1-2 0,-1 0 0,25-10-1,-36 12 252,0-1 0,-1 0-1,1-1 1,-1 0-1,1 1 1,-1-1 0,0-1-1,-1 1 1,1-1-1,-1 0 1,0 0 0,0 0-1,0-1 1,-1 1-1,0-1 1,0 0 0,0 0-1,-1 0 1,0 0-1,0 0 1,0-1 0,-1 1-1,1-13 1,-1 12 250,2-55 1669,-2 57-1413,-2 1 1,1-1-1,0 1 1,-1-1-1,0 1 1,0-1-1,0 1 1,0 0-1,-1-1 1,-2-4-1,3 8-297,0 0 0,0 0-1,0 0 1,0 0 0,0 0 0,0 0-1,-1 1 1,1-1 0,0 0 0,-1 1-1,1-1 1,0 1 0,-1-1 0,1 1 0,0 0-1,-1 0 1,1-1 0,-1 1 0,1 0-1,0 0 1,-1 0 0,1 1 0,-1-1-1,1 0 1,0 0 0,-1 1 0,1-1-1,0 1 1,-1-1 0,1 1 0,0 0-1,0-1 1,-3 3 0,-38 28-142,31-21 110,0 0 0,1 1 0,1 0 1,-1 0-1,-10 19 0,17-24-23,0 0 0,0 0 0,1 0 0,0 0 0,0 1 0,0-1 0,1 1 0,0-1-1,0 1 1,0-1 0,1 1 0,0 0 0,1-1 0,1 12 0,-1-16-7,0-1 0,0 1 0,0 0 0,0-1 0,0 1 0,0-1 0,0 1 0,0-1 0,1 1 0,-1-1 0,0 0 0,1 0 0,-1 0 0,1 0 0,0 0 0,-1 0 0,1 0 0,0 0 0,0 0 0,-1-1 0,1 1 0,0-1 1,0 0-1,2 1 0,54 4-5,-48-4 1,39 2-602,0-3 0,1-1-1,84-15 1,-30-10-2787</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3.561"/>
    </inkml:context>
    <inkml:brush xml:id="br0">
      <inkml:brushProperty name="width" value="0.05" units="cm"/>
      <inkml:brushProperty name="height" value="0.05" units="cm"/>
      <inkml:brushProperty name="color" value="#008C3A"/>
    </inkml:brush>
  </inkml:definitions>
  <inkml:trace contextRef="#ctx0" brushRef="#br0">312 0 17912,'0'0'4824,"4"10"-4736,3 10-69,-1 1 0,-1 0 0,0 0 1,-2 0-1,1 31 0,-3 125-79,-3-91-561,-6-44-2142,8-41 2671,0 0 0,0-1-1,0 1 1,0-1-1,0 1 1,-1 0 0,1-1-1,0 1 1,0-1-1,-1 1 1,1 0 0,-1-1-1,1 1 1,0-1-1,-1 1 1,1-1 0,-1 0-1,1 1 1,-1-1-1,1 1 1,-1-1 0,1 0-1,-1 1 1,1-1 0,-1 0-1,0 0 1,1 1-1,-1-1 1,0 0 0,1 0-1,-1 0 1,1 0-1,-1 0 1,0 0 0,1 0-1,-1 0 1,0 0-1,1 0 1,-1 0 0,0 0-1,1 0 1,-1-1-1,1 1 1,-1 0 0,0 0-1,1-1 1,-1 1-1,1 0 1,-1-1 0,1 1-1,-1-1 1,1 1 0,-1-1-1,1 1 1,0-1-1,-1 1 1,1-1 0,0 1-1,-1-1 1,1 1-1,0-1 1,-1 0 0,1 0-1,-15-22-136,6 9 588,0 1-1,0 0 0,-19-19 0,26 30-197,0 0 1,-1 0 0,1 0-1,0 0 1,0 0 0,-1 1-1,1-1 1,-1 1 0,0 0-1,1-1 1,-1 1 0,0 1-1,0-1 1,0 0-1,1 1 1,-1-1 0,0 1-1,0 0 1,0 0 0,0 0-1,0 0 1,0 0 0,0 1-1,0-1 1,0 1-1,-3 2 1,-9 5-48,1 2 0,0 0 0,1 0 0,0 1 0,1 1 0,0 0 0,1 1-1,0 0 1,-16 27 0,24-35-110,1 0 0,-1-1 0,1 1 0,0 0-1,1 0 1,-1 0 0,1 1 0,0-1 0,0 0-1,0 0 1,1 1 0,0-1 0,0 6 0,7-10 284,33-3 383,76-15-1,-89 11-705,0 1 0,0 1-1,1 2 1,-1 1 0,1 0 0,-1 2-1,46 8 1,-55-5-663,1 0 0,34 0 0,-6-3-2410</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4.227"/>
    </inkml:context>
    <inkml:brush xml:id="br0">
      <inkml:brushProperty name="width" value="0.05" units="cm"/>
      <inkml:brushProperty name="height" value="0.05" units="cm"/>
      <inkml:brushProperty name="color" value="#008C3A"/>
    </inkml:brush>
  </inkml:definitions>
  <inkml:trace contextRef="#ctx0" brushRef="#br0">41 1 16375,'0'0'6355,"-33"67"-6387,25 2 32,8 9 144,0 6-144,4 0 64,25 0 33,0-8-49,-8-9-48,-13-11-241,-8-11-767,0-12-481,-21-14-2961</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5.715"/>
    </inkml:context>
    <inkml:brush xml:id="br0">
      <inkml:brushProperty name="width" value="0.05" units="cm"/>
      <inkml:brushProperty name="height" value="0.05" units="cm"/>
      <inkml:brushProperty name="color" value="#008C3A"/>
    </inkml:brush>
  </inkml:definitions>
  <inkml:trace contextRef="#ctx0" brushRef="#br0">27 144 16856,'0'0'6891,"-7"-2"-6672,-11-5-192,16 3-154,36 3-246,-9 2 299,80 1-85,89-2-1303,-163-2 1233,0-1 0,-1-1-1,1-2 1,31-10 0,-60 16 293,0 0 0,-1 0-1,1-1 1,0 1 0,0-1 0,-1 1-1,1-1 1,0 0 0,-1 1 0,1-1-1,0 0 1,-1 0 0,1 0-1,-1-1 1,0 1 0,1 0 0,-1 0-1,0-1 1,0 1 0,0-1 0,0 1-1,0-1 1,0 1 0,0-1 0,0 0-1,-1 1 1,1-1 0,-1 0 0,1 0-1,-1 0 1,0 1 0,1-1 0,-1 0-1,0 0 1,0 0 0,-1-2 578,5 5-649,1 0 0,-1 0 0,0 0 0,-1 1 0,1-1 0,0 1 0,0 0 0,-1 0 0,1 0 0,-1 1 0,1-1 0,-1 1-1,0 0 1,0 0 0,4 5 0,43 57-139,-42-54 139,13 22-35,25 48 0,-40-70 98,-1 0-1,0 0 0,-1 1 0,0 0 1,5 23-1,-10-79 212,0 23-236,1 1 0,0-1-1,2 1 1,4-24 0,-4 37-54,0 1 1,0-1 0,1 1 0,0 0-1,0 0 1,0 0 0,1 0 0,-1 0-1,1 1 1,1-1 0,-1 1 0,1 0-1,0 1 1,0-1 0,1 1 0,9-6-1,-3 3-144,1 1-1,-1 0 0,1 1 0,0 1 0,1 0 0,-1 0 1,26-2-1,6 2-984,47 3 0,-58 1 426,-34 2 781,0 0 0,1 0 0,-1-1 0,0 1 0,0 0 1,0 0-1,0 0 0,0 0 0,-1 0 0,1-1 0,-1 1 0,1 0 1,-1 0-1,-1 3 0,-5 2 173,-1 0 0,0 0-1,0 0 1,-1-1 0,-10 6 0,7-4-74,1-1 1,0 1-1,-13 13 1,21-18-161,0 1 0,0-1 0,0 1 0,1-1 0,-1 1 0,1 0-1,0 0 1,0 0 0,0 0 0,1 0 0,-1 0 0,1 0 0,0 1 0,1-1 0,-1 1 0,1-1 0,-1 0 0,2 7 0,-1-10-44,1-1 0,0 1-1,0 0 1,0-1 0,0 1 0,0-1 0,0 1-1,0-1 1,0 1 0,0-1 0,0 0 0,0 0-1,0 1 1,0-1 0,0 0 0,0 0 0,0 0-1,0 0 1,0 0 0,2-1 0,31 1-210,-28 0 229,0-1 12,-1 0 0,1 0 0,-1 0-1,1-1 1,-1 0 0,1 0 0,-1 0-1,0 0 1,0-1 0,0 0 0,0 0-1,0 0 1,-1-1 0,0 0 0,1 0-1,-1 0 1,-1 0 0,1 0 0,-1-1-1,1 0 1,-1 0 0,-1 0 0,3-5-1,1-3 181,0 0 0,-1 0 0,-1 0-1,0-1 1,-1 1 0,0-1-1,-1 0 1,0-21 0,-2 52 228,-1 10-118,2 1 0,5 38 0,-5-59-373,0-1 0,0 1 1,1-1-1,0 0 1,0 0-1,0 1 0,1-2 1,0 1-1,0 0 1,0 0-1,1-1 0,0 0 1,0 0-1,0 0 1,1 0-1,0-1 1,6 6-1,-9-9 18,0 0 0,0 0 0,0-1 1,-1 1-1,1 0 0,0-1 0,0 0 0,0 1 1,0-1-1,1 0 0,-1 0 0,0 0 0,0 0 1,0 0-1,0-1 0,0 1 0,0 0 0,0-1 1,0 0-1,0 1 0,-1-1 0,1 0 0,0 0 1,0 0-1,-1 0 0,1-1 0,0 1 0,-1 0 0,1-1 1,-1 1-1,0-1 0,1 1 0,1-4 0,6-7 224,-1 0 0,-1 0 0,11-25 0,-9 18-147,12-23 590,-13 25-300,0 0 0,1 0 0,0 2 0,1-1 0,1 1 0,16-17 0,-26 31-264,-1 1 1,1-1-1,-1 0 1,1 1 0,-1-1-1,1 1 1,0 0-1,-1-1 1,1 1-1,-1 0 1,1-1-1,0 1 1,-1 0 0,1-1-1,0 1 1,0 0-1,-1 0 1,1 0-1,0 0 1,0 0 0,-1 0-1,1 0 1,0 0-1,-1 0 1,1 0-1,0 0 1,0 0-1,-1 1 1,1-1 0,0 0-1,-1 0 1,1 1-1,0-1 1,-1 1-1,1-1 1,-1 0 0,1 1-1,0-1 1,-1 1-1,1-1 1,-1 1-1,1 0 1,-1-1-1,0 1 1,1-1 0,0 2-1,13 37-377,-11-27 453,47 132-258,-49-141-26,-1-1 1,1 0-1,0 1 0,0-1 0,0 0 0,0 0 1,0 0-1,1 0 0,-1 0 0,1 0 0,-1 0 1,1 0-1,0-1 0,0 1 0,0-1 0,0 1 1,0-1-1,0 1 0,0-1 0,0 0 0,0 0 0,1 0 1,-1-1-1,0 1 0,1 0 0,-1-1 0,1 0 1,-1 1-1,0-1 0,1 0 0,-1 0 0,4-1 1,-2 0-130,0 0 0,0 0 0,-1 0 0,1-1 0,-1 1 0,1-1 0,-1 0 0,0 0-1,0-1 1,5-4 0,15-21 1067,-13 10 349,-2-2-1,13-39 0,10-22 2972,-31 81-4054,0 0 1,0 0-1,0 0 1,0 0-1,0 0 1,0 0-1,0 0 0,0 0 1,0-1-1,0 1 1,0 0-1,0 0 1,1 0-1,-1 0 1,0 0-1,0 0 0,0 0 1,0 0-1,0 0 1,0 0-1,0 0 1,0 0-1,0 0 0,1 0 1,-1 0-1,0 0 1,0-1-1,0 1 1,0 0-1,0 0 1,0 0-1,0 0 0,1 0 1,-1 0-1,0 1 1,0-1-1,0 0 1,0 0-1,0 0 1,0 0-1,0 0 0,0 0 1,1 0-1,-1 0 1,0 0-1,0 0 1,0 0-1,0 0 1,0 0-1,0 0 0,0 0 1,0 1-1,0-1 1,0 0-1,0 0 1,0 0-1,1 0 1,-1 0-1,0 0 0,0 0 1,0 0-1,0 1 1,0-1-1,0 0 1,0 0-1,0 0 1,0 0-1,5 15 168,2 21-397,-7-34 283,2 11-203,1-1 0,1 1 0,-1-1 0,2 0 0,0 0 0,0 0 0,1-1 0,1 1 0,8 9 0,-13-17 96,0-1 0,1 0 0,0 0 0,0 0 0,0-1-1,0 1 1,0-1 0,0 0 0,1 0 0,-1 0 0,1 0-1,-1 0 1,1-1 0,0 1 0,0-1 0,0 0 0,0-1-1,0 1 1,0-1 0,0 1 0,0-1 0,0 0 0,0 0-1,-1-1 1,1 1 0,0-1 0,0 0 0,0 0 0,0-1-1,0 1 1,-1-1 0,1 1 0,-1-1 0,4-3-1,11-6 111,0-2 0,22-21 0,-25 21 22,1 0-1,0 1 1,22-13-1,-35 24-69,-1-1-1,1 1 1,0 0 0,0 0-1,-1 0 1,1 0-1,0 0 1,0 0 0,0 1-1,0-1 1,0 1 0,0 0-1,0 0 1,0 0 0,0 0-1,0 1 1,6 1-1,-7-1-24,0 0 0,0 0 0,1 1 0,-1-1 0,0 1-1,0 0 1,0-1 0,-1 1 0,1 0 0,0 0-1,-1 0 1,1 1 0,-1-1 0,0 0 0,0 0-1,2 5 1,1 6-5,-1 0 0,0 1 0,-1-1 0,0 1 0,-1 0 0,-1 15 0,0-27 20,0-1 0,-1 0 0,1 1 0,0-1 0,-1 0 0,1 1-1,0-1 1,-1 0 0,0 0 0,1 1 0,-1-1 0,0 0 0,0 0 0,1 0 0,-1 0 0,0 0 0,0 0 0,0 0 0,0 0 0,0 0 0,0 0 0,-1-1-1,1 1 1,0 0 0,0-1 0,-1 1 0,1-1 0,0 1 0,-1-1 0,1 0 0,-3 1 0,-48 1 464,40-2-367,11 0-126,1 0 1,-1 0-1,1 0 0,-1 0 1,1-1-1,-1 1 0,1 0 1,-1 0-1,1-1 0,-1 1 1,1 0-1,-1-1 0,1 1 1,-1 0-1,1-1 0,-1 1 0,1-1 1,0 1-1,-1 0 0,1-1 1,0 1-1,0-1 0,-1 1 1,1-1-1,0 0 0,0 1 1,0-1-1,-1 1 0,1-1 1,0 1-1,0-1 0,0 1 1,0-1-1,0 0 0,0 1 1,0-1-1,0 1 0,0-1 0,1 1 1,-1-1-1,0 1 0,0-1 1,0 1-1,1-2 0,0 0-240,0 0 0,-1 0-1,1-1 1,0 1-1,0 0 1,1 0-1,-1 0 1,0 0 0,1 1-1,-1-1 1,1 0-1,-1 1 1,4-3-1,41-20-6219</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6.073"/>
    </inkml:context>
    <inkml:brush xml:id="br0">
      <inkml:brushProperty name="width" value="0.05" units="cm"/>
      <inkml:brushProperty name="height" value="0.05" units="cm"/>
      <inkml:brushProperty name="color" value="#008C3A"/>
    </inkml:brush>
  </inkml:definitions>
  <inkml:trace contextRef="#ctx0" brushRef="#br0">150 1 17960,'0'0'5291,"-16"8"-5054,10-6-240,0 0 0,1 1 0,0 0 1,-1 0-1,1 0 0,0 1 0,0 0 0,1 0 0,-1 0 0,1 0 0,0 1 1,0-1-1,0 1 0,1 0 0,0 1 0,0-1 0,0 0 0,0 1 0,1 0 0,0 0 1,0-1-1,1 1 0,-1 0 0,1 7 0,-2 22 21,2 1 0,1 0 0,2 0 0,1-1-1,2 1 1,2-1 0,1 0 0,1 0 0,15 32 0,-17-48-9,49 135 83,-49-130-82,-2 0-1,0 1 1,-1-1 0,0 39-1,-4-42-21,1-11-47,-1 1 0,-1-1 0,1 1-1,-2-1 1,-3 16 0,4-23 18,0 1 0,-1-1 0,1-1 0,-1 1 0,1 0 0,-1 0 0,0-1 1,0 1-1,-1-1 0,1 1 0,0-1 0,-1 0 0,0 0 0,1 0 0,-1 0 0,0-1 0,0 1 1,0-1-1,0 1 0,0-1 0,-6 1 0,0 0-475,0 0-1,1 0 1,-1-1 0,0-1 0,0 1 0,0-2-1,-10 0 1,-19-9-5089</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6.470"/>
    </inkml:context>
    <inkml:brush xml:id="br0">
      <inkml:brushProperty name="width" value="0.05" units="cm"/>
      <inkml:brushProperty name="height" value="0.05" units="cm"/>
      <inkml:brushProperty name="color" value="#008C3A"/>
    </inkml:brush>
  </inkml:definitions>
  <inkml:trace contextRef="#ctx0" brushRef="#br0">1 187 16968,'0'0'6035,"66"-105"-5683,17 81-352,25 2 0,12 1-176,0 10-689,-16 7-704,-34 4-2192,-29 0-10518</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6.846"/>
    </inkml:context>
    <inkml:brush xml:id="br0">
      <inkml:brushProperty name="width" value="0.05" units="cm"/>
      <inkml:brushProperty name="height" value="0.05" units="cm"/>
      <inkml:brushProperty name="color" value="#008C3A"/>
    </inkml:brush>
  </inkml:definitions>
  <inkml:trace contextRef="#ctx0" brushRef="#br0">96 214 14695,'0'0'3617,"2"-19"-2163,0-1-1172,-1 6-165,1 0 0,1 0 1,0 0-1,0 0 0,8-18 0,-9 25-8,0 0 1,-1 0-1,0 0 1,0 0-1,-1-1 1,0-9-1,0 4 555,-23 14-368,18-1-297,0 1-1,0 1 1,0-1-1,0 1 1,0 0-1,0 0 1,0 0 0,0 1-1,1 0 1,-1-1-1,1 2 1,0-1 0,0 0-1,0 1 1,0 0-1,1 0 1,-1 0 0,1 0-1,0 1 1,0-1-1,1 1 1,-1 0-1,1 0 1,0 0 0,0 0-1,1 0 1,0 0-1,-1 0 1,2 0 0,-1 1-1,1-1 1,0 0-1,0 8 1,0-10-4,0-1 1,1 1-1,-1 0 0,1 0 0,-1-1 1,1 1-1,0 0 0,0-1 1,0 1-1,0-1 0,1 1 0,-1-1 1,1 0-1,-1 0 0,1 1 1,0-1-1,3 3 0,0-1-23,0 0 0,1-1 0,-1 1 1,1-1-1,0 0 0,0 0 0,8 2 0,6 0-209,1 0 0,-1-1-1,40 2 1,-35-4 86,7 0-445,0-1 0,53-5 1,-77 4 505,-1-1 1,1-1 0,-1 1-1,0-1 1,0-1-1,0 1 1,0-1-1,0 0 1,0-1 0,-1 0-1,1 0 1,-1 0-1,0-1 1,-1 0-1,1 0 1,-1 0 0,6-7-1,-8 4 320,0 1 0,0-1 0,0 0 0,-1 0 0,0 0 0,-1 0 0,0 0 0,0 0 0,-1 0 0,0 0 0,0 0 0,-1 0 0,0 0 0,0 0 0,-1 0 0,0 0 0,0 0 0,-5-8 0,78 11 466,-62 5-700,1 0-1,-1 1 0,1 0 0,-1 1 1,1-1-1,-1 2 0,0-1 0,17 8 1,-23-8-3,0 0-1,1 0 1,-1 0 0,0 1 0,0-1 0,0 1 0,-1 0 0,1 0-1,-1 0 1,1 0 0,-1 0 0,0 0 0,0 0 0,-1 1-1,1-1 1,-1 1 0,1 0 0,-1-1 0,0 1 0,-1 0 0,1 0-1,0 0 1,-1-1 0,0 8 0,0 72 31,0-82-25,0-1 0,0 1-1,0 0 1,1 0 0,-1 0 0,0 0 0,0-1-1,1 1 1,-1 0 0,1 0 0,-1-1 0,1 1 0,-1 0-1,1-1 1,-1 1 0,1 0 0,0-1 0,-1 1-1,1-1 1,0 1 0,-1-1 0,1 1 0,0-1-1,0 0 1,-1 1 0,1-1 0,0 0 0,0 0 0,0 1-1,0-1 1,0 0 0,34 2-14,-25-1 17,1-1-10,48 2-675,-1-2 0,67-9 0,-44-12-2638</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4.745"/>
    </inkml:context>
    <inkml:brush xml:id="br0">
      <inkml:brushProperty name="width" value="0.05" units="cm"/>
      <inkml:brushProperty name="height" value="0.05" units="cm"/>
      <inkml:brushProperty name="color" value="#004F8B"/>
    </inkml:brush>
  </inkml:definitions>
  <inkml:trace contextRef="#ctx0" brushRef="#br0">187 1 17272,'0'0'4076,"-29"17"-3579,-4 3-304,-50 39 1,79-56-185,1 0 1,0 1-1,0-1 1,0 1-1,1 0 1,-1 0-1,1 0 1,0 0-1,0 0 1,0 0-1,0 0 1,1 1-1,0-1 1,0 1-1,0-1 1,0 1-1,1-1 1,0 1-1,0-1 1,0 1-1,0 0 1,1-1-1,0 1 1,0-1-1,2 5 1,-2-3-7,0 0 1,1 0-1,0 0 1,0 0 0,0 0-1,1-1 1,0 1-1,0-1 1,0 0-1,1 1 1,0-2 0,0 1-1,0 0 1,0-1-1,1 0 1,7 6 0,7 2 1,0 0 1,1-1-1,22 8 1,-24-12-68,0 1 0,-1 1 0,31 22 0,-48-31 54,0 0-1,0 0 1,1 0-1,-1 0 1,0 0-1,0 0 0,1 1 1,-1-1-1,0 0 1,0 0-1,0 0 1,1 1-1,-1-1 1,0 0-1,0 0 1,0 0-1,0 1 1,0-1-1,1 0 1,-1 0-1,0 1 0,0-1 1,0 0-1,0 0 1,0 1-1,0-1 1,0 0-1,0 1 1,0-1-1,0 0 1,0 0-1,0 1 1,0-1-1,0 0 1,0 0-1,0 1 0,0-1 1,0 0-1,-1 0 1,1 1-1,0-1 1,0 0-1,-15 5-72,-25-3 188,35-2-129,-208 1 860,212-1-1030,14-1-5029,20-3-742</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7.732"/>
    </inkml:context>
    <inkml:brush xml:id="br0">
      <inkml:brushProperty name="width" value="0.05" units="cm"/>
      <inkml:brushProperty name="height" value="0.05" units="cm"/>
      <inkml:brushProperty name="color" value="#008C3A"/>
    </inkml:brush>
  </inkml:definitions>
  <inkml:trace contextRef="#ctx0" brushRef="#br0">1 1 18552,'0'0'4736,"18"0"-4595,-8 0-133,-2 0-10,-1-1 0,1 1-1,0 1 1,0-1 0,-1 1 0,1 1 0,-1-1 0,1 1-1,-1 1 1,0-1 0,1 1 0,-1 1 0,-1-1 0,1 1-1,0 0 1,7 7 0,-4-1-5,0 1 0,-1 0 1,-1 0-1,0 1 0,-1 0 0,0 0 0,-1 0 1,0 1-1,-1 0 0,0 0 0,-1 1 0,4 24 1,-2 10 6,-1 0 1,-4 67 0,-1-74 5,-1-33-9,2 1-1,-1-1 1,1 1 0,0-1 0,1 0-1,0 1 1,3 7 0,-4-13-18,0-1 1,1 1 0,-1 0-1,1-1 1,0 0 0,-1 1-1,1-1 1,0 0 0,1 0-1,-1 0 1,0 0-1,1 0 1,-1 0 0,1-1-1,-1 1 1,1-1 0,0 0-1,-1 0 1,1 0 0,0 0-1,0 0 1,0-1-1,4 1 1,12 2-109,-1-2 0,1 0 1,-1-2-1,1 0 0,-1 0 0,1-2 0,-1 0 0,0-2 0,22-7 0,-34 10 88,1-1 0,-1 0 0,1 0 0,-1 0 0,0-1-1,-1 0 1,1 0 0,-1-1 0,0 1 0,0-1 0,0 0 0,0-1-1,-1 1 1,0-1 0,0 0 0,0 0 0,-1 0 0,0 0-1,0-1 1,-1 1 0,0-1 0,0 0 0,0 1 0,-1-1-1,0 0 1,0 0 0,-1-8 0,0 7 92,0-1-1,0 0 1,-1 0-1,0 1 1,-1-1-1,0 1 1,0-1-1,-1 1 1,-3-9 0,4 14 3,0-1 0,-1 1 0,1 0 0,-1 0 0,1 1 0,-1-1 0,0 0 0,0 1 0,0 0 0,0-1 0,-1 1 1,1 1-1,0-1 0,-1 0 0,0 1 0,1 0 0,-1 0 0,0 0 0,1 0 0,-1 0 0,0 1 0,0 0 0,-5 0 0,3-1-40,0 1-1,0 0 0,0 0 1,0 1-1,-1 0 0,1 0 1,0 0-1,0 1 0,1 0 1,-1 0-1,0 0 0,1 1 1,-1-1-1,1 2 0,0-1 1,0 0-1,0 1 0,0 0 1,-6 7-1,6-4-20,1-1 0,0 0 0,1 1-1,-1 0 1,1 0 0,1 0 0,-1 0 0,1 0 0,1 1 0,-1-1-1,1 1 1,0-1 0,1 1 0,0-1 0,1 13 0,0-17 4,0 1 0,0 0 1,1 0-1,-1 0 0,1-1 1,0 1-1,0-1 1,0 0-1,1 1 0,-1-1 1,1 0-1,0 0 0,0-1 1,0 1-1,0 0 1,0-1-1,0 0 0,1 0 1,-1 0-1,1 0 0,0 0 1,-1-1-1,6 2 1,11 4-30,2 0 1,40 7-1,-1-5-460,1-3-1,0-2 1,0-4-1,72-7 1,-114 5 0,0-1 0,0-1 0,0-1 0,-1 0 1,0-1-1,23-12 0,-36 16 398,-1-1 0,1 0 1,-1 0-1,0 0 0,0-1 0,-1 0 1,1 0-1,-1 0 0,1 0 0,-1-1 1,0 1-1,-1-1 0,1 0 0,-1-1 1,0 1-1,-1 0 0,1-1 0,-1 0 1,0 1-1,0-1 0,-1 0 0,1 0 1,-1 0-1,0-9 0,0-7 835,-1 17-200,1-1 0,-1 1 0,0-1 1,-1 1-1,1-1 0,-1 1 0,-2-8 1,2 12-454,0-1 1,1 1-1,-1 0 1,0-1 0,0 1-1,0 0 1,0 0-1,-1 0 1,1 0-1,0 0 1,0 0 0,-1 0-1,1 0 1,0 1-1,-1-1 1,1 0-1,-1 1 1,1-1 0,0 1-1,-1 0 1,0-1-1,1 1 1,-1 0-1,1 0 1,-1 0 0,1 0-1,-1 0 1,1 0-1,-1 1 1,1-1-1,-2 1 1,-12 3-78,0 1-1,1 0 1,0 1 0,0 1-1,1 0 1,0 1 0,0 0-1,1 1 1,-14 13 0,16-14 13,0 0 1,1 1-1,0 0 1,0 0-1,-10 16 0,16-19-98,-1 0 0,1 0 0,0 1-1,1-1 1,-1 1 0,1 0 0,1-1-1,-1 1 1,1 0 0,1 0 0,-1 11-1,1-17-15,1 0-1,-1 1 1,1-1-1,-1 0 1,1 1-1,0-1 1,0 0-1,-1 0 0,1 0 1,0 0-1,0 0 1,0 0-1,0 0 1,0 0-1,1 0 1,-1 0-1,0-1 1,0 1-1,0 0 1,1-1-1,-1 1 0,0-1 1,1 1-1,-1-1 1,0 0-1,1 1 1,-1-1-1,1 0 1,-1 0-1,0 0 1,4-1-1,56 1-1840,-51-1 1424,-2 0 287,-1 1 0,1-2 0,-1 1 0,0-1 1,0 0-1,0 0 0,0-1 0,0 0 0,0 0 1,-1 0-1,1-1 0,-1 0 0,0-1 1,0 1-1,-1-1 0,1 0 0,-1-1 0,0 1 1,5-8-1,-5 5 599,-1 1 0,0-1 0,0 0 0,0-1 0,-1 1 0,0-1 0,-1 1 0,0-1 0,2-18 0,3-5 6016,-5 48-6150,-1-9-272,0 0 1,0 0-1,1 1 0,0-1 0,0 0 0,0 0 0,1-1 0,0 1 0,0-1 1,1 1-1,0-1 0,0 0 0,0 0 0,1-1 0,0 1 0,0-1 0,1 0 0,-1 0 1,1-1-1,0 1 0,11 5 0,-3-4-471,1 0 0,-1-1 0,1 0 0,0-1 0,1-1 0,-1-1 1,1 0-1,-1 0 0,18-2 0,-32 0 401,0 0 1,0 0 0,-1-1 0,1 1-1,0 0 1,0 0 0,0-1-1,0 1 1,0-1 0,0 1-1,0 0 1,-1-1 0,1 0-1,0 1 1,0-1 0,-1 1 0,1-1-1,0 0 1,-1 0 0,1 1-1,-1-1 1,1 0 0,-1 0-1,1 0 1,-1 0 0,0 1-1,1-1 1,-1-2 0,5-37 970,-15-40 4132,6 60-4020,2-1 0,-1-27 0,3 47-974,0 0 0,1 1 0,-1-1 0,0 0 0,1 0 1,-1 0-1,1 0 0,-1 1 0,1-1 0,-1 0 0,1 1 0,-1-1 0,1 0 0,0 1 0,-1-1 0,1 1 0,0-1 0,0 1 0,-1-1 0,1 1 0,0-1 0,0 1 0,0 0 0,0 0 0,0-1 0,-1 1 0,1 0 1,2 0-1,31-4-32,-28 3 45,9 0-38,0 0-1,0 0 0,0 2 1,0 0-1,28 5 1,-38-4 7,0 0 0,0 0 0,0 0 0,-1 0 0,1 1 0,-1 0 0,1 0 1,-1 0-1,0 1 0,0-1 0,0 1 0,-1 0 0,1 0 0,-1 0 0,0 1 0,0-1 0,0 1 0,-1-1 0,0 1 1,3 8-1,4 11 5,-7-16-41,0-1-1,1 0 1,0 0-1,1 0 1,0 0-1,5 8 1,-6-13-59,-1 1 0,1-1 0,0 0 0,0 1 0,0-1 0,0-1 0,0 1 0,0 0 0,0-1 0,1 1 0,-1-1 0,1 0 0,-1 0 0,1-1 0,-1 1 0,1-1 0,4 1 0,36 0-1961,1-1-1729</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8.285"/>
    </inkml:context>
    <inkml:brush xml:id="br0">
      <inkml:brushProperty name="width" value="0.05" units="cm"/>
      <inkml:brushProperty name="height" value="0.05" units="cm"/>
      <inkml:brushProperty name="color" value="#008C3A"/>
    </inkml:brush>
  </inkml:definitions>
  <inkml:trace contextRef="#ctx0" brushRef="#br0">1 49 14663,'0'0'5493,"35"2"-5397,117 9 5,-146-11-89,1 1-1,0 0 1,0 0-1,-1 0 1,1 1-1,-1 0 1,1 1-1,-1-1 1,0 1-1,0 0 1,0 1-1,0-1 1,-1 1-1,1 1 1,-1-1-1,0 1 1,-1-1-1,1 2 1,-1-1-1,0 0 1,5 9-1,-4-3-295,-1 0 0,-1 0-1,0 1 1,0-1 0,-1 1 0,-1 0 0,0 0-1,-1 22 1,0-34 222,-1 0 0,0 0 0,0 0 0,1 0 0,-1 0 0,0 0 0,0 0 0,1 0 0,-1 0 0,0 0 0,0 0 0,1-1 0,-1 1 0,0 0 0,1-1 0,-1 1 0,0 0 0,1-1 0,-1 1 0,0-1 0,1 1 0,-1-1 0,0 0 0,-2-5 71,1 1 0,-1-1 1,1 0-1,1 0 0,-1 0 0,1-1 1,0 1-1,0 0 0,1 0 1,0-12-1,0 7 237,1 0-1,0 0 1,0 0 0,1 0 0,6-19-1,-3 20-10,1-1 0,0 1 0,13-17 0,-17 24-70,0 0 0,1 0 0,-1 0 0,1 0 0,0 0-1,-1 1 1,1 0 0,0-1 0,1 1 0,-1 0 0,0 0 0,1 0-1,-1 1 1,1-1 0,7-1 0,-9 4-159,1 0 0,-1 1 0,0-1 0,1 0 0,-1 1 0,0 0 0,0-1-1,0 1 1,0 0 0,0 0 0,0 0 0,0 0 0,-1 1 0,1-1 0,-1 0 0,0 1 0,0-1 0,0 1 0,0-1 0,0 1 0,1 3 0,5 9 20,1 0 1,0 0-1,2-1 1,-1 0-1,20 20 1,-24-29-88,-1-1 1,1-1-1,0 1 1,0-1-1,0 1 1,0-1-1,1-1 1,-1 1-1,1-1 1,0 0-1,0 0 1,0-1-1,0 1 1,0-1-1,0-1 0,9 1 1,-9-1-4,-1 0-1,1 0 1,0 0 0,0-1-1,0 0 1,0 0 0,0 0 0,-1-1-1,1 0 1,-1 0 0,1-1-1,-1 1 1,0-1 0,0 0-1,0-1 1,0 1 0,0-1-1,-1 0 1,0 0 0,0 0 0,0-1-1,0 1 1,0-1 0,-1 0-1,0 0 1,0 0 0,-1-1-1,3-6 1,4-14 715,0 3 1676,-6 26-1614,-2 16-922,-1-17 194,-1 19 42,2 1 0,6 38 0,-6-53-130,1 0-1,0 0 1,0-1 0,1 1-1,-1-1 1,2 0-1,-1 0 1,1 0-1,0 0 1,0 0 0,0-1-1,10 9 1,-9-10-2552</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8.636"/>
    </inkml:context>
    <inkml:brush xml:id="br0">
      <inkml:brushProperty name="width" value="0.05" units="cm"/>
      <inkml:brushProperty name="height" value="0.05" units="cm"/>
      <inkml:brushProperty name="color" value="#008C3A"/>
    </inkml:brush>
  </inkml:definitions>
  <inkml:trace contextRef="#ctx0" brushRef="#br0">21 84 18697,'0'0'6002,"-21"-84"-6002,46 97-1216,0 17-353,-13 9-208,-12 6-5106</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9.178"/>
    </inkml:context>
    <inkml:brush xml:id="br0">
      <inkml:brushProperty name="width" value="0.05" units="cm"/>
      <inkml:brushProperty name="height" value="0.05" units="cm"/>
      <inkml:brushProperty name="color" value="#008C3A"/>
    </inkml:brush>
  </inkml:definitions>
  <inkml:trace contextRef="#ctx0" brushRef="#br0">0 16 18008,'0'0'2767,"39"17"-2636,121 51-75,-155-67-55,0 2 1,-1-1-1,1 0 1,-1 1-1,1 0 1,-1 0-1,0 0 1,0 1-1,0-1 1,6 8 0,-10-10-6,1 1 0,0-1 0,-1 1 0,1 0 0,-1-1 0,0 1 1,1-1-1,-1 1 0,0 0 0,0-1 0,0 1 0,0-1 1,0 1-1,-1 0 0,1-1 0,-1 4 0,-1 10-201,2-15-19,10-2 104,6-8 162,0-1 1,0 0-1,-1-1 0,21-23 1,-24 23 41,1-1 0,0 2 1,1 0-1,0 0 0,29-14 1,-42 25-65,0 0 1,0 0 0,0 0 0,0 0 0,0 0 0,0 1-1,0-1 1,0 0 0,0 1 0,0-1 0,0 1-1,-1-1 1,1 1 0,0 0 0,0-1 0,0 1 0,-1 0-1,1-1 1,0 1 0,-1 0 0,1 0 0,-1 0-1,1 0 1,-1-1 0,1 1 0,-1 0 0,1 0 0,-1 2-1,17 35-156,-13-29 173,-2-4-36,0-1-1,0 1 1,1 0-1,-1-1 1,1 0 0,0 1-1,1-1 1,-1 0 0,1-1-1,0 1 1,0-1 0,0 1-1,8 4 1,-5-5-36,0-1-1,0 1 1,0-1 0,0-1-1,0 1 1,1-1 0,-1 0-1,1-1 1,8 0 0,-13 0-15,-1 0 0,1 0 0,0-1 0,-1 1 0,1-1 0,-1 1 0,1-1 0,-1 0 0,1 0 0,-1 0 0,1 0 0,-1 0 0,0-1 0,1 1 0,-1-1 0,0 1 0,0-1 0,0 0 1,0 0-1,-1 0 0,1 0 0,0 0 0,-1 0 0,0 0 0,1-1 0,-1 1 0,0-1 0,0 1 0,0-1 0,1-3 0,0-8-88,1 0 0,-2 1 0,0-1 0,-1-24 0,0 19 693,-2 19-514,0-1-1,0 1 1,0 0-1,-1 0 0,1 1 1,0-1-1,0 0 1,0 1-1,0-1 1,0 1-1,0-1 0,-2 3 1,1-1-37,0 0-1,1 0 1,-1 1-1,1-1 1,0 1 0,0 0-1,0 0 1,0 0 0,0 0-1,0 0 1,1 0 0,0 0-1,0 0 1,0 1 0,0-1-1,0 0 1,0 1 0,1-1-1,0 1 1,-1-1 0,1 1-1,1 6 1,0-4 1,0 1 0,0 0-1,0-1 1,1 1 0,0-1 0,0 1-1,0-1 1,1 0 0,0 0 0,1 0-1,4 7 1,39 43 99,65 86 34,-100-124-104,0 1 0,-1 0 0,-1 1 0,0 0 0,11 39 0,-18-47-26,0-1 1,-1 1-1,-1-1 1,1 1 0,-2 0-1,-1 22 1,0-30 7,1 0 1,-1 0-1,0-1 1,0 1-1,-1 0 1,1 0 0,-1-1-1,1 1 1,-1 0-1,0-1 1,-1 0-1,1 1 1,-1-1 0,1 0-1,-1 0 1,0-1-1,0 1 1,0 0-1,0-1 1,-1 0-1,-6 3 1,0 0 234,0-1 1,-1 0-1,0-1 0,0 0 1,0-1-1,0 0 0,-19 1 1,27-3-175,0 0 0,0 0 0,0 0 1,0 0-1,0-1 0,0 1 0,0-1 1,1 1-1,-1-1 0,0 0 0,0 0 1,1 0-1,-1-1 0,0 1 0,1-1 1,-1 1-1,1-1 0,0 0 0,0 0 0,0 0 1,0 0-1,0-1 0,0 1 0,0 0 1,0-1-1,1 1 0,0-1 0,-1 1 1,1-1-1,0 0 0,0 0 0,0 0 1,0-3-1,0 0-29,0-1 1,1 1-1,-1 0 0,2-1 1,-1 1-1,0 0 1,1-1-1,0 1 1,1 0-1,0 0 1,0-1-1,0 1 0,0 1 1,1-1-1,0 0 1,0 1-1,7-10 1,4-1-62,1 1 1,1 0 0,0 1 0,20-13-1,-12 9 40,55-40-507,150-83-1,-10 32-3843,-169 84-1065</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7:34:59.591"/>
    </inkml:context>
    <inkml:brush xml:id="br0">
      <inkml:brushProperty name="width" value="0.05" units="cm"/>
      <inkml:brushProperty name="height" value="0.05" units="cm"/>
      <inkml:brushProperty name="color" value="#008C3A"/>
    </inkml:brush>
  </inkml:definitions>
  <inkml:trace contextRef="#ctx0" brushRef="#br0">5 14 19593,'0'0'7283,"-4"5"-7283,12-5-1456,-8-5-305,0-8-5891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5.599"/>
    </inkml:context>
    <inkml:brush xml:id="br0">
      <inkml:brushProperty name="width" value="0.05" units="cm"/>
      <inkml:brushProperty name="height" value="0.05" units="cm"/>
      <inkml:brushProperty name="color" value="#004F8B"/>
    </inkml:brush>
  </inkml:definitions>
  <inkml:trace contextRef="#ctx0" brushRef="#br0">156 78 19625,'0'0'4154,"-20"10"-4109,-63 37-50,78-43 3,1 0 0,-1 0 0,1 1 0,0 0 1,1 0-1,-1 0 0,1 0 0,0 0 0,0 0 0,0 1 0,1 0 1,0-1-1,0 1 0,1 0 0,-1 0 0,1 0 0,0 0 0,1 0 0,0 1 1,0-1-1,0 0 0,2 9 0,-2 1-38,0-13 1,1-1-1,-1 0 1,1 1 0,0-1-1,0 0 1,0 1 0,0-1-1,0 0 1,0 0-1,1 0 1,-1 0 0,1 0-1,-1 0 1,1-1-1,0 1 1,-1 0 0,1-1-1,0 1 1,0-1 0,0 0-1,0 0 1,1 0-1,-1 0 1,0 0 0,0 0-1,1 0 1,-1-1 0,0 1-1,1-1 1,-1 0-1,1 1 1,-1-1 0,4-1-1,0 2-9,0-1 1,0 0-1,0 0 0,0 0 0,0-1 0,0 0 1,0 0-1,0-1 0,-1 0 0,1 0 0,0 0 1,-1 0-1,7-5 0,-4 0 54,-1-1 0,0 0 0,0-1 0,-1 1 0,0-1 0,-1 0 0,0-1 0,0 1 0,-1-1 0,0 0 0,0 0 0,1-13 0,-1 11 8,0-1 0,0 1 0,1 0 0,1 0-1,0 0 1,0 0 0,11-12 0,-16 22-7,1 1-1,-1-1 1,0 1 0,1 0 0,-1 0-1,1-1 1,-1 1 0,1 0-1,0 0 1,-1 0 0,1 1 0,0-1-1,0 0 1,0 1 0,-1-1-1,1 1 1,0 0 0,0-1 0,0 1-1,0 0 1,0 0 0,0 0-1,0 1 1,0-1 0,0 0 0,-1 1-1,1-1 1,0 1 0,0-1-1,0 1 1,-1 0 0,1 0 0,2 2-1,5 3-33,0 1-1,0 0 0,-1 0 0,13 16 1,-9-10 44,-2-3-21,0 1 1,0 0 0,-1 1-1,0 0 1,-1 0 0,-1 0-1,0 1 1,0 1 0,-1-1-1,-1 1 1,0 0 0,-1 0-1,-1 0 1,0 1 0,1 16-1,-5-57 216,0 13-171,1-1 0,0 0 0,0 1 0,2-1 0,-1 0 0,2 1 0,0 0 0,0-1 0,2 1 0,10-24 0,-2 15 24,1 1 0,22-27 0,-32 44-58,-1-1 0,1 1 0,0 0 0,1 0 0,-1 0 0,1 1 0,0-1 0,0 1 0,0 0 0,0 1 0,0-1 0,0 1-1,1 0 1,-1 1 0,1-1 0,0 1 0,6-1 0,-9 2-6,0 1 0,0-1 0,0 0 0,-1 1 0,1 0 0,0 0 0,0 0 0,0 0-1,-1 0 1,1 1 0,0-1 0,-1 1 0,1-1 0,-1 1 0,0 0 0,4 3 0,-1 1 0,-1-1 0,1 1 1,-1 0-1,0 1 0,-1-1 0,5 11 1,-2-1-6,0 0 0,-2 1 0,0 0 0,0-1 0,0 22 0,-3 46-908,0-85 909,0-1 0,1 0 0,-1 0 0,1 0 0,-1 1-1,1-1 1,0 1 0,0 0 0,-1-1 0,1 1 0,4-2-1,2-2-30,21-21-124,47-53 1,-49 49 267,49-43 0,-76 72-106,1 0-1,0 0 1,0 1 0,0-1-1,0 0 1,0 1-1,0-1 1,0 1 0,0-1-1,0 1 1,0 0-1,0-1 1,0 1 0,0 0-1,0 0 1,0 0-1,0 0 1,0 0 0,0 0-1,0 0 1,0 0-1,0 0 1,1 0 0,-1 1-1,0-1 1,0 0-1,0 1 1,0-1 0,0 1-1,0-1 1,-1 1-1,1-1 1,0 1 0,0 0-1,0-1 1,0 1-1,-1 0 1,1 0 0,0 0-1,-1 0 1,1-1-1,-1 1 1,1 0 0,-1 0-1,1 0 1,-1 0-1,1 2 1,3 8-17,0-1 0,-1 1 0,4 19 1,-4-18 34,1 8-3,-2-8-8,1 0 1,0 1-1,10 21 0,-12-31-8,0 0 0,1-1-1,-1 0 1,1 1-1,0-1 1,-1 0 0,1 0-1,0 0 1,0 0-1,0 0 1,1 0 0,-1 0-1,0-1 1,1 1-1,-1-1 1,1 0-1,-1 0 1,1 0 0,0 0-1,-1 0 1,1 0-1,5 0 1,7 0 33,0-1 0,1-1 1,-1 0-1,0-1 0,0-1 0,0 0 0,-1-1 1,1 0-1,-1-1 0,0-1 0,26-15 0,-32 16-45,0 1 0,0-2-1,-1 1 1,0-1 0,0-1-1,0 1 1,-1-1 0,0 0-1,0-1 1,-1 1 0,0-1-1,0 0 1,0 0 0,-1-1-1,-1 1 1,0-1 0,0 0-1,0 0 1,-1 0 0,1-13-1,-6-15 82,3 36-59,0 0 0,-1 0 1,1 0-1,0 0 0,-1 0 0,1 0 1,-1 0-1,1 0 0,-1 0 1,0 1-1,1-1 0,-1 0 1,0 0-1,0 1 0,1-1 0,-1 1 1,0-1-1,0 0 0,0 1 1,-1-1-1,-1 1-4,0 0 0,-1 0 0,1 0-1,0 1 1,-1-1 0,1 1 0,0 0 0,0 0 0,0 0-1,0 0 1,0 1 0,0-1 0,0 1 0,0 0 0,0 0-1,1 0 1,-3 2 0,-3 1-4,1-1 0,0 2 1,1-1-1,0 1 0,-1 0 0,2 0 0,-1 1 0,1 0 1,0 0-1,0 0 0,1 1 0,0-1 0,0 1 0,1 0 1,0 0-1,1 0 0,-1 1 0,2-1 0,-1 0 1,1 1-1,0-1 0,1 13 0,0-19-5,1 1 0,-1-1 0,1 1-1,0-1 1,0 0 0,0 1 0,0-1 0,0 0 0,0 0-1,0 1 1,1-1 0,-1 0 0,1-1 0,0 1 0,0 0-1,0 0 1,-1-1 0,1 1 0,1-1 0,-1 1 0,0-1 0,0 0-1,0 0 1,1 0 0,-1 0 0,1 0 0,-1-1 0,0 1-1,1-1 1,4 1 0,13 2-83,0-1 0,38 0-1,-39-2-15,-7 1 4,157 0-1310,-60-9-3266,-38-5-5279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1.263"/>
    </inkml:context>
    <inkml:brush xml:id="br0">
      <inkml:brushProperty name="width" value="0.05" units="cm"/>
      <inkml:brushProperty name="height" value="0.05" units="cm"/>
      <inkml:brushProperty name="color" value="#E71224"/>
    </inkml:brush>
  </inkml:definitions>
  <inkml:trace contextRef="#ctx0" brushRef="#br0">38 32 13926,'0'0'9311,"-6"-5"-8737,-19-16-177,18 15 481,10 11-1217,7 5 291,1-1 0,0 0 0,0 0 0,1-2 0,0 1 0,1-1-1,25 10 1,-32-14-7,32 11-560,-1-1-1,1-2 0,79 13 1,-116-24 597,0 0 0,-1 0 0,1 0 1,0 0-1,-1 0 0,1 0 0,-1 0 1,1 0-1,0 0 0,-1 1 0,1-1 0,-1 0 1,1 1-1,-1-1 0,1 0 0,-1 1 1,1-1-1,-1 0 0,1 1 0,-1-1 0,1 1 1,-1-1-1,1 1 0,-1-1 0,0 1 1,1-1-1,-1 1 0,0-1 0,0 1 1,1 1-1,-1-1 2,-1 0 0,1 0 0,-1 0 0,1 0 0,-1 1 0,1-1 0,-1 0 0,1 0 0,-1 0 0,0 0 0,0 0 1,0 0-1,1-1 0,-1 1 0,0 0 0,0 0 0,-2 0 0,-19 15 68,-2 0 0,-32 14 0,-14 9 64,24-12-60,29-19-33,0 1-1,1 1 1,0 0-1,1 2 1,0 0-1,-24 25 1,38-34-282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6.681"/>
    </inkml:context>
    <inkml:brush xml:id="br0">
      <inkml:brushProperty name="width" value="0.05" units="cm"/>
      <inkml:brushProperty name="height" value="0.05" units="cm"/>
      <inkml:brushProperty name="color" value="#004F8B"/>
    </inkml:brush>
  </inkml:definitions>
  <inkml:trace contextRef="#ctx0" brushRef="#br0">93 16 15511,'0'0'7302,"-5"-3"-7035,-18-10-192,22 13-77,1 0 1,-1 0 0,0 0 0,0 0 0,1 0 0,-1 0 0,0 0-1,0 0 1,1 1 0,-1-1 0,0 0 0,1 0 0,-1 1-1,0-1 1,1 0 0,-1 1 0,0-1 0,1 0 0,-1 1 0,1-1-1,-1 1 1,0-1 0,1 1 0,-1 0 0,1-1 0,0 1-1,-1-1 1,1 1 0,0 0 0,-1-1 0,1 1 0,0 0 0,-1 0-1,1-1 1,0 1 0,0 0 0,0-1 0,0 1 0,0 1-1,-1 2-7,-9 26 10,1 1 1,1 1 0,2-1 0,-4 60 0,9 135 88,3-112-56,0-86-95,1 0 0,1 0 0,1 0 0,2-1 0,0 0 0,2 0 0,24 49 0,-33-76 6,0 0 1,0 0 0,0 0-1,0 0 1,0 0 0,0 0-1,0 0 1,0 0 0,0 0 0,1-1-1,-1 1 1,0 0 0,0 0-1,0 0 1,0 0 0,0 0-1,0 0 1,0 0 0,0 0-1,0 0 1,0 0 0,0 0-1,1 0 1,-1 0 0,0 0-1,0 0 1,0 0 0,0 0-1,0 0 1,0 0 0,0 0-1,0 0 1,0 0 0,1 0-1,-1 0 1,0 0 0,0 0-1,0 0 1,0 0 0,0 0 0,0 0-1,0 0 1,0 0 0,0 0-1,0 1 1,0-1 0,0 0-1,1 0 1,-1 0 0,0 0-1,0 0 1,0 0 0,0 0-1,1-12-2953,-1-16-5998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7.064"/>
    </inkml:context>
    <inkml:brush xml:id="br0">
      <inkml:brushProperty name="width" value="0.05" units="cm"/>
      <inkml:brushProperty name="height" value="0.05" units="cm"/>
      <inkml:brushProperty name="color" value="#004F8B"/>
    </inkml:brush>
  </inkml:definitions>
  <inkml:trace contextRef="#ctx0" brushRef="#br0">1 8 15623,'0'0'4744,"21"-1"-4584,-4-1-137,-11 0-23,1 1 0,0 0 0,0 0 0,-1 1 1,1 0-1,0 0 0,0 1 0,0 0 1,-1 0-1,1 0 0,0 1 0,-1 0 0,1 0 1,-1 1-1,0 0 0,0 0 0,12 7 0,-14-6 0,0-1-1,0 1 1,0 0-1,-1 0 0,1 1 1,-1-1-1,0 1 1,0-1-1,-1 1 0,0 0 1,1 0-1,-1 0 1,-1 0-1,1 0 0,-1 1 1,0-1-1,0 0 0,-1 1 1,1-1-1,-1 0 1,-1 10-1,0-13 2,1 0-1,0-1 0,-1 1 1,1 0-1,-1-1 1,0 1-1,1-1 1,-1 1-1,0-1 0,0 1 1,0-1-1,0 0 1,0 0-1,0 1 1,-1-1-1,1 0 1,0 0-1,-1 0 0,-1 1 1,-40 14 0,23-13-35,1 0 1,-32-1-1,44-2-110,4 1-117,1-1 0,-1 0 0,0 0-1,0 0 1,1 0 0,-1-1-1,0 1 1,0-1 0,1 1 0,-1-1-1,0 0 1,1 0 0,-1 0-1,-4-3 1,-3-15-8522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7.434"/>
    </inkml:context>
    <inkml:brush xml:id="br0">
      <inkml:brushProperty name="width" value="0.05" units="cm"/>
      <inkml:brushProperty name="height" value="0.05" units="cm"/>
      <inkml:brushProperty name="color" value="#004F8B"/>
    </inkml:brush>
  </inkml:definitions>
  <inkml:trace contextRef="#ctx0" brushRef="#br0">1 96 16343,'0'0'3848,"17"12"-3854,49 40 46,-64-50-35,-1-1-1,1 1 1,0 0-1,-1-1 0,0 1 1,1 0-1,-1 0 1,0 0-1,0 0 1,0 0-1,0 1 1,0-1-1,-1 0 1,1 0-1,0 1 0,-1-1 1,0 0-1,0 1 1,1-1-1,-2 0 1,1 1-1,0-1 1,0 0-1,-1 4 0,-1 6 1593,2-26 609,0 0-2146,1 0 1,0 0-1,1 0 0,0 0 0,1 1 1,1-1-1,0 1 0,7-15 1,-9 23-252,1 0 0,-1 0 1,1 1-1,0-1 0,0 1 1,1 0-1,0 0 1,-1 0-1,1 0 0,0 1 1,1-1-1,-1 1 0,1 0 1,-1 1-1,1-1 0,0 1 1,0 0-1,0 0 1,0 0-1,0 1 0,1-1 1,-1 2-1,0-1 0,9 0 1,22 5-4282,-5 20-2744</inkml:trace>
  <inkml:trace contextRef="#ctx0" brushRef="#br0" timeOffset="1">502 256 17160,'0'0'2564,"0"-16"-1639,-1-55-580,1 67-317,-1-1 0,1 1 0,-1-1 0,0 1 0,0 0 1,-1-1-1,1 1 0,-1 0 0,0 0 0,0 0 0,0 0 1,-4-4-1,4 6 2,1 0 0,-1 1 0,0-1 0,0 0 0,0 1 0,0-1 0,0 1 0,0 0 0,0-1 0,0 1 0,0 0 0,-1 1 0,1-1 0,0 0 0,-1 1 0,1-1 0,-1 1 0,-3-1 0,3 3-35,1 1 0,-1-1 0,1 0 0,-1 1 0,1-1 0,0 1 0,0 0 0,0 0 0,1-1 0,-1 1 0,1 1 0,-1-1 0,1 0 0,-1 6 0,0-5 0,0-1-2,1 1 0,-1 0-1,1 0 1,0-1 0,0 1 0,0 0-1,0 0 1,1 0 0,-1 0 0,1 0-1,0 0 1,0 0 0,1 0 0,-1 0-1,1 0 1,0 0 0,0 0 0,0 0-1,2 3 1,0-3-2,-1-1 1,1 0-1,0 0 0,0 0 1,0-1-1,0 1 0,1-1 1,-1 0-1,1 0 0,-1 0 1,1 0-1,0 0 1,0-1-1,0 0 0,0 0 1,0 0-1,0 0 0,5 0 1,37 5-468,0-2 1,47-1-1,-62-4-1375,56-9 1,-33-8-3182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7.803"/>
    </inkml:context>
    <inkml:brush xml:id="br0">
      <inkml:brushProperty name="width" value="0.05" units="cm"/>
      <inkml:brushProperty name="height" value="0.05" units="cm"/>
      <inkml:brushProperty name="color" value="#004F8B"/>
    </inkml:brush>
  </inkml:definitions>
  <inkml:trace contextRef="#ctx0" brushRef="#br0">46 2 17112,'0'0'6371,"-45"-2"-6451,45 51 80,0 14 0,0 3 48,8-5-48,13-1 0,-5-6-16,5-6 0,-4-9-32,-13-9-817,-4-9-575,0-14-2594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8.513"/>
    </inkml:context>
    <inkml:brush xml:id="br0">
      <inkml:brushProperty name="width" value="0.05" units="cm"/>
      <inkml:brushProperty name="height" value="0.05" units="cm"/>
      <inkml:brushProperty name="color" value="#004F8B"/>
    </inkml:brush>
  </inkml:definitions>
  <inkml:trace contextRef="#ctx0" brushRef="#br0">3 79 17112,'0'0'5405,"0"-1"-5405,-1 1 0,1-1-1,0 1 1,-1-1 0,1 0 0,0 1-1,0-1 1,0 1 0,0-1 0,-1 0-1,1 1 1,0-1 0,0 0 0,0 1-1,0-1 1,0 1 0,0-1 0,1 0 0,-1 1-1,0-1 1,0 0 0,1 0 0,326-17-1529,-324 18 1529,-1 0 0,1 0 1,0 0-1,0 1 0,-1-1 0,1 1 0,0-1 1,-1 1-1,1 0 0,0 0 0,-1 0 0,0 1 0,1-1 1,-1 1-1,0-1 0,1 1 0,-1 0 0,0-1 1,0 1-1,0 0 0,-1 1 0,1-1 0,0 0 1,-1 0-1,0 1 0,1-1 0,-1 1 0,0-1 1,1 5-1,2 5 28,0 1 0,-1-1 0,0 1-1,1 15 1,-3-18 399,1-13 292,0-5-733,0 0 0,1 1 0,0-1 0,1 1 0,0 0-1,0 0 1,0 0 0,1 1 0,0-1 0,0 1 0,1 0 0,0 1-1,0-1 1,0 1 0,0 0 0,10-5 0,0 0-163,0 1 0,0 0 0,1 1 1,0 1-1,1 1 0,20-5 0,-38 10 176,0 1-1,1 0 1,-1 0 0,1-1-1,-1 1 1,1 0-1,-1 0 1,1 0 0,-1 0-1,1 0 1,-1 0-1,1 0 1,-1 0 0,1 0-1,0 0 1,-1 0-1,1 0 1,-1 0 0,1 0-1,-1 0 1,1 0-1,-1 0 1,1 1 0,-1-1-1,0 0 1,1 0-1,-1 1 1,1-1 0,-1 0-1,1 1 1,-1-1 0,0 0-1,1 1 1,-1-1-1,0 1 1,1-1 0,-1 1-1,0-1 1,0 0-1,1 1 1,-1-1 0,0 1-1,0-1 1,0 1-1,0-1 1,0 1 0,0-1-1,0 1 1,0 0-1,0-1 1,0 1 0,0-1-1,0 1 1,0-1-1,0 1 1,0-1 0,0 1-1,0-1 1,-1 1-1,1-1 1,0 1 0,-1 0-1,-14 27 106,15-27-96,-6 7-5,1 0 1,0 0-1,0 0 0,1 1 0,0 0 0,0 0 0,1 0 0,0 0 1,1 0-1,-3 20 0,17-28-659,-5-2 605,-1 0-1,0 0 1,0-1 0,1 1 0,-1-1 0,0-1 0,0 1 0,0-1 0,-1 0 0,1 0 0,-1-1 0,6-4 0,-7 5 106,-1 0 1,1 0-1,-1 0 1,1 0-1,-1-1 1,0 1 0,0-1-1,-1 0 1,1 0-1,-1 0 1,0 0 0,0 0-1,0 0 1,-1-1-1,1 1 1,-1-1 0,0 1-1,0-8 1,-1 12 75,0-2 49,10 0 501,-4 3-690,-1 0 0,1 0 0,-1 1 0,1-1 0,-1 1 0,0 1 0,0-1 0,0 1 0,0-1 0,8 7 0,33 16 28,-33-21-246,1 0-1,0-2 1,0 1-1,0-2 1,0 0-1,1 0 1,-1-1-1,18-3 1,-26 2 148,1 0 1,-1-1-1,0 1 1,-1-1-1,1 0 1,0-1-1,0 1 1,7-6-1,-11 6 227,0 1 0,0-1 0,0 1 0,0-1 0,-1 0 0,1 1 0,-1-1 0,1 0 1,-1 0-1,0-1 0,0 1 0,1 0 0,-2 0 0,1 0 0,0-1 0,0 1 0,-1 0 0,1-1 0,-1 1 0,0-5 0,-1 55-188,-1-27 42,1 0 1,1 0 0,5 31 0,-5-51-41,0-1 0,0 1 0,0-1 0,0 0 0,1 1 0,-1-1 0,0 1 1,0-1-1,0 0 0,1 1 0,-1-1 0,0 0 0,0 1 0,1-1 0,-1 0 1,0 1-1,0-1 0,1 0 0,-1 0 0,0 0 0,1 1 0,-1-1 0,0 0 0,1 0 1,-1 0-1,1 1 0,-1-1 0,0 0 0,1 0 0,-1 0 0,1 0 0,-1 0 1,0 0-1,1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8.884"/>
    </inkml:context>
    <inkml:brush xml:id="br0">
      <inkml:brushProperty name="width" value="0.05" units="cm"/>
      <inkml:brushProperty name="height" value="0.05" units="cm"/>
      <inkml:brushProperty name="color" value="#004F8B"/>
    </inkml:brush>
  </inkml:definitions>
  <inkml:trace contextRef="#ctx0" brushRef="#br0">55 68 19929,'0'0'4546,"-54"-65"-4546,54 63-112,0 28-4114,0 9 529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9.284"/>
    </inkml:context>
    <inkml:brush xml:id="br0">
      <inkml:brushProperty name="width" value="0.05" units="cm"/>
      <inkml:brushProperty name="height" value="0.05" units="cm"/>
      <inkml:brushProperty name="color" value="#004F8B"/>
    </inkml:brush>
  </inkml:definitions>
  <inkml:trace contextRef="#ctx0" brushRef="#br0">0 84 4146,'0'0'17600,"23"6"-17565,72 23-27,-93-29-9,1 1 1,0 0-1,-1 0 0,1 0 1,-1 0-1,0 0 1,1 0-1,-1 1 1,0-1-1,1 1 1,-1 0-1,0 0 1,0-1-1,-1 1 1,1 1-1,0-1 0,-1 0 1,1 0-1,-1 0 1,0 1-1,1-1 1,-1 1-1,0-1 1,-1 1-1,1-1 1,0 1-1,-1 0 1,1-1-1,-1 1 0,0 0 1,0 0-1,0-1 1,0 1-1,-1 4 1,0 6-120,1-13 117,0 1 0,1-1 0,-1 0 0,0 0 0,0 0 0,0 0 0,0 1-1,1-1 1,-1 0 0,0 0 0,0 0 0,0 0 0,1 0 0,-1 0 0,0 0 0,0 0 0,1 0 0,-1 1 0,0-1 0,0 0 0,1 0 0,-1 0 0,0 0 0,0 0-1,0 0 1,1-1 0,-1 1 0,0 0 0,0 0 0,1 0 0,-1 0 0,0 0 0,0 0 0,1 0 0,-1 0 0,0 0 0,0-1 0,0 1 0,0 0 0,1 0 0,-1 0 0,0 0-1,0-1 1,0 1 0,0 0 0,0 0 0,1-1 0,62-66-23,-46 46 7,2 1 0,33-28 0,-51 47 23,-1 0-1,1 1 0,0-1 0,0 1 1,0-1-1,-1 1 0,1-1 0,0 1 1,0 0-1,0-1 0,0 1 0,0 0 1,0 0-1,0 0 0,0 0 0,0 0 1,0 0-1,0 0 0,0 0 0,-1 0 1,1 0-1,0 0 0,0 0 0,0 1 1,0-1-1,0 0 0,0 1 0,0-1 1,0 1-1,-1-1 0,1 1 0,0-1 1,0 1-1,-1 0 0,1-1 0,0 1 1,-1 0-1,1-1 0,0 3 0,21 40-73,-13-23 91,-3-11-20,0-1 0,1 0 0,0-1 1,0 0-1,0 0 0,1 0 0,0-1 1,1 0-1,0-1 0,-1 1 1,2-2-1,-1 1 0,0-2 0,1 1 1,0-1-1,0 0 0,0-1 1,0-1-1,0 1 0,0-1 0,16-1 1,-18 0-20,1 0 1,0 0-1,0-1 1,0 0-1,0-1 1,-1 1-1,1-2 1,-1 1-1,1-1 1,-1-1-1,0 0 1,0 0-1,0 0 1,-1-1-1,0 0 1,0 0-1,0-1 1,0 0-1,-1 0 1,0-1-1,0 0 1,-1 0-1,0 0 1,0 0-1,4-9 1,-7 7 39,1 0 1,-1 0-1,-1 0 1,1 0-1,-2-1 1,1 1 0,-2-13-1,1 7 94,0 15-97,-1-1 1,1 1-1,0 0 1,0-1-1,-1 1 1,1-1-1,-1 1 1,1 0-1,0-1 1,-1 1-1,1 0 0,-1-1 1,1 1-1,-1 0 1,1 0-1,-1 0 1,1-1-1,-1 1 1,1 0-1,-1 0 1,1 0-1,-1 0 1,1 0-1,-1 0 1,1 0-1,-1 0 1,1 0-1,-1 0 1,1 0-1,-1 0 1,1 0-1,-1 1 0,1-1 1,-2 0-1,-18 6-44,13-2 31,0 1-1,0 0 0,1 1 1,-1-1-1,1 1 1,1 0-1,-1 1 1,1-1-1,0 1 1,0 0-1,1 1 1,0-1-1,0 1 0,1 0 1,0 0-1,0 0 1,1 0-1,0 0 1,0 0-1,1 1 1,0-1-1,0 13 0,2-20-8,-1 1 0,0-1 0,0 0 0,1 0-1,-1 0 1,0 0 0,1 0 0,-1 0-1,1 0 1,-1 0 0,1 0 0,0 0 0,0 0-1,-1 0 1,1 0 0,0-1 0,0 1-1,0 0 1,0 0 0,0-1 0,0 1-1,0-1 1,0 1 0,0-1 0,0 1 0,0-1-1,0 0 1,0 1 0,0-1 0,0 0-1,2 0 1,44 4-21,-37-4 2,47 0-188,67-7-1,-35-11-1615,-73 13 381,0 0 1,-1-2-1,22-11 1,7-12-10644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19.746"/>
    </inkml:context>
    <inkml:brush xml:id="br0">
      <inkml:brushProperty name="width" value="0.05" units="cm"/>
      <inkml:brushProperty name="height" value="0.05" units="cm"/>
      <inkml:brushProperty name="color" value="#004F8B"/>
    </inkml:brush>
  </inkml:definitions>
  <inkml:trace contextRef="#ctx0" brushRef="#br0">67 1 15719,'0'0'5749,"-1"2"-5575,1 8-155,0 0 0,0 0 0,1 0 0,0 0-1,1 0 1,1 0 0,-1 0 0,1-1 0,1 1 0,8 16 0,-1 1 72,8 16-25,27 46 1,6 11-115,-42-50-2197,-9-44 1257,-2-23 566,-1 10 529,0 0 0,0 0-1,-1 1 1,1-1 0,-2 1-1,1 0 1,-1 0 0,1 0 0,-2 0-1,1 0 1,-1 1 0,0 0-1,0 0 1,0 0 0,0 1 0,-1-1-1,0 1 1,0 1 0,0-1-1,-13-4 1,17 7-95,0 1 0,0 0 0,0 0 0,1 0 0,-1 0 0,0 1 0,0-1 0,1 0 0,-1 1 0,0-1 0,0 1 0,1 0 0,-1-1 0,1 1 0,-1 0 0,1 0 0,-1 0 0,1 0 0,-2 2 0,-23 27 70,19-21-78,0-2-4,1 1 0,0 0 0,0 0 0,1 1 0,0-1 0,1 1 0,0 0 0,0 1 0,1-1 0,0 1 0,0-1 0,1 1 0,1 0 0,-2 18 0,33-38-16,-9 1 68,-15 6-47,-1 1-1,1 0 0,0-1 1,0 2-1,0-1 0,0 1 1,0 0-1,0 0 1,0 0-1,1 1 0,-1 0 1,0 0-1,0 1 1,0 0-1,8 1 0,11 5-529,1-1-1,0-2 1,0 0-1,0-2 0,29-1 1,-4-1-5921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20.867"/>
    </inkml:context>
    <inkml:brush xml:id="br0">
      <inkml:brushProperty name="width" value="0.05" units="cm"/>
      <inkml:brushProperty name="height" value="0.05" units="cm"/>
      <inkml:brushProperty name="color" value="#004F8B"/>
    </inkml:brush>
  </inkml:definitions>
  <inkml:trace contextRef="#ctx0" brushRef="#br0">0 127 3474,'0'0'17784,"11"-18"-17357,36-52-142,-43 66-248,0 1 1,0-1-1,0 1 0,0 0 0,0 0 0,1 0 1,-1 1-1,1 0 0,-1 0 0,1 0 1,0 0-1,0 1 0,9-2 0,-11 2-36,0 1 0,1-1-1,0 1 1,-1 0-1,1 0 1,-1 0 0,1 1-1,-1-1 1,1 1 0,-1 0-1,0 0 1,1 0 0,-1 0-1,0 0 1,0 1 0,1 0-1,-1-1 1,3 4 0,0 1-11,-1 0 1,1 1 0,-1-1 0,-1 1 0,1 1 0,-1-1 0,-1 0-1,1 1 1,-1 0 0,0 0 0,-1 0 0,3 16 0,-1 5-67,-2 1 0,-1 39 0,-2-39-100,-5 14-125,2-35 355,2-28 297,3 1-266,0 1 0,1 0-1,1-1 1,1 1 0,0 0 0,1 1 0,14-30 0,-14 35-79,0 1 1,1 0-1,0 0 0,0 1 1,1 0-1,0 0 1,1 1-1,0-1 0,0 2 1,1-1-1,0 1 0,0 1 1,11-7-1,-16 11-13,0 1 1,1-1-1,-1 1 0,0-1 0,0 2 1,1-1-1,-1 0 0,0 1 0,1 0 1,-1-1-1,1 2 0,-1-1 0,0 1 0,1-1 1,-1 1-1,0 0 0,0 1 0,0-1 1,1 1-1,-1 0 0,-1 0 0,1 0 1,0 0-1,0 1 0,-1-1 0,0 1 1,1 0-1,-1 0 0,0 0 0,3 5 0,3 4-2,0-1 0,-1 2 0,-1-1 0,0 1 0,-1 0 0,0 0-1,7 26 1,-11-35 10,0 5-8,0 0 1,1 0 0,0 0 0,1 0-1,0 0 1,8 12 0,-10-18-20,0-1 1,0 0-1,1 0 1,-1 0-1,1 0 1,-1 0-1,1-1 0,0 1 1,-1-1-1,1 1 1,0-1-1,0 0 0,0 0 1,0-1-1,0 1 1,0 0-1,0-1 0,1 0 1,-1 0-1,0 0 1,0 0-1,0 0 1,0-1-1,4 0 0,1-1 27,0 1-1,0-1 0,0-1 1,-1 1-1,1-1 0,-1-1 1,0 0-1,0 0 0,0 0 1,0-1-1,-1 1 0,1-2 1,-1 1-1,-1-1 1,1 0-1,-1 0 0,0 0 1,0-1-1,-1 0 0,0 0 1,0 0-1,0 0 0,-1-1 1,0 1-1,-1-1 0,0 0 1,0 0-1,0 0 0,-1 0 1,0-8-1,-1-50 704,-1 66-685,1-1 0,0 1-1,-1-1 1,1 1 0,-1-1 0,1 1-1,-1-1 1,1 1 0,-1 0-1,1-1 1,-1 1 0,1 0 0,-1-1-1,0 1 1,1 0 0,-1 0-1,0-1 1,1 1 0,-1 0-1,0 0 1,1 0 0,-1 0 0,1 0-1,-1 0 1,0 0 0,1 0-1,-1 0 1,0 0 0,1 1-1,-1-1 1,0 0 0,1 0 0,-1 1-1,1-1 1,-1 0 0,-1 1-1,-26 11-24,23-8 3,0-1 0,-1 2 0,1-1 0,1 1 0,-1 0 0,1 0 0,-1 0 0,1 0 0,1 1 0,-1 0 0,1-1 0,0 1 0,1 1 0,-1-1 0,1 0 0,0 1 0,1-1 0,-1 1 0,1-1 0,1 1 0,-1-1 1,1 1-1,0 0 0,1-1 0,1 12 0,0-15 1,-1-1 1,1 1-1,-1 0 1,1-1-1,0 1 1,0-1-1,0 1 1,0-1-1,0 0 1,0 0-1,1 0 1,-1 0-1,1 0 1,-1-1-1,1 1 1,0-1-1,0 1 1,0-1-1,5 1 1,62 12-89,-22-9-265,85-2 0,-111-4-258,-1-1 0,28-7 0,-39 6-307,1 0 1,0-1 0,-1 0-1,0 0 1,16-10 0,14-19-10553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21.222"/>
    </inkml:context>
    <inkml:brush xml:id="br0">
      <inkml:brushProperty name="width" value="0.05" units="cm"/>
      <inkml:brushProperty name="height" value="0.05" units="cm"/>
      <inkml:brushProperty name="color" value="#004F8B"/>
    </inkml:brush>
  </inkml:definitions>
  <inkml:trace contextRef="#ctx0" brushRef="#br0">13 1 16600,'0'0'5362,"-13"136"-5298,18-60 16,11 4 0,13-3-32,0-8-16,-4-8 0,-8-9-64,-9-13-448,-8-14-977,0-12-2304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5.038"/>
    </inkml:context>
    <inkml:brush xml:id="br0">
      <inkml:brushProperty name="width" value="0.05" units="cm"/>
      <inkml:brushProperty name="height" value="0.05" units="cm"/>
      <inkml:brushProperty name="color" value="#004F8B"/>
    </inkml:brush>
  </inkml:definitions>
  <inkml:trace contextRef="#ctx0" brushRef="#br0">166 21 5715,'0'0'7787,"-13"-13"-2731,0 15-5063,1 0 0,0 1 0,0 0 0,0 1 1,0 1-1,-13 6 0,-4 2 1,4-2 228,25-11-212,0 0-1,0 0 1,0 0-1,0 0 0,0 0 1,0 0-1,1 0 1,-1 0-1,0 0 0,0 0 1,0 0-1,0 0 1,0 0-1,0 1 0,0-1 1,0 0-1,0 0 1,0 0-1,0 0 1,0 0-1,0 0 0,0 0 1,0 0-1,0 0 1,0 0-1,0 1 0,0-1 1,0 0-1,0 0 1,0 0-1,0 0 0,0 0 1,0 0-1,0 0 1,0 0-1,0 0 0,0 1 1,0-1-1,0 0 1,0 0-1,0 0 0,0 0 1,0 0-1,0 0 1,0 0-1,0 0 1,0 0-1,0 0 0,0 0 1,0 1-1,-1-1 1,1 0-1,0 0 0,0 0 1,0 0-1,0 0 1,42-4 1229,-13 0-910,452-18-135,-269 16-431,-175 2 138,-35 4 294,9-8-220,-8-1-4816,-17 0-4678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22.623"/>
    </inkml:context>
    <inkml:brush xml:id="br0">
      <inkml:brushProperty name="width" value="0.05" units="cm"/>
      <inkml:brushProperty name="height" value="0.05" units="cm"/>
      <inkml:brushProperty name="color" value="#004F8B"/>
    </inkml:brush>
  </inkml:definitions>
  <inkml:trace contextRef="#ctx0" brushRef="#br0">4 273 15479,'0'0'7017,"-3"-1"-6865,55-3-34,45 3-116,-24 1-243,1-2 0,-1-4 0,76-17 1,-146 22 869,-3 20-389,-8 166-309,8-184 15,0-1 1,0 1-1,0 0 0,0-1 1,0 1-1,0-1 0,0 1 0,0 0 1,0-1-1,0 1 0,0-1 1,1 1-1,-1-1 0,0 1 1,0-1-1,1 1 0,-1-1 0,0 1 1,1-1-1,-1 1 0,1-1 1,-1 1-1,0-1 0,1 0 1,-1 1-1,1-1 0,-1 0 1,1 1-1,-1-1 0,1 0 0,0 0 1,0 1-1,23-5-723,22-23 498,-37 18 316,-1 0 0,1 0 0,-2-1 1,1 0-1,-1 0 0,-1 0 0,0-1 0,0-1 0,-1 1 0,-1 0 0,6-22 1,-7 35 55,0 2 1,0-1 0,0 0 0,0 0 0,-1 1 0,0-1 0,4 7 0,-6-9-64,8 12-18,0 0 12,-1 0 0,2-1-1,0 0 1,15 16 0,-23-28-10,-1 0-1,0 0 0,1 0 1,-1 0-1,0 0 1,1 0-1,-1 0 1,0 0-1,1 0 1,-1 0-1,0 0 1,1 0-1,-1 0 1,1 0-1,-1 0 1,0 0-1,1-1 1,-1 1-1,0 0 1,0 0-1,1 0 1,-1 0-1,0-1 1,1 1-1,-1 0 1,0 0-1,0-1 1,1 1-1,-1 0 1,0-1-1,0 1 1,0 0-1,1 0 1,-1-1-1,0 1 1,0 0-1,0-1 1,0 1-1,0-1 1,0 1-1,0 0 1,0-1-1,0 0 1,6-17 160,-2-5-38,-1-1 0,-1-41 0,-2 59-108,0 0-1,0 0 1,-1 1 0,1-1-1,-1 0 1,-1 0 0,1 1-1,-1-1 1,0 1 0,0-1-1,-1 1 1,0 0 0,0 0-1,0 0 1,0 0-1,-7-7 1,17 9 70,21 3-136,46 4-137,-55-3 173,225 3-1210,-176-4 927,-66 0 389,-3 6-72,-1 0 0,0-1-1,0 1 1,0-1 0,-1 1 0,0-1-1,0 0 1,0 0 0,-1 0 0,0-1 0,0 1-1,0-1 1,-7 6 0,-14 18 86,19-18-112,1-1 0,0 2 0,1-1 0,0 0 0,0 1-1,1 0 1,0 0 0,1 0 0,0 0 0,1 0 0,0 1 0,1-1 0,2 15 0,-2-26-13,0 1-1,1 0 1,-1 0 0,1 0 0,-1 0 0,1-1-1,-1 1 1,1 0 0,0-1 0,-1 1 0,1 0 0,0-1-1,0 1 1,-1-1 0,1 1 0,0-1 0,0 1-1,0-1 1,0 0 0,-1 1 0,1-1 0,0 0-1,0 0 1,0 0 0,0 1 0,0-1 0,0 0 0,0 0-1,0 0 1,0-1 0,1 1 0,35-3 7,-33 1 14,-1 1 0,1-1-1,0 0 1,0 0-1,-1 0 1,0-1 0,1 1-1,-1-1 1,0 0 0,0 0-1,0 0 1,-1 0-1,1 0 1,-1-1 0,0 1-1,0-1 1,3-7 0,4-8 2,-1-1 0,6-23 0,-11 32 2,-1 4-10,0-1-1,1 0 0,0 1 1,1 0-1,-1 0 0,2 0 1,-1 0-1,0 0 0,1 1 0,10-10 1,-12 13-12,1 1 1,-1-1 0,1 1 0,0 0-1,0 0 1,0 0 0,0 1-1,0-1 1,1 1 0,-1 0 0,0 0-1,1 0 1,-1 1 0,0 0-1,1 0 1,-1 0 0,1 0 0,-1 1-1,0-1 1,1 1 0,5 2-1,0 1-7,1 0 0,-1 0-1,-1 1 1,1 1-1,-1-1 1,1 2-1,-2-1 1,1 1 0,-1 0-1,0 1 1,12 15-1,-13-15 5,-1 0-1,0 1 1,-1-1-1,0 1 1,0 0-1,0 0 0,-2 1 1,1-1-1,-1 1 1,0 0-1,-1 0 1,0 0-1,0 11 1,-3-20 36,-1 0 1,1-1-1,-1 1 1,0-1-1,1 0 1,-1 1-1,1-1 1,-1 0-1,0 0 1,1 0 0,-1 0-1,0 0 1,-1-1-1,-1 0 14,1 0 1,-1 0-1,1 0 0,0 0 0,-1 0 1,1-1-1,0 0 0,0 1 0,0-1 1,0-1-1,0 1 0,0 0 0,0-1 0,1 1 1,-1-1-1,1 0 0,0 0 0,0 0 1,0 0-1,0 0 0,1 0 0,-1 0 1,1-1-1,-1 1 0,1-1 0,0 1 1,0-6-1,-1 3-64,1 0 0,0 0 0,1 0 0,-1 0 0,1 0 0,1 0 0,-1-1 0,1 1 0,0 0 0,0 0 0,0 1 0,1-1 0,0 0 0,0 0 0,1 1 0,4-8 0,-1 5-49,1 1 0,-1-1 0,2 1-1,-1 1 1,1-1 0,0 1 0,0 1 0,1 0 0,15-8 0,8 0-1733,52-14 0,-64 22 898,0-1 0,0-1 1,0 0-1,-1-2 1,0 0-1,34-23 0,-51 31 1336,0-1-1,0 0 0,0 0 0,0 0 0,0 0 1,0 0-1,-1 0 0,1 0 0,-1-1 1,1 1-1,-1 0 0,0-1 0,0 1 1,0-1-1,0 0 0,-1 1 0,1-1 0,-1 0 1,0 1-1,1-1 0,-1 0 0,-1-3 822,1 21-785,0 455-267,1-470-197,-1 0 0,0 1 0,0-1-1,0 0 1,1 1 0,-1-1 0,0 0 0,1 0-1,-1 1 1,0-1 0,0 0 0,1 0-1,-1 0 1,0 0 0,1 1 0,-1-1 0,0 0-1,1 0 1,-1 0 0,1 0 0,-1 0 0,0 0-1,1 0 1,-1 0 0,0 0 0,1 0-1,-1 0 1,1 0 0,-1 0 0,0 0 0,1 0-1,-1 0 1,0-1 0,1 1 0,-1 0 0,0 0-1,1-1 1,15-4 78,5-7-126,0 0 0,-1-2 1,0 0-1,-1-1 0,-1-1 0,0-1 0,-1-1 1,-1 0-1,-1-1 0,0 0 0,-2-2 1,0 1-1,11-27 0,-11 12-2611,-27 54-2223,-5 10 4520,10-19 256,2 1 0,-1 1 1,2-1-1,-1 1 1,-5 16-1,5 13 3648,8-40-3430,-1 1 0,0 0 0,1-1 1,-1 1-1,1 0 0,-1-1 0,1 1 0,0-1 0,-1 1 0,1-1 0,0 1 1,0-1-1,0 0 0,0 1 0,0-1 0,1 0 0,-1 0 0,0 0 0,3 2 1,32 16 676,-27-14-531,157 62 1223,18 11-1463,-178-76-225,-5-1 121,0-1-1,0 0 1,0 1 0,0-1-1,0 0 1,0 1 0,0-1-1,0 1 1,0 0 0,0-1 0,0 1-1,0 0 1,-1-1 0,1 1-1,0 0 1,-1 0 0,1 0-1,0 0 1,-1 0 0,1 0-1,-1 0 1,1 0 0,-1 1-1,0 2-3016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1.592"/>
    </inkml:context>
    <inkml:brush xml:id="br0">
      <inkml:brushProperty name="width" value="0.05" units="cm"/>
      <inkml:brushProperty name="height" value="0.05" units="cm"/>
      <inkml:brushProperty name="color" value="#004F8B"/>
    </inkml:brush>
  </inkml:definitions>
  <inkml:trace contextRef="#ctx0" brushRef="#br0">344 1 18697,'0'0'2483,"-30"26"-2130,-6 7-253,-50 56 0,80-81-92,0 0 1,1 1 0,0 0 0,0 0-1,1 1 1,0-1 0,1 1 0,0 0-1,1-1 1,0 2 0,0-1 0,1 0-1,0 0 1,1 0 0,0 0 0,2 12-1,-2 5 17,0 14 6,2 0 0,2 0 0,1-1 0,13 48 0,-11-59-22,-1 0 1,-1 0 0,-1 0-1,-1 39 1,-3-66-6,0 1-1,-1 0 1,1 0 0,-1-1 0,0 1 0,1 0 0,-1-1 0,-1 1-1,1 0 1,0-1 0,0 0 0,-1 1 0,0-1 0,1 0 0,-1 0-1,0 0 1,0 0 0,0 0 0,0 0 0,-1 0 0,1-1 0,0 1-1,-1-1 1,1 1 0,-1-1 0,1 0 0,-1 0 0,0-1-1,1 1 1,-4 0 0,-8 2-1028,0-1 0,0 0-1,0-1 1,-25-1-1,-10-3-8205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2.144"/>
    </inkml:context>
    <inkml:brush xml:id="br0">
      <inkml:brushProperty name="width" value="0.05" units="cm"/>
      <inkml:brushProperty name="height" value="0.05" units="cm"/>
      <inkml:brushProperty name="color" value="#004F8B"/>
    </inkml:brush>
  </inkml:definitions>
  <inkml:trace contextRef="#ctx0" brushRef="#br0">1 265 17160,'0'0'6117,"0"-1"-6088,0 0 0,0 0 0,-1 0 0,1 0 0,0 0 0,0 0-1,0 1 1,0-1 0,0 0 0,1 0 0,-1 0 0,0 0 0,0 0-1,1 0 1,-1 0 0,0 0 0,1 0 0,-1 0 0,1 0 0,-1 1-1,2-2 1,13-4-233,0 1-1,1 0 0,0 2 0,0 0 1,0 0-1,31 1 0,-6-2-221,330-17-2456,-376 22 2949,0 1-1,0-1 0,0 0 1,0 1-1,0 0 0,0 0 1,1 1-1,-1-1 1,1 1-1,-1 0 0,1 0 1,0 1-1,0-1 0,1 1 1,-1 0-1,1 0 0,-1 0 1,1 0-1,1 1 0,-1-1 1,0 1-1,1 0 0,0-1 1,0 1-1,1 0 0,-1 0 1,1 1-1,0-1 0,0 6 1,1-9-87,0 1 0,0-1 1,0 1-1,0-1 0,0 0 1,0 1-1,1-1 0,-1 0 1,1 1-1,0-1 0,0 0 1,0 0-1,0 0 0,0 1 1,0-1-1,0 0 0,1-1 0,-1 1 1,1 0-1,3 3 0,-1-3-60,0 0-1,0 0 1,0-1-1,1 1 1,-1-1-1,0 0 1,1 0-1,-1-1 1,1 0-1,7 1 0,-8-1 68,0 0 0,0 1-1,1-1 1,-1-1 0,0 1 0,0-1-1,0 1 1,0-1 0,0 0-1,0-1 1,0 1 0,0-1-1,5-3 1,-5 2 41,-1-1 0,1 1 0,-1-1 0,0 0 1,0 0-1,0-1 0,-1 1 0,0-1 0,0 1 0,3-9 0,-2 5-14,0 0-1,0 0 1,1 1 0,0-1-1,1 1 1,8-12-1,-10 17-25,0-1 0,0 1 0,0 0-1,0 0 1,0 0 0,1 1-1,-1-1 1,1 1 0,-1 0-1,1 0 1,-1 0 0,1 0-1,0 0 1,-1 1 0,1 0-1,0 0 1,0 0 0,5 1-1,-3-1-85,1 1 0,-1 1 0,1-1 0,-1 1 0,0 0 0,0 1 0,1-1-1,-2 1 1,1 0 0,0 1 0,-1-1 0,1 1 0,-1 0 0,0 1-1,0-1 1,-1 1 0,1 0 0,-1 0 0,0 1 0,-1-1 0,1 1 0,-1 0-1,0 0 1,0 0 0,-1 0 0,0 0 0,0 0 0,0 1 0,-1-1 0,0 1-1,0 8 1,-1-28 3142,0-30-37,0 35-3048,1-1 0,0 1 0,0-1 0,1 1 0,0-1 0,0 1 0,1 0 0,0 0 0,1 0 0,0 0 0,0 1 0,7-11 0,2 3-253,1 1 0,0 1 0,1 0 1,0 1-1,1 0 0,33-17 0,-21 15-1763,53-20 0,30 2-5304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2.496"/>
    </inkml:context>
    <inkml:brush xml:id="br0">
      <inkml:brushProperty name="width" value="0.05" units="cm"/>
      <inkml:brushProperty name="height" value="0.05" units="cm"/>
      <inkml:brushProperty name="color" value="#004F8B"/>
    </inkml:brush>
  </inkml:definitions>
  <inkml:trace contextRef="#ctx0" brushRef="#br0">386 0 20137,'0'0'2532,"-22"17"-2329,9-7-192,4-4-4,0 0 1,1 0 0,-1 1 0,1 1 0,1-1 0,-1 2-1,1-1 1,1 0 0,0 1 0,0 1 0,0-1 0,1 1 0,1 0-1,0 0 1,0 0 0,1 0 0,-3 16 0,2 57 136,3 0 1,16 134-1,-6-120-126,-6 40 43,-4-87-96,1-48 33,0-1-1,-1 1 0,1-1 1,-1 0-1,1 1 0,-1-1 1,0 0-1,1 1 0,-1-1 1,0 0-1,0 0 0,0 0 1,0 0-1,0 1 0,0-2 1,0 1-1,0 0 1,0 0-1,-1 0 0,1 0 1,0-1-1,0 1 0,-1 0 1,1-1-1,-1 0 0,1 1 1,0-1-1,-1 0 0,1 1 1,-1-1-1,-2 0 0,-59 1-319,47-1 70,-53-3-1498,-5-13-2598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2.875"/>
    </inkml:context>
    <inkml:brush xml:id="br0">
      <inkml:brushProperty name="width" value="0.05" units="cm"/>
      <inkml:brushProperty name="height" value="0.05" units="cm"/>
      <inkml:brushProperty name="color" value="#004F8B"/>
    </inkml:brush>
  </inkml:definitions>
  <inkml:trace contextRef="#ctx0" brushRef="#br0">1 155 14967,'0'0'5859,"166"-114"-5827,-54 95-64,8 6-593,-9 4-1920,-28 9-4690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3.240"/>
    </inkml:context>
    <inkml:brush xml:id="br0">
      <inkml:brushProperty name="width" value="0.05" units="cm"/>
      <inkml:brushProperty name="height" value="0.05" units="cm"/>
      <inkml:brushProperty name="color" value="#004F8B"/>
    </inkml:brush>
  </inkml:definitions>
  <inkml:trace contextRef="#ctx0" brushRef="#br0">63 285 18392,'0'0'4296,"10"-19"-4067,-5 8-215,66-117 58,-66 120-73,-1 0 0,0-1 0,0 0 0,-1 0 0,0 0 0,-1 0 0,0 0 0,0-1 1,-1 1-1,0-1 0,-2-16 0,1 24-55,-23 8-168,11 0 219,1 1 1,0 0 0,0 1-1,1 0 1,-1 0-1,2 1 1,-1 1-1,-11 15 1,15-17 2,0 0 0,1 0 0,0 0 0,1 0 0,0 1 0,0 0-1,1 0 1,0 0 0,1 0 0,0 0 0,0 1 0,-1 17 0,3-25 3,0 1-12,0 1 1,0-1 0,0 1 0,0-1-1,1 1 1,-1-1 0,1 1 0,0-1-1,1 5 1,0-7-2,-1 0 1,0 1-1,1-1 1,-1 0-1,1 0 0,-1 0 1,1 0-1,0 0 0,-1 0 1,1 0-1,0-1 1,0 1-1,0-1 0,-1 1 1,1-1-1,0 0 0,0 0 1,3 1-1,37 2-108,-1-2 0,0-1 0,0-2-1,0-2 1,0-2 0,41-10 0,-30 2-791,0-2 0,-1-2 1,-1-2-1,52-30 1,-90 43 556,0 0 1,-1 0-1,0-1 1,14-13-1,-22 18 513,1 0-1,-2-1 0,1 1 0,0-1 1,-1 0-1,0 1 0,0-1 0,0 0 1,0 0-1,0-1 0,-1 1 1,0 0-1,0 0 0,0-1 0,-1 1 1,1-8-1,-1 12-48,0-1 1,0 0 0,0 1-1,0-1 1,0 1-1,-1-1 1,1 0-1,0 1 1,0-1 0,-1 1-1,1-1 1,0 1-1,-1-1 1,1 1-1,0-1 1,-1 1 0,1 0-1,-1-1 1,1 1-1,-1-1 1,1 1-1,-1 0 1,1-1 0,-1 1-1,1 0 1,-1 0-1,1-1 1,-1 1-1,1 0 1,-1 0 0,0 0-1,1 0 1,-1 0-1,0 0 1,-26 0 517,20 1-465,-6 1-137,1 0 0,-1 1 1,0 0-1,1 1 0,-1 1 1,1 0-1,0 0 0,1 1 1,-1 1-1,1 0 0,0 0 1,1 1-1,-13 13 0,15-14-82,0 1-1,1 0 0,0 1 1,0-1-1,1 1 0,0 0 1,1 1-1,0 0 0,0-1 0,1 2 1,0-1-1,1 0 0,0 1 1,1-1-1,0 1 0,-1 14 1,3-25-2,0 1 1,0-1 0,0 0-1,0 0 1,0 1 0,0-1-1,0 0 1,0 0 0,0 1-1,0-1 1,0 0 0,0 0-1,0 1 1,0-1 0,1 0-1,-1 0 1,0 1 0,0-1-1,0 0 1,0 0 0,0 0-1,0 1 1,1-1 0,-1 0-1,0 0 1,0 0 0,0 0-1,1 1 1,-1-1 0,0 0-1,0 0 1,0 0 0,1 0-1,-1 0 1,0 0 0,0 1-1,1-1 1,-1 0 0,1 0-1,10-6-357,9-12 619,46-98 676,-65 115-859,-1 1 1,1-1-1,-1 0 1,1 0-1,-1 1 1,1-1-1,-1 1 0,1-1 1,-1 0-1,1 1 1,0-1-1,-1 1 1,1 0-1,0-1 1,0 1-1,-1-1 0,1 1 1,0 0-1,0 0 1,0-1-1,0 1 1,-1 0-1,1 0 0,0 0 1,0 0-1,0 0 1,0 0-1,-1 0 1,1 0-1,0 1 0,0-1 1,0 0-1,-1 0 1,1 1-1,0-1 1,0 0-1,-1 1 1,1-1-1,0 1 0,0-1 1,-1 1-1,1-1 1,-1 1-1,2 0 1,27 35-241,-23-26 265,9 10-62,-3-2 20,1-1 0,24 23-1,-33-35-4,1-1 1,1 0-1,-1 0 0,1 0 0,-1 0 0,1-1 0,0 0 1,1 0-1,-1-1 0,0 0 0,1 0 0,10 2 0,-5-3-238,1 0 0,0 0-1,-1-1 1,1-1 0,0 0-1,12-3 1,29-20-3435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3.613"/>
    </inkml:context>
    <inkml:brush xml:id="br0">
      <inkml:brushProperty name="width" value="0.05" units="cm"/>
      <inkml:brushProperty name="height" value="0.05" units="cm"/>
      <inkml:brushProperty name="color" value="#004F8B"/>
    </inkml:brush>
  </inkml:definitions>
  <inkml:trace contextRef="#ctx0" brushRef="#br0">13 0 18536,'0'0'3842,"-12"140"-3762,32-67 48,5-4-80,-4-8-48,-5-1 0,5-10-16,-13-5-192,1-11-1328,-9-12-1650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3.979"/>
    </inkml:context>
    <inkml:brush xml:id="br0">
      <inkml:brushProperty name="width" value="0.05" units="cm"/>
      <inkml:brushProperty name="height" value="0.05" units="cm"/>
      <inkml:brushProperty name="color" value="#004F8B"/>
    </inkml:brush>
  </inkml:definitions>
  <inkml:trace contextRef="#ctx0" brushRef="#br0">0 29 17320,'0'0'4655,"18"-3"-4681,405-22-2154,-420 25 2719,-3 11 72,2 2-383,1-1 0,0 0 0,1 0 0,8 18 0,-10-25-215,0 0 0,0-1 0,1 1 0,0-1 0,-1 0-1,1 0 1,1 0 0,-1 0 0,0 0 0,1-1 0,0 1 0,0-1 0,0 0 0,7 4 0,-9-7-22,-1 0 1,0 1 0,1-1-1,-1 0 1,0 0 0,1 0-1,-1 0 1,0 0-1,1 0 1,-1 0 0,0-1-1,1 1 1,-1 0-1,0-1 1,0 1 0,1-1-1,-1 1 1,0-1-1,0 0 1,0 0 0,0 1-1,1-1 1,-1 0-1,0 0 1,-1 0 0,1 0-1,0 0 1,0 0 0,0 0-1,-1-1 1,1 1-1,0 0 1,-1 0 0,1-1-1,-1 1 1,1-3-1,15-58 225,-13 45-217,-3 15 10,0 0 0,0 0-1,1 0 1,-1 0 0,1 0 0,-1 0 0,1 0 0,0 0 0,-1 0-1,1 0 1,0 0 0,0 1 0,0-1 0,1 0 0,-1 1 0,0-1-1,1 1 1,-1-1 0,1 1 0,-1 0 0,1-1 0,0 1 0,0 0-1,2-1 1,-2 2-18,1 1 1,-1-1-1,1 1 0,-1 0 0,0 0 0,1 0 1,-1 0-1,0 0 0,0 0 0,1 0 0,-1 1 1,0-1-1,0 1 0,0 0 0,-1-1 0,1 1 1,0 0-1,-1 0 0,3 3 0,23 29-303,49 52 598,-66-76-1332,1-1-1,0 0 0,15 9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4.347"/>
    </inkml:context>
    <inkml:brush xml:id="br0">
      <inkml:brushProperty name="width" value="0.05" units="cm"/>
      <inkml:brushProperty name="height" value="0.05" units="cm"/>
      <inkml:brushProperty name="color" value="#004F8B"/>
    </inkml:brush>
  </inkml:definitions>
  <inkml:trace contextRef="#ctx0" brushRef="#br0">0 28 16408,'0'0'1411,"19"21"-848,-12-13-487,28 29 358,-3 2 1,44 68-1,-67-92-370,-4-6 32,0 0-1,0 0 1,1-1-1,0 0 1,13 13 957,-18-35 1962,3 3-2785,0-1 0,0 1 0,1 0 0,0 1 0,1-1 0,0 1 0,10-13 0,57-62-365,-53 63 44,-11 11-149,0 0 1,1 1-1,0 0 1,1 1 0,0 0-1,0 0 1,1 1-1,20-10 1,-31 17 134,0 1 0,0-1 1,1 1-1,-1-1 0,0 1 1,1 0-1,-1-1 0,0 1 1,0 0-1,1 0 1,-1 0-1,0 0 0,1 0 1,-1 0-1,0 1 0,1-1 1,-1 0-1,0 1 1,0-1-1,1 0 0,-1 1 1,0 0-1,0-1 0,0 1 1,0 0-1,0-1 0,0 1 1,0 0-1,0 0 1,0 0-1,1 2 0,0 0-274,0 0 0,-1 1 0,0-1 0,1 1 0,-1 0 0,0-1 0,-1 1 0,1 0-1,-1 3 1,2 44-3569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4.695"/>
    </inkml:context>
    <inkml:brush xml:id="br0">
      <inkml:brushProperty name="width" value="0.05" units="cm"/>
      <inkml:brushProperty name="height" value="0.05" units="cm"/>
      <inkml:brushProperty name="color" value="#004F8B"/>
    </inkml:brush>
  </inkml:definitions>
  <inkml:trace contextRef="#ctx0" brushRef="#br0">70 264 16552,'0'0'2265,"11"-16"-926,-4 6-1151,10-15 378,-1 0 1,-1-1 0,20-47-1,-33 64-518,0 0 0,-1 0 0,0 1-1,0-1 1,-1-15 0,0 12 55,-1 11-98,1 1-1,0-1 1,-1 0 0,1 1 0,-1-1 0,1 1 0,-1-1-1,1 1 1,-1 0 0,1-1 0,-1 1 0,1 0-1,-1-1 1,0 1 0,1 0 0,-1-1 0,1 1 0,-1 0-1,0 0 1,1 0 0,-1 0 0,0 0 0,1 0-1,-1-1 1,0 2 0,1-1 0,-1 0 0,0 0-1,1 0 1,-1 0 0,0 0 0,1 0 0,-1 1 0,0-1-1,1 0 1,-1 1 0,1-1 0,-1 0 0,1 1-1,-1 0 1,-30 12-50,20-6 41,1 0 1,0 1-1,0 1 1,0-1-1,1 2 1,1-1-1,-13 19 1,16-22 3,1 0 1,1 0 0,-1 0 0,1 0-1,1 1 1,-1-1 0,1 1 0,0 0 0,0 0-1,1 0 1,0 0 0,0 0 0,1 0-1,-1 0 1,3 12 0,-2-18 1,0 1 0,1 0 0,0 0 0,-1 0 0,1 0 0,0-1 0,0 1 0,0 0 0,0-1 0,0 1 0,0 0-1,1-1 1,-1 0 0,0 1 0,1-1 0,0 0 0,-1 1 0,1-1 0,-1 0 0,1 0 0,2 1 0,43 9 37,-40-10-33,47 5-205,0-2-1,0-2 1,0-3 0,-1-2-1,1-2 1,90-21 0,-40-5-2709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39.176"/>
    </inkml:context>
    <inkml:brush xml:id="br0">
      <inkml:brushProperty name="width" value="0.05" units="cm"/>
      <inkml:brushProperty name="height" value="0.05" units="cm"/>
      <inkml:brushProperty name="color" value="#E71224"/>
    </inkml:brush>
  </inkml:definitions>
  <inkml:trace contextRef="#ctx0" brushRef="#br0">0 94 16680,'0'0'4415,"24"-2"-4236,74-3-187,-94 5 4,0 1 1,-1-1-1,1 0 0,-1 1 1,1 0-1,-1 0 1,1 0-1,-1 0 0,0 0 1,1 1-1,-1 0 1,0-1-1,0 1 0,0 0 1,0 1-1,-1-1 1,1 0-1,-1 1 0,1 0 1,-1-1-1,0 1 1,0 0-1,0 0 1,0 0-1,2 7 0,-1-1 5,0 0-1,-1 1 0,-1-1 0,1 1 0,-2 0 0,0 16 1,0-24-3,1 7 4,-1-8-11,1 0 0,-1 1 0,0-1 0,0 0 0,0 0 0,0 1 0,0-1 0,0 0 0,0 1 0,0-1 0,0 0 0,-1 1 0,1-1 0,0 0 0,-1 0 0,1 0 0,-1 1 0,1-1 0,-1 0 0,0 0 0,1 0 0,-1 0-1,0 0 1,0 0 0,0 0 0,0 0 0,0 0 0,0-1 0,0 1 0,0 0 0,0 0 0,0-1 0,-1 1 0,1-1 0,0 1 0,0-1 0,-3 1 0,3-16 769,1 3-651,-1 4-89,0 0 0,1 0-1,0 0 1,1-1 0,0 1-1,0 0 1,1 0 0,0 0-1,0 0 1,1 0 0,0 1 0,0-1-1,1 1 1,-1 0 0,7-8-1,2 0 0,-4 3 4,1 1 1,0 0-1,0 0 0,1 1 1,1 0-1,0 1 0,13-8 1,-23 16-26,0 0 1,1 1-1,-1 0 1,0-1-1,1 1 0,-1 0 1,0-1-1,1 1 1,-1 0-1,1 0 1,-1 0-1,0 0 1,1 1-1,-1-1 0,1 0 1,-1 1-1,0-1 1,1 0-1,-1 1 1,0 0-1,0-1 1,1 1-1,-1 0 0,0-1 1,0 1-1,0 0 1,0 0-1,0 0 1,0 0-1,0 0 0,0 0 1,0 1-1,-1-1 1,1 0-1,0 0 1,-1 0-1,1 1 1,-1-1-1,1 0 0,-1 1 1,0-1-1,1 0 1,-1 3-1,3 6-7,0 1 0,-1 0 0,0 0-1,0 12 1,-2 151-148,25-173-340,-8-2 346,0-1 0,1 0 0,-1-2 0,0 0-1,32-12 1,82-42-2421,-116 51 2036,2-2-34,0 2-306,-1-1 1,0-1-1,18-13 1,-31 19 1042,1 1 0,-1-1 1,0 0-1,0 0 0,0 0 1,-1 0-1,1-1 0,-1 1 1,0-1-1,0 1 1,0-1-1,0 0 0,0 0 1,-1 0-1,0 0 0,0 0 1,0 0-1,0 0 0,0-6 1,-1 8 32,0 0-1,0 0 1,0 1 0,0-1 0,0 0 0,0 0 0,0 0 0,-1 0 0,1 0 0,-1 1 0,1-1 0,-1 0 0,0 0-1,0 1 1,0-1 0,0 1 0,0-1 0,0 0 0,0 1 0,0 0 0,0-1 0,-1 1 0,-1-2 0,-1 2-121,-1-1-1,1 1 1,0 0 0,-1 0 0,1 0 0,0 1 0,-1 0-1,1 0 1,-6 0 0,7 0-140,0 0 1,-1 0-1,1 1 0,0-1 0,0 1 0,0-1 0,0 1 1,0 0-1,0 1 0,0-1 0,0 0 0,0 1 0,0 0 0,1-1 1,-1 1-1,0 0 0,1 0 0,0 1 0,-1-1 0,1 0 1,0 1-1,0 0 0,1-1 0,-1 1 0,0 0 0,1 0 1,0 0-1,0 0 0,0 0 0,-2 5 0,2-2-33,0 0-1,0 0 0,1 1 0,0-1 1,0 0-1,0 0 0,1 0 0,0 1 1,0-1-1,0 0 0,1 0 1,0 0-1,0 0 0,0-1 0,4 7 1,40 60 221,-20-33 104,23 48 0,-42-73-196,-1 1-1,0-1 1,-1 1 0,-1 0 0,-1 1-1,0-1 1,1 23 0,-3-28-23,-1 1 0,0 0 1,-1 0-1,-3 16 0,3-23-8,0-1 1,0 1-1,-1 0 0,1-1 0,-1 1 0,0-1 0,0 0 1,-1 1-1,1-1 0,-1 0 0,1 0 0,-1-1 0,0 1 0,0 0 1,-5 2-1,-6 4 85,-1 0 1,0-1-1,-19 8 1,28-14 63,0 1 0,0-1 0,0-1 1,0 1-1,0-1 0,0 0 1,-1-1-1,1 1 0,0-1 0,-1 0 1,1-1-1,-10-1 0,14 1-95,1 0-1,-1 0 0,1 0 1,-1 1-1,1-1 1,-1 0-1,1-1 1,0 1-1,-1 0 0,1 0 1,0-1-1,0 1 1,0 0-1,0-1 0,0 1 1,0-1-1,0 0 1,1 1-1,-1-1 1,0 1-1,1-1 0,0 0 1,-1-3-1,-2-48 126,4 39-146,0 2-63,0 1 0,1 0-1,0 0 1,1 0-1,0 0 1,1 0 0,0 0-1,1 1 1,0 0 0,1 0-1,0 0 1,0 1 0,1 0-1,13-14 1,11-8-455,0 2 0,54-39 0,-43 38-2164,49-26 0,-57 38-4046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5.485"/>
    </inkml:context>
    <inkml:brush xml:id="br0">
      <inkml:brushProperty name="width" value="0.05" units="cm"/>
      <inkml:brushProperty name="height" value="0.05" units="cm"/>
      <inkml:brushProperty name="color" value="#004F8B"/>
    </inkml:brush>
  </inkml:definitions>
  <inkml:trace contextRef="#ctx0" brushRef="#br0">53 48 8724,'0'0'12184,"-11"-9"-11541,-31-30-283,67 57-346,1 0 0,0-2 0,1-1-1,1-1 1,51 17 0,-41-17-563,1-3 1,0-1-1,1-1 1,63 4-1,-88-13 101,-12 0 576,-24 0 793,-4 0-738,9-1-158,0 1-1,0 0 1,-1 1-1,1 0 1,1 2 0,-1-1-1,0 2 1,1 1-1,-1 0 1,-25 12-1,14-1 3,1 2 0,1 0-1,0 2 1,1 1 0,2 0-1,0 2 1,-21 28 0,43-50-98,-8 12-138,8-6-3372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5.230"/>
    </inkml:context>
    <inkml:brush xml:id="br0">
      <inkml:brushProperty name="width" value="0.05" units="cm"/>
      <inkml:brushProperty name="height" value="0.05" units="cm"/>
      <inkml:brushProperty name="color" value="#004F8B"/>
    </inkml:brush>
  </inkml:definitions>
  <inkml:trace contextRef="#ctx0" brushRef="#br0">121 318 13686,'0'0'7513,"24"-17"-7470,78-57-30,-95 70-3,-1-1 0,-1 1 0,1-1 0,-1-1 0,0 1 0,0-1 0,0 0 0,-1 0 0,1 0 0,-2 0 0,1-1-1,-1 0 1,0 0 0,0 0 0,-1 0 0,0 0 0,0 0 0,-1-1 0,0 1 0,0 0 0,0-1 0,-1 1 0,0-1 0,-2-8 0,2 1 3,0 14-13,0-1 0,0 1 0,0-1 0,-1 1 0,1-1 1,-1 1-1,1-1 0,-1 1 0,1-1 0,-1 1 0,1 0 1,-1-1-1,0 1 0,0 0 0,0 0 0,0-1 1,0 1-1,0 0 0,0 0 0,0 0 0,-1 0 0,1 0 1,0 1-1,-3-2 0,0 0-3,-1 0-1,0 0 1,0 1 0,0 0-1,0 0 1,0 0-1,-9 0 1,0 1-14,0 1 1,0 0-1,0 1 0,1 1 1,-20 5-1,23-4 15,0 0 1,0 1 0,0 1-1,0-1 1,1 1-1,0 1 1,0 0 0,1 0-1,-11 12 1,14-13 1,0 0 1,0 0-1,1 1 0,0-1 1,0 1-1,0 0 1,1 0-1,0 0 0,1 1 1,-1-1-1,2 1 1,-1-1-1,1 1 0,-1 12 1,2-14-1,-1 0-4,1 0 1,1 1-1,-1-1 1,1 1-1,0-1 1,2 8 0,-2-11 0,1-1 0,-1 0 1,1 1-1,-1-1 0,1 0 1,0 0-1,0 1 0,0-2 1,0 1-1,0 0 0,1 0 1,-1-1-1,0 1 0,1-1 1,-1 1-1,5 0 0,16 6-131,0-1 0,0-2 0,0 0-1,1-2 1,-1 0 0,1-2-1,48-3 1,-27 2-1065,30 0-3117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5.632"/>
    </inkml:context>
    <inkml:brush xml:id="br0">
      <inkml:brushProperty name="width" value="0.05" units="cm"/>
      <inkml:brushProperty name="height" value="0.05" units="cm"/>
      <inkml:brushProperty name="color" value="#004F8B"/>
    </inkml:brush>
  </inkml:definitions>
  <inkml:trace contextRef="#ctx0" brushRef="#br0">0 76 15207,'0'0'4682,"39"-7"-4447,123-18-134,-156 25-96,0-1 0,0 1 0,0 1 0,0-1 0,-1 1-1,1 0 1,0 0 0,0 1 0,-1-1 0,11 6 0,-13-5-4,0 0 0,0 0 0,0 0 0,0 0 0,0 1 1,0 0-1,-1-1 0,1 1 0,-1 0 0,0 0 0,0 0 0,3 7 0,-1 0-1,-1 0 0,0 1-1,-1-1 1,0 1-1,-1-1 1,0 1-1,-1 21 1,0-23 2,0-6 3,0 1 1,0-1-1,0 1 0,-1 0 1,1-1-1,-1 0 0,0 1 1,0-1-1,0 1 0,0-1 1,-1 0-1,1 0 0,-1 0 1,0 0-1,0 0 0,0 0 1,0 0-1,-6 5 0,9-15 80,1 1-1,-1 0 0,1 0 0,0 0 0,0 0 1,6-10-1,28-33-28,24-37-242,-56 79 288,0 0 1,0 0-1,-1-1 0,0 1 1,-1-1-1,1 1 1,-1-1-1,-1 0 0,2-14 1,-3 215-53,0-190-51,0 0 0,1 0 0,-1 0 0,1 0 0,0 0 0,-1 0 0,2 0 0,-1 0 0,0-1 0,0 1 0,1 0 0,0-1 0,-1 1 0,1-1 0,0 0 0,0 1 0,1-1 0,-1 0 0,0 0 0,1 0 0,-1-1 0,1 1-1,-1-1 1,1 1 0,0-1 0,0 0 0,0 0 0,-1 0 0,1 0 0,0 0 0,0-1 0,4 1 0,12 1-118,0 0 0,0-1 1,36-3-1,-54 2 103,71-12-1585,-4-14-2689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5.996"/>
    </inkml:context>
    <inkml:brush xml:id="br0">
      <inkml:brushProperty name="width" value="0.05" units="cm"/>
      <inkml:brushProperty name="height" value="0.05" units="cm"/>
      <inkml:brushProperty name="color" value="#004F8B"/>
    </inkml:brush>
  </inkml:definitions>
  <inkml:trace contextRef="#ctx0" brushRef="#br0">1 1 17368,'0'0'5026,"4"143"-4946,17-74 32,-5-3-80,5-9 0,-5-6-16,5-7-16,-13-8-32,-3-6-816,-5-10-1313,0-12-3746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6.515"/>
    </inkml:context>
    <inkml:brush xml:id="br0">
      <inkml:brushProperty name="width" value="0.05" units="cm"/>
      <inkml:brushProperty name="height" value="0.05" units="cm"/>
      <inkml:brushProperty name="color" value="#004F8B"/>
    </inkml:brush>
  </inkml:definitions>
  <inkml:trace contextRef="#ctx0" brushRef="#br0">13 127 17304,'0'0'6293,"-2"-4"-6058,0 1-187,-7-17 104,34 15-168,112-11-1230,149 2 1,-273 15 1224,0-1 1,0 2-1,0 0 1,-1 0-1,1 1 1,-1 1-1,1 0 1,-1 1-1,0 0 1,-1 1-1,13 8 1,-18-11 42,0 2 0,0-1 0,-1 0 0,0 1 0,1 0 0,-2 0 0,1 1 0,-1-1 0,0 1-1,0 0 1,0 0 0,-1 1 0,0-1 0,0 1 0,-1-1 0,0 1 0,0 0 0,0 0 0,-1 0 0,0 0 0,0 8 0,-1-33 307,0 1-238,0 1 1,1-1-1,6-32 1,-6 43-149,2-1 0,-1 1-1,1 0 1,0 0 0,0-1 0,1 2 0,0-1 0,0 0 0,0 1-1,0 0 1,1 0 0,11-9 0,-15 13 50,5-4-29,-1 0 1,1 0-1,0 1 0,0 0 1,0 0-1,1 0 0,0 1 1,-1 0-1,1 0 0,0 1 1,11-3-1,-17 15-39,-1-2 107,0 0-1,-1-1 1,0 1-1,0 0 1,-1-1-1,0 0 1,-1 1-1,1-1 1,-1 0 0,-1 0-1,1 0 1,-1-1-1,-1 1 1,1-1-1,-6 6 1,7-8-14,-2 1-9,1 1 0,-1-1 0,2 1 0,-1 0 0,0-1 0,1 2 0,0-1 0,1 0 1,-1 1-1,1-1 0,0 1 0,-1 10 0,32-18-500,-19-1 477,0 0 1,-1-1-1,1 0 0,0 0 1,-1-1-1,1-1 0,-1 0 1,-1 0-1,1 0 0,-1-1 1,16-14-1,-19 15 89,1-1 0,-1 0 0,0 0 0,0-1 1,0 1-1,-1-1 0,0 0 0,0 0 0,-1 0 0,0-1 0,0 1 0,-1-1 0,0 0 0,0 1 0,-1-1 0,1-13 0,-1 30-78,1-1-1,1 0 1,0 0 0,0 0-1,0 0 1,1 0 0,0-1-1,1 1 1,-1-1-1,11 11 1,-9-11-4,1 0 0,1-1 0,-1 0 0,1 0 1,0-1-1,0 1 0,1-2 0,0 1 0,0-1 0,12 3 0,-4-1-527,1-2-1,0 0 1,0-1-1,27 0 1,2-2-3844</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7.139"/>
    </inkml:context>
    <inkml:brush xml:id="br0">
      <inkml:brushProperty name="width" value="0.05" units="cm"/>
      <inkml:brushProperty name="height" value="0.05" units="cm"/>
      <inkml:brushProperty name="color" value="#004F8B"/>
    </inkml:brush>
  </inkml:definitions>
  <inkml:trace contextRef="#ctx0" brushRef="#br0">132 317 17240,'0'0'5514,"4"21"-5265,-4-110-57,0 88-190,0 0 1,0 0-1,0 0 1,-1 0-1,1-1 1,0 1-1,-1 0 1,1 0-1,-1 0 1,1 0 0,-1 1-1,0-1 1,1 0-1,-1 0 1,0 0-1,1 0 1,-1 1-1,0-1 1,0 0-1,0 0 1,0 1 0,0-1-1,0 1 1,0-1-1,0 1 1,0 0-1,0-1 1,0 1-1,0 0 1,0-1-1,0 1 1,0 0-1,0 0 1,-1 0 0,1 0-1,0 0 1,0 0-1,0 1 1,0-1-1,0 0 1,-2 1-1,-1 0 7,0-1-1,0 1 0,0 1 0,0-1 1,0 0-1,0 1 0,0 0 0,1 0 1,-1 0-1,-5 4 0,3 1-8,0 1 0,1 1 0,0-1 0,0 1-1,1-1 1,0 1 0,0 1 0,1-1 0,0 0 0,1 1 0,0-1-1,1 1 1,0 0 0,0 0 0,1 0 0,0-1 0,1 1 0,0 0 0,2 10-1,-1-16 1,0-1 0,-1 1 0,1-1-1,0 0 1,1 1 0,-1-1 0,0 0-1,1 0 1,0 0 0,0-1 0,0 1 0,0-1-1,0 1 1,0-1 0,1 0 0,-1 0-1,1-1 1,-1 1 0,1-1 0,0 0-1,0 0 1,0 0 0,5 1 0,12 2-10,0-2 0,42 2 1,-30-3-58,0-2 1,0-1-1,-1-1 1,1-2-1,38-11 1,-63 14 22,0 0 0,0-1 0,0 0 0,-1-1 0,1 1 0,-1-1 0,0-1 0,0 0 0,0 1 1,-1-2-1,0 1 0,0-1 0,0 0 0,0 0 0,-1-1 0,0 0 0,-1 0 0,0 0 0,0 0 0,0-1 0,-1 1 1,0-1-1,0 0 0,-1 0 0,0 0 0,1-12 0,0-9 25,-2 0 0,0-1 0,-7-48 0,4 63 194,-1 0 0,-1 0 0,0 0 0,-1 0 0,-1 1 0,0 0 0,-1 0 0,-12-20 0,16 88 842,3-40-1032,-1 5 14,1 1-1,1-1 1,1 0 0,0 0-1,2 1 1,10 34 0,23 23-29,-27-60-406,-1 2-1,0-1 0,-1 2 0,-1-1 1,-1 1-1,5 27 0,-10-24-3306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7.518"/>
    </inkml:context>
    <inkml:brush xml:id="br0">
      <inkml:brushProperty name="width" value="0.05" units="cm"/>
      <inkml:brushProperty name="height" value="0.05" units="cm"/>
      <inkml:brushProperty name="color" value="#004F8B"/>
    </inkml:brush>
  </inkml:definitions>
  <inkml:trace contextRef="#ctx0" brushRef="#br0">23 15 6931,'0'0'15882,"-6"-2"-15412,-10-6-415,15 4-196,44 5-222,389 14-3257,-432-9 6409,0 12-2841,0-16 290,0 34 34,0 18 167,0-20-6182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7.867"/>
    </inkml:context>
    <inkml:brush xml:id="br0">
      <inkml:brushProperty name="width" value="0.05" units="cm"/>
      <inkml:brushProperty name="height" value="0.05" units="cm"/>
      <inkml:brushProperty name="color" value="#004F8B"/>
    </inkml:brush>
  </inkml:definitions>
  <inkml:trace contextRef="#ctx0" brushRef="#br0">62 79 19209,'0'0'5794,"-62"-79"-5794,75 92-1376,20 19 271,4 11-415,-4 4-2050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8.224"/>
    </inkml:context>
    <inkml:brush xml:id="br0">
      <inkml:brushProperty name="width" value="0.05" units="cm"/>
      <inkml:brushProperty name="height" value="0.05" units="cm"/>
      <inkml:brushProperty name="color" value="#004F8B"/>
    </inkml:brush>
  </inkml:definitions>
  <inkml:trace contextRef="#ctx0" brushRef="#br0">204 1 20313,'0'0'3068,"-30"8"-3097,-90 28 26,116-34-23,1-1-1,-1 1 0,1 0 0,0 0 0,0 1 0,0-1 0,0 0 1,1 1-1,-1 0 0,0 0 0,1 0 0,0 0 0,0 0 1,0 0-1,0 1 0,0-1 0,1 0 0,-1 1 0,1 0 0,0-1 1,0 1-1,1 0 0,-1-1 0,1 1 0,0 0 0,-1 0 0,2 0 1,-1-1-1,0 1 0,1 0 0,0 0 0,1 3 0,-1 3-108,0-8 59,-1 1 0,1-1 0,0 0 0,0 0 0,1 0 0,-1 0 0,0 0 0,1 0 0,-1-1 0,1 1 0,-1 0 0,1-1 0,0 1 1,0-1-1,0 0 0,0 1 0,0-1 0,0 0 0,0 0 0,0 0 0,0 0 0,1-1 0,-1 1 0,0-1 0,0 1 0,1-1 0,4 0 0,11 3-477,1-2 0,25-1 0,-30 0 315,-11 0 214,1 0-1,0 0 1,-1 0-1,1-1 1,0 1-1,-1-1 0,1 0 1,-1 0-1,1 0 1,-1-1-1,1 1 1,-1-1-1,0 0 0,0 0 1,0 0-1,0 0 1,0 0-1,5-6 1,-3 1 108,-1 0 0,1 0 0,-1-1 1,-1 0-1,1 0 0,2-9 1,-3 6 293,1 1 1,1 0 0,10-18-1,-15 27-337,1 0-1,-1 0 1,1 1-1,-1-1 0,1 0 1,0 0-1,0 1 1,-1-1-1,1 1 0,0-1 1,0 0-1,-1 1 0,1-1 1,0 1-1,0 0 1,0-1-1,0 1 0,0 0 1,0-1-1,0 1 1,0 0-1,0 0 0,0 0 1,0 0-1,0 0 0,0 0 1,0 0-1,0 0 1,1 1-1,1 0-18,0 1 0,0-1-1,-1 1 1,1-1 0,0 1-1,-1 0 1,0 0 0,1 0 0,2 5-1,36 54-58,-41-61 41,1 2-6,1 0 0,-1 0 0,0 0 0,0 0 0,1 0 0,-1 0 0,1 0 0,0 0 0,0-1 0,-1 1 0,1-1 0,0 1 0,0-1 0,0 0 0,1 0 0,-1 0 0,0 0 0,0 0 0,1 0 0,4 0 0,-2-1-7,-1 0 0,1 0 0,0-1 0,0 0 0,0 0 0,0 0 1,0 0-1,-1-1 0,8-3 0,19-9 105,-23 9-85,-1 1 0,0 1 0,1-1 0,0 1 1,0 0-1,0 1 0,0 0 0,1 0 0,-1 1 0,0 0 1,1 0-1,-1 1 0,1 0 0,-1 1 0,0 0 0,13 3 1,46 21-124,-49-16-449,0-2 1,1-1 0,0 0-1,26 4 1,13-5-4589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8.568"/>
    </inkml:context>
    <inkml:brush xml:id="br0">
      <inkml:brushProperty name="width" value="0.05" units="cm"/>
      <inkml:brushProperty name="height" value="0.05" units="cm"/>
      <inkml:brushProperty name="color" value="#004F8B"/>
    </inkml:brush>
  </inkml:definitions>
  <inkml:trace contextRef="#ctx0" brushRef="#br0">530 384 3906,'0'0'10242,"-2"21"-8151,1-8-1684,1-5-267,0-1 0,-1 0 0,1 1 0,-2-1 0,1 0 0,-1 0 0,0 0 0,0 0 0,-1 0 0,0-1 0,0 1 0,-1-1 0,0 0 0,0 0 0,0 0 0,-1 0 0,-8 8 0,-9 3 205,-1 0 1,-1-2-1,0 0 0,-1-2 1,-46 19-1,52-25-92,1-1 0,-1-1 0,0-1 0,0 0 0,-1-2 0,1 0 0,-1-1 0,1-1 0,-26-3 0,42 3-216,0-1 0,-1 0 0,1 0-1,1 0 1,-1 0 0,0 0 0,0-1-1,0 1 1,1-1 0,-1 0 0,1 0 0,-1 0-1,1 0 1,0 0 0,0 0 0,-1-1-1,2 1 1,-1-1 0,0 0 0,1 1-1,-1-1 1,1 0 0,0 0 0,0 0 0,0 0-1,-1-4 1,-1-7-31,1 0 1,0 0-1,1 0 0,2-24 1,0 23-47,0 0 1,2 0-1,0 0 0,0 1 1,1-1-1,9-19 1,46-81-606,-46 95 556,-1-1 1,-1-1-1,-1 0 1,0 0-1,-2-1 1,-1 0-1,0-1 1,4-41 0,-10 62 118,-1 0 1,0 0 0,1 0 0,-1 0 0,-1 0 0,1 0 0,0 0 0,-1 0 0,0 1 0,1-1 0,-1 0 0,0 0 0,-3-4 0,3 6-11,0 0 0,-1 1 1,1-1-1,-1 0 0,1 1 0,-1-1 1,0 1-1,1-1 0,-1 1 1,1 0-1,-1-1 0,0 1 1,1 0-1,-1 0 0,0 0 1,1 1-1,-1-1 0,0 0 1,1 1-1,-1-1 0,0 1 1,1-1-1,-1 1 0,1 0 1,-1-1-1,-1 3 0,-5 1-18,0 0 1,1 0-1,-1 1 0,1 0 0,1 1 0,-1-1 0,1 1 1,0 1-1,0-1 0,0 1 0,1 0 0,0 0 0,1 1 0,-1-1 1,2 1-1,-1 0 0,1 0 0,0 1 0,1-1 0,-1 0 0,2 1 1,-2 12-1,2-9 1,0 0 0,0 0 0,1 0 0,1 0 0,0 0 0,0 0 0,2 0 0,-1 0 0,1 0 1,1-1-1,0 1 0,1-1 0,0 0 0,1-1 0,12 19 0,2-7-5,1-1 0,0-1 0,2-1 0,0 0 1,1-2-1,1-1 0,0-1 0,2-1 0,-1-2 0,46 16 0,-42-19-631,-1-1 0,1-1 0,33 3 0,-26-9-3313,-17-1-5338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39.823"/>
    </inkml:context>
    <inkml:brush xml:id="br0">
      <inkml:brushProperty name="width" value="0.05" units="cm"/>
      <inkml:brushProperty name="height" value="0.05" units="cm"/>
      <inkml:brushProperty name="color" value="#004F8B"/>
    </inkml:brush>
  </inkml:definitions>
  <inkml:trace contextRef="#ctx0" brushRef="#br0">43 1 18552,'0'0'5568,"-8"0"-5464,-19 0-344,19 0-561,24 0-137,43 0 309,-33 0 2715,-25 22-1902,4 13-189,1-1 0,2 0 0,1-1 0,2 0 0,24 50 0,-35-80-45,1-1 0,0 1 0,0-1 0,1 1 0,-1-1 0,0 1 0,1-1 0,0 0 0,-1 0 0,1 0 0,0 0 0,0 0 0,0 0 0,0 0 0,0-1 0,1 1 0,-1-1 0,0 1 0,1-1 0,-1 0 0,1 0 0,0 0 0,-1-1 0,1 1 0,0 0 0,-1-1 0,1 0 0,0 0 0,0 1 0,-1-2 0,1 1 0,0 0 0,-1 0 0,1-1 0,0 0 0,-1 1 0,1-1 0,0 0 0,-1 0 0,1-1 0,-1 1 0,3-2 0,2-2 43,0 1 0,-1-1 0,1-1-1,-1 1 1,-1-1 0,1 0 0,-1-1 0,0 1 0,0-1 0,-1 0 0,0 0 0,0 0 0,3-9 0,-2-3 67,-2-1-1,0 1 0,-1-1 0,-1 0 1,0 0-1,-4-22 0,2-10 940,1 54-989,1 0-1,-1 1 1,1-1-1,0 0 0,0 0 1,0 1-1,0-1 1,0 0-1,0 0 1,1 0-1,1 2 1,5 9-52,31 87-1,-31-74-48,2 0-1,0 0 1,17 28 0,-26-53 47,0 1 0,1-1 1,-1 0-1,0 1 0,0-1 0,1 0 0,-1 0 1,1 0-1,-1 0 0,1 0 0,-1 0 0,1 0 1,0 0-1,-1-1 0,1 1 0,0 0 0,0-1 1,-1 0-1,1 1 0,0-1 0,0 0 0,0 0 1,0 0-1,-1 0 0,1 0 0,0-1 0,0 1 1,0 0-1,-1-1 0,4-1 0,3-1 34,0 0 1,-1 0-1,1-1 0,-1-1 0,9-5 0,64-58-145,-62 50 72,2 0 1,0 2-1,41-26 1,-59 41 80,0 0 0,-1 0 0,1 0 0,0 0 0,0 0 1,0 1-1,0-1 0,0 1 0,0-1 0,0 1 0,0 0 0,0-1 0,0 1 0,0 0 1,0 1-1,1-1 0,-1 0 0,0 1 0,0-1 0,0 1 0,0-1 0,-1 1 0,1 0 1,3 1-1,-2 1-5,0-1 0,-1 1-1,0 0 1,1 0 0,-1 0 0,0 0 0,0 0 0,0 0 0,-1 0 0,1 1 0,-1-1-1,2 7 1,1 8-19,-1 0-1,0 0 1,-1 1-1,-1 21 1,-1-34 20,0-1 0,-1 1 1,0-1-1,1 1 0,-2-1 1,1 1-1,-1-1 0,1 0 1,-6 10-1,6-13 15,-1 0-1,1 0 1,-1 0-1,1 0 1,-1 0 0,0 0-1,0 0 1,0-1-1,0 1 1,0-1 0,0 1-1,-1-1 1,1 0-1,0 0 1,-1 0-1,1 0 1,-1 0 0,1 0-1,-1-1 1,1 0-1,-1 1 1,1-1 0,-6 0 1282,9-1-1266,0 0 0,-1 0-1,1-1 1,0 1 0,0 0-1,0 0 1,0 0 0,0 1-1,0-1 1,0 0 0,1 0 0,-1 0-1,0 1 1,0-1 0,3 0-1,137-42-834,3 0 351,-126 37 439,0-2 0,-1-1 0,1 0-1,-2-1 1,25-19 0,-37 26 23,-1 1-1,0-1 0,0-1 1,0 1-1,0 0 0,-1-1 1,1 1-1,-1-1 1,0 0-1,0 0 0,-1 0 1,1 0-1,1-5 0,-1-1 210,-1-1-1,0 0 1,0-20-1,-1 26-17,-1 4-166,0 1 1,0 0-1,1-1 1,-1 1-1,0 0 0,1 0 1,-1 0-1,0 0 1,0 0-1,1 0 1,-1 0-1,0 0 1,1 0-1,-1 0 1,0 0-1,0 1 1,1-1-1,-1 0 0,0 0 1,0 1-1,-8 3-30,0 0-1,0 1 0,0 0 0,1 1 0,0 0 1,0 0-1,1 0 0,0 1 0,0 0 1,0 1-1,1-1 0,0 1 0,1 0 0,0 1 1,0 0-1,0-1 0,1 1 0,1 1 1,0-1-1,0 1 0,0-1 0,1 1 1,1 0-1,-1 19 0,2-27-2,1 1 0,-1-1-1,1 1 1,0-1 0,0 0 0,0 1 0,0-1-1,1 0 1,-1 0 0,1 0 0,-1 0 0,1 0-1,-1 0 1,1 0 0,0-1 0,0 1 0,0 0-1,0-1 1,0 0 0,0 1 0,1-1 0,-1 0-1,0 0 1,1-1 0,-1 1 0,5 1 0,9 2-40,-1-1 1,1-1 0,18 1-1,-22-2-5,197 4-1301,-172-5 818,114 0-2748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6.303"/>
    </inkml:context>
    <inkml:brush xml:id="br0">
      <inkml:brushProperty name="width" value="0.05" units="cm"/>
      <inkml:brushProperty name="height" value="0.05" units="cm"/>
      <inkml:brushProperty name="color" value="#004F8B"/>
    </inkml:brush>
  </inkml:definitions>
  <inkml:trace contextRef="#ctx0" brushRef="#br0">162 0 13014,'0'0'8679,"0"21"-7660,-2 1-1042,-2 1 1,0-1 0,-1 1 0,-1-1-1,-14 32 1,-8 33 60,2 42-23,18-82-9,-1-1 1,-19 53-1,21-92 12,2-20-288,0-31-1639,4 38 1224,-3-44-4248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0.814"/>
    </inkml:context>
    <inkml:brush xml:id="br0">
      <inkml:brushProperty name="width" value="0.05" units="cm"/>
      <inkml:brushProperty name="height" value="0.05" units="cm"/>
      <inkml:brushProperty name="color" value="#004F8B"/>
    </inkml:brush>
  </inkml:definitions>
  <inkml:trace contextRef="#ctx0" brushRef="#br0">329 74 14695,'0'0'7795,"0"-38"-7042,0 37-752,0 0 1,-1 0 0,1 0-1,0-1 1,0 1 0,-1 0-1,1 0 1,0 0-1,-1 0 1,1-1 0,-1 1-1,0 0 1,1 0 0,-1 0-1,0 0 1,0 0 0,1 0-1,-1 1 1,0-1 0,0 0-1,0 0 1,0 1-1,-1-2 1,-34-8-16,24 10 7,0 0-1,0 0 0,0 1 0,-16 3 0,17-1 3,0 1 0,0 0 0,1 0 0,-1 1 0,1 1 0,0-1 0,0 2 0,1-1 0,0 1 0,0 1 0,0 0 0,1 0 0,0 1-1,1-1 1,0 2 0,0-1 0,1 1 0,1 0 0,-1 0 0,1 1 0,1-1 0,0 1 0,1 0 0,0 1 0,0-1 0,1 0 0,1 1 0,-1 16 0,2-24-4,0-1 0,0 0 0,0 0 0,0 0 0,0 0 1,1 0-1,-1 0 0,1 0 0,0 0 0,0 0 0,0-1 0,0 1 1,0 0-1,1 0 0,-1-1 0,3 4 0,-1-4-3,1 0 1,-1 0-1,0 0 0,1-1 0,0 1 0,-1-1 0,1 0 1,0 0-1,0 0 0,-1 0 0,1-1 0,8 1 0,14 2-116,1-2-1,0 0 0,-1-2 1,1-1-1,-1-1 0,45-10 1,-64 11 136,1 0 1,-1-1 0,0 0 0,0 0 0,0 0 0,-1-1 0,1 0 0,-1 0 0,0 0 0,0-1 0,0 0 0,-1 0 0,1-1 0,-2 0 0,1 0 0,0 0 0,-1 0 0,0-1 0,-1 1 0,1-1 0,-1 0 0,0 0 0,-1 0 0,0-1 0,0 1 0,-1 0 0,0-1 0,1-7 0,-1-30 718,-2 35-63,1 30-654,0-4-115,3 58 224,-2-69-192,-1-1-1,1 1 1,0 0 0,1-1 0,-1 1 0,1-1 0,0 1 0,0-1 0,0 0 0,1 1 0,0-1-1,5 6 1,-6-8-116,1-1-1,-1 1 1,1-1-1,0 0 1,-1 0-1,1 0 1,0 0-1,0 0 1,0-1-1,0 1 1,0-1-1,0 0 1,0 1-1,5-2 1,43-8-2531,-43 5 2609,0-1 0,-1 0 1,0 0-1,0 0 0,0-1 1,0 0-1,-1-1 0,0 0 0,0 0 1,-1 0-1,0 0 0,0-1 1,0 0-1,-1 0 0,4-11 0,-2 4 1120,0 1 0,-1-1 0,-1 0 0,0 0 0,2-22 0,-6 63-986,2 0 1,5 36 0,-6-56-75,0 1 1,1-1-1,-1 0 1,1 0-1,1 0 1,-1 0-1,1 0 1,0 0 0,0 0-1,1-1 1,-1 0-1,1 1 1,0-1-1,1-1 1,8 9-1,-8-11-224,-1 0-1,1 0 1,0 0-1,0 0 0,-1-1 1,1 0-1,0 0 0,0 0 1,1-1-1,-1 1 0,0-1 1,0-1-1,0 1 1,0-1-1,0 1 0,0-2 1,0 1-1,0 0 0,9-5 1,0 0 8,-1-1 0,1 0 1,-1-1-1,-1 0 0,16-13 1,35-38 973,22-16 2062,-85 74-2710,1 0 0,0 1 1,0-1-1,1 0 0,-1 0 0,0 1 0,0-1 1,0 0-1,0 1 0,1-1 0,-1 1 0,0 0 0,0-1 1,1 1-1,-1 0 0,0 0 0,1 0 0,-1-1 0,0 2 1,1-1-1,-1 0 0,0 0 0,0 0 0,1 1 1,-1-1-1,0 0 0,1 1 0,1 0 0,-1 1-41,-1 0-1,1 0 1,0 0-1,0 0 1,-1 1-1,0-1 1,1 0-1,-1 1 1,0-1-1,0 1 1,0-1-1,0 1 1,0 3-1,2 11-64,-1 0 1,0 0-1,-1 20 0,-1-36 63,0 1 10,0 9-48,0 0 0,0 0 0,-1 0 0,0 0 0,-1 0 0,-5 17 0,6-25 89,-1 0 1,1-1 0,-1 1 0,0 0 0,0-1 0,0 1 0,0-1 0,0 0-1,-1 0 1,1 0 0,-1 0 0,1 0 0,-1 0 0,0-1 0,1 1-1,-1-1 1,0 0 0,0 0 0,0 0 0,0 0 0,0 0 0,0-1-1,-1 1 1,1-1 0,0 0 0,0 0 0,-5 0 0,7 0-88,1-1 1,-1 1 0,0 0-1,1 0 1,-1 0 0,1 0-1,-1 0 1,0-1 0,1 1-1,-1 0 1,1-1 0,-1 1-1,1 0 1,-1-1 0,1 1-1,-1-1 1,1 1 0,0 0-1,-1-1 1,1 1 0,-1-1-1,1 1 1,0-1-1,0 0 1,-1 1 0,1-1-1,0 1 1,0-1 0,0 1-1,-1-1 1,1 0 0,0 1-1,0-1 1,0 0 0,0 1-1,0-1 1,0 1 0,0-1-1,1 0 1,-1 1 0,0-1-1,0 0 1,0-1-184,0-17-2946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1.182"/>
    </inkml:context>
    <inkml:brush xml:id="br0">
      <inkml:brushProperty name="width" value="0.05" units="cm"/>
      <inkml:brushProperty name="height" value="0.05" units="cm"/>
      <inkml:brushProperty name="color" value="#004F8B"/>
    </inkml:brush>
  </inkml:definitions>
  <inkml:trace contextRef="#ctx0" brushRef="#br0">21 1 19065,'0'0'4754,"-21"7"-4914,21 40 160,0 9 0,0-2 0,17 2-16,7-2 16,-7 0-112,0-2-1025,-13-11-463,-4-9-3091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2.062"/>
    </inkml:context>
    <inkml:brush xml:id="br0">
      <inkml:brushProperty name="width" value="0.05" units="cm"/>
      <inkml:brushProperty name="height" value="0.05" units="cm"/>
      <inkml:brushProperty name="color" value="#004F8B"/>
    </inkml:brush>
  </inkml:definitions>
  <inkml:trace contextRef="#ctx0" brushRef="#br0">9 145 15367,'0'0'6600,"-9"-2"-5821,283-5-2015,-210 1 411,0-1 0,77-21 0,-133 25 2371,-8 0-579,-19 1-260,-33 1-610,44 1-100,1 1 1,-1 0-1,1 0 1,0 1-1,-1 0 1,1 0-1,0 0 1,0 1-1,0 0 1,1 1-1,-1 0 1,1 0-1,-1 0 1,2 1-1,-1-1 1,0 2-1,1-1 1,0 0-1,0 1 1,0 0-1,1 0 1,0 1-1,0-1 1,1 1-1,-1 0 1,2 0-1,-1 0 1,1 0-1,0 0 1,-2 12-1,4-17 1,-1 5-112,0 0 0,1 0 0,0 0 0,0-1-1,1 1 1,0 0 0,0 0 0,2 8 0,-1-13 60,-1 0 1,1 0-1,0 0 1,-1 0-1,1 0 1,0 0-1,0-1 1,1 1-1,-1-1 1,0 1-1,0-1 1,1 0-1,-1 0 1,0 0-1,1 0 1,0 0-1,-1 0 1,1-1 0,-1 1-1,1-1 1,0 0-1,-1 0 1,5 0-1,4 1-191,0 0-1,0-1 1,-1-1-1,1 1 1,0-2-1,15-3 1,-22 4 262,0-1-1,0 1 1,0-1 0,0 0 0,-1 0 0,1 0-1,-1-1 1,1 1 0,-1-1 0,0 0 0,0 0 0,0 0-1,0 0 1,0 0 0,-1-1 0,0 1 0,0-1 0,0 0-1,3-5 1,7-29 948,-10 31-735,0-1-1,0 1 1,1 0-1,0 0 1,0 0-1,1 0 1,-1 1-1,2-1 1,6-8-1,-10 14-221,0 0 0,1 1-1,-1-1 1,0 0 0,1 0-1,-1 1 1,1-1 0,-1 1-1,1 0 1,-1-1 0,1 1 0,-1 0-1,1 0 1,-1 0 0,1 0-1,-1 0 1,1 0 0,-1 0-1,1 0 1,-1 1 0,1-1-1,-1 0 1,1 1 0,-1 0-1,0-1 1,1 1 0,-1 0-1,0-1 1,0 1 0,1 0 0,-1 0-1,0 0 1,0 0 0,2 3-1,33 37-110,-33-36 28,-1 0 0,1 0 0,-1 0 0,0 0 0,0 1 0,0-1 0,-1 1 1,0 0-1,0-1 0,-1 1 0,1 0 0,-1-1 0,-1 9 0,6-30 157,0 1 0,1 0 0,1 0 0,0 0-1,1 1 1,1 0 0,0 0 0,1 1 0,0 0-1,1 1 1,1 0 0,0 1 0,0 0 0,20-12-1,-29 21-84,-1 1-1,1-1 0,0 1 0,0 0 0,0 0 1,-1 0-1,1 0 0,0 1 0,0-1 0,0 1 0,0 0 1,0-1-1,0 2 0,0-1 0,0 0 0,0 0 0,0 1 1,0 0-1,5 1 0,-4 0-4,1 1 0,0-1 0,-1 1 0,0 0 0,0 1 0,0-1 0,0 1 0,0-1 0,-1 1 0,5 6 0,1 3-10,-1 0 1,-1 0 0,0 1 0,-1 0 0,0 0-1,6 25 1,-8 0 1,-4-32-51,1 0 1,-1-1-1,1 1 0,1 0 1,-1-1-1,1 1 0,4 9 0,-6-15 60,0-1 0,1 1-1,-1-1 1,0 0 0,1 1-1,-1-1 1,0 1 0,1-1-1,-1 0 1,1 1 0,-1-1-1,1 0 1,-1 0 0,1 1-1,-1-1 1,0 0 0,1 0-1,-1 0 1,1 0 0,-1 1-1,1-1 1,0 0 0,-1 0-1,1 0 1,-1 0 0,1 0-1,-1 0 1,1 0 0,-1-1-1,1 1 1,-1 0 0,1 0-1,-1 0 1,1 0-1,-1-1 1,0 1 0,1 0-1,-1 0 1,1-1 0,-1 1-1,1 0 1,-1-1 0,0 1-1,1-1 1,-1 1 0,0 0-1,1-1 1,-1 1 0,0-1-1,1 0 1,15-26 256,-15 24-254,51-107 182,38-67 1,-90 176-172,0 0 1,0 1-1,0-1 1,0 1-1,1-1 1,-1 1-1,0-1 1,0 1-1,1-1 1,-1 1-1,0-1 1,1 1-1,-1 0 1,0-1-1,1 1 1,-1-1-1,1 1 1,-1 0-1,0-1 1,1 1-1,-1 0 1,1 0 0,-1-1-1,1 1 1,-1 0-1,1 0 1,-1 0-1,1-1 1,0 1-1,-1 0 1,1 0-1,-1 0 1,1 0-1,-1 0 1,1 0-1,0 0 1,6 23-45,-7 56-231,0-61 305,0-9-38,0 0-1,0 0 1,1 0-1,1 0 1,-1-1 0,1 1-1,1-1 1,5 16-1,-6-21 2,0 1 1,1-1-1,-1 0 0,1 0 0,-1 0 1,1 0-1,0 0 0,0 0 0,0-1 0,1 1 1,-1-1-1,1 0 0,-1 0 0,1 0 0,0-1 1,-1 1-1,1-1 0,0 0 0,0 0 1,0 0-1,0-1 0,5 1 0,6 0-46,0 0 0,1-1 0,28-4 0,-38 3-79,1 0 0,0-1 0,0 0 0,-1 0 0,1 0 0,-1-1 0,0 0 0,0 0 0,0-1 0,11-8 0,-16 11 27,-1-16-290,0 7-2677,0-2-6650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4.013"/>
    </inkml:context>
    <inkml:brush xml:id="br0">
      <inkml:brushProperty name="width" value="0.05" units="cm"/>
      <inkml:brushProperty name="height" value="0.05" units="cm"/>
      <inkml:brushProperty name="color" value="#004F8B"/>
    </inkml:brush>
  </inkml:definitions>
  <inkml:trace contextRef="#ctx0" brushRef="#br0">112 343 5346,'0'0'15824,"1"0"-15886,2 0 60,-2 0 31,19 12-744,-19-13 767,-1 1 0,0 0 0,1 0 0,-1 0 0,0-1 0,1 1-1,-1 0 1,0 0 0,0-1 0,1 1 0,-1 0 0,0 0 0,0-1 0,1 1 0,-1 0 0,0-1 0,0 1-1,0-1 1,0 1 0,1 0 0,-1-1 0,0 1 0,0 0 0,0-1 0,0 1 0,0-1 0,0 1 0,0 0 0,0-1-1,0 1 1,0-1 0,0 1 0,0 0 0,-1-1 0,1 1 0,0 0 0,0-1 0,0 1 0,0 0 0,-1-1 0,1 1-1,0-1 1,-1 0-57,1 1-1,0-1 0,-1 0 0,1 0 0,0 0 1,-1 0-1,1 1 0,-1-1 0,0 0 0,1 0 1,-1 1-1,0-1 0,1 0 0,-1 1 1,0-1-1,0 1 0,1-1 0,-1 1 0,0-1 1,0 1-1,-2-1 0,-1 1 7,0-1 0,0 1 0,-1 0 0,1 0 1,0 1-1,-1 0 0,1-1 0,0 1 0,0 1 0,0-1 0,0 0 0,0 1 1,0 0-1,0 0 0,1 0 0,-1 1 0,0-1 0,1 1 0,0 0 0,0 0 0,0 0 1,0 0-1,0 0 0,1 1 0,-1-1 0,-3 8 0,2-1-7,0-1-1,1 1 1,0 0 0,0-1-1,1 1 1,1 0-1,-1 1 1,2-1 0,-1 0-1,2 12 1,0-19 1,0 0-1,-1 0 1,1 0 0,0 0 0,1 0-1,-1-1 1,1 1 0,-1 0 0,1-1-1,0 1 1,0-1 0,0 1 0,0-1-1,0 0 1,0 0 0,1 0 0,-1 0-1,1 0 1,0 0 0,-1-1-1,1 0 1,0 1 0,0-1 0,0 0-1,0 0 1,0 0 0,0-1 0,0 1-1,4-1 1,14 4-42,0-2 0,1-1 0,24-1 0,-29 0 33,2 0-26,0-2 0,0 0 0,-1-1-1,1 0 1,-1-2 0,0 0 0,0-1 0,0-1 0,-1-1 0,24-14 0,-32 17 33,0-1 1,0 0-1,-1-1 1,0 0-1,0 0 0,-1 0 1,0-1-1,0 0 1,-1-1-1,0 0 1,-1 0-1,0 0 0,0 0 1,0-1-1,-2 0 1,1 1-1,-1-2 1,-1 1-1,1 0 0,0-14 1,-2 7-17,2-16-20,-1 0 0,-2 1-1,-1-1 1,-1 0-1,-9-42 1,-6 40 131,17 33-40,-1 1 0,0-1 1,0 1-1,0-1 0,0 1 1,0 0-1,0-1 0,0 1 0,-1 0 1,1 0-1,0 0 0,-1 0 1,1 0-1,-1 0 0,1 0 1,-1 1-1,1-1 0,-1 0 1,-2 0-1,-1 18 72,0 32-141,3 1 1,7 97 0,-2-128 12,0 0 0,1-1 0,1 0 0,1 0 0,0 0 0,2-1 0,0 0 0,1 0 0,0 0 0,1-2 0,1 1 0,1-1 0,0-1 0,1 0 0,25 21 0,-31-30-84,1 0 1,0-1 0,0 0 0,0 0 0,1-1 0,-1 0 0,1-1-1,0 0 1,0 0 0,0-1 0,0 0 0,0 0 0,0-1 0,0 0 0,0-1-1,0 0 1,0 0 0,11-4 0,1 0-204,0-1 1,-1-2-1,0 0 1,0-1-1,0-1 0,23-16 1,-30 17-7,0 0 1,0 0-1,-2-2 1,1 1-1,-1-1 1,10-14-1,-17 19 265,1-1 0,-1-1 0,0 1-1,0-1 1,-1 1 0,0-1 0,-1 0 0,0 0-1,0 0 1,-1 0 0,1-1 0,-1-15-1,-1 18 275,0-14 583,0 19-765,0 1 1,0 0-1,0 0 1,0 0-1,0 0 1,1 0-1,-1-1 1,0 1-1,0 0 1,0 0 0,0 0-1,0 0 1,0-1-1,0 1 1,0 0-1,0 0 1,0 0-1,0 0 1,0-1-1,0 1 1,0 0-1,0 0 1,0 0 0,0 0-1,0-1 1,0 1-1,-1 0 1,1 0-1,0 0 1,0 0-1,0-1 1,0 1-1,0 0 1,0 0-1,0 0 1,-1 0 0,1 0-1,0 0 1,0 0-1,0-1 1,0 1-1,0 0 1,-1 0-1,1 0 1,0 0-1,0 0 1,0 0-1,0 0 1,-1 0 0,1 0-1,0 0 1,0 0-1,0 0 1,0 0-1,-1 0 1,1 0-1,0 0 1,0 0-1,0 0 1,0 0-1,-1 0 1,1 0-1,0 0 1,-21 22-17,1 0 1,0 1-1,-16 27 0,30-40-68,0 1 0,1 0 0,0 0-1,1 0 1,0 1 0,0-1 0,1 1-1,1 0 1,0 0 0,0 24 0,2-35-95,0 0 0,0 0 0,0 0 0,0 0 1,1 0-1,-1 0 0,0 0 0,1 0 0,-1-1 0,0 1 0,1 0 1,0 0-1,-1 0 0,1 0 0,-1-1 0,1 1 0,0 0 1,-1 0-1,1-1 0,0 1 0,0-1 0,0 1 0,0-1 1,-1 1-1,1-1 0,0 1 0,0-1 0,0 0 0,0 1 1,0-1-1,0 0 0,0 0 0,0 0 0,0 0 0,0 0 1,0 0-1,1 0 0,42-6-2997,-44 6 3051,46-17-5854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4.494"/>
    </inkml:context>
    <inkml:brush xml:id="br0">
      <inkml:brushProperty name="width" value="0.05" units="cm"/>
      <inkml:brushProperty name="height" value="0.05" units="cm"/>
      <inkml:brushProperty name="color" value="#004F8B"/>
    </inkml:brush>
  </inkml:definitions>
  <inkml:trace contextRef="#ctx0" brushRef="#br0">1 76 6659,'0'0'12123,"1"6"-11734,2 3-357,-1 1 0,1-1 0,1 0 0,-1 0 0,2 0 0,-1 0-1,1-1 1,0 0 0,1 0 0,13 14 0,-15-18-33,0 0 0,0-1 0,1 0 0,-1 1 0,1-2 0,0 1 1,0 0-1,0-1 0,0 0 0,1 0 0,-1-1 0,0 1 0,1-1 0,-1 0 0,1-1 1,-1 1-1,1-1 0,0 0 0,-1 0 0,1-1 0,9-2 0,-4 0 24,0 0 0,-1-1 1,0 0-1,0-1 0,0 0 0,0-1 0,-1 0 0,16-13 0,2-5 44,32-38 1,-2 2 227,-42 49-199,-5 13 3,-7 1-102,-1 1 0,0-1 1,1 1-1,-2 0 0,1 0 1,0 0-1,-1 0 0,0 0 0,0 0 1,0 0-1,0 0 0,-1 0 1,1 5-1,-1 65-58,-1-47 48,1-6 64,-1-22 344,8-31 140,-1 22-556,0 0-1,0 0 1,1 1-1,1 1 1,0-1-1,15-12 1,59-43-330,-79 62 347,1-1 0,-1 1 1,0 0-1,1 0 0,-1 0 0,1 0 0,-1 1 1,1-1-1,0 1 0,0 0 0,0 0 1,0 1-1,0-1 0,0 1 0,0 0 1,0 0-1,0 0 0,0 0 0,-1 1 1,1-1-1,5 3 0,-6-2-2,1 1 1,-1 0-1,0 1 0,0-1 1,0 0-1,-1 1 0,1 0 0,-1-1 1,1 1-1,-1 0 0,0 0 1,0 1-1,0-1 0,-1 0 1,1 1-1,-1-1 0,1 1 1,-1-1-1,0 1 0,-1-1 0,2 7 1,0 7 13,0-1 0,0 30 1,-1-43-3,-1 0 0,-1 1 0,1-1 0,0 0 0,-1 0 0,0 0 0,0 1 0,0-1 0,0 0 0,0 0 0,0 0 0,-1-1 0,0 1 0,1 0 1,-1 0-1,0-1 0,0 1 0,-1-1 0,1 0 0,-5 4 0,7-6-7,0 0 1,0 0-1,0 0 1,-1 0-1,1 0 1,0 0-1,0 0 1,0 0-1,0 1 1,0-1-1,-1 0 1,1 0-1,0 0 1,0 0 0,0 0-1,0 0 1,0 0-1,-1-1 1,1 1-1,0 0 1,0 0-1,0 0 1,0 0-1,0 0 1,0 0-1,-1 0 1,1 0-1,0 0 1,0 0-1,0 0 1,0 0-1,0 0 1,0-1-1,0 1 1,-1 0-1,1 0 1,0 0-1,0 0 1,0 0-1,0 0 1,0-1-1,0 1 1,0 0-1,0 0 1,0 0 0,0 0-1,0 0 1,0-1-1,0 1 1,0 0-1,0 0 1,0 0-1,0 0 1,0 0-1,0-1 1,0 1-1,0 0 1,0 0-1,0 0 1,0 0-1,2-11-1308,5-10-3624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4.841"/>
    </inkml:context>
    <inkml:brush xml:id="br0">
      <inkml:brushProperty name="width" value="0.05" units="cm"/>
      <inkml:brushProperty name="height" value="0.05" units="cm"/>
      <inkml:brushProperty name="color" value="#004F8B"/>
    </inkml:brush>
  </inkml:definitions>
  <inkml:trace contextRef="#ctx0" brushRef="#br0">58 0 15863,'0'0'6417,"0"3"-6263,1 18-153,-1 1-1,-2-1 0,0 0 1,-1 0-1,-1 0 0,-1-1 1,-9 25-1,14-46-51,0 1-1,0 0 1,0-1 0,0 1-1,0 0 1,0-1 0,0 1-1,0 0 1,0-1 0,0 1-1,-1 0 1,1 0 0,0-1-1,0 1 1,0 0 0,0 0-1,-1-1 1,1 1 0,0 0-1,0 0 1,-1 0 0,1-1-1,0 1 1,-1 0 0,1 0-1,0 0 1,0 0 0,-1 0-1,1-1 1,0 1 0,-1 0-1,1 0 1,0 0 0,-1 0-1,1 0 1,0 0 0,-1 0-1,1 0 1,0 0 0,-1 0-1,1 0 1,0 1 0,0-1-1,-1 0 1,1 0 0,0 0-1,-1 0 1,1 0 0,0 1-1,0-1 1,-1 0 0,1 0-1,0 0 1,0 1 0,-1-1-1,1 0 1,0 0 0,0 1-1,0-1 1,-1 0 0,1 0-1,0 1 1,0-1 0,0 0-1,0 1 1,0-1-1,-3-5-2946,-9-9-6934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5.234"/>
    </inkml:context>
    <inkml:brush xml:id="br0">
      <inkml:brushProperty name="width" value="0.05" units="cm"/>
      <inkml:brushProperty name="height" value="0.05" units="cm"/>
      <inkml:brushProperty name="color" value="#004F8B"/>
    </inkml:brush>
  </inkml:definitions>
  <inkml:trace contextRef="#ctx0" brushRef="#br0">13 49 5907,'0'0'17880,"-12"-48"-17880,12 61-5058,25 3 287</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5.600"/>
    </inkml:context>
    <inkml:brush xml:id="br0">
      <inkml:brushProperty name="width" value="0.05" units="cm"/>
      <inkml:brushProperty name="height" value="0.05" units="cm"/>
      <inkml:brushProperty name="color" value="#004F8B"/>
    </inkml:brush>
  </inkml:definitions>
  <inkml:trace contextRef="#ctx0" brushRef="#br0">179 1 20697,'0'0'2121,"-13"22"-1944,7-10-174,-2 0-2,1 0-1,1 0 0,0 1 1,1 0-1,0 0 1,1 0-1,0 1 0,1 0 1,1-1-1,0 1 0,0 28 1,8-1 23,1-1 1,1 0 0,19 50 0,-15-53 2,-1 1 0,-2 0 0,8 75 1,-16-30-100,-1-83 40,-1 1 1,1-1 0,0 1-1,0-1 1,0 1 0,0-1 0,-1 1-1,1-1 1,0 0 0,0 1-1,-1-1 1,1 1 0,0-1 0,-1 0-1,1 1 1,0-1 0,-1 0-1,1 1 1,-1-1 0,1 0-1,-1 1 1,1-1 0,0 0 0,-1 0-1,1 0 1,-1 0 0,1 1-1,-1-1 1,1 0 0,-1 0 0,1 0-1,-1 0 1,1 0 0,-1 0-1,1 0 1,-1 0 0,1 0-1,-1 0 1,0-1 0,-21-4-705,-15-17-1366</inkml:trace>
  <inkml:trace contextRef="#ctx0" brushRef="#br0" timeOffset="1">1 377 16456,'0'0'3993,"34"-6"-4257,116-19-504,-89 17-466,0 2 1,69 3-1,-107 3 1992,-21 0-617,-1 1 0,1-1 0,-1 1 0,1 0 0,-1-1 0,0 1 0,1 0 0,-1 0-1,0 0 1,0 0 0,0 0 0,0 0 0,0 0 0,0 0 0,0 0 0,0 0 0,0 1 0,0-1 0,0 0 0,-1 1-1,2 1 1,17 43 1398,-6-12-1146,-11-32-509,-1 0 1,0 0-1,0 1 1,0-1-1,-1 0 1,1 1-1,0-1 1,-1 0-1,0 1 0,1-1 1,-1 1-1,0 2 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5.984"/>
    </inkml:context>
    <inkml:brush xml:id="br0">
      <inkml:brushProperty name="width" value="0.05" units="cm"/>
      <inkml:brushProperty name="height" value="0.05" units="cm"/>
      <inkml:brushProperty name="color" value="#004F8B"/>
    </inkml:brush>
  </inkml:definitions>
  <inkml:trace contextRef="#ctx0" brushRef="#br0">21 10 19897,'0'0'4050,"-21"-10"-5731,59 38 48,3 12-351,-8 1-5140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6.428"/>
    </inkml:context>
    <inkml:brush xml:id="br0">
      <inkml:brushProperty name="width" value="0.05" units="cm"/>
      <inkml:brushProperty name="height" value="0.05" units="cm"/>
      <inkml:brushProperty name="color" value="#004F8B"/>
    </inkml:brush>
  </inkml:definitions>
  <inkml:trace contextRef="#ctx0" brushRef="#br0">225 317 17240,'0'0'5002,"-11"-16"-4786,-31-52-112,41 66-94,0 1 0,1 0 0,-1-1-1,0 1 1,0 0 0,0 0 0,0 0 0,0-1-1,0 1 1,-1 0 0,1 0 0,0 1-1,0-1 1,-1 0 0,1 0 0,0 0 0,-1 1-1,1-1 1,-1 1 0,1-1 0,-1 1 0,1 0-1,-3-1 1,3 2-14,-1-1 0,0 1 1,1-1-1,-1 1 0,1 0 0,-1 0 0,1 0 0,-1 0 0,1 0 1,0 0-1,-1 0 0,-1 2 0,-2 1-2,-5 4 6,1 0 0,0 0-1,0 1 1,1 0 0,0 1-1,1 0 1,0 0 0,0 0 0,1 1-1,0 0 1,1 0 0,0 1-1,1-1 1,1 1 0,0 0 0,0 0-1,1 0 1,-1 19 0,2-16-22,2 13-48,-1-27 51,0 0 0,1 0 0,-1 0 0,1 0 0,-1-1 0,0 1 0,1 0 0,0-1 0,-1 1 0,1 0 0,-1-1 0,1 1 0,0 0 0,-1-1 0,1 1 0,0-1 0,0 1 0,-1-1 0,1 0 0,0 1 0,0-1 0,0 0 0,0 1 0,0-1 0,-1 0 0,1 0 0,0 0 0,2 0 0,20 1-309,0-1 1,0-1-1,0-1 1,0-1 0,-1-1-1,1-1 1,-1-2-1,0 0 1,0-1-1,-1 0 1,0-2 0,-1-1-1,0-1 1,28-21-1,-44 30 217,0-1 1,0 1-1,0-1 0,-1 0 0,1-1 0,-1 1 0,0 0 0,0-1 1,-1 0-1,1 0 0,-1 0 0,0 0 0,-1 0 0,3-8 1,0-45 4352,-4 58-4202,-1-1-1,1 1 1,0 0 0,0 0-1,0-1 1,0 1 0,-1 0-1,1 0 1,0 0 0,0-1-1,-1 1 1,1 0 0,0 0-1,-1 0 1,1 0 0,0 0-1,0 0 1,-1-1 0,1 1-1,0 0 1,-1 0 0,1 0-1,0 0 1,0 0-1,-1 0 1,1 0 0,0 0-1,-1 0 1,1 1 0,0-1-1,-1 0 1,1 0 0,0 0-1,0 0 1,-1 0 0,1 0-1,0 1 1,0-1 0,-1 0-1,1 0 1,0 0 0,0 1-1,-16 7-125,8-3 10,1 1-1,0 0 1,0 0 0,1 0-1,0 1 1,0 0-1,0 0 1,1 1-1,0-1 1,1 1-1,-1 0 1,2 0-1,-1 1 1,1-1-1,0 1 1,1 0-1,0 0 1,0 0-1,1 0 1,0 14-1,7-19-4892,9-8 3683,9-8 1109,5-13-197,8-4 4328,-32 28-3831,1 1-1,-1-1 0,0 1 0,1 0 1,-1 1-1,1-1 0,-1 1 0,0 0 0,1 0 1,-1 1-1,0-1 0,0 1 0,0 1 1,0-1-1,8 6 0,25 8-5,-21-12-163,-1-1-1,1 0 1,0-1 0,0-1-1,0 0 1,0-1-1,0-1 1,-1-1-1,1 0 1,0-1-1,-1-1 1,1-1-1,-1 0 1,0-1 0,-1-1-1,19-10 1,-30 14 18,0-1 0,-1 1 1,1-1-1,0 0 0,-1-1 1,0 1-1,0 0 0,0-1 1,-1 0-1,0 0 0,1 1 0,-2-1 1,1-1-1,0 1 0,-1 0 1,0 0-1,-1 0 0,1-7 1,0-7 426,0-1 1,-2 1 0,-5-32-1,3 35-56,-1 1-1,-1 0 1,0 0-1,-1 0 0,0 1 1,-1 0-1,-1 0 1,0 0-1,-1 1 1,-13-14-1,21 57 50,0-12-395,1 1-1,1-1 0,1 0 0,0 0 0,1 0 0,1 0 0,1 0 0,1-1 0,0 1 1,15 27-1,6-1-63,-18-31-337,0 0-1,-1 0 1,-1 1 0,-1 0-1,1 1 1,6 26-1,-12-19-4373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6.648"/>
    </inkml:context>
    <inkml:brush xml:id="br0">
      <inkml:brushProperty name="width" value="0.05" units="cm"/>
      <inkml:brushProperty name="height" value="0.05" units="cm"/>
      <inkml:brushProperty name="color" value="#004F8B"/>
    </inkml:brush>
  </inkml:definitions>
  <inkml:trace contextRef="#ctx0" brushRef="#br0">0 54 17240,'0'0'6251,"9"-9"-5939,24-29-123,-33 38-187,1-1-1,-1 1 1,0-1-1,1 1 1,-1 0-1,1-1 1,-1 1 0,1-1-1,-1 1 1,1 0-1,-1-1 1,1 1-1,-1 0 1,1-1-1,0 1 1,-1 0-1,1 0 1,-1 0-1,1 0 1,0 0-1,-1-1 1,1 1-1,-1 0 1,1 0-1,0 0 1,-1 1-1,1-1 1,0 0-1,-1 0 1,1 0 0,-1 0-1,1 1 1,0-1-1,-1 0 1,1 0-1,-1 1 1,1-1-1,-1 1 1,1-1-1,-1 0 1,1 1-1,-1-1 1,0 1-1,1-1 1,-1 1-1,1-1 1,-1 1-1,0 0 1,3 2-7,46 43-86,-2 1 0,57 76 0,68 122 81,-168-239-87,-1-2-54,-1-1-1,1 1 0,-1-1 1,0 1-1,0 0 0,0 0 0,0 0 1,0 0-1,-1 0 0,0 0 0,0 0 1,0 0-1,0 1 0,-1-1 0,0 0 1,0 6-1,0-10-3,0 1 1,-1-1-1,1 1 0,-1-1 0,1 1 1,-1-1-1,1 1 0,0-1 0,-1 0 1,0 1-1,1-1 0,-1 0 0,1 1 1,-1-1-1,1 0 0,-1 0 0,0 0 1,1 0-1,-1 1 0,0-1 1,1 0-1,-1 0 0,1 0 0,-1 0 1,0 0-1,-1-1 0,-51 2-9791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6.799"/>
    </inkml:context>
    <inkml:brush xml:id="br0">
      <inkml:brushProperty name="width" value="0.05" units="cm"/>
      <inkml:brushProperty name="height" value="0.05" units="cm"/>
      <inkml:brushProperty name="color" value="#004F8B"/>
    </inkml:brush>
  </inkml:definitions>
  <inkml:trace contextRef="#ctx0" brushRef="#br0">1 5 19849,'0'0'1796,"9"0"-1932,417-4-2346,-422 5 2611,0-1-1,0 1 1,0 0-1,-1 1 1,1-1-1,-1 0 0,1 1 1,-1 0-1,1 0 1,-1 0-1,0 0 1,0 1-1,0-1 1,5 6-1,-1 1 57,1-1 0,-1 1 0,0 0 0,5 12 0,-7-5-104,-5-8-5607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7.210"/>
    </inkml:context>
    <inkml:brush xml:id="br0">
      <inkml:brushProperty name="width" value="0.05" units="cm"/>
      <inkml:brushProperty name="height" value="0.05" units="cm"/>
      <inkml:brushProperty name="color" value="#004F8B"/>
    </inkml:brush>
  </inkml:definitions>
  <inkml:trace contextRef="#ctx0" brushRef="#br0">17 21 20617,'0'0'3474,"-16"-20"-3666,16 37-720,12 14 159,13 8-495,4 1-3058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7.563"/>
    </inkml:context>
    <inkml:brush xml:id="br0">
      <inkml:brushProperty name="width" value="0.05" units="cm"/>
      <inkml:brushProperty name="height" value="0.05" units="cm"/>
      <inkml:brushProperty name="color" value="#004F8B"/>
    </inkml:brush>
  </inkml:definitions>
  <inkml:trace contextRef="#ctx0" brushRef="#br0">159 1 16712,'0'0'6528,"-20"12"-6512,-64 43-24,80-52-86,0 0 0,0 0 1,0 0-1,0 1 0,0 0 0,1 0 0,0 0 0,0 0 1,0 0-1,0 0 0,1 1 0,-1 0 0,1-1 0,0 1 1,1 0-1,-1 0 0,1 0 0,0 0 0,0 0 1,1 0-1,-1 0 0,1 0 0,1 10 0,0-14 20,-1-1 0,0 1 0,1-1 0,-1 1 0,1-1 0,-1 0 0,1 1 0,-1-1 0,1 0 0,0 1 0,-1-1 0,1 0 0,-1 0 0,1 1 0,0-1 0,-1 0-1,1 0 1,-1 0 0,1 0 0,0 0 0,-1 0 0,1 0 0,0 0 0,-1 0 0,1 0 0,0 0 0,0-1 0,21-1-294,-13-1 377,-1 0 0,1-1-1,-1 0 1,0 0 0,0 0 0,0-1-1,-1-1 1,1 1 0,-1-1 0,-1 0-1,1-1 1,-1 0 0,0 0 0,8-12-1,33-34 1489,-46 53-1472,-1-1 1,0 1 0,1-1 0,-1 1 0,1-1 0,-1 1 0,1-1 0,-1 1-1,1 0 1,0-1 0,-1 1 0,1 0 0,-1 0 0,1-1 0,0 1 0,-1 0 0,1 0-1,-1 0 1,1 0 0,0 0 0,-1 0 0,1 0 0,0 0 0,-1 0 0,1 0-1,0 0 1,-1 0 0,1 0 0,0 1 0,-1-1 0,1 0 0,-1 0 0,1 1-1,-1-1 1,1 0 0,0 1 0,-1-1 0,1 1 0,-1-1 0,0 1 0,1-1 0,-1 1-1,1-1 1,-1 1 0,0-1 0,1 1 0,-1-1 0,0 1 0,1 1 0,10 34-412,-10-29 510,1 8-79,7 22-252,-9-37 192,0 1 0,0 0 0,1-1 0,-1 1 0,1 0 0,-1-1 0,1 1 1,-1-1-1,1 1 0,-1-1 0,1 1 0,-1-1 0,1 1 0,0-1 0,-1 1 0,1-1 0,0 0 1,-1 1-1,1-1 0,0 0 0,-1 0 0,1 0 0,0 1 0,0-1 0,-1 0 0,1 0 0,0 0 1,-1 0-1,1 0 0,0 0 0,0-1 0,-1 1 0,1 0 0,0 0 0,0 0 0,-1-1 0,1 1 1,0 0-1,-1-1 0,1 1 0,-1 0 0,2-2 0,8-4 38,0-1 1,-1 0-1,16-16 0,15-12 161,-38 34-161,-1 0-1,0 1 1,1-1-1,-1 0 0,1 1 1,-1-1-1,1 1 0,-1 0 1,1 0-1,-1-1 0,1 1 1,-1 0-1,1 0 1,0 0-1,-1 1 0,1-1 1,-1 0-1,1 0 0,-1 1 1,1-1-1,-1 1 1,0 0-1,1-1 0,-1 1 1,0 0-1,1 0 0,1 1 1,36 36-293,-20-19 364,-14-15-124,0-1 0,0 1 0,1-1 0,-1 0 0,1 0 0,0-1 0,0 0 0,0 0 0,0 0 0,1-1 0,-1 0 0,0 0 0,1 0 0,7-1 0,30-3-4087,-2-6-9879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8.598"/>
    </inkml:context>
    <inkml:brush xml:id="br0">
      <inkml:brushProperty name="width" value="0.05" units="cm"/>
      <inkml:brushProperty name="height" value="0.05" units="cm"/>
      <inkml:brushProperty name="color" value="#004F8B"/>
    </inkml:brush>
  </inkml:definitions>
  <inkml:trace contextRef="#ctx0" brushRef="#br0">0 45 12230,'0'0'9689,"24"-10"-9502,-2 1-158,0 1-1,38-9 0,-55 17-22,-1 0-1,1 0 0,-1 0 0,0 1 0,1 0 0,-1 0 0,0 0 0,0 0 0,0 1 0,0-1 1,0 1-1,0 0 0,0 0 0,0 1 0,-1-1 0,1 1 0,-1 0 0,0 0 0,0 0 0,0 0 1,0 0-1,0 1 0,-1-1 0,1 1 0,3 7 0,-2-5 15,4 7 14,0 1 0,-1 0 0,-1 0 1,0 0-1,-1 0 0,0 1 1,-1 0-1,2 18 0,0 16 70,-1 62 1,-5-79-80,1 0 0,1 0 1,2 0-1,2-1 1,11 40-1,-17-68-25,1-1-1,0 0 1,0 0 0,0 0-1,1 0 1,-1 0 0,0 0-1,1 0 1,-1 0-1,1 0 1,0-1 0,0 1-1,-1 0 1,1-1-1,0 0 1,0 1 0,0-1-1,1 0 1,-1 0 0,2 1-1,1-1-10,-1 0 0,1-1 1,0 1-1,-1-1 0,1 0 0,-1 0 0,1 0 0,0-1 1,7-1-1,4-3-51,0 0 0,-1-1 0,0 0-1,24-15 1,-26 13-31,0 0 0,-1-1 0,0 0 0,0-1 0,-1 0 0,-1-1 0,14-17 0,-18 20 45,-1 0 0,0-1 0,-1 1 0,0-1 0,0 0 0,-1 0 0,0 0 0,0 0 0,-1-1 0,-1 1 0,1-1 0,-1-15 0,0 10 9,-3-45 461,2 59-374,0 0-1,0 0 1,0 0 0,0-1-1,-1 1 1,1 0-1,0 0 1,-1 0-1,1-1 1,-1 1-1,1 0 1,-1 0 0,0 0-1,1 0 1,-1 0-1,0 0 1,0 0-1,0 0 1,1 1-1,-1-1 1,0 0 0,0 0-1,0 1 1,-1-1-1,1 0 1,0 1-1,0-1 1,0 1-1,0 0 1,0-1 0,-1 1-1,1 0 1,0 0-1,0-1 1,-1 1-1,1 0 1,0 0 0,-2 1-1,1 0-48,-1 0-1,1 0 1,-1 1-1,1-1 1,0 1 0,0-1-1,0 1 1,0 0-1,0 0 1,0 0-1,0 0 1,0 0 0,1 1-1,-3 4 1,-18 35-85,17-27 86,0 1 0,1 0-1,0 1 1,2-1 0,0 0-1,1 1 1,1 26 0,0-41-41,0 1 0,1-1 0,-1 0 0,0 0-1,1 0 1,-1 0 0,1 0 0,0 0 0,0 0 0,0 0 0,0-1 0,0 1 0,0 0 0,0 0 0,0-1 0,1 1 0,-1-1 0,1 1 0,-1-1 0,4 3 0,0-2-90,-1 1 1,0-1-1,1 0 0,0 0 1,-1-1-1,1 1 0,0-1 1,0 0-1,5 0 0,-4 0-57,0 0-1,0-1 0,0 0 0,0 0 0,0 0 1,0-1-1,0 0 0,0 0 0,0-1 0,-1 1 1,1-1-1,0 0 0,-1-1 0,1 0 0,8-6 1,-11 6 149,0-1 0,0 1-1,0-1 1,0 0 0,-1 0 0,0 0 0,0-1 0,0 1 0,0 0 0,-1-1 0,1 1 0,0-10 0,0-58 1694,-3 43-164,1 28-1176,9 12-174,10 34-227,-13-31 131,0 0 0,1 0 0,0 0 1,12 15-1,-17-25-94,1-1 1,0 0 0,0 0-1,0 0 1,1 0 0,-1 0-1,1-1 1,-1 1 0,1-1 0,0 0-1,0 0 1,0 0 0,0-1-1,0 0 1,0 1 0,1-2-1,-1 1 1,0 0 0,9-1-1,-7 0-137,-1 0-1,1-1 0,0 0 1,-1 0-1,1 0 0,-1-1 1,1 0-1,-1 0 0,0 0 1,0-1-1,0 0 0,0 0 0,0 0 1,-1 0-1,1-1 0,-1 0 1,0 0-1,0 0 0,0 0 1,-1-1-1,1 0 0,2-5 1,6-11 824,-1-2 1,-1 1-1,14-46 1,-6 14 954,-11 46-825,-2 15-558,1 22-375,-6-24 216,4 20-87,9 46 151,-12-66-151,0 0 1,0 0-1,1-1 1,0 1-1,0-1 1,0 1 0,0-1-1,1 0 1,0 0-1,0 0 1,4 5-1,-5-8-69,1 1-1,-1-1 0,1 1 1,-1-1-1,1 0 0,-1 0 1,1 0-1,0 0 0,0-1 1,-1 1-1,1-1 1,0 1-1,0-1 0,0 0 1,-1 0-1,1-1 0,0 1 1,0 0-1,0-1 0,-1 0 1,1 0-1,0 1 1,-1-2-1,1 1 0,4-2 1,2-3 17,0 1 0,0-1 0,-1 0 0,0-1 1,10-9-1,-5 0 119,-10 12 86,-1 1 1,0-1-1,1 1 1,0 0-1,0 0 1,0 0-1,0 0 0,0 1 1,0-1-1,1 1 1,0 0-1,-1 0 1,1 0-1,7-3 1,-10 6-87,0 0 1,0 0-1,0 0 1,-1 0 0,1 0-1,0 0 1,-1 0 0,1 0-1,-1 0 1,1 0-1,-1 0 1,1 0 0,-1 0-1,0 1 1,1-1 0,-1 0-1,0 0 1,0 0 0,0 1-1,0-1 1,0 0-1,-1 2 1,1 40-29,0-32 120,0-7-84,0 15 106,0 1 1,-1-1-1,-1 0 1,0 0 0,-9 29-1,9-42-102,0-1 0,0 0 0,-1 0 0,1-1 0,-1 1 0,0 0 0,-1-1 0,1 0-1,-1 0 1,0 0 0,0 0 0,0 0 0,0-1 0,-1 0 0,1 0 0,-1 0 0,0 0 0,0-1 0,0 0 0,0 0-1,0 0 1,0-1 0,-1 1 0,-9 0 0,-4 0-125,1 0 1,-1-1-1,1-1 1,-37-5-1,48-2-2615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9.072"/>
    </inkml:context>
    <inkml:brush xml:id="br0">
      <inkml:brushProperty name="width" value="0.05" units="cm"/>
      <inkml:brushProperty name="height" value="0.05" units="cm"/>
      <inkml:brushProperty name="color" value="#004F8B"/>
    </inkml:brush>
  </inkml:definitions>
  <inkml:trace contextRef="#ctx0" brushRef="#br0">29 288 16039,'0'0'2900,"10"-20"-1830,-5 10-961,42-88 744,-41 84-770,-1-1 0,-1 1 0,0-1 0,0-1-1,-2 1 1,2-21 0,-6 9 8,-6 19 65,5 10-148,0 0 0,-1 0 0,1 0-1,0 0 1,0 0 0,0 1 0,0-1 0,1 1 0,-4 4 0,-2 0-3,1 1 0,0 0 1,1 1-1,-1 0 0,2 0 1,-1 0-1,1 0 0,1 1 1,0 0-1,0 0 0,1 0 1,0 1-1,1-1 0,0 1 1,0-1-1,1 1 0,1 0 1,0 0-1,0-1 0,4 20 1,-3-27-10,0 0 1,0-1-1,0 1 1,0 0-1,0-1 1,0 1-1,1-1 1,-1 1-1,1-1 1,0 0-1,0 0 1,0 1-1,0-1 1,0-1-1,0 1 1,1 0-1,-1 0 1,1-1-1,-1 1 1,1-1-1,-1 0 1,1 0-1,0 0 1,-1 0-1,1-1 1,5 2 0,7 1-2,1-1 1,0-1-1,24-1 1,-30 0 4,9 1-65,-1-2 0,0 0 0,0-1 0,0-1 0,19-6 1,-33 8 54,0 0 1,0-1 0,0 1 0,0-1-1,0 0 1,-1 0 0,1 0 0,-1 0-1,1-1 1,-1 1 0,0-1 0,0 0-1,0 0 1,0 0 0,0-1-1,-1 1 1,1-1 0,-1 1 0,0-1-1,0 0 1,-1 0 0,1 0 0,-1 0-1,1 0 1,-1 0 0,-1 0 0,1-5-1,0-81 1467,0 89-1426,0 0-1,0 0 1,0 1-1,0-1 1,0 0 0,0 1-1,0-1 1,0 1-1,0-1 1,0 1 0,0-1-1,1 1 1,-1 0-1,0-1 1,0 1 0,0 0-1,1 0 1,-1 0-1,0 0 1,0 0-1,0 0 1,1 1 0,-1-1-1,2 1 1,2-1 28,6 0-65,10-1-17,-1 2-1,0 0 0,36 7 1,-49-6 15,0 0 0,-1 0 0,1 1 0,-1 0 0,0 0 0,1 1 1,-1 0-1,-1 0 0,1 0 0,-1 1 0,1-1 0,-1 1 0,0 1 1,6 9-1,-9-12 2,0 1 1,0 0-1,0-1 1,-1 1-1,0 0 1,1 0-1,-2 0 1,1 0-1,0 0 1,-1 0-1,0 0 1,0 0 0,0 0-1,-1 8 1,0-7 6,1 0 0,0 0 0,0 1 1,0-1-1,1 0 0,0 0 0,2 9 1,-2-13-1,-1 0 0,1 0-1,0 0 1,0 0 0,0 0 0,0 0 0,0 0 0,0 0 0,0-1 0,0 1 0,0 0 0,0-1 0,0 1 0,0-1 0,1 1 0,-1-1 0,0 1 0,0-1 0,1 0 0,-1 0-1,0 0 1,2 0 0,39 1-28,-26-2-37,26 1-757,1-3-1,57-10 0,7-14-3342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49.629"/>
    </inkml:context>
    <inkml:brush xml:id="br0">
      <inkml:brushProperty name="width" value="0.05" units="cm"/>
      <inkml:brushProperty name="height" value="0.05" units="cm"/>
      <inkml:brushProperty name="color" value="#004F8B"/>
    </inkml:brush>
  </inkml:definitions>
  <inkml:trace contextRef="#ctx0" brushRef="#br0">260 7 20377,'0'0'3111,"-38"22"-3026,-118 74 9,151-92-88,-1 0 0,1 0 0,0 0 1,0 1-1,0-1 0,0 1 0,1 0 0,0 1 0,0-1 1,0 1-1,-4 9 0,7-10-5,-1 0-1,1 0 1,0 0-1,1 0 1,-1 0 0,1 0-1,0 0 1,0 1-1,2 4 1,-1 13-25,-1-22 11,0 1 0,0-1-1,0 1 1,0-1 0,0 0 0,0 1 0,0-1-1,1 1 1,-1-1 0,1 0 0,-1 1 0,1-1 0,-1 0-1,1 1 1,0-1 0,0 0 0,0 0 0,-1 0 0,1 1-1,0-1 1,0 0 0,1 0 0,-1-1 0,0 1 0,0 0-1,0 0 1,1 0 0,1 0 0,2 0-117,0 1 1,0-2-1,1 1 1,-1 0-1,1-1 1,6 0-1,-3-1 37,-8 1 92,1 0 1,0 0-1,-1-1 0,1 1 0,-1-1 1,1 1-1,-1-1 0,1 0 1,-1 1-1,0-1 0,1 0 0,-1 0 1,0 0-1,0 0 0,1 0 1,-1 0-1,0 0 0,0-1 1,0 1-1,0 0 0,-1-1 0,1 1 1,0-1-1,0 1 0,-1 0 1,1-1-1,-1 0 0,0 1 1,1-1-1,-1 1 0,0-1 0,0-2 1,1-64 312,-1 48-249,0-111 343,0 128-405,-1 1 1,2 0 0,-1 0 0,0 0 0,0 0 0,1 0-1,-1 0 1,1 0 0,-1 0 0,1 0 0,0 0 0,0 0-1,0 1 1,0-1 0,0 0 0,1 1 0,-1-1-1,0 0 1,1 1 0,-1-1 0,1 1 0,2-2 0,-1 1 1,0 1 1,1 0 0,-1-1-1,1 1 1,-1 0 0,1 1-1,-1-1 1,1 1-1,-1-1 1,1 1 0,0 0-1,3 1 1,1-1-4,0 1 0,0 1 0,-1 0 0,1 0-1,-1 0 1,1 1 0,-1 0 0,0 0 0,0 1 0,0 0 0,10 7 0,-5 2-3,0-1 1,-1 2-1,0-1 1,-1 1-1,0 1 1,-1 0-1,-1 0 1,-1 1-1,0 0 1,-1 1-1,0-1 1,-2 1-1,0 0 1,-1 0-1,2 22 1,-5-40 6,0 1 0,0 0 0,0 0 0,1 0 1,-1-1-1,0 1 0,0 0 0,0 0 0,1 0 0,-1 0 1,0-1-1,0 1 0,0 0 0,1 0 0,-1 0 1,0 0-1,0 0 0,1 0 0,-1 0 0,0 0 0,0 0 1,1 0-1,-1 0 0,0 0 0,0 0 0,1 0 1,-1 0-1,0 0 0,1 0 0,-1 0 0,0 0 0,0 0 1,1 0-1,-1 0 0,0 0 0,0 1 0,0-1 0,1 0 1,-1 0-1,0 0 0,0 0 0,0 1 0,1-1 1,-1 0-1,0 0 0,0 0 0,0 1 0,0-1 0,0 0 1,1 0-1,-1 1 0,0-1 0,0 0 0,0 0 1,0 1-1,0-1 0,0 0 0,0 0 0,0 1 0,0-1 1,0 0-1,0 1 0,14-21 456,16-42-108,38-70-310,-67 131-38,-1 0 0,0 0 0,0 0 0,1 0 0,-1 1-1,1-1 1,-1 0 0,1 0 0,-1 1 0,1-1 0,-1 0 0,1 1-1,0-1 1,-1 0 0,1 1 0,0-1 0,-1 1 0,1-1-1,0 1 1,0-1 0,0 1 0,-1 0 0,1-1 0,0 1-1,0 0 1,0 0 0,0 0 0,0 0 0,0 0 0,0 0-1,-1 0 1,1 0 0,0 0 0,0 0 0,0 0 0,0 0 0,0 0-1,0 1 1,-1-1 0,1 0 0,0 1 0,0-1 0,0 1-1,-1-1 1,1 1 0,0-1 0,0 2 0,4 3-32,0 1-1,-1 0 1,0 0 0,0 0-1,4 7 1,3 7 5,-3-8 17,1 0 0,0 0-1,1-1 1,0 0 0,1-1-1,0 0 1,0 0-1,1-1 1,0-1 0,1 0-1,0-1 1,0 0 0,1-1-1,0 0 1,0-1-1,0-1 1,26 5 0,-2-6-684,-1-2 0,53-4-1,-9-9-2635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0.285"/>
    </inkml:context>
    <inkml:brush xml:id="br0">
      <inkml:brushProperty name="width" value="0.05" units="cm"/>
      <inkml:brushProperty name="height" value="0.05" units="cm"/>
      <inkml:brushProperty name="color" value="#004F8B"/>
    </inkml:brush>
  </inkml:definitions>
  <inkml:trace contextRef="#ctx0" brushRef="#br0">1 1 18024,'0'0'5307,"0"14"-5297,4 51 165,3 0-1,24 98 0,-16-94-870,-3 0 0,6 116-1,-18-185 554,0 0-1,0 1 1,0-1-1,-1 0 1,1 0-1,0 1 0,0-1 1,0 0-1,0 0 1,0 0-1,-1 1 1,1-1-1,0 0 0,0 0 1,0 0-1,-1 0 1,1 0-1,0 1 1,0-1-1,0 0 1,-1 0-1,1 0 0,0 0 1,0 0-1,-1 0 1,1 0-1,0 0 1,0 0-1,-1 0 1,1 0-1,0 0 0,0 0 1,-1 0-1,1 0 1,0 0-1,0 0 1,-1 0-1,1 0 0,0 0 1,0-1-1,-1 1 1,1 0-1,0 0 1,0 0-1,0 0 1,-1-1-1,-1 1-880,-23-8-6593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1.138"/>
    </inkml:context>
    <inkml:brush xml:id="br0">
      <inkml:brushProperty name="width" value="0.05" units="cm"/>
      <inkml:brushProperty name="height" value="0.05" units="cm"/>
      <inkml:brushProperty name="color" value="#004F8B"/>
    </inkml:brush>
  </inkml:definitions>
  <inkml:trace contextRef="#ctx0" brushRef="#br0">10 361 12326,'0'0'9529,"-10"-5"-8602,10 5-909,0 0 1,1 0-1,-1 0 0,0 0 1,0-1-1,0 1 0,0 0 1,0 0-1,0 0 0,0 0 1,0 0-1,0 0 1,0 0-1,0 0 0,0-1 1,1 1-1,-1 0 0,0 0 1,0 0-1,0 0 0,0 0 1,0 0-1,0 0 1,0-1-1,0 1 0,0 0 1,0 0-1,0 0 0,0 0 1,0 0-1,0 0 0,0-1 1,-1 1-1,1 0 1,0 0-1,0 0 0,0 0 1,0 0-1,0 0 0,0 0 1,0 0-1,0-1 0,0 1 1,0 0-1,45 0-37,48 2-418,0-5-1,-1-3 1,93-19-1,-188 31 574,1 0-1,-1 1 0,0-1 1,-1 0-1,1 0 0,-10 10 0,6-7-84,1 0-1,0 1 0,-9 18 0,13-24-42,1-1 1,-1 1-1,1-1 0,0 1 1,0-1-1,0 1 0,1 0 1,0-1-1,-1 1 0,1 0 0,0 0 1,1-1-1,-1 1 0,1 0 1,1 6-1,-1-9-12,1 0 0,-1 0 0,0 0 0,0 0 0,1-1 0,-1 1 0,0 0 0,1-1 0,-1 1 1,1-1-1,-1 1 0,1-1 0,-1 0 0,1 0 0,-1 0 0,1 0 0,-1 0 0,1 0 0,-1 0 0,1 0 0,-1 0 0,2-1 0,4 0-28,8 2-51,-6-1 28,-1 0 0,0 0 0,1-1 0,-1 0 0,14-3 0,-20 4 42,0-1 0,0 0 0,-1 0-1,1 0 1,0 0 0,-1 0-1,1 0 1,0 0 0,-1 0 0,1-1-1,-1 1 1,0-1 0,1 1 0,-1-1-1,0 1 1,0-1 0,0 0-1,0 1 1,0-1 0,-1 0 0,1 0-1,0 0 1,-1 0 0,1 1 0,-1-1-1,0 0 1,0 0 0,0 0-1,0-3 1,0-1-9,0 0 0,0 0 0,0 0 0,-1 0 0,0 0 0,0 1 0,-1-1 0,0 0 0,0 1 0,-5-10-1,2 8 48,0 0 0,-1 0 0,0 1 0,0 0-1,0 0 1,-13-8 0,8 6 132,-1 0 1,-1 0-1,-16-7 0,26 10 173,12-1-406,51-7-664,80-7 0,29-6-1765,-144 21 1390,0-2 1,0-1 0,-1 0 0,34-18-1,-55 24 1157,1 0 0,-1 0-1,0 0 1,0-1-1,0 1 1,-1-1 0,1 0-1,0 1 1,-1-1-1,0-1 1,0 1 0,0 0-1,0 0 1,0-1-1,-1 1 1,1-1 0,-1 0-1,1-5 1,-1 5 294,0 0 0,-1 0 0,0 0 1,0 0-1,0 0 0,0 0 0,0 0 1,-1 0-1,0 0 0,0 0 0,0 0 1,0 1-1,-1-1 0,1 0 0,-1 1 0,0-1 1,0 1-1,0-1 0,-1 1 0,1 0 1,-1 0-1,0 0 0,1 0 0,-1 0 1,-1 1-1,-2-3 0,4 11-224,1 0-1,0-1 1,0 1 0,1 0-1,-1 0 1,2 8 0,-1 7-124,8 197-35,-4-189 45,0 0 0,2-1 1,2 0-1,0 0 0,20 43 0,19 34-22,-42-93-156,-1 0 0,0 0 0,-1 1 0,0-1 0,2 24 0,-6-79 769,0 4-349,2 0-1,10-66 0,-9 92-249,1 1 0,1-1 0,0 1 0,0 0 0,1 1 0,1-1 0,0 1 0,0 0 0,1 0 0,1 1 0,0 0-1,14-14 1,-19 21 5,0-1 0,0 1-1,1 0 1,0 1-1,-1-1 1,1 0-1,0 1 1,0 0-1,0 0 1,1 0 0,-1 0-1,0 1 1,1 0-1,-1 0 1,1 0-1,-1 0 1,1 1-1,-1 0 1,1 0 0,-1 0-1,1 0 1,0 1-1,-1-1 1,1 1-1,-1 1 1,0-1-1,1 0 1,-1 1 0,0 0-1,0 0 1,0 0-1,0 1 1,0-1-1,0 1 1,-1 0 0,1 0-1,-1 0 1,0 1-1,0-1 1,0 1-1,0 0 1,-1-1-1,0 1 1,1 0 0,-2 1-1,1-1 1,0 0-1,-1 0 1,1 1-1,0 4 1,-1-5-6,-1 0 0,1 0 1,0 0-1,-1 0 0,0 0 1,0 0-1,0 0 0,-1 0 1,1 0-1,-1-1 0,0 1 0,0 0 1,0 0-1,0 0 0,-1-1 1,0 1-1,1-1 0,-1 1 0,-1-1 1,1 0-1,0 0 0,-1 0 1,0 0-1,-3 3 0,0-1-15,-1-1-1,0 0 0,-1 0 1,1 0-1,-1-1 1,1 0-1,-1-1 0,0 1 1,0-2-1,-14 3 1,8-4-394,10-1-2223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1.692"/>
    </inkml:context>
    <inkml:brush xml:id="br0">
      <inkml:brushProperty name="width" value="0.05" units="cm"/>
      <inkml:brushProperty name="height" value="0.05" units="cm"/>
      <inkml:brushProperty name="color" value="#004F8B"/>
    </inkml:brush>
  </inkml:definitions>
  <inkml:trace contextRef="#ctx0" brushRef="#br0">204 229 19977,'0'0'3722,"-31"19"-3607,-98 64-83,126-81-29,0 0 0,0 1 0,0-1 1,0 1-1,0-1 0,1 1 1,-1 0-1,1 0 0,0 0 1,0 1-1,0-1 0,0 0 1,0 1-1,1-1 0,-1 1 0,1 0 1,0-1-1,0 1 0,1 0 1,-1 0-1,1-1 0,0 1 1,-1 0-1,2 4 0,-1 6 8,-1-8-16,1 0 0,0 0 0,0 0 0,0 0 0,1-1 0,0 1 0,2 11 0,-1-15-23,-1 0-1,0-1 1,0 1 0,0 0 0,1-1-1,-1 1 1,1-1 0,-1 1-1,1-1 1,0 0 0,0 0 0,-1 0-1,1 0 1,0 0 0,0 0-1,0 0 1,0-1 0,0 1 0,0-1-1,0 1 1,0-1 0,0 0 0,0 0-1,4 0 1,8 2-183,0-2-1,0 0 1,-1 0 0,1-1-1,0-1 1,16-4 0,-26 5 203,0-1 0,0 1 0,-1-1 0,1 1 0,0-1 1,-1 0-1,0 0 0,1-1 0,-1 1 0,0-1 0,0 0 0,0 0 1,-1 0-1,1 0 0,-1 0 0,1 0 0,-1-1 0,0 1 0,0-1 1,-1 1-1,1-1 0,-1 0 0,0 0 0,0 0 0,0 0 0,1-4 1,-1-2 79,0 0 0,-1 0 0,0 0 0,0 0 0,-1 1 0,0-1 0,-1 0 0,0 0 0,0 1 0,-1-1 0,0 1 0,-1 0 0,0 0 1,-6-9-1,-3-1 316,-2 0 1,0 1 0,0 0 0,-33-26 0,47 44-384,1-1-1,0 1 1,-1 0 0,1-1 0,0 1 0,-1 0 0,1-1-1,0 1 1,0 0 0,0-1 0,-1 1 0,1-1-1,0 1 1,0 0 0,0-1 0,0 1 0,0-1-1,0 1 1,0 0 0,0-1 0,0 1 0,0-1-1,0 1 1,0 0 0,0-1 0,0 1 0,0-1-1,0 1 1,0 0 0,1-1 0,-1 1 0,0-1-1,0 1 1,0 0 0,1-1 0,-1 1 0,0 0-1,1-1 1,-1 1 0,0 0 0,1 0 0,-1-1-1,0 1 1,1 0 0,-1 0 0,0-1 0,1 1-1,-1 0 1,0 0 0,1 0 0,-1 0 0,1 0-1,-1 0 1,1 0 0,-1 0 0,0 0 0,1 0-1,-1 0 1,1 0 0,60-16-825,103-14 1,46-11-1416,-203 39 2340,37-14-885,-43 15 918,1 1 0,-1-1 1,0 0-1,1 0 0,-1 0 0,0 0 0,0 0 0,0 0 1,1 0-1,-1-1 0,0 1 0,-1 0 0,1-1 1,0 1-1,0 0 0,0-1 0,-1 1 0,1-1 1,-1 1-1,1-1 0,-1 1 0,0-1 0,1-2 0,-3 4-84,1 1-1,-1-1 0,1 0 0,0 1 0,-1-1 1,1 1-1,0 0 0,0-1 0,0 1 0,-1 0 1,1 0-1,0 0 0,0-1 0,0 1 0,0 0 1,-1 2-1,-3 5-61,1 1-1,0-1 1,1 1 0,-1 0-1,2 0 1,-1 0 0,1 1-1,1-1 1,-1 10 0,-1 95-71,4-74 70,0 5 12,3 0-1,2 0 1,1-1 0,18 58-1,-17-70 10,-1 1 0,-2 0 0,-1 0-1,-1 48 1,-3-80-18,0 0-1,0-1 0,-1 1 1,1 0-1,0-1 0,0 1 1,-1 0-1,1-1 1,0 1-1,-1 0 0,1-1 1,-1 1-1,1-1 1,-1 1-1,1-1 0,-1 1 1,1-1-1,-1 0 0,0 1 1,1-1-1,-1 1 1,1-1-1,-1 0 0,0 0 1,1 1-1,-1-1 1,0 0-1,0 0 0,1 0 1,-1 0-1,0 0 0,-1 0 1,-29 0-607,25 0 385,-36-7-2691,7-16-6013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2.069"/>
    </inkml:context>
    <inkml:brush xml:id="br0">
      <inkml:brushProperty name="width" value="0.05" units="cm"/>
      <inkml:brushProperty name="height" value="0.05" units="cm"/>
      <inkml:brushProperty name="color" value="#004F8B"/>
    </inkml:brush>
  </inkml:definitions>
  <inkml:trace contextRef="#ctx0" brushRef="#br0">0 138 19049,'0'0'4434,"294"-85"-4450,-194 74-32,3 1-320,-8 3-1025,5-4-688,-13-2-8964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7.027"/>
    </inkml:context>
    <inkml:brush xml:id="br0">
      <inkml:brushProperty name="width" value="0.05" units="cm"/>
      <inkml:brushProperty name="height" value="0.05" units="cm"/>
      <inkml:brushProperty name="color" value="#004F8B"/>
    </inkml:brush>
  </inkml:definitions>
  <inkml:trace contextRef="#ctx0" brushRef="#br0">0 71 14599,'0'0'7843,"129"-26"-8147,-51 17 112,-7 1-240,-5 1-176,5 1-673,-13-1-1408,4-1-2978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2.412"/>
    </inkml:context>
    <inkml:brush xml:id="br0">
      <inkml:brushProperty name="width" value="0.05" units="cm"/>
      <inkml:brushProperty name="height" value="0.05" units="cm"/>
      <inkml:brushProperty name="color" value="#004F8B"/>
    </inkml:brush>
  </inkml:definitions>
  <inkml:trace contextRef="#ctx0" brushRef="#br0">95 228 12822,'0'0'9916,"-1"2"-9681,-2 7-201,1-1 0,0 1-1,0-1 1,1 1 0,0 0-1,1 0 1,0 0 0,0-1-1,3 13 1,-2 10 160,-1 77 120,0-62-3520,0-50-838</inkml:trace>
  <inkml:trace contextRef="#ctx0" brushRef="#br0" timeOffset="1">29 19 20633,'0'0'4066,"-29"-18"-5410,54 20-753,4 7-721,4-2-15622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2.764"/>
    </inkml:context>
    <inkml:brush xml:id="br0">
      <inkml:brushProperty name="width" value="0.05" units="cm"/>
      <inkml:brushProperty name="height" value="0.05" units="cm"/>
      <inkml:brushProperty name="color" value="#004F8B"/>
    </inkml:brush>
  </inkml:definitions>
  <inkml:trace contextRef="#ctx0" brushRef="#br0">17 0 19705,'0'0'4066,"0"20"-4074,0 40-1,-8 288 306,-1-116-739,9-228 390,0-3-20,0-1-1,0 1 0,1-1 0,-1 1 0,0-1 1,0 1-1,0-1 0,0 1 0,1-1 0,-1 1 0,0-1 1,0 1-1,1-1 0,-1 1 0,0-1 0,1 0 1,-1 1-1,1-1 0,-1 1 0,0-1 0,1 0 0,-1 1 1,1-1-1,-1 0 0,1 0 0,-1 0 0,1 1 1,-1-1-1,1 0 0,-1 0 0,1 0 0,-1 0 0,1 0 1,-1 0-1,1 0 0,0 0 0,0 0 0,20-5-3912,-3-17-3936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3.105"/>
    </inkml:context>
    <inkml:brush xml:id="br0">
      <inkml:brushProperty name="width" value="0.05" units="cm"/>
      <inkml:brushProperty name="height" value="0.05" units="cm"/>
      <inkml:brushProperty name="color" value="#004F8B"/>
    </inkml:brush>
  </inkml:definitions>
  <inkml:trace contextRef="#ctx0" brushRef="#br0">1 75 18152,'0'0'4979,"194"-32"-5107,-98 23-449,3 0-927,-20-2-2146,-9-3-11205</inkml:trace>
  <inkml:trace contextRef="#ctx0" brushRef="#br0" timeOffset="1">668 97 22410,'0'0'4370,"-25"-5"-4370,25 3-176,-4-6-1056,-25 1-1153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8.918"/>
    </inkml:context>
    <inkml:brush xml:id="br0">
      <inkml:brushProperty name="width" value="0.05" units="cm"/>
      <inkml:brushProperty name="height" value="0.05" units="cm"/>
      <inkml:brushProperty name="color" value="#E71224"/>
    </inkml:brush>
  </inkml:definitions>
  <inkml:trace contextRef="#ctx0" brushRef="#br0">0 18 15607,'0'0'7697,"0"-12"-7002,0 7-440,0 7 556,2 46-895,2-1 0,2 0 0,14 54 0,-11-62-527,8 81 0,-17-146-987,0-9-3039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1:59.299"/>
    </inkml:context>
    <inkml:brush xml:id="br0">
      <inkml:brushProperty name="width" value="0.05" units="cm"/>
      <inkml:brushProperty name="height" value="0.05" units="cm"/>
      <inkml:brushProperty name="color" value="#E71224"/>
    </inkml:brush>
  </inkml:definitions>
  <inkml:trace contextRef="#ctx0" brushRef="#br0">4 8 15271,'0'0'7350,"-4"-3"-6563,15 0-715,46 2-59,1 1 0,93 14-1,-128-10-10,1 1-1,-1 2 1,0 0-1,-1 1 1,0 1-1,0 1 1,0 1-1,-2 1 1,24 17-1,-35-22-14,-1 1 0,0-1 0,0 2-1,-1-1 1,0 1 0,0 0 0,-1 0-1,0 1 1,7 15 0,-11-20-4,0 0 1,-1 0-1,1 0 1,-1 0-1,0 0 0,0 0 1,0 0-1,-1 0 1,1 0-1,-1 0 0,-1 0 1,1 1-1,-1-1 1,0 0-1,0 0 0,0 0 1,-1 0-1,0-1 1,0 1-1,0 0 0,0-1 1,-1 1-1,-4 5 1,-1-2-2,0 0 1,-1 0 0,0-1-1,-1 0 1,1 0 0,-1-1-1,-1-1 1,1 0 0,-22 8 0,1-3 54,0-1 0,-50 7 0,79-16 75,-2-10-2073,4-2-1811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00.230"/>
    </inkml:context>
    <inkml:brush xml:id="br0">
      <inkml:brushProperty name="width" value="0.05" units="cm"/>
      <inkml:brushProperty name="height" value="0.05" units="cm"/>
      <inkml:brushProperty name="color" value="#E71224"/>
    </inkml:brush>
  </inkml:definitions>
  <inkml:trace contextRef="#ctx0" brushRef="#br0">1 267 16263,'0'0'2079,"33"18"-1898,103 61 33,-132-77-205,1 1 1,-1-1-1,0 1 0,-1 1 1,1-1-1,0 0 1,-1 1-1,0 0 1,0 0-1,0 0 1,0 0-1,-1 0 1,1 1-1,-1-1 1,0 1-1,-1-1 1,1 1-1,-1 0 1,0 0-1,0 0 0,0-1 1,-1 1-1,1 0 1,-1 0-1,-1 0 1,1 0-1,-1 0 1,-1 5-1,1 18 914,-1-34 1892,-3-16-2656,1-1 0,2 0 0,0 0 0,1-1 0,1 1 0,5-39 0,-4 57-186,0-1-1,1 1 1,-1-1 0,1 1 0,0 0 0,1 0 0,-1-1 0,1 2 0,0-1 0,0 0 0,1 1 0,-1-1 0,1 1 0,0 0 0,0 0 0,1 0 0,-1 1 0,1 0 0,0-1 0,-1 2 0,2-1 0,-1 1-1,0-1 1,0 1 0,1 1 0,6-3 0,14-1-162,0 1 0,1 1 0,-1 1 0,35 1 0,-48 1 80,-10 0 98,-1 0 1,0-1 0,0 1-1,1 0 1,-1 0 0,0 0-1,0 0 1,1 1-1,-1-1 1,0 1 0,0-1-1,0 1 1,1 0 0,-1 0-1,0 0 1,0 0-1,0 0 1,0 0 0,0 0-1,-1 1 1,1-1 0,0 1-1,-1-1 1,1 1-1,-1 0 1,1 0 0,-1-1-1,0 1 1,0 0 0,0 0-1,0 0 1,0 1-1,0-1 1,0 0 0,-1 0-1,1 0 1,-1 1 0,0-1-1,0 0 1,1 0-1,-2 1 1,1-1 0,0 0-1,-1 4 1,2 0 11,-1 0 0,0 0 1,-1 0-1,1 0 0,-1 0 0,0 0 0,0-1 1,-1 1-1,0 0 0,0-1 0,0 1 0,-1-1 1,0 0-1,0 0 0,0 0 0,0 0 1,-1 0-1,0-1 0,0 1 0,0-1 0,-6 5 1,-12 9 18,7-6 31,1 1 0,1 0 0,-14 17 0,84-58 103,-51 24-163,1-1 0,-1 1 0,0-2-1,-1 1 1,1 0 0,-1-1 0,0 0-1,0-1 1,-1 1 0,0-1-1,0 0 1,0 0 0,-1 0 0,2-8-1,-3 10 29,-1 0 0,1 0-1,-1 0 1,-1 0 0,1-1 0,-1 1-1,0 0 1,0 0 0,-1 0-1,1-1 1,-1 1 0,0 0-1,-1 0 1,1 0 0,-1 0-1,0 0 1,0 0 0,0 1-1,-1-1 1,0 1 0,0 0 0,-4-5-1,-24-17 523,12 12-114,19 14-442,0 0-1,0 0 0,1 0 0,-1 0 0,0 0 0,0 0 0,0 0 0,0 0 0,0-1 0,0 1 0,1 0 1,-1 0-1,0 0 0,0 0 0,0 0 0,0 0 0,0 0 0,0 0 0,0 0 0,0 0 0,1 0 0,-1-1 1,0 1-1,0 0 0,0 0 0,0 0 0,0 0 0,0 0 0,0 0 0,0-1 0,0 1 0,0 0 1,0 0-1,0 0 0,0 0 0,0 0 0,0 0 0,0-1 0,0 1 0,0 0 0,0 0 0,0 0 0,0 0 1,0 0-1,0 0 0,0-1 0,0 1 0,0 0 0,0 0 0,0 0 0,-1 0 0,1 0 0,0 0 0,0 0 1,0-1-1,47 5-754,76 4-1672,-107-8 1425,-1-1 0,1 0 0,0-1 0,0-1 0,21-6 0,-33 8 936,0-1 0,-1 1 1,0-1-1,1 0 0,-1 0 0,0 0 1,0 0-1,0 0 0,0-1 0,0 1 1,0-1-1,-1 0 0,0 0 0,1 0 1,-1 0-1,0 0 0,0 0 0,-1 0 0,3-5 1,-2 1 791,-1 1 0,0-1 0,0 0 0,0 1 0,0-1 0,-1 0 0,0 1 0,-1-1 0,0 0 0,-1-6-1,2 11-539,-1 1-1,1-1 1,0 1-1,-1-1 0,1 1 1,-1-1-1,0 1 1,1-1-1,-1 1 0,0 0 1,0-1-1,0 1 1,0 0-1,0-1 0,0 1 1,0 0-1,0 0 1,-1 0-1,1 0 0,0 0 1,-1 1-1,1-1 0,-1 0 1,1 0-1,-1 1 1,1-1-1,-1 1 0,1 0 1,-3-1-1,3 4-175,0-1 1,0 1-1,0-1 0,0 1 0,1-1 0,-1 1 0,1 0 1,-1-1-1,1 1 0,0 0 0,0 4 0,0-1-14,-14 672-245,15-457-1436,-1-222 1699,0 1 1,0 0-1,0 0 0,0 0 0,-1 0 0,1 0 1,0 0-1,0 0 0,0-1 0,0 1 0,-1 0 0,1 0 1,0 0-1,0 0 0,0 0 0,-1 0 0,1 0 1,0 0-1,0 0 0,0 0 0,-1 0 0,1 0 0,0 0 1,0 0-1,0 0 0,0 0 0,-1 0 0,1 1 1,0-1-1,0 0 0,0 0 0,0 0 0,-1 0 0,1 0 1,0 0-1,0 0 0,0 1 0,0-1 0,0 0 1,-1 0-1,1 0 0,0 0 0,0 1 0,0-1 0,0 0 1,0 0-1,0 0 0,0 1 0,0-1 0,0 0 1,0 0-1,0 0 0,0 0 0,0 1 0,0-1 1,0 0-1,0 0 0,0 0 0,0 1 0,0-1 0,0 0 1,0 0-1,0 0 0,0 1 0,0-1 0,0 0 1,0 0-1,1 1 0,-10-15 300,3-8-171,1 0 1,1 0-1,1 0 0,1 0 1,1-1-1,3-40 0,-1 10-87,-1 26-59,1 1 0,1-1 0,1 1 0,1 0 0,10-32 0,-12 52 11,0-1 1,0 0-1,1 1 0,0 0 1,0 0-1,0 0 1,1 0-1,0 0 0,0 1 1,1-1-1,-1 1 1,1 0-1,1 1 0,-1-1 1,0 1-1,1 0 1,0 0-1,0 1 0,0 0 1,0 0-1,1 0 0,-1 1 1,1 0-1,0 0 1,10-1-1,-5 1-12,-1 2 0,1-1 0,-1 2 1,0-1-1,1 1 0,-1 1 0,0 0 0,20 7 0,-27-8 8,0 1-1,0 0 0,0 0 0,0 0 0,0 0 0,0 1 0,-1 0 0,1 0 0,-1 0 1,1 0-1,-1 0 0,0 1 0,0-1 0,-1 1 0,1 0 0,-1 0 0,0 0 0,0 0 0,0 0 1,0 0-1,-1 0 0,0 1 0,0-1 0,1 7 0,-1-6-24,-1-1-1,1 1 1,-1-1 0,0 1-1,0 0 1,0-1 0,-1 1-1,0-1 1,0 0 0,0 1-1,0-1 1,-1 0-1,-3 8 1,3-9 21,-1 0 1,0-1-1,1 1 0,-1 0 0,-1-1 0,1 1 1,0-1-1,-1 0 0,1 0 0,-1-1 0,1 1 1,-1-1-1,0 1 0,0-1 0,1 0 1,-5 0-1,-22 4-637,0-1 0,0-1 1,-48-1-1,36-4-3187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00.807"/>
    </inkml:context>
    <inkml:brush xml:id="br0">
      <inkml:brushProperty name="width" value="0.05" units="cm"/>
      <inkml:brushProperty name="height" value="0.05" units="cm"/>
      <inkml:brushProperty name="color" value="#E71224"/>
    </inkml:brush>
  </inkml:definitions>
  <inkml:trace contextRef="#ctx0" brushRef="#br0">83 8 10133,'0'0'5712,"-7"9"-5029,-2 4-414,0 1 0,0 0 1,1 1-1,1 0 1,-10 32-1,13-35-150,0 1-1,1 0 0,1 0 0,0 0 1,0 19-1,4-31-115,-1 0 0,1 0-1,0 0 1,-1 0 0,1-1 0,0 1 0,0 0 0,0-1-1,-1 0 1,1 1 0,0-1 0,0 0 0,0 0 0,0 0-1,0 0 1,0 0 0,0 0 0,2-1 0,2 0 7,10 2-73,1-2-1,-1 0 1,0-1-1,1-1 1,27-9-1,-40 11 47,0 0-1,0-1 0,0 1 1,0-1-1,-1 0 0,1 0 1,-1 0-1,1-1 0,-1 0 0,0 1 1,0-1-1,0 0 0,0 0 1,0 0-1,-1-1 0,0 1 1,1-1-1,-1 0 0,-1 1 1,1-1-1,0 0 0,-1 0 0,0 0 1,0 0-1,0 0 0,0 0 1,-1 0-1,1-5 0,-1 3 72,0-1 0,0 1 0,-1-1 0,1 1 0,-1-1 0,-1 1 1,1-1-1,-1 1 0,0 0 0,-6-11 0,6 14-24,-1-1 1,0 1 0,0 0 0,-1 0 0,1 0-1,0 1 1,-1-1 0,0 1 0,0 0 0,1-1-1,-1 2 1,0-1 0,-1 0 0,1 1 0,0 0-1,-9-1 1,-35-3-543,28 5-2652,15 0 1776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01.979"/>
    </inkml:context>
    <inkml:brush xml:id="br0">
      <inkml:brushProperty name="width" value="0.05" units="cm"/>
      <inkml:brushProperty name="height" value="0.05" units="cm"/>
      <inkml:brushProperty name="color" value="#E71224"/>
    </inkml:brush>
  </inkml:definitions>
  <inkml:trace contextRef="#ctx0" brushRef="#br0">176 360 16520,'0'0'6053,"-20"11"-5834,-68 38-22,83-47-186,1 1 0,-1 0-1,1 0 1,0 0 0,0 1-1,0-1 1,0 1 0,0 0-1,1 0 1,0 0 0,0 1 0,0-1-1,0 1 1,1 0 0,0 0-1,0-1 1,0 1 0,0 1-1,1-1 1,0 0 0,0 0 0,0 0-1,1 1 1,0-1 0,0 0-1,0 1 1,1 5 0,-1-1-9,0-9-8,1 0 1,-1 0-1,0 0 1,0 0-1,0 0 1,1 0-1,-1 0 1,1 0 0,-1 0-1,1 0 1,-1-1-1,1 1 1,-1 0-1,1 0 1,0 0-1,-1-1 1,1 1 0,0 0-1,0-1 1,-1 1-1,1 0 1,0-1-1,0 1 1,0-1-1,1 1 1,35 7-311,-31-8 261,1 0 0,0 0-1,0-1 1,0 0 0,0 0-1,0 0 1,0-1 0,10-4 0,-13 3 37,0 0 1,0 0 0,-1-1 0,1 1 0,-1-1-1,1 0 1,-1 0 0,0 0 0,-1 0-1,1-1 1,-1 1 0,0-1 0,0 0 0,0 0-1,-1 1 1,1-1 0,-1 0 0,0-8 0,1 0 71,-1-1 0,0 0 0,-1 0 0,-1 0 0,-4-24 0,-3 20 179,1-6 372,36 24-971,166 0-696,-193 0 1061,-1 1-1,1-1 0,-1 0 0,1 1 1,-1 0-1,0-1 0,1 1 1,-1 0-1,0-1 0,1 1 1,-1 0-1,0 0 0,0 0 0,0 0 1,0 1-1,0-1 0,0 0 1,0 0-1,0 1 0,0-1 1,-1 0-1,1 1 0,0-1 0,-1 1 1,1-1-1,-1 0 0,0 1 1,1 0-1,-1-1 0,0 1 1,0 1-1,3 60 224,-3-51-115,0 127-246,6-140-349,3 0 406,1-1-1,-1 0 1,0-1-1,0 0 1,0-1-1,0 0 1,0 0-1,-1 0 1,1-1 0,-1-1-1,-1 1 1,1-1-1,-1-1 1,0 1-1,0-1 1,8-12-1,-8 10 273,0-2 0,0 1 0,-1-1 0,-1 0 0,0 0 0,0 0 0,-1-1-1,0 1 1,-1-1 0,-1 0 0,0 0 0,0-1 0,-1-11 0,16 70-52,-15-36-140,1-1 0,1 1 0,-1 0-1,2-1 1,-1 0 0,1 0-1,1 0 1,0-1 0,0 1 0,0-1-1,1-1 1,0 1 0,1-1-1,0-1 1,0 1 0,0-1 0,1-1-1,0 1 1,0-2 0,0 1-1,0-1 1,1 0 0,0-1 0,0 0-1,0-1 1,0 0 0,17 1-1,-17-3-2,18 3-300,1-2 0,-1-1 0,1-1 0,34-6 0,-57 6 265,1-1 1,-1 1-1,1-1 1,-1 0 0,0-1-1,1 1 1,-1-1-1,0 0 1,-1-1 0,1 1-1,-1-1 1,1-1-1,-1 1 1,-1-1 0,1 1-1,0-1 1,-1-1-1,0 1 1,0 0 0,-1-1-1,0 0 1,0 0-1,0 0 1,3-10 0,1-20 414,-2-1 1,-1 0 0,-2 0-1,-1-1 1,-9-72 0,7 99-227,-1 0-1,-1 1 1,1-1 0,-2 0-1,0 1 1,0 0-1,-1 0 1,0 0 0,0 0-1,-1 1 1,-1 0 0,0 0-1,-9-9 1,15 17 256,1 3-220,0 39-395,-2 6 183,3 0 0,1-1 0,3 1 0,19 82 0,-9-78-213,25 93 375,-36-123-1767,-1 1-1,0 32 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02.322"/>
    </inkml:context>
    <inkml:brush xml:id="br0">
      <inkml:brushProperty name="width" value="0.05" units="cm"/>
      <inkml:brushProperty name="height" value="0.05" units="cm"/>
      <inkml:brushProperty name="color" value="#E71224"/>
    </inkml:brush>
  </inkml:definitions>
  <inkml:trace contextRef="#ctx0" brushRef="#br0">1 29 18056,'0'0'5059,"108"-9"-5235,4 7-81,8 0-399,-17-4-801,-28-3-4833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02.665"/>
    </inkml:context>
    <inkml:brush xml:id="br0">
      <inkml:brushProperty name="width" value="0.05" units="cm"/>
      <inkml:brushProperty name="height" value="0.05" units="cm"/>
      <inkml:brushProperty name="color" value="#E71224"/>
    </inkml:brush>
  </inkml:definitions>
  <inkml:trace contextRef="#ctx0" brushRef="#br0">91 0 20169,'0'0'5395,"-16"4"-5603,16 0-577,0 9-463,0 6-1410,-17 5-239,-8 4-14839</inkml:trace>
  <inkml:trace contextRef="#ctx0" brushRef="#br0" timeOffset="1.02">0 293 17352,'0'0'8484,"13"0"-9477,7-11-1040,-7-4-2465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7.405"/>
    </inkml:context>
    <inkml:brush xml:id="br0">
      <inkml:brushProperty name="width" value="0.05" units="cm"/>
      <inkml:brushProperty name="height" value="0.05" units="cm"/>
      <inkml:brushProperty name="color" value="#004F8B"/>
    </inkml:brush>
  </inkml:definitions>
  <inkml:trace contextRef="#ctx0" brushRef="#br0">242 297 14839,'0'0'7534,"-7"-3"-7382,-2 1-153,1 1 0,-1-1 0,1 2 0,-1-1 0,0 1 0,1 1 0,-1-1 0,0 2 0,1-1 0,-1 1 0,1 0 0,0 1-1,0 0 1,0 0 0,-9 6 0,12-7-4,0 1 1,0 0-1,0 0 0,1 0 0,-1 1 0,1-1 0,0 1 0,0 0 0,0 0 0,1 1 0,-6 8 0,8-10-6,-1 0 0,1 0-1,0 1 1,0-1-1,0 0 1,1 1 0,-1-1-1,1 0 1,0 1-1,0-1 1,0 1 0,0-1-1,0 0 1,1 1 0,0-1-1,-1 0 1,1 1-1,1-1 1,-1 0 0,4 6-1,0-1-34,2 0 0,-1 0-1,1-1 1,0 0 0,1 0 0,0 0-1,0-1 1,0-1 0,1 1 0,-1-2-1,19 9 1,-16-9-10,-1 1 0,0 1 0,0-1 0,-1 2 0,0-1 0,0 2 0,0-1 0,15 17 0,-23-22 51,0-1-1,0 1 1,1 0 0,-1-1-1,0 1 1,-1 0 0,1 0-1,0-1 1,0 1 0,-1 0 0,1 0-1,-1 0 1,0 0 0,1 0-1,-1 0 1,0 0 0,0 0-1,0 0 1,-1 0 0,1 2-1,-1-2 3,0-1-1,0 1 0,0-1 1,0 1-1,0-1 0,-1 0 1,1 0-1,0 0 1,-1 0-1,1 0 0,-1 0 1,1 0-1,-1 0 0,1 0 1,-1 0-1,1-1 0,-1 1 1,-2 0-1,-10 1 80,1 0 0,-1 0 0,0-1 1,-21-2-1,22 1 151,1 0-52,0-1 1,0 0 0,-20-5-1,28 5-150,1 0 0,-1 0-1,1 0 1,0 0 0,0 0-1,-1-1 1,1 1 0,0-1 0,0 0-1,1 0 1,-1 0 0,0-1-1,1 1 1,-1 0 0,1-1 0,0 0-1,-3-3 1,5 6-48,0-1 0,0 1-1,-1 0 1,1-1 0,0 1-1,0-1 1,-1 1 0,1 0 0,0-1-1,0 1 1,0-1 0,0 1 0,0 0-1,0-1 1,0 1 0,-1-1-1,1 1 1,0-1 0,1 1 0,-1-1-1,0 1 1,0 0 0,0-1 0,0 1-1,0-1 1,0 1 0,0-1 0,1 1-1,-1 0 1,0-1 0,0 1-1,1 0 1,-1-1 0,0 1 0,1 0-1,-1-1 1,0 1 0,1 0 0,-1-1-1,0 1 1,1 0 0,-1 0 0,0 0-1,1-1 1,0 1 0,23-1-2335,-15 2 1755,38-1-4629</inkml:trace>
  <inkml:trace contextRef="#ctx0" brushRef="#br0" timeOffset="1">1037 1 20153,'0'0'3570,"0"59"-3810,12 1 240,-3 7 16,3 2-16,1 0 16,-5-4 0,0-5-16,-4-8-224,-4-11-801,0-13-704,0-17-2256</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03.033"/>
    </inkml:context>
    <inkml:brush xml:id="br0">
      <inkml:brushProperty name="width" value="0.05" units="cm"/>
      <inkml:brushProperty name="height" value="0.05" units="cm"/>
      <inkml:brushProperty name="color" value="#E71224"/>
    </inkml:brush>
  </inkml:definitions>
  <inkml:trace contextRef="#ctx0" brushRef="#br0">1 21 21098,'0'0'2929,"232"-4"-3073,-129 4-560,-3 0-529,-13-4-176,-25-1-1056,-33-3-3778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03.499"/>
    </inkml:context>
    <inkml:brush xml:id="br0">
      <inkml:brushProperty name="width" value="0.05" units="cm"/>
      <inkml:brushProperty name="height" value="0.05" units="cm"/>
      <inkml:brushProperty name="color" value="#E71224"/>
    </inkml:brush>
  </inkml:definitions>
  <inkml:trace contextRef="#ctx0" brushRef="#br0">9 131 13830,'0'0'6539,"-1"1"-6195,-7 5-61,13-4-86,-3-2-127,65 7 624,118-5 0,-89-3-433,1114-18 169,-746 9-527,1086-99-1066,-1416 101 1267,-247 6-2724,52 2-3596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0.277"/>
    </inkml:context>
    <inkml:brush xml:id="br0">
      <inkml:brushProperty name="width" value="0.05" units="cm"/>
      <inkml:brushProperty name="height" value="0.05" units="cm"/>
      <inkml:brushProperty name="color" value="#E71224"/>
    </inkml:brush>
  </inkml:definitions>
  <inkml:trace contextRef="#ctx0" brushRef="#br0">216 1 11477,'0'0'9557,"0"1"-9468,-1 0 1,1 0 0,0 0-1,0 0 1,0 0-1,-1 0 1,1 0 0,-1 0-1,1-1 1,-1 1 0,1 0-1,-1 0 1,1 0 0,-1 0-1,0 0 1,1-1 0,-1 1-1,0 0 1,-1 0-1,-49 27-132,40-23 32,0 0 0,1 1 0,0 0 0,0 1 0,0 0 0,0 0 0,1 1 0,0 1 0,1-1 0,0 1 0,0 0 0,-7 13 0,11-14 1,1-1 0,-1 1 0,1 0 0,1 0 0,0 0 0,0 1 0,0-1 0,1 0 0,0 1 0,1-1 0,0 1 0,0-1 0,1 0 0,0 1 0,2 8 0,0-14-5,-1 1 0,0-1 1,1 0-1,-1-1 0,1 1 1,0 0-1,0-1 0,0 1 1,0-1-1,0 0 0,0 0 1,1 0-1,-1-1 0,1 1 1,6 1-1,62 18-115,-64-19 118,37 5 10,0-1-1,-1-2 0,72-3 0,-67-2 44,-45 1-34,-1 0 0,1 0 0,-1 0 0,1 0 0,-1-1 0,1 0 0,-1 1 0,0-1 1,1-1-1,-1 1 0,0 0 0,0-1 0,0 0 0,0 1 0,0-1 0,0-1 0,0 1 0,-1 0 0,1 0 1,-1-1-1,4-5 0,-3 3 1,0-1 0,0 0 0,-1 0 0,0 0 0,0-1 0,-1 1 1,1 0-1,-1-1 0,-1 1 0,1-1 0,-1-7 0,1-25-53,0 25 78,-1 0-1,0 0 1,0 0 0,-2 0-1,-4-23 1,5 33-20,-1 1 0,1-1-1,-1 1 1,1 0 0,-1-1 0,0 1 0,0 0-1,-1 0 1,1 0 0,-1 1 0,1-1 0,-1 0-1,0 1 1,0 0 0,0 0 0,0 0 0,0 0-1,-1 0 1,1 0 0,-1 1 0,1 0 0,-1 0-1,1 0 1,-1 0 0,0 0 0,-4 0-1,-36-3-387,1 2-1,-1 1 1,-47 7-1,-49 10-4791,113-12 143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1.166"/>
    </inkml:context>
    <inkml:brush xml:id="br0">
      <inkml:brushProperty name="width" value="0.05" units="cm"/>
      <inkml:brushProperty name="height" value="0.05" units="cm"/>
      <inkml:brushProperty name="color" value="#E71224"/>
    </inkml:brush>
  </inkml:definitions>
  <inkml:trace contextRef="#ctx0" brushRef="#br0">498 8 10053,'0'0'11445,"-35"-7"-9778,-2 7-1650,1 2 0,-1 1 0,-68 16 0,86-14-33,0 1 1,0 1-1,1 1 1,0 0-1,1 1 0,0 1 1,0 1-1,1 1 1,-15 13-1,26-20-21,0-1 0,0 1-1,1 1 1,0-1 0,0 1-1,0 0 1,1 0 0,0 0 0,0 0-1,0 0 1,1 1 0,-3 11-1,2 1-70,1 1 0,1-1 0,1 22 0,0-23 73,1-14 5,0 1-1,0-1 1,0 1 0,1-1 0,0 0 0,0 0-1,0 1 1,0-1 0,1-1 0,-1 1 0,1 0 0,0-1-1,0 1 1,1-1 0,-1 0 0,1 0 0,-1 0-1,1-1 1,0 1 0,8 3 0,0 1-11,1-1 0,-1 0 0,1-1 0,0-1 0,0 0 0,15 2 0,-4-2 35,-1-2-1,1-1 0,0-1 1,37-4-1,-49 2 44,0 0 0,0-1-1,0 0 1,0-1 0,-1 0 0,1-1-1,-1 0 1,0-1 0,-1 0-1,13-10 1,-19 12 27,0 0 0,0 0 0,0 0 0,-1 0 0,0-1 0,0 1 0,0-1 0,0 0 0,-1 0 0,0 0 0,0 0 0,0-1 0,-1 1 0,2-11 0,-1-4 66,0-1 0,-3-33 0,0 21-100,1 26-23,0 0 0,-1 0 0,0 0 1,-1 0-1,1 0 0,-1 1 0,-1-1 1,1 1-1,-1-1 0,0 1 1,0 0-1,-1 0 0,0 0 0,0 1 1,0 0-1,-1-1 0,0 1 0,0 1 1,0-1-1,0 1 0,-9-6 1,5 6-270,1 1 0,-2 0 1,1 0-1,0 0 0,-1 1 1,1 1-1,-1 0 0,1 0 1,-1 1-1,-16 1 0,7-1-637,-11 0-3775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2.006"/>
    </inkml:context>
    <inkml:brush xml:id="br0">
      <inkml:brushProperty name="width" value="0.05" units="cm"/>
      <inkml:brushProperty name="height" value="0.05" units="cm"/>
      <inkml:brushProperty name="color" value="#E71224"/>
    </inkml:brush>
  </inkml:definitions>
  <inkml:trace contextRef="#ctx0" brushRef="#br0">441 34 14150,'0'0'7399,"0"-6"-6991,0-16-176,0 16-35,-8 6-82,-7 2-118,0 0-1,1 0 1,-1 1 0,1 1 0,0 0-1,0 2 1,0-1 0,-15 10 0,-104 64-11,122-72 13,-1 1 1,1 0-1,1 1 0,-1 0 0,2 1 0,-1 0 0,1 0 0,1 1 0,0 0 0,0 1 1,1 0-1,1 0 0,0 0 0,0 1 0,1 0 0,1 0 0,0 0 0,1 1 0,1-1 1,-2 24-1,3-33-4,1 1 1,0-1 0,0 1 0,0-1 0,0 1 0,1-1-1,0 1 1,0-1 0,0 1 0,0-1 0,1 0-1,-1 0 1,1 0 0,0 0 0,1 0 0,-1 0 0,1 0-1,-1 0 1,1-1 0,0 0 0,1 1 0,-1-1-1,0 0 1,1-1 0,0 1 0,0-1 0,0 1 0,0-1-1,6 2 1,14 7-3,0-1 0,1-1-1,0-1 1,1-1 0,0-1-1,0-2 1,0 0 0,0-2-1,1-1 1,-1-1 0,44-5-1,-64 4 34,1-1 1,0 1-1,0-1 0,0 0 0,-1-1 0,1 1 1,-1-1-1,0-1 0,0 1 0,0-1 0,0 0 1,-1 0-1,1-1 0,-1 1 0,0-1 1,-1-1-1,1 1 0,-1-1 0,0 1 0,0-1 1,-1 0-1,0-1 0,0 1 0,0 0 0,-1-1 1,0 0-1,0 1 0,0-1 0,-1 0 0,0 0 1,-1 0-1,1 0 0,-2-8 0,1-16 123,2 14-120,-2-1 0,0 0 0,-1 1 0,-1-1 1,0 1-1,-1-1 0,-1 1 0,-1 0 0,-14-32 0,15 42-59,1-1 44,-1 1 0,-1 0 1,1 0-1,-1 0 0,-9-10 1,11 15-101,0 0 1,0 0-1,0 0 1,0 0-1,0 0 1,-1 1-1,1-1 1,-1 1-1,1 0 1,-1 0-1,1 0 1,-1 1-1,1-1 1,-1 1-1,-7 0 1,-19 0-2503,4 0-3575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3.234"/>
    </inkml:context>
    <inkml:brush xml:id="br0">
      <inkml:brushProperty name="width" value="0.05" units="cm"/>
      <inkml:brushProperty name="height" value="0.05" units="cm"/>
      <inkml:brushProperty name="color" value="#E71224"/>
    </inkml:brush>
  </inkml:definitions>
  <inkml:trace contextRef="#ctx0" brushRef="#br0">462 0 12294,'0'0'8942,"-7"0"-8509,-14 2-394,0 0 1,1 1-1,-1 1 1,1 1 0,0 1-1,0 1 1,0 0-1,1 2 1,1 0 0,-33 21-1,33-18-47,1 1 0,0 0-1,0 1 1,2 0 0,0 2-1,1 0 1,0 0 0,1 1-1,1 1 1,-17 33 0,24-35 5,0 0 0,1 0 0,1 0 0,0 1 0,2 0 0,-1-1 0,2 1 0,0-1 0,4 19 0,-4-30-4,1-1 0,0 1 0,0-1 0,0 0 0,0 1 0,1-1 0,0 0 0,0 0 0,0 0 0,0 0-1,1 0 1,-1-1 0,1 1 0,6 6 0,-2-4-23,0-1 0,0 0 0,0 0 0,1-1 0,-1 0 0,1 0 0,11 4 0,6-1-69,0 0 0,0-2 1,0 0-1,37 0 0,-34-3 41,-1-1 0,1-2 0,-1-1 0,1-1 1,49-12-1,-68 12 65,0 0 0,0-1 0,0 0 1,0 0-1,-1-1 0,0 0 0,0 0 1,0-1-1,7-7 0,-11 9 14,0-1 0,1-1 0,-2 1-1,1 0 1,-1-1 0,1 0 0,-2 0 0,1 0-1,-1 0 1,1 0 0,-2 0 0,1-1 0,-1 1 0,1-11-1,0-5 150,-1-1-1,-1 1 1,-6-43 0,4 54-99,-1-1 0,0 1 0,-1 0 0,0 0 0,0 0 0,-2 0 0,1 1 0,-14-19 0,18 27-76,-14-19 108,-1 1 0,-1 0 1,-1 1-1,-33-28 0,47 44-179,-1-1-1,1 1 1,-1 0-1,0 0 1,0 1 0,0-1-1,0 1 1,-1 0-1,1 1 1,-1-1 0,1 1-1,-1 0 1,1 0-1,-1 1 1,0-1 0,1 1-1,-1 1 1,1-1-1,-1 1 1,0 0 0,1 0-1,-1 1 1,1-1-1,0 1 1,0 0 0,-1 1-1,1-1 1,-5 5 0,6-4-318,0 0 0,0 0 1,0 1-1,0-1 1,0 1-1,1 0 1,-5 6-1,-12 35-5982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3.638"/>
    </inkml:context>
    <inkml:brush xml:id="br0">
      <inkml:brushProperty name="width" value="0.05" units="cm"/>
      <inkml:brushProperty name="height" value="0.05" units="cm"/>
      <inkml:brushProperty name="color" value="#E71224"/>
    </inkml:brush>
  </inkml:definitions>
  <inkml:trace contextRef="#ctx0" brushRef="#br0">0 1 1153,'0'0'23690,"0"2"-23690,0 1 0,4 3-208,5 3-624,3 8-1025,5 9 80,-9 4-4049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4.021"/>
    </inkml:context>
    <inkml:brush xml:id="br0">
      <inkml:brushProperty name="width" value="0.05" units="cm"/>
      <inkml:brushProperty name="height" value="0.05" units="cm"/>
      <inkml:brushProperty name="color" value="#E71224"/>
    </inkml:brush>
  </inkml:definitions>
  <inkml:trace contextRef="#ctx0" brushRef="#br0">96 0 17112,'0'0'3617,"-8"82"-5377,4-50-4051</inkml:trace>
  <inkml:trace contextRef="#ctx0" brushRef="#br0" timeOffset="1">17 556 18697,'0'0'3025,"0"93"-4594,0-50-3169</inkml:trace>
  <inkml:trace contextRef="#ctx0" brushRef="#br0" timeOffset="2">1 1184 16600,'0'0'2753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4.409"/>
    </inkml:context>
    <inkml:brush xml:id="br0">
      <inkml:brushProperty name="width" value="0.05" units="cm"/>
      <inkml:brushProperty name="height" value="0.05" units="cm"/>
      <inkml:brushProperty name="color" value="#E71224"/>
    </inkml:brush>
  </inkml:definitions>
  <inkml:trace contextRef="#ctx0" brushRef="#br0">55 1 20041,'0'0'2145,"-54"37"-22474</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5.065"/>
    </inkml:context>
    <inkml:brush xml:id="br0">
      <inkml:brushProperty name="width" value="0.05" units="cm"/>
      <inkml:brushProperty name="height" value="0.05" units="cm"/>
      <inkml:brushProperty name="color" value="#E71224"/>
    </inkml:brush>
  </inkml:definitions>
  <inkml:trace contextRef="#ctx0" brushRef="#br0">507 27 16151,'0'0'5053,"-14"-5"-4962,2 0-78,7 2-9,0 1 0,-1 0 0,0 0 0,1 0-1,-1 0 1,0 1 0,0 0 0,0 0 0,1 1-1,-1 0 1,0 0 0,0 0 0,-8 2 0,-7 3 47,0 1 1,1 1-1,-1 1 1,1 0-1,1 2 0,0 0 1,0 2-1,1 0 1,1 1-1,0 0 1,0 2-1,1 0 1,1 0-1,1 2 1,0 0-1,1 0 0,1 1 1,1 1-1,1 0 1,-10 23-1,13-27-46,1 0-1,0 1 0,1 0 1,1 0-1,1 1 0,0-1 1,-1 31-1,4-40 1,0 3-6,0 1 1,0-1 0,1 0 0,4 15-1,-4-20-4,1-1 0,0 0 0,0 0-1,0 0 1,1 0 0,-1 0 0,1 0 0,0-1 0,0 1-1,0-1 1,0 0 0,7 5 0,9 4 10,1 0-1,1-1 1,0-2-1,0 0 1,1-1 0,0-1-1,0-1 1,27 4 0,7 3 22,2 0-26,1-3 0,0-3-1,104 0 1,-156-7-8,-1 0 0,1 0 0,-1-1-1,1 0 1,-1 0 0,0 0 0,0-1 0,1 0 0,-1 0-1,0-1 1,-1 0 0,1 0 0,0 0 0,-1 0 0,0-1 0,0 0-1,0 0 1,0-1 0,0 1 0,-1-1 0,0 0 0,6-10 0,0-5 55,0 0 0,-2 0 0,-1-1 0,0 0 1,4-28-1,-8 39-8,2-22 155,-1-1 0,-1 1-1,-2 0 1,-3-33-1,1 1 231,0 58-402,0-1-1,0 1 1,0 0-1,-1 0 1,1-1-1,-2 1 1,1 0-1,-1 0 1,1 1-1,-2-1 1,1 1 0,-1-1-1,1 1 1,-2 0-1,1 0 1,0 1-1,-1-1 1,0 1-1,0 0 1,0 0-1,-1 1 1,1 0-1,-1-1 1,-6-1-1,-11-5-160,1 1 1,-1 1-1,-1 1 0,1 1 0,-28-3 0,-38-3-1479,-15 1-2046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8.654"/>
    </inkml:context>
    <inkml:brush xml:id="br0">
      <inkml:brushProperty name="width" value="0.05" units="cm"/>
      <inkml:brushProperty name="height" value="0.05" units="cm"/>
      <inkml:brushProperty name="color" value="#004F8B"/>
    </inkml:brush>
  </inkml:definitions>
  <inkml:trace contextRef="#ctx0" brushRef="#br0">50 206 17064,'0'0'7254,"-8"-2"-6822,-26-10-203,26 10-130,11 2-571,67 0-691,-24 2 101,0-1 1,1-3 0,-1-2 0,76-17-1,-117 20 1031,0 0-1,1-1 0,-1 0 1,0 0-1,0-1 0,0 1 1,-1-1-1,1 0 0,-1 0 1,1-1-1,-1 1 0,0-1 1,-1 0-1,1 0 0,0 0 1,-1-1-1,4-6 0,-3 2 494,-1 0-1,0 0 1,-1 0-1,0 0 1,0-1-1,-1 1 0,0-1 1,-1-17-1,-1 24 916,-1 10-607,-4 27-460,-2 52-520,6-30 209,1-30-260,0 0 1,6 49 0,-4-73 163,-1-1 0,0 1 0,1-1-1,-1 0 1,1 1 0,-1-1 0,1 0 0,0 1 0,-1-1 0,1 0-1,0 0 1,0 0 0,0 1 0,0-1 0,0 0 0,0 0 0,0-1 0,0 1-1,0 0 1,1 0 0,-1 0 0,0-1 0,2 2 0,0-2-29,1 1 1,-1 0-1,0-1 1,0 1-1,1-1 1,-1 0-1,0 0 0,1-1 1,5 0-1,2-1-57,-1-1 0,0-1 0,0 1 0,-1-1 0,16-9 0,-14 6 134,-1-1 0,0 0 1,0 0-1,0-1 0,-1 0 0,0-1 0,-1 0 0,0 0 1,-1-1-1,0 0 0,-1 0 0,10-25 0,-15 33 237,1-1 0,-1 1 0,1-1 0,-1 1 0,1 0 0,0-1-1,0 1 1,1 0 0,-1 0 0,1 1 0,-1-1 0,1 0 0,4-2 0,-6 7-166,1 0 0,-1-1-1,0 1 1,1 0 0,-1 0 0,0 0 0,0 0 0,0 0 0,-1 0 0,1 0 0,0 1-1,-1-1 1,0 0 0,1 0 0,-1 0 0,0 1 0,0 2 0,1 1 13,5 34 41,-4-23-27,0 0 0,1 0 0,1 0 0,1-1 0,0 1 0,10 20 0,-13-34-56,1 0 1,0-1-1,-1 1 0,1 0 1,0-1-1,0 1 0,1-1 1,-1 0-1,0 0 0,1 0 1,-1-1-1,1 1 0,0-1 1,-1 0-1,1 0 0,0 0 1,0 0-1,0-1 1,0 0-1,6 0 0,3 1-80,0-2 0,0 0-1,0 0 1,23-6 0,-25 4 8,1-1 0,-1-1 0,-1 0 0,1 0 0,-1-1 0,1 0 0,-2-1 0,12-9 0,-16 12 36,0-1 0,0 1 1,-1-1-1,0 0 1,0 0-1,0-1 0,0 1 1,-1-1-1,0 0 1,0 0-1,-1 0 0,0 0 1,0 0-1,0-1 1,0 1-1,0-7 1,-1 0 67,0-40 263,-1 52-210,-1 0-1,1-1 0,0 1 0,0 0 0,0 0 0,-1-1 1,1 1-1,0 0 0,-1 0 0,1 0 0,-1-1 0,0 1 1,1 0-1,-1 0 0,0 0 0,0 0 0,1 0 0,-1 0 0,0 0 1,0 1-1,0-1 0,0 0 0,0 0 0,-1 1 0,1-1 1,0 1-1,0-1 0,0 1 0,0-1 0,-1 1 0,1 0 1,0-1-1,-3 1 0,1 1-83,0 1 1,0-1 0,1 1-1,-1-1 1,0 1-1,0 0 1,1 0-1,-1 0 1,1 0-1,0 1 1,0-1 0,0 0-1,0 1 1,0 0-1,0 0 1,0-1-1,-1 5 1,-27 54-12,27-54 15,0 1 1,0 0-1,1 0 0,0 0 0,1 0 1,0 1-1,0-1 0,0 0 0,2 16 0,0-20 1,-1-1 0,1 1-1,-1-1 1,1 1 0,0-1-1,1 1 1,-1-1-1,1 0 1,-1 0 0,1 1-1,0-1 1,0 0 0,0-1-1,1 1 1,-1 0-1,1-1 1,-1 1 0,1-1-1,0 0 1,0 1 0,0-2-1,0 1 1,6 3-1,8 0-58,-1-1 0,1 0-1,0-1 1,0 0-1,23-1 1,-28-2-23,-1 0 0,1 0 0,-1-1 0,1-1 0,-1 0 0,1 0 0,-1-1 0,19-8 0,-25 8 73,-1 0-1,0 0 1,1 0 0,-1 0 0,-1-1 0,1 0 0,0 1 0,-1-1 0,0-1 0,0 1 0,0 0-1,0-1 1,-1 0 0,0 1 0,0-1 0,0 0 0,0 0 0,-1 0 0,2-8 0,-1-7 73,0-1 0,-2 1 1,-2-34-1,1 36 22,1 12 1,-1 1 1,0-1-1,0 0 1,0 0-1,-1 1 1,0-1-1,0 1 1,0-1-1,-1 1 1,0 0-1,0 0 1,0 0-1,-5-6 1,7 10-72,1 1 1,-1-1 0,0 1-1,1 0 1,-1 0-1,1-1 1,-1 1-1,1 0 1,-1 0 0,0-1-1,1 1 1,-1 0-1,0 0 1,1 0 0,-1 0-1,0 0 1,1 0-1,-1 0 1,1 0-1,-1 0 1,0 1 0,1-1-1,-1 0 1,0 0-1,1 0 1,-1 1-1,1-1 1,-1 0 0,1 1-1,-1-1 1,1 0-1,-1 1 1,1-1-1,-1 1 1,1-1 0,-1 1-1,1-1 1,0 1-1,-1-1 1,1 1-1,0-1 1,-1 2 0,221-2-635,-95-2 408,-124 2 204,0 1 0,-1-1-1,1 0 1,0 1 0,0-1 0,0 0 0,0 1 0,0-1 0,0 1-1,0 0 1,-1-1 0,1 1 0,0 0 0,-1-1 0,1 1 0,0 0-1,-1 0 1,1-1 0,-1 1 0,1 0 0,-1 0 0,1 0 0,-1 0 0,0 0-1,1 0 1,-1 0 0,0 0 0,0 0 0,0 0 0,0 0 0,1 0-1,-2 1 1,2 40-55,-2-30 61,1 115 105,0-125-103,1-1 0,-1 1 0,0-1 0,0 1 0,1-1 0,-1 0 0,1 1 0,-1-1 0,1 0 0,0 1 0,0-1 0,-1 0 0,1 0 0,0 1 0,0-1 0,0 0 0,0 0 0,0 0-1,0 0 1,1 0 0,-1-1 0,0 1 0,0 0 0,1 0 0,-1-1 0,1 1 0,-1-1 0,0 1 0,1-1 0,-1 0 0,1 0 0,2 1 0,62 0 20,-41-2-18,5 0-59,0-1 1,0-1-1,0-2 1,30-9-1,-43 10 24,-1-1-1,0-1 1,0 0 0,-1-2 0,0 1 0,0-2-1,-1 0 1,25-21 0,-35 25 39,0 0 0,0 0 0,0-1 0,-1 1 1,0-1-1,-1 0 0,1 0 0,-1 0 0,0 0 0,0 0 0,-1 0 1,0-1-1,0 1 0,-1-1 0,1 1 0,-2-9 0,1 13 19,0-1 0,0 1-1,0 0 1,0-1 0,-1 1-1,1 0 1,-1 0 0,0-1-1,1 1 1,-1 0 0,0 0-1,0 0 1,-1 0 0,1 0 0,0 0-1,-1 0 1,1 0 0,-1 1-1,1-1 1,-1 0 0,0 1-1,0 0 1,0-1 0,0 1-1,0 0 1,0 0 0,0 0-1,0 0 1,0 0 0,-1 0-1,1 1 1,0-1 0,0 1 0,-1 0-1,1 0 1,0-1 0,-1 1-1,1 1 1,0-1 0,-1 0-1,1 1 1,0-1 0,0 1-1,-1-1 1,1 1 0,-3 2-1,-2-1-26,1 1 0,1 1 0,-1-1 0,0 1-1,1 0 1,0 0 0,0 0 0,0 1 0,0-1-1,1 1 1,0 1 0,0-1 0,0 0 0,-5 11-1,4-8 7,1 1 0,0 0 0,0 1 0,1-1 0,0 1 0,1-1 0,0 1 0,0 0 0,0 11 0,2-17-5,-1 0 0,1 0-1,0 0 1,0 0-1,1 0 1,-1 0 0,1 0-1,0-1 1,0 1 0,0 0-1,0 0 1,1-1-1,-1 1 1,1-1 0,0 1-1,0-1 1,1 0-1,-1 0 1,1 0 0,-1 0-1,1 0 1,0-1-1,0 1 1,0-1 0,0 1-1,1-1 1,-1 0-1,0-1 1,1 1 0,0 0-1,-1-1 1,1 0-1,6 1 1,24 7-278,0-1-1,1-2 1,-1-2-1,1-1 1,69-3-1,-59 0-302,94 0-2556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7.750"/>
    </inkml:context>
    <inkml:brush xml:id="br0">
      <inkml:brushProperty name="width" value="0.05" units="cm"/>
      <inkml:brushProperty name="height" value="0.05" units="cm"/>
      <inkml:brushProperty name="color" value="#E71224"/>
    </inkml:brush>
  </inkml:definitions>
  <inkml:trace contextRef="#ctx0" brushRef="#br0">972 26 10677,'0'0'6976,"0"-5"-6623,0 2-342,-3-11 532,3 14-527,-1-1 0,0 1 0,0-1 1,0 1-1,0-1 0,0 1 0,0 0 0,0 0 0,0-1 1,0 1-1,-1 0 0,1 0 0,0 0 0,0 0 0,0 0 1,0 0-1,0 0 0,0 1 0,-2 0 0,-27 4 79,1 2 0,-1 2-1,1 0 1,1 2-1,0 1 1,1 2 0,0 0-1,1 2 1,0 0-1,2 2 1,0 1 0,-41 43-1,31-25-73,2 1-1,1 2 1,-32 55 0,48-69 3,2 2 0,0-1 1,2 2-1,1 0 1,1 0-1,-8 49 1,13-50 56,-2 6 11,1 0 1,1 0-1,2 0 0,2 0 0,6 57 1,-3-82-94,0-1 0,1 0 1,-1 0-1,2 0 1,-1 0-1,1-1 1,0 0-1,1 0 0,-1 0 1,1-1-1,1 0 1,6 6-1,15 11 26,46 28 0,-37-27 16,42 35 0,-67-49-33,-2 0 1,1 1-1,-1 0 1,-1 1-1,0 0 1,0 1-1,9 19 1,101 200 23,-114-222-34,0 1 0,-1 0 0,0 0 0,-1 0 0,-1 0 0,0 0 0,0 1 0,-1-1 0,0 1 0,-1-1 1,-1 1-1,0-1 0,0 1 0,-1-1 0,0 0 0,-1 0 0,-7 18 0,-25 30 6,-3-1 0,-2-2-1,-2-1 1,-75 73 0,90-99-17,-2-1 1,0-2-1,-2-1 1,0-1-1,-48 26 1,-24 5 12,-90 51 11,226-102 896,42 12 0,-29-2-903,-1 2 0,0 1 0,-1 3 0,-2 1 0,73 49 0,-103-62-15,-1 0 0,0 0 0,-1 1 1,0 1-1,0 0 0,-1 0 0,0 1 0,-1 0 1,0 0-1,-1 1 0,0 0 0,-1 0 0,-1 1 0,1-1 1,-2 1-1,0 1 0,0-1 0,1 16 0,14 97 95,56 197 1,-52-230 4,-3 2 0,-5 0 1,-4 1-1,-4 1 0,-9 149 1,-11-127-78,6-67 35,0 57 0,7 347 498,-3-415-502,-2-1 1,-2 1 0,-1-2-1,-23 68 1,-6 25 47,30-102-72,-15 68 52,-20 186-1,38-193-53,-10 117 61,9-177-68,0-1 0,-2 1 0,-1-1-1,-20 47 1,-6 8 113,3 1 0,-32 156-1,52-196-115,-3 17 11,1 0 1,4 0-1,-2 77 1,11-64-4,8 302 178,-7-347-191,2 0 1,1-1 0,2 0-1,0 0 1,12 30 0,-3-18-7,13 57 0,-26-90 3,1-1 1,0 0-1,1 0 1,-1 0-1,2 0 1,-1-1-1,1 0 1,0 0 0,1 0-1,0 0 1,0-1-1,0 0 1,1 0-1,7 5 1,12 7-58,0-2 1,45 22 0,-53-31 56,1-1-1,0-1 1,1 0 0,-1-2-1,1 0 1,0-1 0,-1-1-1,1-1 1,21-2 0,73 4 25,-109-1 101,-2 0-688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19.371"/>
    </inkml:context>
    <inkml:brush xml:id="br0">
      <inkml:brushProperty name="width" value="0.05" units="cm"/>
      <inkml:brushProperty name="height" value="0.05" units="cm"/>
      <inkml:brushProperty name="color" value="#E71224"/>
    </inkml:brush>
  </inkml:definitions>
  <inkml:trace contextRef="#ctx0" brushRef="#br0">13 1 11333,'0'0'13156,"0"11"-13247,12 144-213,-13-33 326,-17 128 1,14-212-28,2 49-1,2-67 4,0-20-3,0 1 0,0 0 1,1 0-1,-1 0 0,0-1 0,0 1 1,1 0-1,-1 0 0,0-1 1,1 1-1,-1 0 0,1-1 0,-1 1 1,1 0-1,-1-1 0,1 1 1,-1-1-1,1 1 0,-1-1 1,1 1-1,0-1 0,-1 1 0,1-1 1,0 1-1,1-1 0,28 7-123,34-9-47,-59 1 169,12-1-188,-1-1 0,1-1 1,-1-1-1,0 0 1,-1-1-1,26-13 1,-12 3-762,0-2-1,35-28 1,-60 43 877,1-1 1,0 0-1,-1 0 1,0 0-1,0-1 1,0 0-1,-1 0 1,1 0-1,-1 0 1,0 0-1,-1-1 1,4-7-1,-3 0 1021,-1 1 1,0 0-1,-1-1 0,-1-23 0,-18 39-639,12 0-309,0 1 0,0 0 0,0 1 0,0-1 0,1 1 0,0 0 0,0 0 0,0 1 0,1 0 0,-1 0 0,2 0 0,-1 0 0,0 0 0,-2 10 0,1-2-4,1-1 1,1 1-1,1 0 0,0 0 1,1 0-1,0 21 0,1-34-30,0 0 0,0 0 0,0 1 1,0-1-1,0 0 0,1 0 0,-1 0 0,0 1 0,1-1 0,-1 0 0,1 0 0,-1 0 0,1 0 0,-1 0 0,1 0 0,0 0 0,0 0 0,-1 0 0,1 0 0,0 0 0,0 0 0,0 0 0,0-1 0,0 1 0,2 1 0,0-1-18,0 0 0,0-1 0,0 1 0,0 0 0,0-1 0,0 0 0,0 0 0,0 0 0,0 0 0,5-1 0,0 0 9,-1-1 0,0 0 0,0 0 0,1-1 0,-1 1 0,0-2-1,-1 1 1,11-7 0,-13 6 120,0 1 0,0-1 0,0 0 0,0 0-1,-1 0 1,1 0 0,-1-1 0,0 0-1,-1 1 1,1-1 0,-1 0 0,0 0 0,0 0-1,0-1 1,-1 1 0,0 0 0,0-1-1,0 1 1,-1 0 0,0-10 344,13 42-379,-10-20-53,1-1 0,-1 1-1,1-1 1,0 0 0,1 0 0,-1 0-1,1-1 1,0 0 0,1 0 0,-1 0-1,1-1 1,0 1 0,7 3 0,-9-6-40,0-1 1,1 1 0,-1-1-1,0 0 1,1 0 0,-1-1 0,1 1-1,-1-1 1,1 0 0,-1 0-1,0 0 1,1-1 0,-1 0 0,1 1-1,-1-2 1,0 1 0,0 0-1,1-1 1,-1 0 0,0 0-1,0 0 1,7-5 0,-4 1 55,1 0 0,0 0 0,-1 0 0,0-1 0,-1 0 0,0-1 0,0 1 0,0-1 0,-1 0 0,0-1 0,-1 1 0,1-1 0,-2 0 0,1 0 0,-1 0 0,-1-1 0,0 1 0,0-1 0,-1 1 0,0-1 0,0 0 0,-2-9 0,2 34 114,0 1 1,0-1-1,2 0 1,0 0-1,0 0 0,1 0 1,11 23-1,-13-32-190,1-1 0,-1 0 0,1 0 1,0 0-1,0-1 0,1 1 0,-1-1 0,1 0 0,0 0 0,0 0 0,0 0 0,1-1 0,0 1 0,-1-1 0,1 0 0,0-1 0,0 1 0,1-1 0,-1 0 0,0 0 1,1-1-1,-1 0 0,1 1 0,-1-2 0,7 1 0,-9-1 66,-1 0 1,1 0-1,0-1 1,-1 1-1,1-1 1,-1 0-1,0 0 1,1 0-1,-1 0 1,0 0-1,1 0 0,-1 0 1,0-1-1,0 1 1,0-1-1,3-2 1,25-37-3,0 0 1216,-29 41-1187,0 1 0,0-1 0,0 1 0,0-1 0,0 1 0,-1-1 1,1 1-1,0 0 0,0-1 0,-1 1 0,1 0 0,0 0 1,-1-1-1,1 1 0,-1 0 0,1 0 0,-1 0 0,1 0 0,-1 0 1,1 1-1,3 20-2,0 1 1,-2-1 0,0 1-1,-3 36 1,1-26 68,0-19-76,-1 0-1,0 1 0,-1-1 0,0 0 0,-1 0 1,-1 0-1,0 0 0,-1-1 0,0 1 0,-1-1 1,-1-1-1,0 1 0,-1-1 0,0 0 0,0-1 1,-2 0-1,1 0 0,-1-1 0,-1 0 0,0-1 0,0 0 1,-14 8-1,13-8 27,-1-1 0,0 0 0,-1 0 0,1-1 0,-1-1 0,-1-1 0,1 0 0,-1 0 0,0-2 0,0 0 0,-1 0 0,1-2 0,0 0 0,-1 0 0,-21-3 0,35 1-87,-1 0 0,1 0-1,-1 0 1,1 0 0,-1 0 0,1 0 0,-1-1-1,1 1 1,0-1 0,0 1 0,0-1-1,0 0 1,0 0 0,0 0 0,0 0 0,1 0-1,-1-1 1,1 1 0,0 0 0,-1-1-1,1 1 1,0-1 0,1 1 0,-1-1 0,0 1-1,1-1 1,-1 0 0,1 0 0,0 1-1,0-1 1,0 0 0,0 1 0,0-1-1,1 0 1,-1 1 0,1-1 0,-1 0 0,1 1-1,2-4 1,14-16-2999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0.032"/>
    </inkml:context>
    <inkml:brush xml:id="br0">
      <inkml:brushProperty name="width" value="0.05" units="cm"/>
      <inkml:brushProperty name="height" value="0.05" units="cm"/>
      <inkml:brushProperty name="color" value="#E71224"/>
    </inkml:brush>
  </inkml:definitions>
  <inkml:trace contextRef="#ctx0" brushRef="#br0">73 305 13382,'4'-16'5701,"69"-186"-2707,-56 147-2653,-17 55-343,0-1 0,-1 1-1,1 0 1,0 0 0,0-1-1,0 1 1,0 0 0,-1 0-1,1-1 1,0 1 0,0 0-1,0 0 1,-1-1 0,1 1-1,0 0 1,0 0 0,-1 0-1,1 0 1,0-1 0,0 1-1,-1 0 1,1 0 0,0 0-1,-1 0 1,1 0 0,0 0-1,-1 0 1,1 0 0,0 0-1,-1 0 1,1 0 0,0 0-1,0 0 1,-1 0 0,1 0-1,0 0 1,-1 0 0,1 0-1,0 0 1,-1 1 0,1-1-1,0 0 1,0 0 0,-1 0-1,1 0 1,0 1 0,-1-1-1,1 0 3,-13 3-11,0 0-1,1 1 0,-1 1 1,1 0-1,-21 11 1,29-13 16,0 0 1,0-1-1,1 1 1,-1 0-1,0 1 1,1-1-1,0 1 0,0-1 1,0 1-1,0 0 1,1 0-1,0 0 1,-1 1-1,1-1 1,1 1-1,-1-1 1,1 1-1,0-1 1,0 1-1,-1 7 1,2-12-5,-1 12 24,0-1 0,1 0 0,0 1 1,1-1-1,0 1 0,3 10 0,-3-19-28,0 0-1,0 0 0,1 0 1,-1 0-1,1 0 0,-1-1 1,1 1-1,0-1 0,0 1 0,0-1 1,0 0-1,1 0 0,-1 0 1,1 0-1,-1 0 0,1 0 1,0-1-1,-1 1 0,1-1 1,0 0-1,0 0 0,0 0 1,0 0-1,0 0 0,0-1 1,0 1-1,4-1 0,12 2-124,0-1-1,1 0 1,-1-2 0,0 0-1,36-8 1,-44 7 68,-1-1 1,1 0-1,-1-1 0,0 0 1,0-1-1,-1 0 0,1-1 1,-1 0-1,0 0 1,-1-1-1,16-14 0,-21 15 71,1 1-1,-1-1 1,0 0-1,0-1 1,-1 1-1,1 0 1,-2-1-1,1 1 1,-1-1-1,0 1 1,0-1-1,0 0 1,-1 0-1,0 1 1,-2-10-1,2 10 43,0-1 1,-1 1-1,0 0 0,-1-1 0,1 1 0,-1 0 1,0 0-1,-1 0 0,1 0 0,-1 0 0,0 1 1,-1-1-1,1 1 0,-1 0 0,0 0 1,-5-5-1,85 8 646,69 2-476,118 7-123,-261-7-106,0 0 0,0 0 0,1 0 1,-1 1-1,0-1 0,0 1 1,1-1-1,-1 1 0,0 0 1,0 0-1,0-1 0,0 2 0,0-1 1,0 0-1,0 0 0,0 1 1,-1-1-1,1 1 0,2 2 1,-2 0-7,-1-1 1,0 1-1,0 0 1,0 0 0,-1 0-1,1 0 1,-1-1 0,0 1-1,-1 7 1,1-7 17,-1 4 36,0-1 0,-1 0-1,0 0 1,0 0 0,-1 0 0,1 0-1,-2 0 1,1-1 0,-1 1 0,0-1-1,0 0 1,-10 10 0,8-9-8,1 0 0,0 0 1,0 1-1,0-1 0,1 1 1,0 0-1,0 0 0,1 1 1,-4 14-1,7-21-31,-1 0 0,1 0 0,0 0 0,-1 0 0,1 0 0,0 0 0,0 0 0,0 0 0,0 0 0,1 0 0,-1 0 0,0 0 0,1 0 1,-1 0-1,1 0 0,0-1 0,0 1 0,0 0 0,0 0 0,0 0 0,0-1 0,0 1 0,0-1 0,1 1 0,-1-1 0,3 3 0,1-2-11,1 0 1,-1-1-1,0 1 0,1-1 1,-1 0-1,1-1 1,-1 1-1,10-1 0,14 1-227,2 1-64,44-3 0,-68 1 50,-1-1 0,0 0 0,1 0-1,-1 0 1,0-1 0,0 0 0,0 0 0,0 0-1,0-1 1,0 0 0,-1 0 0,1-1-1,5-4 1,-5-3-3915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2.679"/>
    </inkml:context>
    <inkml:brush xml:id="br0">
      <inkml:brushProperty name="width" value="0.05" units="cm"/>
      <inkml:brushProperty name="height" value="0.05" units="cm"/>
      <inkml:brushProperty name="color" value="#E71224"/>
    </inkml:brush>
  </inkml:definitions>
  <inkml:trace contextRef="#ctx0" brushRef="#br0">0 2 17400,'0'0'6133,"0"-1"-5914,3 68-269,2 1 0,25 120 0,57 127 69,-85-307-47,0 0 0,1 0-1,0-1 1,0 1-1,1-1 1,0 1 0,0-1-1,10 11 1,-11-16-31,0 1-1,0-1 1,0 0 0,1 0 0,-1 0-1,1-1 1,-1 1 0,1-1 0,0 0 0,-1 0-1,1 0 1,0-1 0,0 1 0,0-1-1,0 0 1,-1 0 0,1 0 0,0 0 0,0-1-1,7-1 1,11-5-238,1 0-1,-1-1 1,-1-2 0,0 0 0,0-1-1,-1-1 1,0-1 0,20-17-1,-35 26 154,0 0 0,-1 0 0,1-1 0,-1 1 0,0-1-1,0 0 1,-1 0 0,1-1 0,-1 1 0,0-1 0,-1 0 0,1 1-1,-1-1 1,2-7 0,-2-4 419,1 0 0,-2 1 0,-1-31-1,0 23 715,0 24-955,1-1 0,-1 1 0,0-1 0,0 1 0,0-1 0,1 1 0,-1-1 1,0 1-1,0-1 0,0 1 0,0-1 0,0 1 0,0-1 0,0 0 0,0 1 1,-1-1-1,1 1 0,0-1 0,0 1 0,0-1 0,0 1 0,-1-1 1,1 1-1,0-1 0,0 1 0,-1 0 0,1-1 0,-1 1 0,1-1 0,0 1 1,-1 0-1,1-1 0,-1 1 0,1 0 0,0-1 0,-1 1 0,1 0 0,-1 0 1,1-1-1,-1 1 0,0 0 0,1 0 0,-1 0 0,1 0 0,-1 0 1,1 0-1,-1 0 0,1 0 0,-1 0 0,1 0 0,-1 0 0,1 0 0,-1 0 1,1 0-1,-1 0 0,0 1 0,1-1 0,0 0 0,-1 0 0,1 1 0,-1-1 1,1 0-1,-1 1 0,0 0 0,-25 24 133,14-8-305,1 1 1,0 0-1,1 0 1,1 1 0,-11 35-1,29-69-5726,18-34 3987,-21 36 2794,1 0 0,-2-1 0,0 1 0,6-27 0,-11 40-845,0-1 0,0 1 1,0-1-1,0 0 0,0 1 0,0-1 0,0 1 0,0-1 0,0 1 1,0-1-1,0 0 0,0 1 0,0-1 0,1 1 0,-1-1 0,0 1 0,0-1 1,1 1-1,-1-1 0,0 1 0,1-1 0,-1 1 0,0 0 0,1-1 1,-1 1-1,1-1 0,-1 1 0,1 0 0,-1 0 0,1-1 0,-1 1 1,1 0-1,-1 0 0,1-1 0,-1 1 0,1 0 0,-1 0 0,1 0 1,0 0-1,-1 0 0,1 0 0,-1 0 0,1 0 0,-1 0 0,1 0 1,-1 0-1,1 0 0,0 0 0,-1 1 0,1-1 0,-1 0 0,1 0 0,-1 0 1,1 1-1,-1-1 0,1 0 0,-1 1 0,0-1 0,1 1 0,-1-1 1,1 0-1,-1 1 0,1 0 0,32 37-850,-24-26 1133,0-3-354,56 52 74,-60-57-92,0-1-1,-1 0 0,2 0 1,-1 0-1,0 0 1,0-1-1,1 0 1,-1 0-1,1 0 1,0-1-1,0 0 1,9 1-1,-8-2-104,-1 0-1,1 0 1,-1-1 0,1 0-1,0 0 1,-1 0-1,0-1 1,8-3 0,-12 4 109,0 0 0,0 0 1,0-1-1,-1 1 0,1-1 1,0 1-1,0-1 1,-1 0-1,1 1 0,-1-1 1,1 0-1,-1 0 0,0 0 1,0 0-1,0-1 0,0 1 1,0 0-1,-1 0 0,1 0 1,0-1-1,-1 1 1,0 0-1,0-1 0,1 1 1,-2-4-1,2-20 105,0 13 19,0 0 1,-1 0-1,-3-22 0,2 32-67,1 1-1,0 0 1,-1-1 0,0 1-1,1 0 1,-1 0-1,0 0 1,0-1 0,0 1-1,-1 0 1,1 0 0,0 0-1,-1 0 1,0 1 0,1-1-1,-1 0 1,0 1 0,0-1-1,1 1 1,-1 0 0,-1-1-1,1 1 1,0 0-1,0 0 1,0 0 0,-3 0-1,41 2-120,-29-2 75,-1 1 1,1 0-1,-1 0 0,1 0 0,-1 1 0,1 0 0,-1 0 1,1 1-1,-1 0 0,0 0 0,0 0 0,1 1 0,-2 0 0,1 0 1,9 6-1,-10-3 3,0 1 0,0-1 1,0 1-1,-1 0 0,0 1 1,0-1-1,-1 1 0,0 0 1,0-1-1,-1 1 0,0 0 1,1 14-1,-1-11 3,1 0 0,0 0-1,0 0 1,1-1 0,10 19 0,-12-25-5,1-1 0,-1 0 0,1 0 1,0 0-1,0 0 0,0 0 0,0 0 1,1-1-1,-1 0 0,1 0 0,-1 0 1,1 0-1,0 0 0,0-1 0,0 1 1,0-1-1,0 0 0,0-1 0,0 1 0,6 0 1,18 1-103,0-2 0,0-1 1,1-1-1,44-9 1,-57 8 16,-1 0 0,0-2 0,0 0 0,-1 0 1,0-1-1,0-1 0,0-1 0,-1 0 1,0 0-1,12-11 0,-21 14 71,0-1 0,0 1-1,0-1 1,-1 0 0,0 1 0,0-1-1,0-1 1,-1 1 0,0 0 0,0-1 0,-1 1-1,1-1 1,-2 1 0,1-1 0,-1 1-1,0-1 1,0 0 0,-1-7 0,1 3 29,0 10 15,0 0-1,-1-1 0,1 1 1,0 0-1,0-1 0,-1 1 1,1 0-1,0 0 0,-1 0 1,1-1-1,-1 1 0,0 0 0,1 0 1,-1 0-1,0 0 0,0 0 1,0 0-1,1 0 0,-1 0 1,0 1-1,0-1 0,0 0 1,-3-1-1,1 0 23,-1 1 0,0 0 0,0-1 0,0 1 0,0 1 1,0-1-1,-8 0 0,-1 1-18,-1 0 0,0 1 1,-27 6-1,31-4-35,-1 0-1,1 0 1,0 2 0,0-1-1,0 1 1,0 1-1,1-1 1,0 2-1,0-1 1,-9 10 0,13-11-40,0 0 1,0 1 0,1-1 0,0 1 0,0 0 0,0 0 0,1 0 0,-1 1-1,2-1 1,-1 1 0,1 0 0,0-1 0,0 1 0,1 0 0,-1 0 0,1 11 0,1-17-6,1-1 1,-1 1 0,0-1 0,1 1 0,-1-1-1,0 0 1,1 1 0,-1-1 0,1 1 0,-1-1-1,1 0 1,-1 1 0,1-1 0,-1 0 0,1 1-1,-1-1 1,1 0 0,-1 0 0,1 0 0,0 0-1,-1 1 1,1-1 0,-1 0 0,1 0 0,0 0 0,-1 0-1,1 0 1,0-1 0,24 1-99,-19 0-38,14-1-153,0-1 0,35-8-1,-37 6 259,-1 0 0,1 2 0,26-1 0,-40 4 77,0-1 0,0 1 0,0 0 0,0 0 0,0 0 0,0 1 0,0-1 0,-1 1 0,1 0 0,-1 0 0,1 1 0,-1-1 0,0 1 0,0-1 0,0 1 0,0 0 0,0 0 0,-1 0 0,0 1 0,1-1-1,2 6 1,3 7 61,0 0-1,-2 0 0,9 28 0,-3 5 123,-1 0 1,-3 0-1,-2 1 1,0 83-1,-7-121-180,1 0 0,-2 1 0,1-1 0,-2 0 0,1 0 0,-2 0 0,0-1 0,0 1 0,-9 15 0,10-21 37,0-1 0,-1 1 0,1-1 0,-1 0 0,-1 0 0,1 0 0,-1-1 0,1 0 0,-1 0 0,-1 0 0,1 0 0,0-1 0,-1 1 0,0-2 0,0 1 1,0 0-1,0-1 0,0 0 0,-11 1 0,13-3 76,0 0 1,-1 0 0,1-1 0,0 0-1,0 0 1,0 0 0,1 0 0,-1-1 0,0 1-1,0-1 1,1 0 0,-1 0 0,1 0-1,-1-1 1,1 1 0,0-1 0,0 0-1,0 0 1,1 0 0,-4-3 0,-4-7-8,0-1 1,0 1-1,-10-23 1,12 17-86,1-1 0,1-1 0,1 1 0,1-1-1,1 0 1,0 0 0,2 0 0,0 0 0,3-23 0,-2 24-28,0 6-73,1 0 0,1 0 0,0 1-1,0-1 1,1 1 0,1 0 0,1 0 0,0 0 0,0 0-1,1 1 1,1 0 0,0 0 0,0 1 0,1-1 0,1 2-1,0-1 1,0 1 0,1 1 0,15-12 0,-12 10-431,1 0 0,0 1 0,1 0 0,0 1 1,0 1-1,1 0 0,0 1 0,1 1 0,-1 0 0,25-4 0,6 6-5539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3.031"/>
    </inkml:context>
    <inkml:brush xml:id="br0">
      <inkml:brushProperty name="width" value="0.05" units="cm"/>
      <inkml:brushProperty name="height" value="0.05" units="cm"/>
      <inkml:brushProperty name="color" value="#E71224"/>
    </inkml:brush>
  </inkml:definitions>
  <inkml:trace contextRef="#ctx0" brushRef="#br0">101 341 15031,'0'0'1611,"10"-18"-698,19-28-159,-1 3 37,-1-2 0,21-51-1,-45 86-664,-1 1-1,0-1 1,0 1-1,-1-1 1,0 0-1,-1-17 1,0 25-63,0 2-51,0 0 0,0 0 1,0-1-1,0 1 0,0 0 0,0 0 0,0 0 0,0-1 0,0 1 0,0 0 1,0 0-1,0 0 0,0-1 0,-1 1 0,1 0 0,0 0 0,0 0 0,0-1 0,0 1 1,0 0-1,0 0 0,-1 0 0,1 0 0,0 0 0,0-1 0,0 1 0,-1 0 1,1 0-1,0 0 0,0 0 0,0 0 0,-1 0 0,1 0 0,0 0 0,0 0 0,0 0 1,-1 0-1,1 0 0,0 0 0,0 0 0,0 0 0,-1 0 0,1 0 0,0 0 0,0 0 1,0 0-1,-1 0 0,-8 0 7,0 0 0,0 0 0,-1 1 0,1 1 1,0-1-1,1 1 0,-1 1 0,0 0 0,1 0 0,-1 1 0,1 0 1,0 0-1,0 1 0,0 0 0,1 0 0,0 1 0,0 0 0,0 0 0,1 1 1,0-1-1,0 2 0,1-1 0,-6 9 0,4-4-4,0 0 0,0 0-1,1 1 1,1 0 0,0 0 0,1 1-1,0-1 1,1 1 0,0 0-1,2 0 1,-1 0 0,2 0 0,0 0-1,3 26 1,-2-36-12,0 0 1,0-1-1,1 1 0,-1 0 0,1-1 0,0 1 1,0-1-1,0 0 0,1 1 0,-1-1 1,1 0-1,0 0 0,0-1 0,0 1 0,0-1 1,0 1-1,0-1 0,1 0 0,-1 0 0,1 0 1,-1-1-1,8 3 0,7 1-13,0 0 0,1-1-1,28 2 1,-44-5 6,46 5-437,0-3-1,0-1 0,0-2 1,0-3-1,0-2 0,61-13 0,-36-5-2556</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4.179"/>
    </inkml:context>
    <inkml:brush xml:id="br0">
      <inkml:brushProperty name="width" value="0.05" units="cm"/>
      <inkml:brushProperty name="height" value="0.05" units="cm"/>
      <inkml:brushProperty name="color" value="#E71224"/>
    </inkml:brush>
  </inkml:definitions>
  <inkml:trace contextRef="#ctx0" brushRef="#br0">1 71 14807,'0'0'6744,"4"-11"-6376,-2 3-333,-2 6-35,1 0 0,-1-1 1,1 1-1,0 0 0,-1-1 0,1 1 0,0 0 1,0 0-1,0 0 0,1-1 0,-1 1 0,1 0 0,-1 1 1,1-1-1,-1 0 0,1 0 0,0 1 0,0-1 1,0 1-1,0-1 0,0 1 0,0 0 0,0 0 0,1 0 1,-1 0-1,0 0 0,0 1 0,5-2 0,-2 2-9,0-1 0,0 1-1,0 0 1,0 0-1,0 0 1,0 1 0,0 0-1,0 0 1,0 0 0,0 0-1,-1 1 1,1 0-1,-1 0 1,1 0 0,-1 1-1,1-1 1,-1 1-1,0 0 1,0 0 0,-1 1-1,1-1 1,-1 1 0,1 0-1,-1-1 1,0 2-1,-1-1 1,1 0 0,3 9-1,-1 1 15,-1 0 0,0 1 0,-1-1 0,-1 1 0,0 0 0,-1 0 0,0 0-1,-3 22 1,1-3 2,1-25-1,-1 0-1,0 0 1,0 0 0,-5 13 0,6-20-4,-1 0 1,1 0-1,-1 0 1,0 0-1,1 0 1,-1 0-1,0-1 1,0 1-1,0 0 1,0-1-1,0 1 0,0-1 1,-1 1-1,1-1 1,0 1-1,-1-1 1,1 0-1,-1 0 1,0 0-1,1 0 1,-1 0-1,0 0 1,0 0-1,1 0 1,-5 0-1,5-1 73,0-15 19,1 0 1,1-1-1,0 1 1,1 0-1,1 0 0,0 0 1,8-20-1,-2 11-99,-4 8 11,2 1 0,0 0 0,0 0 0,12-17 0,-16 28-10,0 0-1,0 1 1,0 0 0,0 0 0,1-1 0,-1 2 0,1-1 0,-1 0 0,1 1 0,0 0 0,0 0-1,0 0 1,1 0 0,-1 1 0,0-1 0,1 1 0,-1 0 0,0 0 0,1 1 0,6-1 0,-8 2-2,0 0 0,-1 0 1,1 0-1,-1 0 0,1 0 0,-1 0 1,0 0-1,1 1 0,-1 0 1,0-1-1,0 1 0,0 0 0,0 0 1,0 0-1,-1 0 0,1 0 1,-1 0-1,1 0 0,-1 1 0,0-1 1,0 1-1,1 2 0,3 6-4,0 0-1,-1 0 1,4 21-1,5 121 73,-13-151-87,0 0 0,1 0 0,-1 0 0,1 0-1,0 0 1,0 0 0,0 0 0,0 0 0,0 0 0,0 0 0,0-1 0,1 1 0,-1 0 0,0-1 0,1 1 0,0-1 0,-1 0 0,1 1 0,0-1 0,0 0 0,-1 0 0,1 0 0,0 0 0,0-1 0,0 1 0,0 0 0,0-1 0,0 1 0,1-1 0,-1 0 0,0 0 0,0 0 0,0 0 0,0 0 0,0 0 0,0-1 0,0 1 0,0 0 0,3-2 0,4 0-40,1 0 1,-1-1 0,1-1-1,-1 0 1,0 0 0,0 0 0,9-7-1,-8 4 143,-1 0 0,0-1 0,-1 0 0,0-1 0,0 0 0,-1 0 0,0 0-1,0-1 1,-1 0 0,0 0 0,-1-1 0,0 0 0,-1 0 0,0 0 0,-1 0 0,0 0 0,-1-1 0,0 0-1,0-16 1,-3 46-43,0-1 0,-2 0 0,-4 18 0,3-18-9,1 1 0,0-1-1,0 19 1,2-18 9,2 17-1,-1-34-34,0 0-1,0 0 1,0 0 0,1 0-1,-1 0 1,0-1-1,1 1 1,-1 0-1,0 0 1,1 0 0,-1-1-1,1 1 1,0 0-1,-1-1 1,1 1-1,0 0 1,-1-1 0,1 1-1,0-1 1,-1 1-1,1-1 1,0 1 0,0-1-1,0 1 1,0-1-1,-1 0 1,1 0-1,0 1 1,0-1 0,2 0-1,6 1-40,0-1 1,0 0-1,-1 0 1,1-1-1,0 0 0,0-1 1,0 0-1,-1 0 0,1 0 1,14-8-1,-19 8 29,0-1-1,0 0 1,0 1-1,0-2 1,-1 1-1,1 0 1,-1-1 0,0 1-1,0-1 1,0 0-1,0 0 1,-1 0 0,1-1-1,-1 1 1,0-1-1,-1 1 1,1-1-1,-1 1 1,0-1 0,0 0-1,1-8 1,-1 3 32,-1 0 0,1 0 1,-2-1-1,1 1 0,-1 0 1,-1 0-1,0 0 0,-4-12 0,5 18 3,-1 0 0,0 0 0,0 0 0,0 1 0,0-1 0,-1 0 0,0 1 0,1 0 0,-1 0 0,0-1 0,-1 2 0,1-1 0,0 0 0,-1 1 0,0-1 0,1 1 0,-1 0 0,0 1 0,0-1 0,0 0 0,-9-1 0,13 3-67,0 0 0,-1 0 0,1 0 1,-1 0-1,1 0 0,-1 0 0,1 0 0,0 0 0,-1 0 0,1 0 0,-1 0 0,1 1 1,0-1-1,-1 0 0,1 0 0,0 0 0,-1 1 0,1-1 0,0 0 0,-1 0 0,1 1 1,0-1-1,-1 0 0,1 0 0,0 1 0,0-1 0,-1 0 0,1 1 0,0-1 0,0 1 1,0-1-1,-1 0 0,1 1 0,0-1 0,0 1 0,0-1 0,0 0 0,0 1 1,0-1-1,0 1 0,0-1 0,0 0 0,0 1 0,0-1 0,0 1 0,0-1 0,0 1 1,0-1-1,1 0 0,-1 1 0,0-1 0,0 1 0,1 4-322,-1 15-2755</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4.535"/>
    </inkml:context>
    <inkml:brush xml:id="br0">
      <inkml:brushProperty name="width" value="0.05" units="cm"/>
      <inkml:brushProperty name="height" value="0.05" units="cm"/>
      <inkml:brushProperty name="color" value="#E71224"/>
    </inkml:brush>
  </inkml:definitions>
  <inkml:trace contextRef="#ctx0" brushRef="#br0">34 17 20553,'0'0'5091,"-29"-8"-4931,25 5-160,4-1-16,0 2-112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4.926"/>
    </inkml:context>
    <inkml:brush xml:id="br0">
      <inkml:brushProperty name="width" value="0.05" units="cm"/>
      <inkml:brushProperty name="height" value="0.05" units="cm"/>
      <inkml:brushProperty name="color" value="#E71224"/>
    </inkml:brush>
  </inkml:definitions>
  <inkml:trace contextRef="#ctx0" brushRef="#br0">1 362 20137,'235'-101'883,"-188"81"-186,-57 106-48,7-73-564,0 1 0,1-1 0,1 1 0,0 0 0,1 0 0,1 0 0,0 0 0,3 14 0,-4-26-121,1 1 1,0-1 0,0 1 0,0-1 0,0 0 0,0 0-1,0 0 1,1 1 0,-1-1 0,1 0 0,-1-1 0,1 1-1,0 0 1,0 0 0,0-1 0,0 1 0,0-1 0,0 1-1,0-1 1,0 0 0,1 0 0,-1 0 0,0 0 0,1-1-1,-1 1 1,1-1 0,-1 1 0,1-1 0,-1 0 0,1 0-1,-1 0 1,1 0 0,-1 0 0,1 0 0,-1-1 0,1 1-1,-1-1 1,0 0 0,1 0 0,-1 0 0,0 0 0,0 0-1,1 0 1,-1-1 0,0 1 0,0-1 0,0 1 0,-1-1-1,1 0 1,0 0 0,-1 0 0,1 0 0,-1 0 0,3-4-1,-1-7 77,1-1 0,-2 0 0,0 1 0,0-1 0,-1 0 0,-1 0 0,-1 0 0,0 0 0,0 0-1,-1 0 1,-1 0 0,-1 0 0,0 1 0,-10-23 0,7 23 126,-2 0-1,0 1 1,0 0-1,-22-22 1,4 6 217,27 28-377,-1-1 0,1 1 1,-1 0-1,1-1 1,0 1-1,0 0 0,-1-1 1,1 1-1,0-1 1,0 1-1,-1 0 0,1-1 1,0 1-1,0-1 1,0 1-1,0-1 0,0 1 1,0 0-1,0-1 1,0 1-1,0-1 0,0 1 1,0-1-1,0 1 1,0-1-1,0 1 0,0-1 1,0 1-1,0 0 1,1-1-1,-1 1 0,0-1 1,0 1-1,0 0 1,1-1-1,-1 1 0,0-1 1,1 1-1,-1 0 1,0 0-1,1-1 0,-1 1 1,0 0-1,1-1 1,-1 1-1,1 0 0,0 0 1,24-9-153,106-16-932,65-17-4003,-189 40 4902,-4 2-98,0-1 0,1 0 0,-1 0 0,0-1 0,0 1 0,0-1 0,0 1 0,5-5 0,-8 5 451,1 1 0,0-1 0,0 0-1,0-1 1,-1 1 0,1 0 0,-1 0 0,1 0 0,-1 0 0,1 0-1,-1-1 1,0 1 0,1 0 0,-1 0 0,0-1 0,0 1 0,0-2-1,-8-1 3059,-30 7-2032,34-2-1165,1 1 0,-1 0 0,1 0-1,0 0 1,0 0 0,0 0-1,0 1 1,0-1 0,0 1 0,1 0-1,-1 0 1,1 0 0,0 0-1,0 1 1,0-1 0,0 0 0,1 1-1,-1-1 1,1 1 0,0 0-1,0-1 1,-1 7 0,-2 11 118,1 0 0,0 37 1,3-55-140,-1 57 128,3 0 0,2 0 1,18 85-1,-11-88-379,-2 0-1,1 99 1,-10-156 125,-1 1 0,1-1 1,-1 0-1,1 1 0,-1-1 1,1 0-1,-1 1 1,1-1-1,-1 0 0,0 0 1,1 0-1,-1 0 0,1 1 1,-1-1-1,1 0 0,-1 0 1,0 0-1,1 0 1,-1 0-1,1 0 0,-1-1 1,0 1-1,1 0 0,-1 0 1,1 0-1,-1 0 1,1-1-1,-1 1 0,0 0 1,1-1-1,-1 0 0,-26-16-5585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5.258"/>
    </inkml:context>
    <inkml:brush xml:id="br0">
      <inkml:brushProperty name="width" value="0.05" units="cm"/>
      <inkml:brushProperty name="height" value="0.05" units="cm"/>
      <inkml:brushProperty name="color" value="#E71224"/>
    </inkml:brush>
  </inkml:definitions>
  <inkml:trace contextRef="#ctx0" brushRef="#br0">1 0 16215,'0'0'3554,"224"0"-5363,-187 0-14182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5.915"/>
    </inkml:context>
    <inkml:brush xml:id="br0">
      <inkml:brushProperty name="width" value="0.05" units="cm"/>
      <inkml:brushProperty name="height" value="0.05" units="cm"/>
      <inkml:brushProperty name="color" value="#E71224"/>
    </inkml:brush>
  </inkml:definitions>
  <inkml:trace contextRef="#ctx0" brushRef="#br0">0 1 15095,'0'0'5256,"41"0"-5155,123 5-53,-161-5-46,1 1-1,-1-1 1,0 1-1,1 0 1,-1-1-1,0 2 1,1-1-1,-1 0 1,0 0-1,0 1 1,0 0-1,0 0 1,0 0-1,-1 0 1,1 0-1,-1 0 1,1 1-1,-1-1 1,0 1-1,0-1 1,0 1 0,0 0-1,0 0 1,-1 0-1,1 0 1,-1 0-1,0 1 1,0-1-1,0 0 1,0 1-1,0-1 1,-1 0-1,0 6 1,2 1 7,1 10 13,0 1-1,-2 1 0,0-1 0,-1 0 0,-5 31 0,3-40-18,0-1 1,-1 1-1,0-1 0,-1 1 1,0-1-1,-1 0 0,0 0 0,-1-1 1,0 0-1,-15 19 0,18-25 24,-1 0 0,1 0 0,-1 0 0,0 0 0,0-1 0,0 1 0,-1-1 0,1 0 0,-1 0 0,0-1 0,1 1 0,-1-1 0,0 0 0,-1-1 0,1 1 0,-10 1 0,14-4 15,0 1 1,1-1-1,-1 0 0,0 1 1,0-1-1,1 0 1,-1 0-1,1 0 0,-1 1 1,0-1-1,1 0 0,0 0 1,-1 0-1,1 0 0,0 0 1,-1 0-1,1 0 0,0 0 1,0 0-1,0-1 1,-1-1 84,-2-10-101,0 0 1,1 0-1,1-1 1,0 1-1,1-1 1,0 1-1,1 0 1,1-1 0,0 1-1,1 0 1,0 0-1,1 0 1,0 0-1,1 1 1,1 0-1,0 0 1,0 0 0,1 1-1,16-20 1,-14 20-38,0 0 0,1 0 0,1 1 0,0 0 1,0 1-1,1 0 0,0 1 0,0 1 0,1 0 0,0 0 1,0 1-1,0 1 0,1 0 0,0 1 0,0 0 0,0 1 1,1 1-1,21-1 0,-34 4 6,-1-1 0,0 1 0,1-1 0,-1 1 1,0 0-1,0-1 0,0 1 0,1 0 0,-1 0 0,0 0 0,0 0 0,0 0 1,0 0-1,0 1 0,-1-1 0,1 0 0,0 0 0,-1 1 0,1-1 0,0 0 1,-1 1-1,0-1 0,1 0 0,-1 1 0,0-1 0,1 1 0,-1-1 0,0 1 1,0 1-1,2 56-162,-2-49 157,0 146 125,0-155-133,-1 0 1,1 0 0,0 0-1,0 0 1,0 1-1,0-1 1,1 0-1,-1 0 1,0 0-1,0 0 1,1 0 0,-1 1-1,1-1 1,-1 0-1,1 0 1,-1 0-1,1 0 1,0 0-1,-1 0 1,1 0 0,0-1-1,0 1 1,0 0-1,0 0 1,-1 0-1,1-1 1,0 1-1,0-1 1,1 1 0,-1-1-1,0 1 1,0-1-1,0 1 1,0-1-1,0 0 1,0 0-1,1 1 1,-1-1 0,0 0-1,0 0 1,0 0-1,0-1 1,1 1-1,-1 0 1,0 0-1,2-1 1,3-1-52,1 0 0,-1 0 0,1 0 0,-1-1 0,0 0 0,0-1 1,6-4-1,16-13-132,-1-1 0,-1-2 0,42-50 1,-57 54 554,-7 14 1089,-3 17-789,-14 204 526,13-212-1176,0 0 0,0-1 0,0 1 0,1 0 0,-1 0 0,1 0 0,0-1 0,0 1 0,0 0 0,0 0 0,0-1 0,0 1 0,1-1 0,-1 1 0,1-1 1,0 0-1,-1 0 0,1 0 0,0 0 0,4 3 0,-2-2-15,0-1 1,1 0-1,-1 0 0,0 0 1,1-1-1,-1 1 1,1-1-1,-1 0 0,1-1 1,0 1-1,8-1 1,-3 0-47,0 0 1,0-1 0,-1-1-1,1 0 1,0 0 0,-1-1-1,0 0 1,1-1 0,-1 1-1,0-2 1,16-10 0,-21 11 17,1 0 0,-1 0 1,0-1-1,0 1 0,-1-1 0,1 0 1,-1 0-1,0-1 0,-1 1 0,1-1 1,-1 1-1,0-1 0,0 0 0,1-10 0,-1-1 15,0 0-1,-2 0 0,-2-33 1,2 45 27,-1 1 1,0-1-1,0 0 1,0 0 0,-1 1-1,1-1 1,-1 1-1,0-1 1,-1 1-1,1 0 1,-1 0 0,1 0-1,-1 0 1,0 1-1,-1-1 1,1 1 0,-1-1-1,1 1 1,-1 0-1,0 1 1,0-1 0,0 1-1,-1-1 1,-6-1-1,-1 0-2,0 0-1,-1 1 0,1 0 1,-1 1-1,0 0 1,1 1-1,-1 1 1,-14 1-1,25-2-74,0 1 0,1 0-1,-1 0 1,0 0 0,0 0 0,1 1 0,-1-1 0,0 0 0,0 1-1,1-1 1,-1 1 0,1-1 0,-1 1 0,0 0 0,1 0-1,-1-1 1,1 1 0,-1 0 0,1 1 0,0-1 0,0 0 0,-1 0-1,1 1 1,0-1 0,0 0 0,0 1 0,0-1 0,0 1-1,1-1 1,-1 1 0,0 0 0,1-1 0,-1 1 0,1 0 0,-1-1-1,1 1 1,0 0 0,0 2 0,0 11-4264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59.590"/>
    </inkml:context>
    <inkml:brush xml:id="br0">
      <inkml:brushProperty name="width" value="0.05" units="cm"/>
      <inkml:brushProperty name="height" value="0.05" units="cm"/>
      <inkml:brushProperty name="color" value="#004F8B"/>
    </inkml:brush>
  </inkml:definitions>
  <inkml:trace contextRef="#ctx0" brushRef="#br0">299 56 20922,'0'0'3983,"-20"-8"-3834,3 1-152,-1 1-1,-29-7 0,43 13-1,0 0 0,0 0 0,0 0 0,1 1 0,-1 0 0,0 0 0,1 0 0,-1 0 0,0 0-1,1 1 1,-1 0 0,1 0 0,0 0 0,0 0 0,0 0 0,0 0 0,0 1 0,0 0-1,0-1 1,1 1 0,-4 5 0,-6 5-3,2-4-93,0 0 0,1 1 1,0 0-1,1 1 0,0 0 0,1 0 0,0 0 0,1 1 0,0 0 0,1 0 0,0 1 0,1 0 0,0 0 0,1 0 0,1 0 0,0 0 0,0 0 0,2 20 0,0-32 36,1 1-1,0-1 1,0 0 0,-1 0-1,1 0 1,0 0 0,0 0-1,0 0 1,1 0-1,-1 0 1,0-1 0,0 1-1,0 0 1,0-1 0,1 1-1,-1-1 1,0 1-1,1-1 1,-1 0 0,0 1-1,1-1 1,-1 0 0,1 0-1,-1 0 1,0 0-1,1 0 1,-1 0 0,0 0-1,3-1 1,46-3-714,-39 2 657,-1 0-1,0-1 0,0 0 0,0-1 0,-1 0 1,1 0-1,-1-1 0,0-1 0,0 1 1,-1-1-1,1-1 0,-1 1 0,-1-1 1,1-1-1,-1 0 0,8-10 0,-10 10 490,0 0-1,-1 0 0,0 0 0,0 0 0,0-1 0,-1 1 1,-1-1-1,1 0 0,-1 0 0,-1 0 0,0 0 0,0-11 1,-1 34-369,1 0 1,0 0-1,1 0 1,0 0 0,1-1-1,1 1 1,5 14 0,-7-23-44,0-1-1,0 0 1,0 0 0,0 0 0,1 0-1,0 0 1,0 0 0,0-1 0,0 0-1,1 1 1,-1-1 0,1 0 0,0 0-1,0-1 1,0 1 0,0-1 0,0 0-1,0 0 1,1-1 0,-1 1 0,1-1-1,-1 0 1,1 0 0,0 0 0,7 0-1,-7-1-33,0 1-1,1-1 1,-1-1-1,0 1 0,1-1 1,-1 0-1,0 0 1,0 0-1,0-1 0,0 0 1,0 0-1,7-4 1,-10 4 64,1 0 0,-1-1 1,0 1-1,1-1 1,-1 1-1,0-1 0,-1 0 1,1 0-1,0 0 0,-1 0 1,0 0-1,1 0 0,-1-1 1,-1 1-1,1 0 1,0-1-1,-1 1 0,0 0 1,1-1-1,-2-6 0,2-1 174,-1 0 0,0 0 0,-1 0 0,0 1 0,-1-1 0,0 0 0,-1 0 0,0 1 0,0-1 0,-1 1 0,-1 0-1,0 0 1,-8-12 0,6 10 93,6 9-188,0 0 0,0 1 0,-1-1 0,1 0 0,-1 0 0,0 0 0,0 1 0,0-1 0,0 1 0,0 0 0,0 0 0,-1-1 0,1 1 0,-1 1 0,0-1 0,1 0 0,-1 1 0,0-1 0,-5-1 0,8 4-91,-1 0 0,1 0 0,0 0-1,0-1 1,0 1 0,0 0 0,0 0 0,0 0 0,0 0 0,1 0 0,-1-1 0,0 1 0,0 0 0,1 0 0,-1 0 0,0-1 0,1 1 0,-1 0 0,1 0 0,-1-1-1,1 1 1,-1 0 0,1-1 0,-1 1 0,1-1 0,0 1 0,-1-1 0,1 1 0,0-1 0,0 1 0,-1-1 0,1 0 0,0 1 0,1-1 0,36 5-234,0-3 0,58-2 0,-34-1 323,-62 21 152,1 136-273,-1-153 61,1 0-1,-1-1 1,1 1-1,0-1 1,-1 1 0,1-1-1,0 1 1,1-1-1,-1 0 1,0 1 0,1-1-1,-1 0 1,1 0-1,0 0 1,-1 0 0,1 0-1,0 0 1,0-1-1,1 1 1,-1 0 0,0-1-1,0 0 1,1 0-1,-1 1 1,1-2 0,-1 1-1,1 0 1,3 0-1,7 2-82,0-1 0,1 0-1,-1-1 1,18-1-1,-21 0-13,6-1-44,1 0 0,-1-1 0,0-1 1,0 0-1,-1-1 0,1-1 0,-1-1 1,22-10-1,-31 13 126,0 0 1,0 0 0,0 0-1,0-1 1,-1 0-1,1-1 1,-1 1 0,0-1-1,0 0 1,-1 0 0,0-1-1,0 1 1,0-1-1,0 0 1,-1 0 0,0 0-1,0 0 1,-1-1-1,1 1 1,-2-1 0,1 1-1,1-9 1,-3 9 104,0 1 1,1-1-1,-2 1 1,1-1-1,-1 1 1,0-1-1,0 1 1,0-1-1,-1 1 1,0 0-1,0 0 1,-3-6-1,4 10-54,-1-1 0,0 0 1,0 0-1,1 1 0,-1-1 0,0 1 0,-1-1 0,1 1 0,0 0 1,0 0-1,-1 0 0,1 0 0,0 0 0,-1 1 0,1-1 1,-1 1-1,1-1 0,-1 1 0,1 0 0,0 0 0,-1 0 0,1 0 1,-1 1-1,1-1 0,-1 1 0,1-1 0,-1 1 0,1 0 1,0 0-1,-5 2 0,-1 1-40,1 0 0,-1 1-1,1-1 1,-1 1 0,2 1 0,-1 0 0,0-1-1,1 2 1,0-1 0,1 1 0,-1 0 0,1 0-1,1 1 1,-1-1 0,1 1 0,1 0 0,-1 0-1,1 0 1,1 1 0,0-1 0,0 1 0,0 0-1,1-1 1,0 1 0,1 0 0,0 0 0,3 17 0,-3-24-9,1 1 1,0 0 0,0-1 0,0 1 0,0-1 0,1 1 0,-1-1 0,1 1 0,-1-1 0,1 0 0,0 0 0,0 0 0,0 0-1,0 0 1,0 0 0,0 0 0,1-1 0,-1 1 0,0-1 0,1 0 0,-1 0 0,1 0 0,0 0 0,-1 0 0,5 1 0,10 1-156,-1 1 1,0-2 0,19 1 0,-26-3 66,77 2-1374,4-2-1747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6.809"/>
    </inkml:context>
    <inkml:brush xml:id="br0">
      <inkml:brushProperty name="width" value="0.05" units="cm"/>
      <inkml:brushProperty name="height" value="0.05" units="cm"/>
      <inkml:brushProperty name="color" value="#E71224"/>
    </inkml:brush>
  </inkml:definitions>
  <inkml:trace contextRef="#ctx0" brushRef="#br0">233 1 18104,'0'0'4376,"5"9"-4214,1 7-73,0 1 0,-2 0-1,0 0 1,-1 0 0,0 0 0,-1 0-1,-1 26 1,-11 136 271,-6-32-573,17-174 209,0 9-6,-1 0 1,-1 0 0,-3-19-1,3 32 10,0 1-1,0-1 0,0 1 1,-1-1-1,0 1 0,0 0 0,0 0 1,0 0-1,0 0 0,-1 0 1,0 0-1,0 0 0,0 1 1,0 0-1,-1-1 0,-7-4 0,9 6 1,-1 1 0,1 0-1,-1 0 1,0 0-1,1 0 1,-1 0 0,0 1-1,0-1 1,0 1 0,1 0-1,-1 0 1,0 0-1,0 0 1,0 0 0,0 1-1,1-1 1,-1 1-1,0 0 1,0 0 0,1 0-1,-1 0 1,1 0-1,-1 0 1,-4 4 0,-1 1 3,-1 0 0,1 1 1,0 0-1,1 0 1,-10 12-1,10-9 15,0 0-1,0 0 1,1 1-1,0 0 1,1 0-1,0 1 1,1-1-1,0 1 1,1 0-1,0 0 1,1 0-1,0 1 1,1-1-1,1 1 1,0 12-1,0-23-15,1 1 0,-1-1 0,0 0 1,1 1-1,0-1 0,-1 0 0,1 1 0,0-1 0,0 0 0,1 0 0,-1 0 0,0 0 0,1 0 0,-1 0 0,1 0 0,-1 0 1,1-1-1,0 1 0,0-1 0,0 1 0,0-1 0,0 0 0,0 1 0,0-1 0,1 0 0,-1-1 0,0 1 0,0 0 0,1-1 1,-1 1-1,3-1 0,10 3 2,1-1 1,-1 0-1,27-2 1,-28 0-20,3-1-108,1-1 1,0-1 0,-1 0 0,0-1-1,0-1 1,0-1 0,0 0 0,-1-1-1,0-1 1,-1 0 0,1-1 0,-2-1-1,1 0 1,-1-1 0,-1-1 0,0 0 0,-1-1-1,0 0 1,-1-1 0,0 0 0,15-29-1,-23 37 242,0 0-1,-1-1 0,0 0 1,0 1-1,0-1 0,-1 0 1,0 0-1,0 0 0,-1 0 1,0 0-1,0 0 0,-1 0 1,-1-8-1,1 14-94,0 1 0,1-1 0,-1 0 0,0 0 0,0 1 0,0-1 0,0 0 0,0 1 0,0-1 0,0 1 1,0-1-1,0 1 0,-1 0 0,1-1 0,0 1 0,0 0 0,0 0 0,0 0 0,0 0 0,-1 0 0,1 0 0,0 0 0,0 0 0,0 1 0,0-1 0,0 0 0,-1 1 0,-1 0 0,-34 13 21,31-9-39,1 0 0,-1 0 0,1 0 0,1 1 1,-1-1-1,1 1 0,0 0 0,0 0 0,1 1 1,0-1-1,0 1 0,0 0 0,1 0 0,-2 11 0,0 6 44,1 0-1,1 49 0,2-67-45,0 1-1,0-1 1,1 0 0,0 1 0,0-1-1,1 0 1,0 0 0,0 0 0,0 0-1,1 0 1,0 0 0,0 0 0,0-1-1,1 0 1,0 0 0,0 0 0,0 0-1,0 0 1,1-1 0,10 8 0,-7-7-58,0-1 1,1 1 0,-1-2 0,1 1-1,0-1 1,0 0 0,1-1-1,-1 0 1,0-1 0,1 0 0,-1 0-1,1-1 1,-1 0 0,10-2 0,-13 1 29,-1 1 1,0-2 0,1 1 0,-1 0-1,0-1 1,0 0 0,0-1 0,0 1-1,0-1 1,0 0 0,-1 0 0,1 0-1,-1 0 1,0-1 0,0 0 0,0 0-1,-1 0 1,0 0 0,1-1 0,-1 1-1,0-1 1,-1 0 0,0 0 0,3-6 0,3-12-3,-1-1 0,-2 1 1,0-1-1,2-31 0,-1 6 159,-5 46-120,0 0 0,1 0-1,-1 0 1,0 0 0,1 0-1,0 1 1,0-1 0,0 1-1,0-1 1,0 1 0,0 0 0,0-1-1,1 1 1,-1 0 0,1 1-1,0-1 1,-1 0 0,1 1-1,0 0 1,0-1 0,0 1-1,0 0 1,0 1 0,0-1-1,0 0 1,0 1 0,1 0 0,5 0-1,3-1-12,0 1 0,1 0 0,-1 1 0,0 0 0,0 1 0,16 5 0,-21-5 6,-1 0-1,0 1 0,-1 0 0,1 0 0,0 1 1,-1 0-1,0 0 0,0 0 0,0 0 1,0 1-1,0 0 0,-1 0 0,0 0 0,0 0 1,-1 1-1,1-1 0,2 9 0,-1-2 51,0 0-1,-1 0 1,-1 0 0,0 1-1,-1-1 1,0 1 0,0 25-1,-2-34-35,-1 1-1,1-1 1,-1 1-1,0-1 1,-1 0-1,1 1 1,-1-1-1,0 0 0,0 0 1,0 0-1,0 0 1,-1 0-1,1-1 1,-1 1-1,0-1 1,0 0-1,0 0 0,-1 0 1,1 0-1,-6 3 1,-5 3 51,1-1 1,-1-1-1,0 0 1,-26 7-1,40-13-70,-1-1-1,1 0 1,-1 0 0,0 1 0,1-1-1,-1 0 1,0 0 0,1 0 0,-1 0-1,0 0 1,0 0 0,1 0-1,-1 0 1,0 0 0,1 0 0,-1 0-1,0 0 1,1 0 0,-1 0-1,0-1 1,1 1 0,-1 0 0,0-1-1,1 1 1,-1 0 0,1-1-1,-1 1 1,1-1 0,-1 1 0,1-1-1,-1 0 1,0 0-29,0-1 1,1 1-1,0-1 0,-1 1 0,1-1 0,0 1 1,-1-1-1,1 0 0,0 1 0,0-1 1,0 0-1,1 1 0,-1-3 0,1-1-230,0 0-1,0 0 0,1 1 0,0-1 1,-1 0-1,2 1 0,-1-1 0,0 1 0,5-6 1,30-20-3600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27.162"/>
    </inkml:context>
    <inkml:brush xml:id="br0">
      <inkml:brushProperty name="width" value="0.05" units="cm"/>
      <inkml:brushProperty name="height" value="0.05" units="cm"/>
      <inkml:brushProperty name="color" value="#E71224"/>
    </inkml:brush>
  </inkml:definitions>
  <inkml:trace contextRef="#ctx0" brushRef="#br0">37 29 22538,'0'0'4787,"-12"-26"-5988,4 26-864,-9-2-3297</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37.048"/>
    </inkml:context>
    <inkml:brush xml:id="br0">
      <inkml:brushProperty name="width" value="0.05" units="cm"/>
      <inkml:brushProperty name="height" value="0.05" units="cm"/>
      <inkml:brushProperty name="color" value="#004F8B"/>
    </inkml:brush>
  </inkml:definitions>
  <inkml:trace contextRef="#ctx0" brushRef="#br0">4 159 6467,'0'0'15095,"0"-12"-14786,-1-6-212,0 1 133,0 0 1,1 0-1,0 0 1,5-24-1,-4 40-220,-1-1 1,1 1 0,0 0-1,0-1 1,0 1-1,0 0 1,1 0-1,-1 0 1,0 0 0,0 0-1,1 0 1,-1 0-1,0 0 1,1 1-1,-1-1 1,1 0-1,-1 1 1,1-1 0,-1 1-1,1 0 1,-1-1-1,1 1 1,0 0-1,2 0 1,53 1-272,-35 0 159,78-1-806,135 0 842,-81 0-8223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37.430"/>
    </inkml:context>
    <inkml:brush xml:id="br0">
      <inkml:brushProperty name="width" value="0.05" units="cm"/>
      <inkml:brushProperty name="height" value="0.05" units="cm"/>
      <inkml:brushProperty name="color" value="#004F8B"/>
    </inkml:brush>
  </inkml:definitions>
  <inkml:trace contextRef="#ctx0" brushRef="#br0">0 0 18168,'0'0'4931,"0"77"-5204,17-25 273,-9 10 80,-4-1-64,-4 1 17,0-3-33,0-5-209,5-7-751,-5-10-897,4-13-1809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37.803"/>
    </inkml:context>
    <inkml:brush xml:id="br0">
      <inkml:brushProperty name="width" value="0.05" units="cm"/>
      <inkml:brushProperty name="height" value="0.05" units="cm"/>
      <inkml:brushProperty name="color" value="#004F8B"/>
    </inkml:brush>
  </inkml:definitions>
  <inkml:trace contextRef="#ctx0" brushRef="#br0">22 205 11733,'0'0'11574,"-21"-6"-11606,25 6-32,37-5-96,17-3 96,21 1-129,0-3-143,-5 5-288,-20-3-881,-8-1-2529,-21-2-10612</inkml:trace>
  <inkml:trace contextRef="#ctx0" brushRef="#br0" timeOffset="1">477 20 12854,'0'0'9692,"7"3"-9681,3 2-8,0-1 0,0 2 0,-1-1 0,0 1 0,0 1 0,13 12 0,-18-16 0,0 1 0,-1 1 1,1-1-1,-1 0 0,1 1 1,-1 0-1,-1 0 0,1 0 1,-1 0-1,0 0 0,0 0 1,0 1-1,-1-1 0,0 0 1,0 1-1,1 7 0,-2-13-1,0 1 0,1-1 1,-1 0-1,0 1 0,1-1 0,-1 1 0,0-1 0,1 0 0,-1 0 0,1 1 0,-1-1 0,0 0 0,1 0 0,-1 1 0,1-1 0,-1 0 0,1 0 0,-1 0 0,1 0 0,-1 0 0,1 0 0,-1 0 0,1 0 0,-1 0 1,1 0-1,-1 0 0,1 0 0,-1 0 0,1 0 0,-1 0 0,1 0 0,-1-1 0,1 1 0,-1 0 0,1 0 0,-1-1 0,0 1 0,1 0 0,-1 0 0,1-1 0,-1 1 0,1-1 0,25-13 150,177-133-31,-202 147-124,0-1 0,0 0 0,1 1 1,-1-1-1,0 1 0,0 0 1,0-1-1,1 1 0,-1 0 1,0-1-1,0 1 0,1 0 1,-1 0-1,0 0 0,1 0 1,-1 0-1,0 1 0,0-1 0,1 0 1,-1 1-1,0-1 0,0 0 1,0 1-1,0 0 0,1-1 1,-1 1-1,0 0 0,0-1 1,0 1-1,0 0 0,1 1 1,34 38-159,-16-16 111,-11-16-208,0-1 0,0-1 0,0 1 0,1-2 0,0 1 0,0-1 0,0-1 0,1 0 0,0 0 0,-1-1 0,1 0 0,0-1 0,14 1 0,44 1-5206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38.263"/>
    </inkml:context>
    <inkml:brush xml:id="br0">
      <inkml:brushProperty name="width" value="0.05" units="cm"/>
      <inkml:brushProperty name="height" value="0.05" units="cm"/>
      <inkml:brushProperty name="color" value="#004F8B"/>
    </inkml:brush>
  </inkml:definitions>
  <inkml:trace contextRef="#ctx0" brushRef="#br0">312 15 21130,'0'0'3537,"-4"-15"-3419,2 29-164,0 1 1,1-1 0,1 0-1,0 0 1,2 17 0,0 17 39,-2 360-794,0-408 794,0 0 0,0 0 0,0 0 0,0 1 0,0-1 0,0 0 0,0 0 0,0 0 0,0 0 0,0 0 0,0 0 0,0 0 0,0 1-1,0-1 1,0 0 0,0 0 0,0 0 0,0 0 0,0 0 0,0 0 0,0 0 0,-1 0 0,1 0 0,0 0 0,0 0 0,0 1 0,0-1 0,0 0 0,0 0 0,0 0 0,0 0 0,0 0 0,-1 0 0,1 0 0,0 0 0,0 0 0,0 0 0,0 0 0,0 0 0,0 0 0,0 0 0,-1 0 0,1 0 0,0 0 0,0 0 0,0 0 0,0 0 0,0 0 0,0 0-1,0 0 1,0-1 0,-1 1 0,1 0 0,0 0 0,0 0 0,0 0 0,0 0 0,0 0 0,0 0 0,0 0 0,0 0 0,-11-10-46,-7-11 104,-14-24-47,9 11 5,-2 1 0,-29-30 0,53 62-5,1 0 1,-1 1-1,0-1 0,0 1 0,0-1 1,0 1-1,0-1 0,0 1 0,0-1 1,0 1-1,0 0 0,0 0 0,0 0 1,-1 0-1,1 0 0,0 0 0,0 0 1,0 0-1,0 0 0,0 0 0,0 0 1,0 1-1,0-1 0,0 0 0,0 1 1,0-1-1,0 1 0,0-1 0,0 1 1,0-1-1,0 1 0,0 0 0,0 1 1,-31 30-136,24-24 150,2-2-27,1-1-1,-1 1 0,1 0 0,0 1 0,0-1 0,0 1 0,1 0 1,0 0-1,1 0 0,0 1 0,0-1 0,0 1 0,1 0 0,0 0 1,0 0-1,1 0 0,0 11 0,1-18-2,1 1 1,-1-1-1,1 0 0,0 0 0,0 0 1,-1 0-1,1 0 0,0 0 0,0 0 1,0 0-1,0 0 0,0-1 1,0 1-1,0 0 0,0-1 0,0 1 1,1 0-1,-1-1 0,0 1 1,0-1-1,1 0 0,-1 1 0,0-1 1,0 0-1,1 0 0,-1 0 0,0 0 1,3 0-1,49 2-365,-42-2 232,5 0-61,5 2-403,0-2 1,0-1-1,-1 0 0,1-1 1,-1-2-1,30-7 1,-5-11-4122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39.209"/>
    </inkml:context>
    <inkml:brush xml:id="br0">
      <inkml:brushProperty name="width" value="0.05" units="cm"/>
      <inkml:brushProperty name="height" value="0.05" units="cm"/>
      <inkml:brushProperty name="color" value="#004F8B"/>
    </inkml:brush>
  </inkml:definitions>
  <inkml:trace contextRef="#ctx0" brushRef="#br0">1 264 7059,'0'0'13049,"29"9"-12900,94 32-13,-117-39-135,0 1 0,0 0 0,0 0-1,0 0 1,0 1 0,0 0 0,-1 0-1,0 1 1,0-1 0,0 1 0,0 0-1,-1 0 1,8 11 0,-10-12-18,0 1 0,0-1 0,-1 1 0,1-1 0,-1 1 0,0-1 0,0 1 0,-1 0 0,1 0 0,-1-1 0,0 1 1,0 0-1,-1 0 0,1-1 0,-1 1 0,-2 5 0,3-10 38,0 0 0,0 1 0,0-1 0,0 0-1,-1 1 1,1-1 0,0 0 0,0 0 0,0 1 0,-1-1 0,1 0 0,0 0 0,0 1 0,-1-1 0,1 0 0,0 0 0,-1 0-1,1 1 1,0-1 0,-1 0 0,1 0 0,0 0 0,-1 0 0,1 0 0,0 0 0,-1 0 0,1 0 0,0 0 0,-1 0 0,1 0-1,0 0 1,-1 0 0,1 0 0,0 0 0,-1 0 0,1 0 0,0 0 0,-1-1 0,1 1 0,0 0 0,-1 0 0,1 0-1,0-1 1,0 1 0,-1 0 0,1 0 0,0-1 0,0 1 0,-1 0 0,1 0 0,0-1 0,0 1 0,0 0 0,0-1 0,-1 1-1,1-1 1,-1-6-26,0 0 0,1 0 0,0 0 0,0 0 0,1 0 0,0 0 0,0 0 0,0 0 0,1 0-1,0 0 1,1 0 0,-1 0 0,1 1 0,1 0 0,-1-1 0,1 1 0,0 0 0,0 1 0,1-1 0,0 1-1,0 0 1,0 0 0,0 0 0,1 1 0,0 0 0,0 0 0,0 0 0,0 1 0,1 0 0,-1 0 0,1 0-1,11-2 1,-15 5 133,-2 0-127,1 0 0,-1 1-1,1-1 1,-1 0 0,1 1-1,-1 0 1,0-1 0,1 1-1,-1 0 1,0-1 0,1 1-1,-1 0 1,0 0 0,0 0-1,0 0 1,0 1 0,0-1-1,0 0 1,0 0 0,0 1-1,0-1 1,-1 0-1,1 1 1,0-1 0,0 2-1,13 45-109,-9-26 167,-1-12-81,16 42 164,-19-50-180,0 0 1,0 0-1,0 0 1,0 0 0,0 0-1,1 0 1,-1 0-1,1-1 1,-1 1-1,1 0 1,-1-1-1,1 0 1,0 1-1,0-1 1,0 0 0,0 0-1,0 0 1,0 0-1,3 1 1,-1-1-34,1-1 1,-1 0 0,0 0-1,0 0 1,1-1-1,-1 1 1,0-1 0,0 0-1,0 0 1,0-1-1,0 1 1,0-1 0,0 0-1,-1 0 1,1 0 0,0 0-1,-1-1 1,0 1-1,0-1 1,0 0 0,0 0-1,0 0 1,0-1-1,-1 1 1,1-1 0,1-3-1,0-1 103,-1 1-1,0-1 1,0 0-1,-1 0 1,0 0-1,0 0 1,-1 0-1,0 0 1,-1 0-1,0 0 0,0-1 1,-2-14-1,1 19 40,0 1-1,1-1 0,-2 0 0,1 1 0,0 0 0,0-1 0,-1 1 1,0 0-1,0 0 0,0 0 0,0 0 0,0 0 0,-1 0 0,1 1 0,-6-6 1,-1 3 134,0-1 1,0 1 0,-1 0-1,-11-3 1,-3-2 413,24 9-164,7 0-417,18-1-368,0-2-1,0 0 1,-1-2 0,35-12 0,-54 16 296,0 0 0,-1-1 1,1 1-1,0-1 1,-1 0-1,1 0 1,-1 0-1,0-1 0,0 1 1,0-1-1,0 0 1,-1 0-1,0 0 0,0-1 1,0 1-1,0-1 1,0 0-1,-1 0 0,0 0 1,0 0-1,-1 0 1,1 0-1,-1 0 0,0-1 1,0 1-1,-1-9 1,0-31 3174,0 44-2423,7 14-330,12 34-409,-2 1 0,-2 0-1,-2 2 1,7 54 0,-9-15-4,-1 135 1,-7-126-231,-1-49-104,-1 1-1,-9 64 1,8-112 334,0 0-1,0 0 1,-1 0-1,1 1 1,-1-1 0,1 0-1,-1 0 1,0 0 0,0 0-1,0 0 1,0 0-1,0-1 1,0 1 0,0 0-1,-1 0 1,1-1-1,-4 4 1,4-8 91,0 1 0,0-1 0,1 0 0,-1 1 0,1-1 0,-1 0 0,1 1 0,0-1 0,0 0 0,0-4 0,1-329 514,0 320-575,0-1 0,1 0-1,1 1 1,0-1 0,7-19 0,-7 28-3,1 0 0,-1 0 0,1 0 0,0 1 0,1 0 0,0-1 1,0 2-1,0-1 0,1 1 0,0-1 0,0 2 0,8-7 0,-10 10-8,-1 0 0,1 0-1,0 0 1,-1 1 0,1-1-1,0 1 1,0 0 0,0 0-1,0 0 1,0 0-1,0 1 1,0-1 0,0 1-1,1 0 1,-1 1 0,0-1-1,0 1 1,0 0 0,0 0-1,0 0 1,0 0 0,-1 1-1,1-1 1,0 1 0,0 0-1,-1 0 1,0 0 0,1 1-1,-1-1 1,0 1-1,0 0 1,0 0 0,0 0-1,-1 0 1,1 1 0,-1-1-1,0 0 1,0 1 0,0 0-1,-1 0 1,1-1 0,-1 1-1,0 0 1,1 6 0,0-4-32,-1 0 0,-1-1 1,1 1-1,-1 0 1,0-1-1,-1 1 1,1 0-1,-1-1 1,0 1-1,-1 0 1,1-1-1,-1 1 1,0-1-1,0 0 1,-1 0-1,-5 9 1,3-8-41,0 0 0,-1-1 0,1 1 0,-2-1 1,1 0-1,0 0 0,-1-1 0,0 0 0,0 0 0,0-1 1,-10 4-1,6-4-600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39.989"/>
    </inkml:context>
    <inkml:brush xml:id="br0">
      <inkml:brushProperty name="width" value="0.05" units="cm"/>
      <inkml:brushProperty name="height" value="0.05" units="cm"/>
      <inkml:brushProperty name="color" value="#004F8B"/>
    </inkml:brush>
  </inkml:definitions>
  <inkml:trace contextRef="#ctx0" brushRef="#br0">146 340 16904,'0'0'6093,"-14"9"-5957,0 0-141,0 1-1,0 1 1,1 0-1,-12 13 0,20-19 5,0 1-1,0 0 0,0 0 0,1 1 0,0-1 0,0 1 1,1 0-1,0 0 0,0 0 0,1 1 0,0-1 1,0 1-1,-1 13 0,2-17-35,1 0 0,-1 0-1,1-1 1,0 1 0,1 0 0,-1 0 0,1 0 0,-1-1 0,1 1-1,0 0 1,1-1 0,-1 1 0,1-1 0,2 6 0,-1-7-21,0 1 1,-1-1-1,1 0 1,0 0-1,0 0 1,1-1-1,-1 1 1,0-1 0,0 0-1,1 1 1,-1-2-1,1 1 1,-1 0-1,1-1 1,-1 1-1,6-1 1,4 1-113,1 0 1,-1-1 0,0-1-1,0 0 1,0 0-1,1-1 1,-2-1-1,22-7 1,-30 8 143,0 1 0,1-2 1,-1 1-1,0 0 0,0-1 1,-1 0-1,1 0 0,0 0 1,-1 0-1,0-1 0,1 1 1,-2-1-1,1 0 0,0 0 1,-1 0-1,1 0 0,-1 0 1,0-1-1,-1 1 0,1-1 1,-1 1-1,0-1 0,0 0 1,0 1-1,-1-1 1,1 0-1,-1-5 0,0 9 35,0-7 167,1 1 0,-1 0-1,0-1 1,0 1 0,-1 0-1,0-1 1,-1 1 0,1 0-1,-1 0 1,-1 0 0,1 0-1,-1 0 1,-1 1 0,1-1-1,-9-11 1,11 18-130,0-1 0,1 1 0,-1-1-1,0 0 1,0 0 0,1 1 0,-1-1 0,0 0-1,1 0 1,-1 0 0,1 0 0,-1 0 0,1 1-1,-1-1 1,1 0 0,0 0 0,-1 0 0,1 0-1,0 0 1,0 0 0,0 0 0,0-1 0,0 1-1,0 0 1,0 0 0,0 0 0,0 0 0,0 0-1,1 0 1,-1-1 0,2 1-39,0 1 0,-1-1 0,1 0 0,-1 1 1,1-1-1,0 1 0,-1 0 0,1-1 0,0 1 0,-1 0 0,1 0 0,0 0 1,-1 0-1,1 0 0,3 1 0,9 2-67,-1 0 0,1 0 0,17 8 0,-25-8 56,0 0 0,0 1 1,-1 0-1,0 0 0,1 0 0,-1 0 0,0 1 0,-1 0 1,1 0-1,-1 0 0,0 1 0,-1 0 0,1-1 0,-1 1 1,0 0-1,0 1 0,-1-1 0,3 12 0,0 4-144,-1 0 0,-2 1 0,0-1 0,-1 27-1,-1-48 117,0-1 0,1 1 0,-1 0 0,0-1 1,1 1-1,-1-1 0,0 1 0,1-1 0,-1 1 0,1-1 0,-1 1 0,1-1 0,-1 1 0,1-1 0,-1 0 0,1 1 0,-1-1 0,1 0 0,0 0 0,-1 1 0,1-1 0,-1 0 0,1 0 0,0 0 0,-1 0 0,1 0 0,0 1 0,-1-1 0,1 0 0,0-1 0,-1 1 0,1 0 0,0 0 0,0 0 0,28-4-348,-15-1 337,1 0-1,-1-1 1,1-1 0,-2 0 0,1 0-1,-1-2 1,0 0 0,-1 0 0,0-1-1,21-23 1,-12 10 321,-1-1 0,-1-1 1,-1-1-1,21-41 0,-39 66-247,0 0 1,0 1-1,0-1 0,0 1 0,0-1 1,0 1-1,0-1 0,0 1 0,1-1 1,-1 1-1,0-1 0,0 1 0,1-1 1,-1 1-1,0-1 0,1 1 0,-1-1 1,0 1-1,1 0 0,-1-1 0,1 1 1,-1 0-1,1-1 0,-1 1 1,1 0-1,-1-1 0,1 1 0,-1 0 1,1 0-1,-1 0 0,1 0 0,-1-1 1,1 1-1,0 0 0,3 20 336,-1-1-529,0-4 161,1 0 0,0-1 0,1 0 0,1 1 0,0-2 0,1 1 0,14 22 0,-17-31-5,1 1 0,0-1 0,0 0 1,0 0-1,0 0 0,1-1 1,0 1-1,0-2 0,0 1 0,0 0 1,1-1-1,-1 0 0,1-1 1,0 0-1,-1 0 0,1 0 0,0-1 1,15 1-1,-15-1-44,0 0 0,0-1 0,0 0 0,0-1 0,0 0 0,1 0 0,-1 0 0,-1-1 0,1 0 0,0 0 0,0-1 0,-1 0 0,1 0 0,-1 0 0,0-1 0,0 0 0,0 0 0,-1-1 0,1 1 0,-1-1 0,0 0 0,0-1 0,-1 1 0,0-1 0,0 0 0,0 0 0,-1 0 0,1-1 0,-2 1 0,1-1 0,-1 0 0,0 0 0,0 0 0,-1 0 0,0 0 0,0 0 0,0-14 0,-1-37-131,-3-98 485,1 138-32,0 0 1,-2 1-1,0 0 1,-1 0 0,0 0-1,-14-27 1,7 25 419,11 19-684,1 0 1,0 0 0,0 0-1,0 0 1,0 0 0,-1 0-1,1 0 1,0 0 0,0 0-1,0 0 1,0 0 0,0 0-1,-1 0 1,1 0 0,0 1-1,0-1 1,0 0 0,0 0 0,-1 0-1,1 0 1,0 0 0,0 0-1,0 0 1,0 0 0,0 0-1,0 1 1,0-1 0,-1 0-1,1 0 1,0 0 0,0 0-1,0 0 1,0 1 0,0-1-1,0 0 1,0 0 0,0 0 0,0 0-1,0 0 1,0 1 0,0-1-1,0 0 1,0 0 0,0 0-1,0 0 1,0 1 0,0-1-1,0 0 1,0 0 0,0 0-1,0 0 1,0 1 0,0-1-1,6 42-58,6-4 58,1-2 1,1 0-1,3-1 1,33 55 0,25 55-2400,-66-118-477,-8-11-4127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0.348"/>
    </inkml:context>
    <inkml:brush xml:id="br0">
      <inkml:brushProperty name="width" value="0.05" units="cm"/>
      <inkml:brushProperty name="height" value="0.05" units="cm"/>
      <inkml:brushProperty name="color" value="#004F8B"/>
    </inkml:brush>
  </inkml:definitions>
  <inkml:trace contextRef="#ctx0" brushRef="#br0">1 47 19961,'0'0'1969,"248"-4"-1969,-103-1-176,9-3-849,-5-7-1936,-8 0-11013</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0.695"/>
    </inkml:context>
    <inkml:brush xml:id="br0">
      <inkml:brushProperty name="width" value="0.05" units="cm"/>
      <inkml:brushProperty name="height" value="0.05" units="cm"/>
      <inkml:brushProperty name="color" value="#004F8B"/>
    </inkml:brush>
  </inkml:definitions>
  <inkml:trace contextRef="#ctx0" brushRef="#br0">38 0 21418,'0'0'1902,"-5"21"-1865,-7 45-9,2 0-1,0 83 1,9-135 44,4 19-1106,-2-32 988,0 0-1,-1 0 1,1-1 0,0 1-1,-1 0 1,1 0-1,0 0 1,0-1 0,0 1-1,0 0 1,0-1 0,0 1-1,0 0 1,0-1-1,0 0 1,0 1 0,0-1-1,0 0 1,0 1-1,0-1 1,1 0 0,-1 0-1,0 0 1,0 0 0,0 0-1,2 0 1,1-1 54,0 1 1,0-1-1,0 0 0,0 0 1,-1-1-1,1 1 0,0-1 1,-1 1-1,1-1 1,-1-1-1,1 1 0,-1 0 1,0-1-1,0 1 1,0-1-1,0 0 0,-1 0 1,1 0-1,2-4 1,7-12 202,0 1 1,12-28 0,-9 15 177,-15 31-386,0 0 1,0 0-1,0 0 0,0 0 0,0 0 0,0 0 1,0-1-1,0 1 0,1 0 0,-1 0 0,0 0 1,0 0-1,0 0 0,0 0 0,0 0 0,0 0 1,0 0-1,0 0 0,0 0 0,0-1 0,0 1 1,0 0-1,0 0 0,1 0 0,-1 0 0,0 0 1,0 0-1,0 0 0,0 0 0,0 0 0,0 0 1,0 0-1,0 0 0,0 0 0,1 0 0,-1 0 0,0 0 1,0 0-1,0 0 0,0 0 0,0 0 0,0 0 1,0 0-1,0 0 0,1 0 0,-1 0 0,0 0 1,0 1-1,0-1 0,0 0 0,0 0 0,0 0 1,0 0-1,0 0 0,0 0 0,0 0 0,0 0 1,0 0-1,0 0 0,0 0 0,1 1 0,-1-1 1,0 0-1,0 0 0,0 0 0,0 0 0,0 0 1,0 0-1,3 15 55,3 35-174,-1-7 116,-4-38-4,-1 0 1,1-1-1,1 1 1,-1-1-1,1 1 1,0-1-1,0 0 0,0 1 1,0-1-1,1 0 1,5 6-1,-6-8 7,0-1-1,1 1 0,-1-1 1,1 0-1,-1 1 0,1-1 0,-1 0 1,1-1-1,0 1 0,0 0 1,-1-1-1,1 1 0,0-1 1,0 0-1,-1 0 0,1 0 1,0-1-1,0 1 0,0 0 1,-1-1-1,1 0 0,3-1 1,1 0 53,1-1 1,0 1 0,-1-2-1,0 1 1,0-1 0,0 0 0,0-1-1,0 0 1,-1 0 0,0 0-1,0-1 1,-1 1 0,1-1-1,7-12 1,2-6-48,-1-1 0,20-50-1,-22 46-493,25-43 0,-38 107-5163,-13 11 2628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1.291"/>
    </inkml:context>
    <inkml:brush xml:id="br0">
      <inkml:brushProperty name="width" value="0.05" units="cm"/>
      <inkml:brushProperty name="height" value="0.05" units="cm"/>
      <inkml:brushProperty name="color" value="#004F8B"/>
    </inkml:brush>
  </inkml:definitions>
  <inkml:trace contextRef="#ctx0" brushRef="#br0">0 0 16632,'0'0'6707,"7"11"-6747,8 16 7,-1 0 0,-2 1 0,-1 1 0,14 52-1,18 136 76,-23-105-9,-18-100-43,0-1 0,1 1 0,1-1 0,0 1 1,0-1-1,1 0 0,1-1 0,6 12 0,-8-18-46,0 0 1,-1 0-1,1 0 0,0 0 0,1 0 1,-1-1-1,1 1 0,0-1 1,0-1-1,0 1 0,0-1 0,0 1 1,0-1-1,1-1 0,-1 1 1,0-1-1,1 0 0,0 0 0,7-1 1,9 1-134,-1-2 1,1 0-1,0-2 1,-1 0-1,0-1 1,0-1-1,0-1 1,0-1 0,22-12-1,-34 15 161,0 0 1,-1 0-1,0-1 0,0 0 0,0-1 1,-1 0-1,0 0 0,0 0 0,-1-1 1,1 0-1,-1-1 0,-1 1 0,1-1 1,-1 0-1,-1 0 0,0-1 0,0 1 1,0-1-1,-1 0 0,-1 0 0,1 0 1,-1-1-1,0-11 0,-1 11 74,0-2 277,-1 0 1,0 1-1,0-1 0,-4-21 1,3 32-279,1-1 1,0 0 0,-1 1 0,1-1 0,-1 1 0,1-1 0,-1 1 0,0 0-1,1-1 1,-1 1 0,0 0 0,0-1 0,0 1 0,0 0 0,0 0 0,0 0-1,-1 0 1,1 0 0,0 0 0,0 0 0,-1 0 0,1 0 0,-1 1-1,1-1 1,-1 0 0,1 1 0,-1 0 0,1-1 0,-1 1 0,1 0 0,-1 0-1,0-1 1,1 1 0,-1 1 0,1-1 0,-1 0 0,1 0 0,-1 0 0,0 1-1,1-1 1,-1 1 0,1-1 0,0 1 0,-1 0 0,-1 1 0,-7 2-51,1 1 0,0 1 1,0-1-1,0 2 0,1-1 1,0 1-1,0 0 0,1 1 1,0 0-1,0 0 0,1 0 1,0 1-1,0 0 0,1 0 1,0 1-1,1-1 0,0 1 1,0 0-1,1 0 0,0 1 1,1-1-1,1 0 0,-2 19 1,3-26 17,0 2-89,-1 0 0,2 0 0,-1 0 0,0 0 0,1 0 0,0 0 0,0 0 0,3 8 0,-2-11 12,-1 0 0,1 0 0,0 0 0,-1-1 0,1 1 0,0-1 0,0 1 0,0-1 0,0 0 0,0 0 0,1 0 0,-1 0 0,0 0 0,0 0 0,1-1 0,-1 1 0,0-1 0,1 0 0,-1 1 0,1-1 0,3-1 0,10 2-126,0-1 0,0-1-1,-1 0 1,1-1 0,-1-1 0,1 0-1,-1-1 1,0-1 0,27-12-1,-36 14 334,0 0-1,1-1 1,-1 0-1,-1 0 0,1 0 1,-1-1-1,1 0 0,-1 0 1,0 0-1,-1-1 1,0 1-1,1-1 0,-2 0 1,1 0-1,-1-1 1,0 1-1,0-1 0,-1 0 1,0 1-1,0-1 1,0 0-1,-1 0 0,0 0 1,0-11-1,7 25 256,6 16-478,-7-11 67,-1 0 1,2-1 0,0 0-1,0 0 1,1 0-1,0-1 1,0-1 0,1 0-1,1 0 1,18 12-1,-27-20-16,0 0-1,1 0 0,-1 1 0,0-2 0,1 1 0,0 0 0,-1 0 0,1-1 0,-1 0 0,1 1 0,0-1 0,-1 0 1,1 0-1,-1-1 0,1 1 0,0 0 0,-1-1 0,1 0 0,-1 1 0,1-1 0,-1 0 0,0 0 0,1 0 0,-1-1 0,0 1 1,0-1-1,1 1 0,-1-1 0,0 0 0,-1 0 0,1 1 0,0-1 0,0-1 0,-1 1 0,0 0 0,3-4 0,0-1 39,0-1-1,-1 0 1,0 0 0,0-1-1,-1 1 1,1 0-1,-2-1 1,1 1-1,-1-16 1,-1 21 11,0-7 46,0 0-1,0 0 1,-1 0 0,-5-20 0,5 27-4,0 0 1,0 0 0,0 1 0,0-1 0,-1 1 0,1-1-1,-1 1 1,1 0 0,-1 0 0,0-1 0,0 1 0,0 0-1,0 0 1,-1 1 0,1-1 0,0 0 0,-1 1 0,1 0-1,-1-1 1,1 1 0,-1 0 0,0 0 0,-4 0 0,51 7-294,1-1 1,79-1 0,45 3-331,-166-7 556,0 0 0,0 1-1,0-1 1,0 1-1,0 0 1,0-1 0,0 1-1,0 1 1,0-1-1,-1 0 1,1 1 0,0-1-1,-1 1 1,1 0 0,-1 0-1,0 0 1,0 0-1,1 0 1,-1 0 0,0 1-1,-1-1 1,1 1 0,2 4-1,-1 1-16,-2 0 1,1 0-1,-1 0 0,0 0 0,-1 0 0,0 0 0,-1 10 0,1 7 9,-1-8 7,1-12 12,0 0-1,0 0 1,0 0-1,0 0 0,1 0 1,0 0-1,0 0 1,1 5-1,0-9-2,-1 1-1,0 0 1,0-1 0,1 1-1,-1 0 1,1-1 0,-1 0-1,1 1 1,-1-1 0,1 0-1,0 0 1,0 0 0,0 0-1,0 0 1,0 0-1,0-1 1,0 1 0,0-1-1,0 1 1,0-1 0,0 0-1,0 1 1,3-1 0,32 2-58,-1-1 1,0-1 0,43-7-1,-64 5-21,0 0 0,-1-2 0,1 0 0,-1 0 0,0-1 0,0-1 0,0-1 0,-1 1 0,0-2 0,20-14 0,-29 17 69,0 1 1,0-1-1,-1 1 1,1-1-1,-1 0 0,0 0 1,0-1-1,-1 1 1,0-1-1,0 1 1,0-1-1,0 0 1,-1 0-1,0 1 1,0-1-1,-1 0 1,1 0-1,-1 0 1,-2-11-1,2 16 38,0 0 1,0 0-1,0 0 1,0 0-1,0 0 1,-1 0-1,1 0 0,0 0 1,-1 0-1,1 0 1,-1 0-1,1 0 1,-1 0-1,1 0 1,-1 0-1,1 1 0,-1-1 1,0 0-1,0 0 1,1 1-1,-1-1 1,0 0-1,0 1 0,0-1 1,0 1-1,0-1 1,-1 1-1,-2-2 7,1 1-1,-1 1 1,1-1-1,-1 1 1,0-1-1,0 1 1,1 0-1,-5 1 1,-1 0-36,0 0 1,0 1-1,1 0 1,-1 0-1,1 1 1,-11 5-1,9-2 8,0 0 0,1 1 0,0 1 0,0-1 0,-11 14-1,17-18-85,0 2 0,-1-1-1,1 0 1,0 1 0,1-1-1,-1 1 1,1 0 0,0 0-1,0 0 1,1 0 0,0 0-1,0 0 1,0 1 0,0 5-1,1-11 29,0 1-1,0 0 1,1-1 0,-1 1-1,0-1 1,1 1-1,-1 0 1,1-1-1,-1 1 1,1-1-1,-1 1 1,1-1-1,-1 1 1,1-1 0,0 0-1,-1 1 1,1-1-1,0 0 1,-1 1-1,1-1 1,0 0-1,-1 0 1,1 1-1,0-1 1,-1 0-1,1 0 1,0 0 0,0 0-1,-1 0 1,2 0-1,30 0-259,-22-1 141,13 1 111,-1 0-1,1 2 0,0 0 1,24 7-1,-38-7 58,0 1 1,-1 1 0,1-1-1,-1 2 1,0-1-1,0 1 1,0 0 0,0 0-1,-1 1 1,0 0-1,0 1 1,-1 0-1,7 8 1,1 3 122,-1 2-1,-1 0 1,-1 0-1,-1 1 1,-1 0-1,0 1 1,10 44-1,-10-24-10,-2 1-1,-3-1 1,1 61-1,-5-97-105,-1 0 0,1 0 0,-1 0 0,0 0-1,0 0 1,-1 0 0,1-1 0,-1 1 0,-1 0 0,1-1 0,-1 1 0,0-1 0,0 0-1,-1 0 1,1 0 0,-1 0 0,-8 7 0,6-7 109,0 0 0,-1-1 0,1 0 0,-1-1 0,0 0 0,0 0 0,0 0 0,0-1 1,0 0-1,-1 0 0,1 0 0,-1-1 0,1-1 0,-13 1 0,16-1-45,-1 0 1,0-1-1,1 1 1,-1-1-1,1 0 1,-1-1-1,1 1 1,0-1-1,-1 1 1,1-1-1,0-1 1,0 1-1,0 0 1,0-1-1,1 0 1,-1 0-1,1 0 1,0 0 0,0-1-1,0 1 1,0-1-1,0 0 1,1 0-1,-1 0 1,1 0-1,0 0 1,-2-8-1,-1-5-43,1 0 1,0 0-1,1 0 1,1 0-1,0-1 0,2-19 1,0 20-50,1 1 0,1 0 0,0 0 0,2 0 0,0 0 0,0 0-1,1 1 1,1 0 0,1 0 0,0 0 0,13-18 0,-1 6-263,1 2 0,1 0 0,1 2 0,45-38 0,-46 44-498,0 1 1,1 1-1,1 2 0,43-20 1,-16 15-4222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1.057"/>
    </inkml:context>
    <inkml:brush xml:id="br0">
      <inkml:brushProperty name="width" value="0.05" units="cm"/>
      <inkml:brushProperty name="height" value="0.05" units="cm"/>
      <inkml:brushProperty name="color" value="#004F8B"/>
    </inkml:brush>
  </inkml:definitions>
  <inkml:trace contextRef="#ctx0" brushRef="#br0">96 277 15031,'0'0'2217,"15"-16"-67,52-57-538,-61 67-1508,0-1 1,-1 0 0,-1-1 0,1 1-1,-1-1 1,0 0 0,-1 0-1,0 0 1,0-1 0,-1 1 0,0-1-1,0 1 1,-1-1 0,0 0 0,0 0-1,-1 1 1,-2-13 0,2 1 163,0 20-254,0-1 1,0 0 0,0 1 0,-1-1 0,1 1-1,0-1 1,0 1 0,-1-1 0,1 1 0,0-1 0,-1 1-1,1-1 1,-1 1 0,1 0 0,-1-1 0,1 1-1,0-1 1,-1 1 0,1 0 0,-1 0 0,0-1-1,1 1 1,-1 0 0,1 0 0,-1 0 0,1-1-1,-1 1 1,1 0 0,-1 0 0,0 0 0,1 0 0,-1 0-1,1 0 1,-1 0 0,0 0 0,0 1 0,-26 3 29,13 3-43,-1 0 0,2 1 0,-1 1 0,1 0 0,1 1 1,0 1-1,0 0 0,1 0 0,0 1 0,1 0 0,-13 20 0,20-25-1,0-1-1,0 1 0,0 0 1,1 0-1,-1 0 0,2 0 1,-1 0-1,0 9 0,2-13 1,-1-1-1,1 1 0,0 0 0,0 0 1,0 0-1,0 0 0,1 0 0,-1 0 1,1-1-1,-1 1 0,1 0 0,0 0 1,0-1-1,1 1 0,-1-1 0,0 1 1,1-1-1,0 1 0,-1-1 0,1 0 0,0 0 1,0 0-1,4 3 0,1-1-5,1 0-1,-1-1 0,1 0 1,0 0-1,0-1 1,1 0-1,-1-1 0,12 2 1,74-2-125,-54-2-18,32 0-741,77-13-1,-3-12-3325,-36 0-3668</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2.688"/>
    </inkml:context>
    <inkml:brush xml:id="br0">
      <inkml:brushProperty name="width" value="0.05" units="cm"/>
      <inkml:brushProperty name="height" value="0.05" units="cm"/>
      <inkml:brushProperty name="color" value="#004F8B"/>
    </inkml:brush>
  </inkml:definitions>
  <inkml:trace contextRef="#ctx0" brushRef="#br0">204 202 18809,'0'0'3038,"-25"17"-2976,-75 54-78,98-70 11,1 1 1,-1-1 0,0 0-1,1 1 1,-1-1-1,1 1 1,-1 0 0,1 0-1,0-1 1,0 1-1,-1 0 1,2 0 0,-1 0-1,0 0 1,0 0-1,0 1 1,1-1 0,-1 0-1,1 0 1,0 0 0,0 0-1,0 5 1,1-5-4,0 1 1,0-1-1,0 1 0,0-1 1,1 1-1,-1-1 0,1 0 1,0 0-1,-1 0 0,1 0 1,0 0-1,3 2 1,9 7-22,1-1 0,0-1 0,0 0 0,1-1 0,20 7 0,-18-8-12,0 2 0,0 0 0,0 1 0,16 12 0,-33-21 36,1 0 1,0 0-1,-1 0 0,1 1 1,-1-1-1,0 0 1,1 1-1,-1-1 0,0 1 1,0-1-1,0 1 1,0 0-1,0-1 0,0 1 1,0 0-1,-1 0 1,1 0-1,0-1 0,-1 1 1,0 0-1,1 0 1,-1 3-1,-1-3 0,0 0 0,1 0-1,-1 0 1,0 0 0,0-1 0,0 1-1,-1-1 1,1 1 0,0 0 0,-1-1 0,1 0-1,-1 1 1,1-1 0,-1 0 0,1 0-1,-1 0 1,-3 2 0,-8 3-3,-1-1 0,0 0 0,0-1 0,-20 4 0,-9-2 369,0-1 0,-61-2 0,104-3-325,-1 0 1,0 0 0,1 0-1,-1 0 1,1 0 0,-1 0-1,1 0 1,-1-1-1,1 1 1,-1 0 0,1 0-1,-1-1 1,1 1-1,0 0 1,-1 0 0,1-1-1,-1 1 1,1-1 0,0 1-1,-1 0 1,1-1-1,0 1 1,-1-1 0,1 1-1,0-1 1,0 1 0,-1-1-1,1 1 1,0-1-1,0 1 1,0-1 0,0 1-1,0-1 1,0 1-1,0-1 1,0 1 0,0-1-1,0 1 1,0-1 0,0 1-1,0-1 1,0 0-1,0 1 1,0-1 0,1 1-1,-1-1 1,0 1-1,0 0 1,1-1 0,-1 0-1,139-6-668,23-3-444,-141 7 787,0-1 0,-1 0 1,0-2-1,0 0 0,32-15 0,-45 17 228,0-1 0,0 1 1,0-1-1,0-1 1,-1 1-1,0-1 0,0 0 1,0 0-1,-1-1 0,0 0 1,0 1-1,-1-2 0,0 1 1,0-1-1,-1 1 0,1-1 1,-2 0-1,1 0 0,-1 0 1,-1-1-1,1 1 0,-1 0 1,0-9-1,-1 2 230,-1 0 1,0 1-1,0-1 0,-1 1 0,-1-1 1,-1 1-1,0 0 0,-1 0 0,0 1 0,-1-1 1,-1 1-1,-10-16 0,-57-73 1853,74 102-2008,0 1 0,0-1 0,0 0 0,0 0 0,-1 0 0,1 1 0,0-1 0,0 0 0,0 0 0,0 0 0,0 0 0,0 0 0,0 1 0,-1-1 0,1 0 0,0 0 0,0 0 0,0 0 0,0 0-1,0 0 1,-1 0 0,1 1 0,0-1 0,0 0 0,0 0 0,-1 0 0,1 0 0,0 0 0,0 0 0,0 0 0,0 0 0,-1 0 0,1 0 0,0 0 0,0 0 0,0 0 0,-1 0 0,1 0 0,0 0 0,0 0 0,0-1 0,-1 1-1,1 0 1,0 0 0,0 0 0,0 0 0,0 0 0,0 0 0,-1 0 0,1-1 0,0 1 0,0 0 0,0 0 0,0 0 0,0 0 0,0 0 0,0-1 0,-1 1 0,1 0 0,0 0 0,-1 19-179,1-17 204,-1 74-220,-1-24 229,3 1-1,10 78 1,-9-116-159,1 1 0,1-1 0,1 0-1,0 0 1,1-1 0,0 0 0,1 0-1,1 0 1,0-1 0,0 0-1,2 0 1,0-1 0,11 11 0,-20-22 78,0 1 0,0-1 1,1 0-1,-1 0 1,0 0-1,0 0 1,1 0-1,-1 0 0,1 0 1,-1 0-1,1-1 1,-1 1-1,1-1 1,0 1-1,-1-1 0,1 1 1,0-1-1,-1 0 1,1 0-1,0 0 0,-1 0 1,1 0-1,0 0 1,-1 0-1,1-1 1,0 1-1,-1 0 0,1-1 1,-1 0-1,1 1 1,-1-1-1,1 0 0,-1 0 1,1 0-1,-1 0 1,1 0-1,-1 0 1,0 0-1,0 0 0,0 0 1,0-1-1,0 1 1,0 0-1,0-1 0,0 1 1,0-1-1,-1 1 1,2-3-1,5-11 104,0-1-1,-1 1 1,8-33-1,-9 30-151,4-16 262,-8 25-44,1 0 1,0 0 0,0 1-1,1-1 1,0 1-1,0 0 1,1 0 0,1 0-1,-1 1 1,8-10-1,-3 25 45,18 35-305,-15-23 137,0-1 1,1 0 0,27 29-1,-34-42-37,0-1 1,1 1-1,-1-1 0,2 0 1,-1-1-1,0 0 0,1 0 0,-1 0 1,1-1-1,0-1 0,1 1 0,-1-1 1,0 0-1,10 0 0,-15-2-13,19 3-474,0-1 1,1-1-1,-1-1 1,35-5-1,-53 5 291,1-1-1,-1 0 1,0 0-1,1 0 1,-1 0-1,0-1 1,0 0-1,0 0 1,0 0-1,0 0 1,-1-1-1,1 1 1,-1-1-1,1 0 1,-1 0-1,0 0 1,0 0-1,0-1 1,-1 1-1,1-1 1,-1 0-1,0 0 1,0 0-1,0 0 1,0 0-1,-1 0 1,0 0 0,0 0-1,0-1 1,0-4-1,1-4 536,-1-1 0,-1 1 0,-2-24 1,2 35-140,0 0 1,0 0-1,0 0 1,-1-1-1,1 1 1,-1 0 0,1 0-1,-1 0 1,0 0-1,0 0 1,1 0-1,-2 0 1,1 1 0,0-1-1,0 0 1,0 0-1,-1 1 1,1-1-1,-1 1 1,0 0 0,1-1-1,-1 1 1,0 0-1,0 0 1,0 0-1,1 0 1,-1 0 0,0 0-1,0 0 1,0 1-1,-1-1 1,1 1-1,-2-1 1,0 2-148,1 0-1,0 0 1,0 0-1,0 1 1,0-1-1,1 1 1,-1-1-1,0 1 1,0 0-1,1 0 1,0 0-1,-1 0 1,1 1-1,0-1 1,0 1 0,-4 5-1,1 0-10,-1 0-1,1 1 1,0-1-1,-5 15 1,8-14-20,0 0 0,0 0 0,1 1 1,1-1-1,-1 0 0,2 10 0,-1-1-94,0-17 48,1 0 1,-1 0-1,0 1 1,1-1-1,-1 0 1,1 0-1,-1 0 0,1 0 1,-1 1-1,1-1 1,0 0-1,-1 0 1,1 0-1,0 0 1,0-1-1,0 1 1,0 0-1,0 0 1,0 0-1,0-1 1,0 1-1,0-1 1,0 1-1,0-1 1,1 1-1,-1-1 1,0 1-1,0-1 1,0 0-1,1 0 1,-1 0-1,0 0 1,0 0-1,1 0 1,1 0-1,5 0 8,0 0 0,0-1-1,0 0 1,-1 0 0,9-3-1,1-3 104,0-1-1,-1 0 0,-1-2 0,1 1 0,-2-2 1,1 0-1,24-26 0,-30 29 130,-8 7-152,0 1-1,0-1 1,0 0-1,0 1 1,-1-1-1,1 1 1,0-1-1,0 1 1,0-1-1,0 1 1,0 0-1,0-1 1,0 1-1,0 0 1,0 0-1,0 0 1,0 0-1,1 0 1,-1 0-1,0 0 1,0 0-1,0 0 1,0 0-1,0 1 1,0-1-1,0 0 1,0 1-1,0-1 1,0 1-1,0 0 1,27 24-260,-13-10 308,-12-12-81,1 1-1,-1-2 1,1 1-1,0 0 0,0-1 1,0 0-1,0 1 1,1-2-1,-1 1 1,0 0-1,1-1 1,-1 0-1,1 0 1,0 0-1,-1-1 0,10 0 1,-10-1 1,-1 0 0,0 0 1,1 0-1,-1-1 0,0 1 1,0-1-1,0 0 0,0 0 0,0 0 1,0 0-1,0-1 0,-1 1 1,1-1-1,-1 0 0,1 1 0,-1-1 1,0 0-1,-1-1 0,1 1 0,0 0 1,1-7-1,2-5 43,-1-1 0,-1 0-1,-1 0 1,0 0 0,-1 0 0,-1 0-1,-3-32 1,1-4 206,2 15-83,1 21 24,0-1 1,-1 0-1,-1 0 0,-1 1 1,0-1-1,-1 0 1,-1 1-1,-10-29 0,15 130-68,3-68-127,1 0 0,0 0 0,1 0 0,0-1 1,2 0-1,0 0 0,0-1 0,2 0 0,0-1 0,0 0 0,22 21 0,-16-18-98,1 0 0,1-2-1,1 0 1,0-2-1,0 0 1,2-1-1,-1 0 1,29 10 0,-42-20 27,0 1 1,0-1-1,0 0 0,0-1 1,1 1-1,-1-2 1,1 1-1,-1-1 1,1 0-1,-1 0 1,12-3-1,-13 1 32,0 1 0,-1-2 0,1 1-1,-1-1 1,1 0 0,-1 0 0,0 0 0,0-1 0,-1 0-1,1 0 1,-1 0 0,0 0 0,0-1 0,4-5 0,0-2 20,0 0 1,-1 0 0,0 0-1,-1-1 1,0 0 0,-1-1-1,5-18 1,-2-7 351,3-54-1,-8 68-33,-2 24 267,2 11-396,2 30-376,-1-12 213,-3-17-17,1 0-1,0 0 1,1 0 0,0 0 0,0 0 0,1 0 0,1-1 0,0 0 0,0 0 0,1 0 0,0-1-1,1 0 1,0 0 0,0 0 0,1-1 0,0 0 0,1-1 0,0 1 0,0-2 0,18 11 0,-4-6-300,-1-2 0,2 0 1,0-2-1,0 0 0,0-2 1,37 4-1,68-1-3085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3.124"/>
    </inkml:context>
    <inkml:brush xml:id="br0">
      <inkml:brushProperty name="width" value="0.05" units="cm"/>
      <inkml:brushProperty name="height" value="0.05" units="cm"/>
      <inkml:brushProperty name="color" value="#004F8B"/>
    </inkml:brush>
  </inkml:definitions>
  <inkml:trace contextRef="#ctx0" brushRef="#br0">67 24 18745,'0'0'7053,"-4"-5"-6663,4 5-387,-11-13 60,11 13-65,0 0-1,0 0 1,0-1 0,0 1 0,0 0 0,0 0 0,0 0 0,0-1-1,-1 1 1,1 0 0,0 0 0,0-1 0,0 1 0,0 0-1,0 0 1,0 0 0,0 0 0,-1-1 0,1 1 0,0 0 0,0 0-1,0 0 1,0 0 0,-1 0 0,1-1 0,0 1 0,0 0-1,0 0 1,-1 0 0,1 0 0,0 0 0,0 0 0,0 0 0,-1 0-1,1 0 1,0 0 0,0 0 0,0 0 0,-1 0 0,1 0-1,0 0 1,0 0 0,-1 0 0,1 0 0,0 0 0,0 0 0,0 0-1,-1 0 1,1 0 0,0 1 0,0-1 0,0 0 0,0 0-1,-1 0 1,1 0 0,0 0 0,0 1 0,0-1 0,0 0 0,-1 0-1,1 0 1,0 0 0,0 1 0,2 37-148,2 0 1,16 70-1,-10-63 168,7 79-1,-16-95-26,2 28-685,-2 1 0,-7 69 0,6-124 570,-1 0 0,0 0 0,1 0 0,-1 0 0,0 0 0,0 0 0,0 0 0,-1 0 0,1 0 0,-1-1 0,0 1 0,1-1 0,-1 1 0,0-1 0,-1 1 0,-1 1 1,1-3-269,1 1 1,0-1 0,-1 1 0,0-1 0,1 0 0,-1 0 0,0 0 0,1-1 0,-1 1 0,0 0-1,-5-1 1,-23 1-7391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4.025"/>
    </inkml:context>
    <inkml:brush xml:id="br0">
      <inkml:brushProperty name="width" value="0.05" units="cm"/>
      <inkml:brushProperty name="height" value="0.05" units="cm"/>
      <inkml:brushProperty name="color" value="#004F8B"/>
    </inkml:brush>
  </inkml:definitions>
  <inkml:trace contextRef="#ctx0" brushRef="#br0">25 129 14503,'0'0'9196,"-4"-4"-8737,-16-15 218,35 7-1058,63-8 28,0 4 0,0 2 1,2 4-1,90 1 0,-157 8 365,-7 1-18,-1-1 0,1 1 1,0 0-1,0 1 1,0-1-1,0 1 1,8 2-1,-12-2 0,0 0 0,0 1 1,-1-1-1,1 0 0,0 1 0,0-1 0,-1 1 0,1 0 0,-1-1 1,0 1-1,1 0 0,-1 0 0,0 0 0,0 0 0,0 0 0,0 0 0,0 0 1,-1 0-1,1 0 0,-1 1 0,1-1 0,-1 4 0,0-6 5,12 61 29,-3 0 0,0 65 0,-9-126 129,0-3 257,0-34 35,-1 14-338,1 0 0,1 0 0,7-41 0,-6 56-126,1 0-1,0 1 0,0-1 0,0 0 0,1 1 0,0 0 1,0 0-1,1 0 0,0 0 0,0 1 0,0 0 1,1 0-1,0 0 0,10-7 0,-10 9-2,0 0 0,0 0-1,0 0 1,0 1 0,1 0 0,-1 0-1,1 0 1,0 1 0,0 0 0,0 1-1,0-1 1,12 0 0,-19 3 10,1-1 0,0 1 0,-1-1 0,1 1 0,-1-1 0,1 1 0,-1-1 0,1 1 0,-1-1 0,1 1 0,-1 0 0,0-1 0,1 1 0,-1 0 0,0-1 0,0 1 0,1 0 0,-1 0 0,0-1 0,0 1 0,0 0 0,0 0 0,0-1 0,0 1 0,0 0 0,0 1 0,0 28-25,-1-22 4,1 102-144,20-107-487,-17-3 554,7-1 51,-1 0-1,0 0 0,0-1 1,1-1-1,-1 1 1,-1-2-1,1 1 1,0-1-1,-1 0 0,14-10 1,-16 11 109,0-1 0,-1 0 0,1-1 1,-1 1-1,0-1 0,-1 0 0,1 0 1,-1-1-1,0 1 0,0-1 0,-1 0 0,0 0 1,0 0-1,0 0 0,3-12 0,-7 27 144,0 1-1,1-1 0,0 1 1,2 16-1,-1-22-209,-1 0 0,1 1 1,0-1-1,0 0 0,1 1 1,-1-1-1,1 0 0,0 0 0,0 0 1,0 0-1,1-1 0,-1 1 0,1 0 1,0-1-1,0 0 0,7 6 0,-1-4-159,0 0-1,1-1 1,-1 0-1,1 0 1,0-1-1,1 0 1,-1-1-1,0 0 1,1-1-1,-1 0 1,1-1-1,0 0 0,-1 0 1,15-3-1,-19 2 136,-1 0 0,0 0-1,1 0 1,-1 0 0,0-1 0,0 0-1,0 0 1,0-1 0,0 1-1,0-1 1,-1 0 0,0-1-1,1 1 1,-1-1 0,0 1 0,0-1-1,-1 0 1,1-1 0,-1 1-1,0-1 1,0 1 0,-1-1 0,1 0-1,-1 0 1,0 0 0,0 0-1,-1 0 1,2-10 0,-1-54 2552,0 63-1260,2 13-953,5 18-548,-8-22 329,4 13-90,2 0 1,-1 0-1,13 20 1,6-6-2673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4.356"/>
    </inkml:context>
    <inkml:brush xml:id="br0">
      <inkml:brushProperty name="width" value="0.05" units="cm"/>
      <inkml:brushProperty name="height" value="0.05" units="cm"/>
      <inkml:brushProperty name="color" value="#004F8B"/>
    </inkml:brush>
  </inkml:definitions>
  <inkml:trace contextRef="#ctx0" brushRef="#br0">13 69 20521,'0'0'4450,"-13"-69"-4482,30 90-2657,8 10 992,-13 5-2513</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4.719"/>
    </inkml:context>
    <inkml:brush xml:id="br0">
      <inkml:brushProperty name="width" value="0.05" units="cm"/>
      <inkml:brushProperty name="height" value="0.05" units="cm"/>
      <inkml:brushProperty name="color" value="#004F8B"/>
    </inkml:brush>
  </inkml:definitions>
  <inkml:trace contextRef="#ctx0" brushRef="#br0">1 1 16568,'0'0'3631,"14"18"-3093,48 59 47,-55-67-523,0-1 1,-1 2 0,0-1-1,0 1 1,-1 0-1,-1 0 1,0 0 0,-1 0-1,0 1 1,0 0-1,1 15 1,-1-5-43,-3-21-16,0-1 0,0 0 0,0 1 0,1-1 0,-1 1 1,0-1-1,0 1 0,0-1 0,0 1 0,1-1 0,-1 0 0,0 1 1,1-1-1,-1 0 0,0 1 0,1-1 0,-1 0 0,0 1 0,1-1 1,-1 0-1,0 1 0,1-1 0,-1 0 0,1 0 0,-1 0 0,1 0 1,-1 1-1,1-1 0,-1 0 0,1 0 0,-1 0 0,0 0 0,1 0 0,-1 0 1,1 0-1,-1 0 0,1 0 0,-1 0 0,1 0 0,-1-1 0,1 1 1,-1 0-1,1 0 0,-1 0 0,0 0 0,1-1 0,0 1 0,-1-1 14,7-1 11,-1-1 0,1-1 0,-1 0 0,0 1 0,0-2 1,-1 1-1,1-1 0,-1 0 0,0 0 0,7-9 0,12-11-5,125-128 211,-148 152-227,0 1 0,-1-1 0,1 1 0,-1-1 0,1 1 0,0 0 0,-1-1 0,1 1 0,0 0 0,-1-1 0,1 1 0,0 0 0,0 0 0,-1 0 0,1 0 0,0 0 0,0 0 0,-1 0 0,1 0 1,0 0-1,0 0 0,-1 0 0,1 0 0,0 0 0,0 0 0,-1 1 0,1-1 0,0 0 0,-1 1 0,1-1 0,0 1 0,-1-1 0,1 0 0,-1 1 0,1-1 0,0 1 0,-1 0 0,1-1 0,-1 1 0,0-1 0,1 1 0,-1 0 0,1-1 0,-1 1 0,0 0 0,0-1 0,1 1 0,-1 1 0,22 52-188,-12-25 212,-7-21-26,1-1 0,1 1 1,-1-1-1,1 0 0,0 0 0,0-1 0,1 1 0,0-1 0,0-1 0,1 1 0,0-1 0,0 0 0,0 0 1,0-1-1,9 4 0,-1-3-8,0 0 1,0-1-1,1-1 1,-1-1-1,1 0 1,0-1-1,20-1 1,-35 0-18,113-4-1156,-100 2 152,0-1-1,1 0 0,14-6 1,19-11-8184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5.555"/>
    </inkml:context>
    <inkml:brush xml:id="br0">
      <inkml:brushProperty name="width" value="0.05" units="cm"/>
      <inkml:brushProperty name="height" value="0.05" units="cm"/>
      <inkml:brushProperty name="color" value="#004F8B"/>
    </inkml:brush>
  </inkml:definitions>
  <inkml:trace contextRef="#ctx0" brushRef="#br0">382 50 6147,'0'0'16509,"0"-5"-15730,0-4-639,0 8-111,1 0 0,-1 0 0,0 0 0,0 0 0,1 0 0,-1-1 0,0 1 0,0 0 0,0 0 0,0 0 0,-1 0-1,1-1 1,0 1 0,0 0 0,-1 0 0,1 0 0,-1 0 0,1 0 0,-1 0 0,1 0 0,-1 0 0,0 0 0,1 0-1,-1 0 1,0 0 0,0 1 0,0-1 0,0 0 0,0 0 0,0 1 0,0-1 0,0 1 0,0-1 0,0 1 0,0-1-1,0 1 1,0-1 0,0 1 0,0 0 0,0 0 0,-1 0 0,1 0 0,0-1 0,0 2 0,0-1 0,0 0-1,-2 0 1,-16 1-39,0 1 0,1 0 0,-1 1 0,1 1 0,0 1 0,0 1 0,0 0-1,1 1 1,0 1 0,-28 17 0,36-19-32,0 0-1,0 0 1,0 1 0,1 0-1,0 1 1,1 0 0,0 0 0,0 0-1,0 1 1,1 0 0,1 0-1,-1 1 1,2 0 0,-1 0-1,1 0 1,1 0 0,0 0-1,0 1 1,-2 18 0,5-26-30,-1 1 0,1 0 0,0 0 0,0-1 0,0 1 1,1 0-1,-1-1 0,1 1 0,0 0 0,2 4 0,-2-6 33,0-1 0,1 0 0,-1 1 0,1-1 0,0 0 0,-1 0 0,1 0 0,0 0 0,0 0 0,-1 0 0,1 0 0,0-1 0,0 1 0,0-1 0,0 1-1,0-1 1,0 0 0,0 0 0,4 0 0,18 2-63,0-1 0,0-1 0,0-2 0,0 0 0,-1-1 0,1-2 0,-1 0 0,1-2 0,34-14 0,-47 16 161,-1 0-1,0 0 1,0-1 0,0 0 0,-1-1-1,0 0 1,0 0 0,-1-1 0,0 0-1,0-1 1,-1 0 0,0 0 0,0 0-1,-1-1 1,0 0 0,-1 0 0,0-1-1,-1 1 1,0-1 0,-1 0 0,0 0-1,2-15 1,-2 17 169,1 19 31,5 30 162,-7-27-355,0-6-68,-1 0-1,1 0 1,1-1 0,-1 1-1,1-1 1,1 1 0,-1-1-1,1 0 1,0 0 0,0-1-1,0 1 1,1-1 0,0 0-1,0 0 1,1-1 0,6 6 0,-2-5-25,-1 0 0,1-1 0,1 0 1,-1 0-1,1-1 0,-1 0 0,1-1 1,0 0-1,19 0 0,134 2-1688,-56-13-2783,-26-9-5278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6.948"/>
    </inkml:context>
    <inkml:brush xml:id="br0">
      <inkml:brushProperty name="width" value="0.05" units="cm"/>
      <inkml:brushProperty name="height" value="0.05" units="cm"/>
      <inkml:brushProperty name="color" value="#004F8B"/>
    </inkml:brush>
  </inkml:definitions>
  <inkml:trace contextRef="#ctx0" brushRef="#br0">113 10 14567,'0'0'8628,"-4"-9"-7747,4 9-870,0 0 1,0 0 0,0 0 0,0 0 0,0 0 0,0 1 0,-1-1-1,1 0 1,0 0 0,0 0 0,0 0 0,0 0 0,0 0 0,0 0 0,0 0-1,0 0 1,0 0 0,-1 0 0,1 1 0,0-1 0,0 0 0,0 0-1,0 0 1,0 0 0,0 0 0,0 0 0,-1 0 0,1 0 0,0 0-1,0 0 1,0 0 0,0 0 0,0 0 0,0 0 0,-1 0 0,1 0 0,0 0-1,0 0 1,0-1 0,0 1 0,0 0 0,0 0 0,0 0 0,-1 0-1,1 0 1,0 0 0,0 0 0,0 0 0,0 0 0,0-1 0,-6 322-206,8-182 217,17 140 37,0 2-1185,-19-280 1019,-2-7 50,-6-12-27,-3-3-134,2-1 0,0 0 0,2-1 0,1 0 0,-4-24 0,-5-164-273,9 83 1199,3 97-465,1 16-52,1 0-1,0 0 1,1 0 0,3-28 0,-1 42-191,-1 0 0,0 0 0,1 0 0,-1 0-1,1 1 1,-1-1 0,1 0 0,-1 1 0,1-1 0,0 1 0,-1 0 0,1-1-1,0 1 1,-1 0 0,1 0 0,0 0 0,-1 0 0,1 0 0,0 1 0,-1-1-1,2 1 1,4-1-12,6 0 1,0 1-1,-1 1 1,1-1-1,0 2 1,-1 0-1,0 0 1,0 1-1,0 1 1,0 0-1,-1 1 1,1 0 0,11 8-1,-18-10-2,1 1-1,-1-1 0,0 1 1,0 0-1,0 0 1,-1 0-1,0 1 1,0 0-1,0-1 0,-1 1 1,0 1-1,0-1 1,0 0-1,-1 1 1,0 0-1,0-1 0,-1 1 1,0 0-1,0 0 1,0 0-1,-1 0 1,0 0-1,-2 12 0,2-16 12,-1-1-1,0 0 0,0 0 1,1 0-1,-1 0 0,0 0 0,-1 0 1,1 0-1,0-1 0,0 1 0,-1 0 1,1-1-1,-1 1 0,0-1 0,1 1 1,-1-1-1,0 0 0,0 0 1,0 1-1,0-1 0,0-1 0,0 1 1,-2 1-1,-56 11-55,52-12 43,-23 3-886,0-1 0,1-2 0,-53-4-1,32-8-4599</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7.308"/>
    </inkml:context>
    <inkml:brush xml:id="br0">
      <inkml:brushProperty name="width" value="0.05" units="cm"/>
      <inkml:brushProperty name="height" value="0.05" units="cm"/>
      <inkml:brushProperty name="color" value="#004F8B"/>
    </inkml:brush>
  </inkml:definitions>
  <inkml:trace contextRef="#ctx0" brushRef="#br0">1 1 19465,'0'0'3185,"0"22"-3297,0 8 112,0 3 0,0 1 0,16-1-304,30-5-704,4-7-1281,4-12-5027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7.660"/>
    </inkml:context>
    <inkml:brush xml:id="br0">
      <inkml:brushProperty name="width" value="0.05" units="cm"/>
      <inkml:brushProperty name="height" value="0.05" units="cm"/>
      <inkml:brushProperty name="color" value="#004F8B"/>
    </inkml:brush>
  </inkml:definitions>
  <inkml:trace contextRef="#ctx0" brushRef="#br0">21 0 13286,'0'0'9428,"5"45"-9604,-5-4 176,0 5-864,-13-3-657,1-9-3249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1.643"/>
    </inkml:context>
    <inkml:brush xml:id="br0">
      <inkml:brushProperty name="width" value="0.05" units="cm"/>
      <inkml:brushProperty name="height" value="0.05" units="cm"/>
      <inkml:brushProperty name="color" value="#004F8B"/>
    </inkml:brush>
  </inkml:definitions>
  <inkml:trace contextRef="#ctx0" brushRef="#br0">91 300 16295,'0'0'1660,"15"-19"-398,97-117 408,-107 131-1600,-1 0 1,0 0-1,-1-1 0,1 0 1,-1 0-1,0 0 0,-1 0 1,1 0-1,-1-1 0,0 1 1,-1-1-1,1 0 0,-2 1 1,1-1-1,-1 0 0,1 1 1,-2-1-1,-1-10 1,2 15-48,-1 1 1,0 0 0,1 0-1,-1 0 1,0 0 0,0 0 0,0 0-1,0 0 1,0 1 0,0-1 0,0 0-1,0 0 1,0 1 0,0-1-1,0 1 1,0-1 0,-1 1 0,1-1-1,0 1 1,0 0 0,-1 0 0,1-1-1,0 1 1,0 0 0,-1 0 0,1 0-1,-2 1 1,-36 2 112,28-1-139,-1 1 1,1 1-1,0 0 0,0 0 1,0 1-1,1 0 1,0 1-1,-18 14 0,22-16 7,0 0-1,1 1 1,-1 0-1,1 0 1,1 0-1,-1 1 1,1-1-1,0 1 1,0 0-1,0 0 1,1 1-1,0-1 0,1 1 1,-1 0-1,-2 11 1,5-16-3,0 1-1,-1-1 1,1 0-1,0 0 1,0 1 0,1-1-1,-1 0 1,0 1 0,1-1-1,-1 0 1,1 0-1,0 0 1,0 0 0,0 0-1,0 0 1,0 0 0,0 0-1,0 0 1,1 0 0,-1 0-1,1-1 1,-1 1-1,1 0 1,0-1 0,0 0-1,0 1 1,-1-1 0,4 2-1,4 0-14,1 1 1,-1-1-1,0-1 0,1 0 0,13 2 0,-22-4 12,68 7-957,92-3-1,-161-4 953,129 0-3144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7.991"/>
    </inkml:context>
    <inkml:brush xml:id="br0">
      <inkml:brushProperty name="width" value="0.05" units="cm"/>
      <inkml:brushProperty name="height" value="0.05" units="cm"/>
      <inkml:brushProperty name="color" value="#004F8B"/>
    </inkml:brush>
  </inkml:definitions>
  <inkml:trace contextRef="#ctx0" brushRef="#br0">129 0 14695,'0'0'8582,"0"9"-8123,-4 106-440,1-67-3,1 0-1,3 0 0,10 64 0,1-61 12,3 0 0,28 66-1,-28-82-10,-1 0-1,-2 1 1,-1 1 0,-2-1-1,-2 2 1,5 65 0,-12-93-16,1-4-5,-1 0 0,0 0 0,-1 0 0,1 0 0,-1 0 0,0 0 0,-4 9 0,4-13-6,0 1 1,-1-2-1,1 1 0,-1 0 1,1 0-1,-1 0 0,0-1 1,0 1-1,0-1 0,0 1 0,0-1 1,0 0-1,0 0 0,0 0 1,-1 0-1,1 0 0,0 0 1,-1-1-1,1 1 0,0-1 1,-1 0-1,-3 1 0,-7 0-303,-1 1 0,1-2-1,-1 0 1,0-1 0,1 0 0,-1-1-1,1 0 1,0-1 0,-25-9-1,-29-25-5119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8.660"/>
    </inkml:context>
    <inkml:brush xml:id="br0">
      <inkml:brushProperty name="width" value="0.05" units="cm"/>
      <inkml:brushProperty name="height" value="0.05" units="cm"/>
      <inkml:brushProperty name="color" value="#004F8B"/>
    </inkml:brush>
  </inkml:definitions>
  <inkml:trace contextRef="#ctx0" brushRef="#br0">1 131 18216,'0'0'5357,"8"-8"-5285,-1 2-64,1 0 0,0 1 0,0 0 0,0 0-1,1 1 1,-1 0 0,1 0 0,0 1 0,0 0-1,0 1 1,17-3 0,39-4-563,1 2 0,0 3 0,124 9 0,-180-3 431,0 0 1,0 1-1,0 0 0,0 0 1,-1 1-1,1 0 0,-1 1 0,0 0 1,15 11-1,-19-12 90,-1-1 0,0 1-1,1 0 1,-2 0 0,1 0 0,0 1 0,-1-1-1,0 1 1,0 0 0,0 0 0,-1 0 0,0 0 0,0 1-1,0-1 1,0 1 0,-1-1 0,0 1 0,0-1-1,0 7 1,-1 62 781,-8-77 665,3-16-1257,1 0 0,1-1 0,1 0 0,1 1 0,1-1 0,3-32 0,-3 49-157,1-1 0,-1 0 0,1 1 0,0-1 0,0 0-1,0 1 1,0 0 0,1-1 0,0 1 0,-1 0 0,1-1-1,0 1 1,0 0 0,1 0 0,-1 1 0,1-1 0,3-3-1,0 2-17,1-1 0,-1 1-1,1 1 1,0-1-1,0 1 1,0 0-1,0 1 1,8-3-1,5 1-137,-1 1-1,1 1 1,0 0-1,0 1 1,34 4 0,-52-3 142,-1 1-1,1-1 1,-1 1 0,0-1 0,1 1 0,-1 0 0,0 0 0,0-1 0,1 1 0,-1 0 0,0 0 0,0 0 0,0 0-1,0 0 1,0 1 0,0-1 0,0 0 0,-1 0 0,1 1 0,0-1 0,-1 0 0,1 1 0,-1-1 0,1 1 0,-1-1 0,0 1-1,0-1 1,1 0 0,-1 1 0,0-1 0,0 1 0,0-1 0,-1 1 0,1 2 0,-1 0 11,1 1 1,-1 0 0,0-1-1,0 1 1,0-1 0,0 1-1,-1-1 1,0 0-1,0 1 1,-3 3 0,-11 9 60,13-15-47,0 0 0,1 1 0,0-1 0,-1 0 0,1 1 0,0-1 0,0 1 0,0-1 0,1 1 0,-1 0 0,1 0 0,-1 0 0,1 0 0,0 0 0,-1 6 0,12-8-465,1-2 314,1 0 1,-1 0-1,1-2 1,-1 1 0,0-1-1,20-9 1,-24 9 112,0 0 0,0-1 0,-1 0 0,1 0 0,-1 0 0,0-1 0,0 0 1,0 0-1,0-1 0,-1 1 0,9-13 0,-7-15 1530,-7 28 165,-1 22-1437,1 16-293,-1-21 76,0 0-1,2-1 0,-1 1 0,1 0 1,4 13-1,-4-22-38,0 1 1,1 0 0,-1 0-1,1-1 1,0 1-1,0-1 1,0 1-1,1-1 1,-1 0-1,1 0 1,0 0-1,0 0 1,0-1-1,0 1 1,0-1-1,1 0 1,-1 0 0,1 0-1,4 2 1,0-1-583,1 0 0,-1-1 1,1 0-1,0 0 1,0-1-1,-1 0 0,17-1 1,17 0-9880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9.186"/>
    </inkml:context>
    <inkml:brush xml:id="br0">
      <inkml:brushProperty name="width" value="0.05" units="cm"/>
      <inkml:brushProperty name="height" value="0.05" units="cm"/>
      <inkml:brushProperty name="color" value="#004F8B"/>
    </inkml:brush>
  </inkml:definitions>
  <inkml:trace contextRef="#ctx0" brushRef="#br0">114 315 19321,'0'0'3364,"0"1"-3257,1-1-107,-1 0 0,0 1 1,1-1-1,-1 0 0,0 0 1,1 0-1,-1 0 0,0 0 1,1 0-1,-1 0 0,0 0 1,1 0-1,-1 0 0,0 0 0,1 0 1,-1 0-1,0 0 0,1 0 1,-1 0-1,0 0 0,1 0 1,-1 0-1,0 0 0,0-1 1,1 1-1,-1 0 0,0 0 1,1 0-1,-1 0 0,0-1 1,0 1-1,1 0 0,-1 0 0,0-1 1,0 1-1,0 0 0,1-1 1,-1 1-1,0-1 0,12-9-34,-11 9 25,0 0 0,-1 0 0,1 0 0,0 0 0,-1 0 0,1 0 0,-1 0 0,1 0 0,-1-1 0,0 1 0,1 0 0,-1 0 0,0-1 0,0 1 0,0 0 0,0 0 0,0-2 0,0 2-1,-1 1 0,1 0 1,0-1-1,-1 1 0,1-1 1,0 1-1,-1 0 0,1-1 1,-1 1-1,1 0 0,0-1 1,-1 1-1,1 0 0,-1 0 0,1 0 1,-1-1-1,1 1 0,-1 0 1,1 0-1,-1 0 0,1 0 1,-1 0-1,1 0 0,-1 0 1,1 0-1,-1 0 0,0 0 1,-3 1-2,-1-1 0,1 1 0,0 1 0,0-1 1,0 0-1,0 1 0,0 0 0,-6 4 1,3-1 17,0 0 0,1 0 1,-1 1-1,1 0 0,0 0 1,1 1-1,0-1 0,0 1 1,0 0-1,1 1 0,0-1 1,0 1-1,1 0 1,0 0-1,0 0 0,1 0 1,0 0-1,0 1 0,1-1 1,0 1-1,1-1 0,0 1 1,0-1-1,3 16 1,-2-20-12,0 0 1,0-1-1,1 1 1,-1 0-1,1-1 1,0 1 0,0 0-1,0-1 1,1 0-1,-1 0 1,1 0 0,-1 0-1,1 0 1,0 0-1,0-1 1,1 1-1,-1-1 1,0 0 0,1 0-1,0 0 1,-1 0-1,1-1 1,0 0-1,0 1 1,-1-1 0,7 0-1,14 4 12,0-1 0,0-1 1,28 0-1,-47-3-2,40 2-50,0-2 0,0-2-1,52-9 1,-82 8-61,-1 0 0,1-1 0,-1 0 0,0-1 0,0-1 0,0 0 1,-1-1-1,0 0 0,0-1 0,-1-1 0,0 0 0,-1 0 0,16-17 0,-21 19 50,-1 0 0,0-1 0,0 1 0,-1-1 0,0 0 0,-1 0 0,0-1 0,0 1 0,0-1 0,2-17 0,-2-2 117,-2 0 1,-1-31 0,-1 22 194,2 24-32,-2 1-1,0-1 0,0 1 1,-1 0-1,-1-1 1,0 1-1,-1 0 1,0 1-1,-1-1 0,0 1 1,-1 0-1,0 0 1,0 0-1,-1 1 1,-13-15-1,15 64 8,4-1-305,0-8 75,1 0 0,1-1 0,1 1-1,2 0 1,1-1 0,1 0 0,12 36-1,-4-33-337,-2-3 361,13 44 0,-22-61-1574,0 0 0,-1 0 0,0 24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9.579"/>
    </inkml:context>
    <inkml:brush xml:id="br0">
      <inkml:brushProperty name="width" value="0.05" units="cm"/>
      <inkml:brushProperty name="height" value="0.05" units="cm"/>
      <inkml:brushProperty name="color" value="#004F8B"/>
    </inkml:brush>
  </inkml:definitions>
  <inkml:trace contextRef="#ctx0" brushRef="#br0">3 13 17560,'0'0'5709,"-3"-3"-5625,16-2-288,38 1-255,100 4 0,-56 2 35,12-2 942,-106 35 400,0-28-887,1 0 1,0 0 0,1 0 0,0 0 0,0 0 0,0-1-1,1 1 1,0-1 0,0 0 0,9 10 0,17 29-1719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49.928"/>
    </inkml:context>
    <inkml:brush xml:id="br0">
      <inkml:brushProperty name="width" value="0.05" units="cm"/>
      <inkml:brushProperty name="height" value="0.05" units="cm"/>
      <inkml:brushProperty name="color" value="#004F8B"/>
    </inkml:brush>
  </inkml:definitions>
  <inkml:trace contextRef="#ctx0" brushRef="#br0">55 51 20745,'0'0'4723,"-54"-50"-4723,54 59-1793,0 21 544,12 9 321,17 4-1985,5-4-3907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0.278"/>
    </inkml:context>
    <inkml:brush xml:id="br0">
      <inkml:brushProperty name="width" value="0.05" units="cm"/>
      <inkml:brushProperty name="height" value="0.05" units="cm"/>
      <inkml:brushProperty name="color" value="#004F8B"/>
    </inkml:brush>
  </inkml:definitions>
  <inkml:trace contextRef="#ctx0" brushRef="#br0">228 21 18857,'0'0'4514,"-34"4"-4394,-104 13-120,135-17-3,1 0 0,-1 1 0,0-1 0,1 1 0,-1-1 0,1 1 0,-1 0 0,1 0 0,-1 1 0,1-1 0,-1 0 0,1 1 0,0-1 0,0 1 0,0 0 0,0 0 0,0 0 0,0 0 0,0 0 0,1 0 0,-3 4 0,3-3-20,0 1-1,1-1 0,-1 1 1,1-1-1,-1 1 1,1-1-1,0 0 1,1 1-1,-1-1 1,2 6-1,-1 6-241,-1-14 221,1 1 0,-1-1 0,0 1 0,0-1-1,1 0 1,-1 1 0,0-1 0,1 0 0,-1 0 0,1 1-1,0-1 1,-1 0 0,1 0 0,0 0 0,0 0 0,0 0-1,0 0 1,0 0 0,0 0 0,0 0 0,2 1 0,35 12-1104,-19-12 366,1 0 1,26-1-1,-36-1 441,-7 0 275,0 0 0,0 0 0,0 0 0,0-1 0,0 1-1,0-1 1,0 0 0,0 0 0,0 0 0,0 0 0,-1 0 0,1 0-1,0-1 1,-1 0 0,1 1 0,-1-1 0,1 0 0,-1 0-1,4-5 1,-2 2 232,-1-1-1,0 0 0,0 0 1,0 0-1,-1-1 1,0 1-1,0 0 0,1-10 1,-1 9 191,0-1 0,1 1 0,-1-1 0,2 1 0,-1 0 0,1 0 1,6-8-1,-9 13-337,0 1 1,-1 0-1,1 0 1,0 0-1,0 0 1,0 0 0,0 0-1,0 0 1,0 0-1,0 0 1,0 1-1,0-1 1,0 0-1,0 1 1,1-1-1,-1 0 1,0 1 0,0 0-1,1-1 1,-1 1-1,0 0 1,1 0-1,-1 0 1,1-1-1,-1 1 1,0 1-1,1-1 1,-1 0 0,0 0-1,1 0 1,-1 1-1,0-1 1,0 1-1,1-1 1,-1 1-1,0-1 1,0 1 0,0 0-1,1 0 1,-1-1-1,0 1 1,0 0-1,0 0 1,-1 0-1,1 0 1,0 0-1,0 1 1,0-1 0,0 2-1,4 4-14,0 1 0,0 0 0,-1 0 1,-1 0-1,1 1 0,-1-1 0,-1 1 0,0-1 0,2 13 0,-1 8-294,-1 45 0,-2-58-51,1-16 335,-1 0 0,1 1 0,0-1 0,0 0 0,-1 0 0,1 0 0,0 0 0,0 0 0,0 0 0,-1-1 0,1 1 0,0 0 0,0 0 0,-1-1 0,1 1 0,0 0 0,0-1 0,-1 1 0,1 0 0,0-1 0,-1 1 0,1-1 0,-1 1 0,1-1 0,0 0 0,85-98 149,-62 69 30,0 1 0,42-36 0,-66 64-171,1 0 0,-1 1-1,1-1 1,0 1 0,0-1 0,-1 1 0,1 0-1,0-1 1,0 1 0,-1 0 0,1 0 0,0-1 0,0 1-1,0 0 1,-1 0 0,1 0 0,0 0 0,0 0-1,0 0 1,-1 0 0,1 0 0,0 0 0,0 0-1,0 1 1,0-1 0,-1 0 0,1 1 0,0-1-1,0 0 1,-1 1 0,1-1 0,0 1 0,-1-1 0,1 1-1,-1-1 1,1 1 0,0 0 0,-1-1 0,1 1-1,-1 0 1,1-1 0,-1 1 0,0 0 0,1-1-1,-1 1 1,0 0 0,0 0 0,1 1 0,14 48-181,-13-39 234,1-1-36,-1-1 0,2 0 0,-1 0 1,1 0-1,0 0 0,9 12 0,-11-18-25,1 0 1,0 0-1,0 0 0,0 0 0,0-1 0,0 1 0,1-1 0,-1 0 0,1 0 0,0 0 0,0 0 0,-1-1 0,1 1 0,0-1 0,0 0 0,0 0 0,8 0 0,13 1-730,0-1 1,38-5-1,0-6-3700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2.575"/>
    </inkml:context>
    <inkml:brush xml:id="br0">
      <inkml:brushProperty name="width" value="0.05" units="cm"/>
      <inkml:brushProperty name="height" value="0.05" units="cm"/>
      <inkml:brushProperty name="color" value="#004F8B"/>
    </inkml:brush>
  </inkml:definitions>
  <inkml:trace contextRef="#ctx0" brushRef="#br0">353 1 9556,'0'0'12622,"-4"2"-12432,-11 10-152,0 1 0,1 1 0,0-1 0,1 2 0,1 0 0,1 1 0,-19 33 1,20-35 0,-21 40 24,1 1 1,3 2 0,2 0-1,3 2 1,3 1-1,2 0 1,3 1 0,3 0-1,2 1 1,3 1 0,2-1-1,9 108 1,-1-138-90,1-1 0,2-1 0,1 1 0,2-1 0,1 0 0,1-1 0,1-1 0,1 0 0,2 0 0,1-2 0,1 0 0,1-1 0,2-1 0,0-1 0,1 0 0,1-2 0,1-1 0,1 0 0,1-2 0,1-1 0,0-2-1,1 0 1,56 20 0,-84-35 32,0 0 0,1 0 0,-1 1 0,0-1 0,1 0-1,-1 0 1,0 0 0,1 0 0,-1 0 0,0 0 0,1 0-1,-1 0 1,0 0 0,1 0 0,-1 0 0,0 0 0,1 0-1,-1 0 1,0 0 0,1 0 0,-1 0 0,0 0 0,1 0-1,-1-1 1,0 1 0,1 0 0,-1 0 0,0 0 0,1-1-1,-1 1 1,0 0 0,0 0 0,0-1 0,1 1 0,-1 0-1,0 0 1,0-1 0,0 1 0,1 0 0,-1-1 0,0 1-1,0 0 1,0-1 0,0 1 0,0 0 0,0-1-1,0 1 1,0 0 0,0-1 0,0 1 0,0 0 0,0-1-1,0 1 1,0 0 0,0-1 0,0 1 0,0 0 0,0-1-1,0 1 1,-1-1 0,-10-23-4,-54-39-2245,52 53 716,-22-21-5681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3.160"/>
    </inkml:context>
    <inkml:brush xml:id="br0">
      <inkml:brushProperty name="width" value="0.05" units="cm"/>
      <inkml:brushProperty name="height" value="0.05" units="cm"/>
      <inkml:brushProperty name="color" value="#004F8B"/>
    </inkml:brush>
  </inkml:definitions>
  <inkml:trace contextRef="#ctx0" brushRef="#br0">1 9 15927,'0'0'6507,"0"-6"-5940,0 4-522,0 4 216,-1 110-278,5 167 103,0-228-144,1 0-1,4 0 0,19 67 0,2-27-1013,-16-413 1571,-13 312-486,0 1 0,1 0 0,0 0 0,1 0 0,0 0 1,0 1-1,1-1 0,0 1 0,10-15 0,-11 19-9,1 0 0,0 0 1,0 1-1,0-1 0,0 1 0,0 0 0,0 0 0,1 0 1,0 1-1,-1 0 0,1 0 0,0 0 0,0 0 1,0 1-1,0 0 0,1 0 0,-1 0 0,9 0 0,2 1-35,-1 0-1,1 1 1,-1 1-1,0 0 0,1 1 1,-1 1-1,27 10 1,-37-12 13,0 0 1,0 0 0,0 0 0,0 1-1,-1 0 1,1 0 0,-1 0 0,0 1-1,0-1 1,0 1 0,0 0-1,-1 0 1,1 0 0,-1 0 0,0 1-1,-1 0 1,1-1 0,-1 1 0,0 0-1,0 0 1,0 0 0,-1 0 0,1 1-1,-1-1 1,0 10 0,-1-11-8,-1 0 0,0 0 0,0 0 0,0-1 0,-1 1-1,1 0 1,-1-1 0,0 1 0,0-1 0,0 0 0,0 0 0,-1 0 0,1 0 0,-1 0 0,0 0 0,1 0 0,-1-1 0,-1 0 0,1 1 0,0-1 0,-1 0 0,1-1 0,-1 1 0,1-1 0,-1 1 0,-7 0 0,-7 4-1,-1-1 1,0-1-1,0-1 1,-23 1 0,37-4 6,-72 1-653,72-2 349,1 1 0,-1-1 0,0 0 0,0 0 0,1 0 0,-1-1 0,1 0 0,-1 0 0,1 0 0,0 0 0,0-1 0,-8-5 0,-3-13-4648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3.841"/>
    </inkml:context>
    <inkml:brush xml:id="br0">
      <inkml:brushProperty name="width" value="0.05" units="cm"/>
      <inkml:brushProperty name="height" value="0.05" units="cm"/>
      <inkml:brushProperty name="color" value="#004F8B"/>
    </inkml:brush>
  </inkml:definitions>
  <inkml:trace contextRef="#ctx0" brushRef="#br0">30 0 19161,'0'0'5914,"-5"0"-5740,4 0-178,0 0 1,0 0-1,1 0 0,-1 0 0,0 0 1,0 0-1,0 0 0,0 1 1,0-1-1,1 0 0,-1 0 1,0 1-1,0-1 0,0 0 1,1 1-1,-1-1 0,0 1 1,0-1-1,1 1 0,-1 0 1,0-1-1,1 1 0,-1-1 1,1 1-1,-1 0 0,1 0 1,-1-1-1,1 1 0,-1 1 0,-1 33-252,2-20 276,2 36-112,17 87 0,-12-95-684,-6-33 84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4.230"/>
    </inkml:context>
    <inkml:brush xml:id="br0">
      <inkml:brushProperty name="width" value="0.05" units="cm"/>
      <inkml:brushProperty name="height" value="0.05" units="cm"/>
      <inkml:brushProperty name="color" value="#004F8B"/>
    </inkml:brush>
  </inkml:definitions>
  <inkml:trace contextRef="#ctx0" brushRef="#br0">17 51 21226,'0'0'3521,"-17"-50"-3601,26 72-7619,7 4-3234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2.466"/>
    </inkml:context>
    <inkml:brush xml:id="br0">
      <inkml:brushProperty name="width" value="0.05" units="cm"/>
      <inkml:brushProperty name="height" value="0.05" units="cm"/>
      <inkml:brushProperty name="color" value="#004F8B"/>
    </inkml:brush>
  </inkml:definitions>
  <inkml:trace contextRef="#ctx0" brushRef="#br0">10 75 12230,'0'0'10204,"-2"-6"-9726,-6-18-241,8 23-233,0 1 0,0-1 0,0 1 0,0 0 0,1-1 0,-1 1 0,0-1 0,0 1 0,0 0 0,0-1 0,0 1 0,1 0 0,-1-1 0,0 1 0,0 0 0,0-1 0,1 1 0,-1 0 0,0-1 0,1 1 0,-1 0 0,0 0 0,1-1 0,-1 1-1,0 0 1,1 0 0,-1 0 0,0 0 0,1-1 0,-1 1 0,0 0 0,1 0 0,-1 0 0,1 0 0,-1 0 0,0 0 0,1 0 0,-1 0 0,1 0 0,20 0-3,-17 1 10,2-1-18,-1 1 1,1 0-1,-1 1 1,1-1-1,-1 1 1,0 0-1,0 0 1,1 1-1,-2 0 1,1 0-1,0 0 1,-1 0-1,1 1 1,-1 0-1,0-1 1,0 2-1,0-1 1,3 5-1,7 11-15,0 0 0,19 38 1,-24-41-46,0 1 1,-2 0 0,0 0 0,-1 0-1,6 31 1,-12-76 254,-1 6-105,1 0-1,2-1 0,5-30 1,-5 44-73,0 1 0,0-1 0,1 1 0,0 0 0,1 0 0,-1 0 0,1 1 0,1-1 1,-1 1-1,1 0 0,0 0 0,1 1 0,8-8 0,-10 10-15,0-1 0,0 1 0,0 0 0,1 1 0,-1-1 0,1 1 0,0 0 0,0 0 0,0 0 0,0 1 0,0 0 0,0 0 0,0 0 0,1 0 0,-1 1 0,0 0 0,0 0 0,9 2 0,-10-1-3,0 0 1,0 0 0,-1 1-1,1-1 1,0 1-1,-1 0 1,1 0 0,-1 1-1,0-1 1,0 1-1,0-1 1,0 1 0,0 0-1,0 0 1,-1 0-1,0 1 1,1-1 0,-1 0-1,0 1 1,-1 0-1,1-1 1,-1 1 0,1 0-1,0 4 1,7 43-63,-8-38 78,1 0 1,1 0-1,0-1 1,10 25-1,-11-34-16,-1 1-1,1-1 1,0 0 0,0-1-1,0 1 1,0 0-1,1-1 1,-1 1 0,1-1-1,0 0 1,-1 0-1,1 0 1,0 0 0,0 0-1,0 0 1,1-1-1,-1 0 1,0 0 0,1 0-1,-1 0 1,0 0-1,1 0 1,4-1-1,9 1-62,-1-1-1,1 0 0,0-2 0,-1 0 1,1 0-1,-1-2 0,0 0 0,0-1 1,0-1-1,-1 0 0,1-1 0,13-9 0,-21 12 82,0-2 0,0 1 0,0-1-1,-1 0 1,0 0 0,0-1-1,-1 0 1,1 0 0,-2-1 0,1 1-1,-1-1 1,0-1 0,-1 1-1,0-1 1,0 0 0,-1 1 0,0-2-1,0 1 1,-1 0 0,0 0-1,-1-1 1,0-10 0,-1-51 1705,0 70-1461,-2 3-262,-1 0 1,1 0 0,-1 0 0,1 0-1,0 0 1,0 0 0,0 1 0,0-1-1,0 1 1,1 0 0,-1-1-1,1 1 1,-1 0 0,1 0 0,0 0-1,-1 3 1,-4 8 13,1 0-25,-1-1-1,2 2 0,0-1 1,0 1-1,1-1 0,1 1 1,1 0-1,0 0 1,1 0-1,3 25 0,-3-38-18,1 0-1,-1-1 0,1 1 0,-1 0 1,1-1-1,0 1 0,0-1 1,0 1-1,0-1 0,0 1 1,0-1-1,0 0 0,0 1 0,1-1 1,-1 0-1,0 0 0,1 0 1,-1 0-1,1 0 0,-1 0 1,1 0-1,0-1 0,-1 1 0,1-1 1,0 1-1,0-1 0,-1 1 1,1-1-1,2 0 0,62 3-963,-50-3 697,-4-1 257,1 0-1,-1 0 0,0-2 1,0 1-1,0-1 0,-1-1 0,1 0 1,-1-1-1,0 0 0,0-1 1,0 0-1,-1 0 0,0-1 0,0-1 1,-1 0-1,0 0 0,0-1 1,-1 0-1,0 0 0,-1-1 0,0 0 1,0 0-1,-1-1 0,0 0 1,-1 0-1,7-23 0,-6 17 105,7-18 1939,-13 35-1983,0 0 1,0 0-1,0 0 1,0 0-1,0 0 0,0 0 1,0 1-1,0-1 1,0 0-1,0 0 0,0 0 1,0 0-1,0 0 1,0 0-1,1 0 0,-1 0 1,0 0-1,0 0 1,0 0-1,0 1 1,0-1-1,0 0 0,0 0 1,0 0-1,0 0 1,0 0-1,0 0 0,1 0 1,-1 0-1,0 0 1,0 0-1,0 0 1,0 0-1,0 0 0,0 0 1,0 0-1,0 0 1,1 0-1,-1 0 0,0 0 1,0 0-1,0 0 1,0 0-1,0 0 0,0 0 1,0 0-1,0 0 1,0 0-1,1 0 1,-1 0-1,0 0 0,0-1 1,0 1-1,0 0 1,0 0-1,0 0 0,0 0 1,0 0-1,0 0 1,0 0-1,0 0 1,0 0-1,0 0 0,0-1 1,0 1-1,0 0 1,0 0-1,0 0 0,2 22-48,-3 18 12,0-15 57,5 48 0,-4-71-57,1 1-1,0 0 1,0 0-1,0-1 0,0 1 1,0-1-1,0 1 0,1-1 1,0 1-1,-1-1 0,1 0 1,0 0-1,0 0 0,0 0 1,0 0-1,0 0 0,1 0 1,-1-1-1,0 1 1,1-1-1,0 0 0,-1 0 1,5 2-1,3 0-242,-1-1-1,1 1 1,1-2 0,-1 1-1,12-1 1,24 0-2276</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4.610"/>
    </inkml:context>
    <inkml:brush xml:id="br0">
      <inkml:brushProperty name="width" value="0.05" units="cm"/>
      <inkml:brushProperty name="height" value="0.05" units="cm"/>
      <inkml:brushProperty name="color" value="#004F8B"/>
    </inkml:brush>
  </inkml:definitions>
  <inkml:trace contextRef="#ctx0" brushRef="#br0">141 1 17032,'0'0'5493,"-23"13"-5237,0 1-235,-41 32 1,63-45-22,0 0 0,0-1 0,0 1 0,0 1 0,0-1 0,0 0 0,0 0 1,0 0-1,0 0 0,1 1 0,-1-1 0,0 0 0,1 1 0,-1-1 0,1 0 0,-1 1 0,1-1 0,0 1 0,0-1 1,-1 1-1,1-1 0,0 1 0,0-1 0,1 0 0,-1 1 0,0-1 0,0 1 0,1-1 0,-1 1 0,1-1 1,-1 0-1,2 3 0,1 0-1,0 0 1,0-1 0,1 1-1,-1-1 1,1 0-1,0 0 1,5 3 0,-2 0-3,18 11-11,23 20-35,-46-35 49,-1 0 0,1 0 0,0-1 0,-1 1 0,0 0 0,1 1 0,-1-1 0,0 0 0,0 0 1,0 0-1,0 1 0,0-1 0,-1 0 0,1 1 0,-1-1 0,0 0 0,1 1 0,-1-1 1,0 1-1,-1 2 0,1-4 3,-1 0 0,0 1 0,0-1-1,0 0 1,0 0 0,0 0 0,0 0 0,0 0 0,0 0 0,0 0 0,0 0 0,-1 0 0,1-1 0,0 1 0,-1 0 0,1-1-1,0 1 1,-1-1 0,1 0 0,-1 1 0,1-1 0,-3 0 0,-39 5 124,36-4-84,-66 1 35,98 0-8586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4.968"/>
    </inkml:context>
    <inkml:brush xml:id="br0">
      <inkml:brushProperty name="width" value="0.05" units="cm"/>
      <inkml:brushProperty name="height" value="0.05" units="cm"/>
      <inkml:brushProperty name="color" value="#004F8B"/>
    </inkml:brush>
  </inkml:definitions>
  <inkml:trace contextRef="#ctx0" brushRef="#br0">15 0 20121,'0'0'4109,"-3"14"-3968,-2 19-140,1 1-1,2 0 1,1-1-1,2 1 1,1 0-1,2 0 1,1-1-1,2 0 1,17 51-1,51 131-285,-75-214 281,1-1-1,-1 1 1,1 0 0,-1 0-1,0 0 1,1 0 0,-1-1-1,1 1 1,0 0 0,-1 0-1,1-1 1,0 1-1,-1 0 1,1-1 0,0 1-1,0-1 1,0 1 0,-1-1-1,1 1 1,0-1 0,0 0-1,0 1 1,0-1 0,0 0-1,0 0 1,1 1 0,0-2 13,0 1 1,1 0 0,-1-1 0,0 1 0,0-1 0,0 1 0,0-1 0,1 0 0,-1 0 0,3-3-1,45-37 382,-47 37-365,23-21 13,-1-2 0,-1-1-1,-2 0 1,0-2 0,-3-1-1,0 0 1,17-41 0,-28 60-1188,-9 33 465,-10 35 318,8-47 371,-1 0-12,0 1 0,1 0 0,0 0 0,0 0 1,1 0-1,1 0 0,0 0 0,0 0 0,1 1 0,0-1 0,1 0 0,1 12 0,0-20 15,0 1 0,-1 0 1,1-1-1,0 1 0,0-1 0,1 0 1,-1 0-1,0 0 0,1 0 0,-1 0 0,1 0 1,0-1-1,0 1 0,-1-1 0,1 0 1,0 1-1,0-1 0,0-1 0,0 1 0,6 0 1,73 8 112,-66-9-60,73 4-242,-31-4-5542,-44 0-2993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6.426"/>
    </inkml:context>
    <inkml:brush xml:id="br0">
      <inkml:brushProperty name="width" value="0.05" units="cm"/>
      <inkml:brushProperty name="height" value="0.05" units="cm"/>
      <inkml:brushProperty name="color" value="#004F8B"/>
    </inkml:brush>
  </inkml:definitions>
  <inkml:trace contextRef="#ctx0" brushRef="#br0">1 79 17608,'0'0'5357,"9"9"-5322,6 4-11,-1 1 0,0 1 1,21 31-1,-29-38-104,-1 1 1,0-1-1,-1 2 1,0-1 0,0 0-1,-1 1 1,0-1-1,-1 1 1,0 0-1,0 0 1,-1 14-1,0-34 83,1 0-1,0 1 1,0-1-1,1 1 1,0 0-1,0 0 0,1 0 1,0 0-1,1 0 1,5-7-1,7-10 125,38-42 0,-54 66-110,0 0 0,0 1 0,1-1 1,-1 1-1,0-1 0,1 1 1,-1-1-1,1 1 0,0 0 0,-1 0 1,1 0-1,0 0 0,0 0 1,0 0-1,0 0 0,0 0 0,0 1 1,0-1-1,0 1 0,0 0 1,0-1-1,0 1 0,0 0 0,4 1 1,-3 0-18,0 1 0,0 0 0,-1 0 0,1 0 1,-1 0-1,1 0 0,-1 0 0,0 1 0,0-1 1,0 1-1,0 0 0,0-1 0,0 1 0,1 5 0,8 14 2,-2 0 0,7 24 0,4 10 35,-18-53-74,-1 0 0,1 1 0,0-1 0,0 0 0,0 0 0,0 0 0,0 0 0,1 0 0,0-1 0,-1 1 0,1-1 1,0 0-1,0 1 0,0-1 0,1 0 0,-1-1 0,5 3 0,-2-2-170,1 0 1,0-1-1,-1 0 1,1 0-1,0 0 1,0-1 0,-1 0-1,1 0 1,7-1-1,-1-1-298,-1-1 0,1 0 0,-1 0-1,0-1 1,0-1 0,-1 0 0,1 0-1,-1-1 1,19-14 0,-22 13 548,0-1 0,0 0 0,-1 0 0,0 0 1,0-1-1,-1 0 0,0-1 0,6-12 0,-9 15 752,-1 0-1,1 0 1,-1-1-1,0 1 1,-1-1-1,0 1 1,1-13-1,-2 18 279,0 19-494,-7 78-477,4-61-13,1 67 0,3-99-101,-1 0 0,1 0 0,0 1 0,0-1 1,0 0-1,0 0 0,0 0 0,0 0 0,0 0 0,1 0 1,-1-1-1,1 1 0,-1 0 0,1-1 0,0 1 0,0-1 0,0 0 1,0 1-1,0-1 0,0 0 0,0 0 0,0 0 0,0-1 0,0 1 1,1 0-1,-1-1 0,0 1 0,0-1 0,5 0 0,3 1-173,0 0-1,0-1 0,0 0 0,0 0 1,19-5-1,-24 4 92,0 0-1,-1-1 1,1 0 0,-1 0-1,1 0 1,-1-1 0,0 0 0,0 0-1,0 0 1,0 0 0,0 0-1,-1-1 1,1 0 0,-1 1-1,0-1 1,0 0 0,0-1 0,-1 1-1,0-1 1,1 1 0,-2-1-1,1 1 1,1-7 0,-1 6 37,-1-1 1,0 1-1,0-1 1,-1 0-1,0 1 1,0-1-1,0 0 1,-1 0-1,1 1 1,-1-1-1,-1 1 1,1-1-1,-1 1 1,0-1-1,0 1 1,0 0-1,-1 0 1,0 0-1,0 0 1,-5-6-1,-2 1 375,-1-1 1,-1 2-1,0-1 0,0 2 0,-1 0 0,0 0 0,0 1 0,0 0 1,-1 2-1,0-1 0,-23-4 0,36 10 530,5 0-1005,384 0-1801,-387 0 2622,-1 3-280,0 17-238,0 1 0,1-1-1,1 1 1,1-1 0,0 0 0,2 0-1,11 32 1,-11-39-156,1 0 0,1 0 0,0 0 0,17 23 0,-23-33-48,1-1 1,0 0 0,0 1 0,1-1 0,-1 0-1,0 0 1,1 0 0,-1 0 0,1-1-1,0 1 1,0-1 0,-1 1 0,1-1-1,0 0 1,0 0 0,0-1 0,0 1-1,0 0 1,0-1 0,1 0 0,-1 0-1,0 0 1,0 0 0,0 0 0,0-1-1,0 1 1,0-1 0,0 0 0,0 0 0,4-2-1,5-3 33,-1 0 1,-1-1-1,1 0 0,-1-1 0,-1 0 0,1-1 0,-1 0 0,-1-1 0,0 0 0,0 0 1,10-18-1,-4 4 102,-2-1 0,0 0 1,-2-1-1,10-37 0,-19 59-42,13-33 507,-14 37-527,0-1-1,0 0 0,1 1 1,-1-1-1,0 0 0,1 1 1,-1-1-1,0 1 1,1-1-1,-1 1 0,1-1 1,-1 1-1,1-1 0,-1 1 1,1-1-1,0 1 0,-1 0 1,1-1-1,-1 1 1,1 0-1,0-1 0,-1 1 1,1 0-1,0 0 0,0 0 1,-1 0-1,1 0 0,0 0 1,-1 0-1,1 0 0,0 0 1,-1 0-1,1 0 1,0 0-1,-1 0 0,1 0 1,0 1-1,-1-1 0,1 0 1,0 1-1,-1-1 0,1 0 1,0 1-1,-1-1 0,1 1 1,-1-1-1,1 0 1,0 2-1,8 9-18,0 0 0,0 1-1,-1 0 1,8 16 0,12 18-12,-24-39 14,19 27-206,1-1 1,41 43-1,-64-76 189,-1 1-1,1 0 0,-1-1 0,1 1 1,-1 0-1,1-1 0,0 1 0,-1-1 1,1 1-1,0-1 0,-1 1 0,1-1 1,0 1-1,0-1 0,-1 0 0,1 1 1,0-1-1,0 0 0,0 0 0,-1 0 1,1 1-1,0-1 0,0 0 1,0 0-1,0 0 0,-1 0 0,1 0 1,0-1-1,0 1 0,1 0 0,-1-2 23,0 1-1,0 0 1,-1 0-1,1-1 1,0 1-1,-1 0 1,1-1-1,-1 1 1,1-1-1,-1 1 0,0-1 1,1 1-1,-1-1 1,0 1-1,0-3 1,-7-59 439,4 56-365,0-1 0,-1 1 1,1 0-1,-2 0 0,1 1 0,-1-1 1,0 1-1,0 0 0,-1 0 1,1 1-1,-1 0 0,-13-9 1,10 7 42,0 0 1,1 0-1,0-1 1,0-1 0,-8-11-1,15 15-38,-1 0-1,1 0 0,0 0 0,1 0 1,-1 0-1,1 0 0,0 0 0,0 0 0,2-9 1,-1-5-124,0 17 35,0 1 0,0 0-1,0 0 1,0 0-1,0 0 1,0 0 0,0 0-1,0 1 1,0-1-1,1 0 1,-1 0-1,0 1 1,1-1 0,-1 1-1,0-1 1,1 1-1,-1 0 1,0-1 0,1 1-1,-1 0 1,1 0-1,1 0 1,44-5-276,-40 4 200,29-2-92,0 1 1,0 2-1,57 6 0,-87-5 166,0 1 0,0 0-1,-1 0 1,1 1 0,-1 0 0,1-1 0,-1 2-1,0-1 1,0 1 0,-1-1 0,1 1-1,-1 1 1,0-1 0,0 0 0,0 1-1,0 0 1,-1 0 0,0 0 0,0 1-1,0-1 1,-1 1 0,2 6 0,2 5 5,-1 1 0,-1 0 0,-1 0 0,0 0 0,-2 0 0,0 21 0,-1-39 9,0 1 0,0-1 0,0 1 0,0-1 0,0 1-1,-1-1 1,1 1 0,0-1 0,0 1 0,1-1 0,-1 1 0,0 0 0,0-1 0,0 1 0,0-1 0,0 1-1,0-1 1,1 1 0,-1-1 0,0 1 0,0-1 0,1 1 0,-1-1 0,0 1 0,1-1 0,-1 0 0,1 1-1,-1-1 1,0 0 0,1 1 0,-1-1 0,1 0 0,-1 1 0,1-1 0,-1 0 0,1 0 0,-1 0 0,1 1-1,0-1 1,-1 0 0,1 0 0,-1 0 0,1 0 0,-1 0 0,1 0 0,-1 0 0,1 0 0,-1 0 0,1 0-1,0 0 1,-1-1 0,1 1 0,-1 0 0,1 0 0,-1 0 0,1-1 0,-1 1 0,1 0 0,-1-1 0,0 1-1,1 0 1,-1-1 0,1 1 0,-1-1 0,0 1 0,1-1 0,-1 1 0,1-1 0,29-30 224,-6 2-200,-11 11 10,0 1 0,2 0-1,0 1 1,1 1 0,0 1 0,1 0-1,23-14 1,-36 26-40,1 0-1,0 1 1,0-1-1,0 1 1,0 0-1,0 0 1,0 0-1,0 1 1,0 0-1,0 0 1,0 0-1,0 0 1,0 1-1,0 0 1,0 0-1,0 1 1,0-1-1,0 1 1,-1 0-1,1 0 1,-1 0-1,1 1 1,5 4-1,2 2-11,0 1-1,-1 0 1,-1 1-1,0 0 0,0 0 1,13 21-1,-21-29-25,2 0 0,-1 0-1,0 0 1,0 0-1,1 0 1,0-1-1,-1 1 1,1-1-1,0 0 1,0 0 0,0-1-1,1 1 1,-1-1-1,0 0 1,1 0-1,-1 0 1,7 0-1,9 0-845,0 0-1,27-3 1,-45 1 804,52-5-4337</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7.466"/>
    </inkml:context>
    <inkml:brush xml:id="br0">
      <inkml:brushProperty name="width" value="0.05" units="cm"/>
      <inkml:brushProperty name="height" value="0.05" units="cm"/>
      <inkml:brushProperty name="color" value="#004F8B"/>
    </inkml:brush>
  </inkml:definitions>
  <inkml:trace contextRef="#ctx0" brushRef="#br0">308 1 17160,'0'0'5754,"-37"20"-5519,-119 70-123,146-84-105,1 0-1,-1 1 0,2 0 1,-1 0-1,1 1 0,0 0 1,1 0-1,0 1 0,0 0 1,-9 16-1,13-18-39,0 1 0,1-1-1,0 1 1,0 0 0,0 0 0,1 0 0,1 0 0,-1 0 0,1 0-1,0 0 1,2 10 0,-2-17-2,0 0 0,1 0 0,-1 0 0,0 0 0,1 0 0,-1 0 0,1 0 0,-1-1 0,1 1 0,-1 0 0,1 0 0,0 0-1,-1 0 1,1-1 0,0 1 0,0 0 0,0-1 0,-1 1 0,1-1 0,0 1 0,0-1 0,0 1 0,2 0 0,31 5-563,-23-6 457,-1 0 0,1-1-1,-1 0 1,17-5 0,-21 4 135,0 0 0,-1 0-1,1 0 1,0-1 0,-1 0 0,1-1-1,-1 1 1,0-1 0,0 0 0,0 0-1,-1 0 1,1-1 0,-1 0 0,0 0-1,-1 0 1,1 0 0,-1 0 0,0-1-1,0 0 1,-1 1 0,4-12 0,-1-5 526,-1 0 0,-1 0 0,-1-1 1,-1-39-1,-1 56-321,0 5 38,2 10-215,6 12-38,2-1 1,0 0 0,1-1 0,1 0 0,1-1 0,17 19 0,-24-30-98,1 1 0,0-1 0,1-1 1,-1 1-1,1-1 0,0-1 1,1 1-1,-1-1 0,1-1 0,0 0 1,0 0-1,1-1 0,-1 0 0,1 0 1,0-1-1,14 1 0,-13-3 45,-1 0 0,1-1 0,-1-1 0,1 0 0,-1 0 0,0-1 0,0 0 0,0-1 0,0 0 0,-1 0 0,1-1 0,-1-1 0,0 1 0,12-12 0,5-7 157,0-1-1,43-56 0,-45 51 255,0 1-1,32-26 0,-56 54-319,1 0 0,0 0-1,1 0 1,-1 0 0,0 0-1,0 1 1,0-1 0,0 0-1,1 1 1,-1-1-1,0 1 1,0-1 0,1 1-1,-1 0 1,0-1 0,1 1-1,-1 0 1,0 0 0,1 0-1,-1 0 1,1 0 0,-1 1-1,0-1 1,1 0-1,1 1 1,-1 1-19,0-1 0,1 1 0,-1-1 0,0 1-1,0 0 1,0 0 0,-1 0 0,1 0 0,0 0 0,-1 0 0,1 0-1,0 4 1,4 6-35,0 1 0,-2 0 0,7 24 0,-7-20 13,-2 0-1,1 1 1,-1 29 0,-2-43 27,0 0-1,0-1 1,0 1 0,0 0 0,-1 0 0,1 0 0,-1 0 0,0-1 0,0 1 0,0 0-1,-1-1 1,1 1 0,-1-1 0,0 0 0,0 1 0,0-1 0,0 0 0,-1 0-1,1 0 1,-1 0 0,0-1 0,-5 4 0,8-5 13,0-1 0,-1 1 0,1-1 1,-1 0-1,1 1 0,-1-1 0,1 0 0,-1 1 0,1-1 1,-1 0-1,1 0 0,-1 0 0,1 1 0,-1-1 0,1 0 1,-1 0-1,1 0 0,-1 0 0,1 0 0,-1 0 0,1 0 0,-1 0 1,0 0-1,1 0 0,-1 0 0,1-1 0,-1 1 0,1 0 1,-1 0-1,1 0 0,-1-1 0,1 1 0,-1 0 0,1-1 0,0 1 1,-1 0-1,1-1 0,-1 1 0,1-1 0,0 1 0,-1 0 1,1-1-1,0 1 0,0-1 0,-1 1 0,1-1 0,0 1 0,0-1 1,0 1-1,-1-1 0,1 1 0,0-1 0,0 0 0,0 1 1,0-1-1,0 1 0,0-1 0,0 1 0,1-2 0,-1 1-59,0-1-1,1 0 1,0 0-1,-1 1 0,1-1 1,0 1-1,0-1 0,0 1 1,0-1-1,0 1 1,1 0-1,-1-1 0,0 1 1,0 0-1,1 0 1,-1 0-1,1 0 0,-1 0 1,1 0-1,0 0 0,-1 1 1,3-2-1,56-9-1813,13 3-2303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2:59.278"/>
    </inkml:context>
    <inkml:brush xml:id="br0">
      <inkml:brushProperty name="width" value="0.05" units="cm"/>
      <inkml:brushProperty name="height" value="0.05" units="cm"/>
      <inkml:brushProperty name="color" value="#004F8B"/>
    </inkml:brush>
  </inkml:definitions>
  <inkml:trace contextRef="#ctx0" brushRef="#br0">278 50 6739,'0'0'16936,"-7"-9"-16403,-20-27-268,27 36-265,0-1 0,0 1 0,0 0 0,0 0 0,0 0 0,0 0 0,0 0 0,0-1 0,0 1 1,0 0-1,0 0 0,0 0 0,0 0 0,0-1 0,-1 1 0,1 0 0,0 0 0,0 0 0,0 0 0,0 0 1,0 0-1,0-1 0,0 1 0,0 0 0,-1 0 0,1 0 0,0 0 0,0 0 0,0 0 0,0 0 1,0 0-1,-1 0 0,1 0 0,0 0 0,0-1 0,0 1 0,0 0 0,0 0 0,-1 0 0,1 0 1,0 0-1,0 0 0,0 0 0,0 0 0,-1 0 0,1 1 0,0-1 0,0 0 0,0 0 0,0 0 1,0 0-1,-1 0 0,1 0 0,0 0 0,0 0 0,0 0 0,0 0 0,0 0 0,0 1 0,-1-1 0,1 0 1,0 0-1,0 0 0,0 0 0,0 1 0,0 9-68,0-7 52,-2 135-113,5 160-529,1-259-314,-2-27 321,-1-24 271,-1 5 439,0-1 1,-1 1 0,1-1 0,-2 1 0,1 0 0,-1-1 0,0 1 0,-1 0 0,1 0 0,-1 0 0,-7-11 0,7 15-35,1 0 1,-1 0-1,1 1 1,-1-1-1,0 0 1,0 1-1,-1 0 1,1 0-1,0 0 1,-1 0-1,1 0 1,-1 0-1,1 1 1,-1 0-1,0 0 1,0 0-1,0 0 1,0 1-1,1-1 0,-1 1 1,0 0-1,0 0 1,0 0-1,0 1 1,-6 1 0,3 0-28,-1 0 0,1 1 0,0-1 0,1 1 0,-1 1 0,0 0 0,1-1 0,0 2 1,0-1-1,-7 7 0,9-8 0,1 1 1,-1-1-1,1 1 1,0 0 0,-1 0-1,2 0 1,-1 0-1,0 0 1,1 1-1,0-1 1,0 1-1,0-1 1,1 1 0,0 0-1,-1 0 1,1 6-1,1 0 23,-1-5-48,1 0 0,0-1-1,1 1 1,-1 0 0,1 0-1,0 0 1,3 7 0,-3-11 3,0 0 1,0 0-1,1-1 1,-1 1-1,1 0 1,-1 0-1,1-1 1,0 1-1,0-1 1,0 1-1,0-1 1,0 0-1,0 0 0,0 0 1,0 0-1,0 0 1,0 0-1,1-1 1,-1 1-1,0-1 1,3 1-1,5 1-107,-1 0 0,0 0-1,1-1 1,-1 0 0,1-1-1,-1 0 1,1 0 0,-1-1-1,1 0 1,-1-1 0,1 0-1,-1 0 1,0-1 0,0 0-1,0-1 1,-1 0 0,1 0-1,-1-1 1,0 0 0,0-1-1,10-9 1,11-15-53,-13 12 439,0 1 0,1 1 0,35-24 0,-47 36-212,-1 1-1,2 0 0,-1 1 1,0-1-1,1 1 0,-1 0 1,1 0-1,-1 1 1,1 0-1,0 0 0,0 0 1,-1 1-1,1-1 0,0 1 1,0 1-1,0-1 0,0 1 1,-1 0-1,1 0 1,8 4-1,-6-1-50,0 0 0,-1 1 0,0 0 1,0 1-1,-1-1 0,1 1 0,-1 0 0,-1 1 0,1-1 0,-1 1 0,7 13 1,-3-7-21,-1 2 0,-1-1 0,-1 1 0,0 0 0,6 22 1,-10-25 9,-1-1 1,1 1 0,-2 22-1,0-26 7,0-7 310,-1-5-151,1 1 0,-1-1 0,1 1-1,-1-1 1,1 0 0,0 1 0,1-1 0,0-5-1,0-7-119,-1 4-87,0 0 1,1 0-1,0 0 0,1 1 0,0-1 1,1 0-1,8-21 0,-7 26-27,0 0 0,0 0-1,0 1 1,1 0 0,0 0-1,0 0 1,1 0 0,0 1 0,0 0-1,0 0 1,0 1 0,1-1-1,11-4 1,1 0 23,1 2 0,0 0 0,0 1 0,1 0-1,0 2 1,0 1 0,0 1 0,36 0 0,-56 2 69,-1 0 1,1 0-1,-1 1 0,1-1 1,-1 0-1,1 1 0,0-1 1,-1 0-1,1 1 0,-1-1 1,0 1-1,1-1 0,-1 1 1,1-1-1,-1 1 1,0-1-1,1 1 0,-1-1 1,0 1-1,0-1 0,1 1 1,-1 0-1,0-1 0,0 1 1,0-1-1,0 1 0,0 0 1,0-1-1,0 1 0,0 0 1,0 0-1,0 28 335,0-19-135,-1-2-120,-1 0 1,1 1 0,-1-1 0,-1 0-1,1 0 1,-2 0 0,1-1 0,-1 1 0,0-1-1,0 1 1,-6 6 0,4-7-63,1 1 1,0-1-1,1 1 1,0 0-1,0 1 0,1-1 1,0 1-1,0-1 0,1 1 1,0 0-1,0 12 1,2-21-41,0 1 0,0 0 0,0 0 1,0 0-1,0-1 0,1 1 0,-1 0 1,0 0-1,0 0 0,1-1 0,-1 1 1,0 0-1,1-1 0,-1 1 0,1 0 1,-1-1-1,1 1 0,0 0 1,-1-1-1,1 1 0,-1-1 0,1 1 1,0-1-1,-1 0 0,1 1 0,1 0 1,27 3-326,-18-5 240,-1-1 0,1 1 0,-1-2 0,10-3 1,-13 5 34,0-1 1,-1-1-1,0 1 1,1-1-1,-1 0 1,0-1-1,-1 0 1,1 0-1,0 0 1,-1 0-1,0-1 1,0 0-1,-1 0 1,1 0-1,-1 0 1,0-1-1,0 0 1,-1 0-1,0 0 1,0 0-1,0-1 1,-1 1-1,0-1 1,0 1-1,-1-1 1,1 0-1,-1 1 1,-1-1-1,0 0 1,0-10-1,-1 12 133,1 1 0,-1 0 0,0 0 0,0 0 0,-1 0 0,1 0 0,-1 0 0,0 0 0,0 0 1,-1 0-1,1 1 0,0-1 0,-1 1 0,0 0 0,0 0 0,0 0 0,-5-3 0,-6-5 478,0 1 1,-31-15 0,29 17 9,50 5-216,144-8-2706,-157 9 1236,0-1 0,-1-1 0,1-1 0,-1-1-1,-1-1 1,30-14 0,-45 19 662,0 0 0,0-1 0,-1 0-1,1 0 1,0 0 0,-1 0 0,3-5 0,12-26 871,-16 26 661,-1 1-1,0 0 0,0-1 0,0 1 0,-1-1 0,-1 0 0,1 1 0,-3-13 1,2 18-800,1 0 1,-1 0 0,1 0 0,-1 0-1,0 0 1,0 0 0,0 1 0,0-1-1,0 0 1,0 0 0,0 1 0,-3-3-1,-4 4 1257,2 19-1416,2 31-120,1 0 0,3 0 0,3 0-1,1 0 1,2-1 0,3 1 0,2-2-1,2 1 1,19 46 0,86 219-1556,-117-309 1443,1 0 0,-1-1-1,2 1 1,-1 0-1,0-1 1,1 0 0,3 5-1,-4-18 242,-4-27 481,-1 1 0,-12-49 0,7 42-362,-4-51 0,10 66-178,0 7-26,1 1 1,1-1-1,1 1 1,5-38-1,-5 53-24,0 0-1,0 0 1,0 0 0,0 1-1,1-1 1,0 0-1,-1 1 1,1-1-1,1 1 1,-1 0-1,0 0 1,1 0 0,0 0-1,-1 0 1,1 1-1,0-1 1,0 1-1,1-1 1,-1 1 0,0 0-1,1 1 1,0-1-1,-1 0 1,1 1-1,0 0 1,0 0-1,-1 0 1,1 0 0,0 1-1,5 0 1,1-1-11,0 1 0,-1 1 0,1 0 1,0 0-1,-1 1 0,1 0 0,-1 0 1,15 7-1,-21-8-21,1 1 1,-1-1 0,0 1 0,1 0-1,-1 0 1,0 0 0,-1 1-1,1-1 1,0 1 0,-1-1-1,1 1 1,-1 0 0,0 0 0,0 0-1,0 0 1,0 1 0,0-1-1,-1 0 1,0 1 0,1-1 0,-1 1-1,0-1 1,-1 1 0,1 0-1,-1 5 1,0-7 1,0 1 1,-1-1-1,0 0 1,0 0-1,1 0 1,-1 0-1,-1 0 0,1 0 1,0 0-1,0 0 1,-1-1-1,1 1 0,-1 0 1,1-1-1,-1 1 1,0-1-1,1 1 0,-1-1 1,0 0-1,0 0 1,0 0-1,0 0 0,0 0 1,0 0-1,-1-1 1,1 1-1,-4 0 1,-68 11-1078,66-11 794,-36 1-2780,8-1-2542</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0.031"/>
    </inkml:context>
    <inkml:brush xml:id="br0">
      <inkml:brushProperty name="width" value="0.05" units="cm"/>
      <inkml:brushProperty name="height" value="0.05" units="cm"/>
      <inkml:brushProperty name="color" value="#004F8B"/>
    </inkml:brush>
  </inkml:definitions>
  <inkml:trace contextRef="#ctx0" brushRef="#br0">121 390 12582,'0'0'11218,"-3"-2"-10815,2 2-402,1-1 0,-1 1 0,0 0 0,0-1 0,0 1 0,1 0 0,-1 0 0,0-1 0,0 1 1,0 0-1,0 0 0,0 0 0,0 0 0,1 0 0,-1 1 0,0-1 0,0 0 0,0 0 0,0 0 0,0 1 0,1-1 0,-1 1 0,0-1 0,0 0 0,1 1 0,-2 0 0,-27 25-15,-17 38 0,42-55-43,1 0 0,0 0 0,0 1 0,1-1 0,0 1 1,1-1-1,0 1 0,0 0 0,2 17 0,-1-20-118,0-6 130,0-1 1,0 1-1,0 0 0,1 0 1,-1-1-1,0 1 1,1 0-1,-1-1 0,0 1 1,1-1-1,-1 1 1,1 0-1,-1-1 0,0 1 1,1-1-1,0 1 1,-1-1-1,1 1 1,-1-1-1,1 0 0,0 1 1,-1-1-1,1 0 1,0 1-1,-1-1 0,2 0 1,29 6-743,27-10-205,-53 4 944,0-1 0,-1-1 0,1 1 0,0-1 0,-1 1 0,1-1 0,-1-1 0,1 1 0,-1-1 0,0 1 0,0-1 1,0 0-1,-1-1 0,1 1 0,-1-1 0,0 1 0,0-1 0,0 0 0,0 0 0,-1-1 0,1 1 0,-1 0 0,0-1 0,0 1 0,1-8 0,1-8 513,-1 0 0,0 0 0,-1 0 0,-3-37 0,1 29 911,0 27-906,4 1-425,4 0-53,0 0-1,0 1 1,-1 0-1,1 1 0,0-1 1,-1 1-1,1 1 1,-1-1-1,0 1 1,1 1-1,-2-1 0,1 1 1,0 1-1,-1-1 1,11 10-1,-7-4 5,-1 1-1,0-1 1,-1 2 0,0-1 0,-1 1-1,0 1 1,-1-1 0,5 17-1,-10-28-41,0 1-1,-1-1 0,1 0 1,0 0-1,0 1 0,0-1 1,0 0-1,0 0 0,0 0 1,0 0-1,0 0 0,0 0 1,0 0-1,1 0 0,-1 0 1,0-1-1,1 1 0,-1-1 1,0 1-1,1-1 0,-1 1 1,1-1-1,-1 0 0,1 1 1,-1-1-1,1 0 0,-1 0 1,1 0-1,-1 0 1,1 0-1,-1-1 0,1 1 1,-1 0-1,0-1 0,1 1 1,-1-1-1,1 0 0,-1 1 1,2-2-1,8-3-155,-1-1 0,0 0 0,17-14 0,-24 18 134,9-7 157,0-1 0,0 0 1,-1-1-1,0 0 0,-1-1 0,0 0 1,-1-1-1,-1 0 0,0 0 0,-1-1 1,0 0-1,8-24 0,-15 38-78,0 1 0,0-1 0,0 0 0,0 0 0,0 0-1,0 0 1,0 1 0,0-1 0,0 0 0,0 0 0,0 0 0,0 0 0,1 1-1,-1-1 1,0 0 0,0 0 0,0 0 0,0 0 0,0 0 0,0 0 0,0 1-1,1-1 1,-1 0 0,0 0 0,0 0 0,0 0 0,0 0 0,1 0-1,-1 0 1,0 0 0,0 0 0,0 0 0,0 0 0,1 0 0,-1 0 0,0 0-1,0 0 1,0 0 0,0 0 0,1 0 0,-1 0 0,0 0 0,0 0-1,0 0 1,1 0 0,-1 0 0,0 0 0,0 0 0,0 0 0,0 0 0,0 0-1,1-1 1,-1 1 0,0 0 0,0 0 0,0 0 0,0 0 0,0 0 0,0-1-1,0 1 1,1 0 0,-1 0 0,0 0 0,0 0 0,0 0 0,0-1-1,0 1 1,0 0 0,0 0 0,9 16-172,-7-12 215,6 9-49,1-1 0,0 0 0,0 0 1,2-1-1,-1 0 0,1-1 0,1 0 1,-1-1-1,2 0 0,-1-1 0,1 0 0,27 11 1,-28-14-37,1 0 0,0 0 0,0-2 0,0 1 0,0-2 1,0 0-1,1 0 0,-1-1 0,0-1 0,1 0 0,-1-1 1,1 0-1,-1-1 0,25-7 0,-33 7 16,-1 0 0,0 0 0,1 0 0,-1 0 0,0 0 0,0-1 0,0 0 0,-1 0 0,1 0 0,-1 0 0,0-1 0,1 0 0,-1 1 0,-1-1 0,1 0 0,-1 0 0,1 0 1,-1-1-1,0 1 0,-1 0 0,2-6 0,0-6 59,0 0 0,-1 0 0,-1-1 0,-1-27 0,-1 18 132,0 6 54,-1-1 1,-1 1-1,-1-1 1,0 1 0,-2 0-1,0 1 1,-2-1-1,0 1 1,-1 1 0,0-1-1,-2 2 1,0-1-1,-25-28 1,34 49-200,1 0 0,0 0 0,1 0 0,-1 0 0,0 0 0,1 0 0,0 1 0,0-1 0,0 0 0,0 4 0,0-5-37,-1 33-16,1 0 0,2 0 0,2 1 0,1-1 0,15 55 0,29 47-452,-10-50-4882</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0.420"/>
    </inkml:context>
    <inkml:brush xml:id="br0">
      <inkml:brushProperty name="width" value="0.05" units="cm"/>
      <inkml:brushProperty name="height" value="0.05" units="cm"/>
      <inkml:brushProperty name="color" value="#004F8B"/>
    </inkml:brush>
  </inkml:definitions>
  <inkml:trace contextRef="#ctx0" brushRef="#br0">0 22 18152,'0'0'5331,"91"-21"-6036,30 30 657,28-1-464,0-8-1281,-17 0-2401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0.989"/>
    </inkml:context>
    <inkml:brush xml:id="br0">
      <inkml:brushProperty name="width" value="0.05" units="cm"/>
      <inkml:brushProperty name="height" value="0.05" units="cm"/>
      <inkml:brushProperty name="color" value="#004F8B"/>
    </inkml:brush>
  </inkml:definitions>
  <inkml:trace contextRef="#ctx0" brushRef="#br0">0 258 18585,'0'0'3988,"23"19"-3892,75 62 5,-90-74-97,0 0-1,0 1 0,-1 0 0,0 0 0,0 1 0,-1 0 0,0 0 0,-1 0 0,0 1 0,7 19 0,-8-12-1,-1-1 0,0 1-1,-2-1 1,0 1 0,-1 17-1,0-23 3,0-10 52,0-3 5,1 0-1,-1 0 1,0 0-1,0 0 1,1 1-1,-1-1 1,0 0-1,-1 0 1,1 0-1,0 0 1,0 0-1,-1 1 1,-1-5-1,0-5 70,1 10-128,-1-21 31,0 1 1,2-38 0,0 53-55,1 0 1,0 0 0,0 0 0,0 0 0,1 0-1,0 0 1,0 0 0,1 1 0,0-1 0,0 1 0,0 0-1,0 0 1,1 0 0,6-7 0,5 0-123,1 0-1,0 1 1,0 1 0,1 1 0,0 0 0,1 2 0,0-1-1,0 2 1,1 1 0,0 0 0,-1 1 0,2 1 0,-1 1-1,25 0 1,-43 2 138,0 0 0,0 0 0,1 0 0,-1 0-1,0 0 1,0 1 0,0-1 0,0 0 0,0 0 0,0 1 0,0-1-1,1 1 1,-1-1 0,0 1 0,-1-1 0,1 1 0,0 0 0,0 0-1,0-1 1,0 1 0,0 0 0,-1 0 0,1 0 0,0 0 0,-1 0-1,1 0 1,-1 0 0,2 1 0,-2 1 21,1 0 0,-1 0 0,1 0 0,-1 0 0,0 0-1,0 0 1,0 0 0,0 0 0,-1 0 0,0 5 0,-3 5 180,0 0-1,-1 0 1,-11 22 0,12-28-148,0 1 0,0 1 0,1-1 0,-1 0 0,2 1 0,-1 0 0,2 0 0,-1-1 0,1 1 0,0 16 0,2-24-64,0 0 0,0 0 0,0 0 0,1-1 0,-1 1 1,0 0-1,1-1 0,-1 1 0,1-1 0,-1 1 0,0-1 0,1 0 0,-1 0 1,1 0-1,-1 0 0,1 0 0,-1 0 0,1 0 0,-1 0 0,1 0 1,2-1-1,0 0-33,1 1 31,-1 0 0,1 0 1,-1 0-1,1-1 0,0 0 0,-1 0 0,0 0 0,1-1 0,-1 1 0,0-1 0,1 0 1,-1 0-1,0 0 0,-1-1 0,1 0 0,0 0 0,-1 0 0,1 0 0,-1 0 0,0 0 1,0-1-1,0 0 0,4-6 0,-3 0 56,-1 0 1,1 0-1,-1-1 0,-1 1 1,0-1-1,0 1 1,-1-1-1,-1 0 1,0-10-1,0-1 1443,4 94-1633,-3-67 154,1 1 0,1-1 0,-1 0 0,1 0 0,0 0 0,0 0 0,0 0 0,0-1 0,1 1 0,0-1 0,0 0 0,0 0 1,10 6-1,-6-5-26,2 0 0,-1 0 0,1-1 0,-1 0 0,1 0 0,0-1 1,11 1-1,14 1-296,0-1 0,0-2 0,49-4 0,-75 2 193,5-1-261,0 0 0,0-1 0,0 0 0,0-1 0,-1 0 0,1-2 0,-1 1 0,16-9 0,-23 10 212,-1 0-1,1-1 1,-1 1 0,0-1-1,0 0 1,0 0-1,-1-1 1,0 0 0,0 1-1,0-1 1,0-1 0,-1 1-1,0 0 1,0-1 0,0 0-1,0 1 1,-1-1 0,0 0-1,-1-1 1,2-9 0,0-5 682,-1-1 1,-1 1 0,0-1 0,-2 1 0,-1-1 0,-1 1 0,0 0 0,-2 0 0,0 0 0,-2 0-1,0 1 1,-1 0 0,-1 1 0,-1 0 0,-13-19 0,23 38-495,0-1 0,0 1 0,0 0 0,0 0 0,0 0 0,0 0 0,0 0 0,0-1-1,0 1 1,0 0 0,0 0 0,-1 0 0,1 0 0,0 0 0,0 0 0,0 0 0,0-1 0,0 1 0,-1 0 0,1 0 0,0 0 0,0 0 0,0 0 0,0 0 0,0 0 0,-1 0 0,1 0 0,0 0-1,0 0 1,0 0 0,0 0 0,-1 0 0,1 0 0,0 0 0,0 0 0,0 0 0,0 0 0,-1 0 0,1 0 0,0 0 0,0 0 0,0 0 0,0 1 0,0-1 0,0 0 0,-1 0 0,1 0 0,0 0-1,0 0 1,0 0 0,0 0 0,0 1 0,0-1 0,0 0 0,0 0 0,-1 0 0,1 0 0,0 0 0,0 1 0,-5 17 90,0 28-330,5-43 267,-1 19-47,-4 23 27,3 0 0,2 0 1,8 64-1,-4-92-92,1-1-1,1 0 1,0-1 0,2 0 0,-1 0-1,2 0 1,12 17 0,-2-3-1251,-10-11-2041,-8-10-2517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1.366"/>
    </inkml:context>
    <inkml:brush xml:id="br0">
      <inkml:brushProperty name="width" value="0.05" units="cm"/>
      <inkml:brushProperty name="height" value="0.05" units="cm"/>
      <inkml:brushProperty name="color" value="#004F8B"/>
    </inkml:brush>
  </inkml:definitions>
  <inkml:trace contextRef="#ctx0" brushRef="#br0">0 155 16327,'0'0'7284,"4"-103"-7108,75 79-176,24 6-336,9 8-433,-8 10-719,-34 6-1250,-24 25-4593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1.733"/>
    </inkml:context>
    <inkml:brush xml:id="br0">
      <inkml:brushProperty name="width" value="0.05" units="cm"/>
      <inkml:brushProperty name="height" value="0.05" units="cm"/>
      <inkml:brushProperty name="color" value="#004F8B"/>
    </inkml:brush>
  </inkml:definitions>
  <inkml:trace contextRef="#ctx0" brushRef="#br0">87 518 11909,'0'0'7292,"26"-19"-6468,83-64-216,-93 71-430,0-1 0,24-26 0,-37 36-78,-1 0 0,0-1-1,0 1 1,0-1 0,0 1 0,-1-1-1,1 0 1,-1 0 0,0 1 0,0-1 0,0 0-1,0 0 1,-1 0 0,0-8 0,-1 11-69,0 0 0,0 0 0,0 0 1,0 0-1,0 0 0,0 0 0,0 1 0,0-1 1,0 0-1,-1 1 0,1-1 0,0 1 0,0 0 1,-1-1-1,1 1 0,0 0 0,-1 0 0,1-1 1,0 1-1,-1 0 0,1 0 0,0 1 0,-1-1 1,1 0-1,-2 1 0,-39 2 65,28 0-90,0 0 0,1 1 0,-1 1 0,1 0 0,0 0 0,0 1 0,1 1 0,0 0 0,0 1 0,-18 16 0,23-18-4,0 0 0,0 0 0,1 1 1,0 0-1,1 0 0,-1 0 0,1 1 0,1 0 0,-1 0 0,2 0 0,-1 1 0,1-1 0,0 1 0,0 0 1,1-1-1,1 1 0,-2 13 0,4-20-2,-1 0 1,0 0 0,1-1-1,-1 1 1,1-1-1,-1 1 1,1 0-1,0-1 1,0 1-1,0-1 1,-1 0 0,1 1-1,1-1 1,-1 0-1,0 1 1,0-1-1,0 0 1,1 0-1,-1 0 1,1 0 0,-1 0-1,1-1 1,-1 1-1,1 0 1,-1-1-1,1 1 1,0-1-1,-1 1 1,1-1 0,2 1-1,61 5-5,-52-6 4,29 2-527,0-2 1,-1-2 0,1-2 0,0-2-1,-1-1 1,0-2 0,65-24 0,-17-6-5079</inkml:trace>
  <inkml:trace contextRef="#ctx0" brushRef="#br0" timeOffset="1">539 6 16103,'0'0'7748,"-4"-2"-7223,-7-2-94,10 11-64,23 23-375,50 45-52,-27-29 110,73 96 1,-106-125-46,0 2 0,-1 0-1,-1 0 1,-1 1 0,-1 0-1,-1 0 1,-1 1 0,0 0 0,4 36-1,-8-36-33,-1 0 1,0 1-1,-2-1 0,-5 36 0,3-45-6,0-1-1,0 1 1,-1-1-1,0 0 1,-1 0-1,0 0 1,-1-1-1,0 1 1,-11 13-1,-6 0-12,0 0 0,-1-2 0,-2 0 0,0-2 0,-1-1 0,-50 28 0,73-45-203,19-12-9799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39.640"/>
    </inkml:context>
    <inkml:brush xml:id="br0">
      <inkml:brushProperty name="width" value="0.05" units="cm"/>
      <inkml:brushProperty name="height" value="0.05" units="cm"/>
      <inkml:brushProperty name="color" value="#E71224"/>
    </inkml:brush>
  </inkml:definitions>
  <inkml:trace contextRef="#ctx0" brushRef="#br0">2 281 12742,'0'0'1947,"20"-19"-1208,0 1-476,8-6 272,-1-2 1,-2-1-1,40-53 0,-61 75-333,-1 0 0,0 0 1,0-1-1,-1 1 0,1-1 0,-1 0 0,0 0 0,-1 0 0,0 0 1,0 0-1,0 0 0,0-11 0,-1 16 796,-11 2-969,0 1 1,1 0 0,-1 0-1,1 1 1,0 1-1,-1 0 1,2 0-1,-1 1 1,0 0 0,1 0-1,0 1 1,0 1-1,1 0 1,0 0 0,0 0-1,1 1 1,-1 0-1,2 0 1,-1 1-1,1 0 1,1 0 0,-7 14-1,10-16-67,0 0 1,0 1-1,1-1 0,0 0 0,0 12 0,1-17 3,0 0-1,0 0 0,0 0 0,1-1 0,-1 1 0,0 0 0,1 0 0,-1 0 0,1-1 0,0 1 0,0 0 0,-1-1 0,1 1 0,0 0 1,0-1-1,0 1 0,1-1 0,-1 0 0,0 1 0,1-1 0,-1 0 0,0 0 0,1 0 0,-1 0 0,1 0 0,0 0 0,2 1 1,16 2-184,1-1 1,0 0 0,0-2-1,0 0 1,0-2-1,0 0 1,-1-1 0,1-2-1,0 0 1,-1-1 0,0 0-1,36-17 1,-32 9 314,0-1-1,-2-1 1,37-31 0,-34 25 529,44-27 0,-67 47-580,0-1 1,0 1-1,0 0 1,1-1-1,-1 1 1,0 0-1,1 1 1,-1-1-1,1 0 1,-1 1-1,1-1 1,-1 1-1,1 0 1,-1 0-1,1 0 1,-1 0-1,1 0 0,-1 1 1,1-1-1,-1 1 1,1-1-1,-1 1 1,4 2-1,-3-1-34,0 0 0,0 1-1,-1-1 1,1 1-1,-1 0 1,0 0 0,0 0-1,0 0 1,0 0-1,0 0 1,-1 1 0,1-1-1,-1 1 1,2 4-1,0 5-12,-1 0 0,0 1-1,0-1 1,-1 0 0,-1 1-1,0-1 1,-1 0 0,-3 14 0,2-22 7,0 0 0,-1 1 0,1-1 0,-1 0 1,0-1-1,-1 1 0,1-1 0,-1 1 0,0-1 1,0 0-1,0 0 0,-1-1 0,1 1 0,-1-1 1,0 0-1,0 0 0,0-1 0,0 1 0,-10 2 1,15-5-8,0 0 1,-1 0-1,1 0 1,0 1 0,0-1-1,-1 0 1,1 0-1,0 0 1,-1 0-1,1 0 1,0 0 0,0 0-1,-1 0 1,1 0-1,0 0 1,-1 0 0,1 0-1,0 0 1,0 0-1,-1 0 1,1 0 0,0 0-1,-1-1 1,1 1-1,0 0 1,0 0-1,-1 0 1,1 0 0,0-1-1,0 1 1,0 0-1,-1 0 1,1 0 0,0-1-1,0 1 1,0 0-1,0 0 1,-1-1-1,1 1 1,0 0 0,0 0-1,0-1 1,0 1-1,0 0 1,0-1 0,0 1-1,0 0 1,0 0-1,0-1 1,0 1 0,0 0-1,0-1 1,0 1-1,0 0 1,0 0-1,0-1 1,0 1 0,0 0-1,0-1 1,0 1-1,1 0 1,-1 0 0,0-1-1,0 1 1,0 0-1,1 0 1,-1-1-43,12-24-1664,24-7-2848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2.978"/>
    </inkml:context>
    <inkml:brush xml:id="br0">
      <inkml:brushProperty name="width" value="0.05" units="cm"/>
      <inkml:brushProperty name="height" value="0.05" units="cm"/>
      <inkml:brushProperty name="color" value="#004F8B"/>
    </inkml:brush>
  </inkml:definitions>
  <inkml:trace contextRef="#ctx0" brushRef="#br0">0 52 9716,'0'0'13329,"11"-2"-13246,-6 1-87,0 0 1,0 1-1,0 0 1,1 0-1,-1 1 0,0-1 1,0 1-1,0 0 1,0 1-1,0-1 0,0 1 1,0 0-1,-1 0 1,1 0-1,-1 1 0,1 0 1,-1 0-1,0 0 1,0 0-1,0 0 0,0 1 1,-1 0-1,0 0 1,1 0-1,3 6 1,-3-4-8,-1 0 0,1 0 0,-1 0 1,-1 0-1,1 1 0,-1-1 1,0 1-1,0-1 0,-1 1 1,1 7-1,1 70-560,-4-51 115,-2-7-127,3-26 580,0 0 0,0 0 0,0 0 0,0 0 0,0 0 0,0 0 0,0 0 0,0 0 0,0 0 0,0-1 0,0 1 0,0 0 0,0 0 0,-1 0 0,1 0 0,0 0 0,0 0 0,0 0 0,0 0 0,0 0 0,0 0 0,0 0 0,0 0 0,0 0 0,-1 0 0,1 0 0,0 0 0,0 0 0,0 0 0,0 0 0,0 0 0,0 0 0,0 0 0,-1 0 0,1 0 0,0 0 0,0 0 0,0 0 0,0 0-1,0 0 1,0 0 0,0 0 0,0 0 0,0 0 0,0 0 0,-1 1 0,1-1 0,0 0 0,0 0 0,0 0 0,0 0 0,0 0 0,0 0 0,0 0 0,0 0 0,0 0 0,0 1 0,0-1 0,0 0 0,0 0 0,0 0 0,0 0 0,0 0 0,-1-3 8,1 0 0,-1 0 0,1 0 0,0 0 0,0-1-1,0 1 1,0 0 0,1 0 0,-1 0 0,1 0 0,0 0 0,1-4 0,11-20 47,0 1 1,2 0 0,31-40 0,-26 38 8,-7 9 2,-6 7 48,0 1 0,1 0 0,1 1 0,0 0 0,0 0 0,17-13 0,-26 23-109,1-1 1,-1 1-1,1 0 0,0-1 0,-1 1 1,1 0-1,0-1 0,0 1 0,-1 0 0,1 0 1,0-1-1,0 1 0,-1 0 0,1 0 1,0 0-1,0 0 0,-1 0 0,1 0 0,0 1 1,0-1-1,-1 0 0,1 0 0,0 0 1,0 1-1,-1-1 0,1 0 0,0 1 0,-1-1 1,1 0-1,0 1 0,15 24-22,-2 31-63,-8 79-966,15-139 355,-5-6 750,0-1-1,0-1 1,-2 0-1,27-27 1,-5 3 419,-35 36-472,0-1 1,0 0-1,0 1 1,0 0 0,0-1-1,0 1 1,0-1-1,0 1 1,0 0 0,1 0-1,-1 0 1,0 0-1,0-1 1,0 1-1,0 1 1,0-1 0,0 0-1,0 0 1,0 0-1,0 1 1,1-1-1,-1 0 1,0 1 0,0-1-1,0 1 1,0-1-1,-1 1 1,1-1-1,0 1 1,0 0 0,0 0-1,0-1 1,-1 1-1,1 0 1,0 0 0,-1 0-1,1 0 1,-1 0-1,2 1 1,27 49-170,-22-39 199,39 58-22,-42-65-148,0-1 0,0 1 0,1-1-1,-1 0 1,1-1 0,0 1 0,-1-1 0,2 0 0,-1 0-1,0-1 1,9 4 0,17-2-2712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2.774"/>
    </inkml:context>
    <inkml:brush xml:id="br0">
      <inkml:brushProperty name="width" value="0.05" units="cm"/>
      <inkml:brushProperty name="height" value="0.05" units="cm"/>
      <inkml:brushProperty name="color" value="#004F8B"/>
    </inkml:brush>
  </inkml:definitions>
  <inkml:trace contextRef="#ctx0" brushRef="#br0">258 343 17144,'0'0'3916,"-35"23"-3054,-112 75-390,141-93-450,-1 0-1,1 0 1,0 0-1,0 1 1,0 0-1,1 1 0,0-1 1,0 1-1,1 0 1,-6 12-1,7-12-6,1 0-1,1 1 0,-1-1 0,1 0 0,1 1 1,-1 0-1,2 10 0,-1-5-17,0-10-6,0 1 0,0-1 0,1 0 0,-1 0 0,1 1-1,0-1 1,0 0 0,0 0 0,0 0 0,0 0 0,1 0 0,-1 0 0,1 0 0,0-1-1,0 1 1,0-1 0,0 1 0,0-1 0,1 0 0,-1 1 0,1-1 0,0-1 0,-1 1-1,1 0 1,0-1 0,0 1 0,0-1 0,0 0 0,0 0 0,0 0 0,4 1-1,11 1-165,-1-1-1,1 0 1,0-1-1,28-2 1,-32 0 50,-7 1 77,1 0 0,-1-1-1,0 0 1,0 0 0,0-1-1,0 0 1,0 0 0,0 0 0,0-1-1,0 0 1,6-5 0,-10 6 46,0-1-1,0 0 1,0 1 0,0-1 0,0 0 0,-1-1 0,0 1-1,1 0 1,-1-1 0,0 0 0,-1 1 0,1-1 0,-1 0-1,1 0 1,-1 0 0,0 0 0,-1 0 0,1 0 0,-1 0 0,0 0-1,0-5 1,0 0 50,-1-1 0,0 1 0,0-1-1,-1 0 1,0 1 0,-1 0 0,0 0 0,0 0-1,-1 0 1,0 0 0,-1 1 0,-10-16-1,-3 3 199,0 0 0,-2 2 0,-24-21 0,-25-23 630,67 61-836,0 0 0,0 0 0,0-1 0,0 1 0,1-1 0,-1 1 0,0-1 0,1 0 0,0 1 0,0-1 0,-1-4 0,1 6-35,1 0-1,0 0 1,0 0-1,0 0 1,0 0 0,0 0-1,0-1 1,1 1-1,-1 0 1,0 0-1,1 0 1,-1 0-1,0 0 1,1 0-1,-1 0 1,1 0-1,0 0 1,-1 0-1,1 0 1,0 1-1,0-2 1,4-2-33,0 1 1,0 0-1,1 0 1,-1 1-1,1-1 1,-1 1-1,1 0 1,0 1-1,5-2 0,185-34-1314,-121 25-449,118-34 0,-189 45 1732,-1-1 1,1 1 0,0-1 0,-1 0 0,1 0 0,-1 0-1,0-1 1,1 1 0,-1-1 0,0 0 0,-1 0 0,1 0-1,0 0 1,3-7 0,-5 9 113,0-1 1,-1 1-1,1-1 0,-1 0 1,1 1-1,-1-1 0,0 0 1,0 1-1,0-1 0,0 0 1,0 0-1,0 1 0,0-1 1,0 0-1,-1 1 0,1-1 1,-1 0-1,1 1 0,-1-1 1,0 1-1,0-1 0,1 1 1,-1-1-1,0 1 0,0 0 1,0-1-1,-1 1 0,1 0 1,0 0-1,0 0 0,-1-1 1,1 1-1,-1 1 0,1-1 0,-1 0 1,1 0-1,-3 0 0,-4-4 119,-1 1-1,0 0 0,0 1 0,0 0 1,0 0-1,-1 1 0,1 0 1,-1 1-1,0 0 0,1 1 0,-1-1 1,0 2-1,1-1 0,-1 2 0,-10 2 1,14-3-164,0 1 1,0 0 0,0 0 0,0 1 0,0 0 0,1 0 0,-1 0 0,1 1 0,0 0-1,0 0 1,1 0 0,-1 1 0,1-1 0,0 1 0,0 0 0,0 0 0,1 0-1,-1 1 1,1 0 0,1-1 0,-1 1 0,1 0 0,0 0 0,-2 9 0,1 6-13,0 1 0,1-1 1,1 1-1,0-1 1,2 1-1,1 0 1,1-1-1,0 0 1,12 35-1,1-8 32,3-1 0,47 86 0,-57-116-27,68 129 57,-66-121-56,-1 0-1,-1 0 1,11 52 0,-17-14-77,-3-43-22,-1-19 72,0 0 1,0 0 0,0 0 0,0-1 0,0 1 0,0 0-1,-1-1 1,1 1 0,0-1 0,0 1 0,0-1 0,-1 0 0,1 1-1,0-1 1,-1 0 0,1 0 0,0 0 0,0 0 0,-1 0 0,1 0-1,0 0 1,-3-1 0,-34-3-746,-5-12-1276,5-15-3326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3.149"/>
    </inkml:context>
    <inkml:brush xml:id="br0">
      <inkml:brushProperty name="width" value="0.05" units="cm"/>
      <inkml:brushProperty name="height" value="0.05" units="cm"/>
      <inkml:brushProperty name="color" value="#004F8B"/>
    </inkml:brush>
  </inkml:definitions>
  <inkml:trace contextRef="#ctx0" brushRef="#br0">0 77 17496,'0'0'4914,"290"-22"-5442,-120 11-384,-4-8-2290,-17-5-14374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3.700"/>
    </inkml:context>
    <inkml:brush xml:id="br0">
      <inkml:brushProperty name="width" value="0.05" units="cm"/>
      <inkml:brushProperty name="height" value="0.05" units="cm"/>
      <inkml:brushProperty name="color" value="#004F8B"/>
    </inkml:brush>
  </inkml:definitions>
  <inkml:trace contextRef="#ctx0" brushRef="#br0">0 25 8804,'0'0'15202,"11"-8"-15008,-8 8-198,0 0-1,0 0 0,0 0 0,0 0 0,0 0 0,0 1 1,0-1-1,0 1 0,0 0 0,0 0 0,0 0 0,0 0 1,-1 1-1,1-1 0,0 1 0,3 3 0,42 34-51,-45-36 56,4 4-12,0-1 1,0 2-1,-1-1 1,0 1 0,-1 0-1,0 0 1,0 0-1,0 1 1,-1 0 0,-1 0-1,5 15 1,-4-1-347,0-1 0,-2 1 0,0 42 0,-7-139 1143,3 53-688,1 1 0,0-1-1,2 1 1,3-22 0,-3 35-88,0 1 1,1-1 0,0 1 0,0 0 0,1 0-1,0 0 1,0 0 0,0 0 0,1 1 0,0 0-1,0-1 1,0 1 0,1 1 0,-1-1 0,1 1-1,10-8 1,-12 10-12,0 0 0,1 0 0,-1 0 0,0 0 0,1 1 0,-1-1 0,1 1 0,-1 0 0,1 0 0,0 0 0,-1 0 0,6 1 0,-7 0-6,0 0 0,1 1 0,-1-1 0,0 1 1,1-1-1,-1 1 0,0 0 0,0 0 0,0 0 0,0 0 0,0 1 0,0-1 0,0 0 0,0 1 1,0-1-1,-1 1 0,1 0 0,-1 0 0,1 0 0,1 2 0,45 74-22,-36-55 34,2 0 1,1-1-1,19 22 0,-28-39-72,0 0-1,0-1 1,0 0 0,0 0-1,0 0 1,1-1 0,0 0 0,0 0-1,0-1 1,0 0 0,0 0-1,0 0 1,1-1 0,-1 0 0,0-1-1,1 0 1,-1 0 0,0 0-1,1-1 1,11-3 0,-7 2-56,0 0 0,0-2-1,0 1 1,0-1 0,-1-1 0,0 0 0,0-1 0,0 0-1,0-1 1,-1 0 0,13-12 0,-19 14 260,0 0-1,0-1 1,0 1 0,-1-1-1,0 0 1,0 0 0,-1 0-1,1 0 1,-1-1 0,-1 1-1,1 0 1,-1-1 0,0 0-1,-1 1 1,1-1 0,-1 1 0,-2-13-1,2 17-11,0 1 378,0 17-342,-8 116-245,8-129 62,1-1 1,-1 1 0,1-1 0,0 1 0,0-1 0,0 1 0,0-1-1,1 0 1,-1 1 0,0-1 0,1 0 0,0 0 0,0 0 0,-1 0-1,1 0 1,0-1 0,0 1 0,1-1 0,-1 1 0,0-1 0,0 0 0,1 1-1,-1-1 1,1 0 0,-1-1 0,1 1 0,-1 0 0,1-1 0,3 1-1,1 0-40,-1 0-1,0 0 1,0 0-1,1-1 0,-1 0 1,0 0-1,1-1 1,-1 0-1,0 0 0,1 0 1,10-4-1,-15 3 55,0 0-1,0 0 0,0 1 0,-1-1 0,1-1 1,0 1-1,-1 0 0,1 0 0,-1-1 1,0 1-1,0 0 0,0-1 0,0 0 0,0 1 1,0-1-1,-1 1 0,1-1 0,-1 0 1,0 1-1,0-6 0,0 2 10,0 1 0,0-1 0,0 1 0,-1-1 0,0 1 0,0-1 0,0 1 0,-1 0 0,-4-10 0,0 6-1,-1 1 0,0 0 0,0 0 0,0 1 0,-1 0 0,0 0 0,-1 1 0,1 0 0,-1 1 0,-1 0 0,1 0 0,-1 1 0,1 0 0,-1 0 0,0 1 0,-1 1 0,1 0 0,0 0 0,-1 1 0,1 0 0,-19 1 1,27 0-84,0 0 0,0 1 1,0-1-1,0 0 0,1 1 1,-1-1-1,0 1 0,0 0 1,1 0-1,-1-1 0,0 1 1,1 0-1,-1 0 1,1 0-1,0 1 0,-1-1 1,1 0-1,0 1 0,-1-1 1,-1 4-1,-1 12-4440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4.508"/>
    </inkml:context>
    <inkml:brush xml:id="br0">
      <inkml:brushProperty name="width" value="0.05" units="cm"/>
      <inkml:brushProperty name="height" value="0.05" units="cm"/>
      <inkml:brushProperty name="color" value="#004F8B"/>
    </inkml:brush>
  </inkml:definitions>
  <inkml:trace contextRef="#ctx0" brushRef="#br0">218 8 18633,'0'0'4943,"-1"-7"-4393,1 7-552,0 0 1,0 0-1,0 0 0,0 0 1,0 0-1,0 0 0,0 0 1,0 0-1,-1 0 0,1 0 1,0 0-1,0 0 0,0 0 1,0 0-1,0 0 0,0 0 1,0 0-1,0 0 0,0 0 1,0 0-1,0 0 0,0 0 1,0 0-1,0 0 1,-1 0-1,1 0 0,0 0 1,0 0-1,0 0 0,0 0 1,0 0-1,0 0 0,0 0 1,0 0-1,0 0 0,0-1 1,0 1-1,0 0 0,0 0 1,0 0-1,0 0 0,-2 20-37,0 1 0,4 37 0,-1-7 103,1-20-24,2 0 0,1 0 1,1 0-1,2-1 0,13 35 0,-7-21-103,11 58 0,-23-60-1100,-2-47-35,-1-6 1257,-1 0 0,0 0 0,0 0-1,-1 0 1,-1 0 0,0 0 0,0 1 0,-1 0 0,-1 0 0,0 0 0,0 1 0,0-1 0,-1 1 0,-1 1 0,0 0 0,0 0 0,0 0 0,-1 1 0,-10-6 0,16 11-31,-1 0 1,1 1-1,-1 0 1,0 0-1,1 0 0,-1 0 1,0 0-1,0 1 1,0 0-1,0 0 1,1 0-1,-1 0 1,0 0-1,0 1 0,0 0 1,1 0-1,-1 0 1,0 0-1,1 0 1,-1 1-1,1-1 1,-1 1-1,1 0 0,0 0 1,0 1-1,0-1 1,-4 5-1,-1-1-36,0 1 0,1 0 0,1 0 0,-1 1-1,1 0 1,0 0 0,1 0 0,0 1 0,-5 11 0,7-13 9,1 0 1,0 0 0,1 0-1,0 1 1,0-1-1,1 0 1,0 15 0,0-20-2,0 1 0,1 0 0,-1 0 0,1 0 0,0-1 0,0 1 0,0 0 0,0-1 0,0 1 0,0-1 0,1 1 0,-1-1 0,1 1 0,0-1 0,-1 0 0,1 0 0,0 0 0,0 0 0,1 0 0,-1-1 0,0 1 0,5 2 0,8 2-48,1-1-1,1-1 0,-1 0 0,0-1 1,1-1-1,25 0 0,103-6-536,-122 2 437,1-2-1,-1 0 0,-1-1 0,1-2 1,38-16-1,-45 17 31,-2-2 0,1 0 0,-1 0 1,-1-1-1,1-1 0,-1 0 0,-1-1 0,21-24 1,-28 28 236,-1-1 0,1-1 0,-2 1 0,1-1 0,-1 0 0,0 1 0,-1-1 0,0 0 0,0-1 0,-1 1 0,-1 0 0,1 0 0,-1-1 1,-2-10-1,2 6 933,-14 16-734,7 1-322,-1 2 1,1-1 0,-1 1 0,2 0 0,-1 1-1,0 0 1,1 0 0,-6 8 0,-41 58 5,49-64-3,-1 1 0,1 0 0,1 0 0,-1 0 0,2 0 0,-1 1 0,1-1 0,1 1 0,-1-1 0,1 20 0,1-27-16,1 0-1,-1 1 0,0-1 0,1 0 1,-1 0-1,1 0 0,-1 0 0,1 1 1,0-1-1,0 0 0,0 0 1,0 0-1,1-1 0,-1 1 0,0 0 1,1 0-1,-1-1 0,1 1 0,0-1 1,0 1-1,-1-1 0,1 0 1,0 0-1,0 1 0,0-1 0,0-1 1,0 1-1,0 0 0,1 0 0,3 0 1,8 1-137,-1 0 1,1 0 0,-1-2 0,16 0-1,-15 0 24,4 0 83,0 0 0,0-2-1,1 0 1,-1-1 0,-1 0-1,1-2 1,-1 0-1,1-1 1,-1-1 0,-1 0-1,0-2 1,0 0 0,0 0-1,-1-1 1,0-1 0,-1-1-1,-1 0 1,0-1 0,12-15-1,3-7 92,-18 21 78,0 1 0,1 0 0,1 1 0,0 0 1,22-17-1,-30 26-112,0 1 1,1 0-1,-1 0 1,0 0-1,1 0 1,-1 1-1,1-1 1,0 1-1,-1 1 0,1-1 1,0 1-1,0-1 1,-1 1-1,1 1 1,0-1-1,-1 1 1,1 0-1,0 0 0,-1 0 1,1 0-1,-1 1 1,1 0-1,-1 0 1,0 0-1,5 3 1,-3-1-18,1-1 0,-1 1 0,1 1 0,-1-1 0,0 1 0,-1 0 0,1 0 0,-1 1 0,0-1 0,-1 1 0,1 1 0,-1-1 0,0 0 1,-1 1-1,0 0 0,0 0 0,0 0 0,-1 0 0,0 0 0,0 1 0,-1-1 0,1 1 0,-2-1 0,1 11 0,-2-15 4,-1 0 1,1 0-1,0 0 0,-1-1 0,0 1 1,1 0-1,-1-1 0,0 1 0,-1-1 0,1 1 1,0-1-1,-1 0 0,1 0 0,-1 0 1,0-1-1,1 1 0,-1 0 0,0-1 0,0 0 1,0 0-1,0 0 0,0 0 0,0 0 1,-6 0-1,-7 3 90,0-1 1,0-1-1,-26 1 0,42-3-86,-1 0 0,1 0 0,-1 0 0,1 0 0,-1 0 0,1 0 0,-1 0-1,1 0 1,-1-1 0,1 1 0,-1 0 0,1 0 0,-1-1 0,1 1 0,-1 0-1,1-1 1,-1 1 0,1 0 0,0-1 0,-1 1 0,1 0 0,0-1 0,-1 1 0,1-1-1,0 1 1,0-1 0,-1 1 0,1-1 0,0 1 0,0-1 0,0 1 0,0-1-1,-1 1 1,1-1 0,0 1 0,0-1 0,0 0 0,0 1 0,0-1 0,1 0-1,6-22-308,-4 19 111,1 0 1,0 0-1,-1 0 0,1 1 0,1-1 1,-1 1-1,6-3 0,54-30-3687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5.467"/>
    </inkml:context>
    <inkml:brush xml:id="br0">
      <inkml:brushProperty name="width" value="0.05" units="cm"/>
      <inkml:brushProperty name="height" value="0.05" units="cm"/>
      <inkml:brushProperty name="color" value="#004F8B"/>
    </inkml:brush>
  </inkml:definitions>
  <inkml:trace contextRef="#ctx0" brushRef="#br0">15 223 19897,'0'0'4125,"-2"11"-3963,-4 24-137,2 1 1,2 0-1,1-1 0,6 49 0,-5-80-85,0-1 0,1 1-1,-1-1 1,1 1 0,0-1 0,0 0 0,1 1 0,-1-1 0,1 0 0,-1 0 0,1 0-1,0 0 1,0 0 0,0 0 0,1-1 0,-1 1 0,1-1 0,-1 1 0,1-1 0,0 0-1,0 0 1,0 0 0,0-1 0,0 1 0,0-1 0,1 1 0,-1-1 0,0 0 0,1 0 0,-1-1-1,1 1 1,-1-1 0,1 0 0,-1 1 0,1-2 0,-1 1 0,1 0 0,-1-1 0,1 1-1,-1-1 1,0 0 0,1 0 0,-1-1 0,0 1 0,0-1 0,1 1 0,-1-1 0,4-3-1,5-5 98,0-1 0,-1 0 0,0-1 0,-1 0-1,0 0 1,-1-1 0,-1 0 0,0-1-1,11-25 1,14-22 951,-32 61-978,-1-1 0,0 1 0,0-1 0,0 1 1,1 0-1,-1-1 0,0 1 0,1 0 0,-1-1 0,0 1 0,0 0 1,1 0-1,-1-1 0,1 1 0,-1 0 0,0 0 0,1 0 1,-1 0-1,1-1 0,-1 1 0,0 0 0,1 0 0,-1 0 0,1 0 1,-1 0-1,0 0 0,1 0 0,-1 0 0,1 0 0,-1 0 1,1 0-1,-1 0 0,0 0 0,1 1 0,-1-1 0,1 0 0,-1 0 1,0 0-1,1 0 0,-1 1 0,0-1 0,1 0 0,-1 1 1,0-1-1,1 0 0,-1 0 0,0 1 0,1 0 0,14 20-208,-13-17 216,14 22-56,-11-14 27,1-2 0,1 1 0,0-1 1,0 0-1,1 0 0,0-1 0,1 0 0,12 10 0,-21-19 9,0 0 1,1 1-1,-1-1 0,0 0 1,1 0-1,-1 1 0,0-1 1,1 0-1,-1 0 0,0 0 1,1 0-1,-1 1 0,0-1 0,1 0 1,-1 0-1,1 0 0,-1 0 1,0 0-1,1 0 0,-1 0 1,1 0-1,-1 0 0,0 0 1,1 0-1,-1 0 0,1 0 0,-1 0 1,0-1-1,1 1 0,-1 0 1,0 0-1,1 0 0,-1-1 1,0 1-1,1 0 0,-1 0 1,0-1-1,1 1 0,-1 0 1,0 0-1,0-1 0,1 1 0,-1 0 1,0-1-1,0 1 0,0-1 1,1 1-1,-1 0 0,0-1 1,0 1-1,0 0 0,0-1 0,1-24 27,-1 19-35,-8-365 998,8 369-988,0 0-1,0 0 1,0-1 0,1 1 0,-1 0 0,1 0 0,-1 0 0,1 0 0,0-1 0,0 1 0,0 0 0,0 0 0,0 0 0,0 1 0,1-1 0,-1 0 0,0 0-1,1 1 1,0-1 0,-1 1 0,1-1 0,0 1 0,0 0 0,0 0 0,0 0 0,0 0 0,0 0 0,0 0 0,0 0 0,0 1 0,0-1 0,1 1 0,2-1-1,0 0-8,0 1 0,1 0 0,-1 0 1,0 0-1,1 1 0,-1 0 0,0 0 0,1 0 0,-1 0 0,0 1 0,0 0 0,0 0 0,7 4 0,0 3 5,0 0 0,-1 1 0,0 0 0,0 0 0,-1 1 0,-1 1 0,0-1 0,-1 2 0,0-1 0,0 1 0,-1 0 0,-1 1 0,-1-1 0,7 22 0,-3 1-197,-2 0 0,-1 0 0,-1 0 0,-1 66 0,14-105 102,-8-3 100,-1-1-1,0 1 1,0-1-1,-1-1 0,0 0 1,13-16-1,41-63 148,-31 40 190,-14 22 283,-16 25-617,-1 0 1,0 0-1,1 0 0,-1 0 1,0 0-1,1 0 0,-1 0 1,0 0-1,0 0 0,1 0 1,-1 0-1,0 0 0,1 0 1,-1 0-1,0 0 0,1 1 1,-1-1-1,0 0 0,0 0 0,1 0 1,-1 0-1,0 1 0,0-1 1,1 0-1,-1 0 0,0 1 1,0-1-1,0 0 0,1 0 1,-1 1-1,0-1 0,0 0 1,0 1-1,23 44-139,-20-36 137,1 0-1,0 0 1,1-1-1,0 1 1,0-1-1,1 0 1,7 7-1,-5-8-65,1-1 0,-1 0 1,1-1-1,0 1 0,1-2 0,-1 1 0,1-2 0,0 1 1,0-1-1,0 0 0,1-1 0,-1-1 0,19 2 0,-20-3-73,-1 1 0,0-1 0,0 0-1,1-1 1,-1 0 0,0 0 0,0-1-1,0 0 1,0-1 0,0 1 0,0-1-1,-1-1 1,1 0 0,-1 0 0,0 0-1,0-1 1,11-10 0,-16 13 308,0 0 0,0-1 0,-1 1 0,1-1 0,-1 0 0,1 1 0,-1-1 0,0 0 0,0 0 0,1-3 1002,-1 31-598,0-22-756,-1 0-1,0 1 1,1-1 0,0 0 0,0 0 0,0 0 0,0 1 0,0-1 0,1 0 0,-1 0 0,1-1 0,0 1 0,4 5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5.820"/>
    </inkml:context>
    <inkml:brush xml:id="br0">
      <inkml:brushProperty name="width" value="0.05" units="cm"/>
      <inkml:brushProperty name="height" value="0.05" units="cm"/>
      <inkml:brushProperty name="color" value="#004F8B"/>
    </inkml:brush>
  </inkml:definitions>
  <inkml:trace contextRef="#ctx0" brushRef="#br0">21 33 20457,'0'0'4562,"-21"-32"-4562,29 47-7331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6.187"/>
    </inkml:context>
    <inkml:brush xml:id="br0">
      <inkml:brushProperty name="width" value="0.05" units="cm"/>
      <inkml:brushProperty name="height" value="0.05" units="cm"/>
      <inkml:brushProperty name="color" value="#004F8B"/>
    </inkml:brush>
  </inkml:definitions>
  <inkml:trace contextRef="#ctx0" brushRef="#br0">0 17 16327,'0'0'7108,"10"-4"-6970,-5 1-129,-3 2-11,-1 0 1,1 0-1,0 0 1,0 0-1,0 0 1,0 0-1,0 1 1,0-1-1,0 1 1,0-1 0,0 1-1,0 0 1,0 0-1,0 0 1,0 0-1,0 0 1,0 0-1,0 0 1,0 1-1,0-1 1,0 1-1,0-1 1,0 1-1,0 0 1,0 0-1,-1 0 1,1 0-1,0 0 1,0 0-1,-1 0 1,1 1-1,-1-1 1,1 1-1,-1-1 1,3 4-1,8 13 21,-1 0 0,-1 1 0,0 0 1,-2 0-1,0 1 0,-1 0 0,7 33 0,-4 9 105,4 77 1,-7-57-92,-7-77-47,0 0 0,1-1-1,0 1 1,0 0 0,0-1 0,0 1 0,1-1 0,0 1-1,0-1 1,0 0 0,6 8 0,-6-9 1,1-1-1,-1 0 1,1 0 0,-1 0 0,1 0 0,0-1-1,0 1 1,0-1 0,0 0 0,0 0-1,0 0 1,1 0 0,-1 0 0,0 0-1,0-1 1,1 0 0,6 0 0,9 0-52,0-1 0,0-1 1,0 0-1,0-2 0,0 0 0,-1-1 1,28-11-1,-34 11 9,0-1 0,-1 0 1,0 0-1,0-1 0,0-1 0,-1 0 0,0 0 1,-1-1-1,0 0 0,0-1 0,-1 1 0,9-15 1,-13 16 129,0-1 0,-1 0 1,0-1-1,-1 1 0,0 0 1,0-1-1,-1 1 0,0-1 1,-1 1-1,0-1 0,-2-14 1,1-9 839,-14 34-629,4 5-290,0 1-1,0 0 0,1 0 1,-1 1-1,2 1 0,-1-1 1,1 1-1,1 1 0,0 0 1,0 0-1,1 1 1,0-1-1,1 2 0,0-1 1,0 1-1,2 0 0,-7 20 1,9-16 8,0-1 0,1 1 1,1 27-1,0-40-6,1-1-1,-1 1 1,1-1-1,-1 1 1,1-1-1,0 0 1,0 0 0,0 1-1,0-1 1,0 0-1,1 0 1,-1 0-1,1 0 1,-1 0-1,1 0 1,0-1 0,0 1-1,0 0 1,0-1-1,0 1 1,0-1-1,0 0 1,0 0-1,1 0 1,-1 0 0,0 0-1,3 0 1,8 3-58,0-1 1,1-1 0,24 1 0,-33-2 40,54 2-394,80-5 1,-111 0-557,1-2 0,-2-1 0,1-1 0,51-18-1,-12-9-7753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7.223"/>
    </inkml:context>
    <inkml:brush xml:id="br0">
      <inkml:brushProperty name="width" value="0.05" units="cm"/>
      <inkml:brushProperty name="height" value="0.05" units="cm"/>
      <inkml:brushProperty name="color" value="#004F8B"/>
    </inkml:brush>
  </inkml:definitions>
  <inkml:trace contextRef="#ctx0" brushRef="#br0">1 5 16680,'0'0'6413,"0"-5"-5962,8 285-480,-7-214 81,-1 31-12,5-1-1,22 129 1,-15-183-692,-7-33-2014,-6-27-1785,-6-12-8120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7.946"/>
    </inkml:context>
    <inkml:brush xml:id="br0">
      <inkml:brushProperty name="width" value="0.05" units="cm"/>
      <inkml:brushProperty name="height" value="0.05" units="cm"/>
      <inkml:brushProperty name="color" value="#004F8B"/>
    </inkml:brush>
  </inkml:definitions>
  <inkml:trace contextRef="#ctx0" brushRef="#br0">87 181 11765,'0'0'9245,"-14"-8"-8317,-58-29 48,86 38-921,0 0-1,1-2 0,17-2 0,-1 1-121,14-1-309,1-1 0,45-12-1,-85 16 426,1 0 0,-1 1 0,1 0 0,0 0 0,-1 0 0,0 0 0,1 1 0,-1 0 0,0 1 0,0-1 0,0 1-1,0 0 1,9 8 0,17 5 8,162 75-457,-193-90 387,0 40-51,-1-37 63,0 1 1,1 0 0,0 0 0,0-1 0,0 1-1,1-1 1,-1 1 0,1-1 0,0 0 0,1 1-1,-1-1 1,1 0 0,5 6 0,-7-9 261,-1-13 348,-1 5-596,0-1 0,0 0 1,-1 0-1,0 1 0,-1-1 1,1 1-1,-1 0 0,-8-13 1,7 12-7,0 0 1,0-1-1,0 1 1,1-1 0,1 0-1,-3-15 1,4 19-9,-1-9 19,1 0-1,1 1 1,0-1 0,0 0 0,4-15-1,-3 25-15,0 1 0,0-1 0,0 0 0,0 1-1,1-1 1,0 1 0,0 0 0,0 0 0,0-1 0,0 1-1,1 0 1,-1 1 0,1-1 0,0 0 0,0 1 0,0 0 0,0 0-1,0-1 1,1 2 0,-1-1 0,0 0 0,1 1 0,4-2-1,11-2-126,0 0 0,0 1 0,1 1 0,-1 1 0,33 0 0,-32 3-942,0 0-1,0 2 0,20 4 0,13 9-4622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8.480"/>
    </inkml:context>
    <inkml:brush xml:id="br0">
      <inkml:brushProperty name="width" value="0.05" units="cm"/>
      <inkml:brushProperty name="height" value="0.05" units="cm"/>
      <inkml:brushProperty name="color" value="#004F8B"/>
    </inkml:brush>
  </inkml:definitions>
  <inkml:trace contextRef="#ctx0" brushRef="#br0">200 0 18072,'0'0'5512,"-21"9"-5357,-71 32-134,86-37-14,-1-1 1,1 1-1,0 0 0,1 1 0,-1 0 0,1-1 1,0 2-1,0-1 0,0 0 0,1 1 0,0 0 0,-6 9 1,8-10-84,0-1 1,1 1 0,-1-1 0,1 1 0,-1-1 0,2 1-1,-1 0 1,0-1 0,1 1 0,0 0 0,0 0 0,0 0-1,1-1 1,-1 1 0,1 0 0,3 8 0,-3-12-1,0 0-1,0 0 1,1 0 0,-1 0 0,0-1 0,1 1 0,-1 0 0,0 0-1,1-1 1,-1 1 0,1-1 0,-1 1 0,1-1 0,0 0 0,-1 1-1,1-1 1,-1 0 0,1 0 0,-1 0 0,1 0 0,2-1 0,36-3-682,-35 3 662,1-1 1,-1 1 0,1-1-1,-1 0 1,0 0 0,0-1-1,0 1 1,0-1 0,0 0 0,-1-1-1,1 1 1,-1-1 0,0 0-1,0 0 1,0 0 0,0 0-1,-1-1 1,0 1 0,4-9-1,-2 3 300,-1 0 0,0-1 0,-1 1 0,0-1-1,-1 0 1,0 0 0,-1 0 0,0-22 0,2 20 1184,5 17-728,7 19-614,-9-11-61,-1 0 1,1-1 0,1 0-1,0-1 1,1 1-1,0-1 1,0-1 0,1 0-1,13 11 1,-18-18-131,1 0 0,-1-1 1,1 1-1,0-1 0,-1 0 1,1 0-1,0-1 0,0 1 1,0-1-1,-1 0 0,9-2 1,51-11-1252,-58 11 1344,-1 0 1,1 0-1,0-1 1,-1 1-1,1-1 0,-1-1 1,0 1-1,0-1 1,0 1-1,-1-2 1,1 1-1,-1 0 1,0-1-1,0 0 1,0 0-1,-1 0 1,5-9-1,-6 8 727,0 0 0,0 0 0,-1 0-1,0 0 1,0 0 0,0-13 0,-2 58-707,-1-18 123,2-1 1,4 40 0,-4-55-167,1-1 0,0 0 0,0 1 0,1-1 0,-1 0 0,1 0 0,-1 0 0,1 0 0,1 0 0,-1 0 0,0-1 0,1 1 0,0-1 0,0 0 0,0 1 0,0-1 0,1 0 0,6 4 0,-5-5-2598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3.861"/>
    </inkml:context>
    <inkml:brush xml:id="br0">
      <inkml:brushProperty name="width" value="0.05" units="cm"/>
      <inkml:brushProperty name="height" value="0.05" units="cm"/>
      <inkml:brushProperty name="color" value="#004F8B"/>
    </inkml:brush>
  </inkml:definitions>
  <inkml:trace contextRef="#ctx0" brushRef="#br0">20 0 19401,'0'0'3935,"-3"13"-3943,-5 36-189,3 0-1,2 0 1,2 0-1,2 0 1,2 0-1,17 80 1,-15-117-613,2-17 336,1-20 400,-4 9 223,1 0 0,0 0 0,1 0 0,1 0 0,0 1 0,10-15 1,-13 25-118,0 0 1,0 0 0,0 1-1,0-1 1,1 1 0,0 0-1,0 0 1,0 1 0,0-1-1,1 1 1,-1 0 0,1 1-1,0 0 1,-1-1 0,1 2-1,0-1 1,1 1 0,-1 0-1,12-1 1,-13 2-36,0-1-1,-1 1 1,1 0 0,0 0-1,0 1 1,0 0 0,0-1-1,0 2 1,-1-1 0,1 0-1,0 1 1,-1 0 0,1 0-1,-1 1 1,0-1 0,0 1-1,0 0 1,0 0 0,0 0-1,-1 0 1,1 1 0,-1 0-1,0-1 1,0 1 0,0 0-1,0 1 1,-1-1 0,0 0-1,0 1 1,0-1 0,0 1-1,-1 0 1,0-1 0,0 1-1,0 0 1,0 0 0,-1 0-1,0 0 1,0 8-1,-1-9-3,0-1 0,0 1 0,0 0 0,0-1 0,0 0 0,0 1 0,-1-1 0,0 1 0,0-1 0,0 0 0,0 0 0,0 0 0,-1 0 0,1-1-1,-1 1 1,1-1 0,-1 1 0,0-1 0,0 0 0,0 0 0,-1 0 0,1-1 0,-5 3 0,-2 0-42,1 0 0,-1-1-1,1 1 1,-1-2 0,0 0 0,0 0 0,-18 1 0,103-6 507,-25 7-604,0-1-1,0-3 0,56-7 0,-81 4 48,0-2 1,0 0-1,0-2 0,-1-1 1,0 0-1,-1-2 0,1-1 1,21-14-1,-41 23 51,1-1-1,-1 0 1,1 0-1,-1 0 1,0-1 0,0 1-1,-1-1 1,1 0-1,-1 0 1,0 0 0,0-1-1,0 1 1,0-1-1,-1 0 1,0 0 0,0 1-1,0-1 1,0-1-1,-1 1 1,0 0 0,0 0-1,0 0 1,-1-1-1,0 1 1,0 0 0,0-1-1,-2-4 1,2 8 81,0 1-1,0-1 1,0 1 0,0-1 0,-1 1-1,1-1 1,-1 1 0,1-1 0,-1 1-1,1 0 1,-1-1 0,0 1 0,0 0-1,0 0 1,0-1 0,0 1 0,0 0-1,0 0 1,0 0 0,0 0 0,0 0 0,0 0-1,-1 1 1,1-1 0,-2-1 0,-1 1 30,1 1 1,-1-1-1,1 0 1,0 1 0,-1 0-1,0 0 1,1 0-1,-1 0 1,1 0 0,-6 2-1,0 0-10,0 0-1,1 1 1,-1 0-1,1 1 1,0 0-1,0 0 1,-13 9-1,16-8-8,0 0 0,1 1-1,-1-1 1,1 1 0,1 0-1,-1 0 1,1 0 0,0 1-1,0-1 1,1 1 0,0 0-1,0-1 1,1 1 0,-1 0-1,1 0 1,1 0 0,0 0-1,0 13 1,1-18-39,-1 1 0,0 0 0,0-1 0,1 1 1,-1-1-1,1 1 0,0-1 0,0 1 0,0-1 0,0 1 0,0-1 0,1 0 0,-1 1 0,1-1 0,-1 0 1,1 0-1,0 0 0,0 0 0,3 2 0,1 0-1,0-1 0,-1 1 0,1-1-1,1 0 1,-1-1 0,0 0 0,11 3 0,10 0-79,0-1 1,52 0-1,-76-4 59,19 0-129,-4 1-5,-1 0 0,1-2 0,34-5 0,-49 6 147,0-1 0,0 1 0,0-1-1,0 0 1,0 0 0,-1 0 0,1 0 0,0-1 0,0 1-1,-1-1 1,1 0 0,-1 1 0,1-1 0,-1 0 0,0-1-1,0 1 1,0 0 0,0 0 0,0-1 0,0 0 0,-1 1-1,1-1 1,-1 0 0,0 1 0,0-1 0,0 0-1,0 0 1,0 0 0,0-5 0,-2-101 1122,-2 40-56,4 68-1054,0 0 0,0 0 0,0 0-1,0 0 1,0 0 0,0 0 0,0 0-1,0 0 1,0 0 0,0 1-1,0-1 1,1 0 0,-1 1 0,0-1-1,0 1 1,1-1 0,-1 1 0,0 0-1,1-1 1,-1 1 0,1 0 0,-1 0-1,0 0 1,1 0 0,-1 0 0,0 0-1,2 1 1,45 1-32,-45-1 15,0-1 0,0 1 1,0 0-1,-1 1 1,1-1-1,0 0 0,-1 1 1,0-1-1,1 1 0,-1 0 1,0 0-1,1 0 0,-1 0 1,0 0-1,0 0 0,-1 1 1,1-1-1,0 0 0,-1 1 1,0 0-1,1-1 0,-1 1 1,0 0-1,-1 0 1,1-1-1,0 1 0,-1 0 1,1 6-1,1 12-7,0-1 0,-2 1-1,-2 25 1,0-11 74,3-33-57,-1-1 0,1 1 0,-1-1 1,1 0-1,0 1 0,-1-1 1,1 0-1,0 1 0,0-1 0,0 0 1,0 0-1,0 0 0,0 0 0,1 0 1,-1 0-1,0 0 0,0 0 1,1 0-1,-1-1 0,0 1 0,1 0 1,-1-1-1,1 1 0,-1-1 0,1 0 1,-1 0-1,1 1 0,-1-1 1,4 0-1,58 4-16,-50-4 0,72 2-1519,0-4-1,103-15 1,-58-11-5713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8.841"/>
    </inkml:context>
    <inkml:brush xml:id="br0">
      <inkml:brushProperty name="width" value="0.05" units="cm"/>
      <inkml:brushProperty name="height" value="0.05" units="cm"/>
      <inkml:brushProperty name="color" value="#004F8B"/>
    </inkml:brush>
  </inkml:definitions>
  <inkml:trace contextRef="#ctx0" brushRef="#br0">38 56 20922,'0'0'3809,"-38"-56"-3921,47 69-2721,11 13 1056,-3 4-4050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9.224"/>
    </inkml:context>
    <inkml:brush xml:id="br0">
      <inkml:brushProperty name="width" value="0.05" units="cm"/>
      <inkml:brushProperty name="height" value="0.05" units="cm"/>
      <inkml:brushProperty name="color" value="#004F8B"/>
    </inkml:brush>
  </inkml:definitions>
  <inkml:trace contextRef="#ctx0" brushRef="#br0">0 19 17016,'0'0'3161,"9"18"-2771,24 59-257,-31-70-123,0 0-1,0 0 1,0 0-1,-1 1 1,0-1 0,0 1-1,-1-1 1,0 1-1,-2 11 1,1 1 142,2-27-126,0 0 0,1 0 0,-1 0-1,1 0 1,1 0 0,0 0 0,0 1-1,0-1 1,0 1 0,7-9-1,54-68 101,-37 50 311,-26 32-408,0-1 1,1 0-1,-1 1 1,0 0-1,1-1 1,-1 1-1,1 0 1,0 0-1,-1 0 1,1 0-1,0 0 1,0 0-1,-1 0 0,1 0 1,0 1-1,0-1 1,0 1-1,0 0 1,0-1-1,0 1 1,0 0-1,0 0 1,0 0-1,0 0 0,0 1 1,0-1-1,0 0 1,0 1-1,0 0 1,0-1-1,0 1 1,-1 0-1,1 0 1,0 0-1,0 0 1,-1 0-1,1 0 0,-1 1 1,3 2-1,8 6-78,-1 1 0,-1 1 0,0 0 0,10 15-1,-9-13 150,-3-2-172,2-1-1,-1 0 0,2-1 0,-1 0 0,1 0 1,20 12-1,-28-20 42,1 0 0,-1 0 0,1 0 0,0 0 0,-1-1 0,1 1 0,0-1 1,0 0-1,0 0 0,0-1 0,0 1 0,0-1 0,0 0 0,0 0 0,0 0 0,0-1 0,-1 1 0,1-1 1,0 0-1,0 0 0,0 0 0,0-1 0,-1 1 0,1-1 0,-1 0 0,1 0 0,-1 0 0,5-4 0,-3 0 192,1-1-1,-1-1 0,1 1 0,-2-1 0,1 0 0,-1 0 0,-1 0 0,0-1 0,0 1 0,0-1 0,-1 0 0,0 1 0,-1-1 1,1-15-1,-2 53-239,-1-16 50,0 0 0,1-1 0,1 1 1,0-1-1,1 1 0,0-1 0,1 1 0,7 18 0,-2-9-3122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09.620"/>
    </inkml:context>
    <inkml:brush xml:id="br0">
      <inkml:brushProperty name="width" value="0.05" units="cm"/>
      <inkml:brushProperty name="height" value="0.05" units="cm"/>
      <inkml:brushProperty name="color" value="#004F8B"/>
    </inkml:brush>
  </inkml:definitions>
  <inkml:trace contextRef="#ctx0" brushRef="#br0">46 66 20281,'0'0'4802,"-46"-65"-4802,46 87-2897,0 8 800,0 3-6723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0.065"/>
    </inkml:context>
    <inkml:brush xml:id="br0">
      <inkml:brushProperty name="width" value="0.05" units="cm"/>
      <inkml:brushProperty name="height" value="0.05" units="cm"/>
      <inkml:brushProperty name="color" value="#004F8B"/>
    </inkml:brush>
  </inkml:definitions>
  <inkml:trace contextRef="#ctx0" brushRef="#br0">1 54 18857,'0'0'2166,"15"16"-1883,50 53-107,-61-64-172,-1 0 0,0 0 1,0 1-1,0-1 0,-1 1 0,0 0 1,0 0-1,0 0 0,-1 0 0,0 0 1,0 0-1,0 0 0,-1 0 0,0 0 1,0 0-1,-1 0 0,-1 9 0,0 10-11,2-29 17,-1-7 15,1 0 0,0 1 0,1-1 0,0 0 0,0 1 0,1-1 0,1 0 0,0 1 0,0 0 0,1 0 0,7-14 0,-2 9-7,-2 3 12,0 0-1,2 0 1,14-17 0,-20 27-26,0-1 0,1 0 0,-1 0 0,0 1 1,1 0-1,0 0 0,-1 0 0,1 0 0,0 0 1,0 1-1,0 0 0,0 0 0,0 0 0,0 0 0,1 0 1,5 1-1,-8 0-9,0 1 0,0 0 1,0-1-1,-1 1 0,1 0 1,0 0-1,-1 0 0,1 0 1,0 0-1,-1 1 0,0-1 1,1 0-1,-1 1 0,0-1 1,1 1-1,-1-1 0,0 1 1,0 0-1,0-1 0,-1 1 1,1 0-1,0 0 0,0 2 1,15 50-112,-16-51 117,5 20 58,-4-17-61,0-1-1,0 1 1,0 0-1,1-1 0,0 1 1,0-1-1,0 0 1,7 10-1,-7-13-9,0 0 1,0-1-1,0 1 0,1-1 0,-1 1 1,0-1-1,1 0 0,0 0 1,-1 0-1,1 0 0,-1 0 0,1-1 1,0 1-1,0-1 0,-1 1 0,1-1 1,0 0-1,0 0 0,0-1 0,-1 1 1,1-1-1,0 1 0,3-2 1,13-3-41,0 0 1,0-1 0,0-2-1,-1 1 1,27-18-1,-11 5-378,57-46 0,-83 59 423,0 0 0,-1 0-1,0-1 1,0 1 0,0-2 0,8-13-1,-21 28 31,-1-1-1,1 0 0,-1 0 0,0 0 1,-1-1-1,-7 4 0,-10 7-18,17-10-89,-5 3 122,1 0 1,0 1-1,-13 13 1,22-19-193,0 0 0,1 0 0,-1 0 0,1 1-1,-1-1 1,1 1 0,0 0 0,1-1 0,-1 1 0,0 0 0,1 0 0,0 0 0,0 1 0,0-1 0,1 0 0,-1 5 0,1-8 102,0-1 0,1 1 0,-1 0 0,0-1 0,0 1 0,1-1 0,-1 1 0,1 0 0,-1-1 0,0 1 0,1-1 0,-1 1 0,1-1 0,-1 0 0,1 1 0,-1-1 0,1 1 0,-1-1 0,1 0 0,0 1 0,-1-1 0,1 0 0,-1 0 0,1 1 0,0-1 0,-1 0 0,1 0 0,0 0 0,1 0 0,26 3 219,-16-3-236,10 4 259,0 1 1,0 1-1,-1 1 1,0 1 0,0 0-1,-1 2 1,0 0-1,-1 1 1,0 2 0,-1-1-1,0 2 1,30 31 0,-26-24-35,-2 2 1,-1 0-1,-1 2 1,0 0-1,-2 1 1,-1 0-1,-1 1 1,-2 1-1,10 31 1,-17-42-143,0 1 1,-2-1-1,0 1 1,-1 0-1,-1 0 0,-1-1 1,-2 30-1,1-42 25,0-1 0,0 1 0,0-1 0,0 1 1,-1-1-1,0 0 0,0 1 0,0-1 0,0 0 0,0 0 0,-1-1 0,0 1 0,0 0 0,-5 4 0,5-6 52,-1 0 0,1 0-1,-1 0 1,0-1-1,1 1 1,-1-1 0,0 0-1,0 0 1,0 0-1,0 0 1,0-1 0,0 0-1,0 0 1,0 0 0,0 0-1,0 0 1,0-1-1,0 0 1,-6-2 0,6 2-31,0-1 1,0 0-1,0 1 1,0-2 0,0 1-1,0 0 1,1-1 0,-1 0-1,1 0 1,-1 0-1,1 0 1,0 0 0,1-1-1,-1 0 1,0 1 0,1-1-1,0 0 1,0 0 0,0 0-1,-1-5 1,-2-3-52,2-1 0,-1 0 1,2 1-1,-1-1 0,0-24 0,4 15-40,0 1-1,1 0 0,2 0 0,0 0 0,1 0 0,1 1 1,1-1-1,0 1 0,2 1 0,0 0 0,2 0 0,0 1 1,1 0-1,0 1 0,16-17 0,1 4-631,0 0-1,2 2 1,1 1 0,2 2-1,0 1 1,66-34 0,29-3-6275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0.408"/>
    </inkml:context>
    <inkml:brush xml:id="br0">
      <inkml:brushProperty name="width" value="0.05" units="cm"/>
      <inkml:brushProperty name="height" value="0.05" units="cm"/>
      <inkml:brushProperty name="color" value="#004F8B"/>
    </inkml:brush>
  </inkml:definitions>
  <inkml:trace contextRef="#ctx0" brushRef="#br0">34 71 19497,'0'0'5149,"-6"-16"-4954,4 11-195,-13-35 16,8 31-48,4 22-67,5 20 92,3 0 1,0 0-1,2-1 0,2 1 1,19 48-1,-13-40 11,-2 1 1,12 66-1,-20-74-347,-3 0-1,-1-1 1,-4 49-1,3-80 183,0 1 0,0-1 0,-1 0 0,1 1 0,-1-1 0,0 0 0,1 1 0,-1-1-1,0 0 1,0 0 0,0 0 0,-3 3 0,-25 10-3944,29-15 4091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1.027"/>
    </inkml:context>
    <inkml:brush xml:id="br0">
      <inkml:brushProperty name="width" value="0.05" units="cm"/>
      <inkml:brushProperty name="height" value="0.05" units="cm"/>
      <inkml:brushProperty name="color" value="#004F8B"/>
    </inkml:brush>
  </inkml:definitions>
  <inkml:trace contextRef="#ctx0" brushRef="#br0">47 151 19321,'0'0'4842,"-10"-2"-4594,3 1-158,-22-5-170,29 6 76,0 0 0,0 0 1,1-1-1,-1 1 0,0 0 0,0 0 0,0 0 1,0 0-1,0 0 0,0 0 0,0 0 0,0 0 1,0 0-1,0 0 0,0 0 0,0 0 0,0 0 1,0-1-1,0 1 0,0 0 0,0 0 0,0 0 1,0 0-1,0 0 0,0 0 0,0 0 0,0 0 1,0 0-1,0 0 0,-1 0 0,1 0 0,0 0 1,0 0-1,0-1 0,0 1 0,0 0 0,0 0 1,0 0-1,0 0 0,0 0 0,0 0 0,0 0 1,0 0-1,0 0 0,0 0 0,0 0 0,0 0 1,-1 0-1,23-1-257,59 1-60,201-6-450,-238 2 479,-1-1 0,0-3 1,-1-1-1,61-22 0,-46 2-84,-55 28 551,0-1-1,0 1 0,0-1 0,0 1 0,0-1 1,0 0-1,0 0 0,-1 0 0,1 0 0,-1 0 0,1 0 1,-1-1-1,0 1 0,0 0 0,0-1 0,0 1 1,0 0-1,-1-1 0,2-4 0,-2 379-1726,0-372 1453,1 0 1,0 1-1,-1-1 1,1 0 0,-1 0-1,1 0 1,0 0-1,-1 0 1,1 0 0,0 0-1,-1 0 1,1 0 0,0 0-1,-1 0 1,1 0-1,-1 0 1,1-1 0,0 1-1,-1 0 1,1 0 0,-1-1-1,1 1 1,1-1-1,8-5 14,-1 0 0,1 0 0,-1-1 0,0 0 0,-1-1 0,0 0 0,11-13 0,48-72 592,-38 48 243,-28 45-730,-1-1 1,1 0 0,-1 0-1,1 0 1,-1 1 0,1-1-1,-1 0 1,1 1 0,0-1-1,0 1 1,-1-1 0,1 1-1,0-1 1,0 1-1,-1-1 1,1 1 0,0-1-1,0 1 1,0 0 0,0 0-1,0 0 1,-1-1 0,1 1-1,0 0 1,0 0 0,0 0-1,0 0 1,0 0 0,0 0-1,0 1 1,0-1-1,-1 0 1,1 0 0,0 1-1,0-1 1,0 0 0,0 1-1,-1-1 1,1 1 0,0-1-1,0 1 1,-1 0 0,1-1-1,0 1 1,0 0 0,27 40-233,-22-31 290,2 2-59,0 0 0,1 0 0,0-1 0,0 0 0,13 11 0,-16-18-21,-1 0 0,1 0-1,0 0 1,0-1-1,0 0 1,0 0-1,0 0 1,1-1 0,0 0-1,-1 0 1,1-1-1,13 2 1,-2-2-6,-1-1 0,1-1 0,-1 0 1,1-1-1,-1-1 0,0-1 0,0 0 1,32-14-1,-43 16 4,1-1 1,-1 0-1,0-1 0,-1 1 1,1-1-1,0 0 1,-1-1-1,0 1 1,0-1-1,-1 0 1,1 0-1,-1 0 0,0-1 1,0 0-1,-1 0 1,0 0-1,0 0 1,0 0-1,-1 0 0,1-1 1,-2 0-1,1 1 1,-1-1-1,0 0 1,0-10-1,-1 16 39,1-1-1,-1 1 1,0 0-1,0-1 1,0 1-1,-1-1 1,1 1-1,0-1 1,0 1 0,-1 0-1,1-1 1,-1 1-1,1 0 1,-1-1-1,0 1 1,1 0-1,-1 0 1,-1-2-1,0 2-12,1 1 0,-1 0 0,1-1-1,-1 1 1,1 0 0,0 0-1,-1 0 1,1 0 0,-1 0 0,1 0-1,-1 0 1,1 1 0,-1-1 0,1 1-1,-1-1 1,1 1 0,0-1-1,-1 1 1,1 0 0,-1 0 0,-6 3-15,0 1 0,1 0 0,-1 0 1,1 0-1,0 1 0,1 0 1,0 0-1,0 0 0,0 1 1,-7 12-1,9-14-3,0 1 0,1 0 0,0 0 0,1 0 0,-1 0 0,1 0 0,0 0 0,1 0 0,-1 1 0,1-1 0,1 1 0,-1-1 0,1 1 0,0-1 0,1 9 0,0-13-7,-1-1 0,0 1 1,1 0-1,0 0 1,-1-1-1,1 1 1,0-1-1,0 1 0,0 0 1,0-1-1,0 0 1,0 1-1,1-1 1,-1 0-1,0 1 0,1-1 1,-1 0-1,1 0 1,-1 0-1,1 0 0,0 0 1,2 0-1,44 8-84,-36-7 52,70 4-783,0-3 0,160-16 0,-79-14-2365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2.976"/>
    </inkml:context>
    <inkml:brush xml:id="br0">
      <inkml:brushProperty name="width" value="0.05" units="cm"/>
      <inkml:brushProperty name="height" value="0.05" units="cm"/>
      <inkml:brushProperty name="color" value="#004F8B"/>
    </inkml:brush>
  </inkml:definitions>
  <inkml:trace contextRef="#ctx0" brushRef="#br0">0 428 17016,'0'0'5955,"13"-8"-5819,-5 3-133,0 0 0,1 1 0,0 0 0,0 0 0,0 1 0,0 0 0,16-3 0,-22 5-7,1 1 0,-1 0 1,0 0-1,1 0 0,-1 0 0,0 1 0,1-1 0,-1 1 0,0 0 0,0 0 0,1 0 0,-1 0 0,0 1 0,0-1 0,0 1 0,-1 0 0,1 0 0,0 0 0,-1 0 1,1 0-1,-1 0 0,0 1 0,1-1 0,-1 1 0,0 0 0,-1 0 0,1 0 0,0 0 0,-1 0 0,0 0 0,2 4 0,0 2-5,-1 0 1,1 0-1,-1 0 0,-1 1 0,0-1 1,0 1-1,-1-1 0,0 1 0,-1-1 1,0 1-1,-3 11 0,3-15-16,0-1 0,-1 1 0,0 0 0,0-1 0,0 0 0,-1 1 0,1-1 0,-1 0 0,0 0 0,-1 0 0,0-1 0,1 1 0,-1-1 0,-1 0 0,1 0 0,0 0 0,-1-1 0,0 0 0,-6 4 0,10-8 46,1 1 1,-1-1 0,1 1 0,-1-1 0,1 1-1,0-1 1,-1 1 0,1-1 0,-1 1 0,1-1 0,0 0-1,0 1 1,-1-1 0,1 1 0,0-1 0,0 0-1,0 1 1,0-1 0,0 0 0,-1 0 0,1 1 0,1-1-1,-1 0 1,0 1 0,0-1 0,0 0 0,0 1-1,0-1 1,1 0 0,2-27 159,8 4-120,1 1 0,1 0 0,1 1 0,1 1 0,1 0 0,0 1 0,23-20 0,-35 36-57,34-30 119,-37 33-124,0 0-1,0 0 0,0 0 1,1 1-1,-1-1 1,0 0-1,0 1 1,1-1-1,-1 1 0,1-1 1,-1 1-1,0-1 1,1 1-1,-1 0 1,1 0-1,-1 0 0,1 0 1,-1 0-1,1 0 1,-1 0-1,0 1 1,1-1-1,-1 0 0,1 1 1,-1-1-1,0 1 1,1 0-1,-1-1 0,2 2 1,4 7-22,-1-1 1,0 1 0,-1 0-1,0 0 1,0 1-1,-1 0 1,0 0 0,3 12-1,11 26 33,-15-41-7,0 0 0,1 0 1,0-1-1,0 1 0,0-1 1,1 0-1,0 0 0,0-1 1,1 1-1,-1-1 0,11 7 0,-10-9-28,1 0 0,0-1-1,-1 1 1,1-1-1,0 0 1,0-1 0,1 0-1,-1 0 1,0 0-1,0-1 1,0 0-1,15-3 1,-5 1-4,1-1 0,-1-2 0,0 1 1,0-2-1,-1 0 0,1-1 0,-1-1 0,-1-1 0,23-15 0,-30 19 20,0-1-1,0 0 1,0-1-1,-1 0 1,0 0-1,0-1 1,-1 1-1,0-2 1,0 1-1,-1 0 1,0-1-1,-1 0 1,0 0-1,0-1 1,-1 1-1,0-1 1,0 0-1,1-13 0,-4-55 557,0 77-529,0 0 0,0 1-1,-1-1 1,1 0 0,-1 0-1,1 0 1,0 1 0,-1-1 0,0 0-1,1 0 1,-1 1 0,1-1-1,-1 0 1,0 1 0,1-1-1,-1 1 1,0-1 0,0 1-1,1-1 1,-1 1 0,0 0-1,0-1 1,0 1 0,0 0 0,0 0-1,1-1 1,-1 1 0,0 0-1,0 0 1,0 0 0,0 0-1,0 0 1,0 0 0,0 1-1,1-1 1,-1 0 0,0 0-1,0 1 1,0-1 0,-1 1-1,-39 13-56,32-9 36,0 1-1,1 0 1,-1 0-1,2 1 1,-1 0 0,1 1-1,0-1 1,0 1 0,1 1-1,0-1 1,1 1-1,0 0 1,0 0 0,1 1-1,0-1 1,1 1-1,0 0 1,0 0 0,1 0-1,0 0 1,1 1 0,0-1-1,1 0 1,0 1-1,2 14 1,-1-23 0,-1 0-1,1 0 1,0 1-1,-1-1 1,1 0 0,0 0-1,0-1 1,0 1-1,1 0 1,-1 0 0,0 0-1,1-1 1,-1 1 0,1-1-1,-1 1 1,1-1-1,0 0 1,0 1 0,-1-1-1,1 0 1,0 0-1,0 0 1,0-1 0,0 1-1,0 0 1,0-1-1,1 1 1,3-1 0,8 3-87,1-2 0,0 0 0,17 0 0,-21-2 6,14 1-50,-1-2 0,0 0 0,-1-2 0,1-1 0,34-11 0,-45 11 67,0 1 1,-1-2 0,0 0-1,0 0 1,0-1 0,-1-1-1,0 1 1,-1-2 0,1 0-1,-2 0 1,14-16 0,-20 20 59,0 0 0,-1 0 1,1-1-1,-1 1 0,0-1 0,0 1 1,-1-1-1,0 1 0,0-1 1,0 0-1,-1 0 0,0 0 1,0 1-1,-1-11 0,0 9 137,1 0 0,0 0 0,0 0 0,0 0 0,1 0 0,0 1 0,1-1 0,3-12 0,-1 58 449,-6 20-503,0-33-49,1-1 0,2 0 0,4 32 1,-4-54-67,0-1 0,1 1 1,-1-1-1,0 0 0,1 0 1,0 0-1,-1 0 0,1 0 1,0 0-1,0 0 1,0 0-1,0-1 0,1 1 1,-1-1-1,0 0 0,1 1 1,-1-1-1,1 0 1,-1 0-1,1-1 0,-1 1 1,1 0-1,0-1 0,-1 0 1,1 0-1,0 1 1,4-2-1,7 2-209,-1-1 0,0-1 0,0 0 0,19-5 0,-19 3 211,0-1 0,0-1-1,0 0 1,0-1 0,-1-1-1,0 0 1,0 0 0,-1-1-1,0 0 1,-1-1 0,1-1-1,-2 1 1,1-2 0,-1 1-1,-1-1 1,0-1-1,0 1 1,-1-1 0,8-20-1,2-30 2661,-19 116-2719,1-26 119,0 0 0,6 45 0,-4-70-27,0 0-1,0 0 0,0 0 1,0 0-1,1 0 0,-1-1 1,1 1-1,-1-1 0,1 1 1,0-1-1,0 1 1,0-1-1,1 0 0,-1 0 1,0 0-1,1 0 0,-1 0 1,1-1-1,0 1 0,-1-1 1,1 0-1,0 0 0,0 0 1,0 0-1,0 0 1,0 0-1,0-1 0,3 1 1,11 0-98,0 0 0,-1 0 0,31-4 0,-42 2 100,2 1-6,0-1 0,0 0 1,0 0-1,0-1 0,0 0 0,0 0 0,-1-1 0,1 0 0,-1 0 1,0 0-1,1-1 0,-2 0 0,8-6 0,-9 6 4,0 0-1,-1 0 1,0 0-1,1-1 0,-1 0 1,-1 1-1,1-1 1,-1 0-1,0 0 1,0-1-1,0 1 0,-1 0 1,0 0-1,0-1 1,0 1-1,-1-1 1,1-7-1,-1 3 49,0-1 0,0 1 0,-1-1 0,0 1 0,-1-1 0,0 1-1,-1 0 1,0 0 0,0 0 0,-1 0 0,0 1 0,-1-1 0,0 1 0,-12-16 0,10 15 47,6 9-37,0-1 1,1 1 0,-1 0 0,0-1-1,0 1 1,0 0 0,1 0 0,-1 0-1,-1 0 1,1 0 0,0 0 0,0 0-1,0 0 1,0 0 0,-1 0 0,1 1-1,0-1 1,-1 1 0,1-1 0,-3 0-1,2 4-68,-1-1-1,1 1 1,0 0-1,0 0 1,1 0-1,-1 0 0,0 0 1,1 0-1,0 0 1,0 1-1,0-1 1,-1 6-1,1-8 13,0 1-1,1-1 1,-1 1 0,1 0 0,-1-1-1,1 1 1,0 0 0,0 0-1,-1-1 1,1 1 0,0 0 0,0-1-1,1 1 1,-1 0 0,0 0-1,1-1 1,-1 1 0,1-1 0,-1 1-1,1 0 1,0-1 0,0 1-1,-1-1 1,1 1 0,0-1 0,0 0-1,1 1 1,-1-1 0,0 0-1,0 0 1,1 0 0,1 2 0,3-1-12,0-1 0,1 1 0,-1-1 0,0 0 0,1-1 1,0 1-1,9-2 0,-1 1-5,329 0-272,-343 0 240,-2 22-105,0-14 136,1-1 1,0 1-1,0-1 0,3 16 1,-3-21-18,1-1 0,-1 1 1,1 0-1,0-1 1,-1 1-1,1 0 1,0-1-1,0 1 0,0-1 1,0 1-1,1-1 1,-1 0-1,0 1 0,0-1 1,1 0-1,-1 0 1,1 0-1,-1 0 0,1 0 1,0 0-1,-1-1 1,1 1-1,0 0 0,-1-1 1,4 1-1,6 1-163,-1 0 0,1-1 0,-1 0 0,1-1-1,-1 0 1,1 0 0,-1-1 0,1-1 0,-1 0-1,1 0 1,-1-1 0,19-8 0,-24 8 271,0 0 0,0 0 0,-1 0 0,1 0 0,0-1 1,-1 0-1,0 0 0,0 0 0,0 0 0,-1-1 0,1 1 0,-1-1 0,0 0 1,0 0-1,-1-1 0,0 1 0,0 0 0,0-1 0,0 1 0,-1-1 0,0 0 1,0 1-1,0-1 0,-1-10 0,0 188 1308,0-171-1423,1 0-1,-1 1 0,1-1 0,-1 0 1,1 0-1,-1 1 0,1-1 1,0 0-1,0 0 0,-1 0 1,1 0-1,0 0 0,0 0 1,0 0-1,0 0 0,0 0 1,0 0-1,0-1 0,1 1 1,-1 0-1,0-1 0,0 1 0,1-1 1,-1 1-1,0-1 0,1 0 1,-1 1-1,0-1 0,1 0 1,-1 0-1,0 0 0,1 0 1,-1 0-1,0 0 0,1-1 1,1 0-1,2 1 7,-1 0 0,0-1 0,0 1 0,0-1 1,0 0-1,0 0 0,0-1 0,0 1 0,0-1 0,0 0 0,6-4 1,-6 1 68,0 0 0,0 0 0,-1 0 1,1-1-1,-1 1 0,0-1 0,-1 0 1,1 0-1,-1 0 0,0 0 0,1-7 1,6-17 1065,-9 29-1087,1 1 1,-1-1-1,0 1 0,1-1 0,-1 0 0,1 1 1,-1 0-1,1-1 0,0 1 0,-1-1 0,1 1 1,-1 0-1,1-1 0,0 1 0,-1 0 0,1 0 1,0-1-1,-1 1 0,1 0 0,0 0 0,-1 0 1,1 0-1,0 0 0,-1 0 0,1 0 0,0 0 1,0 0-1,-1 0 0,1 0 0,0 0 0,-1 1 1,1-1-1,0 0 0,-1 1 0,1-1 0,-1 0 1,1 1-1,0-1 0,-1 0 0,1 1 0,-1-1 1,1 2-1,34 25 287,-25-18-256,-3-4-51,1-1 0,0 0 0,0 0 0,0 0 0,0-1 0,0 0 0,1-1 0,-1 0 0,1 0 0,0-1 0,0 0 0,-1 0 0,1-1 0,0 0 0,0-1 0,0 0 0,-1 0 0,1-1 0,9-3 0,-12 3 3,0 0 0,0-1 0,0 1 0,0-1 0,-1 0 1,1-1-1,-1 1 0,0-1 0,0 0 0,0 0 0,-1-1 0,0 1 0,1-1 0,-2 0 0,1 0 0,0-1 0,-1 1 0,0-1 0,0 1 0,-1-1 0,0 0 0,0 0 1,0 0-1,-1 0 0,1-1 0,-1-11 0,0-261 1880,-2 316-1946,2 1 0,2 0 1,9 47-1,-9-71 76,1-1 0,0-1 0,1 1 0,1 0-1,0-1 1,0 0 0,1-1 0,1 1 0,0-1 0,0-1-1,1 0 1,1 0 0,10 9 0,-3-6-108,0-1 1,1 0 0,0-1-1,1-1 1,0 0-1,0-2 1,40 12-1,-21-11-662,1-1-1,-1-2 1,54 1-1,18-5-3397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4.542"/>
    </inkml:context>
    <inkml:brush xml:id="br0">
      <inkml:brushProperty name="width" value="0.05" units="cm"/>
      <inkml:brushProperty name="height" value="0.05" units="cm"/>
      <inkml:brushProperty name="color" value="#004F8B"/>
    </inkml:brush>
  </inkml:definitions>
  <inkml:trace contextRef="#ctx0" brushRef="#br0">1 410 8452,'0'0'14519,"13"-13"-14381,44-35-116,-55 46-25,0 1 0,0-1 0,0 1 0,1 0 0,-1 0 0,1 0 0,-1 0 0,1 0 1,-1 1-1,1-1 0,-1 0 0,1 1 0,-1 0 0,1 0 0,0 0 0,-1 0 0,1 0 0,0 1 1,-1-1-1,1 1 0,-1-1 0,1 1 0,-1 0 0,1 0 0,-1 0 0,0 0 0,1 1 0,1 1 1,2 1-18,0 1 0,0 1 0,-1-1 0,0 1 0,0-1 0,7 14-1,-7-10-64,0 0-1,-1 0 1,-1 1-1,0 0 1,0 0-1,-1 0 1,0 0-1,1 14 1,-3-19 23,1 1 0,-2-1 0,1 1 0,-1-1 0,1 1 0,-1-1 0,-3 10 0,3-13 44,0 0-1,0 0 1,0 0 0,0 0 0,-1 0 0,1 0 0,0-1 0,-1 1 0,1 0 0,-1-1 0,0 1 0,1-1 0,-1 1 0,0-1 0,0 0 0,0 0 0,0 0 0,-4 2 0,6-3 57,-1-1 0,0 1 1,1-1-1,-1 1 0,0 0 1,1-1-1,-1 1 0,1-1 0,-1 0 1,1 1-1,-1-1 0,1 1 1,-1-1-1,1 0 0,-1 1 0,1-1 1,0 0-1,-1 1 0,1-1 1,0 0-1,0 0 0,0 1 1,-1-1-1,1 0 0,0 0 0,0 0 1,0 1-1,0-1 0,0 0 1,1 0-1,-1 1 0,0-1 1,0-1-1,1-36 84,-1 36-94,2-6-23,0 1 0,0 0 0,1 0 0,-1 0 0,1 0-1,1 1 1,-1-1 0,1 1 0,1 0 0,-1 0 0,1 0-1,0 0 1,0 1 0,1 0 0,-1 0 0,1 1 0,9-7 0,3-1 16,0 1 0,0 1 0,1 0 0,40-14 1,-54 22-10,0 1 1,1-1 0,-1 1 0,0 0 0,1 0 0,9 0 0,-13 2-17,0-1 0,0 1 1,0-1-1,0 1 0,0-1 0,0 1 1,0 0-1,-1 0 0,1 0 1,0 0-1,-1 0 0,1 0 0,0 1 1,-1-1-1,0 1 0,1-1 0,-1 1 1,0-1-1,0 1 0,2 2 1,7 16-6,-1-1 1,0 1 0,-2 1-1,0-1 1,-1 1 0,-2 1-1,4 29 1,-8-49-1,1 0 0,0 1 0,-1-1 0,1 0 0,0 1 0,0-1 0,0 0 0,0 0 0,1 0 0,-1 0 1,0 0-1,1 0 0,0 0 0,-1 0 0,1 0 0,0-1 0,0 1 0,0-1 0,0 0 0,0 1 0,0-1 0,0 0 0,1 0 0,-1 0 0,0 0 0,1-1 0,-1 1 1,0-1-1,1 1 0,-1-1 0,1 0 0,-1 0 0,1 0 0,-1 0 0,5-1 0,7-1-75,-1 0 1,1-1-1,-1 0 0,0-1 1,15-7-1,-8 3 18,-1-1 0,0 0 0,-1-2 0,34-24-1,-45 30 69,-1-1 0,0 1 0,-1-1-1,1 0 1,-1 0 0,0-1-1,-1 0 1,0 0 0,0 0-1,0 0 1,-1 0 0,0-1-1,0 0 1,-1 1 0,0-1-1,1-9 1,-2 8 109,0 1 0,-1 0 1,0 0-1,0-1 0,-1 1 0,-1-9 0,1 16-79,1 0 0,0 0 0,-1-1 0,1 1 1,-1 0-1,1 0 0,-1 0 0,1 0 0,-1 0 0,0 0 0,0 0 0,0 0 0,1 1 0,-1-1 0,0 0 0,0 0 1,0 1-1,0-1 0,0 0 0,-2 0 0,2 1-19,-2 0 1,1 0-1,0-1 1,0 1-1,0 0 1,0 1-1,0-1 1,0 0-1,0 1 1,0-1-1,0 1 1,1-1-1,-1 1 1,0 0-1,0 0 1,-2 1-1,-3 3-14,-1 0-1,2 1 0,-1 0 1,0 0-1,1 0 1,0 1-1,1-1 1,0 2-1,0-1 0,0 0 1,1 1-1,0 0 1,0 0-1,1 0 0,0 1 1,1-1-1,-1 1 1,2-1-1,-1 1 1,1 0-1,1 0 0,-1 9 1,1-16-1,1 0 0,-1 1 0,0-1 0,1 0 0,-1 0 0,1 1 0,-1-1 0,1 0 0,0 0 0,0 0 0,0 0 0,0 0 0,1 0 0,-1 0 0,0 0 0,1 0 0,-1-1 0,4 4 0,0-2-1,-1 0 0,1 0 0,0-1-1,-1 1 1,1-1 0,0 0 0,11 3 0,7-1-14,1 0 0,47 0 0,-59-3 6,-1-1 11,60 3-119,86-8 1,-138 4 80,1-2 0,-1 0 0,0-1 1,-1-1-1,1-1 0,-1 0 0,0-1 0,-1-2 0,29-16 1,-40 20 22,0 0 1,-1-1-1,0 0 1,1 0-1,-2 0 1,1 0-1,-1-1 1,0 0-1,0 1 1,-1-2-1,0 1 1,0 0-1,-1-1 1,0 1-1,0-1 1,1-12-1,-1 0 25,-1 0 0,-1 0-1,0 0 1,-2-1-1,-4-24 1,1 25 143,0-1 0,-2 0 0,0 1-1,-2 1 1,0-1 0,-1 1 0,-1 1 0,-25-33 0,35 56-130,-1 0 1,1 1-1,1-1 0,-1 0 1,1 1-1,0 10 0,0 22-62,-1-6 41,1 0 0,2 0-1,1 0 1,1 0 0,9 32 0,1-19-211,24 89 474,-34-114-1365,-1-1 0,0 33 0,-3-44-3145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4.900"/>
    </inkml:context>
    <inkml:brush xml:id="br0">
      <inkml:brushProperty name="width" value="0.05" units="cm"/>
      <inkml:brushProperty name="height" value="0.05" units="cm"/>
      <inkml:brushProperty name="color" value="#004F8B"/>
    </inkml:brush>
  </inkml:definitions>
  <inkml:trace contextRef="#ctx0" brushRef="#br0">1 14 18488,'0'0'5203,"257"-13"-5331,-121 13-240,-7 0-881,-34 0-2385</inkml:trace>
  <inkml:trace contextRef="#ctx0" brushRef="#br0" timeOffset="1">796 124 21242,'0'0'7235,"0"2"-7011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6.460"/>
    </inkml:context>
    <inkml:brush xml:id="br0">
      <inkml:brushProperty name="width" value="0.05" units="cm"/>
      <inkml:brushProperty name="height" value="0.05" units="cm"/>
      <inkml:brushProperty name="color" value="#004F8B"/>
    </inkml:brush>
  </inkml:definitions>
  <inkml:trace contextRef="#ctx0" brushRef="#br0">13 235 16488,'0'0'4252,"-2"-20"-2971,-1-8-981,-1-3 206,1-49 0,3 77-490,0 0-1,0 1 1,1-1-1,-1 0 1,1 0-1,0 0 1,0 0-1,0 0 1,0 1-1,0-1 0,1 0 1,-1 1-1,1-1 1,0 1-1,-1 0 1,1-1-1,0 1 1,0 0-1,1 0 1,-1 0-1,0 1 1,1-1-1,-1 0 1,1 1-1,-1 0 1,1-1-1,0 1 0,0 0 1,0 1-1,-1-1 1,5 0-1,10-2-24,1 0 0,0 2 0,-1 0-1,22 2 1,-15-1 19,416 14-535,-337-8-603,-33-5-5097,-55-1-3702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4.406"/>
    </inkml:context>
    <inkml:brush xml:id="br0">
      <inkml:brushProperty name="width" value="0.05" units="cm"/>
      <inkml:brushProperty name="height" value="0.05" units="cm"/>
      <inkml:brushProperty name="color" value="#004F8B"/>
    </inkml:brush>
  </inkml:definitions>
  <inkml:trace contextRef="#ctx0" brushRef="#br0">150 426 20858,'0'0'3337,"-22"16"-3260,-71 52-39,90-65-38,0-1 0,0 1-1,1 0 1,-1 0 0,1 0 0,-1 0 0,1 0 0,0 0 0,1 1-1,-1-1 1,0 1 0,1-1 0,0 1 0,0 0 0,0-1 0,0 1 0,0 0-1,1 0 1,0 0 0,0 0 0,0-1 0,0 1 0,0 0 0,1 0-1,0 0 1,0 0 0,0-1 0,0 1 0,0-1 0,1 1 0,0-1 0,0 1-1,0-1 1,0 0 0,0 0 0,0 0 0,1 0 0,0 0 0,5 5-1,8-2-142,0-1-1,0-1 1,0 0-1,0-1 1,1 0-1,0-1 0,-1-1 1,1-1-1,0-1 1,28-3-1,-43 3 109,1 1 1,-1 0-1,1-1 0,-1 1 0,1-1 0,-1 0 1,1 0-1,-1 0 0,0 0 0,1 0 1,-1-1-1,0 1 0,0 0 0,0-1 1,0 0-1,0 0 0,0 1 0,-1-1 1,1 0-1,-1 0 0,1 0 0,-1-1 0,1 1 1,-1 0-1,0-1 0,0 1 0,0 0 1,-1-1-1,1 1 0,-1-1 0,1 1 1,-1-1-1,0 0 0,0 1 0,0-1 1,0 1-1,-1-4 0,0-1 32,0 1 0,-1 0 1,0 0-1,0 0 0,-1 0 0,1 0 0,-1 0 0,0 1 1,-1 0-1,0-1 0,0 1 0,0 0 0,0 1 1,-6-5-1,-67-48 319,52 40 41,1 0 0,1-1 0,-36-38 1,56 53-312,0 0-1,1 0 1,-1-1 0,1 1 0,0 0 0,0-1 0,0 0 0,0 0 0,1 1 0,-1-1 0,1 0 0,0 0 0,0 0-1,0 0 1,1-1 0,0 1 0,0-5 0,0 5-38,1 1-1,0-1 1,1 0-1,-1 1 1,0-1-1,1 1 1,0 0-1,0-1 1,0 1 0,0 0-1,1 0 1,-1 0-1,1 1 1,0-1-1,3-2 1,11-7-101,-1 2 0,2 0-1,0 1 1,0 1 0,29-10 0,-42 17 75,145-48-1009,56-21-16,-204 69 1083,1 1-1,-1-1 0,1 0 1,-1 0-1,0 0 1,0 0-1,1 0 0,-1 0 1,0-1-1,0 1 1,0-1-1,0 0 0,0 1 1,-1-1-1,1 0 1,0 0-1,-1 0 1,0 0-1,1 0 0,-1-1 1,1-2-1,-7 4 687,-6 1-715,1 0-1,-1 1 1,1 0 0,-1 0 0,1 1 0,-1 0 0,1 1-1,0 1 1,0-1 0,1 1 0,-1 1 0,1 0-1,0 0 1,0 1 0,0 0 0,1 1 0,0 0-1,-12 13 1,13-11 0,0 1 1,0-1-1,1 2 0,0-1 0,1 1 0,0 0 0,1 0 1,0 0-1,1 0 0,0 1 0,-2 21 0,2 3 49,1 0-1,6 58 0,-1-75-43,1 1-1,1 0 1,1-1-1,1 0 0,0 0 1,1-1-1,1 0 0,1 0 1,22 29-1,-17-24-1,0 0-1,-2 1 1,-1 0-1,13 38 1,-23-57-14,7 39-5,-9-42 4,0-1 1,0 1 0,0-1 0,0 1-1,-1-1 1,1 0 0,0 1-1,-1-1 1,1 1 0,-1-1 0,1 0-1,-1 0 1,0 1 0,0-1 0,1 0-1,-1 0 1,0 0 0,0 0-1,0 1 1,0-1 0,0-1 0,0 1-1,-1 0 1,1 0 0,0 0-1,0-1 1,-1 1 0,-1 0 0,-18 4-113,0-1 1,-1-1 0,0-1 0,1-1 0,-1-1 0,0 0 0,-23-5 0,41 4-119,-1 1 1,1-1-1,0 0 0,0-1 0,0 1 0,0-1 1,-8-4-1,-15-21-3640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6.837"/>
    </inkml:context>
    <inkml:brush xml:id="br0">
      <inkml:brushProperty name="width" value="0.05" units="cm"/>
      <inkml:brushProperty name="height" value="0.05" units="cm"/>
      <inkml:brushProperty name="color" value="#004F8B"/>
    </inkml:brush>
  </inkml:definitions>
  <inkml:trace contextRef="#ctx0" brushRef="#br0">5 1 15991,'0'0'6451,"-4"149"-5906,4-84-305,0-5 32,0-1-192,0 1 32,0-6-80,0-2 0,0-5-32,0-14-448,0-10-817,0-18-720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7.195"/>
    </inkml:context>
    <inkml:brush xml:id="br0">
      <inkml:brushProperty name="width" value="0.05" units="cm"/>
      <inkml:brushProperty name="height" value="0.05" units="cm"/>
      <inkml:brushProperty name="color" value="#004F8B"/>
    </inkml:brush>
  </inkml:definitions>
  <inkml:trace contextRef="#ctx0" brushRef="#br0">1 1 17832,'0'0'3834,"13"20"-3255,123 218 2,-130-224-373,-1-4-330,0 1 0,0-1-1,1 0 1,0-1 0,1 1 0,8 8 0,-13-16 53,0 0-1,0-1 1,0 1-1,0-1 1,0 1-1,1-1 1,-1 0-1,0 0 1,1 0-1,-1 0 1,1 0-1,-1 0 1,1-1-1,0 0 1,-1 1-1,1-1 1,-1 0 0,1 0-1,0 0 1,-1 0-1,1-1 1,-1 1-1,1-1 1,-1 0-1,1 0 1,-1 1-1,1-2 1,-1 1-1,0 0 1,1 0-1,-1-1 1,3-2-1,4-3 40,-1-1-1,0 0 0,0 0 0,-1-1 0,0 0 0,0 0 1,-1 0-1,-1-1 0,1 0 0,-1 0 0,-1-1 0,4-14 1,20-38 1119,-28 62-1066,0 1 0,0 0 0,0-1 0,0 1 0,1 0 0,-1-1 0,0 1 0,0 0 0,0-1 0,1 1 0,-1 0 0,0-1 0,1 1 0,-1 0 0,0 0 0,1-1 0,-1 1-1,0 0 1,1 0 0,-1 0 0,0-1 0,1 1 0,-1 0 0,0 0 0,1 0 0,-1 0 0,1 0 0,-1 0 0,0 0 0,1 0 0,-1 0 0,1 0 0,-1 0 0,0 0 0,1 0 0,-1 0 0,1 0 0,-1 0 0,0 1 0,1-1 0,-1 0 0,0 0 0,1 0 0,-1 1 0,0-1 0,1 0 0,-1 0 0,0 1 0,1-1 0,-1 0 0,0 1 0,0-1 0,1 0 0,-1 1 0,0-1 0,0 0 0,0 1 0,0-1 0,0 0 0,1 1 0,-1-1 0,0 1 0,0-1 0,0 0 0,0 1 0,0 0 0,14 39-228,-8-24 332,-3-9-118,0 0 1,1 0 0,0 0 0,0 0-1,0 0 1,1-1 0,0 0 0,1 0-1,7 6 1,-9-9-54,1 0 1,0-1-1,0 0 0,-1 0 0,2 0 0,-1 0 1,0-1-1,0 0 0,0 0 0,1 0 1,-1-1-1,0 0 0,0 0 0,1 0 1,5-2-1,-3 1 97,0 0 0,-1-1 0,1 0 1,-1 0-1,1-1 0,-1 0 0,0 0 0,0 0 0,-1-1 1,1 0-1,-1-1 0,1 1 0,-2-1 0,1-1 1,0 1-1,-1-1 0,0 0 0,0 0 0,-1 0 1,0-1-1,0 1 0,0-1 0,-1 0 0,0 0 0,0-1 1,-1 1-1,0-1 0,0 1 0,-1-1 0,1-12 1,-10 241-970,8-217 284,-1 3-157</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17.567"/>
    </inkml:context>
    <inkml:brush xml:id="br0">
      <inkml:brushProperty name="width" value="0.05" units="cm"/>
      <inkml:brushProperty name="height" value="0.05" units="cm"/>
      <inkml:brushProperty name="color" value="#004F8B"/>
    </inkml:brush>
  </inkml:definitions>
  <inkml:trace contextRef="#ctx0" brushRef="#br0">34 31 18216,'0'0'5427,"-34"-30"-5763,51 47-1121,4 3-192,-5 1-3793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21.519"/>
    </inkml:context>
    <inkml:brush xml:id="br0">
      <inkml:brushProperty name="width" value="0.05" units="cm"/>
      <inkml:brushProperty name="height" value="0.05" units="cm"/>
      <inkml:brushProperty name="color" value="#004F8B"/>
    </inkml:brush>
  </inkml:definitions>
  <inkml:trace contextRef="#ctx0" brushRef="#br0">175 1 10869,'0'0'10637,"-6"0"-10666,4 1 28,0-1 1,0 1 0,0-1-1,0 1 1,0 0 0,0 0-1,0 0 1,1 0 0,-1 0-1,0 0 1,1 0 0,-1 0-1,0 1 1,1-1 0,-1 1 0,1-1-1,0 1 1,0 0 0,-1 0-1,1-1 1,0 1 0,1 0-1,-1 0 1,0 0 0,0 0-1,1 0 1,-1 0 0,1 3-1,-3 9 1,2 1-1,0-1 0,2 21 1,-1-12-10,1-15-9,0 0 0,0 1 0,1-1 0,0 0 0,1 0 0,-1 0 0,2 0 0,6 13 0,-5-14-120,-1 1-1,-1 0 0,0 1 1,0-1-1,0 0 1,-1 1-1,0 0 0,1 16 1,-4-24 140,0 0-1,0 0 1,0 0 0,1 0-1,-1 0 1,0 0 0,-1 0-1,1-1 1,0 1 0,0 0-1,0-1 1,0 1 0,-1-1 0,1 1-1,0-1 1,0 0 0,-1 0-1,1 1 1,0-1 0,0 0-1,-1 0 1,1 0 0,0 0 0,-1 0-1,1-1 1,-2 1 0,-2 0 25,-12 1 108,1 1 112,1-2 0,-32-1 0,45 1-232,0 0 1,0 0 0,0 0-1,1-1 1,-1 1 0,0 0-1,0-1 1,0 1 0,1-1 0,-1 0-1,0 1 1,1-1 0,-1 0-1,1 0 1,-1 0 0,1 0 0,-1-1-1,1 1 1,-1 0 0,1 0-1,0-1 1,0 1 0,0-1-1,0 1 1,0-1 0,0 0 0,0 1-1,0-1 1,1 0 0,-1 1-1,1-1 1,-1 0 0,1-2-1,1 3-72,0 0 0,0 1 0,0-1-1,0 0 1,0 1 0,0-1 0,0 0-1,0 1 1,0-1 0,0 1 0,1 0-1,-1-1 1,0 1 0,0 0 0,0 0-1,1 0 1,-1 0 0,0 0 0,0 0-1,1 0 1,-1 0 0,0 0 0,2 1-1,4 0-295,40-1-1799,6 0-1107</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28.558"/>
    </inkml:context>
    <inkml:brush xml:id="br0">
      <inkml:brushProperty name="width" value="0.05" units="cm"/>
      <inkml:brushProperty name="height" value="0.05" units="cm"/>
      <inkml:brushProperty name="color" value="#004F8B"/>
    </inkml:brush>
  </inkml:definitions>
  <inkml:trace contextRef="#ctx0" brushRef="#br0">203 38 14279,'0'0'7726,"-13"-9"-7283,4 2-408,6 5-32,0-1 1,-1 1-1,1-1 1,0 1-1,-1 0 1,0 0-1,0 1 1,-5-3-1,7 4-4,1 0-1,-1 0 0,1 0 1,0 0-1,-1 1 1,1-1-1,0 0 0,0 1 1,-1-1-1,1 1 0,0-1 1,0 1-1,-1 0 0,1-1 1,0 1-1,0 0 1,0 0-1,0 0 0,0 0 1,0 0-1,0 0 0,0 0 1,1 0-1,-1 0 1,0 0-1,1 0 0,-1 1 1,1-1-1,-1 0 0,1 0 1,-1 1-1,1-1 1,0 0-1,0 1 0,-1 2 1,-9 51 49,1 0 0,3 1 0,3 0 0,3 69 0,1-62-3,2 9 17,21 116 0,-13-117-17,5 117 0,-16-187-66,-1 0 1,1 0 0,0 0 0,0 0-1,-1 0 1,1 0 0,-1 0 0,1 0 0,-1 0-1,1 0 1,-1 0 0,0 0 0,1 0 0,-1 0-1,0-1 1,0 1 0,0 0 0,1-1 0,-1 1-1,0 0 1,0-1 0,0 1 0,0-1 0,0 1-1,0-1 1,0 0 0,0 0 0,0 1-1,0-1 1,0 0 0,0 0 0,-1 0 0,1 0-1,0 0 1,0 0 0,-2 0 0,-44-7-1436,-12-15-1047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29.361"/>
    </inkml:context>
    <inkml:brush xml:id="br0">
      <inkml:brushProperty name="width" value="0.05" units="cm"/>
      <inkml:brushProperty name="height" value="0.05" units="cm"/>
      <inkml:brushProperty name="color" value="#004F8B"/>
    </inkml:brush>
  </inkml:definitions>
  <inkml:trace contextRef="#ctx0" brushRef="#br0">9 144 18248,'0'0'4554,"-2"-4"-4407,-3-11-104,3 11-6,2 4-13,1-1-33,0 1 0,0-1 0,0 1 0,-1-1 0,1 1 0,0-1 0,0 1 0,0-1 0,0 1 0,0 0 0,0 0 0,-1-1 0,1 1 1,0 0-1,0 0 0,0 0 0,0 0 0,0 0 0,0 0 0,1 1 0,2-1-40,286-6-1869,-6 1 186,-186-1 5502,-96 5-3754,-1 1 0,1-1 0,-1 1 0,0-1 1,1 1-1,-1 0 0,1-1 0,-1 1 0,1 0 0,-1 0 0,1 0 1,-1 0-1,1 0 0,-1 1 0,1-1 0,-1 0 0,1 1 0,1 0 1,3 2-41,0 1 1,-1-1-1,0 1 1,0 0 0,0 0-1,0 1 1,0 0 0,-1 0-1,0 0 1,0 0-1,0 0 1,-1 1 0,0 0-1,0 0 1,0 0 0,0 0-1,-1 0 1,2 10-1,0 6-167,0 2-1,-2-1 0,0 42 0,-2-64 194,0 1-1,0-1 0,0 1 0,0 0 0,0-1 0,0 1 0,-1-1 0,1 1 0,0 0 1,-1-1-1,1 1 0,-1-1 0,0 1 0,1-1 0,-1 0 0,0 1 0,0-1 1,0 0-1,0 1 0,0-1 0,0 0 0,0 0 0,-1 0 0,1 0 0,0 0 1,0 0-1,-1 0 0,1-1 0,-1 1 0,-1 1 0,1-5 126,1 0 0,0 1 0,0-1 0,0 0 0,1 0 0,-1 1 0,1-1 1,-1 0-1,1 0 0,0 0 0,0-4 0,0 4-48,-1-14-47,1 1 0,0 0 0,1 0 1,5-25-1,-4 32-49,0 1 0,1 0 0,0 0 0,1 0 0,0 0 0,0 0 0,1 1 0,0-1 0,11-12 0,0 2-329,0 1 0,2 1-1,35-27 1,-44 37-223,1 1 0,-1-1 0,1 2 0,1-1 0,-1 1 0,0 1 0,1 0 1,0 1-1,0 0 0,19-1 0,12 2-6757</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29.729"/>
    </inkml:context>
    <inkml:brush xml:id="br0">
      <inkml:brushProperty name="width" value="0.05" units="cm"/>
      <inkml:brushProperty name="height" value="0.05" units="cm"/>
      <inkml:brushProperty name="color" value="#004F8B"/>
    </inkml:brush>
  </inkml:definitions>
  <inkml:trace contextRef="#ctx0" brushRef="#br0">104 0 14503,'0'0'8638,"-9"15"-8611,-8 15-18,-34 61 55,46-81-77,1 0 0,0 1 0,1 0 1,0-1-1,0 1 0,1 0 0,-1 18 1,3-28-36,0 0 0,0 0 0,1 0-1,-1 0 1,0 0 0,0 0 0,1 0 0,-1-1 0,1 1 0,-1 0 0,0 0 0,1 0 0,0-1 0,-1 1 0,1 0 0,-1 0 0,1-1 0,0 1 0,0-1 0,-1 1 0,1-1 0,0 1 0,0-1 0,0 1 0,-1-1 0,1 1 0,0-1 0,0 0 0,0 0 0,0 0 0,0 1 0,0-1 0,0 0 0,0 0 0,0 0 0,0 0 0,-1 0 0,1-1 0,2 1 0,42-9-128,-34 5 206,1 0 1,-1-1 0,0 0-1,-1-1 1,1-1 0,-1 1-1,0-1 1,-1-1 0,0 0-1,0 0 1,0-1 0,-1 0-1,-1-1 1,1 0 0,-2 0 0,1 0-1,-1-1 1,-1 0 0,0 0-1,-1 0 1,6-21 0,-5 79 804,-4-41-841,0-1 0,1 1 1,-1 0-1,1 0 0,0-1 0,1 1 0,-1-1 0,1 0 0,0 0 1,7 9-1,-4-9-219,0-1 0,1 1 0,0-1 0,0 0 0,0-1 0,0 1 0,1-2 0,-1 1 0,1-1 0,0 0 0,0 0 0,-1-1 0,1 0 0,13-1 0,25 1-3553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0.115"/>
    </inkml:context>
    <inkml:brush xml:id="br0">
      <inkml:brushProperty name="width" value="0.05" units="cm"/>
      <inkml:brushProperty name="height" value="0.05" units="cm"/>
      <inkml:brushProperty name="color" value="#004F8B"/>
    </inkml:brush>
  </inkml:definitions>
  <inkml:trace contextRef="#ctx0" brushRef="#br0">166 346 16295,'0'0'6908,"-1"-8"-6823,-5-26 0,6 33-80,0 0-1,0 0 0,-1 1 1,1-1-1,0 0 0,-1 0 0,1 1 1,0-1-1,-1 0 0,1 1 1,-1-1-1,1 1 0,0-1 0,-1 0 1,0 1-1,1-1 0,-1 1 1,1-1-1,-1 1 0,0 0 1,1-1-1,-1 1 0,0 0 0,1-1 1,-1 1-1,0 0 0,0 0 1,1 0-1,-1-1 0,0 1 1,0 0-1,0 0 0,1 0 0,-2 0 1,-22 6-30,16-2 17,1 0 1,-1 0-1,1 1 1,0 0-1,0 0 0,1 1 1,0 0-1,0 0 1,0 0-1,1 1 1,-1 0-1,2 0 1,-1 0-1,1 1 0,0 0 1,1-1-1,-1 1 1,2 0-1,-1 1 1,1-1-1,0 0 0,1 1 1,-1 15-1,2-22-5,1-1-1,-1 1 0,0-1 1,0 1-1,1-1 1,-1 1-1,1-1 0,0 1 1,-1-1-1,1 0 0,0 1 1,0-1-1,0 0 0,0 0 1,0 1-1,0-1 1,0 0-1,0 0 0,0 0 1,1 0-1,-1 0 0,0-1 1,1 1-1,-1 0 0,1-1 1,-1 1-1,1-1 1,-1 1-1,1-1 0,1 1 1,53 4-514,-48-4 439,15-1-116,-1 0 0,1-1 0,0-2 0,-1 0 0,0-1 0,34-11 1,-49 12 158,1 1 1,-1-1 0,0-1 0,0 1 0,-1-1-1,1 0 1,-1-1 0,0 1 0,0-1 0,0-1-1,0 1 1,-1-1 0,0 0 0,0 0-1,-1 0 1,0-1 0,0 0 0,0 0 0,-1 0-1,0 0 1,-1 0 0,4-14 0,-2-14 248,-2 0 1,-1-1-1,-5-46 1,3 69-65,1 2 93,-1-1 1,-1 1 0,1-1 0,-2 1 0,0 0 0,0 0 0,-1 0 0,0 0-1,-1 1 1,0-1 0,-11-14 0,16 76 628,-1-25-905,2 0-13,2-1-1,1 1 0,1-1 1,1-1-1,1 1 0,1-1 1,2 0-1,0-1 0,1 0 1,1 0-1,2-1 0,22 29 1,-30-43-307,13 20-954,-11-9-2395,-7-7-5999</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0.491"/>
    </inkml:context>
    <inkml:brush xml:id="br0">
      <inkml:brushProperty name="width" value="0.05" units="cm"/>
      <inkml:brushProperty name="height" value="0.05" units="cm"/>
      <inkml:brushProperty name="color" value="#004F8B"/>
    </inkml:brush>
  </inkml:definitions>
  <inkml:trace contextRef="#ctx0" brushRef="#br0">1 1 19049,'0'0'2873,"25"0"-3431,352 26-3670,-373-26 4214,2 0-43,-1 0 0,1 1 0,-1 0 0,0 0 0,1 0 0,-1 1 0,0-1 0,6 4 0,-10-4 185,1 1-1,-1-1 1,1 1-1,-1 0 1,0-1-1,1 1 1,-1 0-1,0 0 1,0 0-1,0 0 1,-1 0-1,1 0 1,0 0-1,-1 0 1,0 0-1,1 0 1,-1 1-1,0-1 1,0 0-1,0 0 1,-1 4-1,0 25 1442,0-21-1414,1-1-1,-1 0 0,2 1 0,-1-1 0,1 0 1,0 1-1,1-1 0,0 0 0,1 0 0,7 17 1,-2-6-1983</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0.844"/>
    </inkml:context>
    <inkml:brush xml:id="br0">
      <inkml:brushProperty name="width" value="0.05" units="cm"/>
      <inkml:brushProperty name="height" value="0.05" units="cm"/>
      <inkml:brushProperty name="color" value="#004F8B"/>
    </inkml:brush>
  </inkml:definitions>
  <inkml:trace contextRef="#ctx0" brushRef="#br0">34 60 20697,'0'0'3970,"-33"-59"-4402,41 72-816,30 18-1058,-1 9-2336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4.788"/>
    </inkml:context>
    <inkml:brush xml:id="br0">
      <inkml:brushProperty name="width" value="0.05" units="cm"/>
      <inkml:brushProperty name="height" value="0.05" units="cm"/>
      <inkml:brushProperty name="color" value="#004F8B"/>
    </inkml:brush>
  </inkml:definitions>
  <inkml:trace contextRef="#ctx0" brushRef="#br0">0 58 17704,'0'0'6259,"274"-30"-7732,-212 21-768,-21-10-8676</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1.197"/>
    </inkml:context>
    <inkml:brush xml:id="br0">
      <inkml:brushProperty name="width" value="0.05" units="cm"/>
      <inkml:brushProperty name="height" value="0.05" units="cm"/>
      <inkml:brushProperty name="color" value="#004F8B"/>
    </inkml:brush>
  </inkml:definitions>
  <inkml:trace contextRef="#ctx0" brushRef="#br0">277 1 20681,'0'0'2892,"-38"6"-2529,-118 27-267,151-32-95,1 0-1,0 0 0,-1 1 0,1-1 1,0 1-1,0 0 0,0 0 0,0 1 1,1-1-1,-1 1 0,0 0 1,1 0-1,0 0 0,0 0 0,0 0 1,0 1-1,0-1 0,1 1 0,-3 5 1,3-3-5,0 0 1,1 0-1,0 1 0,0-1 1,0 0-1,1 1 1,0-1-1,1 12 1,0 4-29,0-17-26,-1-1 1,0 1 0,1 0 0,0 0 0,0-1-1,1 1 1,-1 0 0,1-1 0,0 1 0,0-1-1,0 0 1,1 0 0,-1 0 0,1 0 0,0 0-1,1 0 1,-1-1 0,0 0 0,1 1-1,0-1 1,0-1 0,0 1 0,0 0 0,0-1-1,0 0 1,1 0 0,-1 0 0,1-1 0,-1 1-1,10 0 1,-5 0-2,-1 0-1,1-1 1,0-1 0,0 0-1,-1 0 1,1 0 0,0-1-1,-1 0 1,1-1 0,-1 0-1,1 0 1,-1-1-1,0 0 1,0-1 0,0 1-1,12-9 1,-2-4 69,-2 1 0,0-2 0,-1 0 0,-1-1 0,-1 0 0,0-1 0,-1-1 0,11-25 0,7-9 554,-29 53-537,0 0 0,-1-1 1,1 1-1,0 0 1,0 0-1,0 0 1,0 0-1,-1 0 0,2 1 1,-1-1-1,0 0 1,0 0-1,0 1 0,0-1 1,0 0-1,1 1 1,-1-1-1,0 1 0,0 0 1,1-1-1,-1 1 1,0 0-1,1 0 0,-1 0 1,0 0-1,1 0 1,-1 0-1,0 0 0,1 0 1,-1 1-1,0-1 1,0 0-1,1 1 0,-1-1 1,0 1-1,0 0 1,0-1-1,1 1 0,-1 0 1,0 0-1,0-1 1,1 3-1,7 4-67,-1 0 0,0 1 0,-1 0 0,7 9 1,-9-10 108,16 21-57,-16-20-9,0-1-1,0 1 1,1-1-1,0 0 1,1 0-1,0 0 1,0-1-1,14 10 1,-18-15 5,-1-1 1,0 1 0,0-1-1,0 0 1,1 0 0,-1 1-1,0-2 1,0 1 0,1 0-1,-1 0 1,0-1 0,0 1-1,0-1 1,0 0 0,1 1-1,-1-1 1,0 0 0,0 0-1,0 0 1,-1-1 0,1 1-1,3-3 1,39-39 169,-32 30-174,3-4 27,24-20 153,-37 35-184,0 1-1,1 0 1,-1-1-1,0 1 1,1 0-1,-1 1 1,1-1 0,-1 0-1,1 1 1,-1-1-1,1 1 1,-1 0-1,1 0 1,0 0-1,-1 0 1,1 0-1,-1 1 1,1-1-1,2 2 1,23 8-138,51 26 1,-51-22-208,0-1 0,32 10 0,21-3-1733,2-7-2682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1.582"/>
    </inkml:context>
    <inkml:brush xml:id="br0">
      <inkml:brushProperty name="width" value="0.05" units="cm"/>
      <inkml:brushProperty name="height" value="0.05" units="cm"/>
      <inkml:brushProperty name="color" value="#004F8B"/>
    </inkml:brush>
  </inkml:definitions>
  <inkml:trace contextRef="#ctx0" brushRef="#br0">163 259 14967,'0'0'8310,"-24"23"-8107,-72 75-75,91-92-126,0 1 0,1-1 0,0 0 0,0 1-1,1 0 1,0 0 0,0 0 0,0 0 0,1 1 0,0-1 0,0 1 0,1-1-1,0 1 1,1 0 0,0-1 0,0 1 0,0 0 0,1-1 0,0 1 0,3 10-1,-3-14-3,0 0-34,0 0 0,0-1 0,0 1 0,1-1 0,0 1 0,0-1 0,0 0 0,0 0 0,0 0 0,0 0 0,1 0 0,0 0 0,-1-1 0,1 1 0,0-1-1,0 0 1,1 0 0,-1 0 0,0 0 0,1 0 0,-1-1 0,1 0 0,-1 0 0,1 0 0,0 0 0,7 1 0,2 0-116,1 0 0,0-1 1,0-1-1,0 0 0,0-1 1,16-3-1,-27 3 125,-1 1-1,1-1 1,0 0 0,0 1-1,-1-1 1,1-1-1,-1 1 1,1 0 0,-1-1-1,1 1 1,-1-1 0,0 1-1,0-1 1,0 0 0,0 0-1,0 0 1,0-1 0,0 1-1,2-5 1,-2 3 12,0-1 1,-1 1-1,0-1 0,0 1 1,0-1-1,0 1 0,-1-1 1,1 0-1,-1 0 0,0 1 1,-1-6-1,-1-2 58,0 1-1,-1-1 1,0 1 0,-1 0-1,0 0 1,-1 0 0,0 1-1,-12-19 1,-126-147 1923,141 174-1930,1 1-1,-1-2 0,1 1 0,-1 0 1,1 0-1,0 0 0,0-1 0,0 1 1,0-1-1,0 1 0,1-1 1,-1 1-1,1-1 0,-1 1 0,1-1 1,0-3-1,1 4-29,-1 0 0,1 0-1,-1 0 1,1 0 0,0 1 0,0-1 0,0 0-1,0 1 1,0-1 0,0 0 0,1 1 0,-1 0-1,0-1 1,1 1 0,-1 0 0,1 0 0,2-2 0,8-3-87,0 1 1,0 0-1,0 0 1,1 1-1,18-3 1,-7 1-51,55-13-556,-44 12 111,1-1 0,-2-2 0,56-24 0,-89 33 609,0 1-1,0-1 0,0 1 1,0-1-1,0 1 1,0-1-1,0 0 0,0 0 1,0 1-1,-1-1 0,1 0 1,0 0-1,0 0 1,-1 0-1,1 0 0,-1 0 1,1 0-1,-1 0 0,1 0 1,-1 0-1,1-1 1,-1 1-1,0 0 0,0 0 1,0 0-1,0 0 0,0-1 1,0 1-1,0 0 1,0-2-1,0-1 851,-7 6 554,2 1-1413,0 1 0,1 1-1,-1-1 1,1 0 0,0 1-1,0 0 1,1 0-1,-1 0 1,1 1 0,0-1-1,1 1 1,-1 0-1,1-1 1,0 1 0,-2 12-1,-1 9 47,1 0 0,0 37-1,0 28 59,4 0-1,5 0 1,3-1 0,33 149-1,-36-219-592,-1 0-1,-2 1 0,1 41 1,-7-61-2003,-16-4-2961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1.936"/>
    </inkml:context>
    <inkml:brush xml:id="br0">
      <inkml:brushProperty name="width" value="0.05" units="cm"/>
      <inkml:brushProperty name="height" value="0.05" units="cm"/>
      <inkml:brushProperty name="color" value="#004F8B"/>
    </inkml:brush>
  </inkml:definitions>
  <inkml:trace contextRef="#ctx0" brushRef="#br0">0 161 14182,'0'0'9781,"58"-97"-9493,17 84-272,28-2-16,13 5-480,0-3-593,0 0-2320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2.394"/>
    </inkml:context>
    <inkml:brush xml:id="br0">
      <inkml:brushProperty name="width" value="0.05" units="cm"/>
      <inkml:brushProperty name="height" value="0.05" units="cm"/>
      <inkml:brushProperty name="color" value="#004F8B"/>
    </inkml:brush>
  </inkml:definitions>
  <inkml:trace contextRef="#ctx0" brushRef="#br0">1 131 21322,'0'0'2780,"21"6"-2764,-14-5-16,6 2-1,0 0 0,0 0 0,0 2 0,-1-1 0,0 1 0,0 1-1,0 1 1,0-1 0,-1 2 0,0-1 0,-1 2 0,19 18 0,-24-20-60,-1 1 0,1 0 0,-1 0 0,-1 0 0,0 1 0,0-1 1,-1 1-1,0 0 0,0 0 0,-1 0 0,0 0 0,0 0 0,-2 13 0,1-52 147,1 0 0,2 0 0,1 0 0,10-36 0,-12 56-59,1-1-1,1 1 1,0 0 0,0 0-1,1 0 1,0 1-1,1 0 1,0 0 0,1 0-1,0 1 1,0 0 0,0 0-1,1 0 1,0 1-1,14-9 1,-21 16-20,1-1 1,-1 0-1,1 1 1,-1 0-1,0-1 0,1 1 1,-1 0-1,1 0 0,-1 0 1,1 0-1,-1 0 1,1 0-1,-1 0 0,0 0 1,1 0-1,-1 1 0,1-1 1,-1 1-1,0-1 1,1 1-1,-1 0 0,0-1 1,1 1-1,-1 0 1,0 0-1,0 0 0,0 0 1,0 0-1,0 0 0,0 0 1,1 1-1,28 42-108,-27-39 126,4 10-38,0-1 0,-1 1 0,-1 0 0,5 22 0,2 5-117,-11-39 62,0-1-1,0 0 1,0 1-1,0-1 1,0 0-1,1 0 1,-1 0-1,1 0 1,0 0-1,-1 0 0,1 0 1,0-1-1,0 1 1,0-1-1,0 1 1,0-1-1,0 0 1,1 0-1,3 2 1,0-1-174,0-1 0,0 0 1,0 0-1,1 0 0,-1 0 1,0-1-1,13-1 0,-7-1-400,1 0-1,-1 0 1,1-2-1,-1 1 1,0-1-1,0-1 1,16-9-1,-21 9 400,0 0 0,0 0 0,0-1 0,-1 0 0,0-1 0,0 1-1,0-1 1,-1 0 0,0-1 0,4-7 0,4-18 2448,-9-3 6402,-5 58-8346,-7 30-252,6-40-11,0 1 0,0-1 0,1 1 0,0 0 0,2 16 0,0-27-15,-1-1-1,1 0 0,0 1 0,0-1 1,-1 0-1,1 0 0,0 0 0,0 0 0,0 0 1,0 0-1,0 0 0,1 0 0,-1 0 1,0 0-1,0-1 0,1 1 0,-1 0 1,0-1-1,1 1 0,-1-1 0,0 1 1,1-1-1,-1 0 0,1 0 0,-1 0 0,1 0 1,-1 0-1,3 0 0,49-1-465,-47 0 404,-2 1 70,0 0-1,0-1 1,-1 0 0,1 0 0,-1 0 0,1 0 0,-1 0 0,1-1 0,-1 0 0,0 1 0,1-1 0,-1-1 0,0 1 0,0 0 0,-1-1 0,1 1 0,0-1 0,-1 0 0,0 0 0,1 0 0,-1 0 0,0 0 0,-1 0 0,1-1 0,-1 1 0,1-1 0,-1 1 0,1-5 0,-1 1 14,0 1-1,0 0 1,-1 0-1,1-1 1,-1 1 0,-1 0-1,1-1 1,-1 1-1,-1 0 1,1 0-1,-1 0 1,0 0-1,0 0 1,0 0-1,-1 0 1,-5-7-1,-2-1 104,-1 1-1,-1 0 0,0 1 0,-23-18 1,34 29-125,0 0 0,0 0 0,-1 1 0,1-1 0,-1 0 0,1 1 0,-1-1 1,1 1-1,-1-1 0,1 1 0,-1 0 0,1-1 0,-1 1 0,1 0 0,-1 0 0,1 0 0,-1 0 1,0 1-1,1-1 0,-1 0 0,1 1 0,-1-1 0,1 1 0,-1-1 0,1 1 0,0 0 0,-1-1 1,1 1-1,0 0 0,-1 0 0,1 0 0,-2 2 0,2-2-382,0 0 1,-1 1-1,1-1 0,0 0 0,0 1 0,0-1 1,0 1-1,0 0 0,0-1 0,1 1 1,-1 0-1,1-1 0,-1 1 0,1 0 1,-1 0-1,1 2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3.187"/>
    </inkml:context>
    <inkml:brush xml:id="br0">
      <inkml:brushProperty name="width" value="0.05" units="cm"/>
      <inkml:brushProperty name="height" value="0.05" units="cm"/>
      <inkml:brushProperty name="color" value="#004F8B"/>
    </inkml:brush>
  </inkml:definitions>
  <inkml:trace contextRef="#ctx0" brushRef="#br0">261 5 19913,'0'0'4493,"0"-4"-4172,0 10-413,0 601-1906,0-634 2005,2 14 63,-2-1 0,0 0 1,0 1-1,-1-1 0,-1 0 0,0 1 0,-1-1 0,-1 1 0,0 0 0,0 0 0,-11-20 0,14 31-33,-1 1 0,1-1-1,-1 0 1,1 1-1,-1-1 1,0 1-1,1 0 1,-1 0-1,0 0 1,0 0-1,0 0 1,0 0 0,0 0-1,0 0 1,0 1-1,0-1 1,0 1-1,-1 0 1,1-1-1,0 1 1,0 0 0,0 0-1,0 0 1,-1 1-1,1-1 1,0 1-1,0-1 1,0 1-1,0-1 1,0 1 0,-2 1-1,-8 3-37,2 1-1,-1 0 1,1 0-1,-11 8 1,20-13 7,-6 5-3,-1 0 0,1 0-1,-1 0 1,2 1 0,-1 1 0,1-1 0,0 1 0,1 0-1,-1 0 1,-6 16 0,7-11-29,1 0-1,1 0 0,0 0 1,1 0-1,0 0 1,1 1-1,0 17 1,1-30 1,1 1 0,-1-1 0,0 0 0,1 1 0,-1-1 0,1 0 0,-1 1 0,1-1 1,0 0-1,0 0 0,-1 1 0,1-1 0,0 0 0,0 0 0,0 0 0,0 0 0,0 0 1,1 0-1,-1-1 0,0 1 0,0 0 0,1 0 0,-1-1 0,0 1 0,1-1 0,-1 1 1,0-1-1,1 0 0,1 1 0,51 5-539,-45-6 434,10 1-182,1-1 1,0-1-1,0 0 0,-1-2 1,1 0-1,-1-1 0,0-1 1,0-1-1,0-1 0,21-10 1,-30 11 334,0 0 1,0-1 0,-1 1 0,0-2-1,0 1 1,0-2 0,-1 1-1,0-1 1,-1 0 0,0 0 0,-1-1-1,0 0 1,0 0 0,-1-1 0,0 1-1,-1-1 1,0 0 0,4-19 0,-6 15 800,0 0 0,-1-1 0,-1-15 0,0 23-193,9 25-586,1 25-179,11 40 140,-19-77-84,0 1 0,0 0 0,1 0 0,0-1-1,0 0 1,0 1 0,0-1 0,1 0 0,0-1 0,7 7 0,-8-9-1,1 0 1,0 0-1,0 0 1,0-1-1,0 1 1,1-1-1,-1 0 0,0 0 1,0-1-1,1 1 1,-1-1-1,0 0 1,1 0-1,3-1 1,63-12 7,-32-1 77,0-2-1,53-30 1,42-17 88,-118 56-58,0 2-1,0 0 0,1 1 0,-1 1 0,1 0 1,24 0-1,-38 4-25,-1-1 0,0 0 0,1 1 0,-1 0 0,0 0 0,1-1 0,-1 1 0,0 1 0,0-1 0,0 0 0,0 0-1,0 1 1,0-1 0,0 1 0,-1 0 0,1-1 0,0 1 0,-1 0 0,1 0 0,-1 0 0,0 0 0,0 0 0,0 0 0,0 1 0,0-1 0,0 0 0,0 1 0,-1-1 0,1 0 0,-1 1 0,0-1 0,0 5 0,1-3 20,-1 1 0,1-1 1,-1 1-1,-1 0 0,1-1 0,0 1 1,-1-1-1,0 1 0,0-1 0,-1 1 0,1-1 1,-1 0-1,0 0 0,0 0 0,0 0 1,-6 8-1,0-5 38,-2 0 0,1 0 0,-1 0-1,0-1 1,0-1 0,0 0 0,-1 0 0,-14 4 0,23-9-418,27-19-19926</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4.521"/>
    </inkml:context>
    <inkml:brush xml:id="br0">
      <inkml:brushProperty name="width" value="0.05" units="cm"/>
      <inkml:brushProperty name="height" value="0.05" units="cm"/>
      <inkml:brushProperty name="color" value="#004F8B"/>
    </inkml:brush>
  </inkml:definitions>
  <inkml:trace contextRef="#ctx0" brushRef="#br0">155 8 15991,'0'0'7577,"-11"-2"-7473,8 1-101,1 0 0,-1 0 0,1 1 0,-1-1 0,1 0-1,-1 1 1,0 0 0,1-1 0,-1 1 0,0 0-1,1 0 1,-1 1 0,0-1 0,1 1 0,-1-1 0,1 1-1,-1 0 1,1 0 0,-1 0 0,1 0 0,0 0-1,-1 0 1,1 1 0,0-1 0,0 1 0,0 0 0,0 0-1,0 0 1,0-1 0,1 2 0,-1-1 0,0 0-1,0 3 1,-7 8 13,1 1 0,1 0 0,0 0 0,1 1 0,1 0 0,0 0 0,1 0 0,0 1 0,1 0 0,1-1 0,0 30 0,2-24 10,-1-13-58,1-1 1,0 1-1,0-1 0,1 1 1,2 10-1,-2-16 8,0 0 0,-1 0-1,1-1 1,0 1 0,0-1 0,0 1-1,0 0 1,0-1 0,0 0 0,0 1-1,1-1 1,-1 0 0,1 1 0,-1-1-1,1 0 1,-1 0 0,1 0 0,-1 0-1,1-1 1,0 1 0,-1 0 0,1-1-1,0 1 1,0-1 0,0 0 0,2 1-1,5 0-28,-1 0 0,0 0-1,1-1 1,-1 0-1,0-1 1,1 1 0,-1-2-1,0 1 1,0-1 0,0 0-1,0-1 1,0 0 0,0 0-1,-1-1 1,1 0 0,-1 0-1,0-1 1,0 0-1,-1 0 1,1-1 0,-1 1-1,-1-1 1,1-1 0,-1 1-1,0-1 1,0 0 0,-1 0-1,0 0 1,0-1 0,0 1-1,-1-1 1,-1 0-1,1 0 1,-1 0 0,0 0-1,-1-1 1,0 1 0,0-11-1,-1-52 2621,0 71-2210,2 19-191,3-5-166,-1 0 1,2 0 0,0-1-1,0 1 1,2-1-1,-1-1 1,2 1 0,-1-1-1,2-1 1,-1 0-1,23 20 1,-23-24-103,0 0 0,0-1 0,1 0 0,0 0 0,0-1 0,0 0 0,0-1 0,1-1 0,0 1 0,0-1 0,0-1 0,0 0 0,0-1 0,0 0 1,0-1-1,19-1 0,-27 1 83,-1-1 1,1 0 0,0 1-1,-1-1 1,1 0-1,-1 0 1,1 0 0,-1-1-1,0 1 1,1 0 0,-1-1-1,0 0 1,0 1 0,0-1-1,0 0 1,0 0 0,-1 0-1,1-1 1,-1 1 0,1 0-1,-1 0 1,0-1-1,0 1 1,0-1 0,0 1-1,0-1 1,0 0 0,0-3-1,1-9 101,0 0 0,-1-1-1,-1-30 1,-1 20 140,1 18-122,-1 0 1,1-1 0,-2 1-1,1 0 1,-1 0 0,0 0 0,-1 0-1,0 0 1,0 0 0,-1 1-1,0-1 1,0 1 0,0 0 0,-1 0-1,0 1 1,-1-1 0,1 1-1,-1 0 1,-12-8 0,18 14-98,0 0 1,0 1-1,0-1 0,1 0 1,-1 1-1,0-1 1,0 1-1,0-1 0,0 0 1,0 1-1,0-1 1,0 1-1,0-1 0,0 0 1,-1 1-1,1-1 1,0 0-1,0 1 0,0-1 1,0 1-1,0-1 0,-1 0 1,1 1-1,0-1 1,0 0-1,-1 0 0,1 1 1,0-1-1,0 0 1,-1 1-1,1-1 0,0 0 1,-1 0-1,1 0 1,0 1-1,-1-1 0,1 0 1,0 0-1,-1 0 0,1 0 1,-1 0-1,1 0 1,0 0-1,-1 0 0,1 0 1,-1 0-1,0 0 1,347 0-453,-344 0 444,0 1-1,0-1 0,0 0 0,0 1 1,0-1-1,0 1 0,0 0 0,0-1 1,0 1-1,0 0 0,-1 0 0,1 0 1,0 0-1,-1 1 0,1-1 0,-1 0 1,1 1-1,-1-1 0,0 1 0,1 0 1,-1-1-1,0 1 0,0 0 0,0 0 1,0-1-1,-1 1 0,1 0 0,0 0 1,-1 0-1,1 0 0,-1 0 0,0 0 1,0 3-1,2 10-4,-1 0 0,-1 0 0,-2 25 1,0-11 41,1 10-1,1-17-25,-1-1-1,5 25 1,-4-44-6,1 1 1,0-1-1,0 0 1,0 0-1,0 0 1,1 0-1,-1-1 1,0 1-1,1 0 1,-1 0-1,1-1 1,0 1-1,0-1 1,-1 1-1,1-1 1,0 0-1,0 0 1,0 0-1,0 0 1,1 0-1,-1 0 1,0-1-1,0 1 1,0-1-1,1 1 1,-1-1-1,0 0 1,0 0-1,4 0 1,11 1-11,0-1 1,31-4-1,-43 3 5,14-2-40,0 0-1,0-2 1,-1 0-1,0-1 1,0-1 0,0 0-1,-1-2 1,0 0 0,0-1-1,20-16 1,-28 19 34,-1 0 1,1 0 0,-1-1-1,0 0 1,-1-1 0,0 0-1,-1 0 1,1 0-1,-2-1 1,1 0 0,-1 0-1,-1 0 1,0-1 0,-1 0-1,1 1 1,-2-1-1,0 0 1,1-22 0,-2 20 3,-4-17 507,2 29-482,1 0 0,-1 1 0,0-1 0,0 0-1,1 1 1,-1-1 0,0 0 0,0 1 0,0-1 0,0 1 0,0-1 0,0 1 0,0 0 0,0-1 0,0 1 0,0 0 0,0 0 0,0-1 0,0 1 0,0 0 0,0 0 0,0 0 0,0 0 0,0 0 0,0 1 0,0-1 0,0 0 0,-2 1-1,-3 1-21,0 0 0,0 1 0,0-1 0,0 1 0,1 1 0,-1-1 0,1 1 0,0 0 0,0 0 0,0 0-1,0 1 1,1 0 0,0 0 0,0 0 0,-5 9 0,2-4 6,1 0 0,0 0 1,1 1-1,0 0 0,1 0 0,0 0 0,-4 23 0,7-28-1,0 0-1,0 0 0,1 1 0,0-1 1,0 0-1,0 0 0,1 0 0,0 0 0,0 0 1,3 7-1,-3-10-4,1 0 0,0 0 0,0 0 0,1 0 0,-1-1 0,1 1 0,-1-1 0,1 0 1,0 1-1,0-1 0,0 0 0,0 0 0,0-1 0,0 1 0,0-1 0,1 0 0,-1 0 0,6 2 0,20 3-148,1-1-1,-1-1 1,1-2 0,46-2-1,-56 0 40,125-3-1194,4-13-1430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5.862"/>
    </inkml:context>
    <inkml:brush xml:id="br0">
      <inkml:brushProperty name="width" value="0.05" units="cm"/>
      <inkml:brushProperty name="height" value="0.05" units="cm"/>
      <inkml:brushProperty name="color" value="#004F8B"/>
    </inkml:brush>
  </inkml:definitions>
  <inkml:trace contextRef="#ctx0" brushRef="#br0">219 221 19817,'0'0'3089,"-7"6"-2896,-21 19-116,20-13 221,9-18-129,0-6-143,0 12-19,-1-1 0,0 0 0,1 0 0,-1 1 0,0-1 0,1 0 1,-1 0-1,0 0 0,0 1 0,0-1 0,0 0 0,0 0 0,0 0 0,0 0 0,0 1 0,0-1 0,-1 0 1,1 0-1,0 0 0,0 1 0,-1-1 0,1 0 0,0 0 0,-1 1 0,1-1 0,-1 0 0,1 1 0,-1-1 0,1 0 1,-1 1-1,0-1 0,1 1 0,-1-1 0,0 1 0,1-1 0,-1 1 0,0-1 0,0 1 0,1 0 0,-1-1 1,0 1-1,0 0 0,1 0 0,-1 0 0,-1-1 0,-4 1 16,-1 1 1,1-1-1,0 1 1,0 0-1,-1 1 1,1-1-1,0 1 1,0 0-1,0 1 1,1-1-1,-1 1 1,1 0-1,-1 1 0,1-1 1,0 1-1,0 0 1,-7 8-1,7-5-17,0 0 0,0 0-1,0 0 1,1 1 0,0 0-1,0 0 1,1 0 0,0 0-1,1 0 1,0 1 0,0-1 0,-1 16-1,2-15-4,-1 5 15,1-1 0,1 1 0,0 0 0,3 22 0,-3-33-15,1 0-1,0 0 1,-1 0-1,1 0 1,0-1-1,1 1 1,-1 0 0,0 0-1,1-1 1,-1 1-1,1-1 1,0 0-1,0 1 1,0-1 0,0 0-1,1 0 1,-1 0-1,0 0 1,1-1-1,-1 1 1,1-1-1,0 1 1,-1-1 0,1 0-1,0 0 1,5 1-1,8 1-46,0-1 0,0-1-1,0-1 1,0 0 0,0-1-1,0 0 1,0-2 0,0 0 0,-1 0-1,1-2 1,-1 0 0,0 0-1,0-2 1,-1 0 0,0 0-1,19-14 1,-21 12 30,1 0-1,-2 0 1,1-1-1,-2-1 1,1 0-1,-1-1 1,-1 1 0,0-2-1,-1 1 1,0-1-1,-1-1 1,-1 1-1,0-1 1,0-1-1,-2 1 1,0 0 0,4-23-1,-4 4 28,-1-57 0,-3 82 42,-1 0 0,1 0-1,-1 0 1,-1 1 0,1-1 0,-1 0-1,-1 1 1,0 0 0,0-1 0,0 1-1,-1 0 1,1 0 0,-7-7-1,10 14-49,0 0 0,-1-1 0,1 1 0,0 0 0,0 0-1,0 0 1,0 0 0,0 0 0,0 0 0,0 0 0,0-1-1,-1 1 1,1 0 0,0 0 0,0 0 0,0 0 0,0 0-1,0 0 1,0 0 0,-1 0 0,1 0 0,0 0 0,0 0 0,0 0-1,0 0 1,0 0 0,-1 0 0,1 0 0,0 0 0,0 0-1,0 0 1,0 0 0,0 0 0,-1 0 0,1 0 0,0 0-1,0 0 1,0 0 0,0 0 0,0 0 0,0 1 0,-1-1-1,1 0 1,0 0 0,0 0 0,0 0 0,0 0 0,0 0-1,0 0 1,0 1 0,0-1 0,0 0 0,0 0 0,-1 0-1,1 0 1,0 0 0,0 1 0,0-1 0,0 0 0,-3 18 190,3 34 104,0-38-267,0 41-89,4 120-610,-3-155 556,2 0 0,1 1 0,0-1 1,2-1-1,0 1 0,12 24 0,-18-43 70,1 0 1,0 0-1,0 0 0,0 0 0,0 0 0,0 0 0,0 0 0,0 0 0,1-1 0,-1 1 0,0 0 0,0-1 0,1 1 0,-1-1 0,0 1 0,1-1 0,-1 1 0,1-1 1,-1 0-1,0 0 0,1 0 0,-1 0 0,1 0 0,-1 0 0,1 0 0,-1 0 0,0-1 0,1 1 0,-1 0 0,0-1 0,1 1 0,-1-1 0,0 0 0,1 1 1,-1-1-1,0 0 0,2-1 0,5-3 30,0 1 1,-1-2-1,1 1 1,8-9-1,63-77 84,-60 67 126,0 1 0,2 1 0,0 0 1,28-20-1,-49 42-183,1 0 1,-1-1-1,0 1 1,0 0-1,1 0 1,-1 0-1,0-1 0,1 1 1,-1 0-1,0 0 1,1 0-1,-1 0 1,0 0-1,1-1 1,-1 1-1,1 0 1,-1 0-1,0 0 0,1 0 1,-1 0-1,0 0 1,1 0-1,-1 0 1,1 1-1,-1-1 1,0 0-1,1 0 1,-1 0-1,0 0 1,1 0-1,-1 1 0,0-1 1,1 0-1,-1 0 1,0 0-1,0 1 1,1-1-1,-1 0 1,0 1-1,0-1 1,1 0-1,-1 0 0,0 1 1,0-1-1,0 0 1,1 1-1,-1-1 1,0 1-1,0-1 1,0 0-1,0 1 1,0-1-1,0 0 1,0 1-1,0-1 0,0 0 1,0 1-1,0 0 1,0 30-185,0-23 260,-1 25 9,-1-23-94,2 0 0,-1 0-1,1 1 1,1-1 0,0 0-1,0 0 1,1 1 0,0-1 0,1 0-1,0-1 1,0 1 0,6 9 0,-6-16-41,-1-1 1,1 1 0,0-1-1,0 0 1,0 0 0,0 0-1,0-1 1,1 1 0,-1-1-1,0 0 1,1 0 0,-1 0-1,1 0 1,-1 0-1,1-1 1,0 0 0,-1 1-1,5-2 1,6 1-230,-1 0 0,1-2 0,20-3 0,-22 2 93,-1-1 0,0 1 0,0-2 0,0 1 0,-1-2-1,0 1 1,0-1 0,0-1 0,-1 0 0,1 0 0,-2-1 0,1 0 0,-1-1 0,13-17 0,-15 17 527,0-1 1,-1 0-1,0 1 1,-1-2-1,6-17 1,-20 137 1522,9-104-1873,-2 51 50,3-55-57,0 1 0,0 0 0,0 0 0,0-1 1,0 1-1,0 0 0,0 0 0,1-1 0,-1 1 0,0 0 0,1-1 0,0 1 0,-1-1 0,1 1 1,0 0-1,0-1 0,0 0 0,0 1 0,0-1 0,0 0 0,0 1 0,1-1 0,-1 0 1,0 0-1,2 1 0,5 0-41,0-1 0,-1 0 0,1 0 0,0-1-1,-1 0 1,1-1 0,0 0 0,-1 0 0,1 0 0,-1-1 0,1 0 0,-1-1 0,0 1 0,0-1 0,13-8 0,-15 8 15,0-1 1,0 1 0,-1-1-1,1 0 1,-1 0 0,0 0-1,0-1 1,0 1-1,-1-1 1,0 0 0,0 0-1,0 0 1,0 0 0,-1-1-1,0 1 1,0-1-1,0 1 1,-1-1 0,0 0-1,0 0 1,0-9-1,-1 10 46,1 1-1,-1 0 0,0 0 0,0-1 0,-1 1 0,1 0 1,-1 0-1,0 0 0,0-1 0,0 1 0,-1 0 0,1 0 0,-1 1 1,0-1-1,0 0 0,-1 0 0,1 1 0,-1 0 0,1-1 0,-1 1 1,0 0-1,0 0 0,-1 1 0,1-1 0,-1 0 0,1 1 1,-1 0-1,0 0 0,0 0 0,0 1 0,0-1 0,0 1 0,0 0 1,-4-1-1,2 1 16,-4-3 207,15 5 23,21 1-242,336-1-960,-350-2 887,-6 1 47,0 0 1,0-1-1,0 1 0,-1-1 0,1-1 1,8-1-1,-14 2 141,0 10 62,-2 0 1,1 0-1,-1 0 1,0 0 0,-1 0-1,0 0 1,-7 14-1,6-15-158,1 0 0,-1 0 0,2 1 0,-1-1 0,1 1 0,0 0 0,0 15-1,1-10-12,1-10-26,0-1-1,0 0 1,0 1-1,0-1 1,0 0-1,1 1 1,0-1-1,-1 0 1,3 4-1,-2-6-11,0 0 0,0 1-1,0-1 1,0 0-1,0 0 1,0-1-1,1 1 1,-1 0-1,0 0 1,1 0-1,-1-1 1,0 1 0,1-1-1,-1 1 1,1-1-1,-1 0 1,1 1-1,-1-1 1,1 0-1,0 0 1,-1 0 0,1 0-1,1-1 1,5 1-44,0 0 1,0 0 0,0-1-1,0 0 1,0-1-1,-1 0 1,1 0 0,-1-1-1,1 0 1,-1 0-1,0 0 1,0-1 0,0 0-1,-1-1 1,1 1-1,-1-1 1,0-1 0,0 1-1,-1-1 1,0 0-1,0 0 1,0 0 0,-1-1-1,0 0 1,0 0-1,0 0 1,-1 0 0,0-1-1,-1 1 1,0-1-1,0 1 1,0-1 0,-1 0-1,0 0 1,-1-11-1,1 15 87,-1 1-1,0-1 0,0 0 0,-1 0 0,1 0 0,-1 0 0,0 0 0,0 0 0,0 0 0,0 1 0,-1-1 0,-1-3 0,1 5-26,0 1 0,1 0 1,-1-1-1,0 1 0,0 0 0,0 0 0,0 0 0,0 0 1,0 0-1,0 0 0,0 1 0,0-1 0,0 1 1,0-1-1,-1 1 0,1 0 0,0 0 0,0 0 1,0 0-1,-1 0 0,1 1 0,-4 0 0,5-1-84,0 1 0,0-1 0,0 0 0,0 1 1,0-1-1,0 0 0,0 1 0,0-1 0,0 1 0,0 0 0,0-1 0,0 1 0,0 0 0,1-1 0,-1 1 0,0 0 0,0 0 0,1 0 0,-1 0 0,1 0 0,-1 0 0,1 0 0,-1 0 0,1 0 0,-1 0 0,1 0 0,0 0 0,0 0 0,0 0 0,-1 0 0,1 0 0,0 0 0,0 0 0,1 2 0,-1 5-3944</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6.669"/>
    </inkml:context>
    <inkml:brush xml:id="br0">
      <inkml:brushProperty name="width" value="0.05" units="cm"/>
      <inkml:brushProperty name="height" value="0.05" units="cm"/>
      <inkml:brushProperty name="color" value="#004F8B"/>
    </inkml:brush>
  </inkml:definitions>
  <inkml:trace contextRef="#ctx0" brushRef="#br0">258 1 19897,'0'0'2735,"-9"20"-2538,-2 2-162,6-13-23,0 0-1,1 0 1,0 0-1,0 1 1,1 0 0,1-1-1,-1 1 1,2 0 0,-1 0-1,1 20 1,2-11-9,-2-1 1,0 1 0,-1-1-1,0 0 1,-8 24-1,9-37-57,-1 0-1,0 0 1,-1 0-1,1 0 1,-1-1-1,0 0 1,0 1-1,0-1 1,0 0-1,-1 0 1,0-1-1,0 1 1,0-1-1,0 1 0,0-1 1,-1-1-1,1 1 1,-1-1-1,0 0 1,0 0-1,0 0 1,-9 2-1,8-2-48,-1-1 0,1 0 0,-1 0 0,1-1 0,-1 1 0,0-2 0,-9 0 0,14 1 147,0-1 0,1 1-1,-1-1 1,0 1 0,1-1-1,-1 0 1,1 1-1,-1-1 1,1 0 0,-1 0-1,1 0 1,0 0-1,-1 0 1,1-1 0,0 1-1,0 0 1,0 0-1,0-1 1,0 1 0,0-1-1,0 1 1,0-1 0,1 0-1,-1 1 1,1-1-1,-1 1 1,1-1 0,-1 0-1,1 0 1,0 1-1,0-1 1,0 0 0,0-1-1,0 2 611,14 1-595,9 0-58,34 1-45,1-2 0,-1-3 1,109-21-1,-163 24 34,169-48-972,-144 39 726,0 0 0,-2-2 0,1-1-1,26-18 1,-50 29 290,0 0 0,0 0 0,0 0 0,0 0-1,0 0 1,0-1 0,-1 0 0,1 1 0,-1-1 0,1 0 0,-1 0 0,0 0-1,-1-1 1,1 1 0,0 0 0,-1-1 0,0 1 0,0-1 0,0 1 0,0-1-1,0 0 1,-1 1 0,0-1 0,0 0 0,0 0 0,0 1 0,0-1-1,-1 0 1,1 1 0,-1-1 0,0 0 0,0 1 0,-1-1 0,1 1 0,-1 0-1,1-1 1,-1 1 0,0 0 0,-1 0 0,1 0 0,0 0 0,-1 1-1,1-1 1,-1 1 0,0-1 0,0 1 0,0 0 0,0 0 0,-1 0 0,1 0-1,0 1 1,-1 0 0,1-1 0,-1 1 0,1 0 0,-1 1 0,0-1-1,-5 0 1,3 0 6,-1 1 0,1 0 0,-1 0 0,1 0 0,0 1 0,-1 0 0,1 0 0,0 0 0,0 1 1,-1 0-1,1 0 0,1 1 0,-1-1 0,0 1 0,1 1 0,-1-1 0,1 1 0,0 0 0,0 0 0,0 0 0,1 1 0,0 0 0,-6 7 0,4-3-45,0 1 0,0 0 1,1 0-1,0 0 0,1 1 0,0-1 1,1 1-1,0 0 0,0 0 1,1 1-1,1-1 0,0 16 0,1-25-63,0 0-1,1 1 0,-1-1 1,1 1-1,0-1 0,0 0 1,0 0-1,0 1 0,0-1 1,0 0-1,1 0 0,-1 0 1,1 0-1,-1 0 0,1 0 1,0-1-1,-1 1 0,1-1 1,0 1-1,0-1 0,0 1 1,1-1-1,-1 0 0,0 0 1,0 0-1,1 0 0,-1-1 1,0 1-1,1-1 0,-1 1 1,1-1-1,4 0 0,11 2-747,0-1 1,0-1-1,24-3 0,-34 3 388,7-2 29,0 0-1,-1-1 1,1-1-1,-1 0 1,1-1-1,-1 0 0,-1-1 1,24-14-1,1-5 1800,54-48-1,-52 40 1903,-40 33-3252,0 0-1,0 0 0,0 0 1,1-1-1,-1 1 0,0 0 1,0 0-1,1 0 1,-1 0-1,0-1 0,0 1 1,1 0-1,-1 0 0,0 0 1,0 0-1,1 0 1,-1 0-1,0 0 0,1 0 1,-1 0-1,0 0 1,0 0-1,1 0 0,-1 0 1,0 0-1,0 0 0,1 0 1,-1 0-1,0 0 1,0 1-1,1-1 0,-1 0 1,0 0-1,0 0 0,1 0 1,-1 0-1,0 1 1,0-1-1,0 0 0,1 0 1,-1 0-1,0 1 0,0-1 1,0 0-1,1 1 1,4 19 521,-4 32-845,-1-45 560,0 88-1,0-93-301,5-5-34,102-54-171,-72 36 204,0 2 0,67-25 0,-98 42 19,0 1 1,0 0-1,0 1 1,0-1-1,0 1 1,0-1-1,0 1 1,0 0-1,0 1 1,0-1-1,0 1 1,0 0-1,-1 0 1,1 0-1,6 2 1,-1 3-14,0-1 1,0 1-1,0 0 1,10 10-1,-11-9 0,1 0 0,0-1 1,0 1-1,0-2 0,13 7 0,-4-6-297,0-1 0,0-1 0,0 0 0,1-1-1,22 1 1,41-3-2480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7.649"/>
    </inkml:context>
    <inkml:brush xml:id="br0">
      <inkml:brushProperty name="width" value="0.05" units="cm"/>
      <inkml:brushProperty name="height" value="0.05" units="cm"/>
      <inkml:brushProperty name="color" value="#004F8B"/>
    </inkml:brush>
  </inkml:definitions>
  <inkml:trace contextRef="#ctx0" brushRef="#br0">0 8 16712,'0'0'4001,"35"23"-3680,113 80-111,-133-92-202,1 1-1,-2 1 0,1 0 0,-2 1 1,0 0-1,-1 1 0,17 25 0,-24-29 52,1 0 1,-2 1-1,1 0 0,-2 0 1,0 0-1,0 0 0,-1 0 0,0 0 1,-1 1-1,-1 15 0,-1-36 263,0 1 0,0 0 0,-1-1 0,0 1 0,-5-12 0,-4-13-245,6 4-41,1-1 0,2 0 0,1-42 0,1 67-36,0-2-30,1 0-1,-1 0 1,1 0-1,1 0 1,-1 1-1,1-1 1,0 0 0,0 1-1,0 0 1,1-1-1,0 1 1,0 0-1,0 0 1,1 0 0,0 1-1,0-1 1,0 1-1,0 0 1,1 0 0,-1 1-1,1-1 1,0 1-1,0 0 1,1 0-1,-1 0 1,0 1 0,1 0-1,8-2 1,16-4-178,-1 1 1,1 2 0,0 0 0,37 1-1,-58 3 195,27 0-115,-35 1 129,-1 0 0,1 0 0,0-1 0,-1 1-1,1 0 1,0 0 0,-1 0 0,1 0 0,0 0 0,-1 0-1,1 0 1,0 0 0,0 0 0,-1 0 0,1 1-1,0-1 1,-1 0 0,1 0 0,-1 1 0,1-1-1,0 0 1,-1 1 0,1-1 0,-1 0 0,1 1-1,-1-1 1,1 1 0,-1-1 0,1 1 0,-1-1-1,1 1 1,-1-1 0,0 1 0,1 0 0,-1-1 0,0 1-1,0-1 1,1 1 0,-1 0 0,0-1 0,0 1-1,0 0 1,0-1 0,0 1 0,0 0 0,0-1-1,0 1 1,0 0 0,0-1 0,0 1 0,0 0-1,-1-1 1,1 1 0,0 0 0,0-1 0,-1 2 0,1-1 8,-1 3 26,0 0 0,0 0 0,-1 0 0,1 0 0,-1 0 0,0 0 0,0 0 0,0-1 0,0 1 0,-1-1 0,0 1 0,1-1 0,-4 3 0,-50 43 394,20-19-246,29-22-159,0-1 0,1 1 0,0 0 0,0 0 0,-5 11 0,9-16-52,1 0-1,-1 0 1,1 1 0,0-1 0,-1 0 0,2 1-1,-1-1 1,0 0 0,1 1 0,-1-1 0,1 1-1,0-1 1,0 1 0,1-1 0,-1 1 0,1-1-1,-1 0 1,3 5 0,10-3-626,-1-5 409,0 0-1,0 0 1,0-1-1,-1-1 0,1 0 1,-1 0-1,1-1 1,-1-1-1,0 0 0,0 0 1,18-10-1,-23 10 212,0 0 0,0-1 0,-1 0 0,1 0 0,-1 0 0,0 0 0,0-1-1,7-11 1,-9 11 356,0 0 0,0 0 0,0 0 0,-1-1 0,0 1 0,0-1 0,-1 0 1,0 1-1,0-1 0,0-11 0,-1 23-263,1 0 1,0 0 0,1-1-1,-1 1 1,1 0-1,0 0 1,0-1 0,0 1-1,1-1 1,0 0 0,-1 0-1,2 0 1,-1 0-1,0 0 1,1 0 0,-1-1-1,1 0 1,0 0 0,6 4-1,-1-1-178,1 0-1,0-1 0,0 1 0,0-2 1,0 0-1,1 0 0,19 4 0,-1-5-1171,-7-3-1099</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8.013"/>
    </inkml:context>
    <inkml:brush xml:id="br0">
      <inkml:brushProperty name="width" value="0.05" units="cm"/>
      <inkml:brushProperty name="height" value="0.05" units="cm"/>
      <inkml:brushProperty name="color" value="#004F8B"/>
    </inkml:brush>
  </inkml:definitions>
  <inkml:trace contextRef="#ctx0" brushRef="#br0">0 90 13046,'0'0'9892,"25"6"-9681,80 24-219,-100-29 9,-1 1-1,1 0 0,-1 0 0,1 1 1,-1-1-1,0 1 0,0 0 1,0 0-1,0 0 0,-1 0 0,1 1 1,-1 0-1,0-1 0,0 1 1,0 0-1,-1 1 0,1-1 1,2 7-1,-2-1-24,-1 0 1,0 0-1,-1-1 0,0 1 1,0 0-1,-1 15 0,-1-12-77,1-12 100,0-1 1,0 1-1,0-1 0,0 0 1,0 1-1,0-1 0,0 1 1,-1-1-1,1 0 1,0 1-1,0-1 0,-1 0 1,1 1-1,0-1 1,0 0-1,-1 1 0,1-1 1,0 0-1,-1 0 0,1 1 1,0-1-1,-1 0 1,1 0-1,-1 0 0,1 1 1,0-1-1,-1 0 0,1 0 1,-1 0-1,1 0 1,0 0-1,-1 0 0,1 0 1,-1 0-1,1 0 1,0 0-1,-1 0 0,1 0 1,-1 0-1,1 0 0,-1 0 1,1-1-1,0 1 1,-1 0-1,1 0 0,0 0 1,-1-1-1,1 1 0,0 0 1,-1 0-1,1-1 1,0 1-1,-1 0 0,1-1 1,0 0-1,-3-3 22,1-1 0,0 0-1,0 0 1,0-1 0,1 1 0,0 0-1,0-1 1,0 1 0,1 0-1,-1-1 1,2-7 0,-1 4 7,0-1 0,1 1 0,0-1 0,0 1 0,1 0 1,4-12-1,3 6-18,0 1 1,1 1 0,1-1-1,0 1 1,1 1 0,0 0-1,1 1 1,0 1 0,26-16-1,-38 25 0,1 0 1,-1 1-1,1-1 0,-1 0 0,1 1 0,-1 0 0,1-1 0,-1 1 0,1 0 1,-1 0-1,1 0 0,0 0 0,-1 0 0,1 0 0,-1 0 0,1 0 0,0 1 0,-1-1 1,1 1-1,-1-1 0,1 1 0,-1 0 0,0-1 0,1 1 0,-1 0 0,0 0 0,1 0 1,-1 0-1,2 2 0,2 2-23,0 1 1,0 1-1,-1-1 1,7 13-1,-2-4 45,6 7 28,1 0 0,32 34 0,-41-49-215,0 0 0,0-1 0,1 0 1,0 0-1,0-1 0,0 0 0,1 0 0,-1-1 0,1 0 0,0-1 0,10 3 0,1-4-3065,-10-4-4138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5.457"/>
    </inkml:context>
    <inkml:brush xml:id="br0">
      <inkml:brushProperty name="width" value="0.05" units="cm"/>
      <inkml:brushProperty name="height" value="0.05" units="cm"/>
      <inkml:brushProperty name="color" value="#004F8B"/>
    </inkml:brush>
  </inkml:definitions>
  <inkml:trace contextRef="#ctx0" brushRef="#br0">28 8 16872,'0'0'7494,"-4"-3"-7171,4 2-323,-1 1 0,1 0 1,0-1-1,-1 1 0,1 0 0,0-1 1,-1 1-1,1 0 0,-1 0 1,1-1-1,0 1 0,-1 0 0,1 0 1,-1 0-1,1 0 0,-1-1 1,1 1-1,-1 0 0,1 0 0,-1 0 1,1 0-1,-1 0 0,1 0 1,0 0-1,-1 0 0,1 0 0,-1 1 1,1-1-1,-1 0 0,1 0 1,-1 0-1,1 0 0,0 1 0,-1-1 1,1 0-1,-1 1 0,1-1 1,0 0-1,-1 0 0,1 1 0,0-1 1,-1 1-1,1 0 0,-6 29-93,15 53-40,42 98 146,-6-30 12,-23-41-718,-5 2 0,4 169 0,-42-603 1230,21 303-520,0 1 1,2-1 0,0 0 0,1 1-1,0-1 1,2 1 0,0 0 0,9-20-1,-10 32-12,-1-1 0,1 1 0,0 0 0,0 0 0,1 0 0,-1 1 0,1-1 0,1 1 1,-1 0-1,1 1 0,0-1 0,0 1 0,0 0 0,0 1 0,1-1 0,0 1 0,-1 0 0,1 1 0,0 0 0,1 0 0,-1 1 0,0-1 0,0 1 0,10 1 0,-10 0-14,1 0 0,-1 0 0,0 1 1,1 0-1,-1 1 0,0 0 0,0 0 0,0 0 1,0 1-1,0 0 0,-1 0 0,1 1 0,-1 0 0,0 0 1,8 7-1,-11-8-8,0 0 1,0 0 0,0 1 0,0-1 0,0 1-1,0 0 1,-1 0 0,0 0 0,0 0 0,0 0-1,0 0 1,-1 1 0,0-1 0,0 1 0,0-1-1,0 1 1,-1-1 0,1 1 0,-1 0 0,0-1-1,-1 1 1,1-1 0,-1 1 0,0-1-1,0 1 1,-3 5 0,3-6 5,-1-1-1,0 1 1,0-1 0,-1 1-1,1-1 1,-1 0 0,0 0-1,0 0 1,0 0-1,0 0 1,0-1 0,0 1-1,-1-1 1,1 0 0,-1 0-1,-5 2 1,-65 19-194,63-21 150,-10 3-252,0-1 1,0 0 0,-34 0 0,54-4 255,1-1 0,0 1 1,0 0-1,0 0 0,-1 0 0,1 0 0,0 0 0,0 0 1,0 0-1,0-1 0,-1 1 0,1 0 0,0 0 1,0 0-1,0 0 0,0-1 0,0 1 0,-1 0 1,1 0-1,0 0 0,0-1 0,0 1 0,0 0 1,0 0-1,0 0 0,0-1 0,0 1 0,0 0 1,0 0-1,0-1 0,0 1 0,0 0 0,0 0 1,0 0-1,0-1 0,0 1 0,0 0 0,0 0 0,0 0 1,0-1-1,1 1 0,-1 0 0,0 0 0,0 0 1,0-1-1,0 1 0,0 0 0,1 0 0,-1 0 1,0 0-1,0 0 0,0-1 0,0 1 0,1 0 1,-1 0-1,0 0 0,0 0 0,0 0 0,1 0 1,-1 0-1,0 0 0,0 0 0,0 0 0,1 0 0,-1 0 1,0 0-1,1 0 0,30-20-6416</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39.694"/>
    </inkml:context>
    <inkml:brush xml:id="br0">
      <inkml:brushProperty name="width" value="0.05" units="cm"/>
      <inkml:brushProperty name="height" value="0.05" units="cm"/>
      <inkml:brushProperty name="color" value="#004F8B"/>
    </inkml:brush>
  </inkml:definitions>
  <inkml:trace contextRef="#ctx0" brushRef="#br0">154 86 17784,'0'0'5829,"6"7"-5695,5 8-120,-1 1 0,0 0-1,-1 0 1,0 1 0,10 31 0,27 104 126,-34-108-126,1 9 37,-1-5-311,-9-37-366,-1-15-529,-2-5 1160,0 1 1,0-1-1,-1 1 0,0-1 1,-1 1-1,0 0 0,0 0 0,-1 0 1,-6-15-1,7 21 34,1-1 0,-1 1 0,0 0 0,1 0 0,-1 0 1,0 0-1,0 1 0,0-1 0,-1 0 0,1 1 0,0-1 0,0 1 0,-1 0 0,-4-2 0,3 2 15,-1 0 1,1 1-1,0 0 0,-1-1 1,1 1-1,0 1 0,0-1 0,-1 0 1,1 1-1,0 0 0,0 0 0,-5 2 1,-6 3-27,-1 1 1,1 1 0,0 0 0,1 1-1,-18 14 1,22-16-4,1 1-1,0 0 1,0 0 0,1 1 0,0 0-1,1 0 1,0 1 0,-9 16 0,14-20-20,0 1 1,0-1-1,1 1 1,-1 0-1,2 0 1,-1 0-1,1 0 1,0 8-1,0-14-4,0 0-1,0 0 0,0-1 0,0 1 1,0 0-1,1 0 0,-1-1 0,0 1 0,0 0 0,1-1 0,-1 1 0,0 0 0,1-1 0,-1 1 0,1-1 1,-1 1-1,1 0 0,-1-1 0,1 1 0,-1-1 0,1 0 0,-1 1 0,1-1 0,0 1 0,-1-1 0,1 0 0,0 1 1,-1-1-1,1 0 0,1 0 0,24 4-12,-18-3 3,32 1-403,1-1 1,0-3 0,-1 0 0,1-3 0,-1-1 0,0-3-1,63-20 1,-60 13-2443,0-2-1,-1-2 0,64-41 0,-97 56 2131,-1-1-1,1 0 0,-1-1 0,12-12 0,-4-9 3669,-13-5 7005,-4 31-9749,0 0 0,0 0 0,0 0 1,0 0-1,0 1 0,-1-1 0,1 0 1,0 1-1,-1-1 0,1 1 0,-1-1 0,0 1 1,1 0-1,-1 0 0,0 0 0,0 0 1,0 0-1,0 0 0,0 0 0,0 1 1,0-1-1,0 1 0,0-1 0,0 1 0,0 0 1,0 0-1,-3 0 0,-1-1-97,0 1 0,0-1 0,-1 1 0,1 1-1,0-1 1,0 1 0,-1 0 0,1 1 0,-6 2 0,7-2-98,0 1-1,0-1 1,0 1 0,1 1 0,-1-1 0,1 1 0,-1 0-1,1 0 1,1 0 0,-1 0 0,0 1 0,1 0-1,0-1 1,0 1 0,-3 9 0,2-3-39,0 0 1,1 0-1,1 0 0,0 0 1,1 1-1,0-1 0,1 12 1,0-22-2,0 1 0,0-1 0,0 0 0,0 0-1,0 0 1,1 0 0,-1 0 0,0 0 0,1 0 0,-1 0 0,1 0 0,-1 0 0,1 0 0,0 0 0,-1-1 0,1 1 0,0 0 0,0 0 0,0-1 0,-1 1 0,1 0 0,0-1 0,0 1 0,1 0 0,33 8-653,-24-9 564,0 0-1,0-1 0,0 0 0,16-3 0,-14-1 113,-1-1 1,1 0-1,-1 0 0,0-2 1,-1 1-1,0-1 0,0-1 1,-1 0-1,0-1 0,0 0 1,9-13-1,31-27 288,-49 49-257,-1 0 1,1 0-1,0 0 1,0 1-1,0-1 0,0 0 1,0 1-1,1-1 0,-1 1 1,0-1-1,0 1 1,0-1-1,0 1 0,1 0 1,-1-1-1,0 1 0,0 0 1,1 0-1,-1 0 1,0 0-1,0 0 0,1 0 1,-1 1-1,0-1 0,0 0 1,2 1-1,-1 1-17,1-1-1,-1 1 0,0-1 1,0 1-1,0 0 0,0 0 1,0 0-1,0 0 0,0 0 1,-1 1-1,3 2 0,2 7-23,0-1-1,-1 1 0,7 23 0,-8-18 23,-1 1-1,0 0 1,-1 0-1,-1 29 1,28-95 189,10-27 12,10-19 47,-44 85-220,1 0 0,0 0 0,1 1 0,0 0 0,0 0-1,1 1 1,9-8 0,-16 15-29,1-1 0,-1 0 0,1 1 0,-1 0 0,1-1-1,-1 1 1,1 0 0,-1-1 0,1 1 0,-1 0 0,1 0-1,0 0 1,-1 1 0,1-1 0,-1 0 0,1 0 0,-1 1-1,1-1 1,-1 1 0,1 0 0,-1-1 0,0 1 0,1 0-1,-1 0 1,0 0 0,0 0 0,1 0 0,-1 0 0,0 0 0,0 0-1,0 0 1,0 0 0,1 3 0,31 48-71,-30-48 74,3 9-33,-1-1 1,0 1-1,-1 0 0,0 1 1,-1-1-1,0 1 0,-1-1 0,-1 1 1,0 27-1,9-43-502,9-11 506,0 0-1,-1-1 1,-1-1 0,0-1 0,-1 0 0,-1-1 0,22-32 0,-15 21 334,47-47 0,-68 74-304,-1 0-1,1 1 0,-1-1 1,1 0-1,0 1 1,0-1-1,-1 1 1,1-1-1,0 1 1,0-1-1,0 1 0,0-1 1,0 1-1,-1 0 1,1 0-1,0-1 1,0 1-1,0 0 1,0 0-1,0 0 1,0 0-1,0 0 0,0 0 1,0 0-1,0 1 1,0-1-1,0 0 1,-1 0-1,1 1 1,0-1-1,0 1 1,0-1-1,0 0 0,-1 1 1,1 0-1,0-1 1,0 1-1,-1-1 1,1 1-1,0 0 1,-1 0-1,1-1 0,-1 1 1,1 0-1,-1 0 1,1 0-1,-1-1 1,0 1-1,1 0 1,-1 0-1,0 0 1,1 1-1,3 9 8,-1 0 0,0 1-1,2 16 1,-2-13-8,-1-5 2,0 1 1,1-1-1,0 0 0,1 0 1,0 0-1,1 0 1,9 13-1,-11-19-3,0 0 0,0 0 0,1-1-1,0 0 1,-1 1 0,1-1 0,0-1 0,1 1-1,-1 0 1,0-1 0,1 0 0,0 0 0,-1-1-1,1 1 1,0-1 0,0 0 0,0 0 0,7 0 0,-1 0-24,1 0 0,0-1 0,-1 0 0,1-1 1,-1-1-1,1 0 0,-1 0 0,0-1 0,22-8 1,-29 9-31,0-1 1,1 1-1,-1-1 1,0 0 0,0 0-1,0 0 1,-1-1-1,1 1 1,-1-1 0,0 0-1,0 0 1,0 0-1,0-1 1,-1 1 0,0 0-1,0-1 1,0 0 0,0 1-1,-1-1 1,1 0-1,-1 0 1,-1 0 0,1 0-1,-1 0 1,0-7-1,-2-30-170,-1 1 0,-2 0-1,-12-44 1,12 58 644,2 0 0,1 0 0,2-35 0,0 33 1112,0 29-1277,-5 28-242,0 1-16,1 0 0,2 1 0,0-1 0,3 1 0,0-1 0,6 33 0,-4-53 8,0 1-1,0-1 1,1 1 0,1-1-1,-1 0 1,1-1-1,1 1 1,0-1-1,0 0 1,1 0 0,-1-1-1,2 0 1,-1 0-1,1-1 1,0 0-1,0 0 1,18 9 0,-12-8-128,0 0 1,0-1 0,1-1-1,0 0 1,0-1 0,0 0-1,0-2 1,0 0 0,1 0 0,-1-1-1,18-2 1,-29 1 68,-1-1 0,1 1 0,0-1 1,-1 0-1,1 0 0,-1 0 0,1-1 0,-1 1 0,0-1 0,1 0 1,-1 0-1,0 0 0,0 0 0,0-1 0,-1 1 0,1-1 1,0 0-1,-1 1 0,0-1 0,0 0 0,0-1 0,3-5 0,1-4 85,-1-1-1,-1 0 0,0 0 1,3-23-1,7-25 1484,-14 62-1503,1 0-1,-1 0 0,0 0 1,0 0-1,0 0 1,0 0-1,0 1 0,0-1 1,0 0-1,0 0 1,0 0-1,0 0 1,0 0-1,0 0 0,1 0 1,-1 0-1,0 0 1,0 0-1,0 0 0,0 0 1,0 0-1,0 0 1,0 0-1,0 0 0,0 0 1,1 0-1,-1 0 1,0 0-1,0 0 0,0 0 1,0 0-1,0 0 1,0 0-1,0 0 0,0 0 1,0 0-1,0-1 1,1 1-1,-1 0 1,0 0-1,0 0 0,0 0 1,0 0-1,0 0 1,0 0-1,0 0 0,0 0 1,0 0-1,0 0 1,0 0-1,0-1 0,0 1 1,0 0-1,0 0 1,0 0-1,0 0 0,0 0 1,0 0-1,0 0 1,0 0-1,0 0 1,0-1-1,0 1 0,3 13 81,-1 14-199,-2 106-389,0-133 438,0 1-1,1 0 1,-1 0-1,1 0 1,-1 0 0,1-1-1,0 1 1,-1 0-1,1 0 1,0-1-1,-1 1 1,1-1 0,0 1-1,0 0 1,-1-1-1,1 1 1,0-1 0,0 0-1,0 1 1,0-1-1,0 0 1,0 0 0,0 1-1,0-1 1,0 0-1,-1 0 1,1 0-1,0 0 1,0 0 0,0 0-1,0 0 1,0-1-1,2 1 1,37-6-181,28-16 204,-51 15 116,1 1 0,34-7 0,-52 12-69,1 1 0,0 0 0,0 0 1,0 0-1,-1 0 0,1 0 0,0 0 0,0 0 0,0 0 0,-1 0 1,1 0-1,0 0 0,0 1 0,0-1 0,-1 0 0,1 0 0,0 1 0,0-1 1,-1 1-1,1-1 0,0 1 0,-1-1 0,1 1 0,-1-1 0,1 1 0,0-1 1,-1 1-1,0 0 0,1-1 0,-1 1 0,1 0 0,-1-1 0,0 1 1,1 1-1,1 30 91,-2-22-68,0-1 6,1 10 55,0-1 0,-2 0-1,0 1 1,-1-1 0,-1 0-1,0 0 1,-2 0-1,0-1 1,-13 29 0,7-25-65,-2 0 0,-1-1 1,0-1-1,-1 0 0,-1-1 1,-1 0-1,-1-2 0,0 0 1,-30 19-1,30-23 9,0-1 1,-1 0 0,-1-2-1,1 0 1,-2-2 0,1 0-1,-1-1 1,0-1 0,0-1-1,-39 3 1,57-7-37,0 1 0,0-1 0,0 0 0,0-1-1,0 1 1,0-1 0,0 1 0,1-1 0,-1 0 0,0 0-1,0 0 1,0 0 0,1 0 0,-1-1 0,1 1 0,-1-1-1,1 0 1,0 0 0,0 1 0,-1-2 0,-2-2 0,3 1-89,1 1 1,-1-1 0,1 1-1,0-1 1,-1 0-1,1 0 1,1 1 0,-1-1-1,1 0 1,-1 0-1,1 0 1,0 0 0,1 0-1,-1 0 1,1 1 0,0-5-1,0 5-127,0-1 0,0 1 0,0 0 0,0 0 0,0 0 0,1 0-1,-1 0 1,1 0 0,3-3 0,31-29-4361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40.033"/>
    </inkml:context>
    <inkml:brush xml:id="br0">
      <inkml:brushProperty name="width" value="0.05" units="cm"/>
      <inkml:brushProperty name="height" value="0.05" units="cm"/>
      <inkml:brushProperty name="color" value="#004F8B"/>
    </inkml:brush>
  </inkml:definitions>
  <inkml:trace contextRef="#ctx0" brushRef="#br0">80 11 23099,'0'0'3425,"0"-11"-3681,-21 11-2225,-37 0-1601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47.443"/>
    </inkml:context>
    <inkml:brush xml:id="br0">
      <inkml:brushProperty name="width" value="0.05" units="cm"/>
      <inkml:brushProperty name="height" value="0.05" units="cm"/>
      <inkml:brushProperty name="color" value="#004F8B"/>
    </inkml:brush>
  </inkml:definitions>
  <inkml:trace contextRef="#ctx0" brushRef="#br0">11 1 14150,'0'0'7577,"-1"0"-7525,1 0-1,-1 0 1,1 0-1,-1 1 1,1-1 0,0 0-1,-1 0 1,1 1-1,-1-1 1,1 1-1,0-1 1,-1 0-1,1 1 1,0-1 0,-1 1-1,1-1 1,0 0-1,-1 1 1,1-1-1,0 1 1,0-1-1,0 1 1,0-1 0,0 1-1,-1-1 1,1 1-1,0-1 1,0 1-1,0-1 1,0 2-1,0 32-106,-1-15 55,0-1 0,2 1 0,0 0 0,1-1 0,0 1 0,2-1 0,0 0-1,13 34 1,10 0 0,-12-26 10,-2 1 0,-1 0 1,-1 0-1,10 38 0,-18-47-1285,-6-38-1703,-4-15-4116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47.803"/>
    </inkml:context>
    <inkml:brush xml:id="br0">
      <inkml:brushProperty name="width" value="0.05" units="cm"/>
      <inkml:brushProperty name="height" value="0.05" units="cm"/>
      <inkml:brushProperty name="color" value="#004F8B"/>
    </inkml:brush>
  </inkml:definitions>
  <inkml:trace contextRef="#ctx0" brushRef="#br0">0 22 17400,'0'0'4258,"20"-4"-4189,16-2-67,-1 0-1,1 3 1,0 1 0,37 3-1,-19 4-1,1 3-1,101 30 1,-120-27 7,0 2 0,-2 2-1,0 1 1,0 2 0,35 24 0,-60-35-7,0 0 0,-1 0-1,0 1 1,0 0-1,-1 1 1,0-1-1,0 1 1,-1 0 0,0 1-1,8 19 1,-12-24-6,0 0 1,0 0-1,-1 0 1,0 0-1,0 1 0,0-1 1,-1 0-1,0 0 1,0 1-1,0-1 1,0 0-1,-1 0 0,0 1 1,0-1-1,0 0 1,-1 0-1,0 0 1,0 0-1,0-1 0,0 1 1,-1 0-1,0-1 1,0 0-1,0 1 0,-5 4 1,-5 2 8,0 0-1,-1-1 1,-1 0 0,1-1-1,-1 0 1,-1-1-1,1-1 1,-30 9 0,4-4 70,-1-1 0,-62 7 0,21-13-71,82-6-58,1 1-1,-1-1 0,1 1 0,-1-1 1,1 1-1,-1-1 0,1 1 1,0-1-1,-1 0 0,1 1 0,0-1 1,-1 0-1,1 1 0,0-1 0,0 0 1,0 1-1,0-1 0,0 0 1,0 0-1,0 1 0,0-1 0,0 0 1,0 1-1,0-1 0,0 0 1,0 0-1,0 1 0,1-1 0,-1 0 1,0 1-1,1-1 0,-1 0 0,0 1 1,1-1-1,-1 1 0,1-1 1,-1 1-1,1-1 0,-1 1 0,1-1 1,0 0-1,35-19-4673,12-4-4763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48.628"/>
    </inkml:context>
    <inkml:brush xml:id="br0">
      <inkml:brushProperty name="width" value="0.05" units="cm"/>
      <inkml:brushProperty name="height" value="0.05" units="cm"/>
      <inkml:brushProperty name="color" value="#004F8B"/>
    </inkml:brush>
  </inkml:definitions>
  <inkml:trace contextRef="#ctx0" brushRef="#br0">1 4 17976,'0'0'4696,"0"8"-4622,4 23-42,15 54-1,-17-76-45,1 0 0,0-1-1,1 1 1,0-1 0,0 0 0,1 0 0,0 0 0,0-1 0,1 0 0,0 0 0,7 7 0,-10-12-53,1 0-1,-1 0 1,0-1 0,1 0 0,-1 1 0,1-1 0,-1-1 0,1 1-1,-1 0 1,1-1 0,0 0 0,-1 0 0,1 0 0,0 0 0,-1 0 0,1-1-1,5-1 1,3 0-10,-1-2-1,1 1 1,21-11 0,-23 9 5,0 0 0,0 0 1,-1-2-1,0 1 1,0-1-1,0 0 0,9-11 1,-14 13 62,0 0 0,-1 0 0,1 0 1,-1-1-1,0 1 0,-1-1 0,1 0 1,-1 0-1,0 0 0,-1 0 0,1 0 1,-1 0-1,0 0 0,-1-12 0,0 9 626,0 12-254,0 30-155,1 49-171,-1-80-35,0 0 1,0 1-1,1-1 1,-1 0-1,1 0 0,-1 0 1,1-1-1,0 1 1,-1 0-1,1 0 1,0 0-1,0 0 0,1-1 1,-1 1-1,0 0 1,0-1-1,1 1 1,-1-1-1,1 0 0,-1 1 1,1-1-1,0 0 1,0 0-1,-1 0 0,1 0 1,0 0-1,0 0 1,0-1-1,0 1 1,0-1-1,0 1 0,0-1 1,0 0-1,0 0 1,0 0-1,0 0 1,3 0-1,0 0 3,0-1 0,-1 0 1,1 0-1,-1 0 0,1 0 0,-1-1 1,0 0-1,1 0 0,-1 0 0,0 0 1,0-1-1,0 1 0,-1-1 0,1 0 1,5-6-1,-5 1-4,0 1-1,0-1 1,-1 1 0,0-1-1,0 0 1,-1 0 0,0 0-1,-1-1 1,0 1 0,0 0-1,0-1 1,-1 1 0,-1-1-1,1 1 1,-3-9 0,3 15 5,-1 1 1,1-1-1,-1 1 1,1-1-1,-1 0 1,0 1-1,1 0 1,-1-1-1,0 1 0,0-1 1,0 1-1,0 0 1,0 0-1,-2-2 1,2 2 19,0 0 0,0 0 1,0 0-1,0 0 0,0 1 1,1-1-1,-1 0 0,0 0 1,1 0-1,-1 0 0,1-1 0,-1 1 1,1 0-1,0 0 0,-1 0 1,1-2-1,0 3 177,325 7-1361,-324-5 1159,0 0 0,0-1 0,0 1 1,0 0-1,0 0 0,-1 0 0,1 0 0,-1 0 0,1 0 1,-1 0-1,0 0 0,0 0 0,0 0 0,0 0 1,0 0-1,0 0 0,0 0 0,-2 3 0,2 1 41,0 0 22,-1 0 0,0 1 0,0-1 0,0 0 0,-5 11 0,4-11-24,0 0 0,0 0 0,1 1 0,-1-1 0,1 12 0,1 54 94,0-70-134,0-1 0,1 0 0,-1 0 1,0 0-1,1 0 0,0 1 1,-1-1-1,1 0 0,0 0 1,-1 0-1,1 0 0,0-1 0,0 1 1,0 0-1,0 0 0,0 0 1,0-1-1,0 1 0,0 0 1,0-1-1,0 1 0,1-1 0,-1 0 1,0 1-1,0-1 0,0 0 1,1 1-1,-1-1 0,0 0 1,0 0-1,2 0 0,50 1-103,-41-1 60,-2 0-6,0-1 0,-1 0 0,1 0 0,0-1 0,-1 0 0,0-1 0,0 0-1,1 0 1,-2-1 0,1 0 0,15-10 0,-19 11 40,0-1 1,-1 0-1,0 0 0,1 0 1,-2 0-1,1-1 0,0 1 1,-1-1-1,0 0 0,0 0 1,0 0-1,-1 0 1,0-1-1,0 1 0,0-1 1,0 0-1,-1 1 0,0-1 1,-1 0-1,1-9 0,-1-11 824,0 39-261,1 41-399,-1-50-176,1-1 1,0 1-1,0-1 0,0 1 1,0-1-1,1 1 1,-1-1-1,1 0 0,0 1 1,0-1-1,0 0 1,0 0-1,1 0 1,-1-1-1,1 1 0,-1-1 1,1 1-1,0-1 1,0 0-1,4 2 0,-5-3-348,1 1-1,0-1 0,-1 0 0,1 0 1,0-1-1,0 1 0,0-1 0,0 1 1,3-1-1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48.989"/>
    </inkml:context>
    <inkml:brush xml:id="br0">
      <inkml:brushProperty name="width" value="0.05" units="cm"/>
      <inkml:brushProperty name="height" value="0.05" units="cm"/>
      <inkml:brushProperty name="color" value="#004F8B"/>
    </inkml:brush>
  </inkml:definitions>
  <inkml:trace contextRef="#ctx0" brushRef="#br0">63 75 18873,'0'0'4834,"-62"-75"-4834,62 81-1921,0 20 96,8 5-480,-4 3-2993</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49.544"/>
    </inkml:context>
    <inkml:brush xml:id="br0">
      <inkml:brushProperty name="width" value="0.05" units="cm"/>
      <inkml:brushProperty name="height" value="0.05" units="cm"/>
      <inkml:brushProperty name="color" value="#004F8B"/>
    </inkml:brush>
  </inkml:definitions>
  <inkml:trace contextRef="#ctx0" brushRef="#br0">0 1 15575,'0'0'5272,"28"19"-5040,83 63-123,-109-80-104,1 0 0,-1 0 0,0 0 0,1 0 0,-1 0 0,0 1 0,0-1 0,0 1 0,-1-1 0,1 1 0,-1 0 0,1 0 0,-1 0-1,0-1 1,0 1 0,0 1 0,-1-1 0,1 0 0,-1 0 0,1 0 0,-1 0 0,0 0 0,0 0 0,-1 0 0,1 1 0,0-1 0,-1 0 0,-2 5-1,2-2 11,-10 12-30,5-15 67,3-14 242,4 3-295,-1 0-1,1 1 1,0-1 0,0 0 0,1 0 0,0 1 0,1-1 0,0 1 0,0 0 0,0-1 0,1 1 0,0 1 0,0-1 0,1 1 0,0-1 0,0 1-1,0 1 1,1-1 0,7-5 0,-11 10-4,1 0 0,-1 0 0,1 0 0,0 0 0,-1 0-1,1 0 1,0 1 0,-1-1 0,1 1 0,0 0 0,0 0 0,-1 0-1,1 0 1,0 1 0,0-1 0,-1 1 0,1-1 0,0 1 0,-1 0-1,4 1 1,52 30-37,-43-22 56,29 19 5,-38-24-18,1 0 1,0 0-1,0 0 0,0-1 0,0 0 1,1-1-1,-1 0 0,1 0 0,0 0 1,0-1-1,0 0 0,0 0 0,1-1 1,-1 0-1,0-1 0,16-1 0,-11-1-63,1-1-1,-1 0 0,0-1 1,0 0-1,0-1 1,0-1-1,-1 0 0,15-10 1,-19 10 0,1 0 0,-1 0 0,0 0 1,0-1-1,-1-1 0,1 1 0,-2-1 1,1-1-1,-1 1 0,-1-1 0,8-15 1,-13 24 65,0 1 1,0-1-1,0 0 1,-1 0-1,1 0 1,0 0-1,0 1 1,0-1-1,-1 0 1,1 0-1,0 0 1,0 0-1,-1 0 1,1 0-1,0 0 1,0 0-1,0 1 0,-1-1 1,1 0-1,0 0 1,-1 0-1,1 0 1,0 0-1,0 0 1,-1-1-1,1 1 1,0 0-1,0 0 1,-1 0-1,1 0 1,0 0-1,0 0 1,0 0-1,-1 0 1,1-1-1,0 1 1,0 0-1,0 0 1,-1 0-1,1 0 1,0-1-1,0 1 1,0 0-1,0 0 1,-1 0-1,1-1 1,0 1-1,0 0 1,0 0-1,0-1 1,0 1-1,0 0 1,0 0-1,0-1 1,0 1-1,0 0 1,0 0-1,0-1 1,0 1-1,0 0 1,0 0-1,0-1 1,0 1-1,0 0 1,0 0-1,0-1 1,0 1-1,-36 19 97,18-7-57,0 1 0,-20 19 1,19-7-44,18-25-1,1 0 1,0 0-1,0 1 0,0-1 1,0 0-1,0 0 0,0 0 0,0 0 1,0 1-1,0-1 0,0 0 1,0 0-1,0 0 0,0 1 1,0-1-1,0 0 0,0 0 0,0 0 1,0 1-1,1-1 0,-1 0 1,0 0-1,0 0 0,0 0 0,0 1 1,0-1-1,0 0 0,0 0 1,1 0-1,-1 0 0,0 0 0,0 1 1,0-1-1,0 0 0,1 0 1,-1 0-1,0 0 0,0 0 1,0 0-1,0 0 0,1 0 0,-1 0 1,0 0-1,0 0 0,0 0 1,1 0-1,-1 0 0,0 0 0,0 0 1,0 0-1,1 0 0,-1 0 1,0 0-1,0 0 0,0 0 1,1 0-1,49-18 43,-16 5-38,-22 11-5,1 0-1,0 1 1,0 0 0,-1 1-1,1 1 1,0 0-1,0 1 1,-1 0-1,1 1 1,-1 0 0,0 1-1,0 0 1,0 1-1,0 1 1,19 11-1,0 3 55,-2 1-1,0 1 0,-1 1 0,29 33 0,-40-39 24,-1 1 0,-1 1-1,-1 0 1,0 1 0,-2 1 0,0 0 0,11 28 0,-17-31-49,0-1-1,-2 1 1,0 1 0,0-1 0,-2 1 0,0-1 0,-1 1 0,-2 0 0,-3 34 0,0-38 15,0-1 0,0 0 0,-2 0 0,0 0 0,0-1 1,-1 0-1,-1 0 0,0-1 0,-1 0 0,0 0 0,-1-1 0,0 0 0,-1-1 1,0 0-1,0-1 0,-1 0 0,-1-1 0,1 0 0,-1-1 0,0 0 0,-1-1 1,0-1-1,-25 7 0,36-11 4,1 0 0,-1 0 0,0-1 0,1 1 0,-1-1 0,0 1 0,1-1 0,-1 0 0,0 0 0,0-1 0,1 1 0,-1 0-1,0-1 1,1 1 0,-1-1 0,0 0 0,1 0 0,-1 0 0,1-1 0,0 1 0,-1 0 0,1-1 0,0 1 0,0-1 0,0 0 0,0 0 0,0 0 0,0 0 0,0 0 0,1 0 0,-1-1 0,1 1 0,-3-5 0,1-5-12,0 1 0,1-1 0,0 0 1,1 0-1,0 0 0,2-17 0,-1 26-43,1-17-57,1 1 0,2-1 0,0 1 0,0 0 0,2 1 0,1-1 0,0 1 0,1 0 0,1 1 0,0 0 0,2 0 0,0 1 0,0 0 0,25-24-1,0 3-361,2 1-1,1 3 1,2 1-1,64-39 1,23 2-1571,1 19-1623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49.933"/>
    </inkml:context>
    <inkml:brush xml:id="br0">
      <inkml:brushProperty name="width" value="0.05" units="cm"/>
      <inkml:brushProperty name="height" value="0.05" units="cm"/>
      <inkml:brushProperty name="color" value="#004F8B"/>
    </inkml:brush>
  </inkml:definitions>
  <inkml:trace contextRef="#ctx0" brushRef="#br0">13 0 19337,'0'0'2465,"-13"110"-2257,13-74-176,0-5 64,0-3-48,13-5-48,-9-7-48,0-6-752</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0.276"/>
    </inkml:context>
    <inkml:brush xml:id="br0">
      <inkml:brushProperty name="width" value="0.05" units="cm"/>
      <inkml:brushProperty name="height" value="0.05" units="cm"/>
      <inkml:brushProperty name="color" value="#004F8B"/>
    </inkml:brush>
  </inkml:definitions>
  <inkml:trace contextRef="#ctx0" brushRef="#br0">21 49 20858,'0'0'3857,"-20"-48"-3969,40 57-1360,5 21 479,0 9-512,-12 6-2688</inkml:trace>
  <inkml:trace contextRef="#ctx0" brushRef="#br0" timeOffset="1">307 278 14599,'0'0'6072,"27"18"-5493,84 57-240,-106-71-319,0-1 1,-1 1 0,1-1 0,-1 1 0,0 0-1,0 1 1,-1-1 0,1 1 0,-1 0 0,0-1-1,4 10 1,-6-9-6,0-1-1,0 1 1,0 0-1,-1 0 1,1 0-1,-1 0 1,0 0-1,-2 7 1,1 13 77,26-45-4,3-1-134,-1-2-1,-1-1 1,-1-1 0,-1-1 0,27-39-1,-35 49 75,-15 15-30,-1 1 0,1 0 1,-1 0-1,0 0 1,1 0-1,-1 0 0,1-1 1,-1 1-1,1 0 0,-1 0 1,1 0-1,-1 0 1,1 0-1,-1 0 0,1 1 1,-1-1-1,0 0 0,1 0 1,-1 0-1,1 0 0,-1 0 1,1 1-1,-1-1 1,0 0-1,1 0 0,0 1 1,1 2-9,0 0 1,0 0 0,0 1 0,0-1-1,-1 0 1,1 1 0,-1-1 0,0 1-1,1 3 1,2 8 58,1 0 1,0-1-1,1 1 0,1-1 1,12 19-1,-16-28-238,0-1-1,0-1 1,1 1-1,-1 0 1,1-1 0,0 0-1,0 0 1,0 0-1,1 0 1,-1 0-1,1-1 1,-1 0 0,1 0-1,0 0 1,0-1-1,-1 0 1,1 0 0,0 0-1,0 0 1,11-1-1,13 0-5100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0.627"/>
    </inkml:context>
    <inkml:brush xml:id="br0">
      <inkml:brushProperty name="width" value="0.05" units="cm"/>
      <inkml:brushProperty name="height" value="0.05" units="cm"/>
      <inkml:brushProperty name="color" value="#004F8B"/>
    </inkml:brush>
  </inkml:definitions>
  <inkml:trace contextRef="#ctx0" brushRef="#br0">14 1 19961,'0'0'2639,"-2"22"-2506,-5 45 105,3 1-1,3 0 0,11 94 1,29-5-39,-25-113-167,-2 1-1,-3 1 1,7 72-1,-15-23-53,-2-85-4662,-6-42-2116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6.421"/>
    </inkml:context>
    <inkml:brush xml:id="br0">
      <inkml:brushProperty name="width" value="0.05" units="cm"/>
      <inkml:brushProperty name="height" value="0.05" units="cm"/>
      <inkml:brushProperty name="color" value="#004F8B"/>
    </inkml:brush>
  </inkml:definitions>
  <inkml:trace contextRef="#ctx0" brushRef="#br0">333 162 17784,'0'0'6091,"-27"-2"-6008,6 0-83,12 0 0,-1 0 0,0 1 0,0 1 0,0 0 0,0 0 0,0 1 0,0 0 0,0 0 0,0 1 0,1 1 0,-1 0 0,1 0 0,-1 1 0,1 0 0,-16 10 0,13-6-7,1 1 1,0 0 0,0 1 0,1 0 0,-13 16-1,18-19-4,1 0 0,0-1 0,1 1 0,0 1 0,0-1 0,0 0-1,1 1 1,0-1 0,0 1 0,1 0 0,-1 11 0,1-14-77,1 0 1,0-1 0,-1 1-1,2-1 1,-1 1-1,0 0 1,1-1-1,0 1 1,0-1-1,0 1 1,3 6 0,-2-9 4,0-1 1,0 1-1,1 0 1,-1 0-1,0-1 1,0 1 0,1-1-1,-1 0 1,1 0-1,-1 0 1,1 0 0,-1 0-1,1-1 1,0 1-1,-1-1 1,1 1 0,0-1-1,0 0 1,-1 0-1,6-1 1,7 1-98,0 0-1,1-2 1,-1 1 0,0-2 0,0 0-1,0-1 1,0-1 0,-1 0 0,1-1-1,-1 0 1,17-12 0,-20 11 371,0 0 0,-1-1 0,-1-1 0,1 0 0,-1 0 0,-1-1 0,0 0 0,0 0 0,-1-1 0,0 0 0,-1 0 0,0 0 0,-1-1 0,5-15 0,-10 24 156,0 3-333,1-1 0,-1 1 0,0 0 0,0 0 1,1 0-1,-1 0 0,0 0 0,0 0 0,1-1 0,-1 1 0,0 0 0,0 0 1,1 0-1,-1 0 0,0 0 0,1 0 0,-1 0 0,0 0 0,0 0 1,1 0-1,-1 0 0,0 0 0,1 1 0,-1-1 0,0 0 0,0 0 0,1 0 1,-1 0-1,0 0 0,0 0 0,1 1 0,-1-1 0,0 0 0,0 0 0,0 0 1,1 1-1,-1-1 0,0 0 0,0 1 0,8 5-44,-1 1-1,-1 1 1,1 0-1,-1-1 1,5 11-1,26 30 86,-34-45 63,40 32-593,-42-34 455,0-1 1,0 1-1,0 0 0,1-1 0,-1 1 1,0-1-1,0 1 0,1-1 0,-1 1 1,0-1-1,0 0 0,1 0 0,-1 0 1,0 0-1,1 0 0,-1 0 0,0 0 1,1 0-1,-1 0 0,0 0 0,1-1 1,-1 1-1,0-1 0,0 1 0,0-1 1,1 1-1,-1-1 0,0 0 1,0 0-1,0 1 0,0-1 0,0 0 1,0 0-1,0 0 0,0 0 0,-1 0 1,2-1-1,2-6 58,-1 1 1,1-1-1,-1 0 1,-1 0-1,0 0 1,0 0-1,0-1 1,-1 1-1,0-10 1,-2-85 732,-1 49-396,2 1 524,-2 52-720,-8 0-163,-12 2-48,22-1 30,0 1 1,-1-1-1,1 0 1,-1 0-1,1 0 0,0 0 1,-1 0-1,1 1 0,0-1 1,-1 0-1,1 0 1,0 1-1,-1-1 0,1 0 1,0 0-1,-1 1 1,1-1-1,0 0 0,0 1 1,-1-1-1,1 0 0,0 1 1,0-1-1,0 1 1,0-1-1,-1 0 0,1 1 1,0-1-1,0 1 0,0-1 1,0 0-1,0 1 1,0 0-69,2 0-98,1-1 137,-1 1-1,0-1 0,0 0 1,1 1-1,-1-1 0,0 0 1,0 0-1,1 0 0,-1-1 0,3 0 1,10 0-32,51-1-11,-41 0 56,0 0 0,0 2 0,0 1 0,0 1 0,0 2 0,40 9 0,-60-11 2,1 1 0,-1-1 0,0 1 1,0 0-1,0 0 0,0 0 0,-1 1 0,1-1 0,-1 1 0,0 0 0,0 0 0,-1 1 0,1-1 0,-1 1 1,4 7-1,-3-3 0,0 1 0,0 0 0,-1 1 0,-1-1 0,1 0 0,-2 1 1,1 13-1,-1-21-7,0 0 0,-1 0 0,1 0-1,0 0 1,0 0 0,1 0 0,-1 0 0,1 0 0,-1 0 0,1 0 0,0-1 0,0 1 0,0-1 0,1 0 0,-1 1 0,0-1 0,1 0 0,0 0 0,-1 0-1,1-1 1,0 1 0,0-1 0,0 1 0,0-1 0,0 0 0,0 0 0,0-1 0,0 1 0,1 0 0,-1-1 0,6 0 0,13 2-180,0-2 1,0 0-1,34-6 1,-43 5 122,15-3-183,0 0 0,0-2 0,-1-1 0,1-1 0,-2-1 0,1-1 0,-2-2 0,1 0 0,38-27 0,-59 34 358,0 1-1,0-1 1,0 0 0,0 0 0,-1 0 0,0-1 0,0 1-1,0-1 1,-1 0 0,0 0 0,0-1 0,0 1-1,-1 0 1,0-1 0,0 0 0,-1 1 0,0-1 0,0 0-1,-1 0 1,1 0 0,-2 0 0,1 0 0,-2-9-1,1 14-41,1 1 0,-1-1 0,0 0 0,1 0-1,-1 1 1,0-1 0,0 1 0,0-1-1,-1 1 1,1-1 0,0 1 0,0-1-1,-1 1 1,1 0 0,-1 0 0,1 0 0,-1 0-1,0 0 1,1 0 0,-1 0 0,0 1-1,0-1 1,1 0 0,-1 1 0,0 0-1,0-1 1,0 1 0,0 0 0,0 0-1,1 0 1,-1 0 0,0 0 0,-2 1 0,-7-1-36,1 1 1,-1 0-1,1 0 1,0 1-1,-13 4 1,6 1-19,0 0-1,0 1 1,0 0-1,1 1 1,0 1-1,1 1 1,-16 14-1,24-19-27,0 0 0,1 0 0,0 0-1,1 1 1,-1 0 0,1 0-1,1 1 1,-1-1 0,1 1-1,0 0 1,1 0 0,0 0 0,0 1-1,1-1 1,0 1 0,1 0-1,-1 10 1,1-17-48,1-1 0,0 1 0,0 0 0,0-1 0,0 1-1,0-1 1,0 1 0,1-1 0,-1 1 0,1-1 0,-1 1 0,1-1 0,-1 1-1,1-1 1,0 1 0,-1-1 0,1 0 0,2 3 0,-1-3-7,0 0 0,0-1 0,1 1-1,-1 0 1,0-1 0,0 0 0,1 1 0,-1-1 0,0 0 0,1 0 0,2-1 0,-1 1 74,7 1-30,-1-1-1,0-1 1,0 0-1,0 0 1,0-1-1,0 0 1,0-1-1,0 0 1,-1-1-1,1 0 1,-1 0-1,0-1 1,0 0-1,-1-1 1,0 0-1,0 0 1,0 0-1,0-1 1,-1-1-1,0 1 1,8-12-1,-15 18 110,0 0 0,1 0 0,0 0 0,-1 1 0,1-1 1,-1 0-1,1 0 0,0 1 0,-1-1 0,1 1 0,0-1 0,0 1 0,0-1 0,-1 1 0,1-1 0,0 1 0,0 0 0,0-1 0,0 1 0,0 0 0,0 0 0,0 0 0,0-1 1,0 1-1,0 0 0,0 0 0,0 1 0,-1-1 0,1 0 0,0 0 0,0 0 0,0 1 0,0-1 0,0 0 0,0 1 0,0-1 0,-1 1 0,1-1 0,1 2 0,29 33-514,-15-16 623,-4-7-265,0 0 0,1-1 0,18 12 0,0-8-3036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1.001"/>
    </inkml:context>
    <inkml:brush xml:id="br0">
      <inkml:brushProperty name="width" value="0.05" units="cm"/>
      <inkml:brushProperty name="height" value="0.05" units="cm"/>
      <inkml:brushProperty name="color" value="#004F8B"/>
    </inkml:brush>
  </inkml:definitions>
  <inkml:trace contextRef="#ctx0" brushRef="#br0">38 188 17192,'0'0'5346,"-37"-97"-4801,37 79-241,37-3-272,34 3-32,20 1-160,12 4-305,-8 9-223,-20 4-769,-17 2-2624</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1.398"/>
    </inkml:context>
    <inkml:brush xml:id="br0">
      <inkml:brushProperty name="width" value="0.05" units="cm"/>
      <inkml:brushProperty name="height" value="0.05" units="cm"/>
      <inkml:brushProperty name="color" value="#004F8B"/>
    </inkml:brush>
  </inkml:definitions>
  <inkml:trace contextRef="#ctx0" brushRef="#br0">1 244 6147,'0'0'13622,"13"-17"-12686,15-16-626,63-80 61,-89 110-314,0-1 0,0 1 0,0-1 0,0 1 0,-1-1 0,0 0 0,1 0 1,-1 0-1,-1 1 0,1-1 0,0 0 0,-1 0 0,0 0 0,0-6 0,0 10 426,-11 11-221,4-4-262,1 0 0,0 0 1,0 1-1,1 0 0,0 0 1,0 0-1,1 0 0,-6 17 1,9-21 0,-1 0-1,1 0 1,0 1 0,0-1-1,1 1 1,-1-1 0,1 1-1,0-1 1,0 1 0,1-1-1,-1 1 1,1-1 0,0 0-1,0 1 1,0-1 0,1 0-1,0 0 1,0 0 0,0 0-1,0 0 1,0 0 0,4 4-1,0-2-8,0-1 1,1 1-1,-1-1 0,1-1 0,0 1 1,1-1-1,-1 0 0,1-1 0,0 1 1,0-2-1,0 1 0,0-1 0,16 2 1,6 0-244,0-2 0,47-2-1,-71 0 245,0 0 0,0 0-1,1-1 1,-1 0-1,0 0 1,0 0-1,0-1 1,0 0 0,0 0-1,0-1 1,-1 0-1,1 0 1,-1 0-1,0 0 1,0-1 0,0 0-1,0 0 1,0 0-1,-1-1 1,0 1 0,0-1-1,0 0 1,-1 0-1,1-1 1,-1 1-1,-1-1 1,1 1 0,-1-1-1,0 0 1,0 0-1,0 0 1,-1 0-1,0-1 1,0 1 0,-1 0-1,0-8 1,0-103 1557,0 116-1452,36 4-175,-30-2 72,-1 1 0,1-1 0,0 1-1,-1 1 1,0-1 0,0 1 0,0 0 0,0 0-1,0 0 1,0 1 0,-1 0 0,1 0 0,-1 0 0,0 0-1,-1 1 1,6 7 0,0 4-4,-1 0 0,-1 0 0,0 1 0,4 18 0,11 28-71,-20-60 52,-1 0 0,1 0-1,0-1 1,0 1 0,0-1 0,0 0 0,1 1 0,-1-1 0,0 0 0,1 0 0,0 0 0,-1-1 0,1 1 0,0-1 0,0 0 0,0 1 0,0-1 0,0 0 0,0-1 0,0 1 0,0 0-1,0-1 1,1 0 0,-1 0 0,0 0 0,4 0 0,7-1-2,0-1 0,1 0 0,-1-1 0,20-6 1,0-2-113,-1-1 1,59-32-1,-79 37 117,-1 0 1,1-1-1,-1-1 1,-1 0-1,0-1 1,0 0-1,0 0 1,-2-1-1,13-18 1,-19 24 27,-1 0-1,0 1 1,0-1 0,-1 0-1,0-1 1,0 1 0,0 0 0,0 0-1,-1 0 1,0-1 0,0-6 0,0 3 95,-1 8-79,0 0 0,0 1 1,0-1-1,0 1 1,0-1-1,1 0 0,-1 1 1,0-1-1,0 1 1,0 0-1,-1-1 0,1 1 1,0 0-1,0 0 0,0 0 1,0-1-1,0 1 1,0 0-1,0 0 0,0 1 1,0-1-1,0 0 1,0 0-1,-2 1 0,-1-1 46,-5 1-47,1-1 1,-1 2-1,0-1 0,0 1 0,1 1 0,0-1 1,-1 2-1,1-1 0,0 1 0,0 0 1,-9 7-1,12-8-9,1 0 0,0 0 1,0 1-1,0-1 0,0 1 0,1 0 1,-1 0-1,1 0 0,0 1 1,0-1-1,0 1 0,1-1 0,0 1 1,0 0-1,0 0 0,0 0 1,1 0-1,0 1 0,0-1 0,0 6 1,0 5-6,1-12 2,0 0 0,0 0 0,0 0 0,0 0 0,1 0 0,-1 0 0,1 0 0,1 4 0,-1-6-5,1-1 0,-1 1 0,0-1-1,0 1 1,0-1 0,1 0 0,-1 1-1,1-1 1,-1 0 0,1 0 0,0 0-1,-1 0 1,1 0 0,0-1 0,0 1 0,-1 0-1,1-1 1,0 1 0,0-1 0,3 1-1,26 3-171,0 0 0,0-2 0,0-1 0,0-2 0,46-6 0,-56 4-1290,1-2 1,-1 0-1,0-1 1,38-17-1,-19-1-9891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1.972"/>
    </inkml:context>
    <inkml:brush xml:id="br0">
      <inkml:brushProperty name="width" value="0.05" units="cm"/>
      <inkml:brushProperty name="height" value="0.05" units="cm"/>
      <inkml:brushProperty name="color" value="#004F8B"/>
    </inkml:brush>
  </inkml:definitions>
  <inkml:trace contextRef="#ctx0" brushRef="#br0">1 25 14791,'0'0'6979,"0"-1"-6951,0 1 1,0 0-1,-1-1 0,1 1 1,0 0-1,0-1 0,0 1 0,0 0 1,0-1-1,0 1 0,0 0 1,0-1-1,0 1 0,0-1 1,0 1-1,0 0 0,0-1 1,0 1-1,1 0 0,-1-1 0,0 1 1,0 0-1,0-1 0,0 1 1,1 0-1,-1 0 0,0-1 1,0 1-1,0 0 0,1 0 1,-1-1-1,0 1 0,1 0 0,-1 0 1,1-1-1,5 3-24,1-1 0,0 1 0,-1 0 0,1 0 0,-1 1 1,1 0-1,-1 0 0,0 0 0,0 1 0,-1 0 0,1 0 0,-1 1 0,8 7 0,-3-3-2,-1 1-1,0 0 0,0 0 1,-1 1-1,0 0 0,7 16 1,-11-20-43,-1 1 0,0 0 0,0 1 0,-1-1 0,0 0 0,0 1 0,-1-1 1,0 14-1,19-65 497,-4 11-373,2 0 1,1 2-1,45-56 0,-63 85-76,-1 0 0,1 0-1,-1 0 1,1 0 0,0 1 0,0-1-1,-1 0 1,1 0 0,0 0 0,0 1-1,0-1 1,0 0 0,0 1-1,0-1 1,0 1 0,0-1 0,0 1-1,0 0 1,0-1 0,0 1-1,0 0 1,0 0 0,0-1 0,0 1-1,0 0 1,1 0 0,-1 0-1,0 1 1,0-1 0,0 0 0,0 0-1,0 0 1,0 1 0,0-1 0,0 1-1,0-1 1,0 1 0,0-1-1,0 1 1,0 0 0,0-1 0,0 1-1,0 0 1,-1 0 0,1-1-1,0 1 1,0 0 0,-1 0 0,1 0-1,-1 0 1,1 0 0,-1 0 0,1 0-1,-1 0 1,0 0 0,1 2-1,4 9-30,-1 0-1,-1 1 1,4 22-1,-6-30 47,4 33-81,-3-23 103,0 1 0,1 0 1,5 17-1,-6-29-151,-1 0 0,0-1 0,1 1 1,0-1-1,0 1 0,0-1 0,0 0 0,1 1 0,-1-1 0,1-1 0,0 1 0,0 0 0,0-1 1,0 1-1,0-1 0,0 0 0,7 3 0,25 5-2702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2.530"/>
    </inkml:context>
    <inkml:brush xml:id="br0">
      <inkml:brushProperty name="width" value="0.05" units="cm"/>
      <inkml:brushProperty name="height" value="0.05" units="cm"/>
      <inkml:brushProperty name="color" value="#004F8B"/>
    </inkml:brush>
  </inkml:definitions>
  <inkml:trace contextRef="#ctx0" brushRef="#br0">184 65 11077,'0'0'9119,"3"3"-9084,0-2-10,-1 1 1,1-1 0,0 1-1,-1-1 1,1 0 0,0 0-1,0 0 1,0-1 0,0 1-1,0 0 1,0-1 0,0 0-1,4 0 1,-6 0-18,0 0 0,1-1-1,-1 1 1,0 0 0,1-1 0,-1 1 0,0-1-1,0 1 1,0-1 0,1 0 0,-1 1 0,0-1-1,0 0 1,0 0 0,0 0 0,0 0 0,0 0-1,-1 0 1,1 0 0,0 0 0,0 0 0,-1 0-1,1 0 1,-1-1 0,1 1 0,-1 0 0,1 0-1,-1-1 1,0 1 0,0 0 0,1 0 0,-1-1-1,0 1 1,0 0 0,-1-3 0,1 3 18,-1 0 1,1-1-1,-1 1 0,0 0 1,1 0-1,-1 0 1,0 0-1,0 0 0,0 1 1,0-1-1,0 0 0,0 0 1,0 0-1,0 1 1,0-1-1,0 0 0,0 1 1,0-1-1,-1 1 0,1 0 1,0-1-1,0 1 1,-1 0-1,1 0 0,0 0 1,0 0-1,-1 0 0,1 0 1,0 0-1,0 0 1,-3 1-1,-49 3 333,43-2-298,-1 0 0,1 0 0,0 1 0,0 1 0,1 0-1,-1 0 1,1 1 0,0 0 0,0 1 0,-9 7 0,13-9-41,0 0 1,1 0-1,0 1 0,0-1 1,0 1-1,0 0 0,1 0 1,0 1-1,0-1 0,1 1 1,-1-1-1,1 1 0,0 0 1,1 0-1,-1 0 1,1 0-1,0 0 0,0 10 1,1-8-13,0-1 1,0 1-1,1 0 1,0-1-1,0 1 1,1-1 0,3 11-1,-4-15-6,1 0 1,0 0-1,0 0 0,1 0 1,-1 0-1,1-1 0,-1 1 0,1-1 1,0 1-1,0-1 0,0 0 0,0 0 1,0 0-1,0-1 0,1 1 0,-1-1 1,7 2-1,11 3 3,0-1 1,0-1-1,0-2 0,0 0 1,35-1-1,-6-3-82,65-12-1,-52 3-187,115-38-1,-147 38 192,-1-1-1,-1-1 1,0-2 0,0-1 0,41-31 0,-66 44 87,0 0 0,0 0-1,-1-1 1,1 1 0,-1-1 0,0 0 0,0 0 0,0 0 0,0-1-1,-1 1 1,0-1 0,1 1 0,-2-1 0,1 0 0,-1 1-1,1-1 1,-1 0 0,0 0 0,-1 0 0,0 0 0,0-9 0,0 13 18,0-1 0,-1 0 0,0 1 1,1-1-1,-1 1 0,0-1 1,0 0-1,0 1 0,0 0 1,0-1-1,0 1 0,0-1 0,0 1 1,0 0-1,-1 0 0,1 0 1,-1 0-1,1 0 0,-1 0 0,1 0 1,-1 0-1,1 1 0,-1-1 1,0 1-1,1-1 0,-1 1 0,0-1 1,1 1-1,-1 0 0,0 0 1,0 0-1,1 0 0,-4 1 0,-7-2 22,1 2-1,-1-1 1,1 2-1,-13 2 1,11 0-39,0 0 1,0 1 0,0 1-1,1 0 1,0 1 0,0 0-1,0 0 1,1 2 0,0-1-1,-18 21 1,23-24-7,1 0 0,1 0 0,-1 1 0,1 0 0,0 0 0,0 0 0,1 0 0,0 0 0,0 1 1,0-1-1,1 1 0,0 0 0,0 0 0,1 0 0,0 0 0,0 0 0,0 0 0,1 0 0,0 0 0,1 0 0,0 1 0,0-1 0,2 7 0,-2-12-6,0 0 0,0 0-1,0 0 1,0 0 0,0 0 0,0 0-1,1-1 1,-1 1 0,1-1-1,-1 1 1,1-1 0,0 1-1,-1-1 1,1 0 0,0 0 0,0 0-1,0 0 1,3 1 0,42 9-11,-42-11 7,77 8-735,-1-4 0,1-3 0,149-19 0,-81-5-2321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2.991"/>
    </inkml:context>
    <inkml:brush xml:id="br0">
      <inkml:brushProperty name="width" value="0.05" units="cm"/>
      <inkml:brushProperty name="height" value="0.05" units="cm"/>
      <inkml:brushProperty name="color" value="#004F8B"/>
    </inkml:brush>
  </inkml:definitions>
  <inkml:trace contextRef="#ctx0" brushRef="#br0">76 0 21066,'0'0'3436,"-6"14"-3367,-8 17-37,2 1-1,1 1 0,2 0 0,1 0 1,2 1-1,-3 37 0,9-68-78,-1 0 0,1-1-1,0 1 1,0 0 0,1 0 0,-1 0 0,0 0-1,1 0 1,0 0 0,0-1 0,0 1 0,0 0-1,0 0 1,0-1 0,4 5 0,-2-5-44,0 0 1,-1-1-1,1 0 1,0 1-1,0-1 1,0 0-1,0-1 1,1 1-1,-1 0 1,0-1-1,0 0 1,0 0-1,1 0 1,4 0-1,1-1 50,0 1 0,0-2 0,0 1 0,0-1 0,0 0 0,0-1 0,-1 0 0,1-1 0,-1 1 0,0-2 0,0 1-1,0-1 1,-1 0 0,8-7 0,9-9 66,-2-2 0,34-43 0,-2 2 220,-53 62-225,1 0-1,0 0 1,-1 0 0,1 0-1,0 0 1,0 0 0,0 1-1,0-1 1,1 1 0,-1-1-1,0 1 1,1 0 0,-1 0-1,1 0 1,-1 0 0,1 0 0,-1 0-1,1 1 1,0-1 0,-1 1-1,1 0 1,0 0 0,-1 0-1,1 0 1,0 0 0,-1 1-1,1-1 1,-1 1 0,1 0-1,0 0 1,-1 0 0,1 0-1,-1 0 1,0 0 0,1 0 0,-1 1-1,0 0 1,0-1 0,0 1-1,0 0 1,0 0 0,0 0-1,-1 0 1,3 3 0,15 20 12,-12-15-34,1 0-1,0-1 1,0 0-1,18 15 1,-23-22 19,0 0 1,-1 0-1,1 0 1,0-1-1,0 0 1,1 1-1,-1-1 0,0 0 1,0 0-1,0-1 1,1 1-1,-1-1 1,0 0-1,1 1 1,-1-2-1,1 1 0,-1 0 1,0-1-1,1 1 1,-1-1-1,0 0 1,6-2-1,-4 1 33,-1 0 0,0-1 0,-1 1-1,1-1 1,0 1 0,-1-1 0,1 0 0,-1 0-1,0-1 1,0 1 0,0-1 0,0 1 0,-1-1 0,0 0-1,1 0 1,-1 0 0,-1 0 0,1-1 0,-1 1-1,2-8 1,0-3-89,-1 0 1,-1 0-1,0 0 0,-2-20 0,2-6-4038,-30 116-2332,23-32-3291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3.375"/>
    </inkml:context>
    <inkml:brush xml:id="br0">
      <inkml:brushProperty name="width" value="0.05" units="cm"/>
      <inkml:brushProperty name="height" value="0.05" units="cm"/>
      <inkml:brushProperty name="color" value="#004F8B"/>
    </inkml:brush>
  </inkml:definitions>
  <inkml:trace contextRef="#ctx0" brushRef="#br0">122 231 14118,'0'0'3909,"31"-19"-2743,94-63-377,-119 78-717,-1 0-1,0 0 0,1 0 0,-2 0 0,1-1 0,-1 0 0,1 0 0,-1 0 0,-1 0 0,1-1 0,4-8 0,-7 10 28,0 1 0,0-1 0,-1 0 0,1 1 0,-1-1 0,0 1 0,0-1 0,0 0 0,0 1 0,-1-1 0,1 1 0,-1-1 0,-2-4 0,3 7-81,0 1 0,0-1 0,0 1 1,-1-1-1,1 1 0,0-1 0,-1 1 1,1 0-1,0-1 0,-1 1 0,1-1 0,0 1 1,-1 0-1,1-1 0,-1 1 0,1 0 0,-1 0 1,1-1-1,-1 1 0,1 0 0,-1 0 1,1 0-1,-1 0 0,1-1 0,-1 1 0,1 0 1,-1 0-1,0 0 0,-10 0 20,-1-1-1,1 1 1,-1 1 0,1 0-1,0 1 1,-1 0 0,1 1-1,0 0 1,0 1-1,1 0 1,-1 0 0,1 1-1,-16 11 1,10-6 9,1 1 0,0 0 0,0 1-1,2 1 1,-1 0 0,2 1 0,-19 26 0,28-36-39,0 1 1,1 0-1,-1-1 1,1 1-1,0 0 1,0 0-1,1 0 1,0 1-1,0-1 1,0 0-1,0 1 0,1 5 1,0-9-8,0 1 0,0-1 1,1 0-1,-1 0 0,1 0 1,0 0-1,-1 0 0,1 0 0,0 0 1,0 0-1,0 0 0,0 0 0,1 0 1,-1 0-1,0-1 0,1 1 0,-1-1 1,1 1-1,0-1 0,0 1 1,-1-1-1,1 0 0,0 0 0,0 0 1,0 0-1,0 0 0,0 0 0,0-1 1,0 1-1,4 0 0,36 5-56,0-2-1,0-2 1,1-2 0,42-5-1,-57 3-43,76-7-1691,122-28 0,-143 18-2671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4.470"/>
    </inkml:context>
    <inkml:brush xml:id="br0">
      <inkml:brushProperty name="width" value="0.05" units="cm"/>
      <inkml:brushProperty name="height" value="0.05" units="cm"/>
      <inkml:brushProperty name="color" value="#004F8B"/>
    </inkml:brush>
  </inkml:definitions>
  <inkml:trace contextRef="#ctx0" brushRef="#br0">18 86 16215,'0'0'7065,"-4"-1"-6958,-9-3-99,22 6-117,1-2 1,0 1-1,-1-1 1,17-2 0,6 0-55,92-1 1,-119 18 391,17 57-229,50 112 0,-71-183-42,-1-1 0,1 1 0,-1 0 0,1-1 0,0 1-1,-1-1 1,1 1 0,0-1 0,0 1 0,-1-1 0,1 1 0,0-1 0,0 1 0,0-1-1,0 0 1,-1 0 0,1 1 0,0-1 0,0 0 0,0 0 0,0 0 0,0 0 0,0 0-1,0 0 1,-1 0 0,1 0 0,0-1 0,0 1 0,0 0 0,0 0 0,0-1 0,-1 1-1,1-1 1,0 1 0,1-1 0,27-18 16,21-40 58,-42 47 93,1 1 0,0 0 0,0 1-1,21-18 1,-29 28-103,0-1-1,0 1 0,0-1 0,0 1 0,0 0 1,1-1-1,-1 1 0,0 0 0,0 0 0,0 0 1,1 0-1,-1 0 0,0 0 0,0 0 1,1 0-1,-1 1 0,0-1 0,0 0 0,0 1 1,0-1-1,0 1 0,1-1 0,-1 1 0,0 0 1,0-1-1,0 1 0,0 0 0,1 1 1,30 30-120,-18-17 138,-13-14-41,5 5 12,1-1 0,0 0 0,0 0 0,13 7-1,-19-12-5,0 1-1,0 0 0,0-1 1,1 1-1,-1-1 0,0 1 1,1-1-1,-1 0 0,0 0 0,1 1 1,-1-1-1,0 0 0,1 0 1,-1 0-1,0-1 0,1 1 1,-1 0-1,0 0 0,1-1 1,-1 1-1,0-1 0,0 1 0,1-1 1,-1 1-1,0-1 0,0 0 1,0 1-1,0-1 0,0 0 1,0 0-1,0 0 0,0 0 1,0 0-1,0 0 0,-1 0 0,1 0 1,0-1-1,0-1 0,5-13 69,-1 0 1,0 0-1,-1 0 0,-1 0 0,1-26 0,-3 27-47,0 1 0,1-1 0,1 1-1,1 0 1,0 0 0,0 0 0,8-16 0,-10 28-27,-1 0 0,1 0 0,-1 1 0,1-1 0,0 0 0,-1 1 0,1 0 0,0-1 0,0 1 0,0 0 0,0 0 0,0 0 0,0 0 0,0 1 0,1-1 0,-1 1 0,0-1 0,0 1 0,1-1 0,-1 1 0,0 0 0,0 0 0,1 0 0,-1 1 0,0-1 0,0 1 0,3 0 0,4 1-23,0 0 0,-1 0 1,1 1-1,-1 1 0,11 5 0,6 5-2,-2 1-1,34 27 0,-49-35 28,0 0 0,-1 0-1,0 1 1,0 0 0,-1 0 0,0 1-1,0 0 1,-1 0 0,0 0 0,3 11-1,-2-2-27,-5-14-2339,-12-12-1438</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4.851"/>
    </inkml:context>
    <inkml:brush xml:id="br0">
      <inkml:brushProperty name="width" value="0.05" units="cm"/>
      <inkml:brushProperty name="height" value="0.05" units="cm"/>
      <inkml:brushProperty name="color" value="#004F8B"/>
    </inkml:brush>
  </inkml:definitions>
  <inkml:trace contextRef="#ctx0" brushRef="#br0">0 40 18649,'0'0'5218,"8"-39"-5218,5 39-464,3 0-865,1 5-1136,-9 3-4498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5.224"/>
    </inkml:context>
    <inkml:brush xml:id="br0">
      <inkml:brushProperty name="width" value="0.05" units="cm"/>
      <inkml:brushProperty name="height" value="0.05" units="cm"/>
      <inkml:brushProperty name="color" value="#004F8B"/>
    </inkml:brush>
  </inkml:definitions>
  <inkml:trace contextRef="#ctx0" brushRef="#br0">1 1 18152,'0'0'4400,"0"14"-4374,23 275 205,-5-126-312,-18-154-265,1 8-343</inkml:trace>
  <inkml:trace contextRef="#ctx0" brushRef="#br0" timeOffset="1">229 83 11045,'0'0'12737,"2"-8"-12481,5-11-224,-7 19-32,0 0 0,0 0-1,1-1 1,-1 1 0,0 0-1,0 0 1,0 0 0,0 0 0,0 0-1,0 0 1,0-1 0,1 1 0,-1 0-1,0 0 1,0 0 0,0 0 0,0 0-1,0 0 1,1 0 0,-1 0 0,0 0-1,0 0 1,0 0 0,0 0 0,1 0-1,-1 0 1,0 0 0,0 0 0,0 0-1,0 0 1,1 0 0,-1 0 0,0 0-1,0 0 1,0 0 0,0 0 0,1 0-1,-1 0 1,0 0 0,0 0 0,0 0-1,0 0 1,0 0 0,1 1 0,-1-1-1,0 0 1,0 0 0,0 0 0,17 41-27,-13-28 39,44 141 141,21 61-82,-66-206-103,0-1-1,1 0 1,0 0-1,1 0 1,-1 0-1,2-1 1,-1 1-1,10 9 1,-11-13-97,1-1 0,0 1 0,0-1 0,0 1 0,0-1 0,0-1 1,1 1-1,-1-1 0,1 0 0,0 0 0,-1-1 0,1 0 0,10 1 0,44 0-3779,-1-2-6478</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6.053"/>
    </inkml:context>
    <inkml:brush xml:id="br0">
      <inkml:brushProperty name="width" value="0.05" units="cm"/>
      <inkml:brushProperty name="height" value="0.05" units="cm"/>
      <inkml:brushProperty name="color" value="#004F8B"/>
    </inkml:brush>
  </inkml:definitions>
  <inkml:trace contextRef="#ctx0" brushRef="#br0">0 3 16119,'0'0'6515,"14"-3"-6181,-7 5-321,-1 0 0,1 1 0,-1 0 1,0 0-1,0 0 0,0 0 0,-1 1 1,1 0-1,-1 0 0,0 1 0,0-1 0,0 1 1,-1 0-1,1 1 0,-1-1 0,0 1 0,-1 0 1,0-1-1,4 10 0,3 7 66,0 2 1,-2-1-1,10 47 0,-9-16-29,-7-38-38,0 0 0,1-1 0,1 1 0,11 28 0,-14-42-18,0-1 0,-1 0 0,1 0 0,0 0 0,0 0 1,0 0-1,0 0 0,0 0 0,0-1 0,1 1 0,-1 0 0,0-1 1,0 1-1,1 0 0,-1-1 0,0 0 0,1 1 0,-1-1 0,0 0 0,1 1 1,-1-1-1,0 0 0,1 0 0,-1 0 0,1 0 0,-1-1 0,0 1 1,1 0-1,0-1 0,40-14-266,-34 11 249,-1 0 1,0 0-1,0-1 1,0 0-1,-1 0 1,0-1-1,0 1 1,0-1-1,-1-1 1,1 1-1,-2-1 1,1 0-1,-1 0 1,4-10-1,1-5 35,-2 0 0,0-1 0,5-38 0,-7 35 30,2 5 551,-4 39-442,-1 35-196,-2-53 47,-2 52 28,0-33-50,2 0 1,0 0 0,5 37-1,-4-55-9,0 0 0,0 0-1,1 0 1,-1 0 0,0-1 0,1 1-1,-1 0 1,0-1 0,1 1-1,-1-1 1,1 0 0,-1 1 0,1-1-1,-1 0 1,1 0 0,0 0 0,-1 0-1,1 0 1,-1 0 0,3-1 0,35-2-101,-13-4 110,0 0 1,0-2-1,-1 0 1,0-2 0,-1-1-1,0-1 1,25-18-1,-11 8 26,56-25 0,-92 47-8,0 0 1,0 0 0,1 0-1,-1 0 1,1 1 0,-1-1-1,0 1 1,1 0 0,-1 0-1,1 0 1,3 0 0,-5 0-3,-1 1 1,1-1-1,0 0 1,0 1 0,0-1-1,0 0 1,0 1-1,-1-1 1,1 1-1,0 0 1,0-1 0,-1 1-1,1 0 1,0-1-1,-1 1 1,1 0-1,-1 0 1,1-1-1,-1 1 1,1 1 0,1 4-13,-1-1 1,0 1 0,0 0-1,0-1 1,-1 1 0,0 0-1,-1 9 1,1 3 31,-1-14-20,1-1 1,0 1-1,-1-1 0,0 0 1,0 1-1,0-1 0,0 0 1,-1 1-1,1-1 0,-1 0 1,1 0-1,-1 0 0,0-1 0,-1 1 1,1 0-1,0-1 0,-1 1 1,-5 3-1,2-1-10,-1 0-1,-1-1 1,1 0-1,0 0 1,-1-1-1,0 0 1,0 0-1,-10 1 1,17-4 305,-1-1-198,9-1-160,76 1 29,92-13-1,-139 9 8,0-2 0,-1-1 0,0-2 0,-1-1-1,41-19 1,-70 28 54,-1 0 0,0 0-1,0 0 1,1-1-1,-1 0 1,-1 1 0,1-1-1,0-1 1,-1 1 0,1 0-1,-1-1 1,0 0 0,0 0-1,-1 0 1,1 0-1,-1 0 1,0 0 0,0-1-1,0 1 1,-1-1 0,1 1-1,-1-1 1,0 0 0,-1 1-1,1-1 1,-1 0-1,0 0 1,0 1 0,0-1-1,-1 0 1,1 0 0,-3-5-1,3 9-2,0 1-1,0-1 1,0 1-1,-1-1 1,1 0-1,0 1 1,-1-1-1,1 1 1,0-1-1,-1 1 1,1-1-1,-1 1 1,1-1-1,-1 1 1,1-1-1,-1 1 1,1 0-1,-1-1 1,0 1-1,1 0 1,-1-1-1,1 1 1,-1 0-1,0 0 0,1 0 1,-1 0-1,0-1 1,1 1-1,-2 0 1,-21 10 77,-13 24-157,28-24 62,0 1 0,1 0 0,1 0 0,-6 14 0,10-21-2,0 0 0,0 0 0,1 0 0,0 1 0,0-1 0,0 1 0,1-1 0,-1 0 0,1 1 0,0-1 0,0 1 0,1-1 0,-1 1 0,1-1 0,0 1 1,2 6-1,-1-9 1,0 0 1,-1 0 0,1 0 0,0 0-1,0 0 1,0 0 0,1-1 0,-1 1 0,0-1-1,0 0 1,1 1 0,-1-1 0,1 0 0,0 0-1,-1-1 1,1 1 0,-1 0 0,1-1 0,3 1-1,62 3-137,-53-4 71,27 2-248,130 0-949,-142-4-836,52-9 1,-29-5-4288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7.119"/>
    </inkml:context>
    <inkml:brush xml:id="br0">
      <inkml:brushProperty name="width" value="0.05" units="cm"/>
      <inkml:brushProperty name="height" value="0.05" units="cm"/>
      <inkml:brushProperty name="color" value="#004F8B"/>
    </inkml:brush>
  </inkml:definitions>
  <inkml:trace contextRef="#ctx0" brushRef="#br0">0 24 17192,'0'0'3279,"32"16"-3093,99 55-71,-126-67-110,1-1 1,-1 1-1,0 0 0,-1 0 1,1 1-1,-1-1 0,0 1 1,0 0-1,0 0 0,-1 0 0,0 1 1,0-1-1,0 1 0,-1 0 1,1 0-1,-1-1 0,-1 2 0,1-1 1,-1 0-1,0 0 0,-1 0 1,1 10-1,0-1 20,0 74-73,-13-105 291,7-7-215,1 1 0,0-1 0,2 1 0,1-1 1,1 0-1,5-45 0,-4 62-18,0 0 0,0 1 0,1-1-1,0 0 1,0 0 0,1 1 0,0 0 0,-1-1 0,2 1-1,-1 0 1,1 0 0,-1 1 0,8-7 0,-10 9-15,1 0 0,0 1 1,-1-1-1,1 1 0,0 0 1,0-1-1,0 1 0,0 0 1,0 0-1,1 1 0,-1-1 0,0 0 1,0 1-1,0-1 0,1 1 1,-1-1-1,0 1 0,1 0 1,-1 0-1,0 0 0,1 1 1,-1-1-1,0 0 0,0 1 0,1-1 1,-1 1-1,0 0 0,0 0 1,0 0-1,0 0 0,0 0 1,0 1-1,0-1 0,0 0 1,0 1-1,-1-1 0,1 1 0,1 2 1,2 1 5,-1 0 0,-1 0-1,1 0 1,-1 1 0,0-1 0,0 1 0,0-1 0,-1 1 0,0 0 0,0 0-1,1 10 1,0 4-224,-2 0 0,-1 27 0,0-23-412,0-23 527,1 0 0,-1-1 0,0 1 1,1 0-1,-1-1 0,0 1 0,1-1 0,-1 1 1,1-1-1,-1 1 0,1-1 0,-1 1 0,1-1 0,0 1 1,-1-1-1,1 0 0,-1 1 0,1-1 0,0 0 1,-1 1-1,1-1 0,0 0 0,0 0 0,-1 0 1,1 0-1,0 0 0,-1 0 0,1 0 0,0 0 0,0 0 1,-1 0-1,1 0 0,0 0 0,0 0 0,30-5-1433,-20 2 851,-1-1 1,1 0-1,-1-1 0,0 0 0,0-1 0,0 0 0,-1 0 0,16-14 0,1-5 1720,32-40-1,-40 44 1110,-17 21-2087,-1-1 1,0 0 0,0 1-1,1-1 1,-1 1-1,0-1 1,1 1-1,-1-1 1,0 1 0,1-1-1,-1 1 1,1-1-1,-1 1 1,1 0-1,-1-1 1,1 1 0,-1 0-1,1-1 1,-1 1-1,1 0 1,-1 0-1,1-1 1,-1 1 0,1 0-1,0 0 1,-1 0-1,1 0 1,-1 0 0,1 0-1,0 0 1,-1 0-1,1 0 1,0 0-1,-1 0 1,1 0 0,-1 0-1,1 1 1,0-1-1,-1 0 1,1 0-1,-1 1 1,1-1 0,-1 0-1,1 1 1,-1-1-1,1 0 1,-1 1-1,1-1 1,-1 1 0,0-1-1,1 1 1,-1-1-1,1 2 1,10 38-425,-6-22 575,-3-12-195,0 0-1,1 0 0,0 0 0,0-1 1,0 1-1,1-1 0,0 0 0,0 0 1,0 0-1,1-1 0,-1 1 0,1-1 1,0 0-1,0 0 0,1-1 0,7 4 1,-3-2 176,-1-1 1,1-1-1,0 0 1,0 0-1,1-1 1,-1 0-1,0-1 0,1 0 1,18-1-1,-17-1 42,0 0 0,0-1-1,0 0 1,-1-1-1,1-1 1,-1 1-1,0-2 1,17-8-1,-22 10-176,1-1-1,-1-1 1,0 1-1,0-1 1,0 0-1,-1 0 1,0 0-1,0-1 1,0 0-1,-1 0 1,0 0-1,0-1 1,5-11-1,-6 9-11,-1 0 1,0 1-1,-1-1 0,0 0 0,-1 0 1,0 0-1,-1-11 0,0-3 303,1 22-310,0 1 0,0 0 1,0-1-1,0 1 0,0-1 1,0 1-1,0 0 0,0-1 1,0 1-1,0-1 0,0 1 1,0 0-1,-1-1 0,1 1 1,0 0-1,0-1 0,-1 1 1,1 0-1,0-1 0,0 1 1,-1 0-1,1 0 0,0-1 1,-1 1-1,1 0 0,0 0 1,-1-1-1,1 1 0,0 0 0,-1 0 1,1 0-1,-1 0 0,0 0 1,-18 2 166,-18 15-270,24-9 78,0 0 1,0 1-1,1 0 1,1 1-1,-1 1 1,-9 11-1,16-16 6,1 0-1,-1 0 0,1 1 0,0-1 0,1 1 0,-1 0 0,1 0 0,1 0 0,0 0 0,0 1 0,0-1 0,0 1 0,1-1 0,0 10 0,2-14-8,-1 0-1,1-1 1,-1 1-1,1 0 1,0 0-1,0 0 1,1-1-1,-1 1 1,0 0-1,1-1 1,-1 1-1,1-1 1,0 0-1,0 0 1,0 1-1,0-1 1,0 0-1,1-1 1,-1 1-1,1 0 1,-1-1-1,1 1 1,-1-1-1,1 0 1,0 0-1,0 0 1,-1 0-1,1 0 1,0-1-1,6 1 0,12 3-13,1-1-1,0-2 0,26 0 0,-28-1-6,173-7-499,-168 4-294,0-1 0,0-1 1,-1-1-1,0-2 0,39-16 0,3-12-5970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7.632"/>
    </inkml:context>
    <inkml:brush xml:id="br0">
      <inkml:brushProperty name="width" value="0.05" units="cm"/>
      <inkml:brushProperty name="height" value="0.05" units="cm"/>
      <inkml:brushProperty name="color" value="#004F8B"/>
    </inkml:brush>
  </inkml:definitions>
  <inkml:trace contextRef="#ctx0" brushRef="#br0">312 243 6467,'0'0'13758,"-3"-10"-13379,-1-3-171,0 0 1,-1 1-1,-10-19 0,13 26-97,-2-1-1,1 1 1,-1 0-1,1 0 1,-1 0 0,-1 1-1,1 0 1,-1-1-1,1 1 1,-1 1-1,0-1 1,-7-3-1,10 7-101,0-1 0,0 1 0,0-1-1,0 1 1,1 0 0,-1 0 0,0 0-1,0 0 1,0 0 0,0 0-1,0 0 1,0 1 0,0-1 0,1 1-1,-1 0 1,0-1 0,0 1-1,1 0 1,-1 0 0,-2 1 0,-31 26-78,30-23 75,-8 7-10,1 0 1,0 0-1,1 1 1,0 1 0,1 0-1,0 0 1,2 1 0,-1 0-1,2 0 1,0 1-1,1 0 1,1 0 0,0 1-1,1 0 1,1 0 0,0 0-1,1 0 1,1 23 0,1-32 31,0-4-84,-1-1 0,1 1 0,0 0 0,1-1 0,-1 1 0,1 0 0,-1-1 0,1 1 0,0 0 0,3 5 0,-3-8 21,1 1 0,0-1-1,0 0 1,0 1 0,0-1-1,0 0 1,0 0 0,0 0-1,0-1 1,0 1 0,0 0-1,0-1 1,1 1 0,-1-1-1,0 0 1,0 0 0,1 0-1,-1 0 1,5-1 0,5 1 43,1-1 1,0 0 0,0-1-1,-1 0 1,1-1 0,-1-1 0,0 0-1,0-1 1,0 0 0,0 0-1,-1-1 1,0-1 0,0 0 0,-1-1-1,0 0 1,0 0 0,-1-1-1,0 0 1,-1-1 0,0 0 0,0 0-1,-1-1 1,0 0 0,-1 0-1,0 0 1,-1-1 0,0 0-1,-1 0 1,0 0 0,-1-1 0,-1 1-1,0-1 1,1-24 0,-3 317 922,0-276-932,0 1 0,0-1 0,0 0-1,1 0 1,-1 0 0,1 0 0,0 0 0,0 0 0,0 0 0,1 0 0,0-1 0,-1 1 0,6 6-1,-5-7-4,1-1-1,-1 0 0,1 1 0,0-1 1,0-1-1,0 1 0,0 0 0,0-1 0,1 0 1,-1 1-1,0-1 0,1 0 0,-1-1 0,1 1 1,-1-1-1,6 1 0,0-1-23,1 1 0,-1-2 0,0 1 0,0-1 0,0 0 0,0-1 0,0 0 0,0-1 0,-1 0 0,1 0 0,-1-1 0,1 0 0,-1 0 0,0-1 0,-1 0 0,1 0 0,-1-1 0,0 0 0,-1 0 0,10-11 1,-7 5 29,0-1 0,-1 0 1,0 0-1,-1-1 1,-1 0-1,0 0 1,-1 0-1,0-1 0,-1 0 1,-1 1-1,3-29 1,-3-174 235,-4 124 550,-2 82-365,-2 15-271,-4 19-217,0 29 51,3 1 0,1 0 0,4 66 0,1-104 8,0-6-20,1 0 1,-1 0-1,1 0 1,1 0 0,0 0-1,0 0 1,0 0-1,1-1 1,1 1-1,5 9 1,-6-13-37,0-1-1,0 0 1,0 0 0,0 0 0,1-1-1,0 1 1,0-1 0,0 0-1,0 0 1,0 0 0,1 0 0,-1-1-1,1 0 1,-1 0 0,1 0-1,0-1 1,0 1 0,0-1 0,10 1-1,-3-1 12,0-1-1,1 0 0,-1 0 0,1-2 1,-1 1-1,0-2 0,0 1 0,0-2 0,0 1 1,-1-2-1,1 0 0,-1 0 0,0-1 1,0 0-1,-1-1 0,0 0 0,0-1 0,-1 0 1,0 0-1,0-1 0,-1 0 0,0-1 1,0 0-1,-1 0 0,-1 0 0,0-1 0,0 0 1,-1 0-1,0-1 0,-1 0 0,5-22 1,0-27 1031,-3-1 0,-2-62 0,-15 229-1085,7-71 123,-2 42 1,6-67-16,0 9 6,0 0 0,1 0 0,4 21 0,-3-33-6,0 0 1,0 0-1,0 0 1,1 0-1,-1 0 1,2-1-1,-1 1 0,0-1 1,1 0-1,0 0 1,0 0-1,7 6 1,6 2-306,0-1 0,0 0 1,1-2-1,1 0 1,0-1-1,0 0 1,1-2-1,0 0 0,0-2 1,0 0-1,1-1 1,0-1-1,32 1 1,33-3-4684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7.959"/>
    </inkml:context>
    <inkml:brush xml:id="br0">
      <inkml:brushProperty name="width" value="0.05" units="cm"/>
      <inkml:brushProperty name="height" value="0.05" units="cm"/>
      <inkml:brushProperty name="color" value="#004F8B"/>
    </inkml:brush>
  </inkml:definitions>
  <inkml:trace contextRef="#ctx0" brushRef="#br0">0 0 9716,'0'0'12790,"4"64"-12790,-4-16 208,5 6-128,3 2-16,0 2 49,5-2-49,-1-8-64,5-7 0,-1-5-305,1-10-863,-9-13-1793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8.670"/>
    </inkml:context>
    <inkml:brush xml:id="br0">
      <inkml:brushProperty name="width" value="0.05" units="cm"/>
      <inkml:brushProperty name="height" value="0.05" units="cm"/>
      <inkml:brushProperty name="color" value="#004F8B"/>
    </inkml:brush>
  </inkml:definitions>
  <inkml:trace contextRef="#ctx0" brushRef="#br0">40 155 16456,'0'0'6368,"-8"-2"-5979,4 1-334,-19-7 99,18 4-93,16 2-13,94-4-1339,-1-5-1,131-31 1,-226 40 1020,1 0-1,-1-1 1,0 0-1,0 0 1,11-7-1,-18 9 415,0-1-1,0 0 0,0 1 0,0-1 1,0 0-1,0 0 0,-1 0 0,1 0 1,0 0-1,-1 0 0,0 0 0,1-1 1,-1 1-1,0-1 0,0 1 1,-1 0-1,1-1 0,0 0 0,-1 1 1,0-1-1,1 1 0,-1-6 1126,0 26-1076,0 4-105,-1 0 0,0 1 0,-2-1 0,-5 22 0,1-8-34,2 1 0,1-1-1,2 1 1,3 39 0,0-25-106,-1-50 26,0 0 1,0 0-1,0 0 1,0 0-1,1 0 1,-1-1-1,0 1 1,1 0-1,-1 0 0,0 0 1,1-1-1,-1 1 1,1 0-1,-1 0 1,1-1-1,0 1 1,-1-1-1,1 1 1,0 0-1,-1-1 0,1 1 1,0-1-1,0 0 1,-1 1-1,1-1 1,0 1-1,0-1 1,0 0-1,-1 0 0,1 0 1,0 1-1,0-1 1,0 0-1,0 0 1,0 0-1,0 0 1,-1 0-1,1-1 1,2 1-1,39-11-162,-22 0 188,-1-1 0,0 0 0,0-2 0,-1 0 0,-1-1 0,-1-1 0,0 0 0,-1-1 0,-1-1 0,0 0 0,-1-1 0,-2-1 0,11-22 0,-23 47-2,1 0 0,-1 0 0,1 0 1,0 1-1,0-1 0,2 10 0,-1 4 5,-1-16-1,0 0 0,-1 0 1,2 1-1,-1-1 0,0 0 0,1 0 1,-1 0-1,1 0 0,0 1 0,0-1 1,0 0-1,1 0 0,-1-1 1,1 1-1,-1 0 0,1 0 0,0-1 1,0 1-1,0-1 0,1 0 1,-1 1-1,0-1 0,1 0 0,0 0 1,4 2-1,2-1-9,0 0 0,0-1 0,0 0 1,0 0-1,0-1 0,1 0 0,18-1 0,-14-1-9,0 0 0,0-1 0,-1 0 0,1-1 0,0 0 0,-1-2-1,0 1 1,0-2 0,0 1 0,15-11 0,-21 13 18,-1-1-1,0 0 1,-1-1 0,1 1-1,-1-1 1,1 0 0,-2-1-1,1 1 1,0-1 0,-1 0-1,0 0 1,-1 0 0,1 0 0,-1-1-1,0 0 1,-1 1 0,0-1-1,0 0 1,0 0 0,-1 0-1,1-13 1,-2 20 10,0 0 1,0-1-1,1 1 1,-1 0-1,0-1 1,0 1-1,0 0 1,0-1-1,0 1 1,0 0-1,0 0 1,0-1-1,0 1 1,-1 0-1,1-1 1,0 1-1,0 0 1,0 0-1,0-1 1,0 1-1,0 0 1,-1-1-1,1 1 1,0 0-1,0 0 1,0 0-1,-1-1 1,1 1-1,0 0 1,0 0-1,-1 0 1,1-1-1,0 1 1,0 0-1,-1 0 1,1 0-1,0 0 1,0 0-1,-1 0 1,1 0-1,0 0 1,-1 0-1,1 0 1,0 0-1,-1 0 1,1 0-1,0 0 1,-1 0-1,1 0 1,0 0-1,0 0 1,-1 0-1,1 0 1,0 0-1,-1 0 1,1 0-1,0 1 1,0-1-1,-1 0 1,1 0-1,0 0 1,0 1-1,0-1 1,-1 0-1,1 0 1,0 1-1,-23 20-137,16-14 178,2-2-53,0-1 0,0 2-1,0-1 1,1 0 0,0 1-1,0 0 1,0 0 0,1 0-1,0 0 1,0 1 0,0-1-1,1 1 1,0 0 0,0 0-1,1 0 1,0 0 0,0 13-1,1-18-5,0 0-1,1-1 0,-1 1 1,0 0-1,1 0 1,0 0-1,-1-1 0,1 1 1,0 0-1,0-1 0,0 1 1,0-1-1,0 1 1,0-1-1,1 1 0,-1-1 1,0 0-1,1 0 1,-1 1-1,1-1 0,-1 0 1,1 0-1,0-1 0,-1 1 1,1 0-1,0-1 1,0 1-1,2 0 0,60 10-518,-56-11 420,163 5-4457,-76-5-3939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3:59.413"/>
    </inkml:context>
    <inkml:brush xml:id="br0">
      <inkml:brushProperty name="width" value="0.05" units="cm"/>
      <inkml:brushProperty name="height" value="0.05" units="cm"/>
      <inkml:brushProperty name="color" value="#004F8B"/>
    </inkml:brush>
  </inkml:definitions>
  <inkml:trace contextRef="#ctx0" brushRef="#br0">0 0 16600,'0'0'3657,"22"14"-3587,66 51 4,-82-59-57,0 1-1,-1 0 0,0-1 0,0 2 1,-1-1-1,1 0 0,-2 1 0,1 0 1,-1 0-1,0 0 0,-1 0 0,0 0 1,0 1-1,-1-1 0,0 1 0,0 9 1,0-12-16,0 100 111,-1-105 192,0-4-210,0 0 1,0 1-1,0-1 1,0 0-1,0 0 1,0 1-1,1-1 1,0 0-1,-1 1 0,1-1 1,0 0-1,0 1 1,1-1-1,-1 1 1,2-3-1,-1 1-26,25-50 456,3 2 0,44-61 0,-73 112-223,1 2-300,-1 0 0,1 0-1,-1 0 1,1 0 0,-1 0 0,0 0-1,0 0 1,1 0 0,-1 0 0,0 0-1,0 1 1,0-1 0,0 1 0,0-1-1,0 1 1,-1-1 0,1 1-1,0-1 1,0 3 0,14 40-28,-11-29 45,-1-9-49,-1 1 1,1-1 0,1 0-1,-1 0 1,1 0 0,0-1-1,1 1 1,-1-1-1,1 0 1,0 0 0,0 0-1,1-1 1,-1 0 0,1 0-1,0 0 1,0-1 0,0 0-1,0 0 1,1-1 0,-1 1-1,1-1 1,7 1 0,13 1-688,-1-1 0,1 0 1,0-3-1,34-2 0,-58 2 619,9 0-929,1-1 0,-1-1 0,1 0 0,-1 0 1,0-1-1,0-1 0,0 0 0,-1-1 1,12-6-1,-18 8 907,0 0-1,-1 0 1,1-1 0,-1 0 0,0 0 0,0 0-1,0 0 1,0 0 0,3-7 0,6-19 4061,-9-8 5869,-4 46-9056,1 127-439,0-133-316,-1-1-1,1 1 0,0 0 1,0 0-1,-1 0 0,2-1 0,-1 1 1,0 0-1,0-1 0,0 1 1,1-1-1,-1 0 0,1 1 0,-1-1 1,1 0-1,-1 0 0,1 0 1,0 0-1,0 0 0,-1 0 1,1 0-1,0-1 0,0 1 0,0-1 1,0 1-1,0-1 0,0 0 1,3 0-1,69 3-384,-57-3 236,-4 0 8,0 0 0,0-1 0,0-1 0,0 0 0,-1 0 0,20-7 0,-28 8 123,-1-1 0,0 1 1,1-1-1,-1 0 0,0 0 1,0 0-1,0 0 0,0-1 1,-1 1-1,1-1 0,-1 1 1,1-1-1,-1 0 0,0 0 0,0 0 1,0 0-1,-1-1 0,1 1 1,-1 0-1,0-1 0,1 1 1,-2-1-1,1 1 0,0-1 1,-1 0-1,1 1 0,-1-6 0,-1 2 63,0 0 0,0 0 0,0 0 0,-1 0 0,0 0 0,0 1 0,-1-1 0,0 1 0,0-1 0,-1 1 0,1 0-1,-1 0 1,0 1 0,-1-1 0,0 1 0,0 0 0,0 0 0,0 1 0,-1-1 0,1 1 0,-1 0 0,0 1 0,-1-1 0,1 1-1,0 1 1,-1-1 0,0 1 0,1 0 0,-1 0 0,0 1 0,0 0 0,0 0 0,-10 1 0,14 0-63,0 1 0,0-1 0,-1 1 1,1 0-1,0 0 0,0 0 0,0 1 0,0-1 1,1 1-1,-1-1 0,0 1 0,1 0 0,-5 4 1,6-5-53,-1 0 0,2-1 0,-1 1 0,0 0-1,0 0 1,0 0 0,0 1 0,1-1 0,-1 0 0,0 0 0,1 0 0,-1 0 0,1 1 0,-1-1 0,1 0 0,0 1 0,-1-1 0,1 0 0,0 0 0,0 1 0,0-1 0,0 0 0,0 1 0,0-1 0,1 0 0,-1 1 0,0-1-1,1 0 1,-1 1 0,1-1 0,-1 0 0,1 0 0,-1 0 0,1 0 0,0 0 0,1 2 0,19 5-4837,20-6-7366</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0.307"/>
    </inkml:context>
    <inkml:brush xml:id="br0">
      <inkml:brushProperty name="width" value="0.05" units="cm"/>
      <inkml:brushProperty name="height" value="0.05" units="cm"/>
      <inkml:brushProperty name="color" value="#004F8B"/>
    </inkml:brush>
  </inkml:definitions>
  <inkml:trace contextRef="#ctx0" brushRef="#br0">310 1 17368,'0'0'5093,"0"8"-4962,-2 15-31,-1 0 0,0-1 0,-10 31 0,5-26 16,2 0-1,-4 49 1,9 115-36,2-188-121,-1 0 1,0 0 0,1 0-1,0 0 1,-1 0-1,1 0 1,0 0 0,1 0-1,-1 0 1,1 0 0,-1 0-1,1 0 1,0-1-1,3 5 1,-4-6 27,0-1 0,0 1 0,0 0 0,-1-1 0,1 1 0,0-1 0,0 1 1,0-1-1,0 1 0,0-1 0,0 0 0,0 1 0,0-1 0,0 0 0,0 0 0,0 0 0,0 0 0,0 0 0,0 0 0,1 0 0,-1 0 0,0 0 0,0-1 0,0 1 0,0 0 0,0 0 0,0-1 0,-1 1 1,1-1-1,0 1 0,0-1 0,0 0 0,0 1 0,0-1 0,-1 0 0,1 1 0,0-1 0,0 0 0,-1 0 0,1 0 0,-1 0 0,1 1 0,-1-1 0,1 0 0,-1 0 0,0 0 0,1-2 0,2-2 24,0 0-1,-1 0 0,0-1 0,0 1 0,0-1 0,-1 0 0,0 1 0,0-1 0,0 0 0,-1 0 0,0 0 1,0 1-1,0-1 0,-1 0 0,0 0 0,0 1 0,-2-7 0,2 9 25,0 0 1,-1 1-1,1-1 0,-1 0 0,1 1 1,-1-1-1,0 1 0,0 0 1,0 0-1,0 0 0,0 0 0,-1 0 1,1 0-1,-1 0 0,1 1 0,-1-1 1,1 1-1,-1 0 0,0 0 1,0 0-1,1 0 0,-1 0 0,0 1 1,0-1-1,0 1 0,0 0 0,0-1 1,0 2-1,0-1 0,0 0 0,0 0 1,0 1-1,0 0 0,0 0 1,-3 1-1,-12 4-9,1 1 0,0 0 0,0 1 0,1 1 0,0 1 0,1 0 1,0 1-1,0 1 0,1 0 0,1 1 0,0 0 0,1 1 0,-13 19 0,21-26-22,1-1 1,0 1-1,1 0 0,-1 0 0,1 0 0,-2 14 0,4-19-3,-1-1-1,1 1 1,0 0 0,0 0-1,0 0 1,0-1-1,0 1 1,0 0 0,0 0-1,1 0 1,-1-1-1,1 1 1,-1 0-1,1-1 1,-1 1 0,1 0-1,0-1 1,0 1-1,0-1 1,0 1-1,0-1 1,0 1 0,1-1-1,-1 0 1,0 0-1,1 1 1,-1-1-1,1 0 1,-1 0 0,1-1-1,0 1 1,2 1-1,18 2-37,0 0 0,-1-2 0,2 0 0,37-3 0,-17 0-98,-16 1 19,1-2-1,-1 0 1,0-2-1,0-1 0,-1-2 1,36-12-1,-48 14 67,0-1-1,-1-1 0,0 0 0,0 0 1,-1-2-1,1 1 0,-2-2 0,1 1 1,-2-2-1,1 1 0,-1-1 1,-1-1-1,12-18 0,-18 23 161,1-1 0,-2 0-1,1 0 1,-1 0 0,-1 0-1,1 0 1,-1-1 0,-1 1-1,1 0 1,-3-16 0,2 4 927,0 20-842,-7 27-241,-27 24 33,28-44 1,0 0 0,1 1 0,0 0 0,0 0 0,1 0 0,0 1 0,0-1 0,1 1 0,0 0 0,0 0 0,1 0 0,0 0 0,0 16 0,2-24-4,0 1 0,0-1 0,0 0 0,1 0 0,-1 0 0,0 0 0,1 1 0,-1-1 0,1 0 0,-1 0 0,1 0 0,-1 0 0,1 0 0,0 0 0,-1 0 0,1 0 0,0 0 0,0-1-1,0 1 1,0 0 0,0 0 0,0-1 0,0 1 0,0 0 0,0-1 0,0 1 0,0-1 0,0 0 0,3 1 0,39 4-236,-36-5 217,39 2-271,-1-3 0,71-9 0,-102 8 261,0-1-1,0 0 0,-1-1 0,1 0 0,-1-1 1,0 0-1,0-1 0,0-1 0,-1 0 0,0-1 0,-1 0 1,18-16-1,-24 18 102,0-1 1,-1 0 0,0-1-1,0 1 1,0-1 0,-1 0-1,0 0 1,0 0 0,-1 0-1,0 0 1,-1-1 0,0 1-1,0-15 1,2-3 294,-3 25-333,0 1 1,0-1-1,0 0 0,1 0 0,-1 0 0,0 1 0,0-1 1,1 0-1,-1 0 0,0 1 0,1-1 0,-1 0 0,1 0 0,-1 1 1,1-1-1,-1 1 0,1-1 0,-1 0 0,1 1 0,0-1 1,-1 1-1,1-1 0,0 1 0,-1 0 0,1-1 0,0 1 0,0 0 1,-1-1-1,1 1 0,0 0 0,0 0 0,0 0 0,-1 0 1,1 0-1,0 0 0,0 0 0,0 0 0,0 0 0,-1 0 0,1 0 1,0 0-1,0 0 0,-1 1 0,2-1 0,3 2-39,-1 0-1,0-1 1,0 1 0,0 1-1,0-1 1,0 0-1,3 4 1,1 2 20,-1-1-1,0 2 1,0-1-1,-1 1 1,0 0 0,-1 0-1,1 1 1,-2-1-1,0 1 1,0 0 0,0 1-1,-2-1 1,1 1-1,-1-1 1,-1 1 0,1 0-1,-2-1 1,0 1 0,0 0-1,-1 0 1,0-1-1,-5 17 1,5-22 1,-1-1 0,0 1 0,-1-1 1,1 0-1,-1 0 0,0 0 0,0 0 0,0 0 0,0-1 1,-1 1-1,1-1 0,-1 0 0,0 0 0,0 0 0,-5 2 1,7-4 7,4-8-358,9-14-1136,22-9-2388</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0.691"/>
    </inkml:context>
    <inkml:brush xml:id="br0">
      <inkml:brushProperty name="width" value="0.05" units="cm"/>
      <inkml:brushProperty name="height" value="0.05" units="cm"/>
      <inkml:brushProperty name="color" value="#004F8B"/>
    </inkml:brush>
  </inkml:definitions>
  <inkml:trace contextRef="#ctx0" brushRef="#br0">9 6 19673,'0'0'3842,"-9"-5"-8308</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5.110"/>
    </inkml:context>
    <inkml:brush xml:id="br0">
      <inkml:brushProperty name="width" value="0.05" units="cm"/>
      <inkml:brushProperty name="height" value="0.05" units="cm"/>
      <inkml:brushProperty name="color" value="#004F8B"/>
    </inkml:brush>
  </inkml:definitions>
  <inkml:trace contextRef="#ctx0" brushRef="#br0">72 1 16103,'0'0'3797,"-7"5"-3725,2-2-60,1 1 1,-1-1 0,1 1-1,0 1 1,0-1 0,0 0-1,1 1 1,-1 0 0,1 0-1,0 0 1,1 0-1,-1 1 1,1-1 0,0 1-1,0-1 1,1 1 0,0 0-1,-1 11 1,-5 267 906,9-173-720,-2-63-122,2-1 0,2 0-1,2 0 1,3 0 0,16 52 0,-17-74-68,1 0 1,2-1-1,0 0 0,2-1 0,0-1 1,2 0-1,0 0 0,2-2 0,0 0 0,36 32 1,-34-35-58,2-1 1,1 0-1,0-2 1,36 18-1,-56-31-88,-28-15-1998,-5-2-2220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5.459"/>
    </inkml:context>
    <inkml:brush xml:id="br0">
      <inkml:brushProperty name="width" value="0.05" units="cm"/>
      <inkml:brushProperty name="height" value="0.05" units="cm"/>
      <inkml:brushProperty name="color" value="#004F8B"/>
    </inkml:brush>
  </inkml:definitions>
  <inkml:trace contextRef="#ctx0" brushRef="#br0">1 3 18681,'0'0'2932,"3"-2"-2554,-2 2-375,1 0 0,-1 0-1,0 0 1,1 0 0,-1 0-1,1 0 1,-1 1 0,1-1-1,-1 0 1,1 1 0,-1-1 0,0 1-1,1 0 1,-1-1 0,0 1-1,1 0 1,-1 0 0,0 0-1,0 0 1,0 0 0,0 0-1,0 0 1,0 0 0,0 0-1,0 1 1,0-1 0,-1 0-1,1 0 1,0 2 0,32 54 51,-26-44-10,17 29 29,-2 2 1,-2 0-1,-2 1 0,-1 1 0,-3 1 0,11 63 0,-21-93-1570,-3-17 1387,-1 0-1,1 0 1,-1 0-1,1-1 1,-1 1-1,0 0 1,1 0-1,-1 0 1,1-1 0,-1 1-1,1 0 1,-1 0-1,0-1 1,1 1-1,-1 0 1,1-1-1,-1 1 1,0-1 0,0 1-1,1 0 1,-1-1-1,0 1 1,0-1-1,1 1 1,-1-1-1,0 1 1,0-1 0,0 1-1,0-1 1,0 1-1,0-1 1,0 1-1,0-1 1,0 1-1,0-1 1,0 0 0,11-30-7273</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6.381"/>
    </inkml:context>
    <inkml:brush xml:id="br0">
      <inkml:brushProperty name="width" value="0.05" units="cm"/>
      <inkml:brushProperty name="height" value="0.05" units="cm"/>
      <inkml:brushProperty name="color" value="#004F8B"/>
    </inkml:brush>
  </inkml:definitions>
  <inkml:trace contextRef="#ctx0" brushRef="#br0">90 42 17576,'0'0'3129,"-10"17"-2504,-1-1-534,1 0 0,1 0 0,1 1 0,0 0 0,2 1-1,-1 0 1,2 0 0,1 0 0,0 1 0,-1 20 0,4-18-89,0-16 5,1 0-1,0 0 1,0 0 0,0 0 0,1 0-1,-1 0 1,3 6 0,-3-9-7,1-1 1,0 0 0,0 1-1,0-1 1,-1 0-1,1 0 1,0 1-1,1-1 1,-1 0-1,0 0 1,0 0 0,0 0-1,1-1 1,-1 1-1,0 0 1,1-1-1,-1 1 1,1 0 0,-1-1-1,1 1 1,-1-1-1,1 0 1,-1 0-1,1 0 1,-1 1 0,1-1-1,-1-1 1,3 1-1,2-1-4,1 0-1,-1 0 0,0 0 1,1-1-1,-1 0 0,0-1 1,0 1-1,-1-1 1,1 0-1,-1-1 0,1 1 1,-1-1-1,0 0 1,0 0-1,-1-1 0,1 0 1,-1 1-1,0-2 0,0 1 1,-1 0-1,1-1 1,-1 1-1,3-8 0,-4 9 5,0-1 0,0 0-1,0 1 1,0-1 0,-1 0-1,1 0 1,-1 0 0,-1 0 0,1 0-1,-1-1 1,0 1 0,0 0-1,0 0 1,-1 0 0,1 0-1,-1 0 1,-1 0 0,1 0 0,-1 0-1,0 0 1,0 0 0,0 1-1,0-1 1,-1 1 0,0 0-1,0-1 1,0 1 0,-1 1-1,-5-6 1,1 2 46,-1 0 0,0 1-1,-1 0 1,1 0-1,-1 1 1,0 1 0,-1 0-1,-20-6 1,28 10 106,18 0-251,344 0-82,-357 0 177,0 0-1,0 0 1,0 0 0,-1 1-1,1-1 1,0 1 0,0-1-1,-1 1 1,1 0 0,0 0-1,-1-1 1,1 1 0,-1 0 0,1 1-1,-1-1 1,1 0 0,-1 0-1,0 0 1,0 1 0,1-1-1,-1 1 1,0-1 0,0 1-1,0-1 1,-1 1 0,1 0-1,0-1 1,-1 1 0,1 0-1,-1 0 1,1 0 0,-1 2-1,2 8 4,-2 0 0,1-1 0,-2 1 0,-1 14-1,0 5 26,2-21-14,0 0 1,0 0-1,1 0 1,0-1 0,1 1-1,0 0 1,1 0-1,6 17 1,-6-23-8,-1-1 0,1 1 0,0-1 0,-1 0 0,1 1 0,1-1-1,-1-1 1,0 1 0,1 0 0,0-1 0,-1 0 0,1 1 0,0-1 0,0-1 0,0 1 0,0-1 0,1 0 0,-1 0 0,0 0 0,1 0 0,-1-1-1,8 1 1,-2-1-2,1 0 0,-1 0-1,1-1 1,0-1-1,-1 0 1,0 0 0,1-1-1,-1 0 1,0-1 0,-1 0-1,1 0 1,-1-1-1,15-10 1,-18 11-1,0-1 0,-1 0 1,1 0-1,-1 0 0,0-1 0,0 1 1,-1-1-1,1 0 0,-1-1 0,-1 1 0,1-1 1,-1 1-1,0-1 0,-1 0 0,0 0 1,0 0-1,0-1 0,-1 1 0,0 0 0,0-9 1,-1 2-6,-4-40 5,3 51 0,0 0-1,0 0 0,0 0 1,-1 0-1,0 0 1,1 1-1,-1-1 0,0 0 1,0 1-1,0-1 1,-1 1-1,1 0 1,0-1-1,-5-1 0,-4-3-4,0 0-1,0 2 1,0-1-1,-1 2 1,1-1-1,-1 1 1,0 1-1,-1 0 1,1 1 0,0 1-1,-1-1 1,1 2-1,-1 0 1,1 0-1,-1 1 1,1 1-1,-21 5 1,18 2-81,17-4-171,30 0 98,245-16 68,6-1-242,-283 12 330,1 1 0,-1-1 1,1 0-1,-1 0 0,0 0 0,1 0 1,-1 1-1,1-1 0,-1 0 0,0 1 1,1-1-1,-1 0 0,0 0 0,0 1 1,1-1-1,-1 1 0,0-1 0,0 0 1,1 1-1,-1-1 0,0 1 0,0-1 1,0 0-1,0 1 0,1-1 0,-1 1 1,0-1-1,0 1 0,0-1 0,0 1 1,0-1-1,0 0 0,0 1 0,-1 0 1,0 18 17,0-16-14,-1 7 36,0 0 1,-1 0-1,0 0 1,0 0-1,-7 11 1,6-13-8,0 0-1,1 0 1,0 0 0,0 0 0,1 1 0,0-1 0,0 1 0,0 12-1,2-7-22,-1-8-4,1 1 1,0-1 0,1 1-1,0-1 1,0 0 0,2 11-1,-2-15-1,0 0-1,0-1 1,0 1-1,0 0 1,0-1-1,1 1 1,-1-1-1,0 0 1,1 1-1,-1-1 1,1 0-1,-1 0 1,1 0-1,0 0 1,-1 0-1,1 0 1,0 0-1,0 0 1,0-1-1,-1 1 1,1-1-1,0 0 1,0 1-1,0-1 0,0 0 1,3 0-1,3 0 5,-1 0-1,1 0 1,-1-1-1,0 1 1,0-2-1,1 1 0,-1-1 1,0 0-1,0-1 1,0 1-1,-1-1 0,1-1 1,-1 1-1,1-1 1,9-9-1,-12 9-1,0 0 0,0-1 0,0 1 0,-1-1 0,1 0 0,-1 0 0,0-1 0,-1 1 0,0-1-1,1 1 1,-2-1 0,1 0 0,-1 1 0,1-1 0,-2 0 0,1 0 0,-1 0 0,0 0 0,-1-12 0,0 12-7,-1-1 0,0 1 0,-1-1 0,1 1 0,-1 0 0,0 0 0,-1 0 0,0 1 0,0-1 0,0 1 0,0 0 0,-1 0 0,0 0 0,0 1 0,0 0-1,-10-7 1,3 3-6,0 0 0,-1 1 0,0 0 0,0 1 0,-1 0 0,-24-6 0,37 12-4,-1-1 0,1 1-1,0-1 1,0 1 0,0 0 0,0 0 0,-1 0-1,1 0 1,0 0 0,0 0 0,0 0-1,0 0 1,-1 0 0,1 1 0,0-1-1,0 0 1,0 1 0,0-1 0,0 1 0,0-1-1,0 1 1,0-1 0,0 1 0,0 0-1,0-1 1,0 1 0,0 0 0,0 0-1,0 0 1,1 0 0,-1 0 0,0 0 0,1 0-1,-1 0 1,1 0 0,-1 0 0,1 0-1,-1 0 1,1 1 0,0-1 0,0 0-1,0 0 1,-1 0 0,1 0 0,0 1 0,1 1-1,-1 0-235,0 1-1,1-1 1,-1 1-1,1-1 1,0 0-1,0 1 1,0-1-1,0 0 1,1 0-1,-1 0 1,1 0-1,0 0 1,0 0-1,0-1 1,0 1-1,4 3 1,45 23-7974</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7.064"/>
    </inkml:context>
    <inkml:brush xml:id="br0">
      <inkml:brushProperty name="width" value="0.05" units="cm"/>
      <inkml:brushProperty name="height" value="0.05" units="cm"/>
      <inkml:brushProperty name="color" value="#004F8B"/>
    </inkml:brush>
  </inkml:definitions>
  <inkml:trace contextRef="#ctx0" brushRef="#br0">1 115 18456,'0'0'4061,"3"-4"-3917,-2 2-143,0 1 0,0 0 0,0 1-1,1-1 1,-1 0 0,0 0 0,0 0 0,1 1 0,-1-1-1,0 1 1,1-1 0,-1 1 0,0-1 0,1 1 0,-1 0 0,1 0-1,-1 0 1,1 0 0,-1 0 0,1 0 0,-1 0 0,1 0-1,-1 0 1,0 1 0,3 0 0,1 1 0,0 0 1,0 0-1,0 1 0,0-1 1,0 1-1,-1 0 0,8 7 1,-6-5-3,0 0 0,-1 1 0,1 0 0,-1 0-1,0 0 1,-1 1 0,1-1 0,-1 1 0,0 0 0,-1 1 0,0-1 0,2 8 0,-3 49 49,5-69 101,6-62-66,4-12-62,-15 73-20,0 1 0,0-1 1,1 1-1,-1-1 0,1 1 0,0 0 1,1 0-1,0 0 0,-1 1 0,10-9 1,-12 12-5,0 1 0,0-1 1,0 0-1,0 1 1,0-1-1,1 1 1,-1-1-1,0 1 1,0 0-1,1-1 0,-1 1 1,0 0-1,1 0 1,-1 0-1,0 0 1,1 0-1,-1 0 1,0 0-1,1 0 1,-1 1-1,0-1 0,0 0 1,1 1-1,-1-1 1,0 1-1,0-1 1,0 1-1,0 0 1,0 0-1,1-1 0,-1 1 1,-1 0-1,3 1 1,31 39-80,-27-30 101,16 24-16,-17-25 3,1 1 0,1-1 1,13 15-1,-19-22-11,1-1 1,0 1 0,0-1-1,0 0 1,1 0 0,-1 0 0,0 0-1,1-1 1,-1 1 0,1-1-1,-1 0 1,1 0 0,0 0 0,0-1-1,-1 1 1,6-1 0,6-1-77,0 0-1,-1-2 1,1 0 0,-1 0 0,0-1-1,0-1 1,0-1 0,17-9 0,-21 11 58,-2-1 1,1 0 0,-1-1 0,1 0-1,-2 0 1,1-1 0,-1 0-1,0 0 1,0 0 0,-1-1 0,0 0-1,0 0 1,6-13 0,-4-19 251,-8 38 203,-2 24-368,-10 62 18,8-60-38,0 0 0,0 31 0,4-54-43,0-1 0,0 1 1,0-1-1,0 1 1,0-1-1,0 1 0,0-1 1,0 1-1,0-1 1,0 1-1,1-1 0,-1 1 1,0-1-1,0 1 0,1-1 1,-1 1-1,0-1 1,1 1-1,-1-1 0,0 0 1,1 1-1,-1-1 0,0 0 1,1 1-1,-1-1 1,1 0-1,-1 1 0,1-1 1,-1 0-1,1 0 0,-1 0 1,1 1-1,-1-1 1,1 0-1,0 0 0,24-5 99,22-20 42,-43 21-146,0 0 1,0-1 0,0 1-1,0-1 1,-1 1 0,0-1-1,0 0 1,0 0 0,0-1 0,-1 1-1,0 0 1,0-1 0,-1 1-1,1-1 1,-1 0 0,0 0-1,-1 1 1,1-1 0,-1 0 0,0 0-1,-1 0 1,0 0 0,1 1-1,-2-1 1,1 0 0,-1 1-1,0-1 1,0 1 0,0-1 0,-1 1-1,0 0 1,0 0 0,0 0-1,0 1 1,-1-1 0,0 1-1,-7-7 1,3 6-77,1 0 0,-1 0 0,0 1 0,0 0 0,0 1 0,0-1 0,-1 2 0,1-1 0,-1 1 0,0 1 0,0-1 0,0 1 0,-12 1 0,19 0 25,1 0 1,0 0 0,0 0 0,-1 0-1,1 0 1,0 0 0,0 0 0,-1 1 0,1-1-1,0 1 1,0-1 0,0 0 0,-1 1-1,1 0 1,0-1 0,0 1 0,0 0 0,-1 0-1,-3 17-4263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7.489"/>
    </inkml:context>
    <inkml:brush xml:id="br0">
      <inkml:brushProperty name="width" value="0.05" units="cm"/>
      <inkml:brushProperty name="height" value="0.05" units="cm"/>
      <inkml:brushProperty name="color" value="#004F8B"/>
    </inkml:brush>
  </inkml:definitions>
  <inkml:trace contextRef="#ctx0" brushRef="#br0">71 18 16183,'0'0'7492,"-45"-17"-7492,32 54-144,5 15 144,4 12 144,4 1-64,0 0-48,0-3 32,21-8-64,-9-6-96,-4-10-672,-8-16-993,0-13-4338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7.811"/>
    </inkml:context>
    <inkml:brush xml:id="br0">
      <inkml:brushProperty name="width" value="0.05" units="cm"/>
      <inkml:brushProperty name="height" value="0.05" units="cm"/>
      <inkml:brushProperty name="color" value="#004F8B"/>
    </inkml:brush>
  </inkml:definitions>
  <inkml:trace contextRef="#ctx0" brushRef="#br0">253 0 18104,'0'0'4498,"1"17"-4348,2 147 7,9 165 107,-6-346-257,-1-38 17,-6 51-22,1 0 0,0 0 0,-1 0 0,0 0 0,0 0 0,0 0 0,0 0 0,-1 0 0,1 1 0,-1-1 0,0 0 0,-3-3 0,3 5-1,1 0-1,-1 1 1,0-1-1,0 1 1,0-1-1,0 1 1,0 0-1,-1 0 1,1 0-1,0 0 1,-1 0-1,1 0 1,0 1 0,-1-1-1,1 1 1,-1-1-1,1 1 1,-1 0-1,1 0 1,-1 0-1,1 1 1,-1-1-1,-3 2 1,-5 0 1,0 2 0,1-1 1,-1 1-1,1 1 0,0 0 1,0 1-1,1-1 0,-1 2 0,1-1 1,1 2-1,-1-1 0,-12 16 1,14-15-1,0 0 1,1 0 0,0 0 0,1 1 0,-1 0-1,2 0 1,-1 1 0,1-1 0,1 1 0,0 0-1,0 0 1,1 0 0,0 0 0,0 12 0,2-20-3,1-1 0,-1 1 0,1 0 0,-1-1 1,1 1-1,-1-1 0,1 1 0,0-1 0,0 1 1,0-1-1,0 0 0,0 1 0,0-1 0,0 0 0,0 0 1,1 1-1,-1-1 0,0 0 0,1 0 0,-1-1 1,1 1-1,-1 0 0,1 0 0,-1-1 0,1 1 0,-1-1 1,1 1-1,0-1 0,-1 0 0,1 0 0,0 1 1,-1-1-1,1 0 0,2-1 0,11 2-17,0-2-1,28-3 0,-38 3 9,22-3-122,-1-2 0,1-1 0,-2-1 0,1-2 0,-1 0 0,-1-1 0,0-2 0,0 0 0,-1-2 0,-1-1 0,24-21 0,-41 33 93,0-1 1,0 0-1,-1 0 0,1 0 0,-1-1 0,0 1 0,-1-1 0,1 0 1,-1 0-1,0 0 0,-1-1 0,1 1 0,-1-1 0,-1 1 1,2-11-1,-3 17 232,0 3-87,0 195 37,0-197-154,0-1-1,0 1 1,0 0-1,0 0 0,1-1 1,-1 1-1,0 0 1,0-1-1,0 1 1,1 0-1,-1-1 1,0 1-1,0-1 0,1 1 1,-1 0-1,1-1 1,-1 1-1,1-1 1,-1 1-1,1-1 1,-1 1-1,1-1 1,-1 1-1,1-1 0,-1 0 1,1 1-1,0-1 1,-1 0-1,1 0 1,0 1-1,27-1-213,24-19-81,-11-6-247,39-33 0,-47 32 481,66-38-1,-86 57 159,0 1 0,0 0 0,0 1 0,1 1 0,0 0 0,0 1 1,0 1-1,0 0 0,19 0 0,-28 2-81,-1 0 1,1 0-1,-1 0 0,1 1 1,-1-1-1,1 1 1,-1 1-1,0-1 1,0 0-1,1 1 1,-1 0-1,0 0 0,0 0 1,-1 1-1,1-1 1,0 1-1,-1 0 1,1 0-1,-1 0 0,0 0 1,0 1-1,0-1 1,3 6-1,-3-1 8,1 0-1,-1 0 1,-1 1 0,1-1-1,-1 0 1,-1 1-1,1 0 1,-2-1-1,1 1 1,-1 0 0,-1 10-1,0-16 13,1 0 1,-1 1-1,0-1 1,0 0-1,0 0 0,-1 0 1,1 1-1,-1-2 0,0 1 1,0 0-1,0 0 0,0 0 1,0-1-1,0 1 1,-1-1-1,0 0 0,1 0 1,-1 0-1,0 0 0,0 0 1,-5 2-1,-4 2 93,0-1 1,-1 0-1,0-1 0,-16 4 1,28-8-128,0 0 1,1 0-1,-1 0 1,0 0 0,1 0-1,-1 1 1,0-1-1,1 0 1,-1 0-1,0 0 1,1-1 0,-1 1-1,0 0 1,1 0-1,-1 0 1,0 0 0,1-1-1,-1 1 1,1 0-1,-1-1 1,1 1-1,-1 0 1,0-1 0,1 1-1,-1-1 1,1 1-1,0-1 1,-1 1 0,1-1-1,-1 1 1,1-1-1,0 1 1,-1-1 0,1 1-1,0-1 1,0 0-1,-1 1 1,1-1-1,0 0 1,0 1 0,0-1-1,0 0 1,0 1-1,0-1 1,0 0 0,0 1-1,0-1 1,0 0-1,0 1 1,0-1-1,1 0 1,-1 1 0,0-1-1,0 1 1,1-1-1,-1 0 1,1 0 0,0-3-272,0-1 0,1 1 0,0 0 0,0 0 0,0-1 0,1 1 0,-1 1 1,4-5-1,35-25-3907</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8.180"/>
    </inkml:context>
    <inkml:brush xml:id="br0">
      <inkml:brushProperty name="width" value="0.05" units="cm"/>
      <inkml:brushProperty name="height" value="0.05" units="cm"/>
      <inkml:brushProperty name="color" value="#004F8B"/>
    </inkml:brush>
  </inkml:definitions>
  <inkml:trace contextRef="#ctx0" brushRef="#br0">1 0 20585,'0'0'3186,"13"17"-3082,96 132 35,-95-126-83,-1-1 0,-1 2 0,-1 0 0,-2 0 0,0 1 0,6 26 0,-10-26-33,-1 0-1,-1 1 1,-1-1 0,-1 0-1,-1 1 1,-2-1 0,0 1-1,-2-1 1,0 0 0,-2 0-1,-1-1 1,-1 1 0,-1-2-1,-1 1 1,-1-1 0,-1-1-1,-21 30 1,-65 71 20,95-113-412,21-14-364,43-18-948,23-14-2433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1.418"/>
    </inkml:context>
    <inkml:brush xml:id="br0">
      <inkml:brushProperty name="width" value="0.05" units="cm"/>
      <inkml:brushProperty name="height" value="0.05" units="cm"/>
      <inkml:brushProperty name="color" value="#004F8B"/>
    </inkml:brush>
  </inkml:definitions>
  <inkml:trace contextRef="#ctx0" brushRef="#br0">3 159 15751,'0'0'6939,"-3"0"-6504,6 0-341,1253-52-1308,-1226 49 977,-17 3 76,1-2-1,-1 0 1,0 0-1,0-1 0,17-6 1,-30 9 158,1 0 1,-1 0-1,1 0 1,-1 0 0,1-1-1,-1 1 1,1 0-1,-1 0 1,1 0-1,-1-1 1,1 1-1,-1 0 1,1-1-1,-1 1 1,1 0-1,-1-1 1,0 1 0,1-1-1,-1 1 1,0 0-1,1-1 1,-1 1-1,0-1 1,0 1-1,0-1 1,1 1-1,-1-1 1,0 1 0,0-1-1,0 1 1,0-1-1,0 1 1,0-1-1,0 0 1,0 1-1,0-1 1,0 1-1,0-1 1,0 1-1,0-1 1,0 1 0,-1-1-1,1 1 1,0-1-1,0 1 1,-1-1-1,1 1 1,0-1-1,0 1 1,-1 0-1,1-1 1,-1 1-1,1-1 1,0 1 0,-1 0-1,1-1 1,-1 1-1,-26-16-4,-3 6 324,0 0 0,0 3-1,0 0 1,-1 2-1,-61-2 1,103 17-224,45 24-96,-27-17 12,-1 1-1,34 28 0,-55-41-6,-1 1-1,0-1 0,0 1 1,-1 1-1,0-1 1,0 1-1,0 0 0,-1 0 1,0 1-1,0-1 0,-1 1 1,0 0-1,0 0 1,2 12-1,-4-14-54,0 1 1,-1-1-1,0 1 1,0-1-1,0 1 1,0-1-1,-1 1 1,0-1-1,-1 1 0,-2 7 1,2-10-103,0 1 1,-1-1 0,0 0-1,1 0 1,-1-1-1,-1 1 1,1 0 0,0-1-1,-1 0 1,0 0-1,0 0 1,0 0 0,-8 4-1,-14 6-3222</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1.770"/>
    </inkml:context>
    <inkml:brush xml:id="br0">
      <inkml:brushProperty name="width" value="0.05" units="cm"/>
      <inkml:brushProperty name="height" value="0.05" units="cm"/>
      <inkml:brushProperty name="color" value="#004F8B"/>
    </inkml:brush>
  </inkml:definitions>
  <inkml:trace contextRef="#ctx0" brushRef="#br0">1 53 20041,'0'0'4255,"3"-9"-4150,-2 7-107,0 0 1,0-1-1,0 1 1,0 0 0,0-1-1,0 1 1,0 0 0,1 0-1,-1 0 1,1 0-1,0 0 1,0 0 0,-1 1-1,1-1 1,0 0 0,0 1-1,1 0 1,-1-1-1,0 1 1,0 0 0,1 0-1,-1 0 1,0 1 0,1-1-1,-1 0 1,1 1-1,-1 0 1,1-1 0,-1 1-1,1 0 1,0 0 0,2 1-1,26-2-177,1 2 0,-1 1 0,0 2 0,0 1 0,0 1-1,47 16 1,-75-20 169,1 0-1,-1-1 1,0 1-1,0 1 1,0-1-1,0 0 1,0 1 0,0-1-1,-1 1 1,1 0-1,-1 0 1,0 0-1,0 0 1,0 0-1,0 0 1,-1 1-1,1-1 1,-1 1 0,0-1-1,0 1 1,1 6-1,0 6 20,0 0 0,-2 1-1,-2 29 1,0-4 40,2 300-821,-17-341-10734</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2.492"/>
    </inkml:context>
    <inkml:brush xml:id="br0">
      <inkml:brushProperty name="width" value="0.05" units="cm"/>
      <inkml:brushProperty name="height" value="0.05" units="cm"/>
      <inkml:brushProperty name="color" value="#004F8B"/>
    </inkml:brush>
  </inkml:definitions>
  <inkml:trace contextRef="#ctx0" brushRef="#br0">9 151 9332,'0'0'13156,"-1"0"-13150,1 0 0,-1 0 0,1 0 0,0 0 0,-1 0 0,1 0 0,0-1 0,-1 1 0,1 0 0,-1 0 0,1 0 0,0-1 0,0 1 0,-1 0 0,1 0 0,0-1 0,-1 1 0,1 0 0,0 0 0,0-1 0,-1 1 0,1 0 0,0-1 0,0 1 0,0 0 0,0-1 0,0 1 0,-1-1 0,1 1 0,0 0 0,0-1 0,0 1 0,0-1 0,0 1 0,0-1 0,7-1-1,-1 0 0,0 0 0,1 1 0,0-1 0,-1 1 0,1 1 0,11 0 0,9-3-11,77-8-58,210-27-2033,-227 23-1148,128-38-1,-187 47 6702,-40 20 2025,-4 2-6705,9-9 1304,0 1 0,1-1 0,0 1 0,1 0 0,0 1 0,0-1 0,1 1 0,0 0 0,-4 12 0,4-4-42,1-1-1,1 1 1,0 0-1,1 28 0,1-43-35,0 0 0,0 0-1,0-1 1,0 1-1,1 0 1,-1 0 0,1 0-1,0 0 1,-1-1-1,1 1 1,0 0-1,0-1 1,0 1 0,0 0-1,0-1 1,0 0-1,0 1 1,1-1 0,-1 0-1,3 3 1,0-2-2,0 0-1,0 0 1,0 0 0,0 0 0,0-1 0,0 1-1,1-1 1,6 1 0,9-1-77,0 0 0,-1-1 0,23-2 0,-40 1 57,3 1 3,0 0 0,0-1-1,-1 1 1,1-1 0,0-1-1,-1 1 1,1-1 0,-1 1-1,0-1 1,1 0 0,-1-1-1,0 1 1,0-1 0,-1 0-1,1 0 1,0 0-1,-1 0 1,0-1 0,0 1-1,0-1 1,0 0 0,0 0-1,1-5 1,0 0-8,-1 0 1,0 0-1,-1 0 0,0 0 0,0-1 1,-1 1-1,-1-1 0,1 1 0,-2-1 1,-1-15-1,1 20 67,0 1 1,0-1-1,0 1 0,-1 0 1,0 0-1,0-1 0,0 1 1,0 1-1,-1-1 1,1 0-1,-1 0 0,0 1 1,0-1-1,0 1 0,-8-5 1,0-1 162,0 1 0,-1 1 1,-25-11-1,35 17 348,387 20-1287,-293-12 299,-68-6 283,-17-2 105,0 1-1,0 0 1,1 0 0,-1 1-1,0 0 1,0 0-1,-1 1 1,1 0-1,0 0 1,0 0 0,-1 1-1,9 4 1,-14-4 44,1 0 0,-1 0 0,0-1 0,0 1 0,0 0 1,0 0-1,-1 0 0,1 0 0,-1 0 0,0 0 0,0 0 1,0 5-1,-4 38 266,-3 9-94,38-52-167,-28-3-2,2 0 2,0 0-1,0 0 0,-1 0 0,1-1 1,0 1-1,-1-1 0,1 0 1,0-1-1,-1 1 0,1-1 0,-1 0 1,0 0-1,0 0 0,0-1 1,0 1-1,0-1 0,0 0 1,-1 0-1,1 0 0,-1-1 0,0 1 1,0-1-1,0 0 0,0 0 1,-1 0-1,1 0 0,-1 0 1,0 0-1,-1-1 0,1 1 0,-1-1 1,0 0-1,0 1 0,0-1 1,0 0-1,-1-8 0,0 5 1,0 2 18,1 1 0,-2-1-1,1 0 1,-1 1 0,1-1-1,-4-10 1,3 14-16,0 1 0,0-1 1,0 0-1,-1 1 0,1-1 0,0 1 1,0 0-1,-1-1 0,1 1 0,-1 0 0,1 0 1,-1 0-1,0 0 0,1 0 0,-1 0 1,0 0-1,0 1 0,1-1 0,-1 1 1,0-1-1,0 1 0,0 0 0,0-1 0,-2 1 1,-6-1 0,0 0 1,0 1 0,0 0 0,0 0-1,0 1 1,-14 3 0,22-3-127,0-1 1,-1 1-1,1 0 1,0 0-1,-1 0 1,1 0-1,0 0 1,0 1-1,0-1 1,0 1-1,0-1 1,1 1-1,-1 0 1,0-1-1,1 1 1,-1 0-1,1 0 1,0 0-1,-1 1 1,1-1 0,0 0-1,0 0 1,1 1-1,-1-1 1,0 0-1,1 1 1,-1-1-1,1 0 1,0 1-1,0 4 1,0 16-4963</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3.211"/>
    </inkml:context>
    <inkml:brush xml:id="br0">
      <inkml:brushProperty name="width" value="0.05" units="cm"/>
      <inkml:brushProperty name="height" value="0.05" units="cm"/>
      <inkml:brushProperty name="color" value="#004F8B"/>
    </inkml:brush>
  </inkml:definitions>
  <inkml:trace contextRef="#ctx0" brushRef="#br0">0 19 20073,'0'0'3370,"18"-4"-3346,-7 1-22,-5 0-1,0 1 0,0 0 0,1 1-1,-1 0 1,1 0 0,-1 0 0,1 0-1,-1 1 1,1 0 0,0 1 0,-1 0-1,1 0 1,-1 0 0,1 0 0,-1 1-1,0 0 1,12 6 0,-11-4-2,-1 1 1,0-1 0,0 1-1,0 1 1,0-1 0,-1 1-1,0 0 1,0 0 0,-1 0-1,0 1 1,0-1-1,0 1 1,-1 0 0,0 0-1,4 14 1,-3 1-33,0 0 0,-2 0 0,0 0 0,-2 26 0,0-45 20,-1-21 477,-1 3-423,1 1 0,1-1 0,1 1 0,0 0 0,0-1 0,2 1 0,7-27 0,-8 38-49,2-7 24,0 2 1,0-1 0,1 0 0,12-14 0,-16 22-19,0 0 1,0 0 0,-1 0-1,1 0 1,0 0 0,0 0-1,0 0 1,1 1 0,-1-1-1,0 0 1,0 1 0,0-1-1,0 1 1,1-1-1,-1 1 1,0 0 0,0 0-1,1-1 1,-1 1 0,0 0-1,0 0 1,1 0 0,-1 0-1,0 0 1,1 1 0,-1-1-1,0 0 1,0 1-1,1-1 1,-1 0 0,0 1-1,0 0 1,0-1 0,0 1-1,0 0 1,0-1 0,0 1-1,0 0 1,0 0 0,0 0-1,0 0 1,0 0-1,0 0 1,-1 0 0,1 0-1,0 0 1,0 2 0,33 51-74,-26-40 69,-1-1-1,2 0 1,0 0-1,0-1 1,1 0-1,16 13 1,-20-21-86,0-1 1,0 0 0,0 0 0,1 0-1,0-1 1,-1 0 0,1-1 0,0 1-1,0-1 1,0 0 0,0-1 0,0 0-1,0 0 1,9-2 0,-1 1-51,0-1-1,0-1 1,0-1 0,-1 0 0,20-8-1,-22 6 52,1 0 0,-2-1 0,1 0 1,-1-1-1,0 0 0,15-16 0,-21 20 256,-1-1 0,1 0 1,-1 0-1,-1-1 0,1 1 1,-1-1-1,0 1 0,0-1 1,-1 0-1,0 0 0,0-1 1,0 1-1,-1 0 1,1-1-1,-1-11 0,-1 27-178,-1 0-1,-1 0 1,1 0-1,-2 0 1,-4 14-1,4-15 20,0 1 1,0 0-1,1 1 1,1-1-1,-2 16 1,3-24-12,0 1 0,0 0 0,0 0 1,0 0-1,0 0 0,0 0 1,0-1-1,0 1 0,1 0 1,-1 0-1,1 0 0,0 0 0,-1-1 1,1 1-1,0 0 0,0-1 1,0 1-1,0-1 0,0 1 1,1-1-1,-1 1 0,0-1 0,3 2 1,-2-2-2,1-1 1,-1 0 0,1 1 0,-1-1-1,0 0 1,1 0 0,-1-1-1,1 1 1,-1 0 0,0-1-1,1 0 1,-1 1 0,0-1 0,0 0-1,0 0 1,1 0 0,-1 0-1,0-1 1,3-2 0,-2 2-3,1-1 0,-1 0 0,1 0-1,-1-1 1,0 1 0,0-1 0,-1 1 0,1-1 0,-1 0 0,0 0 0,0 0 0,0 0 0,0 0 0,-1 0 0,2-9 0,-1 4-5,-1-1 1,0 1-1,0-1 1,-1 1 0,0-1-1,-2-15 1,1 23 5,1 0 0,0 1 1,-1-1-1,0 0 0,1 0 1,-1 0-1,0 0 0,0 1 1,0-1-1,0 0 0,0 1 0,0-1 1,-1 1-1,1-1 0,-1 1 1,1-1-1,-1 1 0,1 0 1,-1 0-1,0 0 0,1 0 1,-4-1-1,1 0-7,0 1 0,-1 0 0,1 0 0,0 1-1,-1-1 1,1 1 0,0 0 0,-1 0 0,1 0 0,-6 2 0,5-2-44,-1 1 0,1 0 1,0 0-1,0 1 0,0-1 0,1 1 1,-1 0-1,0 1 0,1-1 0,-1 1 1,1 0-1,0 0 0,0 0 0,0 1 1,0-1-1,1 1 0,-1 0 0,-3 6 1,4 7-1464,3-6-2051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4.786"/>
    </inkml:context>
    <inkml:brush xml:id="br0">
      <inkml:brushProperty name="width" value="0.05" units="cm"/>
      <inkml:brushProperty name="height" value="0.05" units="cm"/>
      <inkml:brushProperty name="color" value="#004F8B"/>
    </inkml:brush>
  </inkml:definitions>
  <inkml:trace contextRef="#ctx0" brushRef="#br0">191 1 19001,'0'0'4575,"3"15"-4465,93 477 207,-96-492-320,0 0 0,0 0-1,0-1 1,0 1 0,0 0 0,0 0-1,1 0 1,-1 0 0,0 0 0,0 0 0,0 0-1,0 0 1,0-1 0,0 1 0,0 0 0,0 0-1,1 0 1,-1 0 0,0 0 0,0 0-1,0 0 1,0 0 0,0 0 0,0 0 0,1 0-1,-1 0 1,0 0 0,0 0 0,0 0 0,0 0-1,0 0 1,0 0 0,1 0 0,-1 0-1,0 0 1,0 0 0,0 0 0,0 0 0,0 0-1,0 0 1,1 0 0,2-29-164,-2 22 142,-1 0-1,0 0 1,0-1 0,0 1 0,-1 0-1,0 0 1,-5-13 0,5 18 27,0-1 0,0 1 0,-1 0 0,1 0 0,-1 0 0,0 0 0,0 0 0,0 0 0,0 1 0,0-1 0,0 0 0,0 1 0,0 0 0,0 0 0,-1-1 0,1 1 0,-1 0 0,1 1 0,-1-1 0,1 0 0,-3 0 0,-1 1 9,0 0-1,1 0 1,-1 1-1,1-1 1,-1 1-1,1 1 1,0-1-1,-1 1 1,-7 3-1,-2 2 26,0 1-1,0 0 1,1 1-1,0 1 1,-18 16 0,24-20-29,2 1 0,-1 0 0,1 1 0,0 0 0,0 0 0,1 0 0,0 0 0,0 1 0,1-1 0,0 1 0,1 1 0,0-1 0,1 0 0,-1 1 0,2-1 0,-1 1 0,1 0 0,1 14 0,0-23-6,0 0-1,0 0 1,0 0-1,1 0 1,-1 0-1,0 0 1,0-1-1,1 1 1,-1 0-1,1 0 1,-1 0 0,1 0-1,-1 0 1,1-1-1,-1 1 1,1 0-1,0 0 1,0-1-1,-1 1 1,1 0 0,0-1-1,0 1 1,0-1-1,-1 1 1,1-1-1,0 1 1,0-1-1,0 0 1,0 0 0,0 1-1,0-1 1,1 0-1,38 2-78,-28-3 42,18 1-58,0-1 0,0-2 0,0-1-1,0-2 1,0-1 0,-1-1 0,0-1 0,-1-2 0,0-1 0,0-1-1,-1-1 1,-1-1 0,25-20 0,-39 24 114,-1 0 1,-1 0-1,0-1 0,0 0 1,-2-1-1,1 0 1,-1 0-1,-1-1 0,-1 0 1,9-24-1,-14 45 151,0 1-95,0 0 1,-1 0-1,0 0 1,0 0-1,-2 14 1,-21 24-54,19-41-20,1 0 0,0 1 0,0-1 0,0 1 0,1-1 0,0 1 0,0 0 0,0 0 0,1 0 0,0 0-1,-1 7 1,2-11-49,0 0 0,-1 0 0,1 1-1,0-1 1,0 0 0,1 1 0,-1-1-1,0 0 1,1 0 0,-1 0 0,1 1-1,0-1 1,2 3 0,-1-4-17,0 0 1,0 0-1,1 0 1,-1 0 0,0-1-1,1 1 1,-1-1-1,1 0 1,-1 0-1,1 0 1,-1 0 0,6 0-1,13-1-141,0-1 0,0 0 1,0-2-1,-1 0 0,24-9 0,-31 9 139,-1 0-1,1-2 1,-1 0-1,0 0 1,0-1-1,-1 0 1,0-1-1,0 0 0,13-14 1,-21 18 102,1-1 0,0 0 0,-1 0 1,0 0-1,0-1 0,-1 1 0,1-1 0,-1 1 0,0-1 1,-1 0-1,2-10 0,-1-3 576,0 0 1,-3-25-1,0 11 999,0 5-1530,-8 26-100,-1 0 0,1 0 0,-1 1 0,1 0 0,-1 1 0,1 0 0,-17 2 0,-10 0-11,30-2 25,-1 0 0,0 0 0,1 1 0,-1 0-1,1 0 1,-1 1 0,1-1 0,0 1 0,-1 1 0,1-1 0,0 1 0,0 0-1,1 1 1,-1-1 0,1 1 0,-1 0 0,1 0 0,0 1 0,1 0 0,-1 0 0,1 0-1,0 0 1,0 0 0,1 1 0,0 0 0,0 0 0,0 0 0,0 0 0,1 0-1,0 1 1,0-1 0,1 0 0,0 1 0,-1 9 0,2 12 2,-1-16-1,0 0 0,1 0 0,1 0 0,0-1-1,5 21 1,-5-29 2,0 0 0,0 0 1,0-1-1,0 1 0,1-1 0,0 1 0,-1-1 0,1 1 1,0-1-1,0 0 0,0 0 0,0 0 0,0 0 0,1 0 0,-1 0 1,1-1-1,-1 1 0,1-1 0,-1 1 0,1-1 0,0 0 0,0 0 1,0 0-1,0-1 0,-1 1 0,1-1 0,0 0 0,5 1 1,17-1-2,-1-1 1,1-1 0,0-1 0,0-1 0,39-12 0,117-49-50,-158 55 29,9-2-51,-2-2 0,47-28 1,-66 35 68,-1-1 1,0 0 0,0-1-1,0 0 1,-1 0 0,0-1 0,-1 0-1,0-1 1,10-17 0,-16 25 18,0 0 1,0 0-1,1 1 1,-1-1-1,0 1 1,1 0-1,0 0 1,0 0-1,-1 0 1,1 0-1,0 0 1,0 1-1,1-1 1,-1 1-1,0 0 1,0 0-1,1 0 1,-1 1-1,1-1 1,-1 1-1,0 0 1,1 0-1,-1 0 1,1 0-1,-1 0 1,0 1-1,1 0 1,-1 0-1,5 1 1,0 0-20,1 1 1,-1 0-1,1 0 1,-1 1-1,0 0 1,0 0-1,-1 1 1,1 0 0,-1 0-1,7 7 1,-9-6 4,0 0 1,0 1-1,-1-1 1,0 1 0,0-1-1,-1 1 1,0 0-1,0 1 1,-1-1 0,1 0-1,-2 1 1,2 7-1,-2-12 3,-1 0-1,0 1 1,0-1-1,0 0 1,0 0-1,0 0 1,0 0 0,-1 0-1,0 0 1,1 0-1,-1 0 1,0 0-1,-1 0 1,1-1-1,0 1 1,-1 0-1,0-1 1,1 1-1,-1-1 1,0 1-1,0-1 1,0 0-1,-1 0 1,1 0-1,-1 0 1,1 0-1,-1 0 1,1-1-1,-1 1 1,0-1-1,-3 1 1,-1 1 45,-1-1 0,0 0 0,0 0 0,0-1 0,0 0 0,0 0 0,0-1 0,-1 0 0,1 0 0,-14-3 0,21 2-48,0 0 0,0 0 0,0 1 0,1-1 0,-1 0 0,0 0 0,1 0 1,-1 0-1,0 0 0,1 0 0,-1-1 0,1 1 0,0 0 0,-1 0 0,1 0 0,0 0 0,-1 0 0,1-1 0,0 1 1,0 0-1,0 0 0,0-1 0,0 1 0,1 0 0,-1 0 0,0 0 0,0 0 0,1-1 0,-1 1 0,1 0 0,-1 0 1,1 0-1,0 0 0,-1 0 0,1 0 0,1-1 0,4-1-215,1 0-1,1 0 1,-1 0-1,0 1 1,1 1 0,-1-1-1,15 0 1,-12 0-309,30-4-3012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5.351"/>
    </inkml:context>
    <inkml:brush xml:id="br0">
      <inkml:brushProperty name="width" value="0.05" units="cm"/>
      <inkml:brushProperty name="height" value="0.05" units="cm"/>
      <inkml:brushProperty name="color" value="#004F8B"/>
    </inkml:brush>
  </inkml:definitions>
  <inkml:trace contextRef="#ctx0" brushRef="#br0">403 0 16792,'0'0'5090,"-261"125"-4578,190-13 33,22 18-257,28 6 16,21 0-48,0-7-96,58-12-64,16-8-96,18-16 0,11-15 0,5-20-464,-5-26-657,-11-29-1008,-34-8-6611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5.997"/>
    </inkml:context>
    <inkml:brush xml:id="br0">
      <inkml:brushProperty name="width" value="0.05" units="cm"/>
      <inkml:brushProperty name="height" value="0.05" units="cm"/>
      <inkml:brushProperty name="color" value="#004F8B"/>
    </inkml:brush>
  </inkml:definitions>
  <inkml:trace contextRef="#ctx0" brushRef="#br0">1 35 17432,'0'0'3420,"38"-1"-3134,126 1-113,-156 0-162,0 0 0,0 1 0,0 0 0,-1 1 0,1-1 0,0 1-1,-1 1 1,1-1 0,-1 1 0,1 1 0,-1-1 0,-1 1 0,1 1 0,11 8 0,-6-3 7,-4-5 67,-1 0 0,-1 1 1,1 0-1,-1 0 0,0 1 1,0-1-1,-1 1 0,0 1 1,0-1-1,-1 1 1,0 0-1,0 0 0,-1 0 1,0 0-1,0 0 0,-1 1 1,0 0-1,-1-1 1,0 1-1,0 0 0,-1 11 1,0-29 308,0-6-76,0-1 0,1 1 0,4-18 0,-4 28-327,1-1 0,0 1 0,0-1 1,0 1-1,1-1 0,-1 1 0,1 0 1,1 0-1,-1 1 0,1-1 0,7-7 0,1 2-37,-1 0 0,1 1 0,1 0 0,0 1 0,0 1 0,0 0 0,1 0 0,0 2 0,23-7 0,-10 5-192,1 2-1,1 1 1,-1 1 0,36 1 0,-63 2 230,0 0 1,1 0-1,-1 0 0,1 0 1,-1 0-1,1 0 0,-1 0 1,1 1-1,-1-1 0,0 0 0,1 1 1,-1-1-1,1 1 0,-1 0 1,0-1-1,0 1 0,1 0 1,-1 0-1,0 0 0,0 0 1,0 0-1,0 0 0,0 0 1,2 3-1,-3-2 3,1 0 0,-1 0 0,1 0 0,-1 0 0,0 0 0,0 0 0,0 0 0,0 0 0,0 0 0,0 0 0,-1 0 0,1 0 0,-1 0 0,1 1 0,-2 1 0,-1 4 36,-1 0 1,0-1-1,0 1 0,-1-1 1,0 0-1,0 0 0,-10 10 1,-5 0 147,-30 30 84,47-44-255,1 0 0,-1 1 0,1-1 0,0 1 0,0-1 0,0 1 0,0 0 0,1 0 0,0 0 0,0 0 0,0 0 1,0 0-1,0 8 0,6-12-152,10 0 25,1-1 1,-1-1 0,0 0-1,0-1 1,0-1 0,-1 0 0,20-8-1,-29 9 101,1 1-1,-1 0 0,0-1 0,0 0 0,0 0 0,0-1 0,-1 1 0,0-1 0,1 0 0,-1 0 0,0-1 0,-1 1 0,1-1 0,-1 0 0,0 0 0,0 0 0,-1 0 0,1 0 0,-1-1 0,0 1 0,-1-1 1,3-11-1,0-11 244,-3 60 204,0 14-128,0-39-404,1-1 0,0 0 1,0 0-1,0 0 0,1-1 1,0 1-1,0 0 0,0-1 1,5 6-1,-6-7-182,1-1 0,0 0-1,-1 0 1,1 0 0,0 0-1,0-1 1,1 1 0,-1-1-1,0 0 1,1 0 0,0 0-1,-1 0 1,1-1 0,7 3-1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6.366"/>
    </inkml:context>
    <inkml:brush xml:id="br0">
      <inkml:brushProperty name="width" value="0.05" units="cm"/>
      <inkml:brushProperty name="height" value="0.05" units="cm"/>
      <inkml:brushProperty name="color" value="#004F8B"/>
    </inkml:brush>
  </inkml:definitions>
  <inkml:trace contextRef="#ctx0" brushRef="#br0">0 48 18312,'0'0'4229,"28"9"-4197,87 32-5,-110-39-25,-1 0 1,1 0-1,-1 0 0,0 1 1,0-1-1,0 1 1,0 0-1,0 0 1,0 0-1,-1 1 0,0-1 1,1 1-1,-2 0 1,1 0-1,0 0 0,3 7 1,-4-5 4,0 1 0,-1 0 1,0 0-1,0 0 0,0 0 1,-1 0-1,-1 13 0,1-2 14,0-17 24,-1-3 1,1 0-1,-1 0 1,1 0-1,0 0 0,0 1 1,0-1-1,0 0 1,0 0-1,0 0 1,1 0-1,0-4 1,0 1 30,1-5-59,1 0 1,0 0 0,1 0 0,0 0-1,1 0 1,-1 1 0,2 0-1,11-16 1,-4 9-9,0-1 0,1 2 0,24-21-1,-35 33-7,0 1 0,-1 0 0,1 0 0,0 0-1,0 0 1,0 0 0,0 0 0,0 1-1,0 0 1,1-1 0,-1 1 0,1 0-1,-1 1 1,0-1 0,1 1 0,-1-1 0,1 1-1,-1 0 1,1 0 0,-1 1 0,1-1-1,-1 1 1,1 0 0,-1-1 0,0 2-1,7 1 1,1 4 56,0 1 0,-1 0 0,1 0 0,-2 1 0,18 20 0,30 26-839,-54-53 600,1 1 1,0 0 0,-1-1-1,1 0 1,0 0 0,0 0-1,1 0 1,-1-1 0,0 1-1,0-1 1,1 0-1,-1 0 1,6-1 0,10 0-3538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7.876"/>
    </inkml:context>
    <inkml:brush xml:id="br0">
      <inkml:brushProperty name="width" value="0.05" units="cm"/>
      <inkml:brushProperty name="height" value="0.05" units="cm"/>
      <inkml:brushProperty name="color" value="#004F8B"/>
    </inkml:brush>
  </inkml:definitions>
  <inkml:trace contextRef="#ctx0" brushRef="#br0">1 54 16632,'0'0'4466,"269"-50"-4754,-170 46-465,-12 4-511,-8 0-513,-25 17-1409,-21 9-4897</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7.396"/>
    </inkml:context>
    <inkml:brush xml:id="br0">
      <inkml:brushProperty name="width" value="0.05" units="cm"/>
      <inkml:brushProperty name="height" value="0.05" units="cm"/>
      <inkml:brushProperty name="color" value="#004F8B"/>
    </inkml:brush>
  </inkml:definitions>
  <inkml:trace contextRef="#ctx0" brushRef="#br0">299 0 15655,'0'0'7086,"3"3"-6747,0 0-328,-1-1-1,0 1 1,0-1 0,-1 1 0,1 0-1,0 0 1,-1 0 0,0 0 0,1 0-1,-1 0 1,-1 0 0,1 0 0,0 0-1,0 5 1,2 57 127,-1-28-66,5 50 31,10 183-582,-9-466 599,-8 194-118,0 1 0,1-1 0,-1 1 1,0-1-1,-1 1 0,1-1 0,0 1 0,0-1 1,0 1-1,-1-1 0,1 1 0,-1 0 1,1-1-1,-1 1 0,0 0 0,0-1 1,1 1-1,-1 0 0,0 0 0,0 0 0,0-1 1,0 1-1,0 0 0,0 0 0,-1 1 1,1-1-1,0 0 0,0 0 0,-1 1 1,1-1-1,0 0 0,-1 1 0,1-1 1,-1 1-1,1 0 0,-1 0 0,1-1 0,-1 1 1,1 0-1,-1 0 0,1 0 0,-1 0 1,1 1-1,0-1 0,-3 1 0,-5 1 14,0 0 0,0 1 0,0 0 0,1 1-1,-1 0 1,-8 5 0,-2 2-5,-96 60 18,100-60-27,1 0 1,0 0 0,1 1 0,1 1-1,-18 21 1,28-31-3,0 0 0,1-1 0,-1 1 0,1 0 0,0 0 0,0 0 0,0 0 0,0 0 0,0 0 0,0 0 0,1 0 0,0 0 0,-1 1 0,2 5 0,0-8-2,0 0 0,0 0-1,1 0 1,-1 0 0,1-1 0,-1 1-1,0 0 1,1-1 0,0 1 0,-1-1-1,1 1 1,-1-1 0,1 0 0,-1 0-1,1 1 1,0-1 0,-1 0 0,1-1-1,-1 1 1,1 0 0,2-1 0,3 1-8,71-1-280,0-4 1,-1-3-1,102-23 0,89-45-4751,-257 72 4881,7-1-924,-1-1-1,0-1 0,-1-1 1,16-9-1,-27 14 1080,-1-1 0,0 1 1,0 0-1,-1-1 0,1 0 0,-1 0 0,5-7 1,-6 8 566,0-1 1,0 0 0,0 0-1,-1 1 1,0-1 0,0 0 0,0 0-1,0 0 1,-1 0 0,1-8-1,-1 10-404,-1 0 0,1 1 0,0-1 0,-1 0 0,1 0 0,-1 1-1,0-1 1,0 0 0,1 1 0,-1-1 0,0 1 0,0-1 0,-1 1-1,1-1 1,0 1 0,0 0 0,-1 0 0,1-1 0,-1 1 0,1 0-1,-1 0 1,1 0 0,-1 1 0,0-1 0,1 0 0,-1 1 0,0-1 0,0 1-1,1-1 1,-1 1 0,0 0 0,0 0 0,0 0 0,1 0 0,-1 0-1,0 0 1,-2 1 0,-3-1-142,0 0 0,-1 1 0,1 0 0,0 0-1,0 1 1,-1 0 0,1 1 0,-8 3 0,7-2-15,0 0 1,0 1-1,1 0 1,0 1-1,0-1 1,0 1-1,1 0 1,0 1-1,0 0 0,0 0 1,1 0-1,0 0 1,0 1-1,1 0 1,0 0-1,1 0 1,0 1-1,0-1 1,0 1-1,1-1 1,-1 17-1,2-12-16,1-8-16,0-1 1,0 1-1,0 0 1,1-1-1,-1 1 1,1-1-1,2 6 1,-3-8 15,1-1 0,0 1 0,0-1 0,0 1 0,0-1 0,1 0 0,-1 0 0,0 1 0,1-1 0,-1 0 0,0 0 0,1 0 0,-1 0 0,1-1 0,0 1 0,-1 0 0,1-1 0,-1 1 0,1-1 0,0 1 0,0-1 0,-1 0 0,3 0 0,12 2-31,-1 0 0,1-2 0,0 0 0,0 0 0,0-2-1,-1 0 1,1 0 0,-1-2 0,1 0 0,-1-1 0,0 0 0,-1-1 0,1-1 0,-1 0 0,-1-1-1,1 0 1,21-19 0,18-18 87,-24 20 134,36-25 1,-64 49-163,0 0-1,-1 1 1,1-1-1,0 1 1,0-1-1,0 1 1,0-1-1,0 1 0,0 0 1,0-1-1,0 1 1,0 0-1,0 0 1,0-1-1,0 1 1,0 0-1,0 0 0,0 0 1,0 0-1,0 1 1,0-1-1,0 0 1,0 0-1,0 1 1,0-1-1,0 0 0,0 1 1,1 0-1,0 1-8,-1-1 1,0 1-1,1 0 0,-1 0 0,0-1 0,0 1 0,0 0 0,0 0 0,0 0 1,-1 1-1,1-1 0,0 4 0,2 10-41,-2 0 0,0 31 0,-1-38 75,0-2-49,-3 28-200,2-34 149,1 0 0,0 0 1,-1 0-1,1 0 0,-1 0 0,1 0 0,-1 0 0,1 0 0,-1 0 1,0 0-1,1-1 0,-1 1 0,0 0 0,0-1 0,0 1 0,1 0 0,-1-1 1,0 1-1,0-1 0,0 1 0,0-1 0,0 1 0,0-1 0,0 0 1,0 0-1,0 1 0,0-1 0,0 0 0,0 0 0,-2 0 0,3-9-365,1 4 454,-1-1 1,2 1-1,-1-1 0,1 1 0,0 0 0,0 0 0,0-1 0,1 1 0,0 1 0,0-1 0,0 0 0,0 1 0,1 0 0,0-1 0,0 1 0,5-4 0,4-3 99,0 1 1,0 0-1,1 1 0,21-11 1,-32 19-106,-1 0 0,0 0 0,0 0 0,0 0 0,0 0 0,1 1 0,-1-1 0,0 1 0,1-1 1,-1 1-1,0 0 0,1 0 0,-1 0 0,1 0 0,-1 1 0,0-1 0,1 1 0,-1-1 0,0 1 0,0 0 1,1 0-1,-1 0 0,0 0 0,0 0 0,0 0 0,0 1 0,0-1 0,-1 1 0,1-1 0,1 3 0,4 3-37,-1 1 0,-1 0 0,0 1 0,0-1 0,6 17 0,-10-24 5,0 0 0,-1 0 0,1-1 1,0 1-1,0 0 0,0-1 0,0 1 0,0 0 0,-1-1 0,1 1 0,0-1 0,0 0 0,1 1 0,-1-1 0,0 0 1,0 1-1,0-1 0,0 0 0,0 0 0,0 0 0,0 0 0,0 0 0,0 0 0,0 0 0,0-1 0,1 1 0,-1 0 0,0-1 1,0 1-1,0 0 0,0-1 0,0 1 0,-1-1 0,3-1 0,32-18 89,-14 3 5,-2-1 0,31-36-1,-38 41 126,-11 35 32,-2 10-608,0-14 509,1 0 1,0 0-1,1 0 1,6 27-1,-7-41-296,1-1 0,0 0 0,0 1 0,0-1 1,0 0-1,1 0 0,-1 0 0,1 0 0,0 0 0,0-1 0,0 1 0,0 0 0,0-1 0,1 0 0,-1 1 1,1-1-1,0 0 0,-1 0 0,1 0 0,0-1 0,0 1 0,0-1 0,0 0 0,1 1 0,-1-1 1,0-1-1,0 1 0,1 0 0,-1-1 0,5 1 0,14-1-6787</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7.985"/>
    </inkml:context>
    <inkml:brush xml:id="br0">
      <inkml:brushProperty name="width" value="0.05" units="cm"/>
      <inkml:brushProperty name="height" value="0.05" units="cm"/>
      <inkml:brushProperty name="color" value="#004F8B"/>
    </inkml:brush>
  </inkml:definitions>
  <inkml:trace contextRef="#ctx0" brushRef="#br0">0 0 19385,'0'0'3468,"41"0"-3353,14 1-102,58 7 1,-108-7-11,-1 0 1,0 0 0,1 0-1,-1 0 1,0 0 0,0 1 0,0 0-1,0 0 1,0 0 0,0 1 0,0-1-1,-1 1 1,1 0 0,-1 0 0,0 0-1,0 0 1,0 0 0,0 1 0,0-1-1,-1 1 1,0 0 0,0 0 0,0 0-1,0 0 1,0 0 0,-1 1 0,2 5-1,1 3 23,4 14 30,-3-1 0,0 1-1,-1 0 1,-2 0 0,-1 0 0,-1 1-1,-4 27 1,2 21-32,1-62-19,1 12-26,0-25 7,1 0 0,-1-1 1,0 1-1,0-1 1,0 1-1,1-1 0,-1 1 1,0 0-1,1-1 0,-1 1 1,1-1-1,-1 1 0,0-1 1,1 1-1,-1-1 0,1 0 1,-1 1-1,1-1 0,-1 0 1,1 1-1,0-1 0,-1 0 1,1 0-1,-1 1 0,1-1 1,0 0-1,-1 0 0,1 0 1,-1 0-1,1 0 0,0 0 1,0 0-1,9 0-87,0-1 1,0 0-1,0-1 0,0 0 1,-1-1-1,1 0 0,-1 0 1,0-1-1,0-1 0,0 1 1,0-1-1,-1-1 0,15-11 1,3-7 113,-1 0 1,35-45 0,-44 48 252,-13 33-38,-2 0-1,0 0 1,0 1-1,-1-1 1,0 0-1,-4 22 1,-9-3-185,10-27-120,1 0 0,0 0 0,1 1 0,-1-1 0,1 1-1,-1-1 1,0 8 0,2-11-675,62-22 171,-16 7 556,-14 0 21,-15 7 127,-1 0 0,1 1 0,22-6 0,-38 12-98,0 0 0,0 0 0,0 0 0,0 0 0,0 0 0,0 0 0,0 0-1,0 0 1,0 0 0,0 0 0,0 0 0,0 1 0,0-1 0,0 0 0,0 1-1,0-1 1,0 1 0,0-1 0,-1 1 0,1-1 0,0 1 0,0 0 0,-1-1-1,1 1 1,0 0 0,-1 0 0,1-1 0,0 1 0,-1 0 0,1 2-1,7 29 86,-7-28-75,1 17 117,0 0 0,-1-1 1,-3 41-1,1-51-134,-1-1 0,0 0-1,0 0 1,-1-1 0,0 1-1,0 0 1,-1-1 0,0 0-1,-1 0 1,0 0 0,-7 9-1,-3 0 9,-1-2 0,0 0-1,-1-1 1,0 0 0,-1-2-1,0 0 1,-1-1 0,-1 0 0,-21 7-1,4-4-592,0-2 1,-1-2-1,-1-1 0,-47 5 0,-8-6-5769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9.151"/>
    </inkml:context>
    <inkml:brush xml:id="br0">
      <inkml:brushProperty name="width" value="0.05" units="cm"/>
      <inkml:brushProperty name="height" value="0.05" units="cm"/>
      <inkml:brushProperty name="color" value="#004F8B"/>
    </inkml:brush>
  </inkml:definitions>
  <inkml:trace contextRef="#ctx0" brushRef="#br0">315 17 14279,'0'0'6053,"-26"18"-5253,-9 4-473,-36 33 0,68-52-312,0 0 0,0 0 0,0 1 0,1-1 0,-1 1 0,1-1 0,0 1 0,0 0 0,0-1 0,1 1 0,-1 0 0,1 0 0,0 0 0,0 1 0,0-1 0,1 0 0,-1 0 0,1 0 0,0 1 0,0-1 0,1 0 0,-1 0 0,1 1 0,0-1 0,0 0 0,2 5 0,-2-6-6,4 8 2,0 1 0,1 0 0,0-1 0,0 0 0,2-1 1,-1 1-1,1-1 0,1-1 0,0 1 0,12 9 0,-11-10-1,-1-1 0,0 2 0,0-1 0,-1 1 0,0 0 0,-1 1-1,0 0 1,-1 0 0,10 23 0,-15-32-11,-1-1 1,1 1-1,-1-1 1,1 1-1,-1-1 0,0 1 1,0-1-1,1 1 1,-1 0-1,0-1 0,0 1 1,-1 0-1,1-1 0,0 1 1,0-1-1,-1 1 1,1-1-1,-1 1 0,1 0 1,-1-1-1,0 0 1,0 1-1,0-1 0,0 1 1,1-1-1,-2 0 1,1 0-1,0 0 0,0 0 1,0 1-1,-1-1 1,1-1-1,0 1 0,-1 0 1,1 0-1,-1 0 1,1-1-1,-1 1 0,1-1 1,-3 1-1,-7 1 8,0-1 0,-1 0-1,1 0 1,0-2 0,-12 0 0,-5-1 22,8 2 44,0 0-1,1-2 0,-38-7 1,52 8-30,0 0 0,0-1 1,0 0-1,1 0 0,-1 0 1,0 0-1,1 0 1,0-1-1,-1 0 0,1 0 1,0 0-1,1-1 1,-1 1-1,0-1 0,1 0 1,0 0-1,0 0 1,0 0-1,0-1 0,-2-7 1,10 18-29,0-1 1,0-1-1,1 1 1,0-1-1,0 0 1,0 0-1,0-1 1,1 1-1,0-2 1,7 4-1,4 2 10,5 2-19,2 0 0,-1-2 0,1-1 1,0-1-1,0 0 0,33 1 0,-10-4 12,0-2-1,68-8 1,-91 5-23,0-2 1,0-1 0,0-1 0,-1-1 0,29-13-1,-43 16 2,-2-1 1,1 0-1,0 0 0,-1-1 0,0 0 0,0 0 0,7-8 1,-12 9 1,1 1 0,-1 0 0,0-1 1,0 1-1,0-1 0,-1 0 0,1 0 1,-1 0-1,0 0 0,-1 0 0,0 0 0,1-1 1,0-9-1,-2-43 166,-1 58-157,0 0-1,0-1 0,0 1 0,0-1 0,0 1 0,0 0 0,0 0 1,0 0-1,0 0 0,0 0 0,0 0 0,0 0 0,0 0 0,0 0 1,0 0-1,-1 1 0,1-1 0,0 0 0,0 1 0,0-1 1,0 1-1,1-1 0,-1 1 0,-2 0 0,-4 4-8,0 0-1,1 1 0,-1 0 1,1 0-1,0 0 1,0 0-1,1 1 1,0 0-1,0 1 1,1-1-1,0 1 1,0-1-1,0 1 1,1 1-1,1-1 0,-1 0 1,1 1-1,1-1 1,-1 1-1,1-1 1,1 1-1,0 0 1,0-1-1,1 1 1,2 13-1,-1-19 0,-1-1 1,1 1-1,0 0 0,0-1 0,0 1 1,1-1-1,-1 1 0,0-1 0,1 0 0,0 0 1,-1 0-1,1-1 0,0 1 0,0-1 1,0 1-1,0-1 0,0 0 0,0 0 1,0 0-1,1-1 0,-1 1 0,0-1 1,7 1-1,13 0-36,0 0 0,29-3 0,-38 1 23,7 0-42,1-1 0,-1-1 0,1-1-1,-1-1 1,0-1 0,-1-1 0,0-1-1,28-14 1,-39 17 33,-1 0-1,1-1 1,-1 1-1,-1-1 1,1-1-1,-1 0 1,0 0-1,0 0 1,-1-1-1,0 1 1,0-2-1,-1 1 1,0-1-1,-1 1 1,0-1-1,0-1 1,-1 1-1,0 0 1,0-1-1,1-18 1,-1-6-31,-1 1 0,-2-1 1,-5-37-1,3 57 105,0 1 0,-1-1 0,0 1 0,-1 0 0,-1 0 0,0 1 0,-1-1 0,0 1 0,-1 0-1,-12-17 1,18 29-38,1 0-1,0-1 0,-1 1 0,1-1 0,-1 1 0,1-1 1,-1 1-1,1 0 0,0-1 0,-1 1 0,1 0 1,-1 0-1,1-1 0,-1 1 0,0 0 0,1 0 0,-1 0 1,1 0-1,-1 0 0,1 0 0,-1-1 0,1 1 0,-1 0 1,0 1-1,1-1 0,-1 0 0,1 0 0,-1 0 1,1 0-1,-1 0 0,1 0 0,-1 1 0,0-1 0,1 0 1,0 1-1,-1-1 0,1 0 0,-1 1 0,1-1 1,-1 0-1,1 1 0,0-1 0,-1 1 0,1-1 0,0 1 1,-1-1-1,1 1 0,0-1 0,-1 1 0,1 0 1,-14 28-170,13-26 186,-8 27-29,2 0 1,0 0 0,2 1-1,2-1 1,1 1 0,1 0-1,1 0 1,8 46 0,-6-65 6,0 0 0,1 0 0,1-1 0,0 0 0,0 1 0,1-2 0,1 1 0,-1 0 0,2-1 0,0 0 0,14 15 0,-15-17-14,1-2-1,0 1 1,0-1 0,1 0 0,0 0 0,0-1 0,1 0-1,-1 0 1,1-1 0,0 0 0,0-1 0,0 0 0,1 0 0,-1-1-1,12 2 1,-6-4-68,0 1-1,1-2 1,-1 0-1,0-1 0,0 0 1,0-1-1,0-1 1,0 0-1,-1-1 1,0-1-1,0 0 0,0-1 1,21-14-1,-27 15 1,1 0-1,-1-1 0,-1 0 1,1 0-1,-1-1 0,0 0 1,-1 0-1,0-1 1,0 1-1,-1-1 0,0-1 1,-1 1-1,0-1 0,0 0 1,-1 1-1,0-2 0,-1 1 1,0 0-1,-1 0 1,1-17-1,-2 18-25,0 6 139,0 0 0,0 0 0,0 0 0,0 0 0,0 0 0,-1 0 0,1 0-1,-1 0 1,-1-3 0,1 5-25,1 0-1,-1 1 1,0-1 0,0 1-1,0 0 1,0-1-1,1 1 1,-1 0-1,0-1 1,0 1 0,0 0-1,0 0 1,0 0-1,0 0 1,0-1-1,0 2 1,0-1 0,0 0-1,1 0 1,-1 0-1,0 0 1,0 0-1,0 1 1,0-1 0,0 0-1,0 1 1,0-1-1,1 1 1,-1-1-1,0 1 1,0-1 0,1 1-1,-1 0 1,-1 1-1,-7 4 5,0 0 0,0 1-1,1 0 1,0 0 0,0 1-1,1 0 1,0 0 0,0 1 0,1 0-1,0 0 1,1 1 0,0 0-1,0 0 1,1 0 0,0 0-1,1 1 1,0-1 0,1 1 0,0 0-1,0 0 1,1-1 0,1 1-1,0 0 1,0 0 0,4 15-1,-4-23-13,1-1-1,0 0 0,0-1 1,1 1-1,-1 0 0,0 0 0,1 0 1,-1-1-1,1 1 0,-1-1 1,1 1-1,0-1 0,-1 1 0,1-1 1,0 0-1,0 0 0,0 0 0,0 0 1,0 0-1,0-1 0,1 1 1,-1-1-1,2 1 0,57 6-43,-52-7 19,41 2-1178,55-6 1,-21-10-3381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9.616"/>
    </inkml:context>
    <inkml:brush xml:id="br0">
      <inkml:brushProperty name="width" value="0.05" units="cm"/>
      <inkml:brushProperty name="height" value="0.05" units="cm"/>
      <inkml:brushProperty name="color" value="#004F8B"/>
    </inkml:brush>
  </inkml:definitions>
  <inkml:trace contextRef="#ctx0" brushRef="#br0">208 368 4834,'0'0'14423,"-26"-5"-13505,19 3-887,1 1 0,-1 0 1,1 0-1,-1 0 1,1 1-1,-1 0 0,1 1 1,-1-1-1,1 1 0,-1 0 1,1 1-1,-1-1 1,1 1-1,0 1 0,0-1 1,0 1-1,-7 4 1,9-4-3,-1 0 1,1 0 0,0 0 0,0 1-1,1-1 1,-1 1 0,0 0-1,1 0 1,0 1 0,0-1 0,1 0-1,-1 1 1,1 0 0,0 0 0,0-1-1,0 1 1,1 1 0,-1-1 0,1 0-1,1 0 1,-1 9 0,1-12-21,0 0-1,1 1 1,-1-1 0,1 0-1,0 1 1,-1-1 0,1 0 0,0 0-1,0 0 1,1 0 0,-1 0 0,0 0-1,1 0 1,-1 0 0,1 0 0,-1 0-1,1-1 1,0 1 0,0-1-1,0 1 1,0-1 0,0 0 0,0 0-1,0 0 1,0 0 0,1 0 0,-1 0-1,0-1 1,0 1 0,3 0 0,11 2 29,-1-1 0,0 0 1,24-1-1,-29 0-30,29 0-44,0-2-1,0-2 1,0-1-1,68-17 1,-91 17-16,-1-1 1,1-1-1,-1-1 1,-1 0 0,1-1-1,15-12 1,-22 14 35,0 0 1,-1-1-1,0 0 1,0 0-1,-1-1 1,1 0-1,-2 0 1,1 0-1,-1-1 1,-1 0-1,5-10 1,-3-6 89,-1 1 0,-1-1 1,-1 0-1,-1 0 1,-2 0-1,0 0 0,-7-44 1,5 56 161,0 1 0,-1 0 0,0 0 0,-1 1 0,0-1 0,-1 1 0,-11-19 0,11 39-1,-5 40-271,3 1 1,2 0-1,3 94 0,2-138 35,0 208-1525,-2-189-875,-5-16-3258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20.038"/>
    </inkml:context>
    <inkml:brush xml:id="br0">
      <inkml:brushProperty name="width" value="0.05" units="cm"/>
      <inkml:brushProperty name="height" value="0.05" units="cm"/>
      <inkml:brushProperty name="color" value="#004F8B"/>
    </inkml:brush>
  </inkml:definitions>
  <inkml:trace contextRef="#ctx0" brushRef="#br0">1 6 17032,'0'0'3601,"228"-5"-3601,-129 5-720,-12 0-1537,-25 15-2049</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20.431"/>
    </inkml:context>
    <inkml:brush xml:id="br0">
      <inkml:brushProperty name="width" value="0.05" units="cm"/>
      <inkml:brushProperty name="height" value="0.05" units="cm"/>
      <inkml:brushProperty name="color" value="#004F8B"/>
    </inkml:brush>
  </inkml:definitions>
  <inkml:trace contextRef="#ctx0" brushRef="#br0">96 103 16520,'0'0'3572,"2"-17"-3023,3-2-385,-2 10 3,-1 0 0,-1 0 0,1 0 0,-1 0 0,-1-13 0,-5 25-116,-5 3-16,0 0-1,1 1 1,0 0 0,0 0 0,0 1-1,-7 10 1,12-14-19,0 1-1,0 0 1,1 0 0,0 1-1,0-1 1,1 1 0,0-1-1,0 1 1,0 0-1,0 0 1,1 0 0,0 0-1,0 0 1,0 7 0,1-11-14,0-1 1,0 1 0,0-1 0,1 1 0,-1-1 0,0 1 0,0-1 0,1 1 0,-1-1 0,1 1 0,-1-1 0,1 0-1,0 1 1,0-1 0,-1 0 0,1 0 0,0 1 0,0-1 0,0 0 0,0 0 0,0 0 0,1 0 0,-1 0-1,0-1 1,0 1 0,1 0 0,-1 0 0,0-1 0,1 1 0,-1-1 0,3 1 0,5 1-5,0-1 0,-1-1 0,1 1 1,16-3-1,3 1-13,26 1-747,0-3 0,-1-2 0,1-2 0,98-27 0,-63 3-3330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20.802"/>
    </inkml:context>
    <inkml:brush xml:id="br0">
      <inkml:brushProperty name="width" value="0.05" units="cm"/>
      <inkml:brushProperty name="height" value="0.05" units="cm"/>
      <inkml:brushProperty name="color" value="#004F8B"/>
    </inkml:brush>
  </inkml:definitions>
  <inkml:trace contextRef="#ctx0" brushRef="#br0">560 256 13462,'0'0'10087,"2"-8"-9670,-1 4-452,0 6 56,2 64 21,14 77 0,-5-52 2,-11-91-77,-1 1 0,0-1-1,0 1 1,0 0 0,0-1 0,0 1-1,0-1 1,0 1 0,0 0-1,0-1 1,0 1 0,0 0-1,-1-1 1,1 1 0,0-1-1,0 1 1,0-1 0,-1 1-1,1 0 1,0-1 0,-1 1 0,1-1-1,-1 1 1,1-1 0,0 0-1,-1 1 1,1-1 0,-1 1-1,1-1 1,-1 0 0,0 1-1,1-1 1,-1 0 0,1 0 0,-1 1-1,1-1 1,-1 0 0,0 0-1,1 0 1,-1 0 0,1 0-1,-1 0 1,0 0 0,-1 0-1,-38-8 126,4-1-88,17 9 22,1 0 0,-1 0 1,1 2-1,-1 1 0,1 0 0,0 1 1,0 1-1,-23 9 0,29-9-14,1 0-1,0 1 1,0 0 0,0 1 0,1 0-1,0 1 1,0 0 0,1 1 0,0-1-1,1 2 1,0-1 0,0 1 0,-8 15-1,15-24-13,1-1-1,0 0 0,0 1 0,-1-1 1,1 1-1,0-1 0,0 0 1,0 1-1,-1-1 0,1 1 1,0-1-1,0 1 0,0-1 1,0 1-1,0-1 0,0 1 0,0-1 1,0 1-1,0-1 0,0 0 1,0 1-1,0-1 0,1 1 1,-1-1-1,0 1 0,0-1 1,0 1-1,0-1 0,1 0 0,-1 1 1,0-1-1,1 1 0,-1-1 1,0 0-1,1 1 0,-1-1 1,0 0-1,1 0 0,-1 1 1,1-1-1,-1 0 0,0 0 0,1 1 1,-1-1-1,1 0 0,-1 0 1,1 0-1,-1 0 0,1 0 1,-1 0-1,1 0 0,-1 0 1,0 0-1,1 0 0,-1 0 0,1 0 1,-1 0-1,1 0 0,0 0 1,37-5-32,-30 4 29,66-15-10,-39 8 9,61-6 0,-86 13 4,0 1 0,1 0 0,-1 1-1,0 0 1,1 0 0,-1 1 0,0 1 0,0 0 0,0 0 0,13 6-1,-12-3-128,0 0 1,1-1-1,-1-1 0,1 0 0,0-1 0,0 0 0,1 0 0,-1-2 0,0 1 0,18-2 0,-8-1-2606</inkml:trace>
  <inkml:trace contextRef="#ctx0" brushRef="#br0" timeOffset="1">759 0 20249,'0'0'1761,"8"103"-1537,8-14 256,1 14-191,0 3-65,-13 0-32,-4-1-64,0-7-48,-33-4-32,-29-10-16,-25-14-16,-17-12-16,-12-9-288,-12-16-241,-13-9-607,-8-12-2418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21.932"/>
    </inkml:context>
    <inkml:brush xml:id="br0">
      <inkml:brushProperty name="width" value="0.05" units="cm"/>
      <inkml:brushProperty name="height" value="0.05" units="cm"/>
      <inkml:brushProperty name="color" value="#004F8B"/>
    </inkml:brush>
  </inkml:definitions>
  <inkml:trace contextRef="#ctx0" brushRef="#br0">1 101 2129,'0'0'16848,"0"0"-16349,1546-19 1203,-331 1-1598,376-12-27,-604 13 41,-465 12-28,-678-3-3163,60 4-2439</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25.720"/>
    </inkml:context>
    <inkml:brush xml:id="br0">
      <inkml:brushProperty name="width" value="0.05" units="cm"/>
      <inkml:brushProperty name="height" value="0.05" units="cm"/>
      <inkml:brushProperty name="color" value="#004F8B"/>
    </inkml:brush>
  </inkml:definitions>
  <inkml:trace contextRef="#ctx0" brushRef="#br0">1 64 9412,'0'0'5443,"30"1"-5526,208 4 214,-100-5 51,1760 16 1285,803-53-4306,-2443 28 2166,244-17-975,-488 25 1716,-12 2 33,-1-1-1,1 0 0,0 0 0,0 0 0,0-1 1,-1 1-1,1 0 0,0-1 0,-1 1 0,1-1 0,0 1 1,-1-1-1,1 0 0,0-5 4065,-14 5-3910,-168 0-599,137 1-2140,-5 0-2671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8.943"/>
    </inkml:context>
    <inkml:brush xml:id="br0">
      <inkml:brushProperty name="width" value="0.05" units="cm"/>
      <inkml:brushProperty name="height" value="0.05" units="cm"/>
      <inkml:brushProperty name="color" value="#004F8B"/>
    </inkml:brush>
  </inkml:definitions>
  <inkml:trace contextRef="#ctx0" brushRef="#br0">0 0 14535,'0'0'7827,"0"6"-7712,3 5-113,-1-1 0,2 1-1,-1-1 1,1 0 0,1 0 0,0 0 0,0 0 0,1-1-1,0 0 1,12 13 0,13 24 13,19 37 43,63 145-1,-98-192-59,-2 1 0,-2 1 0,-1-1 0,-2 2 0,-1-1 0,2 76 0,-9-19-131,-1-94 142,1-1 0,0 0 0,-1 0 0,1 0 0,0 0 0,-1 0 0,1 0 0,0 0 0,-1 0 0,1 0 0,-1 0 0,1 0 1,0 0-1,-1 0 0,1 0 0,0 0 0,-1 0 0,1 0 0,0 0 0,-1 0 0,1 0 0,0-1 0,-1 1 0,1 0 0,0 0 0,0 0 1,-1-1-1,1 1 0,0 0 0,0 0 0,-1-1 0,1 1 0,0 0 0,0-1 0,-8-7 128,1-1 0,0 0 0,1 0-1,0 0 1,0-1 0,1 0 0,-6-18 0,-25-81-159,24 61 33,-8-54-1,17 83-25,1-1-1,1 1 1,1 0-1,1-1 0,6-35 1,-6 50 9,1 1 1,-1-1 0,1 1 0,0 0 0,0-1 0,1 1 0,-1 0-1,1 0 1,0 0 0,0 1 0,0-1 0,1 1 0,-1-1 0,1 1-1,0 0 1,0 1 0,0-1 0,0 1 0,0-1 0,0 1 0,1 0-1,-1 1 1,1-1 0,0 1 0,9-1 0,-7 0-7,0 1 0,0 1 0,1 0 0,-1 0 0,0 0 0,0 1 0,1 0 1,-1 0-1,0 1 0,0 0 0,0 0 0,0 0 0,0 1 0,-1 0 0,1 1 0,7 5 0,-9-6-12,0 1-1,-1-1 0,0 1 1,1 0-1,-2 0 1,1 1-1,0-1 0,-1 1 1,0 0-1,0 0 0,0 0 1,-1 0-1,1 0 0,-1 1 1,-1-1-1,1 1 0,-1-1 1,0 1-1,0 0 0,0-1 1,-1 1-1,0 0 0,0-1 1,-2 10-1,1-11 10,0-1 0,0 0 0,-1-1-1,1 1 1,-1 0 0,1 0 0,-1-1 0,0 1 0,0-1 0,-1 1-1,1-1 1,0 0 0,-1 0 0,1 0 0,-1 0 0,0 0-1,0-1 1,0 1 0,0-1 0,0 0 0,0 0 0,0 0-1,-4 1 1,-5 1-178,0 0 0,-1 0 0,1-1 0,-23 0 1,30-5-1537,5-11-2996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8.304"/>
    </inkml:context>
    <inkml:brush xml:id="br0">
      <inkml:brushProperty name="width" value="0.05" units="cm"/>
      <inkml:brushProperty name="height" value="0.05" units="cm"/>
      <inkml:brushProperty name="color" value="#004F8B"/>
    </inkml:brush>
  </inkml:definitions>
  <inkml:trace contextRef="#ctx0" brushRef="#br0">174 199 8996,'0'0'11179,"2"-14"-10830,0-7-191,3-53 1432,-26 77-1244,6 4-331,0 0-1,1 1 1,0 0-1,0 1 0,1 1 1,-17 15-1,25-20-5,0 0 0,0 1-1,1-1 1,-1 1 0,1 0 0,1 0 0,-7 13-1,9-15-6,0-1 0,0 1 0,0-1 1,0 1-1,1-1 0,-1 1 0,1-1 0,0 1 0,0 0 0,1-1 0,-1 1 0,1-1 0,-1 1 0,1-1 0,0 1 0,3 5 0,-2-6-7,0-1 1,0 1-1,0-1 1,0 0-1,0 1 1,1-1-1,-1 0 1,1-1-1,-1 1 1,1 0-1,0-1 1,-1 1-1,1-1 1,0 0-1,0 0 1,0 0-1,0 0 1,6 0-1,62 5-200,-61-5 157,1-1-3,38 2-505,78-6 0,-114 2 447,1 0 1,0 0-1,-1-1 1,0-1 0,0-1-1,0 1 1,0-2-1,-1 0 1,1 0 0,17-14-1,-26 17 105,0-1-1,1 0 1,-1-1 0,-1 1-1,1 0 1,-1-1-1,0 0 1,0 0-1,0 0 1,0 0 0,-1-1-1,0 1 1,0 0-1,-1-1 1,1 0-1,-1 1 1,-1-1 0,1 0-1,-1 0 1,0 1-1,0-1 1,0 0-1,-1 0 1,-2-8 0,1 6 122,0 1 1,0 0 0,-1 1 0,0-1 0,0 0 0,-1 1 0,0-1-1,0 1 1,0 0 0,-1 1 0,0-1 0,0 1 0,0 0 0,-1 0-1,1 0 1,-1 1 0,0 0 0,-13-6 0,19 9-100,-1 1 1,0 0-1,1 0 0,-1-1 1,0 1-1,1 0 1,-1 0-1,0 0 0,0 0 1,1 0-1,-1 0 1,0 0-1,1 0 0,-1 0 1,0 0-1,0 0 1,1 0-1,-1 1 0,0-1 1,1 0-1,-1 1 0,0-1 1,1 0-1,-1 1 1,1-1-1,-1 1 0,0-1 1,1 0-1,-1 1 1,1 0-1,-1 0 0,1-1-21,0 1-1,-1-1 0,1 0 1,0 1-1,0-1 0,0 1 0,0-1 1,0 1-1,0-1 0,0 1 1,0-1-1,0 0 0,0 1 1,0-1-1,0 1 0,0-1 1,0 1-1,1-1 0,-1 1 0,0-1 1,0 0-1,0 1 0,1-1 1,-1 1-1,0-1 0,0 0 1,1 1-1,-1-1 0,0 0 0,1 0 1,-1 1-1,1-1 0,-1 0 1,0 0-1,1 1 0,-1-1 1,1 0-1,-1 0 0,0 0 0,1 0 1,-1 1-1,1-1 0,-1 0 1,1 0-1,-1 0 0,1 0 1,-1 0-1,1 0 0,55 5-42,0-1 0,94-7 0,-99 1-121,-35 2 138,-2 0 26,0-1 1,0-1 0,0 0-1,14-5 1,-25 7 492,-4 4-489,0 1-1,0-1 1,0 1 0,-1-1 0,1 0-1,-1 1 1,0-1 0,0 0-1,-1 0 1,-3 5 0,-8 16 21,8-8-14,2-1 0,0 1 0,1 0-1,0 0 1,1 1 0,1-1-1,2 18 1,-1-33-34,0 0 1,0 0-1,0 0 1,0 0-1,1-1 1,-1 1-1,1 0 1,0 0-1,-1 0 1,1-1-1,0 1 1,0 0-1,0-1 1,0 1-1,0-1 1,0 1-1,0-1 1,1 0-1,-1 1 1,1-1-1,-1 0 1,3 2-1,0-1-34,0 0 0,0 0 0,1-1 0,-1 1 0,1-1 0,-1 0 0,1 0 0,-1-1 0,7 1 0,-2 0-45,0-1 0,0-1 1,0 0-1,0 0 0,0 0 0,0-1 0,0-1 0,0 0 0,11-5 0,-15 5 46,0 0 0,0-1 0,0 0 0,-1 0 0,0 0 0,1 0 0,-2-1 0,1 1 0,0-1 0,-1 0 1,0 0-1,3-7 0,1-6 105,0 0 1,5-28-1,13-32 583,-22 73-564,-1-1-1,1 1 1,0 0-1,1 0 1,-1 0-1,1 0 1,0 1-1,0 0 1,1 0-1,-1 0 1,7-4 0,-9 6-46,1 1-1,-1 0 1,1 0 0,-1 0 0,1 0 0,-1 0 0,1 1 0,-1-1 0,1 1 0,0 0 0,-1 0 0,1 0 0,0 0 0,-1 0 0,1 0 0,0 1 0,-1-1-1,1 1 1,-1 0 0,1 0 0,-1 0 0,1 0 0,-1 0 0,1 0 0,-1 1 0,0-1 0,0 1 0,0 0 0,0 0 0,3 2 0,4 6-45,1 1 1,-1 0 0,-1 0-1,9 14 1,-16-23 32,5 8-8,-1 1 0,0-1 0,0 1 0,-1 0 0,0 0 0,-1 1 0,3 19 1,-3 1 37,-1 48 1,-2-71-32,0-8-7,0 1 0,0-1 0,0 0-1,-1 1 1,1-1 0,0 0 0,-1 0 0,1 1-1,-1-1 1,1 0 0,-1 0 0,0 0 0,0 0-1,1 0 1,-1 0 0,0 0 0,0 0 0,0 0 0,0 0-1,0 0 1,0 0 0,0-1 0,-2 2 0,-2 0-2,1 0 0,-1 0 0,0-1 0,1 0 0,-1 0 0,-9 1 1,-6-1 127,-1 0 1,-24-4 0,42 3-90,1 0-40,0 0-1,0-1 1,-1 1 0,1-1-1,0 1 1,0-1-1,0 0 1,0 1-1,0-1 1,0 0-1,0-1 1,0 1-1,0 0 1,0 0 0,1-1-1,-1 1 1,0-1-1,1 0 1,-1 1-1,1-1 1,0 0-1,-1 0 1,1 0 0,0 0-1,0 0 1,0 0-1,1 0 1,-1 0-1,0-4 1,0 4-294,1-1 1,0 0 0,0 1-1,0-1 1,1 0-1,-1 1 1,1-1-1,-1 0 1,1 1 0,1-5-1,9-8-4566</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9.288"/>
    </inkml:context>
    <inkml:brush xml:id="br0">
      <inkml:brushProperty name="width" value="0.05" units="cm"/>
      <inkml:brushProperty name="height" value="0.05" units="cm"/>
      <inkml:brushProperty name="color" value="#004F8B"/>
    </inkml:brush>
  </inkml:definitions>
  <inkml:trace contextRef="#ctx0" brushRef="#br0">0 23 13558,'0'0'8740,"191"-22"-8740,-133 22-512,-4 0-1281,-25 0-3329</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09.647"/>
    </inkml:context>
    <inkml:brush xml:id="br0">
      <inkml:brushProperty name="width" value="0.05" units="cm"/>
      <inkml:brushProperty name="height" value="0.05" units="cm"/>
      <inkml:brushProperty name="color" value="#004F8B"/>
    </inkml:brush>
  </inkml:definitions>
  <inkml:trace contextRef="#ctx0" brushRef="#br0">1 51 2705,'0'0'18745,"174"-12"-18745,-83-1-432,-8 0-1297,0 0-3025</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0.036"/>
    </inkml:context>
    <inkml:brush xml:id="br0">
      <inkml:brushProperty name="width" value="0.05" units="cm"/>
      <inkml:brushProperty name="height" value="0.05" units="cm"/>
      <inkml:brushProperty name="color" value="#004F8B"/>
    </inkml:brush>
  </inkml:definitions>
  <inkml:trace contextRef="#ctx0" brushRef="#br0">44 6 18344,'0'0'4194,"-6"21"-3954,-4 12-131,2 1 0,1 1 0,-3 69-1,9-71-83,0-22-16,0 0-1,1 0 0,1 0 1,0 0-1,4 20 0,-4-28-14,0 0-1,0 0 0,1 0 0,-1-1 0,1 1 1,-1 0-1,1-1 0,0 1 0,0-1 1,0 0-1,1 0 0,-1 0 0,0 0 0,1 0 1,-1 0-1,1 0 0,0-1 0,0 1 0,-1-1 1,1 0-1,0 0 0,0 0 0,0 0 0,0-1 1,5 1-1,5 1-56,-1-1 1,1-1-1,-1 0 0,0 0 0,1-2 1,-1 1-1,1-2 0,-1 1 1,0-2-1,18-7 0,-24 9 60,0-1 0,-1 1-1,1-1 1,-1-1 0,0 1-1,0-1 1,0 0 0,-1 0 0,1 0-1,-1-1 1,0 1 0,0-1 0,0 0-1,-1 0 1,0-1 0,0 1-1,0-1 1,-1 1 0,1-1 0,-1 0-1,-1 0 1,1 0 0,0-8 0,-1 6 32,-1 0 0,0-1 0,0 1 0,-1-1 0,0 1 0,-1 0 0,1 0 1,-2-1-1,1 1 0,-1 1 0,0-1 0,-1 0 0,0 1 0,-8-12 0,1 4 68,-2 1-1,0 0 0,0 1 0,-1 1 0,-25-17 0,29 22-48,7 3-13,-1 1 1,0 0 0,-1 0-1,1 0 1,0 1 0,-1 0 0,1-1-1,-1 2 1,0-1 0,-6-1 0,11 32-2688,0-4-1046,0 1-5922</inkml:trace>
  <inkml:trace contextRef="#ctx0" brushRef="#br0" timeOffset="1">674 214 20745,'0'0'5011,"0"-13"-4899,0 11-80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0.402"/>
    </inkml:context>
    <inkml:brush xml:id="br0">
      <inkml:brushProperty name="width" value="0.05" units="cm"/>
      <inkml:brushProperty name="height" value="0.05" units="cm"/>
      <inkml:brushProperty name="color" value="#004F8B"/>
    </inkml:brush>
  </inkml:definitions>
  <inkml:trace contextRef="#ctx0" brushRef="#br0">1 41 20441,'0'0'4410,"0"0"-4407,0-1-1,0 0 0,0 1 1,0-1-1,0 0 1,0 1-1,0-1 0,0 0 1,0 1-1,0-1 0,1 0 1,-1 1-1,0-1 1,0 0-1,1 1 0,-1-1 1,0 1-1,1-1 0,-1 1 1,0-1-1,1 1 1,-1-1-1,1 1 0,-1-1 1,1 1-1,-1-1 0,1 1 1,0 0-1,-1-1 1,1 1-1,-1 0 0,1 0 1,0-1-1,-1 1 0,2 0 1,217 14-1912,-133-6-820,98-3 1,-181-5 2776,0 0 0,0 0 0,0 0 0,-1 0 0,1-1 0,0 1 0,0-1 0,-1 0 0,1 0 0,0 0 0,-1 0 0,1-1 0,3-2 0,-4 3 255,-1-1 0,0 0 0,0 1 0,0-1 0,0 0 0,0 0 0,0 0 0,-1 0 0,1 0 0,0 0 0,-1 0 0,0 0-1,1 0 1,-1 0 0,0 0 0,0 0 0,-1-4 1235,-4 20-1370,-27 32-174,10-17 25,-29 56-1,45-73-14,0-1 0,2 2-1,-1-1 1,2 0 0,0 1-1,0 0 1,1-1 0,-1 25 0,2 3-15,3 46-307,3-71-504,1-12-3739</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10.764"/>
    </inkml:context>
    <inkml:brush xml:id="br0">
      <inkml:brushProperty name="width" value="0.05" units="cm"/>
      <inkml:brushProperty name="height" value="0.05" units="cm"/>
      <inkml:brushProperty name="color" value="#004F8B"/>
    </inkml:brush>
  </inkml:definitions>
  <inkml:trace contextRef="#ctx0" brushRef="#br0">9 17 17640,'0'0'5491,"-8"0"-5395,53 0-80,26 0 96,24 0-112,8 0-481,-16-2-1599,-20-12-6981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51.340"/>
    </inkml:context>
    <inkml:brush xml:id="br0">
      <inkml:brushProperty name="width" value="0.05" units="cm"/>
      <inkml:brushProperty name="height" value="0.05" units="cm"/>
      <inkml:brushProperty name="color" value="#004F8B"/>
    </inkml:brush>
  </inkml:definitions>
  <inkml:trace contextRef="#ctx0" brushRef="#br0">61 1 1681,'0'0'3900,"2"7"-3627,3 23 6257,-6-28-6429,-1 0 1,0-1-1,0 1 0,0-1 0,0 1 0,0-1 0,0 0 0,0 0 1,0 0-1,-1 0 0,1 0 0,0 0 0,-1-1 0,-2 1 0,2 0-77,1-1 0,-1 1-1,1 0 1,-1 0 0,1 0-1,-1 0 1,1 0 0,0 0-1,-1 0 1,1 1 0,0 0-1,-3 2 1,17-3 3914,17 0-4101,105-3 664,-67 1-1125,1 1-3337</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4:51.913"/>
    </inkml:context>
    <inkml:brush xml:id="br0">
      <inkml:brushProperty name="width" value="0.05" units="cm"/>
      <inkml:brushProperty name="height" value="0.05" units="cm"/>
      <inkml:brushProperty name="color" value="#004F8B"/>
    </inkml:brush>
  </inkml:definitions>
  <inkml:trace contextRef="#ctx0" brushRef="#br0">116 7 5266,'0'0'10285,"0"-7"-5557,-8 361-4659,-31-354-69,10-1-1569,-11-4-3028</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0.040"/>
    </inkml:context>
    <inkml:brush xml:id="br0">
      <inkml:brushProperty name="width" value="0.05" units="cm"/>
      <inkml:brushProperty name="height" value="0.05" units="cm"/>
      <inkml:brushProperty name="color" value="#004F8B"/>
    </inkml:brush>
  </inkml:definitions>
  <inkml:trace contextRef="#ctx0" brushRef="#br0">459 40 15991,'0'0'6633,"-4"1"-6254,-78 18 1145,52-14-1567,0 1 0,-40 16 0,53-16 41,-8 4-9,0 0 0,1 2 0,-41 25 0,59-33 7,0 1-1,0-1 1,1 1 0,0 0-1,0 1 1,0-1 0,0 1-1,1 0 1,0 0 0,0 1-1,1-1 1,0 1 0,0 0-1,0 0 1,1 0 0,0 0-1,0 0 1,-1 13 0,-2 23 13,3-29-7,0 0-1,1-1 0,0 1 1,1 0-1,1 0 0,3 20 0,-3-31 0,0-1 0,0 0 0,0-1-1,1 1 1,-1 0 0,0 0 0,1 0-1,-1-1 1,1 1 0,0-1-1,-1 1 1,1-1 0,0 0 0,0 0-1,0 0 1,0 0 0,0 0 0,0 0-1,0 0 1,1-1 0,-1 1-1,4 0 1,54 5 9,-56-6-10,31 1 30,69-7 0,-91 4-22,1 0-1,-1-2 1,0 0-1,0 0 1,0-1 0,-1-1-1,1 0 1,13-9-1,-12 6 0,-1-1 0,1 0 0,-2-1 1,0 0-1,0-1 0,13-18 0,-20 23-3,1-1 1,-2 0 0,1 0-1,-1-1 1,-1 1-1,1-1 1,-1 0 0,-1 0-1,0 0 1,0 0-1,-1 0 1,1-17 0,-2 9 3,1 12 23,-1 0 0,1 0 0,-1 1 0,0-1-1,-1 0 1,1 0 0,-1 0 0,0 0 0,0 0 0,-1 0 0,1 0 0,-1 1 0,0-1 0,0 1 0,-1-1 0,1 1 0,-1 0 0,0 0 0,-5-6 0,0 2 12,-7-6 1,1 0-1,-2 0 0,0 2 1,-1 0-1,-24-14 1,39 25-277,-1 1 0,1-1 0,-1 1 0,1 0 0,-1 0-1,1 0 1,0 0 0,-1 0 0,1 0 0,-1 1 0,1-1 0,-1 1 0,1 0 0,0-1 0,-1 1 0,1 0 0,0 1 0,0-1 0,0 0 0,0 0 0,0 1 0,-2 1 0,-25 23-6125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0.681"/>
    </inkml:context>
    <inkml:brush xml:id="br0">
      <inkml:brushProperty name="width" value="0.05" units="cm"/>
      <inkml:brushProperty name="height" value="0.05" units="cm"/>
      <inkml:brushProperty name="color" value="#004F8B"/>
    </inkml:brush>
  </inkml:definitions>
  <inkml:trace contextRef="#ctx0" brushRef="#br0">295 0 14999,'0'0'7283,"-5"0"-7069,-6 1-193,0 1 1,1 0 0,0 1 0,-1 0-1,1 0 1,0 1 0,1 0 0,-16 9-1,2 1 38,0 0-1,-27 23 0,43-31-39,0 0 0,0 0 0,0 1-1,1 0 1,0 0 0,0 1-1,1-1 1,0 1 0,1 0-1,-1 1 1,1-1 0,1 1-1,0 0 1,0 0 0,1 0-1,0 0 1,0 0 0,1 1-1,0-1 1,1 0 0,1 18-1,0-23-16,1-1 1,-1 1-1,1-1 0,0 1 0,0-1 0,0 0 0,0 0 1,0 0-1,1 0 0,-1-1 0,1 1 0,0-1 0,0 1 1,0-1-1,0 0 0,0 0 0,0 0 0,1-1 0,-1 1 1,1-1-1,6 2 0,8 3 12,1 0 1,32 4-1,-25-6 16,0-2 1,-1 0-1,1-2 0,0 0 1,-1-2-1,44-8 0,-60 8-13,0-1 0,0 0 1,0-1-1,-1 1 0,1-1 0,-1-1 0,0 0 0,0 0 0,10-9 0,-13 9-5,-1 0 0,0 0 0,0 0 0,0 0 0,0-1 0,-1 1 0,0-1 0,0 0 0,-1 0 0,1 0 0,-1-1 0,-1 1 0,1 0 0,0-13 0,-1 17-7,0-16 41,1 1 0,-3-33 1,1 45-44,-1 1 0,0 0 1,0 0-1,0 0 0,0 0 0,0 0 1,-1 0-1,0 0 0,0 0 1,0 0-1,0 1 0,0-1 0,-1 1 1,1 0-1,-1 0 0,0 0 0,-4-3 1,-3-1 16,-1 0 1,0 1 0,0 0-1,0 1 1,-1 0 0,0 1 0,0 0-1,0 1 1,0 0 0,-23-1-1,26 3-207,-1 1 0,0 0 0,0 1 0,0 0 0,1 1 0,-11 3-1,13-3-355,0 0 0,1 0 0,0 1 0,0 0 0,0 1 0,0 0 0,0-1 0,1 2 0,-7 5 0,-7 15-9202</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1.285"/>
    </inkml:context>
    <inkml:brush xml:id="br0">
      <inkml:brushProperty name="width" value="0.05" units="cm"/>
      <inkml:brushProperty name="height" value="0.05" units="cm"/>
      <inkml:brushProperty name="color" value="#004F8B"/>
    </inkml:brush>
  </inkml:definitions>
  <inkml:trace contextRef="#ctx0" brushRef="#br0">258 16 18104,'0'0'4856,"-12"-4"-4749,3 1-100,5 2-8,1-1 0,-1 1 1,1 0-1,-1 0 0,0 0 0,0 1 0,1-1 0,-1 1 0,0 0 0,0 0 1,0 0-1,1 1 0,-1-1 0,0 1 0,0 0 0,1 0 0,-1 0 1,1 0-1,-1 1 0,-6 3 0,-2 4 5,0 0 0,0 1 0,1 0 0,1 1 1,0 0-1,0 1 0,1 0 0,0 1 0,1 0 0,1 0 0,0 0 1,0 1-1,2 0 0,0 1 0,0-1 0,2 1 0,-1 0 0,2 0 0,-2 23 1,4-30-14,0-3 11,0-1 0,0 1 1,0 0-1,1-1 0,-1 1 0,1 0 1,0-1-1,2 6 0,-2-9-2,0 1-1,0-1 1,1 1 0,-1-1-1,0 0 1,1 0-1,-1 1 1,1-1 0,-1 0-1,1 0 1,0-1 0,-1 1-1,1 0 1,0 0 0,-1-1-1,1 1 1,0-1-1,0 0 1,0 1 0,0-1-1,-1 0 1,1 0 0,3 0-1,9 1-6,0-1 0,0-1 0,0 0 0,1 0 0,-1-2 1,-1 1-1,18-7 0,-26 7 8,-1 1 1,1-1-1,-1-1 1,1 1-1,-1-1 1,0 0-1,0 0 1,0 0-1,0 0 1,0 0 0,-1-1-1,0 0 1,1 0-1,-1 0 1,-1 0-1,1 0 1,-1-1-1,1 1 1,-1-1-1,-1 0 1,1 1 0,-1-1-1,2-10 1,0-4 4,-1 0 1,-1-1 0,-1 1 0,-4-34 0,4 46 13,-1 1 0,-1-1 0,1 1 0,-1 0 1,0 0-1,-1 0 0,0 0 0,0 0 0,0 0 1,0 1-1,-1-1 0,0 1 0,0 0 0,0 0 1,-1 1-1,0-1 0,-5-3 0,9 6-31,-1 1 1,1 0-1,-1-1 0,1 1 0,-1 0 1,1 0-1,-1 0 0,0 0 0,0 0 1,1 1-1,-1-1 0,0 0 1,0 1-1,0 0 0,0-1 0,0 1 1,0 0-1,0 0 0,1 0 0,-1 0 1,0 0-1,0 0 0,0 1 0,0-1 1,-2 1-1,1 2-143,1 0 0,0-1 1,0 1-1,0 0 0,0 0 0,1 0 0,-1 0 1,1 1-1,0-1 0,0 0 0,-1 5 0,-3 6-544,-11 29-3127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0.258"/>
    </inkml:context>
    <inkml:brush xml:id="br0">
      <inkml:brushProperty name="width" value="0.05" units="cm"/>
      <inkml:brushProperty name="height" value="0.05" units="cm"/>
      <inkml:brushProperty name="color" value="#E71224"/>
    </inkml:brush>
  </inkml:definitions>
  <inkml:trace contextRef="#ctx0" brushRef="#br0">174 380 20617,'0'0'2452,"-26"21"-2108,-78 71-170,100-87-171,-1-1 0,1 1 0,1 0 0,-1 0 0,1 0 0,0 1 0,0-1 0,0 1 0,1 0 0,0 0 0,0-1 0,1 1 0,-1 0 0,1 1 0,0-1 0,1 0 0,0 0 0,0 0 0,0 0 0,2 8 0,-1 10-21,-2-19-41,1-1 0,0 1-1,0-1 1,1 0 0,-1 1-1,1-1 1,0 1 0,0-1 0,0 0-1,3 7 1,-2-9-3,0-1 0,0 1 0,0-1 0,0 1 0,0-1 0,0 0 0,0 0-1,1 0 1,-1 0 0,0 0 0,1 0 0,-1-1 0,0 1 0,1-1 0,-1 0 0,1 0 0,-1 0 0,1 0 0,-1 0 0,4-1 0,0 1-12,0 0 0,1-1 0,-1 0 0,0 0 0,0-1 0,0 1 0,0-1 0,0-1 0,0 1 0,0-1 0,-1 0 0,1 0 0,-1-1 0,0 0 0,0 0 0,0 0 0,0 0 0,-1-1 0,0 0 0,0 0 0,0 0 0,-1 0 0,1 0 0,-1-1 0,0 0 0,-1 0 0,0 1 0,0-1 0,3-10 0,-3 6 88,0 0 1,0 0-1,-1 0 1,0 0 0,-1 0-1,0 0 1,-1 0 0,0 0-1,0 0 1,-1 0-1,0 0 1,-1 0 0,0 1-1,0-1 1,-1 1 0,-1 0-1,0 0 1,-6-9-1,-7-4 522,-1 2 0,-2 0 0,1 1-1,-35-24 1,54 43-519,0 0 0,1 0 0,-1-1 1,0 1-1,1 0 0,-1-1 0,1 1 0,-1-1 1,1 1-1,-1 0 0,0-1 0,1 1 0,0-1 0,-1 1 1,1-1-1,-1 0 0,1 1 0,0-1 0,-1 1 1,1-1-1,0 0 0,-1 1 0,1-1 0,0 0 0,0 1 1,0-1-1,0 0 0,0 1 0,0-1 0,0 0 0,0 0 1,0 1-1,0-1 0,0 0 0,0 1 0,0-1 1,0 0-1,1 1 0,-1-1 0,0 0 0,1 1 0,-1-1 1,0 1-1,1-1 0,-1 0 0,1 1 0,-1-1 1,1 1-1,-1-1 0,1 1 0,0-1 0,35-15-123,96-19-1027,-67 18-127,0-1-1,69-32 1,-128 48 1097,0-1 0,0-1 0,0 1 1,-1-1-1,0 0 0,1 0 0,-2 0 1,6-6-1,-8 8 311,-1 0 0,1 0 1,-1 0-1,0-1 0,1 1 1,-1 0-1,0-1 0,0 1 1,-1-1-1,1 1 0,0-1 1,-1 0-1,0 1 0,1-1 1,-1 0-1,0 1 0,-1-1 1,1 0-1,0 1 0,-1-1 1,0-2-1,0 3-56,1 1 1,-1 0-1,0 0 1,1 0 0,-1 1-1,0-1 1,0 0-1,1 0 1,-1 0-1,0 1 1,0-1-1,0 0 1,0 1-1,0-1 1,0 0-1,0 1 1,0 0-1,0-1 1,0 1-1,-1 0 1,1-1 0,0 1-1,0 0 1,-2 0-1,-35-1 405,25 1-220,6 1-261,0-1 0,0 1 1,0 1-1,-1-1 1,1 1-1,0 0 1,1 1-1,-1 0 0,0 0 1,1 0-1,0 1 1,-1 0-1,1 0 1,1 1-1,-1-1 0,1 1 1,0 1-1,0-1 1,0 1-1,1-1 1,0 1-1,0 1 0,0-1 1,-3 8-1,-1 3 4,1 1-1,1-1 0,0 1 0,2 0 1,0 0-1,1 1 0,0-1 1,1 29-1,2-19-5,1 0 1,1 0-1,2-1 0,1 1 1,1-1-1,1 1 0,13 31 1,-10-36-10,40 112 32,-46-119-37,0 0 1,-1 0-1,-1 0 1,-1 0-1,0 0 0,-2 30 1,0-41 1,0-1 0,-1 0 0,1 0 0,-1 0 0,1 0 0,-1-1 0,0 1 0,-1 0 1,1-1-1,-1 1 0,1-1 0,-1 0 0,0 0 0,0 0 0,0 0 0,-1-1 0,1 1 0,-1-1 0,1 0 0,-1 0 0,0 0 0,0 0 0,0-1 0,-6 3 0,-3-1-68,0 1-1,-1-1 0,1-1 0,0-1 0,-1 0 1,-21-1-1,34 1-36,-1-1 1,1 0 0,-1 0-1,1 0 1,0-1-1,-1 1 1,1 0 0,-1 0-1,1-1 1,0 1-1,-1-1 1,1 1 0,0-1-1,0 0 1,-1 1-1,1-1 1,0 0-1,0 0 1,0 0 0,0 0-1,0 0 1,0 0-1,0 0 1,0 0 0,1 0-1,-1-1 1,0 1-1,0 0 1,1 0 0,-1-1-1,1 1 1,0 0-1,-1-1 1,1 1 0,0-1-1,0 1 1,-1 0-1,2-3 1,-3-36-7349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09.902"/>
    </inkml:context>
    <inkml:brush xml:id="br0">
      <inkml:brushProperty name="width" value="0.05" units="cm"/>
      <inkml:brushProperty name="height" value="0.05" units="cm"/>
      <inkml:brushProperty name="color" value="#004F8B"/>
    </inkml:brush>
  </inkml:definitions>
  <inkml:trace contextRef="#ctx0" brushRef="#br0">2 30 18344,'0'0'6265,"0"-7"-5903,0-16-164,0 35-254,0 57-270,0 476-1584,0-540 1614,0-5 195,0 1 1,-1-1-1,1 1 1,0 0-1,0-1 0,0 1 1,0-1-1,0 1 0,0 0 1,0-1-1,0 1 1,0-1-1,0 1 0,0 0 1,1-1-1,-1 1 1,0-1-1,0 1 0,0-1 1,1 1-1,-1-1 0,0 1 1,1-1-1,-1 1 1,1-1-1,-1 1 0,0-1 1,1 1-1,-1-1 1,1 0-1,-1 1 0,1-1 1,-1 0-1,2 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1.795"/>
    </inkml:context>
    <inkml:brush xml:id="br0">
      <inkml:brushProperty name="width" value="0.05" units="cm"/>
      <inkml:brushProperty name="height" value="0.05" units="cm"/>
      <inkml:brushProperty name="color" value="#004F8B"/>
    </inkml:brush>
  </inkml:definitions>
  <inkml:trace contextRef="#ctx0" brushRef="#br0">353 0 14791,'0'0'6939,"-19"3"-6771,13-2-154,-12 2 46,0 0 0,0 1 0,0 1 0,1 0 0,0 2 0,0 0 0,-30 17 0,27-10 119,1 1-1,0 0 1,-30 32 0,44-40-156,-1-1-1,2 1 0,-1 0 0,1 0 0,0 0 0,0 1 1,0 0-1,1-1 0,1 1 0,-1 0 0,1 0 1,1 1-1,0-1 0,-1 13 0,2-11-25,-1 3 20,2 0 0,-1-1 0,2 1-1,3 16 1,-4-24-11,0-1-1,1 0 1,0 0 0,0 0-1,0 0 1,0 0-1,1-1 1,0 1-1,0-1 1,-1 1 0,2-1-1,-1 0 1,0 0-1,1 0 1,-1-1 0,5 3-1,4 1 11,1 0-1,0 0 0,0-1 1,0-1-1,1 0 0,-1-1 1,1-1-1,0 0 1,0 0-1,0-2 0,-1 1 1,1-2-1,0 0 0,0-1 1,0 0-1,0-1 1,-1 0-1,0-2 0,0 1 1,0-1-1,0-1 1,0-1-1,-1 1 0,-1-2 1,1 0-1,-1 0 0,0-1 1,-1 0-1,0-1 1,0 0-1,-1-1 0,-1 0 1,12-18-1,-13 13-13,-1-1-1,-1 0 0,0 1 1,-1-2-1,0 1 1,-2 0-1,0-1 1,-1 1-1,-1-1 1,-2-22-1,2 38-6,-1 0-1,0-1 1,1 1-1,-1 0 1,0 0 0,0 0-1,0 0 1,0-1-1,-1 2 1,1-1 0,-1 0-1,1 0 1,-1 0-1,0 1 1,1-1 0,-1 1-1,0-1 1,0 1-1,0 0 1,0 0-1,0 0 1,0 0 0,-1 0-1,1 0 1,0 0-1,0 1 1,-1-1 0,1 1-1,-4 0 1,-11-3-79,0 1 1,-35 2 0,36 0 36,-147 0-3205,79 0-4146</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4.324"/>
    </inkml:context>
    <inkml:brush xml:id="br0">
      <inkml:brushProperty name="width" value="0.05" units="cm"/>
      <inkml:brushProperty name="height" value="0.05" units="cm"/>
      <inkml:brushProperty name="color" value="#004F8B"/>
    </inkml:brush>
  </inkml:definitions>
  <inkml:trace contextRef="#ctx0" brushRef="#br0">440 71 12150,'0'0'8758,"0"-7"-8120,0-29 269,-11 36-678,-12 0-221,-1 2-1,1 1 0,0 0 0,0 2 1,0 1-1,1 0 0,-1 2 0,2 1 1,-1 0-1,-34 22 0,45-25-10,0 2 1,1-1-1,0 1 0,1 1 0,-1 0 1,2 0-1,-1 0 0,1 1 0,1 1 0,0-1 1,0 1-1,1 1 0,0-1 0,1 1 1,1 0-1,0 0 0,0 0 0,1 0 0,1 1 1,0 0-1,0 20 0,1-24 4,1 0 1,1 0-1,0 1 0,0-1 1,4 14-1,-3-19 1,-1 0 1,1 0-1,0-1 1,1 1-1,-1 0 1,1-1-1,0 0 1,-1 1-1,1-1 1,1 0-1,-1-1 1,0 1-1,1 0 1,6 2-1,8 5 6,0-1 0,2-1-1,-1-1 1,1 0 0,0-2-1,0 0 1,38 3-1,-5-4 84,101-6 0,-143 1-73,1 0-1,-1-1 1,0 0-1,0 0 1,0-1-1,0-1 1,-1 0-1,1-1 1,-1 1-1,0-2 1,0 0 0,-1 0-1,1-1 1,7-7-1,-10 7 9,0-1 1,0 0-1,-1 0 0,0-1 0,-1 0 1,0 0-1,0 0 0,-1 0 0,0-1 1,0 0-1,-1 0 0,-1 0 0,0 0 1,0 0-1,0-15 0,0 6-5,-2 1-1,0-1 1,-3-21 0,2 34-20,0 0 1,-1 0 0,0 0 0,0 0-1,0 0 1,0 1 0,-1-1 0,0 1-1,0 0 1,-1 0 0,0 0-1,0 0 1,-5-6 0,-9-4-9,-1 1 1,0 0-1,-1 1 1,0 2-1,-1 0 0,-1 1 1,1 1-1,-1 0 1,-1 2-1,0 1 1,1 1-1,-27-3 1,46 8-143,1-1 1,-1 1 0,0 0-1,0-1 1,0 1 0,0 1 0,0-1-1,0 0 1,0 1 0,0-1 0,1 1-1,-1 0 1,0 0 0,0 0-1,1 0 1,-1 1 0,1-1 0,-1 1-1,1-1 1,-1 1 0,1 0 0,0 0-1,0 0 1,0 0 0,-3 4-1,-16 25-4626</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5.165"/>
    </inkml:context>
    <inkml:brush xml:id="br0">
      <inkml:brushProperty name="width" value="0.05" units="cm"/>
      <inkml:brushProperty name="height" value="0.05" units="cm"/>
      <inkml:brushProperty name="color" value="#004F8B"/>
    </inkml:brush>
  </inkml:definitions>
  <inkml:trace contextRef="#ctx0" brushRef="#br0">398 32 14567,'0'0'6998,"-13"-5"-6662,1-1-280,7 3-44,-1 0 0,0 0 1,0 1-1,0 0 0,0 0 1,0 0-1,-1 1 0,1 0 1,-1 0-1,1 0 0,0 1 0,-14 1 1,3 3-7,1 2 0,-1 0 1,1 0-1,0 2 0,1 0 0,-1 0 1,2 2-1,-1 0 0,1 0 1,1 1-1,0 1 0,1 1 0,0-1 1,0 2-1,2 0 0,-18 30 1,24-35 2,0 0 0,1 0 1,0 0-1,0 1 1,1-1-1,1 1 1,-1 13-1,1-19-6,1 0-1,0 0 1,0 0-1,0 0 1,1 0-1,-1 0 1,1 0-1,0 0 1,0 0-1,1-1 1,-1 1-1,1 0 1,0-1-1,0 1 1,0-1-1,0 0 1,0 1-1,1-1 1,-1 0-1,6 4 1,2-1-1,1-1 1,0 0 0,0-1-1,0 0 1,0-1-1,0 0 1,1-1 0,-1 0-1,1-1 1,13 0 0,16 0 11,63-8 1,-85 5-10,-1-1-1,1-1 1,0-1-1,-1 0 1,0-2-1,0 0 1,30-17-1,-41 20 13,0 0 0,-1 0-1,0-1 1,0 1 0,-1-1-1,1-1 1,-1 1 0,0-1-1,0 0 1,-1 0-1,0 0 1,0-1 0,0 1-1,-1-1 1,0 0 0,0 0-1,-1 0 1,1-1 0,-2 1-1,1 0 1,-1-1 0,0-8-1,-1 4 46,0 1 1,0 0-1,-2 0 0,1 0 1,-1 0-1,-1 0 0,-6-17 1,7 24-65,0 0 1,0 0-1,0 1 1,-1-1-1,0 1 1,1-1 0,-1 1-1,0 0 1,-1 0-1,1 0 1,0 1-1,-1-1 1,0 1 0,1 0-1,-1 0 1,0 0-1,0 0 1,0 1-1,0 0 1,-1 0 0,1 0-1,0 0 1,-8 0-1,4 0-250,0 1 0,0 0 0,-1 0 0,1 0 0,0 1 0,0 1 0,0 0-1,0 0 1,0 0 0,0 1 0,-13 7 0,-25 16-4409</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6.378"/>
    </inkml:context>
    <inkml:brush xml:id="br0">
      <inkml:brushProperty name="width" value="0.05" units="cm"/>
      <inkml:brushProperty name="height" value="0.05" units="cm"/>
      <inkml:brushProperty name="color" value="#004F8B"/>
    </inkml:brush>
  </inkml:definitions>
  <inkml:trace contextRef="#ctx0" brushRef="#br0">453 26 12918,'0'0'8649,"-17"-1"-8307,3-1-302,-3 0-4,0 1 0,1 0-1,-1 1 1,0 1-1,0 1 1,1 0 0,-28 7-1,23-1-30,1 1-1,1 0 1,0 2-1,0 0 1,1 1 0,0 1-1,1 0 1,-20 21-1,30-27 0,0 1 0,0 1 0,1-1 0,0 1 0,0 0 0,1 1 0,0-1 0,1 1 0,0 0 0,0 0 0,1 0 0,1 1 0,0-1 0,0 1 0,1-1 1,0 1-1,1 0 0,2 20 0,-2-28 0,1 0 0,0 0 0,0 0 0,0 0 0,0 0 0,0-1 0,1 1 0,-1 0 0,1-1 1,-1 1-1,1-1 0,0 1 0,0-1 0,1 0 0,3 3 0,0 0 5,1-1 0,0 0 1,0 0-1,0-1 0,14 6 0,3-3 14,0 0 0,48 5 0,-33-7-24,1-1 1,0-2-1,0-1 1,65-10-1,-98 9 4,0 0-1,0-1 0,0 0 0,0 0 1,0-1-1,-1 0 0,1 0 0,-1-1 0,1 1 1,-1-1-1,0-1 0,-1 1 0,1-1 1,-1 0-1,0 0 0,0-1 0,0 1 1,-1-1-1,0 0 0,0 0 0,-1-1 1,1 1-1,-1-1 0,-1 0 0,1 0 1,-1 0-1,-1 0 0,1 0 0,-1 0 0,0-8 1,-1-2 48,1 8-24,0 1 0,-1-1 0,0 0 0,-1 1 0,0-1 0,0 1 0,-1-1 0,0 1 0,-1 0 0,0 0 0,0 0 0,0 0 0,-7-10 0,-4-2 19,-1 1-1,0 0 0,-1 2 1,-1 0-1,-1 0 0,-28-19 1,45 35-151,0 1 0,0-1 0,0 1-1,-1-1 1,1 1 0,0 0 0,0-1 0,0 1 0,0 0 0,-1 0 0,1 0 0,0 0 0,0 0 0,0 0 0,-1 0 0,1 0 0,0 1 0,0-1 0,0 0 0,0 1 0,0-1 0,0 1 0,0-1-1,-1 1 1,1 0 0,1-1 0,-1 1 0,0 0 0,0 0 0,0-1 0,0 1 0,0 0 0,1 0 0,-2 1 0,-5 5-1263,-20 15-3384</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6.745"/>
    </inkml:context>
    <inkml:brush xml:id="br0">
      <inkml:brushProperty name="width" value="0.05" units="cm"/>
      <inkml:brushProperty name="height" value="0.05" units="cm"/>
      <inkml:brushProperty name="color" value="#004F8B"/>
    </inkml:brush>
  </inkml:definitions>
  <inkml:trace contextRef="#ctx0" brushRef="#br0">0 0 12005,'0'0'9504,"3"6"-9384,12 9 10,1-1 0,0 0 0,1-2 0,0 1 0,1-2 0,0-1 0,1 0 0,23 8 0,26 7-239,71 17 0,-146-42-3511,2 0 2649,-19-1-3861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7.136"/>
    </inkml:context>
    <inkml:brush xml:id="br0">
      <inkml:brushProperty name="width" value="0.05" units="cm"/>
      <inkml:brushProperty name="height" value="0.05" units="cm"/>
      <inkml:brushProperty name="color" value="#004F8B"/>
    </inkml:brush>
  </inkml:definitions>
  <inkml:trace contextRef="#ctx0" brushRef="#br0">334 28 10869,'0'0'10656,"0"-5"-10296,0-13-195,0 13-21,-3 7-85,-43 40 63,2 1 0,2 2 0,1 2 1,-40 62-1,53-74-81,-21 34-1984</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07.910"/>
    </inkml:context>
    <inkml:brush xml:id="br0">
      <inkml:brushProperty name="width" value="0.05" units="cm"/>
      <inkml:brushProperty name="height" value="0.05" units="cm"/>
      <inkml:brushProperty name="color" value="#004F8B"/>
    </inkml:brush>
  </inkml:definitions>
  <inkml:trace contextRef="#ctx0" brushRef="#br0">377 61 18601,'0'0'3105,"-24"-1"-2961,-80 2-125,95-1-14,0 1 0,1 0 0,-1 1 0,0 0 0,1 0 0,-1 1 1,1 0-1,0 0 0,0 1 0,0 0 0,0 1 0,1 0 0,0 0 1,-11 10-1,1-2 54,9-7-26,1 0 1,0 1 0,0 0-1,0 0 1,1 1 0,0 0-1,1 0 1,-1 0 0,1 1-1,1 0 1,0 0-1,0 0 1,-4 19 0,2-1-11,2 1 0,1-1 0,2 50 0,1-75-3,1 0 0,0-1 1,0 1-1,0 0 1,0 0-1,0 0 0,0-1 1,1 1-1,-1-1 0,1 1 1,-1-1-1,1 0 1,-1 1-1,1-1 0,0 0 1,0 0-1,-1 0 0,1 0 1,0 0-1,0-1 1,0 1-1,2 0 0,55 17 191,-49-15-154,35 9 6,1-2 0,0-1 0,0-3 0,1-2-1,-1-1 1,50-5 0,-89 1-53,1 1 0,-1-2 0,0 1-1,0-1 1,1 0 0,-1 0 0,-1-1 0,1 0-1,0 0 1,10-7 0,-14 7-3,1-1 0,0 1-1,-1 0 1,0-1 0,0 0 0,0 1-1,0-1 1,-1 0 0,1-1 0,-1 1-1,0 0 1,-1-1 0,1 1 0,-1-1-1,1 0 1,-1 1 0,0-8 0,2-24 10,-1 1 0,-1-1 1,-8-59-1,4 85-25,1 1 0,-2 0 0,1 0 0,-1 0 0,-1 0 0,1 0 0,-1 1 0,-1 0 0,0 0 0,0 1 0,0-1 1,-1 1-1,-12-9 0,8 7-6,0 0 0,0 2 1,0-1-1,-1 1 0,0 1 1,-1 0-1,0 1 0,1 0 1,-18-3-1,-12 5-2300,35 3 391,-3 0-5133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0.652"/>
    </inkml:context>
    <inkml:brush xml:id="br0">
      <inkml:brushProperty name="width" value="0.05" units="cm"/>
      <inkml:brushProperty name="height" value="0.05" units="cm"/>
      <inkml:brushProperty name="color" value="#004F8B"/>
    </inkml:brush>
  </inkml:definitions>
  <inkml:trace contextRef="#ctx0" brushRef="#br0">408 83 10021,'0'0'7499,"4"-2"-6813,13-6 3041,-20 8-3610,-13 2-86,-1 0 0,1 0 1,0 1-1,0 1 0,0 1 0,-15 7 0,-95 44 44,118-52-58,-3 2-15,0-1 0,1 2 1,0-1-1,0 2 1,0-1-1,1 1 1,0 1-1,1-1 0,0 1 1,0 1-1,1 0 1,0 0-1,-7 14 0,9-11 3,-1 1-1,1-1 1,1 1-1,1 0 1,0 1-1,1-1 1,0 0-1,1 1 0,1-1 1,2 28-1,-1-38-3,1-1 1,-1 1-1,1-1 0,0 0 0,0 1 0,0-1 0,0 0 1,1 0-1,-1 0 0,1-1 0,0 1 0,-1-1 0,1 1 1,0-1-1,1 0 0,-1 0 0,0 0 0,1-1 0,-1 1 1,1-1-1,5 2 0,13 5 29,46 10 0,-22-9-29,67 5 1,-95-12-5,-1-2 1,1 0 0,0-1-1,-1-1 1,0-1-1,1 0 1,18-7 0,-24 5 15,1-1 0,-2 0 1,1-1-1,-1 0 0,1-1 1,-2-1-1,0 1 0,0-2 1,0 1-1,-1-1 0,0-1 1,-1 1-1,-1-1 0,1-1 1,-2 0-1,0 0 0,0 0 1,-1-1-1,0 1 0,-1-1 1,-1 0-1,0 0 0,-1-1 1,0 1-1,-1-22 0,0 24 39,-2 1-1,1-1 0,-1 1 0,-1-1 0,-3-13 0,3 19-14,0 0-1,-1 0 1,1 0 0,-1 0-1,0 1 1,-1-1 0,1 1 0,-1 0-1,1 0 1,-1 0 0,-9-7-1,-9-5-51,0 1-1,-1 0 0,-1 2 0,0 1 0,-1 1 1,0 1-1,-1 1 0,0 1 0,0 1 0,0 1 1,-1 2-1,0 1 0,-43 0 0,47 3-328,-51 3-1301,28 11-2267,15 6-3518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1.876"/>
    </inkml:context>
    <inkml:brush xml:id="br0">
      <inkml:brushProperty name="width" value="0.05" units="cm"/>
      <inkml:brushProperty name="height" value="0.05" units="cm"/>
      <inkml:brushProperty name="color" value="#004F8B"/>
    </inkml:brush>
  </inkml:definitions>
  <inkml:trace contextRef="#ctx0" brushRef="#br0">436 18 12230,'0'0'7758,"-8"-3"-7166,-6-1-558,0 1 0,0 0 0,0 1 0,0 1 1,-1 0-1,1 1 0,-1 0 0,1 1 0,0 1 0,-1 1 0,1-1 0,0 2 0,0 0 0,1 1 0,-1 0 0,1 1 0,0 1 1,1 0-1,0 0 0,0 1 0,0 1 0,1 0 0,0 1 0,1 0 0,0 0 0,1 1 0,0 1 0,0-1 0,1 1 1,1 1-1,0 0 0,1 0 0,0 0 0,1 0 0,1 1 0,0 0 0,0 0 0,2 0 0,-2 23 0,3-27-23,0 0-1,2 1 0,-1-1 1,1 0-1,3 14 0,-3-21-10,1 1-1,-1 0 0,1-1 1,0 1-1,-1-1 0,2 1 1,-1-1-1,0 0 1,1 0-1,-1 0 0,1 0 1,0 0-1,0-1 1,0 1-1,1-1 0,-1 0 1,4 2-1,10 4 8,0-1 1,0-1-1,0 0 0,1-1 1,0-2-1,0 1 0,31 0 1,9-2-19,62-6 0,-105 3 9,0-1-1,-1 0 0,1-1 0,-1 0 1,1-1-1,-1-1 0,-1 0 1,22-12-1,-30 14 5,1 0 1,-1-1-1,0 0 1,0 0-1,0-1 1,0 1-1,-1-1 0,0 0 1,0 0-1,0 0 1,0-1-1,-1 0 1,0 1-1,0-1 1,-1 0-1,1 0 1,-1-1-1,-1 1 0,1 0 1,-1-1-1,1-10 1,-1 8 2,-1-1 1,1 0-1,-2 0 1,1 1-1,-2-1 0,1 0 1,-1 1-1,-1-1 1,1 1-1,-2 0 1,1 0-1,-1 0 1,-1 0-1,1 1 1,-1-1-1,-1 1 0,0 1 1,0-1-1,0 1 1,-1 0-1,0 0 1,-10-7-1,10 8 14,0 1-1,0 0 1,0 0-1,-1 0 1,0 1 0,0 0-1,0 0 1,0 1-1,-1 0 1,1 1-1,-1 0 1,-16-2 0,17 4-489,0 0 0,0 0 0,0 1 0,0 0 0,-1 1 0,2 0 0,-1 0 0,-14 6 0,-15 8-4410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2.210"/>
    </inkml:context>
    <inkml:brush xml:id="br0">
      <inkml:brushProperty name="width" value="0.05" units="cm"/>
      <inkml:brushProperty name="height" value="0.05" units="cm"/>
      <inkml:brushProperty name="color" value="#004F8B"/>
    </inkml:brush>
  </inkml:definitions>
  <inkml:trace contextRef="#ctx0" brushRef="#br0">1 1 15303,'0'0'6318,"6"-1"-6238,0 1-73,0 0 1,1 0-1,-1 1 1,0 0-1,0 0 1,1 0-1,-1 1 1,0 0 0,-1 0-1,1 1 1,0-1-1,-1 1 1,1 0-1,6 6 1,16 11 34,37 35 0,-20-16 1,-19-19-195,1-1 0,2-2 0,54 26-1,-82-42-364,-1-18-10021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0.660"/>
    </inkml:context>
    <inkml:brush xml:id="br0">
      <inkml:brushProperty name="width" value="0.05" units="cm"/>
      <inkml:brushProperty name="height" value="0.05" units="cm"/>
      <inkml:brushProperty name="color" value="#004F8B"/>
    </inkml:brush>
  </inkml:definitions>
  <inkml:trace contextRef="#ctx0" brushRef="#br0">8 124 17448,'0'0'5186,"-7"-4"-5081,7 4-93,0 0-1,0 0 1,0 0-1,0 0 1,0 0-1,1 0 0,-1 0 1,0 0-1,0 0 1,0 0-1,0 0 1,0 0-1,0 0 1,0 0-1,0 0 0,0-1 1,0 1-1,0 0 1,0 0-1,0 0 1,0 0-1,0 0 0,1 0 1,-1 0-1,0 0 1,0-1-1,0 1 1,0 0-1,0 0 1,0 0-1,0 0 0,0 0 1,0 0-1,0 0 1,0 0-1,0-1 1,-1 1-1,1 0 0,0 0 1,0 0-1,0 0 1,0 0-1,0 0 1,0 0-1,0 0 0,0 0 1,0 0-1,0-1 1,0 1-1,0 0 1,244-6-571,-173 7-270,1-2 1,89-14 0,-157 15 803,-1-1 0,1 1 0,-1-1 0,1 0 0,-1 0 0,0 0 0,0-1 0,0 1 0,1-1 0,-1 1 0,0-1 0,-1 0 0,1 0 0,0 0 0,-1-1 0,1 1 0,-1-1 1,4-3-1,-4 1 413,0 0 0,-1 0 0,1 0-1,-1 0 1,0 0 0,0-1 0,0 1 0,-1 0 0,0 0 0,0-6 0,-2 20-418,1-1-1,-1 1 0,0-1 0,-1 1 0,0-1 1,-8 15-1,6-12 33,0 1 0,1-1-1,-5 20 1,5-6-119,2 0-1,0 1 1,2-1 0,1 1-1,5 27 1,-6-50 56,1-1-1,-1 0 1,1 0-1,-1 1 1,1-1-1,0 0 1,0 0-1,0 0 1,0 0 0,0 0-1,1 0 1,-1 0-1,0-1 1,1 1-1,0 0 1,-1-1 0,1 1-1,0-1 1,0 1-1,0-1 1,0 0-1,0 0 1,0 0 0,0 0-1,0 0 1,0-1-1,0 1 1,1 0-1,-1-1 1,0 0 0,0 1-1,1-1 1,-1 0-1,0 0 1,1-1-1,-1 1 1,0 0 0,0-1-1,1 1 1,-1-1-1,2-1 1,9-2-17,-2 0 0,1-1 1,-1 0-1,1-1 0,-1 0 1,10-8-1,6-8-81,40-40 1,-46 41 350,1 0 0,46-32 0,-66 52-173,-1 0 1,0 0 0,1 1 0,-1-1-1,0 1 1,1-1 0,-1 1 0,1 0-1,-1-1 1,1 1 0,-1 0-1,1 0 1,-1 0 0,1 0 0,-1 0-1,1 0 1,-1 1 0,1-1 0,-1 0-1,0 1 1,1-1 0,-1 1 0,1 0-1,-1-1 1,0 1 0,1 0 0,-1 0-1,0 0 1,0 0 0,0 0-1,0 0 1,0 0 0,0 0 0,0 0-1,1 2 1,4 6-77,0 0 1,0 0-1,-1 1 0,3 10 0,1-2 135,8 17-75,-10-19 28,0-1 0,2 1-1,0-2 1,17 23 0,-22-32-27,0-1 1,1 0 0,-1-1 0,1 1 0,-1-1-1,1 0 1,0 0 0,0 0 0,1-1 0,-1 0 0,0 0-1,1 0 1,0 0 0,-1-1 0,1 0 0,0 0-1,-1-1 1,8 0 0,-1 0-11,0-2 0,0 1 0,-1-1 1,1-1-1,-1 0 0,0-1 0,1 0 0,-1-1 0,-1 0 0,1-1 1,-1 0-1,0 0 0,-1-1 0,10-8 0,-12 9 24,0-1 0,0 0 0,0 0 1,-1-1-1,0 0 0,0 0 0,-1 0 0,0 0 0,-1-1 0,0 0 0,0 0 0,-1 0 0,0-1 0,0 1 0,-1-1 0,-1 1 0,2-15 0,-28 43 41,9-5-83,-51 47-6,62-56 30,1 0 0,0 0 0,0 0-1,1 0 1,0 1 0,0-1 0,0 1 0,0 0 0,1 0-1,0 0 1,-2 12 0,4-17-2,-1 1 0,1 0 0,0-1 0,0 1 0,0 0-1,0-1 1,0 1 0,0 0 0,1 0 0,-1-1 0,1 1 0,-1-1 0,1 1-1,-1 0 1,1-1 0,0 1 0,0-1 0,2 3 0,-1-2-5,1 0 1,-1 0-1,1 0 1,0 0-1,0-1 1,0 1-1,0-1 1,0 0-1,0 0 1,6 1-1,41 7-194,0-3-1,0-2 1,1-2 0,52-6-1,-42 3-352,94-7-2226,-5-13-3121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2.553"/>
    </inkml:context>
    <inkml:brush xml:id="br0">
      <inkml:brushProperty name="width" value="0.05" units="cm"/>
      <inkml:brushProperty name="height" value="0.05" units="cm"/>
      <inkml:brushProperty name="color" value="#004F8B"/>
    </inkml:brush>
  </inkml:definitions>
  <inkml:trace contextRef="#ctx0" brushRef="#br0">361 7 13926,'0'0'7863,"0"-6"-7415,-1 6-438,1 0-1,-1 0 1,0 0 0,0 0 0,1 0 0,-1 0 0,0 0-1,0 0 1,1 1 0,-1-1 0,0 0 0,0 0-1,1 1 1,-1-1 0,0 1 0,1-1 0,-1 0 0,0 1-1,1-1 1,-1 1 0,1-1 0,-1 1 0,1 0-1,-1-1 1,1 1 0,-1-1 0,1 1 0,-1 1 0,-36 34 14,18-17 67,-42 37 147,24-25-215,2 2 0,2 1 1,-41 55-1,41-50-4198,21-29-2885</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3.090"/>
    </inkml:context>
    <inkml:brush xml:id="br0">
      <inkml:brushProperty name="width" value="0.05" units="cm"/>
      <inkml:brushProperty name="height" value="0.05" units="cm"/>
      <inkml:brushProperty name="color" value="#004F8B"/>
    </inkml:brush>
  </inkml:definitions>
  <inkml:trace contextRef="#ctx0" brushRef="#br0">255 125 16215,'0'0'5536,"-5"-5"-5208,3 3-301,1 0-17,-1 1 0,1 0-1,0-1 1,-1 1 0,1 0 0,-1 0 0,1 0 0,-1 0-1,0 0 1,1 0 0,-1 1 0,0-1 0,0 0 0,0 1 0,1 0-1,-1-1 1,0 1 0,0 0 0,0 0 0,0 0 0,0 0-1,0 0 1,1 0 0,-1 0 0,0 1 0,0-1 0,0 1 0,0 0-1,1-1 1,-1 1 0,-3 2 0,-8 5 6,-1 0 0,1 1-1,1 1 1,-1 0 0,2 0 0,0 1 0,0 1-1,1 0 1,0 1 0,1-1 0,0 2 0,1-1-1,1 1 1,0 1 0,1-1 0,1 1 0,0 0-1,1 0 1,0 1 0,1-1 0,1 1 0,1 0-1,0 0 1,1-1 0,4 31 0,-4-43-13,1 0 0,0 0 0,1 0 0,-1 0-1,0 0 1,1 0 0,0 0 0,-1-1 0,1 1 0,0-1 0,1 0 0,-1 1 0,0-1 0,0 0 0,1 0 0,0 0 0,-1-1 0,1 1 0,0-1 0,0 1 0,0-1-1,0 0 1,0 0 0,0 0 0,4 0 0,9 2-32,0 0-1,1-2 0,26 0 0,-42-1 27,22 0-22,1-2-1,-1 0 0,0-2 0,0 0 1,0-2-1,0 0 0,41-19 1,-55 21 27,-1 0 1,0 0 0,0-1-1,0 0 1,-1 0 0,0 0-1,0-1 1,0 0 0,-1-1-1,0 0 1,0 0 0,0 0-1,-1 0 1,0-1 0,-1 0 0,0 0-1,0 0 1,-1-1 0,0 1-1,0-1 1,-1 0 0,0 0-1,1-14 1,-1 4 69,-2 0-1,-1 0 0,-4-27 1,4 39-54,-1 0 0,0 0 0,0 1 0,-1-1 0,0 1 0,0-1 0,0 1 0,-1 0 0,0 0 0,0 0 0,-10-9 0,-4-3 10,-1 0 1,-1 2 0,-28-18 0,40 28-57,-1 1-1,0 1 1,0-1 0,0 1-1,-1 1 1,1 0 0,-1 0 0,0 1-1,0 0 1,0 1 0,-14-1 0,21 2-143,-1 1 0,1-1 0,-1 1 1,1 0-1,-1 0 0,1 0 0,0 0 1,-1 0-1,1 1 0,0 0 0,0-1 1,0 1-1,0 0 0,0 1 0,1-1 1,-1 0-1,-4 6 0,-23 28-4135</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3.708"/>
    </inkml:context>
    <inkml:brush xml:id="br0">
      <inkml:brushProperty name="width" value="0.05" units="cm"/>
      <inkml:brushProperty name="height" value="0.05" units="cm"/>
      <inkml:brushProperty name="color" value="#004F8B"/>
    </inkml:brush>
  </inkml:definitions>
  <inkml:trace contextRef="#ctx0" brushRef="#br0">399 86 17144,'0'0'5013,"-14"-2"-4909,2-1-85,7 2-14,-1-1 1,1 1-1,0 1 1,0-1-1,-1 1 1,1 0-1,-1 0 1,1 0-1,0 1 1,-1 0-1,1 0 1,0 0-1,0 1 1,-5 2-1,-19 10 116,1 1-1,0 1 0,1 2 1,1 1-1,1 1 0,1 1 1,1 1-1,-23 27 0,43-44-111,-1-1-1,1 1 1,0 0-1,0 0 1,0 1-1,1-1 1,-1 0-1,2 1 1,-1-1-1,0 1 1,1 0-1,0 0 1,0 0-1,1-1 1,0 9-1,1-12-11,-1-1-1,1 1 0,0-1 0,0 1 0,0-1 1,0 1-1,0-1 0,0 0 0,1 1 0,-1-1 0,0 0 1,1 0-1,-1 0 0,1 0 0,-1 0 0,1 0 1,-1-1-1,1 1 0,0 0 0,-1-1 0,1 1 0,0-1 1,-1 0-1,1 1 0,0-1 0,0 0 0,2 0 1,60 5-53,-57-4 58,15-1-4,0 0 0,-1-1-1,1-1 1,-1-1-1,1-1 1,-1 0-1,0-2 1,26-11 0,-32 10-6,0-1 1,0 0-1,-1-1 1,0-1-1,0 0 0,-1-1 1,-1 0-1,0-1 1,0-1-1,-2 0 1,13-17-1,-16 18 27,0 0-1,-1-1 1,0 1-1,-1-1 1,0 0-1,-1-1 1,-1 1-1,0-1 1,-1 1-1,0-1 1,-1 0-1,-1-22 0,0 35-3,0-1 0,0 1 0,0 0 0,-1 0 1,1 0-1,0 0 0,-1-1 0,1 1 0,0 0 0,-1 0 0,1 0 0,-1 0 0,0 0 0,1 0 0,-1 0 0,0 0 0,0 1 0,1-1 0,-1 0 0,0 0 0,0 0 0,0 1 0,-2-2 0,0 1 3,0-1 0,0 1 0,-1 0 0,1 0 1,0 0-1,-1 1 0,1-1 0,-5 1 0,-2 0-741,1 0-1,-1 1 0,1 0 1,0 1-1,-15 3 1,-1 7-6955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4.953"/>
    </inkml:context>
    <inkml:brush xml:id="br0">
      <inkml:brushProperty name="width" value="0.05" units="cm"/>
      <inkml:brushProperty name="height" value="0.05" units="cm"/>
      <inkml:brushProperty name="color" value="#004F8B"/>
    </inkml:brush>
  </inkml:definitions>
  <inkml:trace contextRef="#ctx0" brushRef="#br0">352 64 9828,'0'0'8394,"-3"-10"-7410,-1-1-634,2 7-44,1 1 0,0-1 0,-1 0 0,1 0 0,0 0-1,1 0 1,-1 0 0,1-7 0,-40 11-106,28 1-196,1 0-1,-1 1 1,1 0 0,-1 1 0,1 1-1,0 0 1,0 0 0,0 1-1,-16 10 1,10-5-3,1 1 0,0 1 0,1 0 0,0 1 0,-14 17 0,23-23-1,0 1 0,0 0 1,1 0-1,0 1 0,1-1 1,0 1-1,0 0 1,1 0-1,0 0 0,-2 12 1,1 5-7,2-1 0,0 42 0,3-62 5,0 0 1,0 1-1,0-1 0,0 0 0,1 0 0,0 0 0,1 0 0,-1 0 0,1 0 0,-1 0 1,2-1-1,-1 1 0,0-1 0,1 0 0,0 0 0,0 0 0,0-1 0,0 1 0,0-1 1,1 0-1,0 0 0,-1-1 0,1 1 0,9 2 0,7 4-5,1-1 1,0-1-1,1-2 0,36 6 1,-2-4 5,0-3 1,0-3-1,0-2 1,64-10-1,-105 9 6,0 0 1,0-2-1,0 0 0,0 0 0,-1-2 0,19-9 1,-29 13-2,0-1 1,-1 0-1,1 0 0,-1-1 1,1 0-1,-1 1 1,0-1-1,0-1 0,-1 1 1,0 0-1,1-1 1,-1 0-1,-1 0 1,1 0-1,-1 0 0,0 0 1,0 0-1,0-1 1,-1 1-1,1 0 1,0-11-1,0-4 41,-1 0-1,-1 0 1,-1 0 0,0 0 0,-2 0-1,-6-27 1,6 38-38,0-1 0,-1 1 0,0 0 0,0 1 0,-1-1 0,0 1 0,-1 0 0,0 0 0,0 1 0,-1 0 0,0 0 0,0 0 0,0 1 0,-1 0 0,-10-6 0,5 4 32,0 0 0,-1 2 0,1-1 0,-1 2 0,-20-6 0,-22 5-1213,50 7 464,-1-1 1,1 1-1,0 1 1,-1-1-1,1 1 0,-10 4 1,-13 8-5631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5.341"/>
    </inkml:context>
    <inkml:brush xml:id="br0">
      <inkml:brushProperty name="width" value="0.05" units="cm"/>
      <inkml:brushProperty name="height" value="0.05" units="cm"/>
      <inkml:brushProperty name="color" value="#004F8B"/>
    </inkml:brush>
  </inkml:definitions>
  <inkml:trace contextRef="#ctx0" brushRef="#br0">1 0 4786,'0'0'13569,"26"13"-11539,61 38-1641,2-4-1,2-3 0,190 62 0,-235-94-1196,-45-12 253,-3-4-1065,-11-13-1264,-13-9-4191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5.731"/>
    </inkml:context>
    <inkml:brush xml:id="br0">
      <inkml:brushProperty name="width" value="0.05" units="cm"/>
      <inkml:brushProperty name="height" value="0.05" units="cm"/>
      <inkml:brushProperty name="color" value="#004F8B"/>
    </inkml:brush>
  </inkml:definitions>
  <inkml:trace contextRef="#ctx0" brushRef="#br0">537 2 13766,'0'0'8388,"-6"-1"-8177,1 1-215,0 0 0,0 1 1,-1 0-1,1 0 0,0 0 0,0 1 1,0 0-1,0 0 0,1 0 0,-1 0 0,0 1 1,1-1-1,-1 1 0,-4 5 0,-71 58-1,55-44 43,1-1-20,-42 36-6,-109 72 1,169-126-241,-46 34-174,27-5-5555</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6.151"/>
    </inkml:context>
    <inkml:brush xml:id="br0">
      <inkml:brushProperty name="width" value="0.05" units="cm"/>
      <inkml:brushProperty name="height" value="0.05" units="cm"/>
      <inkml:brushProperty name="color" value="#004F8B"/>
    </inkml:brush>
  </inkml:definitions>
  <inkml:trace contextRef="#ctx0" brushRef="#br0">528 68 16231,'0'0'5526,"-25"-10"-5126,-77-27-115,95 34-248,0 1-1,0 0 1,0 0 0,0 0-1,-1 1 1,1 0 0,0 1-1,-1 0 1,1 0-1,0 0 1,-9 2 0,-7 1-23,6-2-11,0 2 0,0 0 0,0 1 0,0 1 0,1 0 0,-1 1 0,-17 10 0,24-11-3,-1 1 1,1 0 0,0 1-1,0 0 1,1 1 0,0 0-1,0 0 1,1 1 0,0 0 0,1 0-1,-8 13 1,12-15 4,0 0 0,1 0 0,0 1 0,1-1 1,-1 1-1,1-1 0,1 1 0,0 0 0,1 14 0,-1-3 13,1-15-15,-1 0 0,1-1 0,0 1 0,1-1 0,-1 1 0,1-1 0,-1 0 0,1 0-1,0 1 1,0-1 0,0 0 0,1-1 0,-1 1 0,1 0 0,-1-1 0,1 1 0,0-1 0,0 0 0,0 0 0,0 0-1,1 0 1,-1-1 0,0 1 0,1-1 0,5 2 0,10 4 3,1-2 1,0 0-1,27 4 1,3-3 23,92 1 0,-120-7-27,-1-2 1,0 0-1,0-1 1,0-1 0,0-1-1,37-14 1,-54 17-2,0-1-1,1 1 1,-1-1 0,0 1 0,0-1-1,-1 0 1,1-1 0,-1 1-1,1-1 1,-1 1 0,0-1 0,0 0-1,-1 0 1,1 0 0,-1-1-1,0 1 1,0 0 0,0-1 0,1-5-1,-1-1 11,0-2 0,-1 1 0,0 0 0,0 0 0,-1 0-1,-3-18 1,1 23-10,1 1-1,-1-1 1,-1 1-1,1 0 1,-1 0-1,0 0 1,-1 0-1,0 0 1,1 1-1,-2-1 1,1 1-1,-1 0 0,1 1 1,-1-1-1,-1 1 1,-9-7-1,1 1-17,-1 2 0,1-1 0,-2 2 0,1 0-1,-28-9 1,37 15-225,1-1 1,0 1-1,0 0 0,0 1 0,-1-1 0,1 1 0,0 0 1,-1 0-1,1 1 0,0-1 0,0 1 0,0 0 0,-1 1 1,1-1-1,0 1 0,0 0 0,1 0 0,-1 1 0,0 0 1,1-1-1,-6 6 0,-23 25-4868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6.710"/>
    </inkml:context>
    <inkml:brush xml:id="br0">
      <inkml:brushProperty name="width" value="0.05" units="cm"/>
      <inkml:brushProperty name="height" value="0.05" units="cm"/>
      <inkml:brushProperty name="color" value="#004F8B"/>
    </inkml:brush>
  </inkml:definitions>
  <inkml:trace contextRef="#ctx0" brushRef="#br0">357 18 15623,'0'0'6390,"-27"-3"-6075,-85-9-145,106 11-155,0 0-1,0 1 0,-1 0 1,1 0-1,0 1 0,-1-1 1,1 1-1,0 1 0,0-1 1,0 1-1,0 0 1,0 1-1,0-1 0,1 1 1,-1 0-1,1 1 0,0-1 1,0 1-1,0 0 0,0 0 1,1 1-1,-1-1 0,1 1 1,0 0-1,1 0 0,-1 0 1,1 1-1,0-1 1,-3 10-1,-1 3 30,2 1 0,-1 0 1,2 0-1,1 0 0,0 0 0,2 0 0,0 23 1,1-38-43,-1 0 1,1 1 0,0-1-1,1 0 1,-1 1-1,1-1 1,0 0 0,0 0-1,0 0 1,1 0-1,-1 0 1,1 0 0,0 0-1,2 4 1,-1-6-4,1 1 0,-1-1 1,0 0-1,1 0 0,-1 0 0,1 0 0,0-1 1,-1 1-1,1-1 0,0 0 0,0 0 0,0 0 1,0-1-1,0 1 0,7-1 0,24 2-24,0 0-1,1-3 1,35-4-1,-57 3 11,-1 0-1,0-1 1,0 0-1,0-1 1,0-1-1,-1 0 1,1 0-1,-1-1 1,0-1-1,-1 0 1,11-9-1,-18 12 11,1-1-1,-2 0 1,1 1 0,0-2-1,-1 1 1,0 0-1,0 0 1,0-1 0,-1 0-1,0 1 1,0-1-1,-1 0 1,1 0-1,-1 0 1,0 0 0,-1 0-1,0 0 1,0-1-1,0 1 1,0 0 0,-1 0-1,0 0 1,0 0-1,-1 0 1,0 0 0,0 1-1,0-1 1,-1 0-1,0 1 1,0 0 0,0-1-1,-1 1 1,1 1-1,-1-1 1,0 0 0,-6-4-1,-2 2 12,0 0-1,0 1 0,0 0 1,-1 1-1,1 1 1,-1 0-1,0 1 0,-1 0 1,-13-1-1,-9 1-70,-1 2 0,-39 3 0,67-1-201,1 0 1,-1 0-1,1 0 1,-1 1-1,1 0 1,-1 1 0,1 0-1,0 0 1,0 1-1,1 0 1,-10 7-1,-29 21-4565</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7.253"/>
    </inkml:context>
    <inkml:brush xml:id="br0">
      <inkml:brushProperty name="width" value="0.05" units="cm"/>
      <inkml:brushProperty name="height" value="0.05" units="cm"/>
      <inkml:brushProperty name="color" value="#004F8B"/>
    </inkml:brush>
  </inkml:definitions>
  <inkml:trace contextRef="#ctx0" brushRef="#br0">355 0 18392,'0'0'4517,"-25"4"-4378,-82 15 13,96-17-130,1 1 0,-1 1 0,1 0 0,0 0 0,0 1 0,1 0 0,-1 1 0,1 0 0,0 1 0,1 0 0,-1 0 0,-11 13 0,9-6 23,1 1 0,0 0 0,0 0-1,2 1 1,-13 31 0,16-32-30,2-1-1,0 0 1,1 1 0,0-1 0,1 1-1,1-1 1,1 18 0,0 1 6,-1-30-21,0 1 0,1 0 1,-1-1-1,1 1 1,0 0-1,0-1 0,1 1 1,-1-1-1,1 0 0,-1 1 1,1-1-1,0 0 1,0 0-1,0 0 0,1 0 1,-1-1-1,1 1 1,0-1-1,0 1 0,-1-1 1,2 0-1,-1 0 0,0 0 1,0 0-1,0-1 1,1 1-1,-1-1 0,1 0 1,-1 0-1,8 1 1,11 2-14,0-1 0,0-1 1,43-1-1,-47-1-2,4 0 2,-1-1 0,1-1 0,-1-1 0,0-1-1,0-1 1,0-1 0,0 0 0,-1-2 0,0 0-1,0-1 1,-1-2 0,-1 1 0,0-2 0,0-1-1,-1 0 1,27-27 0,-39 33 23,0 0-1,0-1 1,-1 1-1,1-1 1,-2 0-1,1 0 0,-1 0 1,-1 0-1,1-1 1,-1 1-1,1-14 1,-2 17 6,-1 0 0,1-1 0,-1 1 0,0 0-1,0-1 1,-1 1 0,0 0 0,0-1 0,0 1 0,0 0 0,-1 0 0,0 0 0,0 0 0,0 0 0,-1 1 0,1-1 0,-1 1-1,0-1 1,-7-6 0,-1 3 13,0 0-1,0 0 0,-1 1 0,0 1 0,-1 0 1,0 1-1,0 0 0,0 0 0,0 2 0,0 0 0,-24-3 1,20 5-353,0 0 0,0 1 0,0 0 0,1 1 1,-1 1-1,0 1 0,1 1 0,0 0 0,-21 8 0,-18 12-5889</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8.430"/>
    </inkml:context>
    <inkml:brush xml:id="br0">
      <inkml:brushProperty name="width" value="0.05" units="cm"/>
      <inkml:brushProperty name="height" value="0.05" units="cm"/>
      <inkml:brushProperty name="color" value="#004F8B"/>
    </inkml:brush>
  </inkml:definitions>
  <inkml:trace contextRef="#ctx0" brushRef="#br0">377 60 10677,'0'0'8337,"-9"-1"-4668,-40-4-3638,32 6-31,0 0 0,1 1-1,-1 0 1,1 2-1,-1 0 1,1 0-1,1 2 1,-1 0 0,1 1-1,0 0 1,0 1-1,1 1 1,0 0-1,1 1 1,0 1 0,0 0-1,1 0 1,-11 15-1,19-19 4,1 0 0,-1 0-1,2 0 1,-1 1 0,1 0-1,0-1 1,0 1 0,1 0-1,0 0 1,0 0 0,1 0-1,0 0 1,1 0 0,2 11-1,-3-6 1,2-7-2,-1 1 0,1-1-1,0 0 1,0 0 0,1 0 0,-1 0 0,2 0-1,-1 0 1,0-1 0,1 1 0,0-1-1,0 0 1,1-1 0,0 1 0,-1-1 0,1 1-1,1-1 1,5 3 0,10 7-5,2 0 0,0-2 1,29 12-1,-25-14 6,0-1 1,0-2-1,1 0 0,0-2 0,37 2 0,-1-4 16,77-7-1,-132 4-10,-1-1-1,0-1 1,1 0-1,-1 0 1,0 0-1,0-1 1,0 0-1,-1 0 1,1-1-1,-1 0 1,0-1-1,0 0 1,0 0-1,0 0 1,-1-1-1,0 0 1,0 0-1,-1 0 1,1-1-1,-2 0 1,8-12 0,-6 8 5,-1-1 1,0 0 0,-1 1 0,0-2 0,-1 1-1,-1 0 1,0-1 0,0 1 0,-1-1 0,-1 0-1,0 1 1,0-1 0,-6-23 0,3 26 7,0 0 1,-1 0-1,-1 1 1,0-1-1,0 1 1,-1 0-1,0 1 1,0 0 0,-1 0-1,0 0 1,-1 0-1,0 1 1,0 1-1,0-1 1,-17-9-1,-10-4 68,0 1 0,-64-24 0,88 39-272,0 0 0,-1 0 0,1 1 0,-1 1 0,-20-2 0,27 3 11,0 1 0,1 1-1,-1-1 1,0 1 0,0 0 0,0 0-1,0 0 1,1 0 0,-1 1-1,1 0 1,-1 0 0,1 0 0,0 1-1,-1-1 1,-4 5 0,-25 27-4120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1.108"/>
    </inkml:context>
    <inkml:brush xml:id="br0">
      <inkml:brushProperty name="width" value="0.05" units="cm"/>
      <inkml:brushProperty name="height" value="0.05" units="cm"/>
      <inkml:brushProperty name="color" value="#004F8B"/>
    </inkml:brush>
  </inkml:definitions>
  <inkml:trace contextRef="#ctx0" brushRef="#br0">283 129 16520,'0'0'5992,"-3"-23"-5549,9-1-443,-3 11-15,-1 0-1,0 0 1,1-21-1,-4 33 17,1 1 0,-1-1 0,1 0 0,-1 1 0,1-1 0,-1 1 0,1-1 0,-1 1 0,0 0 0,1-1 0,-1 1 0,1-1 0,-1 1 0,0 0 0,1 0-1,-1-1 1,0 1 0,0 0 0,1 0 0,-1 0 0,0 0 0,1 0 0,-1 0 0,0 0 0,0 0 0,1 0 0,-1 0 0,-1 1 0,-26 2-2,15 0-9,1 2 0,0-1-1,0 2 1,0-1 0,1 2 0,0-1 0,-20 17 0,14-10 7,1 1 1,1 1-1,1 0 1,-15 20-1,23-25 5,0-1-1,1 1 0,1 1 0,-1-1 0,2 1 0,-1-1 0,2 1 1,-1 0-1,1 0 0,1 0 0,0 1 0,1-1 0,1 18 0,0-25 1,-1 0-1,1 1 1,0-1-1,0 0 0,1 0 1,-1 0-1,1 0 1,0 0-1,0 0 1,0-1-1,1 1 0,-1-1 1,1 1-1,0-1 1,0 0-1,0 0 0,0 0 1,1 0-1,-1-1 1,1 0-1,0 1 0,-1-1 1,1 0-1,0-1 1,0 1-1,7 1 0,8 3-3,0-2-1,1 0 0,-1-1 0,31 1 0,132-2-402,-160-4-63,0 0 0,0-2 0,0 0 0,0-2 0,-1 0 0,22-10 0,15-15-3654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19.933"/>
    </inkml:context>
    <inkml:brush xml:id="br0">
      <inkml:brushProperty name="width" value="0.05" units="cm"/>
      <inkml:brushProperty name="height" value="0.05" units="cm"/>
      <inkml:brushProperty name="color" value="#004F8B"/>
    </inkml:brush>
  </inkml:definitions>
  <inkml:trace contextRef="#ctx0" brushRef="#br0">342 0 14663,'0'0'6939,"-34"4"-6768,-108 12-1,134-15-160,1 1 0,0-1-1,-1 1 1,1 0 0,0 1 0,0 0-1,0 0 1,1 0 0,-1 1-1,1 0 1,-1 0 0,1 1-1,1 0 1,-1 0 0,1 0 0,0 1-1,0-1 1,0 1 0,1 1-1,0-1 1,-5 10 0,4-5 1,1 0 0,0 0 0,0 0 0,1 1 1,1 0-1,0 0 0,0 0 0,1 0 0,1 0 0,1 17 1,-1-25-12,1 1 0,-1 0 1,1-1-1,0 1 0,0-1 1,0 1-1,1-1 1,-1 1-1,1-1 0,0 0 1,1 0-1,-1 0 1,1 0-1,0 0 0,-1-1 1,5 4-1,0 0-1,1-1-1,-1 0 1,1 0 0,1 0-1,-1-1 1,1-1-1,12 6 1,1-2-3,1-1 0,0-1 0,0-1-1,1 0 1,41 1 0,-48-5 9,1-1 0,-1-1 1,1 0-1,-1-1 0,0-1 0,24-7 0,-36 8-2,0 0 1,0 0-1,1-1 0,-1 0 0,-1 1 0,1-2 0,0 1 1,-1 0-1,0-1 0,0 0 0,0 0 0,0 0 0,0 0 1,-1-1-1,0 0 0,0 1 0,0-1 0,-1 0 0,1-1 1,-1 1-1,0 0 0,-1 0 0,2-10 0,0 3 23,-1-1-1,-1 0 0,0 1 1,-1-1-1,0 0 1,-1 0-1,-4-19 1,3 26-15,1 0 0,-2 0 1,1 0-1,0 0 1,-1 1-1,0-1 1,-1 1-1,1 0 0,-1 0 1,0 0-1,0 0 1,-1 1-1,1-1 0,-1 1 1,0 0-1,-9-5 1,6 4-53,0 1 1,-1 0 0,1 1-1,-1 0 1,1 0-1,-1 1 1,0 0 0,0 1-1,0 0 1,0 0-1,-1 1 1,1 0 0,-16 2-1,23-1-109,0-1-1,1 1 1,-1 0-1,0-1 0,0 1 1,1 0-1,-1 0 1,1 0-1,-1 0 1,1 0-1,-1 0 1,1 1-1,0-1 1,-1 0-1,1 1 0,0-1 1,0 1-1,0-1 1,0 1-1,0 0 1,1-1-1,-1 1 1,0 0-1,1 0 1,-1-1-1,1 1 0,-1 3 1,-4 29-5888</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20.443"/>
    </inkml:context>
    <inkml:brush xml:id="br0">
      <inkml:brushProperty name="width" value="0.05" units="cm"/>
      <inkml:brushProperty name="height" value="0.05" units="cm"/>
      <inkml:brushProperty name="color" value="#004F8B"/>
    </inkml:brush>
  </inkml:definitions>
  <inkml:trace contextRef="#ctx0" brushRef="#br0">291 14 16872,'0'0'5074,"-17"-3"-4925,-55-7-79,67 10-60,-1 0 1,1 0-1,-1 0 0,1 1 1,-1 0-1,1 0 0,-1 0 1,1 1-1,0 0 0,0 0 1,-1 0-1,1 1 0,1-1 1,-1 1-1,0 0 0,1 1 1,-1-1-1,1 1 1,0 0-1,-4 6 0,-3 0 66,3-3-50,1-1 0,0 2 0,1-1-1,-1 1 1,1 0 0,1 0 0,0 1 0,0-1-1,1 1 1,0 0 0,0 1 0,1-1 0,0 1-1,1-1 1,0 1 0,0 0 0,1 0 0,1 0-1,-1 0 1,3 12 0,-2-17-20,0-1 1,0 1-1,1-1 0,0 0 1,0 1-1,0-1 0,0 0 1,1 1-1,0-1 1,0 0-1,0 0 0,0 0 1,1-1-1,-1 1 0,1 0 1,0-1-1,4 4 0,0-1-9,1 0 0,-1-1 0,1 0 0,0 0-1,0-1 1,1 0 0,-1 0 0,11 2 0,2 0-59,1-2 0,-1 0 0,1-1 0,0-1 1,0-1-1,37-3 0,-55 2 61,0-1 1,1 0-1,-1 0 0,0-1 1,0 1-1,0-1 0,0 0 1,-1 0-1,1 0 1,0 0-1,-1-1 0,0 0 1,1 1-1,-1-1 0,0 0 1,0-1-1,-1 1 0,1 0 1,-1-1-1,1 1 0,-1-1 1,0 0-1,-1 0 0,1 0 1,-1 0-1,1 0 0,0-8 1,1-2 2,-1 0 0,-1 0 0,0 0 0,-1 0 0,0 0-1,-1 0 1,-4-18 0,4 26-2,-1 1-1,0-1 0,0 1 1,0 0-1,-1-1 1,0 1-1,0 1 0,0-1 1,-1 0-1,1 1 1,-1 0-1,0-1 0,0 1 1,-1 1-1,1-1 0,-1 1 1,0 0-1,0 0 1,0 0-1,0 1 0,-1-1 1,1 1-1,0 1 0,-7-2 1,4 1-158,0 0 1,0 0 0,1 1-1,-1 1 1,0-1-1,0 1 1,0 0-1,0 1 1,0 0 0,0 0-1,0 1 1,0 0-1,0 1 1,1-1-1,-1 1 1,-12 8-1,-19 22-3841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21.026"/>
    </inkml:context>
    <inkml:brush xml:id="br0">
      <inkml:brushProperty name="width" value="0.05" units="cm"/>
      <inkml:brushProperty name="height" value="0.05" units="cm"/>
      <inkml:brushProperty name="color" value="#004F8B"/>
    </inkml:brush>
  </inkml:definitions>
  <inkml:trace contextRef="#ctx0" brushRef="#br0">572 8 18056,'0'0'3199,"-43"3"-2633,-136 12-353,167-14-196,0 0 1,0 1-1,0 0 0,0 0 0,0 2 1,1-1-1,-1 2 0,1-1 0,0 2 1,0-1-1,-18 14 0,6-3 14,6-6 20,2 1 0,0 1 0,0 0 1,1 1-1,1 0 0,-19 24 0,26-28-20,0 0 0,0 1 0,1 0 0,1 0 0,-1 0 0,2 0 0,-1 1-1,1 0 1,1 0 0,0-1 0,1 1 0,-1 19 0,2-24-26,1-1 1,-1 0-1,1 0 0,0 1 1,0-1-1,1 0 0,-1 0 1,1 0-1,0 0 1,1 0-1,-1-1 0,1 1 1,0-1-1,0 0 0,0 1 1,6 4-1,-1-2-1,0 0 1,0-1-1,1 0 0,0 0 0,0-1 1,0 0-1,20 6 0,1-2 8,1-1 1,-1-2-1,1-1 0,58 2 1,-53-6-19,0-2 1,0-1-1,0-2 1,38-10-1,-53 10 5,-1-2-1,0-1 0,-1-1 1,0 0-1,0-1 0,-1-1 0,0-1 1,24-19-1,-36 24 4,1 0 0,-1 0 0,0 0 0,-1-1 0,0 1-1,0-1 1,0-1 0,-1 1 0,0-1 0,0 0 0,3-12 0,-3 4 6,0 0 0,-2 0 1,0 0-1,0-33 0,-2 43-7,-1-1 1,1 1 0,-1-1-1,-1 1 1,1 0-1,-1-1 1,0 1-1,0 0 1,-1 0-1,0 0 1,0 1-1,0-1 1,-1 1-1,-4-6 1,0 2 7,0 1 1,0 0 0,-1 1-1,0 0 1,0 1 0,-1-1-1,-17-7 1,7 5-17,-1 1 0,-1 0 1,1 2-1,-1 1 0,0 0 0,-1 2 0,-40-2 0,60 5-58,1 1 1,-1-1-1,1 0 0,-1 1 0,1 0 0,-1 0 0,1 0 1,0 0-1,-1 0 0,1 0 0,0 0 0,0 1 0,0-1 0,0 1 1,0 0-1,-3 3 0,-26 37-2123,17-21-220,-14 12-4534</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21.404"/>
    </inkml:context>
    <inkml:brush xml:id="br0">
      <inkml:brushProperty name="width" value="0.05" units="cm"/>
      <inkml:brushProperty name="height" value="0.05" units="cm"/>
      <inkml:brushProperty name="color" value="#004F8B"/>
    </inkml:brush>
  </inkml:definitions>
  <inkml:trace contextRef="#ctx0" brushRef="#br0">1 31 9364,'0'0'13828,"33"-5"-13633,105-18-17,-132 22-167,-1 0 0,1 1 0,0-1 0,-1 1 0,1 0 0,0 0 0,-1 1 0,1 0 0,0 0 0,-1 0 0,1 1 0,-1-1 0,0 1 0,1 1 0,-1-1 0,0 1 0,0 0 0,0 0 0,-1 0 0,1 1 0,-1-1 0,0 1 0,0 0 0,0 1 0,4 5-1,6 5-6,-6-7-164,14 15 329,1-1 0,32 25 0,-48-42-562,1 0-1,0 0 1,0-1 0,1 0 0,-1 0-1,1-1 1,0 0 0,0 0 0,0-1-1,0 0 1,0-1 0,13 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5:21.756"/>
    </inkml:context>
    <inkml:brush xml:id="br0">
      <inkml:brushProperty name="width" value="0.05" units="cm"/>
      <inkml:brushProperty name="height" value="0.05" units="cm"/>
      <inkml:brushProperty name="color" value="#004F8B"/>
    </inkml:brush>
  </inkml:definitions>
  <inkml:trace contextRef="#ctx0" brushRef="#br0">522 0 15415,'0'0'7673,"-6"2"-7582,-10 5-45,0 1 0,0 0-1,1 1 1,0 1 0,1 1 0,0 0 0,-14 14 0,-17 13 5,-19 14-25,37-29-170,0-2 0,-1 0 0,-1-1 1,-50 24-1,72-42-673,1 0 0,-1 0-1,0 0 1,0-1 0,0 0 0,-9-1 0,-10 1-9004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01.168"/>
    </inkml:context>
    <inkml:brush xml:id="br0">
      <inkml:brushProperty name="width" value="0.05" units="cm"/>
      <inkml:brushProperty name="height" value="0.05" units="cm"/>
      <inkml:brushProperty name="color" value="#004F8B"/>
    </inkml:brush>
  </inkml:definitions>
  <inkml:trace contextRef="#ctx0" brushRef="#br0">27 1 5635,'0'0'7304,"-7"34"5432,5-22-13882,-5 25 1143,2 0 1,1 0 0,2 0 0,6 68 0,-2-14-51,-2 600 189,17-466 240,5 516 429,-10-634-539,33 125-1,-22-121-147,7 37 158,-6 1 1,6 244-1,-31-297-223,3 113-7,0-189-37,2-1 0,1 1 0,0-1 0,1 0 0,1 0 0,1 0 0,17 29 0,-13-28-2,-2 1 0,-1 1 1,0 0-1,-2 0 0,6 25 0,-9-7 25,-2-1 1,-4 67 0,-1-22-24,3-75-8,1 0 1,0 0 0,0 1 0,1-1 0,0 0 0,1 0 0,0 0 0,0-1-1,7 13 1,-7-16-2,2 12 2,1-1 1,-2 1-1,0 0 0,-1 0 0,1 20 0,-2-15 3,1 0-1,8 28 1,-6-26 0,0 0 0,-1 1 0,0 39 0,1 9-9,-1 9-118,-4-65 55,0 0-1,1 0 1,1 1-1,0-1 0,2 0 1,5 19-1,-9-36 40,1 1 0,-1-1 1,0 1-1,0 0 0,1-1 0,-1 1 0,0-1 1,1 1-1,-1-1 0,1 0 0,-1 1 0,0-1 1,1 1-1,-1-1 0,1 0 0,-1 1 0,1-1 1,0 0-1,-1 1 0,1-1 0,-1 0 0,1 0 1,-1 0-1,1 1 0,0-1 0,-1 0 0,1 0 1,-1 0-1,1 0 0,0 0 0,-1 0 0,1 0 1,0 0-1,-1-1 0,1 1 0,-1 0 0,1 0 1,-1 0-1,1-1 0,0 1 0,-1 0 0,1-1 0,-1 1 1,1 0-1,-1-1 0,0 1 0,1-1 0,-1 1 1,1 0-1,-1-1 0,0 1 0,1-1 0,-1 0 1,0 1-1,1-1 0,-1 1 0,0-1 0,0 1 1,0-1-1,1 0 0,-1 1 0,0-1 0,0 0 1,5-38-1596,-5-25-1597</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03.044"/>
    </inkml:context>
    <inkml:brush xml:id="br0">
      <inkml:brushProperty name="width" value="0.05" units="cm"/>
      <inkml:brushProperty name="height" value="0.05" units="cm"/>
      <inkml:brushProperty name="color" value="#004F8B"/>
    </inkml:brush>
  </inkml:definitions>
  <inkml:trace contextRef="#ctx0" brushRef="#br0">1 84 10821,'0'0'5397,"2"-19"-32,19 12-5233,0 1-1,0 0 0,1 2 1,24-2-1,1-1-57,52-5-39,-56 9-43,43-10 0,-66 86 2807,10 6-2794,-8-21 8,-2 1 1,18 85-1,11 181-14,-11-66 5,-24-137 49,-3 212 0,-9-299 4,1 0 0,9 37 0,-6-37-34,-1 0 0,0 37 0,-5 1054 991,8-817-678,-8 752 201,2-1022-496,8 43 0,0 8-19,-7 25-8,4 38 28,-4-131-39,0-1 1,2 0-1,0 0 1,1 0-1,10 21 1,-15-39-17,-1-3-35,0 1-76,0-1 1,0 1 0,0-1-1,0 1 1,0-1 0,0 1-1,0 0 1,0-1 0,0 1 0,0-1-1,0 1 1,-1 0 0,1-1-1,0 1 1,0-1 0,-1 1-1,1-1 1,0 1 0,-1-1 0,1 1-1,0-1 1,-1 1 0,-45 8-3212,17-5-1203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03.428"/>
    </inkml:context>
    <inkml:brush xml:id="br0">
      <inkml:brushProperty name="width" value="0.05" units="cm"/>
      <inkml:brushProperty name="height" value="0.05" units="cm"/>
      <inkml:brushProperty name="color" value="#004F8B"/>
    </inkml:brush>
  </inkml:definitions>
  <inkml:trace contextRef="#ctx0" brushRef="#br0">0 64 12502,'0'0'8526,"6"0"-7760,71-5-35,0-4-1,108-25 1,-130 23-703,-44 7-101,-28 3-9878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04.119"/>
    </inkml:context>
    <inkml:brush xml:id="br0">
      <inkml:brushProperty name="width" value="0.05" units="cm"/>
      <inkml:brushProperty name="height" value="0.05" units="cm"/>
      <inkml:brushProperty name="color" value="#004F8B"/>
    </inkml:brush>
  </inkml:definitions>
  <inkml:trace contextRef="#ctx0" brushRef="#br0">1 1 17016,'0'0'4866,"0"115"-4434,0-91-240,0-1-64,4-7-128,-4-4 16,0-5-16,0-5-240,0-15-2753,0-24-2962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04.491"/>
    </inkml:context>
    <inkml:brush xml:id="br0">
      <inkml:brushProperty name="width" value="0.05" units="cm"/>
      <inkml:brushProperty name="height" value="0.05" units="cm"/>
      <inkml:brushProperty name="color" value="#004F8B"/>
    </inkml:brush>
  </inkml:definitions>
  <inkml:trace contextRef="#ctx0" brushRef="#br0">25 10 21322,'0'0'3281,"-25"-9"-3441,46 9-1088,0 0-433,-5 0-2225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1.574"/>
    </inkml:context>
    <inkml:brush xml:id="br0">
      <inkml:brushProperty name="width" value="0.05" units="cm"/>
      <inkml:brushProperty name="height" value="0.05" units="cm"/>
      <inkml:brushProperty name="color" value="#004F8B"/>
    </inkml:brush>
  </inkml:definitions>
  <inkml:trace contextRef="#ctx0" brushRef="#br0">29 52 2529,'0'0'19412,"-2"7"-18847,-5 13-506,2 1 0,0 0 0,2 1 0,-2 33 0,3 83-65,2-109-195,0-347 1338,16 338-969,12 16-285,-3-1-60,2-2 0,1-1 0,1-1 0,2-2 0,36 28 0,-66-56 162,0 0 0,1 0 0,-1 0 0,0 0 0,1-1 0,-1 1 0,0 0 1,1-1-1,-1 1 0,1-1 0,-1 1 0,1-1 0,-1 0 0,1 0 0,-1 0 0,1 0 0,-1 0 1,1 0-1,0 0 0,-1 0 0,1 0 0,-1-1 0,1 1 0,1-2 0,-1 1 18,0 0-1,-1-1 1,1 0 0,-1 1-1,1-1 1,-1 0-1,0 0 1,0 0 0,0 1-1,0-1 1,0-1-1,0 1 1,0 0 0,-1 0-1,1-3 1,2-11 130,0-1 0,-2 0 1,-1-27-1,0 33-68,0-178 116,19 190-7790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04.884"/>
    </inkml:context>
    <inkml:brush xml:id="br0">
      <inkml:brushProperty name="width" value="0.05" units="cm"/>
      <inkml:brushProperty name="height" value="0.05" units="cm"/>
      <inkml:brushProperty name="color" value="#004F8B"/>
    </inkml:brush>
  </inkml:definitions>
  <inkml:trace contextRef="#ctx0" brushRef="#br0">0 84 3346,'242'-62'14574,"-199"48"-11867,-38 8-1789,-5 4 550,0 16-913,1 84-451,-8 211 858,3-257-825,-3-2 0,-2 1 0,-2-1-1,-19 52 1,23-82-111,-2 3-13,0 0 0,2 1-1,1 1 1,1-1 0,0 1-1,0 32 1,5-57-34,-1-5-66,0-1 0,1 1 0,-1-1 1,1 1-1,0-1 0,1 1 1,0-1-1,-1 1 0,2-1 0,-1 1 1,3-7-1,28-56-2293,-21 47 876,19-41-5217</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05.242"/>
    </inkml:context>
    <inkml:brush xml:id="br0">
      <inkml:brushProperty name="width" value="0.05" units="cm"/>
      <inkml:brushProperty name="height" value="0.05" units="cm"/>
      <inkml:brushProperty name="color" value="#004F8B"/>
    </inkml:brush>
  </inkml:definitions>
  <inkml:trace contextRef="#ctx0" brushRef="#br0">1 0 21274,'0'0'2758,"9"27"-2707,61 180 117,-50-151-205,-3 1 1,-3 1-1,9 72 0,-25-220-60,0 36 40,2 0 1,8-59 0,-7 104 54,0 1 0,1-1 1,1 1-1,-1-1 1,1 1-1,1 0 0,-1 0 1,2 1-1,-1-1 1,1 1-1,0 0 0,11-12 1,-11 14-5,1 0 0,0 0 0,0 1 0,0 0 0,1 1 1,0-1-1,-1 1 0,1 0 0,0 1 0,1 0 0,-1 0 0,0 0 0,0 1 1,1 0-1,10 0 0,-4 1 2,0 0 0,0 0 0,1 1 0,-1 1 0,0 1 0,0 0 0,17 6 0,-27-8-21,-1 1 0,1 0 1,0-1-1,-1 1 1,1 0-1,-1 1 1,0-1-1,0 1 0,0-1 1,0 1-1,0 0 1,-1 0-1,1 0 0,-1 1 1,0-1-1,0 0 1,0 1-1,0 0 0,0-1 1,-1 1-1,0 0 1,0 0-1,0 0 1,0 0-1,0 0 0,-1 0 1,0 0-1,0 0 1,0 0-1,0 0 0,-1 4 1,0-5-2,0 0 1,0 0-1,0 0 0,-1 0 1,1 0-1,-1 0 1,0 0-1,1-1 0,-1 1 1,0-1-1,0 1 1,-1-1-1,1 0 0,-1 0 1,1 1-1,-1-2 1,1 1-1,-1 0 0,0-1 1,0 1-1,0-1 1,-4 2-1,-11 3-13,0 0 1,-32 5-1,38-8 7,-31 4-13,0-1 0,-1-2-1,1-2 1,-66-5 0,107 3-22,-1 0-1,1 0 1,0 0 0,-1 0 0,1 0-1,0 0 1,-1-1 0,1 1 0,0-1 0,0 0-1,-1 0 1,1 0 0,0 0 0,0 0 0,0 0-1,0 0 1,0-1 0,0 1 0,1-1-1,-1 1 1,0-1 0,1 0 0,-1 0 0,1 0-1,-2-2 1,1-18-2694</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2.292"/>
    </inkml:context>
    <inkml:brush xml:id="br0">
      <inkml:brushProperty name="width" value="0.05" units="cm"/>
      <inkml:brushProperty name="height" value="0.05" units="cm"/>
      <inkml:brushProperty name="color" value="#008C3A"/>
    </inkml:brush>
  </inkml:definitions>
  <inkml:trace contextRef="#ctx0" brushRef="#br0">0 75 7411,'0'0'12083,"5"-36"-10002,8-1-552,-13 37-1511,0 0 0,1 0-1,-1 0 1,0 0 0,0-1 0,0 1-1,0 0 1,0 0 0,0 0-1,1 0 1,-1 0 0,0 0 0,0 0-1,0 0 1,0 0 0,0 0 0,0 0-1,1 0 1,-1 0 0,0 0 0,0 0-1,0 0 1,0 0 0,1 0 0,-1 0-1,0 0 1,0 0 0,0 0 0,0 0-1,0 0 1,0 0 0,1 0 0,-1 0-1,0 0 1,0 0 0,0 1 0,0-1-1,0 0 1,0 0 0,1 0 0,-1 0-1,0 0 1,0 0 0,0 0 0,0 1-1,0-1 1,0 0 0,0 0 0,0 0-1,0 0 1,0 0 0,0 0 0,0 1-1,0-1 1,4 23 70,18 823 4,-22-833-88,1 9-19,1 0 0,2 0 0,10 37 0,-9-38 23,0 1 0,-1 0-1,2 38 1,-6 3616 1750,1-3725-2450,0 2-1612,-7-56-1,-15-12-7630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4.381"/>
    </inkml:context>
    <inkml:brush xml:id="br0">
      <inkml:brushProperty name="width" value="0.05" units="cm"/>
      <inkml:brushProperty name="height" value="0.05" units="cm"/>
      <inkml:brushProperty name="color" value="#008C3A"/>
    </inkml:brush>
  </inkml:definitions>
  <inkml:trace contextRef="#ctx0" brushRef="#br0">1 24 8580,'0'0'14481,"6"0"-14486,51-5-69,237-14-620,-291 19 2710,-3 39-2149,-8 907 216,5-904-80,-1 0 1,-14 63 0,9-64 4,2 0 0,-2 66-1,9 1268 850,-4-1292-801,-15 89 0,8-90 52,-1 91 0,12-106-69,-4 0-1,-3 0 1,-22 98 0,25-140-24,1-1 1,1 1-1,1 0 1,3 33 0,0-27 8,-2 0 1,-3 32 0,-1-25 29,3 53 0,2-50 83,9 14 55,-8-46-171,1 1-1,-1-1 0,-1 1 0,1 11 1,-1 24 13,1-1 1,13 70 0,-9-63-26,-1 0 1,-7 102-1,0-52 16,2-94-25,1 1-1,0-1 1,0 1-1,1-1 1,0 1-1,0-1 1,0 0 0,1 0-1,0 0 1,1-1-1,3 8 1,-6-13-448,-1 1 1,0-1 0,1 1 0,-1-1-1,0 1 1,0-1 0,0 1-1,0-1 1,0 1 0,-1-1-1,1 1 1,0-1 0,-1 1-1,0 1 1,-9 6-5596</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4.723"/>
    </inkml:context>
    <inkml:brush xml:id="br0">
      <inkml:brushProperty name="width" value="0.05" units="cm"/>
      <inkml:brushProperty name="height" value="0.05" units="cm"/>
      <inkml:brushProperty name="color" value="#008C3A"/>
    </inkml:brush>
  </inkml:definitions>
  <inkml:trace contextRef="#ctx0" brushRef="#br0">111 8 13286,'0'0'6283,"-22"5"-5707,-67 15-136,89-20-409,1 0 0,-1 0-1,0 0 1,0 0-1,0 0 1,0 0-1,0 1 1,0-1 0,0 0-1,0 0 1,0 0-1,0 0 1,1 0-1,-1 0 1,0 0-1,0 0 1,0 0 0,0 0-1,0 0 1,0 0-1,0 0 1,0 1-1,0-1 1,0 0 0,0 0-1,0 0 1,0 0-1,0 0 1,0 0-1,0 0 1,0 0 0,0 0-1,0 1 1,0-1-1,0 0 1,0 0-1,22 2 293,29 0-211,211-23 251,-118 5-1697,-119 13-2809</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5.479"/>
    </inkml:context>
    <inkml:brush xml:id="br0">
      <inkml:brushProperty name="width" value="0.05" units="cm"/>
      <inkml:brushProperty name="height" value="0.05" units="cm"/>
      <inkml:brushProperty name="color" value="#008C3A"/>
    </inkml:brush>
  </inkml:definitions>
  <inkml:trace contextRef="#ctx0" brushRef="#br0">13 1 9028,'0'0'14148,"-1"6"-13927,-5 358 1017,9-205-1144,-3-67 44,0-56-324,0-30-269,0-12-355,-2-28-985,-4-8-1626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5.849"/>
    </inkml:context>
    <inkml:brush xml:id="br0">
      <inkml:brushProperty name="width" value="0.05" units="cm"/>
      <inkml:brushProperty name="height" value="0.05" units="cm"/>
      <inkml:brushProperty name="color" value="#008C3A"/>
    </inkml:brush>
  </inkml:definitions>
  <inkml:trace contextRef="#ctx0" brushRef="#br0">0 61 3426,'0'0'17834,"38"-10"-17508,124-31-145,-149 38-146,1 0 0,0 1 0,0 1 0,0 0 0,0 1-1,0 1 1,25 4 0,-32-4-17,0 1-1,-1 0 1,1 1 0,0 0-1,-1 0 1,0 0 0,0 0-1,0 1 1,0 0-1,0 1 1,-1-1 0,6 7-1,-4-1 8,0 0-1,0 0 1,-1 1-1,-1 0 1,0 0-1,0 1 1,-1 0-1,-1-1 1,0 1-1,0 0 0,-1 1 1,-1-1-1,0 0 1,-1 23-1,-1-24-13,0-1-1,0 1 0,-1-1 0,-1 1 0,0-1 1,0 0-1,-1 0 0,0 0 0,-1 0 0,0-1 1,0 0-1,-1 0 0,-1 0 0,1-1 0,-1 0 1,0 0-1,-12 9 0,-3 1 75,-1 0 1,-1-2-1,0 0 1,-1-2-1,-33 14 1,54-26-35,1 0-1,-1-1 1,0 0 0,1 0 0,-1 0 0,0 0 0,0 0-1,-4-1 1,7 0-31,0 0 0,1 0 1,-1 0-1,0 0 0,0 0 0,0-1 0,0 1 0,0 0 0,0 0 0,0-1 0,0 1 0,1-1 0,-1 1 0,0-1 0,0 1 0,0-1 0,1 0 0,-1 1 0,0-1 0,1 0 0,-2-1 0,1-2-54,-1-1-1,1 1 0,0-1 0,0 1 0,1-1 0,-1 0 0,1 1 0,0-1 0,0 0 0,2-8 1,-1 11-98,-1 0 1,0-1-1,1 1 1,0 0-1,0 0 1,-1 0-1,1 0 1,1 0 0,-1 0-1,0 0 1,0 0-1,1 0 1,-1 0-1,1 1 1,-1-1-1,1 0 1,0 1 0,0 0-1,0-1 1,-1 1-1,1 0 1,3-1-1,-1-1-385,26-18-5037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6.742"/>
    </inkml:context>
    <inkml:brush xml:id="br0">
      <inkml:brushProperty name="width" value="0.05" units="cm"/>
      <inkml:brushProperty name="height" value="0.05" units="cm"/>
      <inkml:brushProperty name="color" value="#008C3A"/>
    </inkml:brush>
  </inkml:definitions>
  <inkml:trace contextRef="#ctx0" brushRef="#br0">1 422 18344,'0'0'3634,"22"18"-3477,68 56-82,-86-71-41,-1-1-1,0 1 1,0 0-1,0 0 0,0 0 1,-1 1-1,1-1 1,-1 0-1,0 1 1,0 0-1,0-1 1,0 1-1,0 0 0,-1 0 1,0 0-1,0 0 1,0 0-1,0 1 1,-1-1-1,0 0 1,0 7-1,0-4 626,0-26-477,1-1-1,0 1 0,2 0 0,0 0 0,10-34 0,-9 43-207,1-1 1,-1 1-1,2 1 1,-1-1-1,1 1 0,1 0 1,0 0-1,0 0 0,0 1 1,1 1-1,16-13 0,-15 15-35,1 0-1,-1 1 0,1 0 0,0 1 0,0 0 0,0 0 0,0 1 0,0 1 0,0 0 1,1 0-1,-1 1 0,0 0 0,1 1 0,16 3 0,-25-4 58,0 1 1,0 0-1,1-1 1,-1 1-1,0 0 0,0 0 1,0 1-1,0-1 1,0 0-1,0 1 0,0-1 1,-1 1-1,1-1 1,0 1-1,-1 0 1,1 0-1,-1 0 0,0 0 1,0 0-1,1 0 1,-1 0-1,-1 0 0,1 1 1,0-1-1,0 0 1,-1 0-1,1 3 0,0 1 19,0-1-1,-1 0 1,0 1-1,0-1 1,0 0-1,0 1 1,-1-1 0,0 0-1,0 0 1,0 1-1,-1-1 1,-1 5-1,-18 24 250,17-29-239,1 0-1,-1 0 0,1 0 1,0 1-1,1-1 1,-1 1-1,1 0 1,0 0-1,0 0 0,1 0 1,0 0-1,-1 8 1,2-12-27,1-1 1,-1 1 0,1-1 0,-1 0-1,1 1 1,0-1 0,-1 1 0,1-1-1,0 0 1,0 0 0,0 1-1,0-1 1,0 0 0,0 0 0,0 0-1,0 0 1,1 0 0,-1 0 0,0-1-1,1 1 1,-1 0 0,0-1-1,1 1 1,-1-1 0,1 1 0,-1-1-1,1 1 1,-1-1 0,1 0 0,-1 0-1,1 0 1,0 0 0,-1 0-1,3-1 1,59-5-280,-58 6 220,-1-1 0,1 0 0,-1 0 0,1-1 1,-1 1-1,0-1 0,1 0 0,-1 0 0,0-1 0,0 1 0,-1-1 0,1 0 0,0 0 0,-1 0 0,0 0 0,1-1 0,-1 1 0,-1-1 0,1 0 0,0 0 1,-1 0-1,0 0 0,0 0 0,0 0 0,-1-1 0,1 1 0,-1 0 0,0-1 0,0 0 0,-1 1 0,1-1 0,-1 1 0,0-1 0,0 0 0,-1 1 0,1-1 0,-3-7 1,2 8 81,-1 0 1,0 0-1,0 0 1,0 0 0,0 1-1,-1-1 1,1 1-1,-1 0 1,0 0 0,0 0-1,0 0 1,-1 0 0,1 1-1,0-1 1,-1 1-1,0 0 1,0 0 0,1 0-1,-8-2 1,-11-3 427,1 0 1,-36-4-1,26 4 561,30 7-762,0-2-121,8-2-128,138-33-479,3-1-907,-128 31 817,-1 0 0,0-1 1,-1-1-1,0-1 0,25-17 1,-39 23 365,0 0 0,0 0 0,0 0 0,0 0 0,0-1 1,-1 1-1,0-1 0,0 0 0,0 0 0,-1 0 1,0-1-1,0 1 0,0 0 0,1-9 0,-1 4 820,0 0-1,-1 0 0,-1 0 0,0 1 1,0-1-1,-1 0 0,-3-14 0,4 24-533,1-1 0,-1 0 0,0 1 0,0-1 0,0 0 0,0 1 0,0-1 0,0 0 0,0 1 0,-1-1 0,1 0 0,0 1 0,0-1 0,0 0 0,-1 1 0,1-1 0,0 1 0,-1-1 0,1 0 0,0 1 0,-1-1 0,1 1 0,-1-1 0,1 1 0,-1-1 0,1 1 0,-1 0 0,1-1 0,-1 1 0,0 0 0,1-1 0,-1 1 0,0 0 0,1 0 0,-1-1 0,0 1 0,0 1-39,-1 1 1,1-1-1,0 0 1,0 1-1,0-1 0,0 0 1,1 1-1,-1 0 0,0-1 1,1 1-1,-1-1 1,1 1-1,-1 0 0,0 2 1,-14 89 27,4 1 0,4 0 0,7 132 0,-4 52-355,4-266 213,-6 48-452,5-56 482,1 0-1,-1 0 1,0-1-1,0 1 1,-1 0-1,1 0 1,-1-1-1,0 1 1,0-1-1,0 1 1,-4 3 0,6-7 40,0 1 0,0-1 1,-1 1-1,1-1 0,0 0 1,-1 0-1,1 1 0,0-1 1,-1 0-1,1 1 1,0-1-1,-1 0 0,1 0 1,0 0-1,-1 1 0,1-1 1,-1 0-1,1 0 0,0 0 1,-1 0-1,1 0 1,-1 0-1,1 0 0,-1 0 1,1 0-1,0 0 0,-1 0 1,1 0-1,-1 0 0,1 0 1,0 0-1,-1 0 1,1-1-1,-1 1 0,1 0 1,0 0-1,-1 0 0,1-1 1,0 1-1,-1 0 0,1 0 1,0-1-1,-1 1 1,1 0-1,0-1 0,0 1 1,-1 0-1,1-1 0,0 1 1,0-1-1,0 1 0,-1 0 1,1-1-1,0 0 1,-6-26 87,5 25-86,-6-63 119,2 0 0,4 0 0,8-90 0,-6 146-119,1 0 0,0 1 0,0-1 0,0 1-1,1 0 1,0 0 0,1 0 0,0 0 0,0 0 0,1 1-1,0-1 1,0 1 0,9-8 0,-10 11-3,0 0-1,0 1 1,1 0 0,-1-1-1,1 1 1,0 1-1,0-1 1,0 1 0,0 0-1,1 0 1,-1 0 0,0 1-1,1 0 1,-1 0 0,1 0-1,0 0 1,-1 1 0,1 0-1,-1 1 1,1-1-1,9 3 1,-11-2-3,0 0 0,-1 1 1,1-1-1,-1 1 0,0 0 0,1 0 0,-1 0 0,0 0 1,0 1-1,0-1 0,-1 1 0,1-1 0,0 1 0,-1 0 1,0 0-1,0 1 0,0-1 0,0 0 0,0 1 0,-1-1 1,1 1-1,-1-1 0,0 1 0,0 0 0,-1-1 0,1 1 1,-1 0-1,1 0 0,-1 0 0,0-1 0,-1 5 0,0-5-4,1 0-1,-1 0 0,0 0 1,0 0-1,-1 0 0,1 0 1,0-1-1,-1 1 0,0-1 1,0 1-1,1-1 0,-1 1 1,-1-1-1,1 0 0,0 0 1,-1 0-1,1 0 0,-1 0 1,1-1-1,-1 1 0,0-1 1,1 0-1,-1 0 1,-5 2-1,-2 1-381,0-1 0,-1 0 0,1-1 1,-1 0-1,1 0 0,-14 0 0,10-2-2736</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7.492"/>
    </inkml:context>
    <inkml:brush xml:id="br0">
      <inkml:brushProperty name="width" value="0.05" units="cm"/>
      <inkml:brushProperty name="height" value="0.05" units="cm"/>
      <inkml:brushProperty name="color" value="#008C3A"/>
    </inkml:brush>
  </inkml:definitions>
  <inkml:trace contextRef="#ctx0" brushRef="#br0">97 381 18440,'0'0'4701,"-8"7"-4466,-4 4-32,0 1 1,1 1-1,-11 15 0,18-22-172,0 0-1,1 1 0,0-1 0,0 1 1,0-1-1,1 1 0,-1 0 0,2 0 1,-1 0-1,1 0 0,-1 12 1,2-16-34,0 0 0,0 0 0,0 0 0,0-1 0,0 1 0,1 0 0,-1 0 1,1-1-1,0 1 0,0 0 0,0-1 0,0 1 0,0-1 0,3 5 0,-2-6-18,0 1 0,0-1-1,1 1 1,-1-1 0,0 0 0,1 0-1,-1 0 1,0 0 0,1-1-1,-1 1 1,1-1 0,0 1-1,-1-1 1,1 0 0,4 0-1,2 1-86,0-1-1,0-1 1,0 1-1,0-1 1,0-1-1,0 0 1,0 0-1,0-1 1,15-7 0,-20 9 92,-1-1 0,1-1 0,-1 1 0,0 0 0,0-1 1,0 1-1,0-1 0,0 0 0,0 0 0,-1 0 0,0-1 1,1 1-1,-1 0 0,0-1 0,-1 0 0,1 1 0,-1-1 1,1 0-1,-1 0 0,0 0 0,-1 0 0,1 0 0,-1 0 1,1-5-1,-1-7 20,0 10 97,1-1 0,-1 1 0,-1-1-1,1 1 1,-1-1 0,-1 1 0,-2-11 0,4 16-80,-1 1-1,1 0 1,0-1 0,0 1 0,0 0 0,0-1 0,-1 1-1,1 0 1,0-1 0,0 1 0,0-1 0,0 1 0,0 0-1,0-1 1,0 1 0,0-1 0,0 1 0,0 0 0,1-1 0,-1 1-1,0-1 1,0 1 0,0 0 0,0-1 0,0 1 0,1 0-1,-1-1 1,0 1 0,0 0 0,1-1 0,-1 1 0,0 0-1,0 0 1,1-1 0,0 1 0,17-4 100,21 9-171,-36-4 58,0 0-1,0 0 0,0 0 0,0 1 0,0-1 0,0 1 0,0-1 0,0 1 0,-1 0 0,1 0 1,-1 0-1,1 1 0,-1-1 0,0 1 0,0-1 0,0 1 0,0 0 0,-1-1 0,1 1 0,-1 0 1,1 0-1,1 6 0,-1 3 9,0 0 0,0 0 1,-1 0-1,-1 22 0,0-18-76,0-15-338,9-11-688,36-66 839,-31 48 499,25-35-1,-37 61-231,-1 0 0,0 1 0,0-1 0,1 1 0,-1-1 0,1 1 0,-1 0 0,1 0 0,0 0 0,-1 0 0,1 0 0,0 0 0,0 0 0,0 0 0,0 1 0,0-1 0,0 1 0,0-1 0,0 1 0,0 0 0,0-1 0,0 1 0,0 1 0,0-1 0,0 0 0,0 0 0,0 1 0,0-1 0,-1 1 0,1-1 0,0 1-1,0 0 1,0 0 0,0 0 0,-1 0 0,1 0 0,0 0 0,-1 0 0,3 2 0,7 7-7,0 0 0,0 1 0,-1 0-1,11 16 1,-9-12 69,-11-14-81,11 14 9,1 0-1,1 0 0,1-2 1,19 16-1,-31-27-9,1 1 0,-1-1 0,0 0 0,1 0-1,-1 0 1,1 0 0,0-1 0,0 0 0,-1 1 0,1-1 0,0-1 0,0 1 0,0 0 0,0-1-1,0 0 1,0 0 0,0 0 0,0-1 0,0 1 0,0-1 0,0 0 0,0 0 0,0 0 0,-1 0-1,1-1 1,0 0 0,-1 0 0,6-4 0,-2 1-16,-1-1 0,0 0 0,-1-1 0,0 1 0,0-1 0,0 0 0,-1 0 1,0-1-1,0 1 0,-1-1 0,0 0 0,-1 0 0,1 0 0,-1 0 0,1-14 0,1-15 2,-2-1 1,-3-47-1,0 31 73,1 27-43,1-8 110,-2 0 1,-1 0 0,-9-42 0,11 77-120,0 0 1,0 0 0,0 1 0,0-1 0,0 0-1,0 0 1,0 0 0,0 0 0,0 0-1,0 0 1,0 0 0,0 0 0,0 0 0,0 0-1,0 0 1,0 0 0,0 0 0,-1 0 0,1 0-1,0 0 1,0 0 0,0 0 0,0 0-1,0 0 1,0 0 0,0 0 0,0 0 0,0 0-1,0 0 1,0 0 0,-1 0 0,1 0 0,0 0-1,0 0 1,0 0 0,0 0 0,0 0-1,0 0 1,0 0 0,0 0 0,0 0 0,0 0-1,0 0 1,0 0 0,-1 0 0,1 0 0,0 0-1,-4 16 35,-1 25-124,1 173 79,4-155 6,-1-50-284,1 1 1,0 0-1,1-1 0,0 1 1,1 0-1,0-1 0,0 0 1,1 1-1,0-1 0,1 0 1,0 0-1,0-1 0,1 1 1,8 11-1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7.826"/>
    </inkml:context>
    <inkml:brush xml:id="br0">
      <inkml:brushProperty name="width" value="0.05" units="cm"/>
      <inkml:brushProperty name="height" value="0.05" units="cm"/>
      <inkml:brushProperty name="color" value="#008C3A"/>
    </inkml:brush>
  </inkml:definitions>
  <inkml:trace contextRef="#ctx0" brushRef="#br0">0 0 13894,'0'0'8564,"96"26"-8500,-22-20-64,5-6-448,-13 0-2049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2.147"/>
    </inkml:context>
    <inkml:brush xml:id="br0">
      <inkml:brushProperty name="width" value="0.05" units="cm"/>
      <inkml:brushProperty name="height" value="0.05" units="cm"/>
      <inkml:brushProperty name="color" value="#004F8B"/>
    </inkml:brush>
  </inkml:definitions>
  <inkml:trace contextRef="#ctx0" brushRef="#br0">0 105 17560,'0'0'5771,"0"-4"-5579,0 4-193,0 0 1,0 0 0,0 1 0,0-1-1,0 0 1,0 0 0,1 0-1,-1 0 1,0 0 0,0 0 0,0 0-1,0 0 1,0 0 0,0 0-1,0 0 1,0 0 0,0 0 0,1 0-1,-1 0 1,0 0 0,0 0-1,0 0 1,0 0 0,0 0-1,0 0 1,0 0 0,0 0 0,0 0-1,1 0 1,-1 0 0,0 0-1,0 0 1,0 0 0,0 0 0,0 0-1,0 0 1,0 0 0,0 0-1,0 0 1,0-1 0,0 1 0,1 0-1,-1 0 1,0 0 0,0 0-1,0 0 1,0 0 0,0 0 0,0 0-1,0 0 1,0 0 0,0-1-1,0 1 1,0 0 0,9 16-82,8 21-52,26 38 158,-33-60-16,0 0 0,-2 1 0,0 0 0,9 25 0,-15-5-574,-2-35 243,0-14 182,-1-10 228,-2 0 1,0 0-1,-8-25 0,5 24 93,1 0-1,2 0 1,-2-27-1,37 82 104,56 42 0,-87-72-285,136 99 11,-117-88-102,0 0 0,0-1 1,2-2-1,-1 0 0,26 7 0,-46-16 93,0 1-1,1-1 0,-1 0 1,0 0-1,0 0 1,0 0-1,0 0 1,0 0-1,1-1 1,-1 1-1,0 0 1,0 0-1,0-1 1,0 1-1,0-1 1,0 1-1,0-1 1,0 0-1,0 1 1,0-1-1,0 0 1,0 1-1,-1-1 1,1 0-1,0 0 1,0 0-1,-1 0 1,1 0-1,0 0 1,-1 0-1,1 0 1,-1 0-1,0 0 1,1 0-1,-1 0 1,0 0-1,1-2 1,5-48 274,-6 44-230,1-23 172,0-1 0,-7-49 1,4 69-181,-1-1 1,0 0-1,0 1 1,-1 0-1,0 0 1,-1 0-1,0 0 1,-1 1-1,-12-16 1,17 24-30,-15-18 213,16 19-221,0 1-1,-1 0 1,1 0 0,0-1 0,0 1-1,-1 0 1,1-1 0,0 1 0,0 0-1,0-1 1,-1 1 0,1 0 0,0-1-1,0 1 1,0-1 0,0 1 0,0 0-1,0-1 1,0 1 0,0-1 0,0 1-1,0 0 1,0-1 0,0 1 0,0 0-1,0-1 1,0 1 0,0-1 0,1 1-1,-1 0 1,0-1 0,0 1 0,0 0-1,1-1 1,-1 1 0,0 0 0,0-1-1,1 1 1,-1 0 0,0 0 0,0-1-1,1 1 1,-1 0 0,0 0 0,1 0-1,-1-1 1,0 1 0,1 0 0,-1 0-1,1 0 1,-1 0 0,0 0 0,1 0-1,-1 0 1,1 0 0,-1 0 0,1 0-1,212-3-2633,-125 4 1124,56-1-1898</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8.310"/>
    </inkml:context>
    <inkml:brush xml:id="br0">
      <inkml:brushProperty name="width" value="0.05" units="cm"/>
      <inkml:brushProperty name="height" value="0.05" units="cm"/>
      <inkml:brushProperty name="color" value="#008C3A"/>
    </inkml:brush>
  </inkml:definitions>
  <inkml:trace contextRef="#ctx0" brushRef="#br0">218 0 20393,'0'0'2754,"-14"22"-2274,-77 138 334,72-124-648,3 1 0,1 1 0,-14 52 0,17-33-97,3 1 1,2 0-1,3 0 0,3 1 1,7 86-1,-3-124-69,1 1 1,1-2-1,1 1 1,1 0-1,1-1 1,0-1-1,1 1 1,2-1-1,0-1 0,0 0 1,2 0-1,26 27 1,-19-24-77,2-1 1,0-1-1,1-1 0,1-1 1,1-1-1,0-1 0,1-2 1,51 20-1,-68-29-64,0-2 0,1 1-1,0-1 1,-1-1 0,1 0 0,13 0-1,-23-1 110,1-1 0,0 1-1,-1-1 1,1 0-1,-1 1 1,1-1 0,-1 0-1,0 1 1,1-1 0,-1 0-1,1 1 1,-1-1 0,0 0-1,0 0 1,0 0 0,1 1-1,-1-1 1,0 0 0,0 0-1,0 0 1,0 1-1,0-1 1,0 0 0,-1 0-1,1-1 1,-2-24-915,2 23 603,-1 0-1,0-1 1,0 1-1,0 0 1,0 0-1,0-1 1,0 1-1,-4-5 0,-31-31-7222</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8.909"/>
    </inkml:context>
    <inkml:brush xml:id="br0">
      <inkml:brushProperty name="width" value="0.05" units="cm"/>
      <inkml:brushProperty name="height" value="0.05" units="cm"/>
      <inkml:brushProperty name="color" value="#008C3A"/>
    </inkml:brush>
  </inkml:definitions>
  <inkml:trace contextRef="#ctx0" brushRef="#br0">95 11 192,'0'0'21751,"0"-11"-20603,0 618-724,-18-732-253,14 59-164,1 32 40,1 0 1,5-60-1,-2 91-39,-1 1 0,1-1-1,-1 1 1,1-1 0,0 1 0,0-1 0,0 1-1,0 0 1,0 0 0,1-1 0,-1 1 0,1 0-1,0 0 1,-1 0 0,1 0 0,0 1 0,0-1-1,0 0 1,0 1 0,3-2 0,-1 1-3,1 0 1,-1 0 0,1 1 0,0-1-1,-1 1 1,1 0 0,0 1-1,0-1 1,0 1 0,7 0-1,-6 0-15,0 1 0,0-1 0,0 1 0,0 0-1,0 1 1,0 0 0,0 0 0,0 0 0,-1 0-1,1 1 1,-1 0 0,1 0 0,-1 1-1,0-1 1,0 1 0,-1 0 0,7 6 0,-9-6-24,0-1 1,0 0 0,0 1-1,0-1 1,-1 1 0,0 0 0,1-1-1,-1 1 1,0 0 0,-1 0-1,1 0 1,-1 0 0,1 0-1,-1 0 1,-1 0 0,1-1 0,0 1-1,-1 0 1,0 0 0,0 0-1,0 0 1,-3 6 0,1-5-1,0 0 0,0-1 0,-1 1 0,1-1 0,-1 0 0,0 0 0,0 0 0,0-1 0,-1 1 0,1-1 0,-1 0 0,0 0 0,0-1 0,-8 4 0,-11 3-5,1-2 0,-1 0 0,0-1-1,0-1 1,-1-2 0,-37 1 0,62-4 15,0 0 1,0 0 0,0 0 0,0-1 0,0 1-1,0 0 1,0 0 0,-1-1 0,1 1-1,0 0 1,0 0 0,0 0 0,0-1 0,0 1-1,0 0 1,0 0 0,0-1 0,0 1 0,0 0-1,0 0 1,0-1 0,0 1 0,1 0 0,-1 0-1,0 0 1,0-1 0,0 1 0,0 0 0,0 0-1,0-1 1,1 1 0,-1 0 0,0 0 0,0 0-1,0 0 1,0-1 0,1 1 0,-1 0 0,0 0-1,0 0 1,0 0 0,1 0 0,-1 0-1,0 0 1,0 0 0,1-1 0,-1 1 0,0 0-1,0 0 1,1 0 0,-1 0 0,0 0 0,38-15-3462,21-5-3371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9.271"/>
    </inkml:context>
    <inkml:brush xml:id="br0">
      <inkml:brushProperty name="width" value="0.05" units="cm"/>
      <inkml:brushProperty name="height" value="0.05" units="cm"/>
      <inkml:brushProperty name="color" value="#008C3A"/>
    </inkml:brush>
  </inkml:definitions>
  <inkml:trace contextRef="#ctx0" brushRef="#br0">1 23 14599,'0'0'8884,"33"-10"-8772,0 5-80,4 1-32,5 0-64,-9 4-544,-8 0-833,-17 0-2097</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9.632"/>
    </inkml:context>
    <inkml:brush xml:id="br0">
      <inkml:brushProperty name="width" value="0.05" units="cm"/>
      <inkml:brushProperty name="height" value="0.05" units="cm"/>
      <inkml:brushProperty name="color" value="#008C3A"/>
    </inkml:brush>
  </inkml:definitions>
  <inkml:trace contextRef="#ctx0" brushRef="#br0">1 71 17112,'0'0'6579,"153"-28"-6611,-107 19-384,-1 0-641,-8-4-1360,-3 2-3858</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19.993"/>
    </inkml:context>
    <inkml:brush xml:id="br0">
      <inkml:brushProperty name="width" value="0.05" units="cm"/>
      <inkml:brushProperty name="height" value="0.05" units="cm"/>
      <inkml:brushProperty name="color" value="#008C3A"/>
    </inkml:brush>
  </inkml:definitions>
  <inkml:trace contextRef="#ctx0" brushRef="#br0">59 45 16552,'0'0'6872,"-4"3"-6712,-1 2-136,1-1 1,-1 1-1,1 0 0,0 0 0,0 1 1,1-1-1,0 1 0,0 0 0,0-1 1,0 1-1,1 1 0,0-1 0,1 0 0,-1 0 1,1 1-1,-1 10 0,-1 22 119,3 63 1,0-61-173,0-31 126,2 17-618,-1-27 496,-1 1 1,1-1-1,-1 1 0,1 0 0,-1-1 0,1 0 1,0 1-1,-1-1 0,1 1 0,0-1 1,-1 0-1,1 1 0,0-1 0,-1 0 1,1 0-1,0 0 0,0 1 0,-1-1 1,1 0-1,0 0 0,0 0 0,-1 0 0,1 0 1,0-1-1,0 1 0,-1 0 0,1 0 1,0 0-1,-1-1 0,1 1 0,0 0 1,0-1-1,-1 1 0,1 0 0,0-1 1,3-1 20,0-1 1,-1 1 0,1-1-1,-1 1 1,0-1 0,0 0 0,0 0-1,0 0 1,0-1 0,-1 1-1,1-1 1,-1 1 0,0-1 0,0 0-1,-1 0 1,1 0 0,-1 0 0,1 0-1,-1 0 1,-1 0 0,1 0-1,0-8 1,1-12 81,-2 0 0,-4-44-1,4 58-26,-4-13 59,-1 0 1,-1 0 0,-1 1-1,-1 0 1,-13-28 0,18 48-1075,3 14-82,1-3-551,-1 8-3944</inkml:trace>
  <inkml:trace contextRef="#ctx0" brushRef="#br0" timeOffset="1">374 191 5266,'0'0'19433,"0"-26"-19065,0 20-15,0 2-81,0 1-96,0 1-192,0 0-769,8 2-47,5-2-865,-5 0-2529</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20.680"/>
    </inkml:context>
    <inkml:brush xml:id="br0">
      <inkml:brushProperty name="width" value="0.05" units="cm"/>
      <inkml:brushProperty name="height" value="0.05" units="cm"/>
      <inkml:brushProperty name="color" value="#008C3A"/>
    </inkml:brush>
  </inkml:definitions>
  <inkml:trace contextRef="#ctx0" brushRef="#br0">187 88 15031,'0'0'8100,"0"-14"-7596,0-42-197,0 55-294,0 1 1,0-1-1,0 0 1,0 1-1,0-1 1,-1 0-1,1 1 1,0-1 0,0 0-1,0 1 1,0-1-1,-1 1 1,1-1-1,0 0 1,-1 1-1,1-1 1,0 1-1,-1-1 1,1 1 0,-1-1-1,1 1 1,-1-1-1,1 1 1,-1 0-1,1-1 1,-1 1-1,1-1 1,-1 1-1,0 0 1,1 0 0,-1-1-1,0 1 1,1 0-1,-1 0 1,1 0-1,-1 0 1,0 0-1,1 0 1,-2 0-1,-19 4-21,20-4 22,-9 5-17,1 0 1,-1 0 0,1 1 0,0 0-1,1 1 1,-1-1 0,2 2 0,-1-1 0,1 1-1,0 0 1,0 1 0,1 0 0,0 0-1,1 0 1,0 1 0,0-1 0,1 1 0,0 0-1,1 1 1,0-1 0,1 0 0,0 1-1,-1 20 1,3-28-6,1 0 1,-1 0-1,1 0 0,0 0 0,-1 0 1,1 0-1,1 0 0,-1 0 0,0 0 1,1-1-1,-1 1 0,1 0 0,0-1 1,0 1-1,0-1 0,0 0 0,1 0 1,-1 0-1,0 0 0,1 0 0,-1 0 1,1-1-1,3 3 0,9 2-43,-1 1 0,1-2 0,21 6-1,-22-7-8,35 8-107,-34-9 91,-1 0-1,0 1 1,0 0 0,0 1 0,-1 0 0,1 1 0,14 10 0,-28-16 74,1 0-1,-1 0 1,0 1-1,1-1 1,-1 0-1,0 0 1,1 1 0,-1-1-1,0 0 1,0 1-1,1-1 1,-1 0-1,0 1 1,0-1 0,1 0-1,-1 1 1,0-1-1,0 1 1,0-1 0,0 0-1,0 1 1,0-1-1,1 1 1,-1-1-1,0 0 1,0 1 0,0-1-1,0 1 1,0-1-1,-1 1 1,1-1-1,0 0 1,0 1 0,0-1-1,0 1 1,0-1-1,-1 0 1,1 1 0,0-1-1,0 0 1,0 1-1,-1-1 1,1 0-1,-1 1 1,-19 7 15,-12-4 254,-1-1 1,1-2-1,0-1 0,-46-6 1,76 6-254,0 0 1,0 0 0,1-1 0,-1 1 0,0-1 0,0 1 0,1-1 0,-1 0 0,1 0 0,-1 1 0,0-1 0,1 0-1,-1 0 1,1-1 0,0 1 0,-1 0 0,1 0 0,0-1 0,0 1 0,0-1 0,0 1 0,0-1 0,0 1-1,0-3 1,0 1-8,0 0-1,1 0 1,0 0-1,-1-1 1,1 1-1,0 0 1,1 0-1,-1-1 0,1 1 1,-1 0-1,1 0 1,2-4-1,1-5-34,1 1-1,0 0 1,1 1-1,0-1 1,16-18-1,-2 6-33,2 0-203,30-46 0,-47 62 249,0-1-1,-1 0 1,0 0 0,0 0 0,-1 0-1,0-1 1,-1 1 0,0-1 0,0 1-1,-1-1 1,1-10 0,-2 19 25,-1-1-1,1 0 1,0 1 0,-1-1-1,1 1 1,-1-1 0,1 1 0,-1-1-1,0 1 1,1-1 0,-1 1-1,1 0 1,-1-1 0,0 1-1,1 0 1,-1-1 0,0 1 0,1 0-1,-1 0 1,0 0 0,0 0-1,1 0 1,-1-1 0,0 1-1,1 1 1,-1-1 0,-1 0-1,-27-1 40,22 2-16,3-2-12,0 1 1,0 1 0,0-1 0,0 1-1,0-1 1,0 1 0,0 0-1,-4 2 1,7-2-148,0-1 0,-1 1-1,1 0 1,0 0 0,0 0 0,0 0 0,0 0-1,0 0 1,0 0 0,0 0 0,1 0-1,-1 0 1,0 0 0,0 1 0,1-1 0,-1 0-1,1 1 1,-1-1 0,1 0 0,0 1-1,-1-1 1,1 1 0,0-1 0,0 0 0,0 3-1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21.027"/>
    </inkml:context>
    <inkml:brush xml:id="br0">
      <inkml:brushProperty name="width" value="0.05" units="cm"/>
      <inkml:brushProperty name="height" value="0.05" units="cm"/>
      <inkml:brushProperty name="color" value="#008C3A"/>
    </inkml:brush>
  </inkml:definitions>
  <inkml:trace contextRef="#ctx0" brushRef="#br0">224 0 21386,'0'0'1995,"17"17"-1827,-13-12-152,78 87 207,-71-78-187,-1 1-1,0 0 0,-1 1 0,0-1 1,-2 2-1,9 23 0,-10-11 26,-1 1-1,-1 0 1,-1 0-1,-2 1 1,-1-1 0,-7 48-1,4-61-51,-2 1 0,0-1-1,-1 0 1,0 0 0,-2-1 0,0 1-1,0-2 1,-2 1 0,0-1-1,-1-1 1,0 0 0,-1 0 0,-25 22-1,-7 1 25,0-2 0,-3-1 0,-53 29 0,65-45 20,34-18-146,6-15-5883</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26.241"/>
    </inkml:context>
    <inkml:brush xml:id="br0">
      <inkml:brushProperty name="width" value="0.05" units="cm"/>
      <inkml:brushProperty name="height" value="0.05" units="cm"/>
      <inkml:brushProperty name="color" value="#008C3A"/>
    </inkml:brush>
  </inkml:definitions>
  <inkml:trace contextRef="#ctx0" brushRef="#br0">0 74 17496,'0'0'5117,"19"-5"-4394,-10 7-727,0 1-1,-1 0 1,1 0 0,0 1-1,-1 1 1,0-1 0,0 1-1,0 0 1,-1 1 0,12 11-1,-3-5 18,22 18-6,2-3 0,63 34-1,-81-50-38,0-2 0,1-1 0,-1 0 0,2-2-1,-1 0 1,1-2 0,24 2 0,-17-3 14,-1-1 0,1-2-1,-1-1 1,1-1 0,-1-1 0,1-2 0,-1-1 0,-1-2 0,38-14-1,-47 13 28,0 0 0,1 1-1,0 1 1,0 1 0,1 1 0,0 1-1,32-2 1,-25 5-22,0 2 1,0 0-1,0 2 1,0 1-1,0 2 0,-1 1 1,0 1-1,0 1 1,-1 1-1,0 2 0,-1 0 1,0 2-1,41 30 1,-59-38-2,-6-3 17,0-1-1,1 0 1,-1 1-1,1-1 1,-1 0-1,1 0 1,0-1-1,0 1 1,0-1-1,0 1 1,0-1-1,0 0 1,5 1-1,-5-4 11,0 1 0,0-1 0,0 0 0,-1 0 0,1 0 0,-1 0 0,0-1 0,1 1 0,-1-1 0,2-2 0,5-6 12,15-13-29,2 1 0,0 2 1,1 0-1,1 2 0,1 1 0,1 1 0,0 2 0,1 1 0,50-15 0,-26 14-2,1 3 0,0 2 0,1 2 0,111 0 0,171 19 6,0 1 21,-313-13-12,0 0 1,0-2-1,0-1 0,39-11 1,-51 11 48,0-1-1,-1 0 1,0-1 0,0 0 0,0-1-1,-1 0 1,0-1 0,0-1 0,18-18-1,-26 24-456,-8 7-504,-15 10-1052,-36 6-2146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27.291"/>
    </inkml:context>
    <inkml:brush xml:id="br0">
      <inkml:brushProperty name="width" value="0.05" units="cm"/>
      <inkml:brushProperty name="height" value="0.05" units="cm"/>
      <inkml:brushProperty name="color" value="#008C3A"/>
    </inkml:brush>
  </inkml:definitions>
  <inkml:trace contextRef="#ctx0" brushRef="#br0">821 15 720,'0'0'20866,"-19"-15"-20175,14 16-699,1 1 0,-1 0 1,0 0-1,1 0 0,-1 0 1,1 1-1,0 0 0,0 0 1,0 0-1,0 0 0,0 1 0,1-1 1,-6 8-1,-5 3 14,-38 40 35,-49 66-1,2-2 50,68-83-35,-65 72 68,-180 156 1,255-249-52,19-13 120,1-3-169,0 0 0,0 0 0,0 0 0,1 0 1,-1 0-1,0-1 0,1 1 0,-1 0 0,1 0 0,0-1 1,0 1-1,0 0 0,0 0 0,1-3 0,-6-30-656,-12 8-735,0-1-1930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27.667"/>
    </inkml:context>
    <inkml:brush xml:id="br0">
      <inkml:brushProperty name="width" value="0.05" units="cm"/>
      <inkml:brushProperty name="height" value="0.05" units="cm"/>
      <inkml:brushProperty name="color" value="#008C3A"/>
    </inkml:brush>
  </inkml:definitions>
  <inkml:trace contextRef="#ctx0" brushRef="#br0">1 1 16600,'0'0'5199,"1"12"-5129,1 71 129,4 48 53,-6-130-251,0 0 0,0 0 0,1 0 0,-1 0 0,1 0 0,-1 0 0,1-1 0,-1 1 0,1 0 0,-1 0 0,1 0 0,0-1 0,-1 1 0,1 0 0,0-1 0,0 1 0,0-1 0,-1 1 0,1-1 0,0 1 0,0-1 0,0 1 0,0-1 0,0 0 0,0 1 0,0-1 0,0 0 0,2 0 0,34 1 56,-23-2-37,27-1-9,-1-2-1,60-14 0,36-4-2023,-124 21 959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2.515"/>
    </inkml:context>
    <inkml:brush xml:id="br0">
      <inkml:brushProperty name="width" value="0.05" units="cm"/>
      <inkml:brushProperty name="height" value="0.05" units="cm"/>
      <inkml:brushProperty name="color" value="#004F8B"/>
    </inkml:brush>
  </inkml:definitions>
  <inkml:trace contextRef="#ctx0" brushRef="#br0">27 9 20537,'0'0'3968,"-5"-4"-3635,5 4-334,0 0-1,0-1 1,0 1-1,-1 0 1,1 0-1,0-1 1,0 1 0,-1 0-1,1 0 1,0-1-1,-1 1 1,1 0-1,0 0 1,-1 0 0,1-1-1,-1 1 1,1 0-1,0 0 1,-1 0-1,1 0 1,0 0 0,-1 0-1,1 0 1,-1 0-1,1 0 1,0 0-1,-1 0 1,1 0 0,-1 0-1,1 0 1,0 0-1,-1 1 1,1-1-1,0 0 1,-1 0 0,1 0-1,0 0 1,-1 1-1,1-1 1,0 0 0,-1 0-1,1 1 1,0-1-1,0 0 1,-1 1-1,-6 27-106,8 62-61,0-54 192,-1 84-71,0 65-129,0-63-3664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28.175"/>
    </inkml:context>
    <inkml:brush xml:id="br0">
      <inkml:brushProperty name="width" value="0.05" units="cm"/>
      <inkml:brushProperty name="height" value="0.05" units="cm"/>
      <inkml:brushProperty name="color" value="#008C3A"/>
    </inkml:brush>
  </inkml:definitions>
  <inkml:trace contextRef="#ctx0" brushRef="#br0">112 34 18168,'0'0'6249,"-1"-5"-5713,-5-18-93,5 18-147,-1 26-211,-27 141-268,-6 44 227,32-157-43,2-32-251,-1 0 0,0 1-1,-6 24 1,8-42 165,0 0 0,0-1 0,0 1 0,0 0 0,0 0 0,-1-1 0,1 1 0,0 0 0,0 0 0,0 0 0,0-1-1,0 1 1,0 0 0,0 0 0,-1 0 0,1-1 0,0 1 0,0 0 0,0 0 0,0 0 0,-1 0 0,1 0 0,0-1 0,0 1 0,0 0 0,-1 0 0,1 0 0,0 0 0,0 0 0,0 0 0,-1 0 0,1 0 0,0 0 0,0 0 0,-1 0 0,1 0 0,0 0-1,0 0 1,-1 0 0,1 0 0,0 0 0,0 0 0,0 0 0,-1 0 0,1 0 0,0 0 0,0 0 0,0 1 0,-1-1 0,1 0 0,0 0 0,0 0 0,0 0 0,-1 0 0,1 1 0,0-1 0,0 0 0,0 0 0,0 0 0,0 1 0,0-1 0,0 0 0,-1 0-1,-10-23-6703</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28.545"/>
    </inkml:context>
    <inkml:brush xml:id="br0">
      <inkml:brushProperty name="width" value="0.05" units="cm"/>
      <inkml:brushProperty name="height" value="0.05" units="cm"/>
      <inkml:brushProperty name="color" value="#008C3A"/>
    </inkml:brush>
  </inkml:definitions>
  <inkml:trace contextRef="#ctx0" brushRef="#br0">1 66 12918,'0'0'9943,"31"-11"-9890,105-33-45,-126 42-9,0-1-1,0 1 1,0 1-1,0 0 1,0 0-1,0 1 0,1 0 1,-1 1-1,0 0 1,0 0-1,0 1 1,0 1-1,0 0 0,0 0 1,-1 1-1,1 0 1,-1 0-1,15 11 0,-17-9 0,0 0 0,0 1-1,0 0 1,-1 0 0,0 0-1,-1 1 1,1 0 0,-2 0-1,1 0 1,-1 1 0,0-1-1,-1 1 1,0 0 0,0 0-1,-1 0 1,0 1 0,1 16-1,-2-13-6,0 0 0,-1 0 0,-3 24-1,3-33 10,-1 0 0,0 0 0,-1 0 0,1 0 0,-1 0 0,0 0 0,0-1 0,0 1 0,0 0 0,-1-1 0,1 0 0,-1 0 0,0 1 0,-6 3 0,1 0 61,0 0 0,0-1 0,-1 0 0,1-1 0,-2 0 0,1 0 0,0-1-1,-1 0 1,0 0 0,0-1 0,-18 3 0,27-6 89,0-1-295,1 1 1,0 0-1,-1 0 1,1 0-1,-1 0 1,1-1-1,0 1 1,-1 0-1,1 0 1,-1-1 0,1 1-1,0 0 1,-1 0-1,1-1 1,0 1-1,0 0 1,-1-1-1,1 1 1,0-1 0,0 1-1,-1 0 1,1-1-1,0 1 1,0-1-1,0 1 1,0-1-1,0 0 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2.037"/>
    </inkml:context>
    <inkml:brush xml:id="br0">
      <inkml:brushProperty name="width" value="0.05" units="cm"/>
      <inkml:brushProperty name="height" value="0.05" units="cm"/>
      <inkml:brushProperty name="color" value="#008C3A"/>
    </inkml:brush>
  </inkml:definitions>
  <inkml:trace contextRef="#ctx0" brushRef="#br0">1 237 9252,'0'0'8599,"8"-1"-8175,-5 1-409,3-2 108,0 1 0,1 1 0,-1-1 0,1 1-1,-1 0 1,1 0 0,-1 1 0,0 0 0,1 0 0,-1 1 0,0-1 0,1 1 0,-1 1 0,0-1 0,-1 1 0,8 4 0,-4 1-81,0 1-1,-1 0 1,0 0 0,0 1 0,-1 0-1,0 0 1,-1 0 0,0 1-1,0 0 1,-1 0 0,-1 1-1,0-1 1,-1 1 0,0 0 0,-1 0-1,0 0 1,0 1 0,-2 21-1,0-34 106,0-12 974,0-216-561,1 226-597,-1-1 1,1 1-1,-1 0 1,1 0-1,0 0 1,0 0-1,0 0 0,0 0 1,0 1-1,0-1 1,0 0-1,1 0 1,-1 1-1,1-1 1,-1 1-1,1-1 1,0 1-1,-1 0 0,1-1 1,0 1-1,0 0 1,0 0-1,0 0 1,0 1-1,0-1 1,0 0-1,0 1 1,0 0-1,0-1 0,1 1 1,-1 0-1,4 0 1,5-1-279,0 1-1,-1 0 1,1 0 0,0 1 0,17 4-1,-26-4 310,0-1 0,0 1 0,-1-1 0,1 1 0,0 0 0,-1 0 0,1 0 0,-1 0 0,1 0 0,-1 0 0,0 0 0,1 0-1,-1 1 1,0-1 0,0 0 0,0 1 0,0-1 0,0 1 0,0 0 0,0-1 0,0 3 0,8 41 535,0 3 135,-8-46-661,-1-1 0,1 1 1,0 0-1,1-1 0,-1 1 1,0-1-1,0 1 0,1-1 1,-1 1-1,0-1 1,1 0-1,-1 0 0,1 0 1,0 0-1,-1 0 0,1 0 1,0 0-1,0-1 1,0 1-1,-1 0 0,1-1 1,4 1-1,-2 0-5,0 0 1,0-1-1,0 1 0,0-1 1,0 0-1,0 0 1,0 0-1,0 0 0,0-1 1,0 1-1,0-1 0,0 0 1,7-3-1,-9 2 2,0 0 0,0 0-1,0-1 1,-1 1 0,1 0-1,-1-1 1,0 1 0,0-1-1,1 1 1,-2-1 0,1 0-1,0 1 1,0-1 0,-1 0 0,0 1-1,1-1 1,-1 0 0,0 0-1,0 0 1,-1-3 0,0-2 38,-1 1 0,0 0 0,0 0 0,-1 1 0,1-1 0,-1 0 0,-1 1 0,1 0 0,-1-1 0,0 1 0,-1 1 1,1-1-1,-1 1 0,-1 0 0,1 0 0,0 0 0,-1 1 0,0-1 0,0 2 0,-1-1 0,-6-3 0,11 7 106,87-17-941,-44 10 582,79-15-1725,-108 19 1748,-1 0 1,1-1-1,-1 0 1,0-1-1,0-1 1,-1 1-1,16-13 1,-23 17 234,-1-1 0,0 0 0,0 0 0,0 0 0,-1 0 0,1 0 0,0-1 1,-1 1-1,1 0 0,-1-1 0,0 1 0,0-1 0,0 0 0,1-2 0,0-26 4737,-2 42-4534,1 14-254,2 0 0,0 0 0,1 0 0,15 46 1,46 98 68,-12-34-57,-37-88 29,14 71 0,-26-97-177,-2 0 0,0 1 0,-1-1 0,-1 0 0,-1 1 0,-3 20 1,4-41 134,0 0 0,0 0 0,-1 0 0,1-1 1,0 1-1,0 0 0,0 0 0,-1 0 0,1-1 1,-1 1-1,1 0 0,0 0 0,-1-1 0,1 1 1,-1 0-1,0-1 0,1 1 0,-1 0 0,1-1 1,-1 1-1,0-1 0,0 1 0,1-1 1,-1 1-1,0-1 0,0 0 0,1 1 0,-1-1 1,0 0-1,0 0 0,-1 1 0,-1-1 18,1-1 0,-1 1 0,1 0 0,-1-1-1,1 0 1,-1 1 0,1-1 0,-1 0 0,1 0 0,-4-3-1,-4-2 109,1 0-1,1 0 0,-1-1 1,-8-9-1,7 4-91,1 1 1,0-1-1,1-1 0,0 1 1,1-1-1,0-1 1,1 1-1,1-1 0,0 0 1,-5-27-1,4-2 12,2 1 1,2-63-1,2 103-36,0-10 8,0 1 0,1-1-1,1 0 1,-1 0 0,2 1-1,0-1 1,8-21 0,-9 30-9,-1 0 1,1 0 0,-1 0-1,1 1 1,0-1 0,0 1-1,1-1 1,-1 1 0,0 0-1,1 0 1,-1 0 0,1 0-1,0 0 1,0 1 0,0-1-1,0 1 1,0 0 0,0 0-1,0 0 1,0 0 0,0 0-1,0 1 1,1-1 0,-1 1-1,0 0 1,0 0 0,1 0-1,-1 0 1,0 1 0,0-1-1,0 1 1,0 0 0,1 0-1,-1 0 1,4 2 0,0 1-5,1 0-1,-1 0 1,0 1 0,0 0 0,-1 0 0,1 0 0,-1 1 0,0 0 0,8 11 0,-12-15-7,-1 0 0,1 0 0,-1-1 0,1 1 0,-1 0 0,0 0 0,0 0 0,0 0 0,0 1 0,0-1-1,0 0 1,0 0 0,-1 1 0,1-1 0,-1 0 0,0 1 0,0-1 0,0 0 0,0 1 0,0-1 0,0 0 0,-1 1 0,1-1 0,-1 0 0,1 0 0,-1 1 0,0-1 0,0 0 0,0 0 0,0 0 0,0 0 0,-1 0 0,1 0 0,0 0 0,-1-1 0,0 1 0,1 0-1,-1-1 1,0 1 0,0-1 0,-4 2 0,-3 3-229,0-2-1,-1 0 1,0 0 0,-16 4-1,-2-3-2887</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2.826"/>
    </inkml:context>
    <inkml:brush xml:id="br0">
      <inkml:brushProperty name="width" value="0.05" units="cm"/>
      <inkml:brushProperty name="height" value="0.05" units="cm"/>
      <inkml:brushProperty name="color" value="#008C3A"/>
    </inkml:brush>
  </inkml:definitions>
  <inkml:trace contextRef="#ctx0" brushRef="#br0">72 372 11477,'0'0'9055,"-8"10"-8665,1-3-323,1 0 1,0 1 0,0 0 0,1 0-1,0 1 1,0-1 0,1 1 0,1 0-1,-1 0 1,1 0 0,1 1 0,0-1 0,0 1-1,-1 12 1,2-5-52,2 19 64,-1-35-90,0-1 0,1 1 0,-1 0 0,0 0 0,1 0 0,-1 0 0,1 0 0,-1-1 0,1 1 0,-1 0 0,1 0 0,0-1 0,-1 1 0,1 0 0,0-1 0,0 1 0,-1-1 0,1 1 0,0-1 0,0 1 0,0-1 0,0 0 0,0 1 0,0-1 0,-1 0 0,1 0 0,0 1 0,0-1 0,0 0 0,0 0 0,2 0 0,2 0-8,0 0 0,0 0 1,0-1-1,0 1 0,0-1 0,0 0 0,0 0 0,0-1 1,0 0-1,0 1 0,-1-2 0,1 1 0,-1 0 1,1-1-1,-1 0 0,0 0 0,0 0 0,0-1 1,-1 1-1,1-1 0,-1 0 0,0 0 0,0 0 0,0 0 1,0-1-1,-1 1 0,0-1 0,0 0 0,0 1 1,0-1-1,-1 0 0,0 0 0,0 0 0,0 0 1,-1 0-1,1-10 0,-1-75 1688,5 88-1658,0 1 0,0-1 0,0 1 0,0 1 0,0-1 0,1 1 0,9 0 0,-12 0-7,11-1-11,1 2-1,-1-1 0,0 2 1,0 0-1,0 0 0,0 1 1,0 1-1,16 7 0,-23-8 10,1 1 0,-1 0-1,1 1 1,-1 0-1,-1 0 1,1 0-1,-1 1 1,0 0 0,0 0-1,-1 1 1,0 0-1,0 0 1,0 0 0,-1 0-1,5 11 1,-9-17-25,1 0 0,0 0 0,0 0 1,-1-1-1,1 1 0,0 0 0,0 0 0,0-1 1,0 1-1,0 0 0,0-1 0,0 1 0,0-1 0,0 1 1,0-1-1,0 0 0,0 1 0,1-1 0,-1 0 1,0 0-1,0 0 0,0 0 0,0 0 0,0 0 1,1 0-1,-1 0 0,0 0 0,0-1 0,0 1 1,0 0-1,2-1 0,33-16-155,-29 13 176,0 0-1,0-1 1,-1 0 0,0-1 0,0 0 0,0 1 0,0-2-1,-1 1 1,0-1 0,-1 1 0,1-1 0,-1-1 0,-1 1-1,1-1 1,2-8 0,-1 13 452,5 11-333,12 16-219,-17-18 153,1 1-46,0 0-1,0 0 1,1-1 0,0 0-1,0 0 1,1-1 0,0 0-1,0 0 1,0-1-1,0 0 1,1 0 0,0-1-1,-1 0 1,1 0 0,0-1-1,1 0 1,-1-1-1,17 0 1,-23-1-3,0 0-1,0 0 1,0-1 0,0 1-1,0-1 1,-1 0 0,1 0-1,0 0 1,0 0 0,-1 0-1,1 0 1,0-1-1,-1 0 1,0 1 0,1-1-1,-1 0 1,0 0 0,4-4-1,-2 0 4,0 1-1,-1-1 0,1 0 1,-1-1-1,-1 1 0,1 0 1,3-13-1,-2-5 7,0 0-1,-1 0 0,0-40 1,-3 24 24,1 0-7,-6-43 1,3 70 155,0-1 0,-1 1 0,0 0 0,-2 0 0,1 0 0,-13-24 0,15 95 207,2-32-402,0-1 0,1 1 0,2 0 0,0-1 0,2 1 0,15 45 1,-14-54-430,0 0 1,-2 0 0,5 31 0,-8-13-1953</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3.192"/>
    </inkml:context>
    <inkml:brush xml:id="br0">
      <inkml:brushProperty name="width" value="0.05" units="cm"/>
      <inkml:brushProperty name="height" value="0.05" units="cm"/>
      <inkml:brushProperty name="color" value="#008C3A"/>
    </inkml:brush>
  </inkml:definitions>
  <inkml:trace contextRef="#ctx0" brushRef="#br0">0 19 16151,'0'0'5315,"278"-10"-5539,-175 8-977,-7-1-1616,-26-1-13815</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3.688"/>
    </inkml:context>
    <inkml:brush xml:id="br0">
      <inkml:brushProperty name="width" value="0.05" units="cm"/>
      <inkml:brushProperty name="height" value="0.05" units="cm"/>
      <inkml:brushProperty name="color" value="#008C3A"/>
    </inkml:brush>
  </inkml:definitions>
  <inkml:trace contextRef="#ctx0" brushRef="#br0">0 229 18104,'0'0'2826,"25"17"-2167,80 59-262,-93-68-362,1 1 1,-1 1-1,-1 0 0,0 1 1,0 0-1,-1 1 1,14 21-1,-13-5-140,-12-30 1600,0-2-756,0 0-685,-3-9-24,1 0-1,0 0 1,1 0 0,0 0 0,1-1 0,1 1 0,0 0 0,3-23 0,-2 33-70,0 1 0,0 0 0,1 0 0,-1-1 1,1 1-1,-1 0 0,1 0 0,0 1 0,0-1 0,-1 0 1,1 1-1,1-1 0,-1 1 0,0-1 0,0 1 0,0 0 1,1 0-1,-1 0 0,1 0 0,-1 1 0,0-1 0,1 0 1,-1 1-1,1 0 0,2 0 0,14-2-300,-1 1-1,27 2 1,-22 0 97,-1-2 37,-14 0 127,1 1 1,-1 0-1,0 0 0,16 3 0,-22-3 75,-1 0 0,1 1 0,-1-1 0,1 1 0,-1-1 0,0 1 0,1 0 0,-1 0-1,0-1 1,0 1 0,1 0 0,-1 0 0,0 0 0,0 0 0,0 1 0,0-1 0,0 0-1,0 0 1,-1 1 0,1-1 0,0 0 0,0 1 0,-1-1 0,1 1 0,-1-1 0,0 0-1,1 1 1,-1-1 0,0 1 0,0 0 0,0 2 0,0 2 68,-1 0-1,1 0 1,-1 0 0,-1 0 0,1 0-1,-1-1 1,0 1 0,0 0-1,-1-1 1,-5 9 0,-11 28 145,19-41-236,-1 0 0,1 0 1,-1 1-1,1-1 0,-1 0 1,1 0-1,0 0 0,0 0 0,-1 1 1,1-1-1,0 0 0,0 0 1,0 0-1,0 1 0,1-1 1,-1 0-1,0 0 0,0 0 0,1 1 1,-1-1-1,1 0 0,-1 0 1,1 1-1,0-1 4,0-1 0,0 0 0,0 1 1,0-1-1,0 0 0,0 0 0,-1 0 0,1 0 0,0 0 0,0 1 0,0-2 1,0 1-1,0 0 0,0 0 0,0 0 0,0 0 0,0-1 0,0 1 0,0 0 1,-1-1-1,1 1 0,1-1 0,2-1-20,0 0 0,0 0 0,0-1 1,0 0-1,-1 1 0,1-1 0,-1 0 0,0-1 0,0 1 1,0-1-1,5-6 0,-4-3 375,0-1 0,-1 1-1,0-1 1,-1 1 0,-1-1 0,0 0 0,-1-20-1,0 34-301,1 0-1,0 0 0,0 0 0,0 0 1,0 0-1,-1 0 0,1 0 0,0 0 1,0 0-1,0 0 0,-1 1 0,1-1 0,0 0 1,0 1-1,-1-1 0,1 0 0,0 1 1,-1-1-1,1 1 0,0-1 0,-1 1 1,2 0-1,36 50-117,-30-40 106,-1 0 0,1-1 0,19 18 0,-23-24-35,0-1 0,1 0 0,-1 0 1,1 0-1,0-1 0,0 1 0,0-1 1,0-1-1,0 1 0,0-1 0,0 1 1,1-2-1,8 2 0,-8-1-77,1-1 0,0 0 1,-1 0-1,1-1 0,0 1 0,-1-1 1,1-1-1,-1 1 0,1-1 0,-1 0 0,0-1 1,0 1-1,7-5 0,-9 3 39,0 1-1,-1 0 1,0 0 0,0-1-1,0 0 1,0 0 0,0 0-1,-1 0 1,0 0 0,0 0-1,0-1 1,0 1 0,0-1-1,-1 1 1,0-1 0,0 1-1,-1-1 1,1 0 0,-1-8-1,0-274 2025,-3 261-1208,2 34-430,1 47-309,1-38-15,-1 58-313,0 118 742,0-65-4712,0-118-2445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4.049"/>
    </inkml:context>
    <inkml:brush xml:id="br0">
      <inkml:brushProperty name="width" value="0.05" units="cm"/>
      <inkml:brushProperty name="height" value="0.05" units="cm"/>
      <inkml:brushProperty name="color" value="#008C3A"/>
    </inkml:brush>
  </inkml:definitions>
  <inkml:trace contextRef="#ctx0" brushRef="#br0">0 64 18825,'0'0'4786,"178"-56"-5250,-99 49-65,-9 7-431,-12 0-1169,-12 3-3474</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4.398"/>
    </inkml:context>
    <inkml:brush xml:id="br0">
      <inkml:brushProperty name="width" value="0.05" units="cm"/>
      <inkml:brushProperty name="height" value="0.05" units="cm"/>
      <inkml:brushProperty name="color" value="#008C3A"/>
    </inkml:brush>
  </inkml:definitions>
  <inkml:trace contextRef="#ctx0" brushRef="#br0">88 258 14503,'0'0'7136,"8"-19"-6562,81-152-182,-87 167-381,1-1 1,-1 0-1,-1 0 1,1 0-1,-1 0 0,0-1 1,0 1-1,0 0 1,-1 0-1,0-9 0,0 13 12,-1 1-1,0-1 1,0 1-1,0-1 1,0 1-1,-1 0 1,1 0-1,0-1 1,0 1-1,0 0 1,0 0-1,0 0 1,0 0-1,0 0 1,0 0-1,0 0 1,0 1-1,0-1 1,0 0 0,-2 1-1,2-1-6,-8 3 2,-1 0-1,1 0 1,0 1 0,0 0 0,0 1 0,0 0 0,1 0 0,-1 1 0,1 0 0,1 0 0,-1 1 0,1 0 0,1 0-1,-1 1 1,1 0 0,0 0 0,1 0 0,0 1 0,0 0 0,1 0 0,0 0 0,1 0 0,0 1 0,0-1-1,1 1 1,0 0 0,0 16 0,2-23-17,0 0 0,1-1-1,0 1 1,-1 0 0,1-1-1,0 1 1,0-1 0,1 1-1,-1-1 1,0 0 0,1 0 0,0 1-1,-1-1 1,1 0 0,0 0-1,0-1 1,0 1 0,0 0-1,0-1 1,1 1 0,-1-1-1,0 1 1,1-1 0,-1 0 0,1 0-1,-1 0 1,1-1 0,-1 1-1,4 0 1,12 3-5,1-1 0,-1 0 0,22-1 0,-30-1-1,53 2-287,-1-3 1,69-7-1,-96 2-1253,-1-2-1,64-19 0,-13-7-7058</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5.041"/>
    </inkml:context>
    <inkml:brush xml:id="br0">
      <inkml:brushProperty name="width" value="0.05" units="cm"/>
      <inkml:brushProperty name="height" value="0.05" units="cm"/>
      <inkml:brushProperty name="color" value="#008C3A"/>
    </inkml:brush>
  </inkml:definitions>
  <inkml:trace contextRef="#ctx0" brushRef="#br0">1 9 18312,'0'0'4528,"8"0"-4419,119-9-357,-126 9 461,-1 16 161,9 43-129,-1-13-44,-4-17-162,2 0 1,9 30 0,0-4-445,-13-41-220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5.398"/>
    </inkml:context>
    <inkml:brush xml:id="br0">
      <inkml:brushProperty name="width" value="0.05" units="cm"/>
      <inkml:brushProperty name="height" value="0.05" units="cm"/>
      <inkml:brushProperty name="color" value="#008C3A"/>
    </inkml:brush>
  </inkml:definitions>
  <inkml:trace contextRef="#ctx0" brushRef="#br0">54 100 19625,'0'0'4338,"-54"-97"-4034,54 95-128,9 2-528,20 3-272,8 20 47,-8 5-863,-13 9-961,-7 4-4146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2.900"/>
    </inkml:context>
    <inkml:brush xml:id="br0">
      <inkml:brushProperty name="width" value="0.05" units="cm"/>
      <inkml:brushProperty name="height" value="0.05" units="cm"/>
      <inkml:brushProperty name="color" value="#004F8B"/>
    </inkml:brush>
  </inkml:definitions>
  <inkml:trace contextRef="#ctx0" brushRef="#br0">0 102 16151,'0'0'4594,"282"-73"-4594,-195 71-368,-17 2-240,-12 0-336,-21 8-1730,-24 11-3729</inkml:trace>
  <inkml:trace contextRef="#ctx0" brushRef="#br0" timeOffset="1">526 145 8804,'0'0'5365,"18"-16"-3022,55-51-671,-48 36-537,-24 11 221,-2 9 67,-26 14-887,12 2-538,1 1 0,1 0 0,-1 1 0,1 0 0,-16 12 0,24-15 1,1-1 0,-1 0 0,1 1 0,-1 0 0,1 0 0,0 1 0,1-1 0,-1 1 0,1 0 0,0-1 0,0 1 0,0 1 0,1-1 0,0 0 0,0 1 0,-3 10 0,5-14 2,0 0-1,-1 1 1,1-1-1,0 1 1,0-1-1,0 1 1,0-1-1,1 1 1,-1-1-1,1 1 1,0-1 0,-1 0-1,1 1 1,0-1-1,0 0 1,0 0-1,1 0 1,-1 0-1,1 0 1,-1 0-1,1 0 1,-1 0-1,1 0 1,3 1 0,1 0-12,0 0 0,0-1 0,1 0 1,-1 0-1,1-1 0,-1 1 1,1-1-1,9 0 0,130 5-1159,-126-6 161,0-1 0,0-1 0,0-1 0,-1-1 0,25-8 0,13-14-9455</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5.757"/>
    </inkml:context>
    <inkml:brush xml:id="br0">
      <inkml:brushProperty name="width" value="0.05" units="cm"/>
      <inkml:brushProperty name="height" value="0.05" units="cm"/>
      <inkml:brushProperty name="color" value="#008C3A"/>
    </inkml:brush>
  </inkml:definitions>
  <inkml:trace contextRef="#ctx0" brushRef="#br0">399 1 17064,'0'0'5218,"-28"1"-5012,-85 8-108,111-8-97,0-1 0,0 1-1,0-1 1,0 1 0,0 0 0,0 0-1,0 0 1,0 1 0,0-1-1,0 0 1,0 1 0,0-1 0,1 1-1,-1-1 1,1 1 0,-1 0-1,1 0 1,0 0 0,0-1 0,-1 1-1,1 0 1,1 1 0,-1-1-1,0 0 1,0 0 0,1 0 0,-1 0-1,1 1 1,0-1 0,0 0-1,0 0 1,0 1 0,0-1 0,0 0-1,1 1 1,-1-1 0,1 0-1,-1 0 1,1 0 0,0 0-1,0 0 1,0 0 0,0 0 0,2 3-1,3 3 3,0-2-1,1 1 1,0-1-1,0 0 0,1 0 1,-1-1-1,1 0 0,0 0 1,1-1-1,-1 0 1,1 0-1,9 2 0,20 11-6,-29-13 2,8 5-31,-1-1 0,28 22 0,-41-29 22,-1 1 1,1 0-1,-1 0 0,0 0 1,1 1-1,-1-1 0,0 0 1,0 1-1,-1-1 0,1 1 0,0 0 1,-1-1-1,0 1 0,1 0 1,-1 0-1,0 0 0,-1 0 1,1 0-1,0 0 0,-1 0 1,0 0-1,0 1 0,0-1 1,0 3-1,-1-4 8,1-1 1,-1 1-1,1 0 0,-1-1 1,0 1-1,1-1 0,-1 1 1,0-1-1,0 0 0,0 1 1,0-1-1,0 0 0,-1 0 1,1 0-1,0 0 0,-1 0 1,1 0-1,-3 2 0,-11 4 11,0 0 1,-1 0-1,0-1 0,-33 6 0,-77 10 239,98-18-156,-104 11 227,59-13-2813,94-2-4103</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6.747"/>
    </inkml:context>
    <inkml:brush xml:id="br0">
      <inkml:brushProperty name="width" value="0.05" units="cm"/>
      <inkml:brushProperty name="height" value="0.05" units="cm"/>
      <inkml:brushProperty name="color" value="#008C3A"/>
    </inkml:brush>
  </inkml:definitions>
  <inkml:trace contextRef="#ctx0" brushRef="#br0">1 392 13318,'0'0'11253,"0"-3"-11098,1 1-158,0 0 0,0 0 0,0 0 0,0 0 0,1 0 0,-1 1 1,1-1-1,-1 0 0,1 1 0,0-1 0,0 1 0,0-1 0,-1 1 0,1 0 0,0 0 0,1 0 0,-1 0 0,0 0 0,0 0 1,0 1-1,4-2 0,7-3-48,0-2-16,7-2-58,0-2 1,-1 0-1,33-25 1,-47 32 92,0 0 0,-1-1 1,0 0-1,0 1 0,0-1 0,0-1 1,-1 1-1,0 0 0,0-1 0,0 0 1,-1 1-1,0-1 0,0 0 0,0 0 1,-1 0-1,0-1 0,0 1 0,0-9 1,-1 11 19,0-9-41,0-1 0,-1 1 0,0-1 0,-1 0-1,-4-14 1,5 24 72,-1 0 0,1 0 0,-1 0 0,0 1 0,0-1 0,-1 1-1,1-1 1,-1 1 0,1 0 0,-1 0 0,0 0 0,0 0 0,-1 0 0,1 1 0,0 0 0,-1-1 0,0 1-1,1 1 1,-1-1 0,0 0 0,-6-1 0,9 3-16,1 0 0,0 0 0,-1 0 0,1-1 0,-1 1 0,1 0 0,-1 0 0,1 0 0,-1 0 0,1 0 0,0 0 0,-1 0 0,1 1 0,-1-1 0,1 0 0,-1 0 0,1 0 0,0 0 0,-1 0 0,1 1 1,-1-1-1,1 0 0,0 0 0,-1 1 0,1-1 0,0 0 0,-1 1 0,1-1 0,0 0 0,0 1 0,-1-1 0,1 0 0,0 1 0,0-1 0,-1 1 0,1-1 0,0 1 0,-6 12-18,0 0 1,1 0-1,1 0 1,0 1-1,1-1 1,0 1-1,-1 19 0,2 106 66,2-87-1,2-23-39,1-1 1,1 1 0,1-1-1,1-1 1,2 1 0,1-1-1,1 0 1,1-1 0,2 0-1,28 45 1,-38-67-24,1 1 0,-1-1 0,1 0-1,-1 0 1,1 0 0,1 0 0,-1 0 0,0-1 0,10 5 0,-12-7 1,0 0 0,0 0 1,0 0-1,0-1 1,0 1-1,0-1 0,0 1 1,0-1-1,0 0 0,0 0 1,0 0-1,0 0 0,1 0 1,-1 0-1,0 0 1,0-1-1,0 1 0,0-1 1,0 0-1,0 0 0,0 0 1,0 1-1,0-2 1,-1 1-1,1 0 0,0 0 1,-1-1-1,3-1 0,4-6-9,0 1-1,-1-2 0,0 1 1,-1-1-1,0 0 0,-1 0 1,0 0-1,0-1 0,5-18 0,-4 3-1,0-2-1,4-50 1,-5 54 115,-5 24-91,0 0 1,1 0-1,-1 0 0,0 0 0,0 0 0,1 0 0,-1 0 0,0 0 0,0 0 1,1 0-1,-1 0 0,0 0 0,0 0 0,1 0 0,-1 0 0,0 0 0,0 0 0,0 0 1,1 0-1,-1 0 0,0 0 0,0 0 0,1 0 0,-1 1 0,0-1 0,0 0 1,0 0-1,1 0 0,-1 0 0,0 0 0,0 1 0,0-1 0,0 0 0,0 0 1,1 0-1,-1 1 0,0-1 0,0 0 0,0 0 0,0 1 0,0-1 0,0 0 1,0 1-1,18 43 82,-13-30-129,2 4 55,1-1-1,0 0 1,1-1-1,17 23 0,-22-34-28,0 0 0,1 0 0,-1-1-1,1 1 1,0-1 0,1 0 0,-1 0-1,1-1 1,-1 0 0,1 0 0,0 0-1,0-1 1,1 0 0,-1 0 0,0 0-1,13 1 1,-12-2-168,1 0 0,0-1 0,0 0 0,-1-1 0,1 1 0,0-1 0,0-1 1,-1 1-1,1-1 0,-1-1 0,0 1 0,1-1 0,-1-1 0,-1 1 0,1-1 0,8-6 0,-8 3 38,0 1-1,-1-1 1,0 0 0,0-1-1,-1 1 1,0-1 0,0 0-1,0-1 1,-1 1-1,-1-1 1,1 1 0,-1-1-1,2-12 1,0-21 1998,-5 39-799,0 5-182,0 23-510,1 121 229,-1-143-684,0 0 1,1 0 0,-1-1 0,1 1 0,0 0 0,0-1-1,0 1 1,0-1 0,1 1 0,-1-1 0,0 1-1,1-1 1,0 0 0,0 0 0,-1 0 0,1 0-1,1 0 1,2 2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7.105"/>
    </inkml:context>
    <inkml:brush xml:id="br0">
      <inkml:brushProperty name="width" value="0.05" units="cm"/>
      <inkml:brushProperty name="height" value="0.05" units="cm"/>
      <inkml:brushProperty name="color" value="#008C3A"/>
    </inkml:brush>
  </inkml:definitions>
  <inkml:trace contextRef="#ctx0" brushRef="#br0">13 81 19625,'0'0'5202,"-13"-79"-5186,13 78 112,0 2-960,0 16-160,0 7 127,21 4-1120,-9 0-4658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7.738"/>
    </inkml:context>
    <inkml:brush xml:id="br0">
      <inkml:brushProperty name="width" value="0.05" units="cm"/>
      <inkml:brushProperty name="height" value="0.05" units="cm"/>
      <inkml:brushProperty name="color" value="#008C3A"/>
    </inkml:brush>
  </inkml:definitions>
  <inkml:trace contextRef="#ctx0" brushRef="#br0">152 150 16375,'0'0'7158,"-4"-8"-6741,3 6-408,0 0-6,0 0 0,0 0-1,0 0 1,0 0 0,0 1-1,0-1 1,0 0-1,0 1 1,-1-1 0,1 0-1,0 1 1,-1 0 0,0-1-1,1 1 1,-1 0-1,0 0 1,0 0 0,1 0-1,-1 0 1,0 0 0,0 0-1,0 1 1,0-1-1,0 1 1,0-1 0,0 1-1,0 0 1,-1 0 0,1 0-1,0 0 1,0 0-1,0 1 1,0-1 0,0 0-1,0 1 1,0 0 0,0-1-1,0 1 1,0 0-1,0 0 1,-3 2 0,-2 2-3,0 0 0,0 0 0,0 1 1,0 0-1,-10 12 0,15-16-47,1 0-1,-1-1 1,0 1-1,1 0 1,-1 0-1,1 1 1,0-1-1,0 0 1,0 0-1,0 1 1,0-1-1,0 0 1,0 1-1,1-1 1,-1 1-1,1-1 1,0 1-1,0-1 1,0 1-1,0-1 1,0 1-1,1-1 1,-1 1 0,1-1-1,-1 1 1,2 2-1,15 3-763,60-2-448,-59-5 1012,0 0-1,-1 0 0,1 2 1,22 5-1,-34-5 246,0-1 0,-1 0 0,1 1 0,0 0 0,-1 0 0,1 1 0,-1 0 0,0 0 0,0 0 0,-1 0 0,1 1 0,-1 0-1,0 0 1,0 0 0,-1 0 0,5 8 0,-2 0 154,0 1 0,0 0 1,-2 0-1,1 1 0,-2-1 0,4 26 0,-2 90 1001,-5-128-1140,0 4 41,0-1-1,-1 1 1,1 0 0,-1 0 0,0-1 0,0 1 0,-1 0 0,0-1 0,0 0 0,0 1 0,-1-1 0,0 0 0,0 0 0,0 0 0,0-1-1,-1 1 1,1-1 0,-1 1 0,-1-1 0,1-1 0,0 1 0,-1-1 0,0 1 0,0-1 0,0-1 0,0 1 0,-6 2 0,9-4 22,0-1 0,0 1 0,1-1 0,-1 1 0,0-1 0,0 1 0,0-1 0,0 0 0,0 0 0,1 0 0,-1 0 0,0 0 0,0-1 0,0 1 0,0-1 0,0 1 0,1-1 0,-1 1 0,0-1 0,0 0 0,1 0 0,-1 0 0,1 0 0,-3-2 0,1 0-24,0 0 0,1 0 0,-1-1 0,1 1 0,0-1-1,0 1 1,0-1 0,0 0 0,1 0 0,-3-7 0,2-2-55,-1 1 0,1-1 0,1 0 1,0 1-1,1-1 0,2-21 0,1 21-29,0 1-1,1 0 1,1 0-1,0 0 1,0 1-1,1-1 1,0 1-1,9-11 0,71-82-435,-34 45 144,-43 47 305,15-18-306,38-59 0,-56 78 410,-1 1 0,0-1 1,0-1-1,-1 1 0,0-1 1,-1 1-1,-1-1 0,0 0 0,1-24 1,-3 35 218,0 7-163,0-4-146,-1 32-16,1-1 1,2 1-1,1 0 0,2-1 1,1 0-1,12 40 1,-14-63-76,-1 0 1,2 0-1,-1 0 0,1 0 1,1-1-1,0 0 1,8 10-1,-12-17 42,0 0-1,1 1 1,-1-1-1,1 0 1,-1-1 0,1 1-1,0 0 1,0-1-1,0 1 1,0-1 0,0 0-1,0 0 1,0 0-1,0-1 1,1 1 0,-1-1-1,0 0 1,0 0-1,0 0 1,1 0 0,-1 0-1,0-1 1,0 1-1,0-1 1,1 0 0,-1 0-1,0 0 1,4-2-1,-1 0 19,-1 0-1,0 0 1,0-1-1,0 0 1,0 0-1,0 0 1,-1 0-1,1-1 1,-1 1-1,-1-1 1,7-10-1,30-66 152,-30 58 198,-10 23-293,0-1 1,0 0 0,0 1 0,1-1-1,-1 0 1,0 0 0,0 1-1,1-1 1,-1 0 0,0 1 0,1-1-1,-1 1 1,1-1 0,-1 0-1,1 1 1,-1-1 0,1 1 0,-1-1-1,1 1 1,-1-1 0,1 1-1,0 0 1,-1-1 0,1 1 0,0 0-1,-1 0 1,1-1 0,0 1-1,-1 0 1,1 0 0,0 0 0,0 0-1,-1 0 1,1 0 0,0 0-1,0 0 1,-1 0 0,1 0-1,0 0 1,-1 0 0,1 1 0,0-1-1,-1 0 1,1 0 0,0 1-1,-1-1 1,1 0 0,0 1 0,26 31 35,-19-20-39,-2-4-2,0-1 1,1 0-1,0 0 0,0-1 0,0 0 1,1 0-1,0 0 0,0-1 0,0-1 1,1 1-1,10 3 0,-4-4-652,0 0 0,0-1 0,1-1 0,-1 0 0,32-1 0,3-1-8527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8.170"/>
    </inkml:context>
    <inkml:brush xml:id="br0">
      <inkml:brushProperty name="width" value="0.05" units="cm"/>
      <inkml:brushProperty name="height" value="0.05" units="cm"/>
      <inkml:brushProperty name="color" value="#008C3A"/>
    </inkml:brush>
  </inkml:definitions>
  <inkml:trace contextRef="#ctx0" brushRef="#br0">5 0 18504,'0'0'5939,"0"21"-5939,0 1 0,0 3 16,0 1 0,0-4 0,0-3-16,0-4-480,0-4-576,-4-11-1826</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8.517"/>
    </inkml:context>
    <inkml:brush xml:id="br0">
      <inkml:brushProperty name="width" value="0.05" units="cm"/>
      <inkml:brushProperty name="height" value="0.05" units="cm"/>
      <inkml:brushProperty name="color" value="#008C3A"/>
    </inkml:brush>
  </inkml:definitions>
  <inkml:trace contextRef="#ctx0" brushRef="#br0">4 56 12678,'0'0'11285,"-4"-56"-11285,8 56-624,5 13-705,-9 13-976,0 6-4850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8.888"/>
    </inkml:context>
    <inkml:brush xml:id="br0">
      <inkml:brushProperty name="width" value="0.05" units="cm"/>
      <inkml:brushProperty name="height" value="0.05" units="cm"/>
      <inkml:brushProperty name="color" value="#008C3A"/>
    </inkml:brush>
  </inkml:definitions>
  <inkml:trace contextRef="#ctx0" brushRef="#br0">0 56 16456,'0'0'2454,"13"17"-851,-5-6-1422,11 12 103,-1 1 0,-2 1 0,0 1 0,12 28 0,-26-48-272,4 5 66,-5-11-70,-1 0 1,1-1-1,-1 1 0,1 0 1,0 0-1,-1 0 0,1 0 1,-1-1-1,1 1 0,-1 0 1,1-1-1,-1 1 0,1 0 1,-1-1-1,0 1 0,1 0 1,-1-1-1,1 1 0,-1-1 1,0 1-1,1-1 0,-1 1 1,0-1-1,0 1 0,1-1 1,-1 0-1,44-58 93,3 2 1,58-54-1,-83 96-21,-22 15-78,1 0 0,-1 0-1,1 0 1,-1 0 0,1 0 0,-1 0-1,1 0 1,-1 0 0,1 0 0,-1 1-1,1-1 1,-1 0 0,0 0 0,1 0-1,-1 1 1,1-1 0,-1 0 0,1 1-1,-1-1 1,0 0 0,1 1 0,-1-1-1,0 0 1,0 1 0,1-1 0,-1 1-1,0-1 1,1 1 0,1 5 5,-1 1 0,0-1 0,0 0 0,0 0-1,0 12 1,0 0-3,0-2 33,0-1-8,0-1-1,1 1 0,0-1 1,1 0-1,7 19 1,-8-29-30,0 1 1,0-1 0,1 0-1,-1 0 1,1-1 0,0 1-1,0 0 1,0-1 0,1 0-1,-1 0 1,1 0 0,0 0-1,0 0 1,0-1 0,0 0-1,0 0 1,0 0 0,1 0-1,-1-1 1,1 1 0,6 0-1,6 1-232,0-1 0,0-1 0,1-1 0,22-2-1,14-5-2180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9.244"/>
    </inkml:context>
    <inkml:brush xml:id="br0">
      <inkml:brushProperty name="width" value="0.05" units="cm"/>
      <inkml:brushProperty name="height" value="0.05" units="cm"/>
      <inkml:brushProperty name="color" value="#008C3A"/>
    </inkml:brush>
  </inkml:definitions>
  <inkml:trace contextRef="#ctx0" brushRef="#br0">17 0 18921,'0'0'4770,"-16"99"-4754,16-60 32,0 1-16,0-3 16,0-7-48,0-6 0,0-11-176,0-9-625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9.575"/>
    </inkml:context>
    <inkml:brush xml:id="br0">
      <inkml:brushProperty name="width" value="0.05" units="cm"/>
      <inkml:brushProperty name="height" value="0.05" units="cm"/>
      <inkml:brushProperty name="color" value="#008C3A"/>
    </inkml:brush>
  </inkml:definitions>
  <inkml:trace contextRef="#ctx0" brushRef="#br0">0 66 19545,'0'0'4642,"0"-66"-4642,29 66-1120,5 17-209,-10 4-1808</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39.913"/>
    </inkml:context>
    <inkml:brush xml:id="br0">
      <inkml:brushProperty name="width" value="0.05" units="cm"/>
      <inkml:brushProperty name="height" value="0.05" units="cm"/>
      <inkml:brushProperty name="color" value="#008C3A"/>
    </inkml:brush>
  </inkml:definitions>
  <inkml:trace contextRef="#ctx0" brushRef="#br0">170 26 20393,'0'0'3621,"6"-7"-3488,-5 5-132,0 1 1,0-1-1,0 1 1,0 0-1,0-1 1,0 1-1,0 0 0,1 0 1,-1 0-1,0 0 1,1 0-1,-1 0 1,1 1-1,2-2 0,-4 2-1,1 0-1,0 0 1,-1 0-1,1 1 1,-1-1-1,1 0 1,-1 0-1,1 0 1,-1 1-1,1-1 1,-1 0-1,1 1 0,-1-1 1,0 0-1,1 1 1,-1-1-1,0 1 1,1-1-1,-1 0 1,0 1-1,1-1 1,-1 1-1,0-1 1,0 1-1,1-1 1,-1 1-1,0 0 0,0-1 1,0 1-1,0 0 1,3 14 9,-1 0 0,-1 1 0,0 16 0,-1-30-5,2 57 187,1 64 130,-11 125 0,0-196-305,-3-1 1,-1 0 0,-3 0-1,-2-2 1,-2 0 0,-2-1 0,-37 60-1,51-95-35,2-4-47,0-1 0,0 0 0,-1 0 0,-12 14 0,14-21-271,3-9-100,1 3 344,0-3-377,0 0-1,1 0 1,-1 0 0,2-1-1,-1 2 1,5-15-1,26-37-5083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3.244"/>
    </inkml:context>
    <inkml:brush xml:id="br0">
      <inkml:brushProperty name="width" value="0.05" units="cm"/>
      <inkml:brushProperty name="height" value="0.05" units="cm"/>
      <inkml:brushProperty name="color" value="#004F8B"/>
    </inkml:brush>
  </inkml:definitions>
  <inkml:trace contextRef="#ctx0" brushRef="#br0">4 1 17784,'0'0'4754,"0"11"-4764,-4 226-937,5-239 934,0-1 0,-1 1 0,1 0 0,0 0 0,0 0 0,0 0 0,1 0 0,-1 0 0,0 0 0,1 0 0,-1 1 0,1-1 0,0 1 0,3-4 0,35-25-36,-24 19-4,130-128 717,-143 137-615,-2 0 22,1 0 1,0 0 0,0 1-1,0-1 1,0 1 0,0-1-1,0 1 1,0 0 0,0 0-1,4-2 1,-5 3-57,0 0 0,0 0 1,0 0-1,-1 0 0,1 0 0,0 0 1,0 0-1,0 0 0,0 0 0,0 0 1,0 0-1,-1 1 0,1-1 0,0 0 1,0 1-1,0-1 0,-1 0 0,1 1 1,0-1-1,1 2 0,1 1-20,0 1-1,0 0 0,0 0 1,-1 0-1,0 1 1,1-1-1,-1 1 1,1 5-1,5 9-20,-3-9-89,3 7 167,0-1-1,1 1 1,13 15 0,-20-29-198,1 1 0,-1-1 1,1 0-1,0 0 0,0 0 1,1 0-1,-1-1 0,0 1 0,1-1 1,0 0-1,-1 0 0,1 0 1,0 0-1,0-1 0,0 0 0,0 0 1,0 0-1,1 0 0,4 0 1,13-1-3350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0.279"/>
    </inkml:context>
    <inkml:brush xml:id="br0">
      <inkml:brushProperty name="width" value="0.05" units="cm"/>
      <inkml:brushProperty name="height" value="0.05" units="cm"/>
      <inkml:brushProperty name="color" value="#008C3A"/>
    </inkml:brush>
  </inkml:definitions>
  <inkml:trace contextRef="#ctx0" brushRef="#br0">1 0 19529,'0'0'4068,"3"18"-3942,11 47 21,39 110-1,56 120-124,-106-286-58,-1-1 1,0 1 0,0 0-1,-1 0 1,0 0 0,0 0-1,-2 9 1,0-26 69,0-1-1,0 1 1,-1 0 0,-1-1-1,1 1 1,-8-14 0,-9-31-22,14 24 16,2 0-1,0 0 1,3-46 0,1 39-22,-1 31-6,0-1-1,1 1 1,-1 0-1,1 0 1,1-1-1,-1 1 0,1 0 1,0 0-1,0 1 1,0-1-1,1 0 1,-1 1-1,1-1 1,0 1-1,1 0 0,-1 0 1,1 0-1,0 0 1,-1 1-1,7-5 1,-3 4-14,-1 0 0,1 0 0,0 1-1,0 0 1,0 0 0,1 1 0,-1 0 0,1 0 0,-1 0 0,1 1 0,0 0 0,0 1 0,13 0 0,-17 1 8,0-1 0,0 1 0,0 0 0,-1 0 0,1 0 0,0 0 0,0 1 0,-1-1 0,1 1 0,-1 0 0,0 0 0,1 0 0,-1 1 0,0-1 0,0 1 0,0-1 0,-1 1 0,1 0 0,-1 0 0,1 1 0,-1-1 0,0 0 0,0 1 0,1 3 0,1 3-25,-1 0 0,0 1 1,-1-1-1,0 1 0,0 0 0,-1-1 0,0 17 0,-2-24 22,0-1 0,1 0 1,-1 1-1,0-1 1,0 0-1,-1 0 0,1 1 1,0-1-1,-1 0 0,1 0 1,-1 0-1,0-1 0,1 1 1,-1 0-1,0-1 0,0 1 1,0-1-1,0 1 0,-1-1 1,1 0-1,0 0 0,-4 1 1,3 0-284,0-1 0,-1 0 1,1 1-1,-1-1 0,1 0 1,-1-1-1,0 1 0,1-1 0,-1 1 1,0-1-1,1 0 0,-1 0 1,0-1-1,1 1 0,-6-2 1,3-6-5808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0.696"/>
    </inkml:context>
    <inkml:brush xml:id="br0">
      <inkml:brushProperty name="width" value="0.05" units="cm"/>
      <inkml:brushProperty name="height" value="0.05" units="cm"/>
      <inkml:brushProperty name="color" value="#008C3A"/>
    </inkml:brush>
  </inkml:definitions>
  <inkml:trace contextRef="#ctx0" brushRef="#br0">0 0 19625,'0'0'4050,"14"17"-4029,-4-5-12,-1-4 1,-1 1 1,-1 1-1,0-1 0,0 1 0,-1 0 0,0 1 0,-1 0 0,0-1 0,-1 2 0,6 22 0,-2 61 196,-8-75-183,1-1-1,1 0 1,0 0 0,1 0-1,2 0 1,0 0-1,9 23 1,-12-38-34,0-1-1,0 0 1,0 0-1,0 0 1,1 0-1,-1 0 1,1-1 0,0 1-1,0-1 1,0 1-1,0-1 1,0 0-1,0 0 1,0-1-1,1 1 1,-1-1 0,5 2-1,0-1-52,0-1-1,0 1 1,0-1-1,0-1 1,0 0-1,0 0 1,14-2-1,-5-1-146,0-1 1,1 0-1,-2-2 0,1 0 0,-1 0 0,25-15 0,-33 16 54,0 0 1,-1 0-1,0-1 1,0 0 0,0 0-1,0-1 1,-1 0-1,0 0 1,-1 0 0,0-1-1,0 0 1,0 0-1,-1 0 1,0-1-1,4-12 1,-4 1 245,0 1 0,-2-1 0,0 0-1,-1 0 1,-1 0 0,-2-20 0,2 39-5,0-1-1,0 0 1,0 0 0,0 0 0,0 0-1,-1 1 1,1-1 0,0 0 0,-1 0 0,1 0-1,-1 1 1,0-1 0,0 0 0,1 1-1,-1-1 1,0 1 0,-1-1 0,1 1-1,0-1 1,0 1 0,0 0 0,-1-1 0,1 1-1,-1 0 1,1 0 0,-1 0 0,1 0-1,-1 0 1,0 1 0,1-1 0,-1 0-1,0 1 1,0-1 0,0 1 0,1 0-1,-1 0 1,-3-1 0,0 2-46,1-1 1,0 1-1,0 0 0,0 1 1,0-1-1,0 0 0,0 1 1,0 0-1,1 0 0,-1 0 1,1 1-1,-1-1 0,1 1 1,0 0-1,-4 4 0,-1 2-38,2 0-1,-1 0 0,1 1 0,0 0 0,1 0 1,0 1-1,1-1 0,0 1 0,1 0 0,0 0 1,1 0-1,0 1 0,1-1 0,0 0 1,0 1-1,3 16 0,-2-26-47,0 1 0,1-1 0,-1 0 0,1 0 0,-1 1 0,1-1 0,0 0 0,0 0 0,0 0 0,1 0 0,-1 0 0,0 0 0,1 0 0,-1 0 0,1-1 0,0 1 0,-1 0 0,1-1 0,0 1 1,0-1-1,0 0 0,0 0 0,0 0 0,0 0 0,1 0 0,-1 0 0,0 0 0,0-1 0,1 1 0,-1-1 0,0 0 0,1 1 0,-1-1 0,0 0 0,4-1 0,-1 1-6,1 0-1,-1 0 1,1 0-1,-1-1 1,0 0-1,1 0 1,-1 0-1,0-1 1,0 1-1,0-2 1,0 1-1,0 0 1,0-1-1,0 0 1,4-3-1,-4 0 163,0-1-1,0 1 1,-1 0-1,0-1 1,0 0-1,-1 0 1,1 0-1,-2-1 1,1 1-1,-1-1 0,0 1 1,0-1-1,-1 0 1,0 0-1,-1 0 1,0 1-1,-1-12 1,1 18 623,0 12-678,-2 20-111,1-22-31,0 1-1,1-1 1,0 1 0,0-1 0,1 0-1,4 17 1,-5-25-87,1 0-1,0 0 1,-1 0-1,1-1 1,0 1-1,0 0 1,0 0-1,0-1 1,0 1-1,0 0 1,0-1-1,0 1 1,0-1-1,0 1 1,0-1-1,0 0 1,0 1-1,0-1 1,0 0-1,1 0 1,-1 0-1,0 0 1,0 0-1,0 0 1,0 0-1,3 0 1,-2 0-424,15 0-4637</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1.090"/>
    </inkml:context>
    <inkml:brush xml:id="br0">
      <inkml:brushProperty name="width" value="0.05" units="cm"/>
      <inkml:brushProperty name="height" value="0.05" units="cm"/>
      <inkml:brushProperty name="color" value="#008C3A"/>
    </inkml:brush>
  </inkml:definitions>
  <inkml:trace contextRef="#ctx0" brushRef="#br0">76 18 12710,'0'0'9498,"11"-4"-9373,-5 1-118,26-7 2,-31 9-7,0 1-1,0 0 0,0 0 0,0 0 1,0 1-1,0-1 0,0 0 1,0 0-1,0 1 0,0-1 0,0 0 1,-1 1-1,1-1 0,0 1 0,0-1 1,0 1-1,0-1 0,0 1 1,-1 0-1,1-1 0,0 1 0,-1 0 1,1 0-1,0 0 0,-1-1 1,1 1-1,-1 0 0,1 0 0,-1 0 1,0 0-1,1 0 0,-1 1 1,4 11 514,-3-8-735,1 1 0,-1-1 0,1 0 1,0 0-1,1 0 0,-1 0 1,6 8-1,-7-12 120,1 0 0,-1 0 0,1 0 0,-1 0 0,1 0 0,-1 0 0,1-1 0,-1 1 0,1 0 1,0-1-1,-1 0 0,1 1 0,0-1 0,0 0 0,-1 0 0,1 1 0,0-1 0,-1-1 0,1 1 0,0 0 0,0 0 0,-1-1 0,1 1 0,0-1 0,-1 1 0,1-1 1,-1 0-1,1 0 0,2-1 0,28-19-214,-28 17 322,1 0 0,1 1 0,-1-1 0,0 1 0,1 0 0,0 1 0,5-3 1,-9 9 96,-1 0 0,0 1 1,0-1-1,0 0 1,0 0-1,-1 1 1,0-1-1,0 0 1,0 1-1,-1 4 1,1-4 144,-1 8-72,-1 0 0,-1 0 1,1 0-1,-2-1 0,0 1 1,0-1-1,-2 0 0,1-1 1,-1 1-1,-1-1 0,0 0 1,0 0-1,-1-1 0,-10 10 1,7-8-69,0-1 0,-1 0 0,0 0 0,-1-1 0,0-1 0,0 0 0,-1-1 0,0 0 0,0-1 1,-1-1-1,-19 6 0,31-11-88,0 0 1,0 0 0,1-1-1,-1 1 1,0-1 0,0 0-1,0 0 1,0 0 0,0 0-1,0 0 1,-4-1 0,6 0-32,0 0 0,0 0 0,0 0 0,0 0 0,1 0 0,-1 0 0,0 0 0,0 0 0,1 0 0,-1 0 0,0 0 0,1-1 0,-1 1 0,1 0 0,-1 0 1,1-1-1,0 1 0,0 0 0,0-1 0,-1 1 0,1 0 0,0-1 0,1 1 0,-1 0 0,0-2 0,0 1-96,0-1-1,1 1 1,-1 0-1,0-1 1,1 1-1,-1 0 1,1 0-1,0-1 1,0 1-1,0 0 1,0 0-1,0 0 1,0 0-1,1 0 1,-1 0 0,1 1-1,-1-1 1,1 0-1,0 1 1,0-1-1,-1 1 1,1-1-1,0 1 1,3-1-1,30-19-3643</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1.628"/>
    </inkml:context>
    <inkml:brush xml:id="br0">
      <inkml:brushProperty name="width" value="0.05" units="cm"/>
      <inkml:brushProperty name="height" value="0.05" units="cm"/>
      <inkml:brushProperty name="color" value="#008C3A"/>
    </inkml:brush>
  </inkml:definitions>
  <inkml:trace contextRef="#ctx0" brushRef="#br0">5 309 19689,'0'0'3199,"20"-19"-2607,64-62-384,-76 74-206,0-1 1,-1 1-1,-1-1 0,1 0 1,-1-1-1,0 1 0,-1-1 0,0 0 1,-1-1-1,0 1 0,0-1 0,-1 0 1,0 0-1,-1 0 0,0 0 0,0-1 1,-1 1-1,-1 0 0,0-18 1,-1 27-11,0 0 0,0 0 1,0 1-1,0-1 0,1 1 1,-1-1-1,0 1 0,0-1 1,0 1-1,0-1 0,0 1 1,0 0-1,-1-1 0,1 1 1,0 0-1,0 0 0,0 0 1,0 0-1,0 0 0,0 0 1,0 0-1,0 1 0,0-1 1,-2 0-1,-1 1-22,-2-1 27,0 0 0,0 1-1,-1 0 1,1 0 0,0 0 0,0 1 0,0 0-1,1 0 1,-1 0 0,0 1 0,1 0-1,-1 0 1,1 0 0,0 1 0,0 0-1,1 0 1,-1 0 0,1 0 0,0 1 0,0 0-1,0 0 1,0 0 0,-2 6 0,0 0 4,1 0 1,1 0 0,0 0 0,0 0 0,1 1-1,1-1 1,0 1 0,0 0 0,1 0 0,1 0-1,1 15 1,-1-24 0,0-1 0,1 1 0,0-1 0,-1 1 0,1-1 0,0 1 0,0-1 0,1 0 0,-1 1 0,0-1 0,1 0 0,-1 0 0,1 0 0,0 0 0,0 0 0,-1 0 0,1-1 0,0 1 0,1 0 0,-1-1 0,0 0 0,0 1 0,1-1 0,-1 0 0,1 0 0,-1-1 0,1 1 0,4 0 0,7 2-11,2-1 0,-1 0 0,28-1 0,-33-1-5,2-1-30,0 1-1,0-1 1,-1-1-1,1 0 1,-1-1 0,1 0-1,-1-1 1,0 0-1,0-1 1,15-9-1,-20 10 31,0 0-1,-1 0 0,1 0 1,-1-1-1,1 0 0,-2 0 0,1-1 1,0 1-1,-1-1 0,0 0 1,-1 0-1,1 0 0,-1-1 0,0 1 1,-1-1-1,1 0 0,-1 0 0,1-12 1,-2 12 51,0-1 1,0 1-1,0 0 1,1 0-1,0 0 1,0 0-1,1 1 1,0-1-1,4-6 1,-5 10-29,0 1 0,1-1-1,0 1 1,0 0 0,-1 0 0,1 0 0,1 0 0,-1 0 0,0 1 0,0 0 0,0-1 0,1 1 0,-1 0 0,1 1 0,-1-1 0,1 0 0,-1 1 0,1 0 0,-1 0 0,6 1 0,-2-2-13,1 1 1,-1 1 0,0-1-1,0 1 1,0 1-1,-1-1 1,12 5 0,-15-5 1,-1 0-1,1 1 1,-1-1 0,0 1 0,1 0 0,-1 0-1,0 0 1,0 0 0,0 0 0,0 1 0,-1-1 0,1 0-1,-1 1 1,1 0 0,-1-1 0,0 1 0,0 0 0,0-1-1,0 1 1,-1 0 0,2 5 0,0 11 46,-1 1-1,-1-1 1,-1 1 0,-5 33 0,-1 31 129,7-84-184,0 1 0,0 0 0,0-1 0,0 1-1,1-1 1,-1 1 0,0 0 0,0-1 0,0 1 0,1 0 0,-1-1 0,0 1-1,1-1 1,-1 1 0,0-1 0,1 1 0,-1-1 0,1 1 0,-1-1-1,1 1 1,-1-1 0,1 0 0,-1 1 0,1-1 0,-1 0 0,1 1 0,-1-1-1,1 0 1,0 0 0,-1 1 0,1-1 0,-1 0 0,2 0 0,23 0-1050,-19 0 550,28-4-3811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1.981"/>
    </inkml:context>
    <inkml:brush xml:id="br0">
      <inkml:brushProperty name="width" value="0.05" units="cm"/>
      <inkml:brushProperty name="height" value="0.05" units="cm"/>
      <inkml:brushProperty name="color" value="#008C3A"/>
    </inkml:brush>
  </inkml:definitions>
  <inkml:trace contextRef="#ctx0" brushRef="#br0">9 44 21210,'0'0'2801,"-9"-43"-13494</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6.708"/>
    </inkml:context>
    <inkml:brush xml:id="br0">
      <inkml:brushProperty name="width" value="0.05" units="cm"/>
      <inkml:brushProperty name="height" value="0.05" units="cm"/>
      <inkml:brushProperty name="color" value="#FF0066"/>
    </inkml:brush>
  </inkml:definitions>
  <inkml:trace contextRef="#ctx0" brushRef="#br0">39 109 8228,'0'0'7851,"-1"-12"-3558,-2-16-2639,3-40 390,0 68-1850,0 8-202,3 23 7,0 0 0,2 0-1,2 0 1,17 51 0,-11-43 33,-3 1 1,7 47-1,-8 25 8,-10 211 0,-6-261-35,-22 96 0,17-106 5,2 1 0,-5 100 0,17 124 126,-5 292 302,-9-458-333,6-70-63,0 49 0,6 171 70,1-238-105,2 0 0,0-1 0,6 23 0,-3-23 6,-2 1-1,-1-1 0,1 25 1,-5 41 61,-18 127 1,2-12-28,4-42 61,6-50-46,8 127 1,1-88-23,-4-62 20,0-47-41,1-1 0,2 1 0,8 47 0,-8-81-6,1 0-1,-1-1 0,2 0 1,-1 1-1,0-1 1,1 0-1,0 0 1,1 0-1,-1 0 0,6 5 1,-8-10-12,0 0-1,0 0 1,0 0 0,0 0 0,1 0 0,-1 0-1,0 0 1,1-1 0,-1 1 0,1 0 0,-1-1 0,1 1-1,-1-1 1,1 0 0,-1 1 0,1-1 0,-1 0-1,3 0 1,-1 0-22,0-1-1,-1 0 0,1 1 1,-1-1-1,0 0 0,1 0 0,-1-1 1,0 1-1,1 0 0,-1-1 1,0 0-1,0 1 0,0-1 1,-1 0-1,3-2 0,-2 2-109,0 0 0,0-1 0,-1 1 0,1 0 0,0-1 0,-1 1 0,0-1 0,1 0 0,-1 0 0,0 1 0,-1-1 0,1 0 0,0 0 0,-1 0 0,1 0 0,-1-3 0,1-31-2678</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8.520"/>
    </inkml:context>
    <inkml:brush xml:id="br0">
      <inkml:brushProperty name="width" value="0.05" units="cm"/>
      <inkml:brushProperty name="height" value="0.05" units="cm"/>
      <inkml:brushProperty name="color" value="#FF0066"/>
    </inkml:brush>
  </inkml:definitions>
  <inkml:trace contextRef="#ctx0" brushRef="#br0">1 33 11413,'0'0'11199,"21"3"-11273,352-27-646,-351 23 704,-12 1 21,0 0 0,0-1 0,-1 0 0,1-1-1,16-4 1,-25 13 3134,4 18-3380,9 25 266,33 80 1,-31-94-26,-2 0 1,-2 1-1,-2 0 1,12 75-1,-12 308 12,-10-339-11,-3-31 1,-2 0-1,-12 56 0,7-57 4,3 1 0,-1 59 0,10 33 19,1-49 10,-4 0 0,-17 127-1,3-143-30,7-40 19,1 0 0,-3 71 1,12 24 44,-5 150 66,-4-232-105,-15 58 0,2-9 124,9-9-122,5 0 1,6 110-1,1-88-1,-2-94-9,-1 1 0,-1-1 0,-10 35-1,8-35 2,1 1-1,0-1 0,-2 38 0,7 13 21,1-13 24,-11 100 0,4-113-9,3 1 0,5 62 0,-1-15 93,-3-15-126,-1-35 8,2 1 0,7 62-1,2-79 140,-1 9-882,-35-50-2156,-8-4-1534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48.868"/>
    </inkml:context>
    <inkml:brush xml:id="br0">
      <inkml:brushProperty name="width" value="0.05" units="cm"/>
      <inkml:brushProperty name="height" value="0.05" units="cm"/>
      <inkml:brushProperty name="color" value="#FF0066"/>
    </inkml:brush>
  </inkml:definitions>
  <inkml:trace contextRef="#ctx0" brushRef="#br0">1 49 17448,'0'0'4594,"12"13"-4066,26-13-320,-1 0-112,0 0-31,5-3-17,-1-5-48,-8 3 0,-12-3 0,12 1-337,-4-5-1215,4-6-5748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50.121"/>
    </inkml:context>
    <inkml:brush xml:id="br0">
      <inkml:brushProperty name="width" value="0.05" units="cm"/>
      <inkml:brushProperty name="height" value="0.05" units="cm"/>
      <inkml:brushProperty name="color" value="#FF0066"/>
    </inkml:brush>
  </inkml:definitions>
  <inkml:trace contextRef="#ctx0" brushRef="#br0">0 0 10613,'0'0'10143,"10"16"-9492,33 78 875,-24-32-1166,-6-23-258,-1 1 0,-2 0 0,-2 0 0,-2 1-1,2 44 1,8 200-8,1 1-57,2 413 307,-19-339-184,-29-154-116,-1 4 11,29 94-19,-1 26 184,-28-116-92,2-27-109,12-66 59,7-62-5,-2 86 0,9 33 40,5 190 345,17-140-770,-24-271-926,-17-23-1390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51.760"/>
    </inkml:context>
    <inkml:brush xml:id="br0">
      <inkml:brushProperty name="width" value="0.05" units="cm"/>
      <inkml:brushProperty name="height" value="0.05" units="cm"/>
      <inkml:brushProperty name="color" value="#FF0066"/>
    </inkml:brush>
  </inkml:definitions>
  <inkml:trace contextRef="#ctx0" brushRef="#br0">61 53 8996,'0'0'6881,"-10"-3"-6094,-32-10 400,34 9 4572,18 3-6718,-5 2 1409,479-16-517,-349 9-533,-129 6 681,-6 0-53,0 1-1,1-1 0,-1 0 0,0 0 1,1 0-1,-1 0 0,1 0 0,-1 0 1,1 0-1,-1 0 0,0 0 0,1 0 1,-1 0-1,1 0 0,-1 0 0,0 0 0,1-1 1,-1 1-1,1 0 0,-1 0 0,0 0 1,1-1-1,-1 1 0,0 0 0,1 0 1,-1-1-1,0 1 0,1 0 0,-1-1 1,0 1-1,0 0 0,1-1 0,-1 1 1,0 0-1,0-1 0,0 1 0,0 0 1,1-1-1,-1 1 0,0-1 0,0 1 1,0 0-1,0-1 0,0 1 0,0-1 1,0 1-1,0-1 0,0 1 0,0-1 1,17 17-199,0 15 205,-2 1 0,-1 0 1,-2 1-1,0 0 0,-3 1 1,6 36-1,15 213 98,-29-269-133,6 51 8,4 1 1,22 74-1,-16-76 4,-3 1-1,6 76 0,-14 298 113,-8-260-142,-2-87 39,-21 114-1,17-148 17,-74 432 20,58-306 170,12-73-196,3-43-7,3-11 63,-23 94 0,21-116-37,1 0 0,1 1 0,-1 47 1,8 113 66,1-77 75,-2 452 297,-12-470-440,11-99-99,1-1 0,-1 1 0,0-1 1,0 1-1,0-1 0,0 1 0,0-1 0,0 1 0,0-1 0,0 0 0,-1 1 0,1-1 0,0 0 1,-1 0-1,1 0 0,-1 0 0,1-1 0,-3 2 0,-29 12-1708,17-14-1531,-10 0-5250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3.803"/>
    </inkml:context>
    <inkml:brush xml:id="br0">
      <inkml:brushProperty name="width" value="0.05" units="cm"/>
      <inkml:brushProperty name="height" value="0.05" units="cm"/>
      <inkml:brushProperty name="color" value="#004F8B"/>
    </inkml:brush>
  </inkml:definitions>
  <inkml:trace contextRef="#ctx0" brushRef="#br0">43 4 20041,'0'0'4458,"-3"-3"-4036,-1 10-524,3 2 79,0 0-1,1 0 0,0 0 1,1 0-1,0 0 0,0 0 1,4 15-1,26 73 55,-7-26-14,-13-22-769,-1 0-1,-3 1 1,2 80 0,-10-136 744,1-1 0,-1 1 0,-1-1 0,1 1 0,-1 0 0,0-1 0,-1 1 0,0 0 0,0 0 0,0 1 0,-6-10 0,0 3 124,0 1-1,-1 0 1,0 1 0,-17-14-1,27 24-93,0-1 0,-1 1 0,1-1 0,-1 1 0,1 0 0,-1 0 0,1-1 0,-1 1 0,1 0-1,-1 0 1,1-1 0,-1 1 0,1 0 0,-1 0 0,1 0 0,-1 0 0,1 0 0,-1 0-1,0 0 1,1 0 0,-1 0 0,1 0 0,-1 0 0,1 0 0,-1 0 0,1 0 0,-1 0-1,1 1 1,-1-1 0,1 0 0,-1 0 0,0 1 0,-11 19 35,4 25-164,8-45 108,-1 8-28,0 0 0,1-1-1,0 1 1,1-1 0,-1 1 0,3 8 0,-2-14-1,-1 0 1,1-1-1,0 1 1,0 0-1,0-1 1,0 1-1,0 0 1,1-1 0,-1 1-1,0-1 1,1 0-1,-1 1 1,1-1-1,-1 0 1,1 0-1,0 0 1,-1 0 0,1 0-1,0 0 1,0-1-1,0 1 1,-1-1-1,1 1 1,0-1-1,0 0 1,0 1-1,3-1 1,10 1-108,0 0-1,0-1 1,0-1-1,0 0 1,0-1-1,0-1 1,0 0-1,-1-1 1,28-11-1,-3-4 187,-1-2-1,42-30 1,-77 49-49,24-15 157,1 0 0,0 2-1,35-13 1,-53 24-113,0 0 0,1 1 0,-1 0 0,1 1 1,-1 0-1,1 1 0,0 0 0,0 1 0,-1 0 0,1 0 1,0 1-1,0 1 0,13 3 0,-20-4-48,0 1 0,0 0 0,-1-1 0,1 2 1,-1-1-1,1 0 0,-1 1 0,0-1 0,0 1 0,0 0 0,-1 0 0,1 0 0,0 0 1,-1 0-1,0 1 0,0-1 0,0 1 0,1 4 0,0 0-3,0 1 0,0 0 0,-1 0-1,-1 0 1,0 0 0,0 1 0,0 8 0,-1-15 4,0 0 0,-1 0 0,1 0 1,-1 0-1,1 0 0,-1-1 0,0 1 1,0 0-1,0 0 0,0-1 0,0 1 1,-1-1-1,1 1 0,-1-1 1,0 1-1,0-1 0,0 0 0,-2 2 1,0-1 10,-1 1 0,1-1 0,-1 0 0,0-1 0,0 1 0,0-1 0,0 0 0,-11 2 0,-7 1 156,0-2 0,-1-1 1,-36-1-1,48-1-32,10 0-135,0 0 1,0-1-1,0 1 1,0 0-1,0-1 0,0 1 1,0-1-1,0 0 1,1 0-1,-1 0 1,0 0-1,0 0 1,1 0-1,-1 0 0,0 0 1,1-1-1,-1 1 1,1-1-1,0 1 1,-1-1-1,1 0 1,0 1-1,0-1 0,0 0 1,0 0-1,0 0 1,1 0-1,-1 1 1,0-1-1,1 0 1,0 0-1,-1 0 1,1-1-1,0 1 0,0 0 1,0 0-1,0 0 1,0 0-1,1 0 1,-1 0-1,1 0 1,-1 0-1,1 0 0,0 0 1,0 1-1,0-1 1,0 0-1,0 0 1,0 1-1,0-1 1,0 0-1,1 1 0,-1-1 1,1 1-1,-1 0 1,1-1-1,2 0 1,13-8-1062,-1 1-1,35-12 1,-50 21 991,23-9-5361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52.134"/>
    </inkml:context>
    <inkml:brush xml:id="br0">
      <inkml:brushProperty name="width" value="0.05" units="cm"/>
      <inkml:brushProperty name="height" value="0.05" units="cm"/>
      <inkml:brushProperty name="color" value="#FF0066"/>
    </inkml:brush>
  </inkml:definitions>
  <inkml:trace contextRef="#ctx0" brushRef="#br0">0 36 11653,'0'0'8410,"0"1"-8242,1 0 1,-1 0 0,0 0 0,0 0 0,0 0 0,1 0 0,-1 0 0,0 0 0,1 0 0,-1 0 0,1 0 0,-1 0-1,1 0 1,-1-1 0,1 1 0,0 0 0,-1 0 0,2 0 0,495-32 229,-403 22-655,-16 5-479,-228-1-1854,74 0-1602</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1.575"/>
    </inkml:context>
    <inkml:brush xml:id="br0">
      <inkml:brushProperty name="width" value="0.05" units="cm"/>
      <inkml:brushProperty name="height" value="0.05" units="cm"/>
      <inkml:brushProperty name="color" value="#5B2D90"/>
    </inkml:brush>
  </inkml:definitions>
  <inkml:trace contextRef="#ctx0" brushRef="#br0">197 108 5555,'0'0'15940,"6"-12"-15801,19-37-56,-24 48-61,-1-1-1,1 0 1,0 0 0,0 0 0,-1 0 0,1 0 0,-1 0 0,1 0 0,-1 0 0,0 0-1,0 0 1,0 0 0,0 0 0,-1-3 0,1 4-3,-1 0-1,1 0 1,-1 1 0,1-1 0,-1 0-1,1 0 1,-1 1 0,1-1 0,-1 0-1,0 1 1,1-1 0,-1 1 0,0-1-1,1 1 1,-1-1 0,0 1 0,0-1-1,0 1 1,0 0 0,1-1 0,-1 1-1,-1 0 1,-3-1 4,1 1 0,-1 0 0,0 0 0,0 0 0,1 1 0,-1-1 0,0 1-1,-6 2 1,2 1-20,0-1 0,0 1 1,0 0-1,1 1 0,0 0 0,0 0 0,0 1 0,1 0 0,0 1 0,0-1 0,1 1 0,-1 1 0,1-1 0,1 1 0,-5 8 0,3-4 5,1-1-1,1 2 1,0-1 0,0 0 0,1 1-1,1 0 1,0 0 0,1 0-1,0 0 1,1 15 0,1-8-5,-1-12 3,1 0 1,0 0-1,1 0 1,2 13-1,-2-18-4,0-1-1,0 1 0,0-1 0,0 1 1,0-1-1,1 0 0,-1 1 1,1-1-1,0 0 0,0 0 0,0 0 1,0 0-1,0 0 0,0-1 1,0 1-1,0-1 0,4 3 0,4 0-324,-1 1 0,1-1 0,0-1 0,0 0-1,0 0 1,0-1 0,1 0 0,10 0-1,-8-2-501,0 0 0,-1-1 0,1-1 0,0 0 0,-1 0 0,1-1 0,-1-1 0,0 0 0,0-1 0,12-7 0,9-3-8096</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2.231"/>
    </inkml:context>
    <inkml:brush xml:id="br0">
      <inkml:brushProperty name="width" value="0.05" units="cm"/>
      <inkml:brushProperty name="height" value="0.05" units="cm"/>
      <inkml:brushProperty name="color" value="#5B2D90"/>
    </inkml:brush>
  </inkml:definitions>
  <inkml:trace contextRef="#ctx0" brushRef="#br0">85 58 10901,'0'0'10434,"-1"-6"-9767,1 5-650,0 0 0,1-1-1,-1 1 1,0 0 0,0 0 0,-1 0 0,1 0-1,0 0 1,0 0 0,0 0 0,-1 0 0,1 0-1,-1 0 1,1 0 0,-1 0 0,1 0 0,-1 0-1,1 0 1,-1 1 0,0-1 0,1 0 0,-1 0-1,0 1 1,0-1 0,0 0 0,1 1 0,-1-1-1,0 0 1,0 1 0,0 0 0,0-1 0,0 1-1,-1-1 1,-1 2-2,0 0 1,1 0-1,-1 0 0,1 0 0,-1 1 0,1-1 1,0 1-1,-1-1 0,1 1 0,0 0 1,0 0-1,0 0 0,0 0 0,1 0 0,-1 0 1,-1 3-1,-1 1-19,1 0 0,0 0 0,0 0 0,0 0 0,1 0 0,0 1 0,0-1 0,1 1-1,-1-1 1,1 1 0,1 0 0,0-1 0,0 1 0,1 11 0,-1-3-178,0-14 121,1-1-1,-1 1 1,0 0 0,1-1-1,-1 1 1,1 0 0,-1-1-1,1 1 1,-1-1 0,1 1 0,0-1-1,-1 1 1,1-1 0,0 1-1,-1-1 1,1 1 0,0-1-1,-1 0 1,1 0 0,0 1-1,0-1 1,-1 0 0,1 0-1,0 0 1,0 0 0,0 0-1,-1 0 1,1 0 0,0 0-1,0 0 1,-1 0 0,1 0-1,0 0 1,0-1 0,-1 1 0,1 0-1,0-1 1,0 1 0,0-1-1,34-13-868,-29 8 928,0-1 1,0 0-1,-1 0 0,0 0 0,0 0 1,-1-1-1,0 0 0,5-15 0,-6 15 110,0 1 1,0-1-1,1 1 0,0 0 0,0 0 0,0 1 0,1-1 1,0 1-1,1 0 0,6-6 0,-11 11-86,0 0 1,0 0-1,-1 1 1,1-1-1,0 1 0,0-1 1,0 1-1,0-1 1,0 1-1,1 0 0,-1-1 1,0 1-1,0 0 1,0 0-1,0 0 0,0 0 1,0 0-1,0 0 1,0 0-1,1 0 0,-1 0 1,0 1-1,0-1 1,0 0-1,0 1 0,0-1 1,2 1-1,-1 1-7,0 0 0,0 0 0,0 0 0,-1 0 0,1 0 0,0 0 0,-1 1 0,1-1 0,-1 0 0,0 1 0,1 2 0,2 4 3,-1 0 1,-1 1-1,0-1 1,0 0-1,1 17 1,5 56-355,-6-93-1817,9-11 1237,0 0 0,17-24 1,3-5 2090,-31 50-1090,0 1 0,1-1 0,-1 1 0,0-1 0,0 1-1,1-1 1,-1 1 0,0-1 0,1 1 0,-1-1 0,1 1 0,-1 0-1,1-1 1,-1 1 0,0-1 0,1 1 0,-1 0 0,1 0 0,0-1-1,-1 1 1,1 0 0,-1 0 0,1 0 0,-1-1 0,1 1 0,-1 0-1,1 0 1,0 0 0,-1 0 0,1 0 0,-1 0 0,1 0 0,0 0-1,-1 1 1,1-1 0,-1 0 0,1 0 0,-1 0 0,1 1 0,-1-1 0,1 0-1,-1 0 1,1 1 0,-1-1 0,1 1 0,-1-1 0,1 0 0,-1 1-1,0-1 1,1 1 0,-1-1 0,0 1 0,1-1 0,-1 2 0,22 36-389,-15-25 806,-1-3-431,-1 0 0,-1 1 0,1 0-1,4 22 1,12 25-72,-21-57-2,1-1 0,-1 1 0,1 0 0,-1-1 0,1 1 0,-1-1 0,1 1 1,0-1-1,0 1 0,-1-1 0,1 1 0,0-1 0,0 1 0,-1-1 0,1 0 0,0 1 1,0-1-1,0 0 0,-1 0 0,1 0 0,0 0 0,0 0 0,0 0 0,0 0 1,0 0-1,-1 0 0,1 0 0,0 0 0,0 0 0,0-1 0,0 1 0,-1 0 0,1-1 1,1 0-1,26-17 10,-21 10 5,0-1-1,-1 0 1,0 0-1,0 0 1,-1-1 0,0 0-1,-1 0 1,0 0-1,0 0 1,-1-1-1,-1 1 1,0-1 0,0 0-1,0-16 1,-2 27-70,0-1 1,0 0 0,0 0 0,0 1-1,0-1 1,1 0 0,-1 1-1,0-1 1,0 0 0,1 1 0,-1-1-1,1 0 1,-1 1 0,0-1 0,1 0-1,-1 1 1,1-1 0,-1 1 0,1-1-1,0 1 1,-1 0 0,1-1-1,-1 1 1,1-1 0,0 1 0,-1 0-1,1 0 1,0-1 0,0 1 0,-1 0-1,1 0 1,0 0 0,-1 0-1,1 0 1,0 0 0,0 0 0,-1 0-1,1 0 1,0 0 0,0 0 0,-1 0-1,2 1 1,0-1-242,10 0-3612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6:58.419"/>
    </inkml:context>
    <inkml:brush xml:id="br0">
      <inkml:brushProperty name="width" value="0.05" units="cm"/>
      <inkml:brushProperty name="height" value="0.05" units="cm"/>
      <inkml:brushProperty name="color" value="#5B2D90"/>
    </inkml:brush>
  </inkml:definitions>
  <inkml:trace contextRef="#ctx0" brushRef="#br0">34 122 12326,'0'0'5741,"0"-5"-5330,0-11-103,1 11-72,-1 0 1,0 0 0,1 0 0,-2 0-1,1 0 1,0 1 0,-1-1 0,0 0-1,0 0 1,-1 0 0,1 1 0,-1-1 0,0 1-1,0-1 1,-1 1 0,1 0 0,-1 0-1,0 0 1,0 0 0,-5-4 0,8 66 483,16 409-693,5 117-25,-14-519 9,2 1 0,27 93-1,54 121 9,-84-265-22,4 19 5,-1 1 1,-2 0-1,-1 0 0,2 46 0,-7 147-15,-4-105 21,7 1012 194,-8-886-154,3-225-21,-2 0 0,-1 0 0,-1 0 0,-14 42-1,9-35 37,-9 56-1,12-6 101,7 130-1,2-92-23,-3-119-151,1 0 0,-1-1-1,0 1 1,1 0 0,-1 0-1,0-1 1,1 1 0,-1 0-1,0-1 1,1 1 0,-1 0-1,1-1 1,-1 1 0,1-1-1,-1 1 1,1-1 0,-1 1-1,1-1 1,0 1 0,-1-1-1,1 0 1,0 1 0,-1-2-1,-5-13-1078,1-1 0,1 1 0,0-1 0,-1-17-1,-8-52-12623</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0.085"/>
    </inkml:context>
    <inkml:brush xml:id="br0">
      <inkml:brushProperty name="width" value="0.05" units="cm"/>
      <inkml:brushProperty name="height" value="0.05" units="cm"/>
      <inkml:brushProperty name="color" value="#5B2D90"/>
    </inkml:brush>
  </inkml:definitions>
  <inkml:trace contextRef="#ctx0" brushRef="#br0">4 21 8340,'0'0'7745,"-3"-1"-7185,27-3 4641,126-6-5277,152 4 1967,-298 13-1957,41 215 64,9 62 52,18 23 24,-46-217-30,26 175 1,-42-167-37,53 663 445,-40-579-226,-14-126-188,5 101-1,-12-97-23,-1-32 12,0 0 0,-2 0 1,-1 0-1,-1 0 1,-8 29-1,-8 25 37,3 0-1,-6 94 1,-6 40 6,22-169-41,3 0-1,4 88 1,2-40-11,-4-79-11,-1-1 0,0 1 0,-1-1 0,-1 0 0,0 0 0,-1 0 0,0 0 0,-1-1-1,-1 0 1,-9 14 0,10-16-5,2 1 0,0 1 0,1-1 0,0 1 0,1 0 0,1 0 0,0 0 0,1 0 0,3 25 0,-2 2 36,-2 26-19,-1-29 53,6 65 0,8-27 2,-12-32-114,0-44-120,-2-37-4658,-9 15-4061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0.511"/>
    </inkml:context>
    <inkml:brush xml:id="br0">
      <inkml:brushProperty name="width" value="0.05" units="cm"/>
      <inkml:brushProperty name="height" value="0.05" units="cm"/>
      <inkml:brushProperty name="color" value="#5B2D90"/>
    </inkml:brush>
  </inkml:definitions>
  <inkml:trace contextRef="#ctx0" brushRef="#br0">42 8 6851,'0'0'7969,"-7"3"-7142,-1 0-413,-5 2 100,0 1 2685,24-5 418,4 0-3699,261-15 484,-116 4-524,-238 8-2328,31 2-2023,-17 0-9488</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3.039"/>
    </inkml:context>
    <inkml:brush xml:id="br0">
      <inkml:brushProperty name="width" value="0.05" units="cm"/>
      <inkml:brushProperty name="height" value="0.05" units="cm"/>
      <inkml:brushProperty name="color" value="#5B2D90"/>
    </inkml:brush>
  </inkml:definitions>
  <inkml:trace contextRef="#ctx0" brushRef="#br0">101 18 12822,'0'0'9031,"-1"-4"-8551,1 4-474,0-1 1,0 1 0,0-1-1,0 1 1,0-1-1,0 1 1,0-1-1,0 1 1,0-1-1,0 1 1,0-1-1,0 1 1,-1-1 0,1 1-1,0-1 1,0 1-1,-1-1 1,1 1-1,0 0 1,0-1-1,-1 1 1,1 0-1,0-1 1,-1 1 0,1 0-1,-1-1 1,1 1-1,0 0 1,-1-1-1,1 1 1,-1 0-1,1 0 1,-1 0-1,1 0 1,-1-1 0,1 1-1,-1 0 1,1 0-1,-1 0 1,1 0-1,-1 0 1,1 0-1,-1 0 1,1 0-1,-1 0 1,0 1-1,-24 21 105,17-11-55,0 0-1,1 0 1,-12 24-1,15-19-39,0-1 0,1 0-1,0 1 1,1 0 0,1 0 0,1-1-1,0 1 1,1 0 0,4 24 0,-4-38-42,0 1 0,1-1 1,-1 0-1,0 0 0,1 0 1,-1 0-1,1 0 1,0 0-1,0 0 0,0 0 1,0-1-1,0 1 0,0-1 1,0 1-1,0-1 0,1 0 1,-1 0-1,0 0 1,1 0-1,-1 0 0,1-1 1,-1 1-1,1-1 0,-1 1 1,4-1-1,11 1-475,-1 0-1,30-3 1,-33 2 110,23-6-3218,-5-10-4707</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3.512"/>
    </inkml:context>
    <inkml:brush xml:id="br0">
      <inkml:brushProperty name="width" value="0.05" units="cm"/>
      <inkml:brushProperty name="height" value="0.05" units="cm"/>
      <inkml:brushProperty name="color" value="#5B2D90"/>
    </inkml:brush>
  </inkml:definitions>
  <inkml:trace contextRef="#ctx0" brushRef="#br0">84 43 17688,'0'0'5344,"-10"3"-5256,5-2-80,-36 14 7,39-14-14,0 0-1,0 0 1,0 0 0,1 0 0,-1 1-1,1-1 1,-1 1 0,1-1-1,-1 1 1,1 0 0,0-1-1,0 1 1,0 0 0,0 0 0,0 0-1,0 0 1,1 0 0,-1 0-1,0 0 1,1 0 0,0 0 0,-1 0-1,1 2 1,0-2-50,0-1 1,0 1-1,0-1 1,0 1-1,0 0 0,1-1 1,-1 1-1,0-1 1,1 1-1,-1-1 0,1 1 1,0-1-1,-1 1 1,1-1-1,0 0 0,0 1 1,0-1-1,0 0 1,0 0-1,0 0 0,0 1 1,1-1-1,-1 0 1,0-1-1,1 1 0,-1 0 1,0 0-1,1 0 1,-1-1-1,1 1 0,-1-1 1,1 1-1,-1-1 1,1 0-1,-1 0 0,1 1 1,0-1-1,-1 0 1,1 0-1,-1-1 0,1 1 1,0 0-1,-1 0 1,1-1-1,-1 1 0,1-1 1,-1 0-1,1 1 1,-1-1-1,2-1 0,1 0 41,-1-1 0,0 1-1,0-1 1,0 1 0,-1-1-1,1 0 1,-1 0 0,1-1 0,-1 1-1,0 0 1,0-1 0,0 1-1,-1-1 1,1 0 0,-1 1-1,0-1 1,0 0 0,0 0-1,0-6 1,0 4 67,0 0 0,0 1-1,1-1 1,0 1 0,0 0 0,1-1 0,-1 1-1,5-6 1,-6 10-56,1 0 0,-1-1 0,0 1-1,1 0 1,-1 1 0,1-1 0,-1 0-1,1 0 1,-1 1 0,1-1 0,-1 1-1,1-1 1,0 1 0,-1-1 0,1 1-1,0 0 1,-1 0 0,1 0 0,0 0-1,-1 0 1,1 1 0,0-1 0,-1 0-1,1 1 1,-1-1 0,1 1 0,0-1-1,-1 1 1,1 0 0,-1 0 0,0 0-1,3 2 1,1 0 2,0 1 1,0 0-1,-1 0 0,1 0 1,-1 0-1,0 1 0,5 8 1,-5-4-247,0 1 1,-1 0-1,0 0 1,0 0-1,-1 0 1,-1 1 0,1 19-1,-2-35 284,1 1 0,0 0 0,-1 0 1,1 0-1,0 0 0,1 0 0,-1 0 0,1 0 0,0 0 0,0 0 0,0 0 0,0 1 0,1-1 1,0 1-1,-1 0 0,1 0 0,0 0 0,0 0 0,1 0 0,3-2 0,-4 3-14,-1 1 0,1-1 0,0 1 0,-1 0 0,1 0 0,0 0 0,0 0 0,0 0 0,0 0 0,0 1 0,0 0 0,0-1 0,0 1 0,0 0 0,0 0 0,0 1 0,0-1 0,0 1 0,0-1 0,0 1 0,-1 0 0,1 0-1,0 1 1,0-1 0,-1 0 0,1 1 0,-1-1 0,1 1 0,3 3 0,34 32-2867,-30-33-2034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3.865"/>
    </inkml:context>
    <inkml:brush xml:id="br0">
      <inkml:brushProperty name="width" value="0.05" units="cm"/>
      <inkml:brushProperty name="height" value="0.05" units="cm"/>
      <inkml:brushProperty name="color" value="#5B2D90"/>
    </inkml:brush>
  </inkml:definitions>
  <inkml:trace contextRef="#ctx0" brushRef="#br0">0 86 19289,'0'0'1721,"8"17"-1206,-3-8-473,4 12 3,1-1 0,1 0 0,1-1 0,1 0 0,23 25 0,-35-43-52,0 0 1,0 0 0,0 0 0,0 0 0,0 0 0,1 0-1,-1 0 1,0 0 0,1 0 0,-1-1 0,1 1-1,-1-1 1,1 1 0,-1-1 0,1 1 0,-1-1 0,1 0-1,-1 0 1,1 0 0,0 0 0,-1 0 0,1 0-1,-1 0 1,1-1 0,-1 1 0,1 0 0,-1-1 0,1 1-1,-1-1 1,1 0 0,-1 1 0,0-1 0,1 0-1,-1 0 1,0 0 0,0 0 0,1 0 0,-1 0 0,0 0-1,0 0 1,0-1 0,0 1 0,-1 0 0,1-1-1,1-1 1,5-9 113,0-1 0,0 0 0,8-27 0,-9 26-58,7-26-242,-10 27 314,1 1 1,1 0-1,0 0 0,8-14 0,-11 23-324,0 0 0,0 0 0,0 1 0,1-1 0,-1 1 0,0-1 0,1 1 0,0 0 0,-1 0 0,1 0 0,0 1 0,0-1 0,0 1 0,0-1 0,0 1 0,1 0 0,-1 0 0,0 0 0,1 1 0,-1-1 0,4 1 0,14 0-6392</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4.792"/>
    </inkml:context>
    <inkml:brush xml:id="br0">
      <inkml:brushProperty name="width" value="0.05" units="cm"/>
      <inkml:brushProperty name="height" value="0.05" units="cm"/>
      <inkml:brushProperty name="color" value="#5B2D90"/>
    </inkml:brush>
  </inkml:definitions>
  <inkml:trace contextRef="#ctx0" brushRef="#br0">47 0 16776,'0'0'5357,"-6"23"-5026,5-20-321,-8 33 86,0 0 0,3 1 0,-4 60 0,10-3-175,0-73-136,0-65 157,-3-25 54,1 41 78,2 0 1,0 0-1,7-46 1,-7 71-42,1 0 1,0 0 0,-1 0-1,1 0 1,0 1 0,1-1-1,-1 0 1,0 0 0,1 1-1,0-1 1,-1 1-1,1-1 1,0 1 0,0 0-1,0 0 1,1 0 0,-1 0-1,0 0 1,1 0 0,-1 1-1,5-3 1,-5 4-23,0-1 1,0 1-1,1 0 0,-1 0 1,0 0-1,1 0 0,-1 0 1,0 1-1,0-1 1,1 0-1,-1 1 0,0 0 1,0 0-1,0-1 0,0 1 1,0 1-1,0-1 1,0 0-1,0 0 0,0 1 1,0-1-1,-1 1 0,1-1 1,-1 1-1,1 0 0,-1 0 1,0-1-1,2 4 1,4 5-10,-1 1 1,-1 0 0,1 0 0,-2 0-1,5 14 1,11 28-110,-19-51 53,1-1 0,-1 1 0,0 0 0,1 0 0,-1-1 0,1 1 0,0 0 0,-1-1 0,1 0 0,0 1 0,0-1 0,0 0 0,0 0 0,0 0 0,0 0 0,0 0 0,0-1 0,1 1 0,-1-1-1,0 1 1,0-1 0,0 0 0,1 0 0,-1 0 0,0 0 0,0 0 0,1 0 0,-1-1 0,0 1 0,0-1 0,0 0 0,4-1 0,1 0 9,0-1-1,-1 0 0,1 0 1,-1 0-1,0-1 1,0 0-1,0 0 0,11-11 1,28-49 789,-43 63-408,1 4-323,0 1-1,0-1 0,-1 1 0,1 0 1,-1 0-1,1 0 0,-1 0 0,0 0 0,-1 0 1,2 5-1,2 2 0,4 8-7,-8-16-4,0 0 0,0 1-1,0-1 1,1 0-1,0 1 1,-1-1 0,1 0-1,0 0 1,0-1-1,1 1 1,-1 0 0,1-1-1,-1 1 1,1-1-1,0 0 1,0 0 0,0 0-1,0 0 1,0 0-1,0-1 1,0 1 0,1-1-1,-1 0 1,1 0-1,-1 0 1,6 0-1,14 0-90,0-1 0,-1-1 0,1-1 0,37-9 0,-49 8 16,-1 1 1,0-2-1,0 1 0,0-1 0,0-1 1,-1 1-1,0-2 0,0 1 1,0-1-1,-1-1 0,0 0 1,9-9-1,-15 14 81,0 0 0,-1 0 1,1 0-1,-1 0 0,0 0 0,0 0 1,0 0-1,0 0 0,0 0 1,0-1-1,0 1 0,-1 0 0,1-1 1,-1 1-1,0 0 0,1-1 1,-1 1-1,0-1 0,-1 1 0,1-1 1,-1-1-1,1 2 27,-1 1-1,0 0 1,0 0-1,1 0 1,-1-1 0,0 1-1,0 0 1,0 0 0,0 0-1,0 0 1,0 1 0,0-1-1,-1 0 1,1 0-1,0 1 1,0-1 0,-1 1-1,1-1 1,0 1 0,-1-1-1,1 1 1,-1 0-1,1 0 1,0-1 0,-1 1-1,1 0 1,-1 1 0,1-1-1,0 0 1,-1 0-1,1 0 1,-3 2 0,-6 1-11,0 0 0,0 1 1,0 1-1,1 0 0,-1 0 1,1 1-1,0 0 0,1 1 1,0 0-1,0 0 1,0 0-1,1 1 0,0 0 1,0 1-1,1 0 0,0 0 1,1 0-1,0 1 0,-6 16 1,10-25-45,0 0 1,1 0 0,-1 0-1,1 0 1,0 0 0,-1 1-1,1-1 1,0 0 0,0 0-1,0 0 1,0 0 0,0 0-1,0 1 1,0-1 0,0 0-1,0 0 1,0 0-1,1 0 1,-1 1 0,0-1-1,1 0 1,-1 0 0,1 0-1,-1 0 1,1 0 0,0 0-1,-1 0 1,1 0 0,1 1-1,0-2 13,0 0-1,-1 0 0,1 1 1,0-1-1,0 0 0,0-1 1,0 1-1,0 0 0,-1 0 1,1-1-1,0 1 0,0-1 1,0 0-1,-1 0 0,1 1 1,1-2-1,15-8 29,-1-1 0,21-16 0,-36 25-40,7-5 34,-3 3 7,0-1 1,0 1-1,0-2 0,0 1 0,-1-1 1,0 0-1,5-7 0,-10 13-17,0 0 1,0 1-1,0-1 0,0 0 1,0 0-1,0 0 1,0 0-1,0 1 0,0-1 1,0 0-1,0 0 0,0 0 1,0 1-1,0-1 0,0 0 1,0 0-1,0 0 1,0 0-1,0 1 0,0-1 1,0 0-1,1 0 0,-1 0 1,0 0-1,0 1 0,0-1 1,0 0-1,0 0 0,0 0 1,1 0-1,-1 0 1,0 0-1,0 0 0,0 1 1,0-1-1,1 0 0,-1 0 1,0 0-1,0 0 0,0 0 1,1 0-1,-1 0 0,0 0 1,0 0-1,0 0 1,0 0-1,1 0 0,-1 0 1,0 0-1,0 0 0,0 0 1,1 0-1,-1 0 0,0 0 1,0-1-1,0 1 1,0 0-1,1 0 0,-1 0 1,0 0-1,0 0 0,0 0 1,0 0-1,0-1 0,1 1 1,-1 0-1,0 0 0,0 0 1,3 14-84,-3-13 89,2 9 26,1 0 0,0 1-1,1-1 1,0-1 0,1 1-1,-1 0 1,8 8 0,-10-14-298,0 0 0,1 0 0,0 0 0,0 0 0,0 0 0,1-1 0,-1 0 0,1 1 1,0-1-1,0-1 0,0 1 0,0-1 0,0 1 0,1-1 0,-1 0 0,1-1 0,5 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4.827"/>
    </inkml:context>
    <inkml:brush xml:id="br0">
      <inkml:brushProperty name="width" value="0.05" units="cm"/>
      <inkml:brushProperty name="height" value="0.05" units="cm"/>
      <inkml:brushProperty name="color" value="#004F8B"/>
    </inkml:brush>
  </inkml:definitions>
  <inkml:trace contextRef="#ctx0" brushRef="#br0">54 50 13766,'0'0'9311,"0"-8"-8646,0-26-145,0 26-208,1 62-378,1-1 0,15 83 0,-6-55 56,-3 1-1,-5 112 0,-3-150-106,0-41 29,1-1 0,-1 0 0,0 0 0,0 1 0,0-1 0,0 0 0,-1 1 0,1-1 0,-1 0 0,1 0 0,-1 1 0,0-1 0,1 0 0,-1 0-1,0 0 1,-1 0 0,1 0 0,0 0 0,0 0 0,-1-1 0,1 1 0,-1 0 0,0-1 0,1 1 0,-1-1 0,0 0 0,0 1 0,0-1 0,0 0 0,0 0 0,0 0 0,0 0 0,-1-1 0,1 1 0,0-1 0,0 1 0,-1-1 0,1 0 0,0 1-1,0-1 1,-1 0 0,1-1 0,0 1 0,-3-1 0,-26 0-3273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5.507"/>
    </inkml:context>
    <inkml:brush xml:id="br0">
      <inkml:brushProperty name="width" value="0.05" units="cm"/>
      <inkml:brushProperty name="height" value="0.05" units="cm"/>
      <inkml:brushProperty name="color" value="#5B2D90"/>
    </inkml:brush>
  </inkml:definitions>
  <inkml:trace contextRef="#ctx0" brushRef="#br0">0 286 16343,'0'0'4018,"10"16"-3831,29 51-144,-37-63-38,-1-1 1,1 1-1,0 0 1,-1 0-1,0 0 1,0 0-1,0 0 1,-1 0-1,1 0 1,-1 0-1,0 0 1,0 0-1,0 0 1,-1 0-1,1 0 1,-2 5-1,4-14 367,-2 2-364,1 1 1,0-1 0,0 1 0,0-1-1,0 1 1,1-1 0,-1 1 0,0 0-1,4-4 1,14-11-10,1 1-1,29-18 1,8-7 5,-51 37-190,10-7 951,-16 10-752,1 1 0,-1 0 1,0 0-1,1 0 0,-1 0 0,0 0 0,1 0 0,-1 0 0,0 0 0,0 0 0,1 1 0,-1-1 0,0 0 0,1 0 0,-1 0 1,0 0-1,0 0 0,1 0 0,-1 1 0,0-1 0,0 0 0,1 0 0,-1 0 0,0 1 0,0-1 0,0 0 0,1 0 0,-1 0 1,0 1-1,0-1 0,0 0 0,0 1 0,0-1 0,0 0 0,1 0 0,-1 1 0,0-1 0,0 0 0,0 1 0,0-1 0,0 0 1,0 0-1,0 1 0,0-1 0,0 0 0,0 1 0,0-1 0,-1 0 0,1 1 0,0-1 0,0 1 0,0 1-1,-1 1 0,1-1 0,0 1 0,0-1 0,1 1 0,-1-1 0,0 1 1,1-1-1,0 1 0,-1-1 0,1 0 0,0 1 0,0-1 0,0 0 0,1 0 0,-1 1 0,0-1 0,1 0 0,3 3 0,-1-3-111,-1 0-1,1-1 1,0 0 0,0 0-1,-1 0 1,1 0 0,0 0-1,0-1 1,0 1 0,0-1-1,0 0 1,0-1 0,5 0-1,-5 1-531,0 0-1,0-1 1,0 0 0,0 0-1,0 0 1,0 0-1,0-1 1,-1 1-1,1-1 1,0 0-1,-1 0 1,0 0-1,1-1 1,-1 1 0,6-6-1,-5 3 279,0-1-1,0 1 0,-1-1 1,0 0-1,0 1 1,0-1-1,0-1 0,-1 1 1,2-7-1,0-4 1025,-1 0-1,1-29 1,-3-30 5867,-1 56-3794,2-34-220,-2 25-391,-3 64-1638,-10 577-102,15-400-2795,-1-220 2421,0 0 0,0 0-1,1 1 1,1-1 0,-1 1 0,5-10-1,5-15 107,18-117 590,-1 3-464,-24 128-246,0 1 0,2 0 1,0 1-1,0 0 1,2 0-1,11-16 0,-19 29-1,1 1-1,0 0 1,-1-1-1,1 1 1,0 0-1,1 0 1,-1 1 0,0-1-1,0 0 1,1 1-1,-1-1 1,1 1-1,3-2 1,-4 3-3,-1 0 0,1-1 1,-1 1-1,1 0 0,-1 0 1,1 0-1,0 0 0,-1 0 1,1 1-1,-1-1 1,1 0-1,-1 1 0,1-1 1,-1 1-1,1-1 0,-1 1 1,1 0-1,0 0 0,2 2-1,-1 0-1,0 0 1,0 0-1,-1 0 1,1 0-1,0 1 1,-1-1-1,0 1 1,0 0-1,0-1 1,0 1-1,-1 0 1,0 0-1,1 0 1,0 6-1,0-1 16,-1-1-1,0 1 1,0-1 0,-1 1 0,0-1-1,0 1 1,-1-1 0,-3 14-1,3-18-29,0-2-1,0 1 0,-1 0 0,1 0 0,-1 0 0,0-1 0,0 1 0,0-1 1,0 1-1,0-1 0,-1 0 0,1 0 0,-1 0 0,1 0 0,-1 0 1,0 0-1,1-1 0,-1 1 0,0-1 0,0 0 0,0 0 0,-1 0 0,1-1 1,0 1-1,-6 0 0,2 0-127,-31 2-668,38-3 670,-1 0 0,0 0 0,0 0 0,0 0 0,0 0-1,1 0 1,-1 0 0,0-1 0,0 1 0,1 0 0,-1-1-1,0 1 1,0 0 0,1-1 0,-1 1 0,0-1 0,1 1 0,-1-1-1,0 1 1,1-1 0,-1 0 0,1 1 0,-1-1 0,1 0 0,-1 1-1,1-1 1,0 0 0,-1 0 0,1 1 0,0-1 0,-1 0 0,1 0-1,0 0 1,0 0 0,0 1 0,0-2 0,0-19-5078</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5.989"/>
    </inkml:context>
    <inkml:brush xml:id="br0">
      <inkml:brushProperty name="width" value="0.05" units="cm"/>
      <inkml:brushProperty name="height" value="0.05" units="cm"/>
      <inkml:brushProperty name="color" value="#5B2D90"/>
    </inkml:brush>
  </inkml:definitions>
  <inkml:trace contextRef="#ctx0" brushRef="#br0">126 39 19689,'0'0'4101,"-20"21"-3939,-60 66-98,77-84-57,0 1 1,0 0-1,0 0 0,1 1 0,-1-1 0,1 0 0,0 1 0,-2 8 0,4-12-17,-1 1 0,1-1 0,0 0 0,0 1 0,0-1 0,0 1 0,0-1 0,0 1 0,1-1 0,-1 0 0,0 1 0,1-1 0,-1 0 0,1 1 0,-1-1 0,1 0 0,0 1 0,-1-1 0,2 1 0,1 0-43,0 1 1,-1-2-1,1 1 1,0 0-1,0-1 1,0 1-1,0-1 1,0 0-1,0 0 1,0 0-1,0 0 1,0-1-1,1 1 1,-1-1-1,6 0 1,2 1-248,0-1-1,1-1 1,-1 0 0,0 0 0,0-1-1,0 0 1,-1-1 0,21-9 0,-27 10 240,0 0 0,0 0 0,0-1-1,-1 0 1,1 1 0,-1-2 0,0 1 0,0 0 0,0 0 0,0-1 0,0 0 0,-1 1 0,0-1 0,0 0 0,0 0 0,0-1 0,0 1 0,-1 0 0,0 0 0,0-1 0,0 1 0,-1-1 0,1 1 0,-1-1 0,0-4 0,-4-77 3893,4 116-3627,-2 15 5,0-30-194,2 0 0,0 1 0,0-1 0,5 27 0,-4-41-49,0 1 1,0-1-1,0 0 1,0 0-1,0 1 1,1-1-1,-1 0 0,0 0 1,1 0-1,-1 0 1,1-1-1,-1 1 1,1 0-1,-1-1 0,1 1 1,-1-1-1,1 1 1,0-1-1,-1 0 1,1 1-1,0-1 0,-1 0 1,1 0-1,2 0 1,1 0-53,1 0 1,-1 0-1,1-1 1,-1 1-1,1-1 0,8-3 1,-10 2 62,-1-1 0,0 0-1,0 0 1,0 0 0,0 0 0,0 0-1,0 0 1,-1-1 0,1 1 0,-1-1 0,0 0-1,0 0 1,-1 0 0,1 0 0,-1 0 0,0 0-1,0 0 1,0 0 0,0 0 0,-1-1 0,0-4-1,1 3 83,0 1-1,-1 0 0,0 0 0,0 0 0,-1 0 0,1 0 0,-1-1 1,0 1-1,0 0 0,-1 0 0,0 1 0,0-1 0,0 0 1,0 1-1,-1-1 0,1 1 0,-6-7 0,0 5 52,1 0-1,-1 1 1,0 0 0,0 1-1,-1-1 1,-9-2-1,-17 0-2236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6.323"/>
    </inkml:context>
    <inkml:brush xml:id="br0">
      <inkml:brushProperty name="width" value="0.05" units="cm"/>
      <inkml:brushProperty name="height" value="0.05" units="cm"/>
      <inkml:brushProperty name="color" value="#5B2D90"/>
    </inkml:brush>
  </inkml:definitions>
  <inkml:trace contextRef="#ctx0" brushRef="#br0">0 0 19977,'0'0'3394,"34"99"-2930,-26-39-144,4 3-144,-3 2-64,-1-1-32,0-8-64,0-8-16,1-9-32,-1-13-272,-4-9-288,-4-11-465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09.310"/>
    </inkml:context>
    <inkml:brush xml:id="br0">
      <inkml:brushProperty name="width" value="0.05" units="cm"/>
      <inkml:brushProperty name="height" value="0.05" units="cm"/>
      <inkml:brushProperty name="color" value="#008C3A"/>
    </inkml:brush>
  </inkml:definitions>
  <inkml:trace contextRef="#ctx0" brushRef="#br0">1 77 14215,'0'0'8238,"0"-7"-7835,0-51 761,0 47-493,0 47-375,-1 4-293,3 0 0,1-1-1,2 1 1,1 0 0,15 47-1,6 14 2,-5 2 0,8 106 0,0-8 0,4 30 23,14 76-8,-38-243-4,-3 2-1,-1 66 1,-3-52-9,3-27 6,1-1-1,26 90 0,-19-91 3,-3-1-1,9 97 1,16 154 13,-23-223 13,-6-3 75,-3 138 0,-2-9-68,21-47 104,-3-35-86,-1 223 5,-18-304-58,2-1 0,2 0 0,18 76 0,-23-116-12,0 0 0,0 1-1,0-1 1,0 0 0,1 0 0,-1 0 0,0 1 0,0-1 0,0 0 0,0 0-1,0 0 1,0 1 0,0-1 0,0 0 0,0 0 0,1 0 0,-1 0-1,0 1 1,0-1 0,0 0 0,0 0 0,0 0 0,1 0 0,-1 0 0,0 0-1,0 0 1,0 1 0,1-1 0,-1 0 0,0 0 0,0 0 0,0 0-1,1 0 1,-1 0 0,0 0 0,0 0 0,0 0 0,1 0 0,-1 0 0,0 0-1,0 0 1,0 0 0,1 0 0,-1 0 0,0-1 0,0 1 0,0 0-1,1 0 1,-1 0 0,0 0 0,0 0 0,0 0 0,0 0 0,1-1 0,-1 1-1,0 0 1,0 0 0,0 0 0,0 0 0,0-1 0,0 1 0,1 0-1,-1 0 1,0 0 0,0-1 0,0 1-2,5-10-222,0 0 1,0 0-1,-1 0 0,0-1 0,-1 0 0,-1 1 0,1-1 0,-2 0 1,2-20-1,-1-41-3082</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1.149"/>
    </inkml:context>
    <inkml:brush xml:id="br0">
      <inkml:brushProperty name="width" value="0.05" units="cm"/>
      <inkml:brushProperty name="height" value="0.05" units="cm"/>
      <inkml:brushProperty name="color" value="#008C3A"/>
    </inkml:brush>
  </inkml:definitions>
  <inkml:trace contextRef="#ctx0" brushRef="#br0">1 125 720,'0'0'16675,"13"-13"-15229,40-40-723,-47 47-519,0 1 0,1-1 1,0 1-1,-1 1 1,2 0-1,-1 0 1,0 0-1,1 1 0,0 0 1,0 0-1,0 1 1,9-2-1,3 1-279,0 2 0,0 0 0,24 2-1,-6 0 307,301-1 2421,-337 18-2704,0-2 23,2 1 1,-1 0-1,2 0 0,1-1 1,0 0-1,9 17 1,4 14 32,8 31 16,-4 1 0,-4 1-1,-2 1 1,6 100 0,-4 17 27,49 205-1,25-55-19,-76-285-48,-9-34 33,-1 0 1,-1 1 0,2 33-1,-5 459 130,-5-271-100,10 396 375,4-465-340,-12-164-74,0 8 13,0 1 0,2 0 0,0-1 0,12 47 0,-11-58-13,-1 1 1,0-1-1,0 1 1,-3 28-1,0-28-1,2 1 0,-1-1 0,2 1 0,4 19-1,-3-13 5,0 0-1,-1-1 0,-1 1 1,-4 39-1,1 0-480,-7-63-573,-25-9-856,6 3-2555,-13-3-10055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1.510"/>
    </inkml:context>
    <inkml:brush xml:id="br0">
      <inkml:brushProperty name="width" value="0.05" units="cm"/>
      <inkml:brushProperty name="height" value="0.05" units="cm"/>
      <inkml:brushProperty name="color" value="#008C3A"/>
    </inkml:brush>
  </inkml:definitions>
  <inkml:trace contextRef="#ctx0" brushRef="#br0">71 19 12822,'0'0'6141,"-11"5"-5837,-36 14-95,35-15 161,358-32 2287,-178 10-4012,-164 17-872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2.329"/>
    </inkml:context>
    <inkml:brush xml:id="br0">
      <inkml:brushProperty name="width" value="0.05" units="cm"/>
      <inkml:brushProperty name="height" value="0.05" units="cm"/>
      <inkml:brushProperty name="color" value="#008C3A"/>
    </inkml:brush>
  </inkml:definitions>
  <inkml:trace contextRef="#ctx0" brushRef="#br0">38 1 7555,'0'0'17016,"0"12"-16845,12 365-304,-12-377-206,-3-4-848,-13-13-793,-15-8-2748</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2.712"/>
    </inkml:context>
    <inkml:brush xml:id="br0">
      <inkml:brushProperty name="width" value="0.05" units="cm"/>
      <inkml:brushProperty name="height" value="0.05" units="cm"/>
      <inkml:brushProperty name="color" value="#008C3A"/>
    </inkml:brush>
  </inkml:definitions>
  <inkml:trace contextRef="#ctx0" brushRef="#br0">1 53 18248,'0'0'4517,"27"-8"-4231,92-27-180,-107 32-101,0 0 1,0 2-1,0-1 0,0 1 0,1 1 0,-1 0 0,0 1 0,0 0 1,1 1-1,-1 1 0,-1-1 0,1 2 0,0 0 0,-1 0 0,14 8 0,-19-9-6,0 1 0,-1-1 0,1 2-1,-1-1 1,0 0 0,0 1 0,0 0-1,-1 0 1,1 1 0,-1-1 0,-1 1-1,1 0 1,-1 0 0,0 0 0,0 0-1,-1 1 1,0-1 0,0 1 0,0 0-1,-1-1 1,0 1 0,-1 0-1,1 0 1,-2 13 0,0-14 0,0 0 0,-1 0 1,0 0-1,0 0 0,0 0 0,-1 0 1,0-1-1,0 1 0,0-1 1,-1 0-1,0 0 0,0 0 0,0 0 1,0-1-1,-1 1 0,0-1 0,0 0 1,0-1-1,-7 5 0,-14 6 3,0 0 1,-51 18-1,59-25 1,-7 3-125,0-1 1,0-1-1,0-1 1,-1-1 0,-51 4-1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3.590"/>
    </inkml:context>
    <inkml:brush xml:id="br0">
      <inkml:brushProperty name="width" value="0.05" units="cm"/>
      <inkml:brushProperty name="height" value="0.05" units="cm"/>
      <inkml:brushProperty name="color" value="#008C3A"/>
    </inkml:brush>
  </inkml:definitions>
  <inkml:trace contextRef="#ctx0" brushRef="#br0">1 295 19001,'0'0'2366,"36"13"-2254,114 40-80,-146-51-32,1-1 1,-1 1-1,0 0 0,0 1 1,0-1-1,0 1 0,0-1 0,0 1 1,-1 0-1,1 1 0,-1-1 0,0 1 1,0-1-1,-1 1 0,4 6 0,-4-6-6,-1 0-1,0 1 0,0-1 0,0 1 0,0 0 0,-1-1 1,0 1-1,0-1 0,-1 8 0,0 5-62,1-17 86,0 0 1,0 1-1,0-1 1,0 0-1,0 0 0,0 1 1,0-1-1,0 0 1,0 1-1,0-1 1,0 0-1,0 0 1,0 1-1,0-1 0,0 0 1,0 0-1,-1 0 1,1 1-1,0-1 1,0 0-1,0 0 1,0 0-1,-1 1 1,1-1-1,0 0 0,0 0 1,0 0-1,-1 0 1,1 1-1,0-1 1,0 0-1,-1 0 1,1 0-1,0 0 0,0 0 1,-1 0-1,1 0 1,0 0-1,0 0 1,-1 0-1,1 0 1,0 0-1,0 0 0,-1 0 1,1 0-1,0 0 1,0 0-1,-1 0 1,-11-10 1218,9 3-1205,1 1-1,0 0 1,1 0-1,-1-1 1,1 1-1,0-1 0,1 1 1,0-1-1,0 1 1,0-1-1,1 1 1,0-1-1,0 1 1,1-1-1,-1 1 0,1 0 1,1 0-1,-1 0 1,1 0-1,0 0 1,7-9-1,-1 8-55,1-1-1,0 2 1,0-1-1,0 1 0,1 1 1,0 0-1,0 0 1,1 1-1,-1 1 1,1 0-1,0 0 1,-1 1-1,1 1 1,0 0-1,21 1 1,-32 1 16,0 0 1,0 0-1,0 0 1,0 0 0,0 0-1,0 0 1,0 1-1,-1-1 1,1 0-1,-1 1 1,1-1-1,-1 0 1,1 1-1,-1-1 1,0 1 0,0-1-1,1 0 1,-1 1-1,0-1 1,0 1-1,-1-1 1,1 1-1,-1 1 1,-3 42-8,1-38 33,0 0 0,-1-1-1,1 1 1,-1-1 0,-6 7-1,7-9-32,-1 1-1,1-1 0,0 1 0,0-1 1,1 1-1,-1 0 0,1 0 0,0 0 1,0 1-1,1-1 0,-1 0 0,0 10 1,8-15-382,1 0 262,0-1 0,0 0 0,0 0-1,0-1 1,0 0 0,0 0 0,-1-1 0,1 0-1,-1 0 1,1 0 0,-1-1 0,0 0 0,-1 0-1,10-8 1,-12 9 121,1-1 0,-1 1-1,0-1 1,0 1 0,0-1-1,-1 0 1,1 0 0,-1 0 0,0-1-1,0 1 1,-1-1 0,1 1-1,-1-1 1,0 1 0,0-1 0,0 0-1,-1 1 1,1-1 0,-1 0-1,-1 0 1,1 1 0,0-1 0,-1 0-1,-2-4 1,2 5 116,-1 0 0,-1 0-1,1 0 1,0 1 0,-1 0 0,0-1-1,0 1 1,0 0 0,0 0-1,0 0 1,-1 1 0,1-1 0,-1 1-1,0 0 1,0 0 0,0 0 0,0 1-1,0-1 1,0 1 0,-7-2 0,-2 0-121,0 1 1,0-1 0,-21 1-1,59 1-190,1-1 0,-1-1-1,0-2 1,33-9 0,-46 11 5,0-1 0,-1 0 1,0 0-1,0-1 0,0-1 0,0 0 1,-1-1-1,0 0 0,0 0 1,-1-1-1,15-15 0,-21 16 212,0 1 1,0-1-1,-1 0 1,0 0-1,0 0 0,0-1 1,-1 1-1,0 0 1,0-13-1,-2-24 5463,0 148-5468,5 154 167,1-219-144,19 65 0,-16-72-109,0 1 1,6 66 0,-12-29-631,-3-62 410,0-43 358,-8-57 169,5 60-147,1 0 1,1 0 0,2-1-1,4-36 1,-2 63-69,-1 0 0,1 0 0,1 0 0,-1 0-1,1 0 1,0 1 0,0-1 0,0 1 0,1 0 0,0 0 0,0 0 0,0 0-1,1 1 1,-1-1 0,1 1 0,0 1 0,0-1 0,1 1 0,-1-1 0,1 2-1,-1-1 1,10-2 0,-2 0-15,0 1 0,0 1 0,1 0-1,-1 0 1,1 2 0,0 0 0,-1 0 0,1 1 0,21 3-1,-31-1 0,0-1-1,0 1 0,0-1 0,0 1 0,0 1 0,0-1 0,-1 0 0,1 1 0,-1 0 0,1-1 1,-1 1-1,0 1 0,0-1 0,-1 0 0,1 1 0,3 5 0,-5-7-12,0 0 0,0-1 0,0 1 0,0 0 0,0-1 0,-1 1 0,1 0 0,-1 0 0,1 0 0,-1 0 0,0-1 0,0 1 0,1 0 0,-1 0 0,0 0 0,-1 0 0,1 0 1,0 0-1,-1 0 0,1-1 0,-1 1 0,1 0 0,-1 0 0,0-1 0,0 1 0,0 0 0,0-1 0,0 1 0,0-1 0,0 1 0,0-1 0,-1 1 0,1-1 0,0 0 0,-1 0 0,0 1 0,1-1 0,-1 0 0,1-1 0,-1 1 0,-3 1 0,-10 4-190,-1-1 0,1-1 1,-1-1-1,-24 3 0,-3-3-3529</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4.284"/>
    </inkml:context>
    <inkml:brush xml:id="br0">
      <inkml:brushProperty name="width" value="0.05" units="cm"/>
      <inkml:brushProperty name="height" value="0.05" units="cm"/>
      <inkml:brushProperty name="color" value="#008C3A"/>
    </inkml:brush>
  </inkml:definitions>
  <inkml:trace contextRef="#ctx0" brushRef="#br0">33 403 17560,'0'0'7588,"0"3"-7484,0 3-99,-1 1 0,-1-1 0,1 1 0,-1-1 0,0 1 0,0-1 1,-4 6-1,3-5-12,0-1 0,1 1 0,0 0 0,0 1 1,0-1-1,1 0 0,-1 10 0,2-17-37,0 1-1,0-1 1,0 1-1,0 0 1,1-1-1,-1 1 1,0-1-1,0 1 0,0-1 1,1 1-1,-1-1 1,0 1-1,1-1 1,-1 1-1,0-1 1,1 1-1,-1-1 1,1 1-1,-1-1 1,1 0-1,-1 1 1,1-1-1,-1 0 0,1 1 1,-1-1-1,1 0 1,-1 0-1,1 1 1,-1-1-1,2 0 1,24 1-516,27-15-88,-49 12 604,1-1 0,0 0-1,-1-1 1,0 1 0,0-1 0,0 0-1,0 0 1,0 0 0,-1 0-1,0 0 1,0-1 0,0 0-1,0 0 1,2-7 0,-1 3 200,-1-1 0,0 1 0,-1-1 0,0 0 0,-1 0 0,0 0 1,0-11-1,0 20-127,0 1 0,0-1 1,0 1-1,0-1 0,0 0 1,0 1-1,0 0 0,0-1 1,0 1-1,0 0 0,0-1 1,0 1-1,1 0 1,-1 0-1,0 0 0,0 0 1,0 0-1,0 0 0,1 0 1,-1 1-1,0-1 0,0 0 1,0 1-1,0-1 0,0 1 1,2 0-1,6 7-26,1 0 0,-1 1 1,-1 1-1,0-1 0,0 1 0,-1 0 0,0 1 1,-1 0-1,10 21 0,-16-32-47,0 1 0,0-1 0,0 0 1,0 1-1,0-1 0,0 0 0,0 1 0,1-1 0,-1 0 0,0 0 1,0 1-1,0-1 0,1 0 0,-1 0 0,0 1 0,0-1 0,1 0 1,-1 0-1,0 0 0,1 0 0,-1 1 0,0-1 0,0 0 1,1 0-1,-1 0 0,0 0 0,1 0 0,-1 0 0,0 0 0,1 0 1,-1 0-1,0 0 0,1 0 0,-1 0 0,0 0 0,1 0 0,-1 0 1,0 0-1,1 0 0,-1 0 0,0-1 0,1 1 0,-1 0 0,0 0 1,1-1-1,13-14-123,-7 6 110,29-31 589,53-45 0,-88 84-499,1 0 0,-1 0-1,0 0 1,1 0-1,-1 0 1,0 0-1,1 1 1,-1-1-1,1 0 1,-1 1-1,1 0 1,-1-1 0,1 1-1,0 0 1,-1-1-1,1 1 1,-1 0-1,1 0 1,0 0-1,-1 1 1,1-1-1,-1 0 1,1 1 0,-1-1-1,1 1 1,0-1-1,-1 1 1,0 0-1,1-1 1,-1 1-1,2 1 1,3 4-43,0-1 1,0 1-1,0 0 1,-1 1-1,5 8 1,16 15 110,-14-20-127,1 0 0,1-1 0,0-1 0,0 0 0,1-1 0,0-1 0,0 0 0,1-1 0,-1 0 0,1-1 0,0-1 0,0-1 0,0 0 0,0-1 0,1-1-1,21-2 1,-33 2 6,-1-1 0,1 1 1,0-1-1,0 1 0,0-1 0,-1-1 0,1 1 0,-1-1 0,1 0 0,-1 0 0,1 0 0,-1 0 0,0-1 0,0 0 0,0 0 0,-1 0 0,1 0 0,-1 0 0,1-1 0,-1 0 0,0 0 0,-1 1 0,1-2 0,0 1 0,-1 0 0,0 0 0,0-1 0,-1 1 0,1-1 0,-1 0 0,0 1 0,0-1 0,0 0 0,-1 0 0,0 0 0,0-5 0,1-46 215,-3 1-1,-2 0 0,-14-70 0,10 51 57,7 58-156,1 54-174,-9 364-330,11-385-1874,5-14-3728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0.608"/>
    </inkml:context>
    <inkml:brush xml:id="br0">
      <inkml:brushProperty name="width" value="0.05" units="cm"/>
      <inkml:brushProperty name="height" value="0.05" units="cm"/>
      <inkml:brushProperty name="color" value="#E71224"/>
    </inkml:brush>
  </inkml:definitions>
  <inkml:trace contextRef="#ctx0" brushRef="#br0">0 92 20313,'0'0'4082,"195"-43"-4354,-116 32-336,4-4-1121,-21-7-4226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5.277"/>
    </inkml:context>
    <inkml:brush xml:id="br0">
      <inkml:brushProperty name="width" value="0.05" units="cm"/>
      <inkml:brushProperty name="height" value="0.05" units="cm"/>
      <inkml:brushProperty name="color" value="#004F8B"/>
    </inkml:brush>
  </inkml:definitions>
  <inkml:trace contextRef="#ctx0" brushRef="#br0">2 94 14727,'0'0'7998,"-1"-1"-7972,1 1 0,0-1-1,0 1 1,0-1 0,0 1-1,-1-1 1,1 1 0,0-1 0,0 0-1,0 1 1,0-1 0,0 1 0,0-1-1,0 0 1,1 1 0,-1-1 0,0 1-1,0-1 1,0 1 0,1-1 0,-1 1-1,0-1 1,0 1 0,1-1 0,-1 1-1,0-1 1,1 1 0,-1-1-1,1 1 1,-1 0 0,1-1 0,-1 1-1,1-1 1,34-9-57,0 2-1,0 1 1,63-3-1,-38 3-29,-49 6 38,371-29-1770,-381 30 1781,0 0 0,-1 1 1,1-1-1,0 1 0,0-1 1,-1 1-1,1 0 0,0-1 1,-1 1-1,1 0 0,-1-1 1,1 1-1,-1 0 0,1 0 1,-1-1-1,0 1 0,1 0 1,-1 0-1,0 0 0,1 0 1,-1-1-1,0 1 0,0 0 1,0 0-1,0 0 0,0 0 1,0 0-1,0 0 0,0 0 1,0-1-1,-1 1 1,1 1-1,-6 33 55,1-23 71,-1-1 0,-1 0 0,-10 16 0,11-20-59,0 1 1,1 0-1,0 0 0,1 0 0,0 0 1,0 1-1,1 0 0,0 0 0,-3 16 1,5-19-40,0-1 0,1 0 0,-1 1 0,1-1-1,0 0 1,1 1 0,-1-1 0,3 9 0,-2-13-16,0 1-1,0 0 1,0-1-1,0 0 1,1 1-1,-1-1 1,0 0-1,1 0 0,-1 1 1,1-1-1,-1 0 1,1 0-1,-1-1 1,1 1-1,0 0 0,-1-1 1,1 1-1,0 0 1,0-1-1,0 0 1,-1 0-1,1 1 0,0-1 1,0 0-1,0 0 1,0-1-1,1 1 1,8 0-39,0-1 0,0 1 1,0-2-1,0 0 0,0 0 1,0-1-1,-1 0 0,1-1 1,-1 0-1,16-9 0,-21 10 38,0-1-1,0 0 0,0 0 0,-1 0 0,0 0 0,1-1 0,-2 1 0,1-1 0,0 0 0,-1 0 1,0-1-1,0 1 0,-1 0 0,0-1 0,0 0 0,0 0 0,0 1 0,-1-1 0,0 0 0,0 0 1,0-7-1,0 2 17,-1 0 1,0 1-1,-1-1 1,0 0 0,0 1-1,-1-1 1,-5-17-1,6 25-83,-1 0 0,0 0 0,1 1 0,-1-1 0,0 0 0,0 0 0,-1 1 0,1 0 0,0-1 0,-1 1 0,0 0 0,1 0 0,-1 0 0,0 0 0,0 1 0,0-1 0,0 1 0,0 0 0,0 0 0,-1 0 0,1 0 0,0 0 0,-1 1 0,1 0 0,0-1 0,-1 1 0,-4 1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4.648"/>
    </inkml:context>
    <inkml:brush xml:id="br0">
      <inkml:brushProperty name="width" value="0.05" units="cm"/>
      <inkml:brushProperty name="height" value="0.05" units="cm"/>
      <inkml:brushProperty name="color" value="#008C3A"/>
    </inkml:brush>
  </inkml:definitions>
  <inkml:trace contextRef="#ctx0" brushRef="#br0">1 1 13494,'0'0'8836,"199"50"-8868,-129-50-1280,-20 0-4579</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5.044"/>
    </inkml:context>
    <inkml:brush xml:id="br0">
      <inkml:brushProperty name="width" value="0.05" units="cm"/>
      <inkml:brushProperty name="height" value="0.05" units="cm"/>
      <inkml:brushProperty name="color" value="#008C3A"/>
    </inkml:brush>
  </inkml:definitions>
  <inkml:trace contextRef="#ctx0" brushRef="#br0">452 1 19657,'0'0'1403,"-37"24"-826,6-5-437,-1 0 81,1 1 1,0 2-1,2 1 1,1 1 0,1 1-1,-38 46 1,48-48-55,1 0-1,1 1 1,2 1 0,0 1 0,2 0-1,-14 44 1,16-33-77,1 0 0,2 1 0,2 0 0,0 55 0,4-61-56,1 0 0,1 0 1,2 0-1,1-1 0,10 33 1,-12-54-69,1 0 0,0 0 0,0 0 0,1 0 0,0-1 0,1 0 1,0 0-1,0 0 0,1-1 0,0 0 0,0 0 0,1-1 0,0 0 1,1 0-1,-1-1 0,1 0 0,0 0 0,19 7 0,-21-10-75,1 0 0,0-1-1,0 0 1,0 0 0,0-1 0,0 0 0,1 0-1,-1-1 1,9-1 0,-14 1-135,1 0 0,-1-1 1,0 0-1,1 1 0,-1-1 0,0-1 1,1 1-1,-1 0 0,0-1 1,0 0-1,0 1 0,0-1 0,-1 0 1,1-1-1,0 1 0,-1 0 0,1-1 1,-1 1-1,0-1 0,0 0 1,0 0-1,0 0 0,1-4 0,10-29-6052</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5.488"/>
    </inkml:context>
    <inkml:brush xml:id="br0">
      <inkml:brushProperty name="width" value="0.05" units="cm"/>
      <inkml:brushProperty name="height" value="0.05" units="cm"/>
      <inkml:brushProperty name="color" value="#008C3A"/>
    </inkml:brush>
  </inkml:definitions>
  <inkml:trace contextRef="#ctx0" brushRef="#br0">0 0 20313,'0'0'3693,"0"13"-3445,12 340-109,-7-183-367,-5-133-161,-2-87 339,1 16 169,3-46-1,-1 69-101,1 0-1,0 0 1,0 0-1,1 0 1,1 0 0,0 1-1,0-1 1,9-14-1,1 4-5,0 1-1,1 0 1,34-34-1,-43 49-14,0-1 0,0 1 0,0 0 0,1 0 0,0 1 0,0-1 0,0 2 0,0-1 0,1 1 0,-1 0 0,1 1 0,0-1 0,0 1 0,0 1 0,0 0 0,9 0 0,-16 1-1,1 0 1,-1 1 0,0-1-1,1 0 1,-1 1 0,1 0-1,-1-1 1,0 1 0,0 0-1,1 0 1,-1-1 0,0 1-1,0 0 1,0 0 0,0 0-1,0 1 1,0-1 0,0 0-1,0 0 1,-1 0 0,1 1-1,0-1 1,-1 0 0,1 1-1,-1-1 1,1 1 0,-1-1-1,0 1 1,1-1 0,-1 0-1,0 3 1,0 57-24,-1-49 24,0-6-10,-1 0 1,0 0-1,0 0 0,-1 0 0,1-1 1,-1 1-1,0-1 0,-1 0 1,0 0-1,1 0 0,-1 0 1,-1-1-1,1 1 0,-1-1 0,0 0 1,1-1-1,-2 1 0,1-1 1,-11 5-1,2 0-134,0-1 1,-1 0-1,0-2 1,0 1-1,0-2 0,-29 5 1,32-11-1809,12-8-880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5.832"/>
    </inkml:context>
    <inkml:brush xml:id="br0">
      <inkml:brushProperty name="width" value="0.05" units="cm"/>
      <inkml:brushProperty name="height" value="0.05" units="cm"/>
      <inkml:brushProperty name="color" value="#008C3A"/>
    </inkml:brush>
  </inkml:definitions>
  <inkml:trace contextRef="#ctx0" brushRef="#br0">1 6 18857,'0'0'4418,"157"-6"-4546,-123 6-481,-5 0-1007,-17 0-2034</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6.170"/>
    </inkml:context>
    <inkml:brush xml:id="br0">
      <inkml:brushProperty name="width" value="0.05" units="cm"/>
      <inkml:brushProperty name="height" value="0.05" units="cm"/>
      <inkml:brushProperty name="color" value="#008C3A"/>
    </inkml:brush>
  </inkml:definitions>
  <inkml:trace contextRef="#ctx0" brushRef="#br0">0 84 13430,'0'0'8644,"208"-39"-8644,-150 24-992,0 2-2322,-13-3-12197</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6.521"/>
    </inkml:context>
    <inkml:brush xml:id="br0">
      <inkml:brushProperty name="width" value="0.05" units="cm"/>
      <inkml:brushProperty name="height" value="0.05" units="cm"/>
      <inkml:brushProperty name="color" value="#008C3A"/>
    </inkml:brush>
  </inkml:definitions>
  <inkml:trace contextRef="#ctx0" brushRef="#br0">153 1 21722,'0'0'2913,"-16"20"-2825,3-5-65,-50 64 68,55-68-79,1 0-1,0 1 1,1 0-1,0 0 1,1 0-1,-7 23 1,8-5-184,0 0-1,2 52 1,3-81 137,-1 0 1,1-1-1,-1 1 1,1 0-1,-1 0 1,1 0-1,0 0 1,0-1 0,-1 1-1,1 0 1,0-1-1,0 1 1,0-1-1,0 1 1,0-1-1,0 1 1,0-1 0,0 0-1,0 1 1,0-1-1,0 0 1,0 0-1,0 0 1,0 0 0,0 1-1,0-2 1,0 1-1,0 0 1,2 0-1,39-3-132,-37 3 103,1-1 49,1 1-1,-1-1 1,0-1 0,1 0-1,-1 1 1,0-2 0,0 1 0,0-1-1,0 0 1,-1 0 0,1 0-1,-1-1 1,0 0 0,0 0 0,0-1-1,0 1 1,-1-1 0,1 0-1,-1 0 1,-1 0 0,5-7 0,-4 3 50,-1 1 0,0-1 0,0 1 0,0-1 1,-1 0-1,0 0 0,-1 0 0,0 0 1,-1-1-1,0 1 0,0 0 0,-1 0 1,0 0-1,-4-16 0,3 19-14,0 0 0,0 0 0,-1 0 0,0 0 0,0 0 0,0 1 0,-1-1 0,0 1 0,0 0 0,0 0 1,-6-5-1,-60-42 56,65 48-84,-5 1-1970</inkml:trace>
  <inkml:trace contextRef="#ctx0" brushRef="#br0" timeOffset="1">360 193 15607,'0'0'10085,"34"-30"-10021,-26 30-3666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6.874"/>
    </inkml:context>
    <inkml:brush xml:id="br0">
      <inkml:brushProperty name="width" value="0.05" units="cm"/>
      <inkml:brushProperty name="height" value="0.05" units="cm"/>
      <inkml:brushProperty name="color" value="#008C3A"/>
    </inkml:brush>
  </inkml:definitions>
  <inkml:trace contextRef="#ctx0" brushRef="#br0">79 1 18168,'0'0'4979,"1"2"-4911,-1 1 0,-1-1 0,1 1 0,0-1 0,-1 1 1,1-1-1,-1 0 0,0 1 0,0-1 0,-1 4 0,-2 0-44,0-1-1,0 1 0,1-1 0,0 1 1,1 0-1,-1 1 0,1-1 0,0 0 1,1 1-1,-1-1 0,1 1 1,1-1-1,-1 1 0,1 0 0,0-1 1,1 1-1,1 11 0,-1-15-28,1 0-1,-1 0 1,0 0 0,1 0-1,0 0 1,0 0 0,0-1-1,0 1 1,0-1 0,0 1-1,1-1 1,-1 0 0,1 0-1,-1 0 1,1 0 0,4 2-1,56 23-172,-27-13 82,-28-10 60,-6-4 31,1 1-1,0 0 1,-1 0-1,1 0 1,-1 0-1,1 0 1,-1 1-1,0-1 0,1 1 1,-1 0-1,0 0 1,0-1-1,0 1 1,0 0-1,-1 1 1,1-1-1,0 0 1,-1 1-1,0-1 1,1 0-1,-1 1 0,1 3 1,-2-5 9,-1 0-1,1 0 1,-1 0 0,1 0-1,-1 0 1,1 0 0,-1 0-1,0 0 1,1 0 0,-1 0-1,0 0 1,0-1 0,0 1-1,0 0 1,0 0 0,0-1 0,0 1-1,0-1 1,0 1 0,0-1-1,0 1 1,0-1 0,0 1-1,0-1 1,0 0 0,-2 0-1,-38 7 189,35-6-150,-14 2-58,0-1-1,0-1 1,0 0-1,-36-5 1,55 4-84,0 0 1,0-1 0,0 1 0,0-1-1,0 1 1,0-1 0,0 1 0,0-1-1,0 1 1,0-1 0,0 0-1,0 0 1,0 0 0,0 0 0,0 1-1,1-1 1,-1 0 0,0 0 0,1 0-1,-1 0 1,1-1 0,-1 1 0,1 0-1,-1 0 1,1 0 0,0 0 0,0 0-1,-1-3 1,-6-19-5197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7.264"/>
    </inkml:context>
    <inkml:brush xml:id="br0">
      <inkml:brushProperty name="width" value="0.05" units="cm"/>
      <inkml:brushProperty name="height" value="0.05" units="cm"/>
      <inkml:brushProperty name="color" value="#008C3A"/>
    </inkml:brush>
  </inkml:definitions>
  <inkml:trace contextRef="#ctx0" brushRef="#br0">1 278 20505,'0'0'3058,"190"-54"-3891,-136 45-655,4-4-2642</inkml:trace>
  <inkml:trace contextRef="#ctx0" brushRef="#br0" timeOffset="0.03">423 0 19657,'0'0'3927,"11"21"-3695,24 40-30,43 81 207,-66-117-346,-1-1 1,-1 1-1,-2 1 1,7 27 0,-10-22 14,-1-1 0,-1 1 1,-2 56-1,-2-74-71,0-1-1,-1 0 1,0 1 0,-1-1-1,-1 0 1,0 0 0,0-1-1,-1 1 1,0-1 0,-1 0-1,-1-1 1,-8 12 0,-10 5-21,-2 0 0,-1-2 0,0-1 0,-2-2 0,-1 0 1,-1-2-1,0-2 0,-1-1 0,-41 15 0,63-28-244,0 0 0,0-1 0,0 0 1,-23 3-1,-1-6-5227,19-1-5384</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8.476"/>
    </inkml:context>
    <inkml:brush xml:id="br0">
      <inkml:brushProperty name="width" value="0.05" units="cm"/>
      <inkml:brushProperty name="height" value="0.05" units="cm"/>
      <inkml:brushProperty name="color" value="#008C3A"/>
    </inkml:brush>
  </inkml:definitions>
  <inkml:trace contextRef="#ctx0" brushRef="#br0">0 1 17768,'0'0'6595,"4"0"-6659,17 0-704,20 0-1297,22 0-5875</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8.840"/>
    </inkml:context>
    <inkml:brush xml:id="br0">
      <inkml:brushProperty name="width" value="0.05" units="cm"/>
      <inkml:brushProperty name="height" value="0.05" units="cm"/>
      <inkml:brushProperty name="color" value="#008C3A"/>
    </inkml:brush>
  </inkml:definitions>
  <inkml:trace contextRef="#ctx0" brushRef="#br0">0 93 20729,'0'0'1009,"237"-61"-4531,-134 53-3905</inkml:trace>
  <inkml:trace contextRef="#ctx0" brushRef="#br0" timeOffset="1">1119 4 18552,'0'0'2017,"178"-4"-9604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5.912"/>
    </inkml:context>
    <inkml:brush xml:id="br0">
      <inkml:brushProperty name="width" value="0.05" units="cm"/>
      <inkml:brushProperty name="height" value="0.05" units="cm"/>
      <inkml:brushProperty name="color" value="#004F8B"/>
    </inkml:brush>
  </inkml:definitions>
  <inkml:trace contextRef="#ctx0" brushRef="#br0">185 65 17880,'0'0'4712,"-4"-3"-4587,1 2-121,1 0-1,-1 1 1,0-1 0,0 1-1,0-1 1,0 1 0,0 0-1,0 0 1,1 0 0,-1 0-1,0 1 1,0-1-1,0 1 1,0 0 0,1 0-1,-1 0 1,0 0 0,1 0-1,-1 1 1,1-1 0,-1 1-1,1-1 1,-1 1 0,1 0-1,0 0 1,0 0 0,-2 4-1,-11 9 36,0 0 0,-18 29 0,27-35-27,0 1 0,1 0-1,1 0 1,0 1 0,0-1 0,1 1 0,0 0 0,1 0-1,0 0 1,1 0 0,0 0 0,1 0 0,0 0 0,0 0-1,3 12 1,-2-20-20,-1 0 0,1-1-1,0 1 1,-1-1 0,1 1 0,0-1-1,1 1 1,-1-1 0,0 0 0,1 1-1,-1-1 1,1 0 0,0 0 0,-1 0-1,1 0 1,0 0 0,0-1 0,1 1-1,1 1 1,2 0-39,0 0 1,0 0-1,0-1 1,0 0-1,0 0 1,0 0-1,13 1 1,-6-2-33,0 0 1,1-1 0,-1 0 0,0-1 0,0-1-1,0 0 1,21-6 0,-29 6 76,0 0 1,-1-1-1,1 0 1,-1 0-1,1 0 0,-1 0 1,0 0-1,0-1 1,-1 0-1,1 0 0,-1 0 1,0 0-1,0 0 1,0-1-1,0 1 0,-1-1 1,0 0-1,0 0 1,0 0-1,0 0 0,-1 0 1,0 0-1,0 0 1,-1 0-1,1-1 0,-1 1 1,-1-8-1,1-3 62,-1 1 1,-1-1-1,-1 1 0,0-1 0,-1 1 0,-1 0 0,0 0 0,-8-16 0,12 30-44,1 0 0,-1 1 1,1-1-1,-1 0 0,1 0 0,-1 0 0,1 0 0,0 0 0,-1 0 0,1 0 0,0 0 0,0 0 0,0 0 0,0 0 0,0 0 1,0 0-1,0 0 0,0 0 0,0 0 0,1 0 0,-1 0 0,0 0 0,1 0 0,-1 0 0,0 0 0,1 0 0,-1 1 0,2-2 1,-1 1-15,1 0 0,0 0 0,-1 0 0,1 0 0,0 0 0,0 0 0,-1 1 0,1-1 0,0 1 0,0-1 0,0 1 0,0 0 0,0 0 0,2 0 0,9 0-35,0 1 0,0 1 0,25 6 1,-16-1 22,-1 1 0,1 1 0,-2 1 0,1 1 0,33 24 0,92 81-53,-118-93 60,-16-10-3,-11-10 7,1-1 0,-1 0 0,1 0 0,0-1-1,0 1 1,-1 0 0,1 0 0,1-1 0,-1 1 0,0-1 0,0 0 0,3 1 0,-4-30 1085,6-117-339,-5 127-781,1 1 0,1-1-1,1 1 1,0 0 0,15-32-1,-19 46-50,-1 1-1,1 0 1,0 0-1,0 0 1,1 0-1,-1 0 1,0 1-1,1-1 1,-1 0 0,1 0-1,-1 1 1,1-1-1,0 1 1,0-1-1,0 1 1,-1 0-1,1 0 1,1 0-1,-1 0 1,0 0 0,0 0-1,0 1 1,0-1-1,0 1 1,1-1-1,-1 1 1,0 0-1,1 0 1,-1 0-1,0 0 1,0 0 0,1 1-1,-1-1 1,0 1-1,0-1 1,0 1-1,1 0 1,-1 0-1,0 0 1,0 0-1,0 0 1,0 0 0,-1 1-1,1-1 1,3 4-1,3 1-743,-1 1 1,1 0-1,-1 1 0,-1 0 1,0 0-1,0 0 0,0 1 1,7 14-1,2 27-10992</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19.206"/>
    </inkml:context>
    <inkml:brush xml:id="br0">
      <inkml:brushProperty name="width" value="0.05" units="cm"/>
      <inkml:brushProperty name="height" value="0.05" units="cm"/>
      <inkml:brushProperty name="color" value="#008C3A"/>
    </inkml:brush>
  </inkml:definitions>
  <inkml:trace contextRef="#ctx0" brushRef="#br0">0 1 17640,'0'0'2049,"46"0"-11093</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5.171"/>
    </inkml:context>
    <inkml:brush xml:id="br0">
      <inkml:brushProperty name="width" value="0.05" units="cm"/>
      <inkml:brushProperty name="height" value="0.05" units="cm"/>
      <inkml:brushProperty name="color" value="#00A0D7"/>
    </inkml:brush>
  </inkml:definitions>
  <inkml:trace contextRef="#ctx0" brushRef="#br0">1 10 12982,'0'0'7083,"0"-1"-6934,1 0 1,-1 1-1,1-1 0,-1 0 0,1 1 0,-1-1 0,1 1 1,0-1-1,-1 1 0,1-1 0,0 1 0,-1 0 1,1-1-1,0 1 0,-1 0 0,1 0 0,0-1 0,0 1 1,0 0-1,-1 0 0,1 0 0,0 0 0,1 0 0,4 54-162,-2 0-1,-5 95 1,-1-50 19,1 38 11,3 159-5,10-153 12,0 45 48,5 102-87,-1-70 49,28 197-31,-5-80 221,-30 38-48,-9-307-128,2-33-14,1-1 1,10 44-1,5 34 159,-9 310 258,-9-323-427,4-32 80,3 0 1,3 0 0,24 85 0,-18-91-91,-2 0 1,-3 1 0,5 116-1,-16 143 50,2-275-52,17 86 0,-11-86-3,4 89 1,-12-120-25,0-3-19,0 1 1,1-1-1,3 23 1,0-68-5861,-4-21-6917</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6.908"/>
    </inkml:context>
    <inkml:brush xml:id="br0">
      <inkml:brushProperty name="width" value="0.05" units="cm"/>
      <inkml:brushProperty name="height" value="0.05" units="cm"/>
      <inkml:brushProperty name="color" value="#00A0D7"/>
    </inkml:brush>
  </inkml:definitions>
  <inkml:trace contextRef="#ctx0" brushRef="#br0">11 29 5186,'0'0'9890,"-9"-8"-9451,7 0 5648,327 6-6024,-69 3-1185,-250-1 1216,20-2-731,-25 2 711,0 0-1,-1 0 1,1 0 0,0 0 0,-1 0 0,1 0 0,-1 0 0,1 0 0,0 0 0,-1-1 0,1 1 0,-1 0 0,1 0 0,-1-1-1,1 1 1,0 0 0,-1-1 0,1 1 0,-1-1 0,0 1 0,1-1 0,-1 1 0,1-1 0,-1 1 0,0-1 0,1 1 0,0-2 1578,-1 28-1860,0 45 175,20 136-1,2-57 52,1 155-1,-18 153 43,-5-320-61,0 30-32,5 404 298,22-257 89,-8-121-188,-6-90-139,-6-54 0,1 63-1,-8 159 6,-2-245 1,-1 1-1,-1-1 1,-16 52 0,12-49 16,1 1 0,-7 59 0,12 356 11,4-229 0,-13-141-42,8-59-8,0-1 0,-1 29 0,8 268 510,-1-157-1231,-2 0-3855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7.276"/>
    </inkml:context>
    <inkml:brush xml:id="br0">
      <inkml:brushProperty name="width" value="0.05" units="cm"/>
      <inkml:brushProperty name="height" value="0.05" units="cm"/>
      <inkml:brushProperty name="color" value="#00A0D7"/>
    </inkml:brush>
  </inkml:definitions>
  <inkml:trace contextRef="#ctx0" brushRef="#br0">0 16 19849,'0'0'2337,"261"-9"-2305,-219 7-32,-13 0-464,-17 0-2882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7.780"/>
    </inkml:context>
    <inkml:brush xml:id="br0">
      <inkml:brushProperty name="width" value="0.05" units="cm"/>
      <inkml:brushProperty name="height" value="0.05" units="cm"/>
      <inkml:brushProperty name="color" value="#00A0D7"/>
    </inkml:brush>
  </inkml:definitions>
  <inkml:trace contextRef="#ctx0" brushRef="#br0">9 1 20858,'0'0'3548,"-2"21"-3476,-3 140 172,5-127-181,2 0 1,1 0 0,12 49 0,-1-27-169,-3 0 1,-2 1-1,-3 0 0,-1 64 1,-6-121 63,1 0 1,0 1-1,-1-1 1,1 0-1,0 0 1,-1 0-1,1 0 0,0 0 1,-1 0-1,1 0 1,0 0-1,-1 0 1,1 0-1,0 0 1,-1 0-1,1 0 0,0 0 1,-1 0-1,1-1 1,0 1-1,-1 0 1,1 0-1,0 0 1,-1 0-1,1-1 1,0 1-1,0 0 0,-1 0 1,1 0-1,0-1 1,0 1-1,-1 0 1,1-1-1,0 1 1,-24-29-2450,-7-19-3360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8.139"/>
    </inkml:context>
    <inkml:brush xml:id="br0">
      <inkml:brushProperty name="width" value="0.05" units="cm"/>
      <inkml:brushProperty name="height" value="0.05" units="cm"/>
      <inkml:brushProperty name="color" value="#00A0D7"/>
    </inkml:brush>
  </inkml:definitions>
  <inkml:trace contextRef="#ctx0" brushRef="#br0">1 40 18216,'0'0'6051,"112"-39"-6035,-9 39-32,5 0-208,-9 0-624,-24 0-1185,-42 9-4098</inkml:trace>
  <inkml:trace contextRef="#ctx0" brushRef="#br0" timeOffset="1">266 260 18601,'0'0'2929,"273"0"-2929,-210-2-1009,-18 2-2016,-16-2-8004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8.692"/>
    </inkml:context>
    <inkml:brush xml:id="br0">
      <inkml:brushProperty name="width" value="0.05" units="cm"/>
      <inkml:brushProperty name="height" value="0.05" units="cm"/>
      <inkml:brushProperty name="color" value="#00A0D7"/>
    </inkml:brush>
  </inkml:definitions>
  <inkml:trace contextRef="#ctx0" brushRef="#br0">149 126 15367,'2'0'8244,"1"0"-8247,0-1 1,0 0 0,1 1-1,-1-1 1,0 0-1,0-1 1,0 1-1,0-1 1,0 1 0,0-1-1,0 0 1,-1 0-1,1 0 1,-1 0 0,4-4-1,-1 1 1,0-1 0,-1 1 0,0-1 0,0 1 0,4-11 0,-7 15 10,0 0 0,0 0 0,0-1 0,-1 1 0,1 0 0,0-1 0,-1 1 0,0 0 0,1-1 0,-1 1 0,0-1 0,1 1 0,-1-1 0,0 1 0,0-1 0,0 1 0,0-1 0,-1 1 0,1 0 0,0-1 0,0 1 0,-1-1 0,1 1 0,-1 0 0,0-1 0,1 1 0,-1 0 0,0-1 0,0 1 0,0 0 0,0 0 0,0 0 0,0 0 0,0 0 0,0 0 0,0 0 0,0 0 0,0 0 0,-1 0 0,1 1 0,0-1 0,-1 0 0,1 1 0,-1 0 0,1-1 0,0 1 0,-1 0 0,-1-1 0,-4 0-2,0 1 1,-1 0-1,1 0 1,0 0-1,0 1 0,0 0 1,-1 0-1,1 1 1,-7 2-1,7-1-6,0 0-1,0 0 1,1 0-1,-1 1 1,1 0-1,0 0 1,0 1-1,0 0 1,1 0-1,-1 0 0,1 1 1,1-1-1,-1 1 1,1 0-1,0 1 1,0-1-1,1 1 1,-1-1-1,-3 15 1,1 1 17,2 0 0,0 1 1,1 0-1,1-1 0,2 29 1,0-46-17,0 1 0,1-1 0,0 0 0,0 1 1,0-1-1,0 0 0,1 0 0,0 0 0,0 0 1,0 0-1,1-1 0,-1 1 0,1 0 0,1-1 1,-1 0-1,0 0 0,1 0 0,0 0 0,0-1 1,0 1-1,0-1 0,1 0 0,-1 0 0,1-1 1,0 1-1,-1-1 0,1 0 0,0 0 0,1-1 1,4 2-1,13 2-84,1-1 0,-1 0 0,1-2-1,0-1 1,36-3 0,-48 2-217,1-1 0,-1-1 1,1 0-1,-1-1 0,0 0 0,0-1 0,0 0 0,0-1 0,12-6 0,24-24-5046</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9.077"/>
    </inkml:context>
    <inkml:brush xml:id="br0">
      <inkml:brushProperty name="width" value="0.05" units="cm"/>
      <inkml:brushProperty name="height" value="0.05" units="cm"/>
      <inkml:brushProperty name="color" value="#00A0D7"/>
    </inkml:brush>
  </inkml:definitions>
  <inkml:trace contextRef="#ctx0" brushRef="#br0">0 64 21450,'0'0'3121,"220"-15"-3505,-145 2-336,-1-3-561,-8-3-2465</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29.430"/>
    </inkml:context>
    <inkml:brush xml:id="br0">
      <inkml:brushProperty name="width" value="0.05" units="cm"/>
      <inkml:brushProperty name="height" value="0.05" units="cm"/>
      <inkml:brushProperty name="color" value="#00A0D7"/>
    </inkml:brush>
  </inkml:definitions>
  <inkml:trace contextRef="#ctx0" brushRef="#br0">88 0 19321,'0'0'6867,"0"4"-6704,-13 107-65,13 128-186,0-237 28,1-1-1,-1 1 0,0 0 0,0-1 1,0 1-1,-1 0 0,1-1 0,0 1 0,-1-1 1,1 1-1,-1-1 0,1 1 0,-1-1 1,1 1-1,-1-1 0,0 1 0,0-1 1,0 0-1,-1 2 0,-1-2-223,1 0 1,0 0-1,-1 0 1,1-1-1,0 1 1,-1-1-1,1 1 1,-1-1-1,1 0 0,-1 0 1,-4 0-1,-24 0-5132</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1.965"/>
    </inkml:context>
    <inkml:brush xml:id="br0">
      <inkml:brushProperty name="width" value="0.05" units="cm"/>
      <inkml:brushProperty name="height" value="0.05" units="cm"/>
      <inkml:brushProperty name="color" value="#008C3A"/>
    </inkml:brush>
  </inkml:definitions>
  <inkml:trace contextRef="#ctx0" brushRef="#br0">169 0 15303,'0'0'6504,"-4"37"-4569,4 71-1866,-4-1 0,-33 191 1,26-230-45,-3 90 0,11-110 21,-1 182-14,-1 5-19,-5 51 21,-2 22 28,-37 82 69,40-319-87,3 1 0,6 125 0,2-79 5,-2 171 341,2-269-377,0 0 0,2 0 0,0-1 0,1 1 0,1-1-1,11 24 1,-7-18 38,-1 0 0,10 51 0,-12-8 49,-4 0 0,-6 70 1,1-24-85,1-24-10,-1-19 4,3 1-1,18 117 1,-7-2-1190,-12-186 1114,-1-41-1708,-6-17-2426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6.451"/>
    </inkml:context>
    <inkml:brush xml:id="br0">
      <inkml:brushProperty name="width" value="0.05" units="cm"/>
      <inkml:brushProperty name="height" value="0.05" units="cm"/>
      <inkml:brushProperty name="color" value="#004F8B"/>
    </inkml:brush>
  </inkml:definitions>
  <inkml:trace contextRef="#ctx0" brushRef="#br0">131 268 13046,'0'0'3946,"14"-16"-2079,46-58-634,-56 69-1143,0-2 1,-1 1-1,1 0 0,-1-1 1,0 0-1,-1 1 1,0-1-1,0 0 0,-1 0 1,1 0-1,-1-1 0,-1 1 1,0 0-1,0 0 1,-1-10-1,1-5 182,-1 20-253,1 1-1,0-1 1,0 0-1,-1 1 1,1-1 0,-1 1-1,1-1 1,-1 0-1,0 1 1,1-1 0,-1 1-1,0 0 1,0-1-1,0 1 1,0 0-1,0-1 1,-1 1 0,1 0-1,0 0 1,-1 0-1,1 0 1,0 0 0,-1 0-1,1 1 1,-1-1-1,1 0 1,-1 1 0,0-1-1,1 1 1,-1 0-1,0-1 1,1 1 0,-1 0-1,0 0 1,1 0-1,-1 0 1,0 0 0,1 0-1,-3 1 1,-4 0-20,1 0 1,0 0-1,0 1 1,0-1-1,0 2 1,0-1-1,0 1 1,-9 5-1,7-2-1,-1 0 0,1 1 0,1 0 0,-1 1 1,1 0-1,1 0 0,-1 0 0,1 1 0,-7 14 0,10-17 5,1 1-1,0 0 1,0 0 0,1 0-1,-1 1 1,2-1 0,-1 0 0,1 1-1,0-1 1,1 1 0,0-1-1,0 1 1,0 0 0,1-1-1,2 10 1,-1-13-8,0 1 0,0-1-1,0 0 1,0 0 0,1 0 0,-1 0 0,1 0-1,0 0 1,0-1 0,1 1 0,-1-1-1,1 0 1,0 0 0,-1-1 0,1 1 0,1-1-1,-1 1 1,0-1 0,0-1 0,1 1 0,-1-1-1,1 1 1,-1-1 0,7 0 0,14 4-154,0-2 0,0-1 0,31-1 0,-42-1 97,0-1 0,0-1 0,0 0 0,0-1 0,0-1 0,0 0 0,-1-1 0,1 0 0,15-9 1,-23 10 56,1 1 0,-1-1 0,0 0 0,-1-1 1,1 1-1,-1-1 0,1 0 0,-2 0 0,1-1 1,-1 1-1,1-1 0,-1 0 0,-1-1 0,1 1 1,-1 0-1,-1-1 0,1 0 0,-1 0 1,0 0-1,1-9 0,-2 10 13,3-63 432,-4 64-339,-1-1 0,1 1 0,-1-1 0,0 1 0,0 0 0,0-1-1,-1 1 1,0 0 0,0 0 0,-3-6 0,-2 3 102,55 12-541,-26-4 196,1 2 0,-1 1 0,0 1 0,1 1 0,25 9 0,-45-13 144,0 1 0,-1 0 0,1 0 0,-1 1 0,1-1 0,-1 0 0,0 1 0,0-1 0,0 1 0,0 0 0,-1 0 0,1 0 0,-1 0 0,1 0 0,-1 0 0,0 0 0,0 0 0,-1 0 0,1 1 0,-1-1 0,1 0 0,-1 0 0,0 1-1,0-1 1,0 0 0,-2 5 0,0 12 182,-1 0-1,-1 0 0,-7 19 0,8-28-51,1-2-81,1 0 0,-1 0 0,2-1 0,0 15 0,0-18-48,0-4-2,1 0-1,-1 0 0,1 0 1,0 0-1,-1 0 0,1-1 1,0 1-1,0 0 0,0 0 1,0-1-1,0 1 0,0 0 1,0-1-1,0 1 0,0-1 1,0 0-1,0 1 0,0-1 0,0 0 1,0 1-1,0-1 0,0 0 1,0 0-1,1 0 0,-1 0 1,0 0-1,0 0 0,0 0 1,0-1-1,0 1 0,2-1 1,5 1-28,-3 0-24,100-3-1452,-94 2 674,-1-1-1,1 0 1,-1-1 0,14-5-1,29-21-8571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3.661"/>
    </inkml:context>
    <inkml:brush xml:id="br0">
      <inkml:brushProperty name="width" value="0.05" units="cm"/>
      <inkml:brushProperty name="height" value="0.05" units="cm"/>
      <inkml:brushProperty name="color" value="#008C3A"/>
    </inkml:brush>
  </inkml:definitions>
  <inkml:trace contextRef="#ctx0" brushRef="#br0">1 45 12182,'0'0'6170,"0"-1"-6074,0 1 0,0 0-1,0 0 1,0-1-1,0 1 1,0 0-1,0 0 1,0-1 0,0 1-1,0 0 1,0 0-1,0-1 1,0 1 0,0 0-1,0 0 1,0 0-1,1-1 1,-1 1-1,0 0 1,0 0 0,0 0-1,0-1 1,1 1-1,-1 0 1,0 0 0,0 0-1,0 0 1,1-1-1,-1 1 1,0 0-1,0 0 1,0 0 0,1 0-1,-1 0 1,0 0-1,0 0 1,1 0 0,-1 0-1,0 0 1,0 0-1,1 0 1,-1 0-1,0 0 1,0 0 0,1 0-1,-1 0 1,0 0-1,0 0 1,0 0 0,1 0-1,-1 0 1,267-21-1612,-261 21 1675,-1-1 1,1 1-1,-1-1 0,1 0 0,-1 0 0,0 0 0,1-1 0,-1 0 0,0 0 0,6-3 0,20 242-57,-8-48 74,8 205-41,-31 4 16,-3-161-85,20 115 542,-12-29-525,-6-197-70,-20 252 30,29-34-19,-6-219 28,-24 220 0,17-180 2,6-113-41,0-42-11,0-1 1,0 0-1,1 0 1,1 0-1,-1 0 1,1 0-1,5 9 1,-3-7 17,-1 1-1,0 0 1,3 19 0,0 43 126,-7 141 0,-3-93-137,3 89-1663,-41-210-7225,16 2-4868</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4.011"/>
    </inkml:context>
    <inkml:brush xml:id="br0">
      <inkml:brushProperty name="width" value="0.05" units="cm"/>
      <inkml:brushProperty name="height" value="0.05" units="cm"/>
      <inkml:brushProperty name="color" value="#008C3A"/>
    </inkml:brush>
  </inkml:definitions>
  <inkml:trace contextRef="#ctx0" brushRef="#br0">60 1 11973,'0'0'6235,"-9"6"-5995,-30 21-128,27-12 3070,20-9-1903,23-4-1073,-27-2-54,65-4-63,106-19 1,-56 5-376,-99 16 17,-15 2 8,0 0 0,0 0-1,0-1 1,0 0 0,1 0 0,-1 0 0,0 0-1,6-4 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4.629"/>
    </inkml:context>
    <inkml:brush xml:id="br0">
      <inkml:brushProperty name="width" value="0.05" units="cm"/>
      <inkml:brushProperty name="height" value="0.05" units="cm"/>
      <inkml:brushProperty name="color" value="#008C3A"/>
    </inkml:brush>
  </inkml:definitions>
  <inkml:trace contextRef="#ctx0" brushRef="#br0">88 0 20377,'0'0'2770,"0"114"-2386,-13-50-112,5 5-176,8-4-96,0-6 32,0-8-16,0-10 0,-4-10-16,0-12 0,-1-8-384,-7-9-561,0-2-687,-17-5-2210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4.967"/>
    </inkml:context>
    <inkml:brush xml:id="br0">
      <inkml:brushProperty name="width" value="0.05" units="cm"/>
      <inkml:brushProperty name="height" value="0.05" units="cm"/>
      <inkml:brushProperty name="color" value="#008C3A"/>
    </inkml:brush>
  </inkml:definitions>
  <inkml:trace contextRef="#ctx0" brushRef="#br0">1 28 18552,'0'0'3335,"43"-5"-3239,142-15-34,-171 19-35,0 0 0,1 1 0,-1 0 0,0 2 0,25 4 0,-33-5-9,-1 1 0,1-1 1,-1 2-1,0-1 0,0 0 1,0 1-1,0 0 0,0 0 1,-1 1-1,1-1 0,5 7 1,-5-3 6,0 0 1,-1 1 0,1 0 0,-2 0-1,1 0 1,-1 1 0,0-1 0,-1 1-1,0 0 1,0 0 0,-1-1 0,0 1 0,-1 0-1,-1 17 1,1-18-15,-1-1 0,0 1 0,-1-1 0,1 0 0,-1 0 0,-1 1 0,1-1 0,-1-1 0,-1 1 0,1 0 0,-1-1 0,0 1 0,-1-1 0,1-1 0,-1 1 1,-10 9-1,4-6 10,1 0 0,-1-1 0,-1-1 1,1 1-1,-2-2 0,1 0 0,0 0 1,-25 6-1,26-10-581,-1 0 0,0-1 0,-21-1 0,21 0-2306</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5.894"/>
    </inkml:context>
    <inkml:brush xml:id="br0">
      <inkml:brushProperty name="width" value="0.05" units="cm"/>
      <inkml:brushProperty name="height" value="0.05" units="cm"/>
      <inkml:brushProperty name="color" value="#008C3A"/>
    </inkml:brush>
  </inkml:definitions>
  <inkml:trace contextRef="#ctx0" brushRef="#br0">0 291 19577,'0'0'2524,"36"4"-2474,111 16-36,-144-19-15,1-1 0,-1 1 0,1-1 0,-1 1-1,0 0 1,1 1 0,-1-1 0,0 1 0,0-1 0,0 1 0,0 0 0,0 0 0,0 0 0,-1 0 0,1 1 0,-1-1 0,3 4 0,-4-3-13,0-1 1,0 1-1,0-1 1,0 1-1,-1 0 1,1 0 0,-1-1-1,0 1 1,0 0-1,0 0 1,0-1 0,-1 6-1,0 5-136,1-12 166,-1 0 1,0 0 0,1 0-1,-1 1 1,0-1-1,0 0 1,0 0 0,0 0-1,0 0 1,0 0 0,0 0-1,-1-1 1,1 1-1,0 0 1,0-1 0,-1 1-1,1-1 1,0 1 0,-1-1-1,1 1 1,-1-1-1,1 0 1,0 0 0,-1 0-1,1 0 1,-1 0 0,1 0-1,-1 0 1,1 0 0,0 0-1,-1-1 1,1 1-1,-1-1 1,1 1 0,0-1-1,0 1 1,-1-1 0,1 0-1,0 0 1,0 1-1,0-1 1,-2-1 0,1-2-29,0-1 1,1 1 0,-1 0-1,1 0 1,-1-1-1,1 1 1,1-1 0,-1 1-1,1-1 1,-1 1-1,1-1 1,1 1 0,-1-1-1,1 1 1,-1-1 0,1 1-1,0 0 1,1-1-1,-1 1 1,1 0 0,0 0-1,0 0 1,0 0-1,1 0 1,-1 0 0,1 1-1,0-1 1,0 1 0,0 0-1,1 0 1,-1 0-1,1 0 1,-1 0 0,1 1-1,0 0 1,4-2 0,7-3-8,-1 0 0,1 2 0,0 0 1,0 0-1,1 1 0,-1 1 1,1 1-1,0 0 0,16 1 0,-31 1 20,0 0 0,0 0 0,-1 0 0,1 0 0,0 0 0,0 1 0,0-1 0,0 0-1,0 1 1,0-1 0,0 0 0,-1 1 0,1-1 0,0 1 0,0-1 0,-1 1 0,1-1 0,0 1-1,-1 0 1,1-1 0,0 1 0,-1 0 0,1 0 0,-1-1 0,1 1 0,0 1 0,2 29 402,-4-24-300,0 0-1,-1 0 1,1 0 0,-2 0-1,1-1 1,-1 1-1,-3 7 1,-12 9 70,15-19-164,0 0 1,-1-1-1,2 1 0,-1 0 0,0 0 1,1 1-1,0-1 0,0 0 0,0 1 1,1-1-1,-1 1 0,0 7 0,2-11-273,13-4-125,-3 1 162,0-1 0,-1 0 1,1 0-1,11-6 0,-18 7 178,0 0-1,0 0 1,0-1 0,0 1-1,0 0 1,0-1 0,-1 0-1,1 0 1,-1 0-1,0 0 1,0 0 0,0 0-1,0 0 1,-1-1 0,2-5-1,-1 6 77,0-1-1,-1 0 1,0 0-1,0 0 1,0 0-1,0 0 1,-1 0-1,0 0 1,0 0-1,0 0 1,0 0-1,0 0 1,-1 0-1,0 0 1,0 0-1,0 0 1,0 0-1,0 1 1,-1-1-1,0 0 1,0 1-1,-4-7 1,-1 3 228,0 1 1,0 0-1,-1 0 0,1 1 1,-2-1-1,1 2 0,0-1 1,-13-4-1,63 3 76,-24 5-215,15-2-527,0-1 1,0-2-1,0 0 1,34-13-1,-60 16 411,1 0 0,0 0 0,-1-1 1,1 0-1,-1-1 0,0 1 0,-1-1 0,1 0 0,-1-1 0,0 0 0,0 0 1,-1 0-1,1-1 0,-2 1 0,1-1 0,-1 0 0,0-1 0,0 1 0,-1-1 1,0 0-1,4-14 0,-7 22 44,0 0 0,0-1 0,0 1-1,0 0 1,0 0 0,0 0 0,0-1 0,0 1 0,0 0 0,0 0 0,0 0 0,0-1 0,0 1 0,0 0 0,0 0-1,0 0 1,0-1 0,0 1 0,0 0 0,0 0 0,0 0 0,1 0 0,-1-1 0,0 1 0,0 0 0,0 0-1,0 0 1,0 0 0,1 0 0,-1-1 0,0 1 0,0 0 0,0 0 0,1 0 0,-1 0 0,0 0 0,0 0-1,0 0 1,0 0 0,1 0 0,-1 0 0,0 0 0,0 0 0,1 0 0,-1 0 0,0 0 0,0 0 0,7 11 331,2 18-548,28 118 237,-22-95-32,-2 0-1,-3 1 0,6 76 1,-15 57-646,-1-186 615,0 1 0,-1 0 0,1-1 0,0 1 1,0-1-1,0 1 0,0-1 0,0 1 0,-1 0 0,1-1 0,0 1 0,0-1 1,-1 1-1,1-1 0,0 1 0,-1-1 0,1 0 0,0 1 0,-1-1 0,1 1 0,-1-1 1,1 0-1,-1 1 0,1-1 0,-1 0 0,1 0 0,-1 1 0,1-1 0,-1 0 1,0 0-1,1 0 0,-1 1 0,1-1 0,-1 0 0,1 0 0,-1 0 0,0 0 0,1 0 1,-1 0-1,1-1 0,-1 1 0,1 0 0,-1 0 0,0 0 0,1 0 0,-1-1 1,1 1-1,-1 0 0,1 0 0,-1-1 0,1 1 0,-1-1 0,1 1 0,-1-1 0,-29-20 373,22 10-326,0 0-1,1-1 1,0 0 0,1 0-1,1-1 1,0 1 0,0-1-1,1 0 1,1-1 0,0 1-1,1-1 1,1 1 0,0-1 0,1 1-1,2-24 1,-1 29-40,0-1-1,1 0 1,0 1 0,0-1 0,1 1-1,0 0 1,1-1 0,0 2-1,0-1 1,1 0 0,5-7 0,-5 10-21,-1 0 1,1 0-1,0 1 1,0 0 0,1 0-1,-1 0 1,1 1 0,0 0-1,0 0 1,0 0 0,0 1-1,0-1 1,0 2 0,1-1-1,-1 1 1,9-1 0,-8 1-8,1 0 0,0 1 1,0 0-1,-1 0 0,1 1 1,0 0-1,0 0 1,-1 1-1,1 0 0,13 5 1,-18-5 12,0 0 0,0-1 0,-1 1 0,1 0 0,-1 0 0,0 0 0,1 1 0,-1-1 0,0 1 0,-1-1 0,1 1 0,0 0 0,-1-1 1,1 1-1,-1 0 0,0 0 0,0 0 0,0 0 0,0 0 0,-1 0 0,1 0 0,-1 1 0,0-1 0,1 0 0,-2 0 0,1 0 0,0 0 0,-1 1 0,0 3 0,0-4-2,-1 0 0,0 0 0,1 0 0,-1 0-1,0 0 1,0-1 0,-1 1 0,1-1 0,0 1 0,-1-1 0,0 0-1,1 0 1,-1 0 0,0 0 0,0 0 0,0-1 0,0 1-1,0-1 1,-1 0 0,1 0 0,0 0 0,-5 1-1,-6 1-45,-1 0 0,1 0-1,-1-1 1,-15 0-1,22-2-31,7 0 3,1 0 0,-1 1 0,0-1 0,1 0 0,-1 0 0,0 0-1,1 0 1,-1 0 0,0 0 0,1 0 0,-1 0 0,0 0 0,0 0 0,1 0-1,-1 0 1,1 0 0,-1-1 0,0 1 0,1 0 0,-1 0 0,0-1 0,1 1 0,-1 0-1,1-1 1,-1 1 0,1-1 0,-1 1 0,1-1 0,-1 1 0,1-1 0,-1 1 0,1-1-1,0 1 1,-1-1 0,1 0 0,0 1 0,-1-1 0,1 0 0,0 1 0,0-1-1,0 0 1,0 1 0,0-1 0,0 0 0,0 1 0,0-1 0,0 0 0,0 1 0,0-2-1,0-19-6379</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6.539"/>
    </inkml:context>
    <inkml:brush xml:id="br0">
      <inkml:brushProperty name="width" value="0.05" units="cm"/>
      <inkml:brushProperty name="height" value="0.05" units="cm"/>
      <inkml:brushProperty name="color" value="#008C3A"/>
    </inkml:brush>
  </inkml:definitions>
  <inkml:trace contextRef="#ctx0" brushRef="#br0">121 297 20169,'0'0'4498,"-15"15"-4346,-49 53-93,60-64-103,0 1 0,0 0 1,0 0-1,1 0 0,-1 0 0,1 1 0,1-1 1,-1 1-1,1 0 0,0-1 0,0 1 0,1 0 1,-1 1-1,1-1 0,1 0 0,-1 0 0,1 0 0,1 7 1,-1-12-7,0-1 1,1 0-1,-1 1 0,1-1 1,-1 0-1,0 0 1,1 1-1,-1-1 0,1 0 1,-1 0-1,1 0 1,-1 1-1,0-1 1,1 0-1,-1 0 0,1 0 1,-1 0-1,1 0 1,-1 0-1,1 0 1,-1 0-1,1 0 0,-1 0 1,1 0-1,-1-1 1,1 1-1,0 0 0,2-1-141,4 0 134,1-1-1,-1-1 0,0 1 0,1-1 1,-1-1-1,0 1 0,-1-1 1,1 0-1,-1-1 0,0 0 0,0 0 1,0 0-1,-1 0 0,1-1 1,-1 0-1,-1 0 0,1-1 0,4-9 1,-2 6 335,0-1-1,-1 0 1,-1-1 0,0 1-1,-1-1 1,0 0 0,-1 0 0,0 0-1,1-13 1,-2 92-166,0 7-2948,20-97 1123,-16 15 1891,0 0 0,1 1 0,0 0-1,1 0 1,0 1 0,0 0 0,0 0 0,16-8-1,-20 12-110,1 0-1,-1 1 0,1 0 0,0-1 1,-1 2-1,1-1 0,0 0 0,0 1 0,0 0 1,-1 0-1,1 0 0,0 1 0,0 0 1,0-1-1,-1 2 0,1-1 0,-1 1 0,1-1 1,-1 1-1,6 4 0,7 3-79,0 1 1,1-2-1,0-1 0,0 0 1,1-1-1,34 7 0,-48-13 10,1 1 0,-1-1 0,1 0 1,-1 0-1,1 0 0,-1-1 0,1 0 0,-1 0 0,0 0 0,0 0 0,1-1 0,-1 0 0,0 0 0,0-1 0,-1 0 1,1 1-1,0-1 0,-1-1 0,0 1 0,0-1 0,0 0 0,0 0 0,0 0 0,-1 0 0,0 0 0,0-1 1,0 0-1,4-9 0,0-4 159,-2 0 0,0 0 0,-1 0 0,0-1 0,-2 1 0,0-1 0,-2 0 0,-1-29 0,4-59 886,1 96-687,1 16-273,3 22-183,4 88-23,8 46 364,-16-143-470,0 0 0,1 0 1,2 0-1,-1 0 1,2-1-1,14 23 1,-20-33-1855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6.899"/>
    </inkml:context>
    <inkml:brush xml:id="br0">
      <inkml:brushProperty name="width" value="0.05" units="cm"/>
      <inkml:brushProperty name="height" value="0.05" units="cm"/>
      <inkml:brushProperty name="color" value="#008C3A"/>
    </inkml:brush>
  </inkml:definitions>
  <inkml:trace contextRef="#ctx0" brushRef="#br0">1 1 20986,'0'0'2705,"219"43"-2705,-115-42-1105,-9-1-4417</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7.480"/>
    </inkml:context>
    <inkml:brush xml:id="br0">
      <inkml:brushProperty name="width" value="0.05" units="cm"/>
      <inkml:brushProperty name="height" value="0.05" units="cm"/>
      <inkml:brushProperty name="color" value="#008C3A"/>
    </inkml:brush>
  </inkml:definitions>
  <inkml:trace contextRef="#ctx0" brushRef="#br0">159 1 18552,'0'0'3893,"-9"24"-3407,6-18-463,-81 236 1179,67-188-901,3 2 0,-13 107 0,23-112-191,6 99 0,0-130-101,1 1 0,1-1 0,1 0 0,0 0 0,2 0 0,0-1-1,15 27 1,-4-15-159,2-2-1,1 0 0,2-2 1,0 0-1,2-2 0,1 0 1,0-2-1,2-1 1,1-1-1,1-1 0,0-2 1,37 16-1,-56-29-222,-8-3 122,0-1 0,0 1 0,0-1-1,0 0 1,0 0 0,0 0 0,0-1 0,0 1 0,6-1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8.468"/>
    </inkml:context>
    <inkml:brush xml:id="br0">
      <inkml:brushProperty name="width" value="0.05" units="cm"/>
      <inkml:brushProperty name="height" value="0.05" units="cm"/>
      <inkml:brushProperty name="color" value="#008C3A"/>
    </inkml:brush>
  </inkml:definitions>
  <inkml:trace contextRef="#ctx0" brushRef="#br0">1 53 14791,'0'0'8409,"0"-9"-7763,0-26-132,0 26-121,-1 91-242,4-1 0,4 0 1,22 109-1,-16-129-378,-2 0-1,-3 1 1,1 82 0,-9-132 263,0 4-1222,-10-28-1677,-5-20-2910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8.826"/>
    </inkml:context>
    <inkml:brush xml:id="br0">
      <inkml:brushProperty name="width" value="0.05" units="cm"/>
      <inkml:brushProperty name="height" value="0.05" units="cm"/>
      <inkml:brushProperty name="color" value="#008C3A"/>
    </inkml:brush>
  </inkml:definitions>
  <inkml:trace contextRef="#ctx0" brushRef="#br0">1 1 17976,'0'0'2930,"174"9"-2946,-170 17 32,-4 2-32,0-4 16,-25-1-64,-12-7 64,-1-4 0,9-5-32,9-3 32,11-4-209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6.808"/>
    </inkml:context>
    <inkml:brush xml:id="br0">
      <inkml:brushProperty name="width" value="0.05" units="cm"/>
      <inkml:brushProperty name="height" value="0.05" units="cm"/>
      <inkml:brushProperty name="color" value="#004F8B"/>
    </inkml:brush>
  </inkml:definitions>
  <inkml:trace contextRef="#ctx0" brushRef="#br0">183 0 18601,'0'0'4143,"-15"17"-4053,12-14-86,-8 8 29,1 0 1,0 0-1,1 1 0,1 1 1,0-1-1,1 1 1,0 1-1,0-1 0,2 1 1,-6 21-1,1 28 139,3 1 0,3 0-1,8 118 1,-3-161-152,23 215 163,-12-144-569,0 97 0,-12-189 360,0 0 1,0 1-1,0-1 1,-1 0-1,1 1 1,0-1-1,0 0 0,0 1 1,-1-1-1,1 0 1,0 0-1,-1 1 1,1-1-1,0 0 1,0 0-1,-1 0 1,1 1-1,0-1 1,-1 0-1,1 0 1,0 0-1,-1 0 1,1 0-1,0 0 0,-1 0 1,1 0-1,-1 0 1,1 0-1,0 0 1,-1 0-1,1 0 1,0 0-1,-1 0 1,1 0-1,0 0 1,-1 0-1,0 0 1,-14-4-494,-21-18-1695,-4-19-3031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9.185"/>
    </inkml:context>
    <inkml:brush xml:id="br0">
      <inkml:brushProperty name="width" value="0.05" units="cm"/>
      <inkml:brushProperty name="height" value="0.05" units="cm"/>
      <inkml:brushProperty name="color" value="#008C3A"/>
    </inkml:brush>
  </inkml:definitions>
  <inkml:trace contextRef="#ctx0" brushRef="#br0">21 4 5635,'0'0'17255,"29"-4"-17255,-4 4-144,17 0-128,-1 0-416,0 0-1441,-16 0-3153</inkml:trace>
  <inkml:trace contextRef="#ctx0" brushRef="#br0" timeOffset="1">1 168 12950,'0'0'8468,"140"-2"-8836,-90-5-849,-4-6-2289</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9.542"/>
    </inkml:context>
    <inkml:brush xml:id="br0">
      <inkml:brushProperty name="width" value="0.05" units="cm"/>
      <inkml:brushProperty name="height" value="0.05" units="cm"/>
      <inkml:brushProperty name="color" value="#008C3A"/>
    </inkml:brush>
  </inkml:definitions>
  <inkml:trace contextRef="#ctx0" brushRef="#br0">32 1 14022,'0'0'7228,"4"19"-5598,-5 0-1367,-1-1 0,0 1 0,-9 28 0,6-29-212,1 0-1,1 1 0,-2 29 1,4-16-51,0-20 11,1 0 0,0 1 0,1-1 0,0 1 0,6 22 0,-6-31-31,0-1 1,0 0-1,1 0 0,0 0 0,0 0 1,-1 0-1,2 0 0,-1 0 0,0-1 1,1 1-1,-1-1 0,1 1 0,-1-1 1,1 0-1,0 0 0,0 0 0,0-1 1,1 1-1,-1-1 0,0 1 0,0-1 1,1 0-1,-1 0 0,1-1 0,-1 1 1,4-1-1,-2 1 1,0 0-1,0-1 1,0 1 0,0-1 0,0 0 0,0-1 0,0 1-1,0-1 1,0 0 0,-1 0 0,1-1 0,0 0-1,-1 1 1,1-1 0,-1-1 0,1 1 0,-1-1-1,0 1 1,0-1 0,4-5 0,-3 3 22,-1-1 1,0 0 0,-1 1-1,0-1 1,0-1-1,0 1 1,0 0-1,-1-1 1,0 0 0,-1 1-1,1-1 1,-1 0-1,-1 0 1,1-9-1,-2-82 166,0 89-158,0 1 0,0 0 0,-1 0 0,-1 0 0,1 0-1,-1 0 1,-1 1 0,1-1 0,-7-8 0,-1-1-208,-18-23 651,28 38-624,-1 0 1,0 1 0,0-1-1,0 1 1,0-1 0,0 1-1,0 0 1,0-1-1,0 1 1,0 0 0,-1 1-1,1-1 1,0 0-1,-1 1 1,1-1 0,-5 0-1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39.872"/>
    </inkml:context>
    <inkml:brush xml:id="br0">
      <inkml:brushProperty name="width" value="0.05" units="cm"/>
      <inkml:brushProperty name="height" value="0.05" units="cm"/>
      <inkml:brushProperty name="color" value="#008C3A"/>
    </inkml:brush>
  </inkml:definitions>
  <inkml:trace contextRef="#ctx0" brushRef="#br0">1 0 19337,'0'0'6787,"0"6"-6067,0-4-752,8-2-2737,9 0 592</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0.623"/>
    </inkml:context>
    <inkml:brush xml:id="br0">
      <inkml:brushProperty name="width" value="0.05" units="cm"/>
      <inkml:brushProperty name="height" value="0.05" units="cm"/>
      <inkml:brushProperty name="color" value="#008C3A"/>
    </inkml:brush>
  </inkml:definitions>
  <inkml:trace contextRef="#ctx0" brushRef="#br0">38 63 12710,'0'0'6520,"0"24"-2601,-1-27-3916,1-1 0,0 1 0,0 0 0,0 0 0,0 0-1,0 0 1,1 0 0,-1 0 0,1 0 0,0 0 0,0 0 0,0 0-1,0 0 1,0 0 0,1 0 0,-1 0 0,1 1 0,0-1 0,0 1-1,0-1 1,0 1 0,0 0 0,1 0 0,-1 0 0,1 0 0,-1 0-1,1 0 1,0 1 0,-1 0 0,1-1 0,0 1 0,0 0 0,0 0-1,0 0 1,0 1 0,0-1 0,0 1 0,0-1 0,1 1 0,-1 0-1,3 1 1,-1-2-23,0 1 1,-1 0-1,1 0 0,-1 0 0,1 1 0,-1-1 0,1 1 0,-1 0 0,1 1 0,5 1 1,-8-1 9,0-1 1,0 1-1,-1-1 1,1 1 0,0 0-1,-1 0 1,1 0-1,-1 0 1,1 0 0,-1 0-1,0 0 1,0 0-1,0 1 1,0-1 0,0 0-1,-1 1 1,1-1-1,-1 1 1,1-1 0,-1 5-1,2 2 9,-1 1 0,0-1 0,-1 1-1,0 0 1,0-1 0,-1 1 0,0-1 0,-1 1 0,0-1 0,0 0-1,-1 1 1,0-1 0,-1 0 0,0-1 0,-1 1 0,1-1-1,-2 0 1,1 0 0,-1 0 0,0-1 0,0 0 0,-15 12-1,-99 73-11,120-92 64,25 0 22,189-8-1806,-194 4-1452,-10-2-3677</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1.008"/>
    </inkml:context>
    <inkml:brush xml:id="br0">
      <inkml:brushProperty name="width" value="0.05" units="cm"/>
      <inkml:brushProperty name="height" value="0.05" units="cm"/>
      <inkml:brushProperty name="color" value="#008C3A"/>
    </inkml:brush>
  </inkml:definitions>
  <inkml:trace contextRef="#ctx0" brushRef="#br0">55 1 14535,'0'0'7723,"1"14"-7616,1 0-84,1 1 0,0 0-1,1-1 1,0 0 0,2 1 0,-1-2 0,2 1 0,8 14-1,1-4-9,-10-17-6,-1 0 1,0 1-1,0 0 1,0 0-1,-1 0 0,0 1 1,-1-1-1,0 1 1,0 0-1,-1 0 1,0 0-1,1 19 1,-5-28-10,1 1 0,0 0 0,0-1 0,0 1 0,-1-1 0,1 1 0,0-1 1,-1 0-1,1 1 0,-1-1 0,1 0 0,0 0 0,-1 0 0,1 0 0,0 0 0,-1 0 0,-2-1 1,0 1-11,-9 0-94,7 1-140,-1-1 0,1 0 0,-1 0 0,1-1 0,-1 1 0,1-1 0,0-1 0,-1 1 0,1-1 0,0 0 0,0-1-1,0 1 1,-9-6 0,-14-16-6751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1.333"/>
    </inkml:context>
    <inkml:brush xml:id="br0">
      <inkml:brushProperty name="width" value="0.05" units="cm"/>
      <inkml:brushProperty name="height" value="0.05" units="cm"/>
      <inkml:brushProperty name="color" value="#008C3A"/>
    </inkml:brush>
  </inkml:definitions>
  <inkml:trace contextRef="#ctx0" brushRef="#br0">38 260 20633,'0'0'3794,"182"-78"-4210,-124 66-400,-4-3-769,-21-1-2961</inkml:trace>
  <inkml:trace contextRef="#ctx0" brushRef="#br0" timeOffset="1">402 1 19705,'0'0'3522,"162"151"-2850,-121-75-304,-16 8-128,-25 6-96,0-1 16,-29-1-112,-45-6-16,-26-6-32,-8-13-48,9-12-224,16-18-160,21-12-112,21-14-753,8-7-3041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4.837"/>
    </inkml:context>
    <inkml:brush xml:id="br0">
      <inkml:brushProperty name="width" value="0.05" units="cm"/>
      <inkml:brushProperty name="height" value="0.05" units="cm"/>
      <inkml:brushProperty name="color" value="#00A0D7"/>
    </inkml:brush>
  </inkml:definitions>
  <inkml:trace contextRef="#ctx0" brushRef="#br0">17 114 17352,'0'0'7467,"0"-37"-6005,-16-40-1440,18 103-41,2 0-1,0 0 1,2-1 0,1 0 0,1 0 0,12 26 0,12 39 6,-23-60 13,120 435 42,-109-373-33,-3 1 1,-5 0-1,-1 107 1,-11-125-9,-1 110 15,31 251-1,-15-218-7,-1 2 0,56 352 221,-65-527-195,-2-1-11,3 0-1,1 0 0,14 45 0,-2-19-12,-3 1 1,-3 0-1,-4 1 0,-2 0 0,-4 94 1,9 71 89,0-3-886,-12-239 580,0-1 0,0 1 0,-1 0 0,0 0 0,0-1 0,-1 1 0,1 0 0,-4-6 0,4 7 67,-28-62-2622</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6.342"/>
    </inkml:context>
    <inkml:brush xml:id="br0">
      <inkml:brushProperty name="width" value="0.05" units="cm"/>
      <inkml:brushProperty name="height" value="0.05" units="cm"/>
      <inkml:brushProperty name="color" value="#00A0D7"/>
    </inkml:brush>
  </inkml:definitions>
  <inkml:trace contextRef="#ctx0" brushRef="#br0">2 44 13766,'0'0'6422,"0"0"-6372,0 0 0,-1-1 0,1 1 1,0 0-1,0 0 0,0-1 0,0 1 0,0 0 0,0 0 0,0-1 1,0 1-1,0 0 0,0 0 0,0-1 0,0 1 0,0 0 1,0 0-1,0-1 0,0 1 0,0 0 0,0-1 0,0 1 1,0 0-1,0 0 0,0 0 0,0-1 0,1 1 0,-1 0 0,0 0 1,0-1-1,0 1 0,0 0 0,1 0 0,-1 0 0,0 0 1,0-1-1,0 1 0,1 0 0,-1 0 0,0 0 0,0 0 0,1 0 1,-1 0-1,0 0 0,0-1 0,1 1 0,-1 0 0,0 0 1,1 0-1,63-8 8,1 2 0,93 4 0,69-6-710,-216 2 1374,-11 2 1448,3 18-2201,0 0 0,0 0 0,1 0 0,1-1 0,0 0 0,11 19 0,0 1 37,66 142 20,-49-110-9,-2 2-1,-3 1 0,32 119 0,-29-23-1,-13-63-8,38 118 0,-36-140 2,-3 1 0,-3 1 0,4 119 0,8 54 19,45 36 135,-10-57 8,-53-170-126,-2 1 1,-2-1-1,-7 72 1,1-22-49,-2 730 157,6-811-133,1 1 0,10 45 0,-6-45-8,-2 0 0,2 48 0,-6-63-7,0 1 1,2-1-1,0 1 0,6 19 1,-7-28-15,-1 1-1,0 0 1,-1 19 0,0-14-237,-10-14-915,-22-3-713,-9-6-2356</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6.729"/>
    </inkml:context>
    <inkml:brush xml:id="br0">
      <inkml:brushProperty name="width" value="0.05" units="cm"/>
      <inkml:brushProperty name="height" value="0.05" units="cm"/>
      <inkml:brushProperty name="color" value="#00A0D7"/>
    </inkml:brush>
  </inkml:definitions>
  <inkml:trace contextRef="#ctx0" brushRef="#br0">0 25 13190,'0'0'10031,"20"0"-9849,263-16 16,-168 8-1984,-110 8 1214,4-1-1059</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7.808"/>
    </inkml:context>
    <inkml:brush xml:id="br0">
      <inkml:brushProperty name="width" value="0.05" units="cm"/>
      <inkml:brushProperty name="height" value="0.05" units="cm"/>
      <inkml:brushProperty name="color" value="#00A0D7"/>
    </inkml:brush>
  </inkml:definitions>
  <inkml:trace contextRef="#ctx0" brushRef="#br0">0 1 17304,'0'0'5474,"5"30"-3881,6 117-1615,6 148 140,-17 323-43,4-548-43,4-1 1,2 0 0,20 69-1,-13-63 15,-3 0 1,6 97-1,5 414 124,-24-316 138,-1-269-295,-10-6-324,2-5-529,1 0 1,1-1-1,-12-21 0,16 28 427,-26-54-6701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7.133"/>
    </inkml:context>
    <inkml:brush xml:id="br0">
      <inkml:brushProperty name="width" value="0.05" units="cm"/>
      <inkml:brushProperty name="height" value="0.05" units="cm"/>
      <inkml:brushProperty name="color" value="#004F8B"/>
    </inkml:brush>
  </inkml:definitions>
  <inkml:trace contextRef="#ctx0" brushRef="#br0">1 30 10709,'0'0'10178,"17"-5"-10130,46-4-384,2 1 0,113 4-1,-123 2 78,-26 1 211,0 0 0,35 6 1,-61-5 95,-1 1 1,0 0 0,0 0-1,-1-1 1,1 1 0,0 1-1,0-1 1,0 0 0,-1 0-1,1 1 1,-1-1 0,1 1-1,-1 0 1,1-1-1,-1 1 1,0 0 0,0 0-1,0-1 1,0 1 0,0 0-1,0 0 1,0 0 0,-1 0-1,1 1 1,-1 1 0,9 65 1165,-7-45-775,11 35 92,-13-57-563,1 0 0,-1 0 0,1 0 0,0 0 0,0 0 0,0-1 0,0 1 0,0 0 0,0 0 0,0-1 0,1 1 0,-1-1 0,0 1 0,1-1 0,-1 0 0,1 0 0,0 1 0,0-1 0,-1 0 0,1 0 0,0-1 0,0 1 0,0 0 0,0-1 0,0 1 0,3 0 0,0-2-2140,-1-6-2622</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8.940"/>
    </inkml:context>
    <inkml:brush xml:id="br0">
      <inkml:brushProperty name="width" value="0.05" units="cm"/>
      <inkml:brushProperty name="height" value="0.05" units="cm"/>
      <inkml:brushProperty name="color" value="#00A0D7"/>
    </inkml:brush>
  </inkml:definitions>
  <inkml:trace contextRef="#ctx0" brushRef="#br0">1 47 8500,'0'0'10186,"0"-5"-9020,0-20 157,44 18-1030,272-2 1994,-314 10-2283,-1 0 0,1 0 0,-1 0 1,1 0-1,-1 0 0,0 1 0,0-1 0,0 0 1,1 1-1,-1-1 0,-1 1 0,1-1 0,0 1 1,0 0-1,-1-1 0,2 3 0,0 1 8,23 48 24,-2 1 1,-3 1-1,-2 2 1,-3-1-1,14 95 1,-15-18 20,-1 181 0,15 64 33,-2-92 250,-17 527 20,-10-515-454,-1-301-143,1 1 1,0 0-1,-1 0 0,1 0 0,-1 0 0,0 0 0,0 0 0,1 0 0,-1 0 0,0 0 0,-1 1 1,1-1-1,0 1 0,0 0 0,-1 0 0,-3-2 0,2 1-439,-31-16-5770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49.299"/>
    </inkml:context>
    <inkml:brush xml:id="br0">
      <inkml:brushProperty name="width" value="0.05" units="cm"/>
      <inkml:brushProperty name="height" value="0.05" units="cm"/>
      <inkml:brushProperty name="color" value="#00A0D7"/>
    </inkml:brush>
  </inkml:definitions>
  <inkml:trace contextRef="#ctx0" brushRef="#br0">41 70 17864,'0'0'3354,"-9"3"-3178,-14 7 6,14-4-19,14-3 223,137-6 97,220-33 1,-262 23-477,-99 13-28,-1 0 0,1 0 1,0 0-1,0 0 0,-1 0 1,1 0-1,0 0 1,0 0-1,-1 0 0,1 0 1,0-1-1,-1 1 0,1 0 1,0-1-1,-1 1 1,1 0-1,0-1 0,-1 1 1,1-1-1,-1 1 0,1-1 1,-1 1-1,1-1 1,-1 1-1,1-1 0,-1 0 1,1 1-1,-1-1 0,0 0 1,1 1-1,-1-2 0,0 1-43,-1 0-1,1 1 1,-1-1-1,1 0 0,-1 0 1,1 0-1,-1 1 0,1-1 1,-1 0-1,0 0 0,0 1 1,1-1-1,-1 1 0,0-1 1,0 1-1,0-1 0,0 1 1,0-1-1,1 1 1,-1 0-1,0-1 0,0 1 1,-2 0-1,-32-7-1963,-10 1-1448</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55.682"/>
    </inkml:context>
    <inkml:brush xml:id="br0">
      <inkml:brushProperty name="width" value="0.05" units="cm"/>
      <inkml:brushProperty name="height" value="0.05" units="cm"/>
      <inkml:brushProperty name="color" value="#00A0D7"/>
    </inkml:brush>
  </inkml:definitions>
  <inkml:trace contextRef="#ctx0" brushRef="#br0">0 198 15415,'0'0'8044,"17"-15"-7647,18-16-311,82-74 340,-110 100-382,0 1 0,-1 0 0,1 0 0,1 1 0,-1-1 0,1 2-1,-1-1 1,1 1 0,0 0 0,0 1 0,0 0 0,0 0 0,0 0-1,0 1 1,13 2 0,266 11 76,7 0-1438,-294-14 1162,1 0 1,-1 1-1,0-1 0,1 0 0,-1 0 0,0 0 1,0 1-1,0-1 0,0 0 0,1 0 0,-1 0 1,0 0-1,0 1 0,-1-1 0,1 0 0,0 0 1,0 0-1,0 0 0,0 1 0,-1-1 0,1 0 1,0 0-1,-1 1 0,1-1 0,-1 0 0,1 1 1,-1-1-1,1 0 0,-2 0 0,-29-13-5180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56.057"/>
    </inkml:context>
    <inkml:brush xml:id="br0">
      <inkml:brushProperty name="width" value="0.05" units="cm"/>
      <inkml:brushProperty name="height" value="0.05" units="cm"/>
      <inkml:brushProperty name="color" value="#00A0D7"/>
    </inkml:brush>
  </inkml:definitions>
  <inkml:trace contextRef="#ctx0" brushRef="#br0">1 1 16375,'0'0'7052,"1"15"-6940,14 87 142,-4-37 144,3 90 1,-14 57-994,0-212 558,0 0-1,0-1 1,1 1 0,-1 0-1,0 0 1,0 0 0,0 0 0,0 0-1,0 0 1,0 0 0,0 0-1,0 0 1,1 0 0,-1 0-1,0 0 1,0 0 0,0-1 0,0 1-1,0 0 1,0 0 0,0 0-1,1 0 1,-1 0 0,0 0-1,0 0 1,0 0 0,0 0 0,0 0-1,0 1 1,1-1 0,-1 0-1,0 0 1,0 0 0,0 0-1,0 0 1,0 0 0,0 0 0,0 0-1,0 0 1,1 0 0,-1 0-1,0 0 1,0 0 0,0 1-1,0-1 1,0 0 0,0 0 0,0 0-1,0 0 1,0 0 0,0 0-1,0 0 1,0 1 0,0-1 0,0 0-1,0 0 1,0 0 0,0 0-1,0 0 1,0 0 0,0 1-1,0-1 1,0 0 0,0 0 0,0 0-1,0 0 1,6-10-3715,-4-15-7813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56.735"/>
    </inkml:context>
    <inkml:brush xml:id="br0">
      <inkml:brushProperty name="width" value="0.05" units="cm"/>
      <inkml:brushProperty name="height" value="0.05" units="cm"/>
      <inkml:brushProperty name="color" value="#00A0D7"/>
    </inkml:brush>
  </inkml:definitions>
  <inkml:trace contextRef="#ctx0" brushRef="#br0">0 250 18200,'0'0'4984,"13"24"-4539,38 78-140,-47-90-279,0-1 1,-1 1-1,0 0 1,0 0-1,-1 1 1,-1-1-1,0 17 1,-1-22-23,0-1 1,0 1-1,0-1 0,1 1 1,0-1-1,0 1 1,1-1-1,0 0 0,0 1 1,1-1-1,-1 0 1,7 9-1,-9-15-2,0 1 0,1-1-1,-1 0 1,0 0 0,1 0 0,-1 1 0,0-1-1,1 0 1,-1 0 0,0 0 0,1 0-1,-1 1 1,0-1 0,1 0 0,-1 0 0,0 0-1,1 0 1,-1 0 0,1 0 0,-1 0-1,0 0 1,1 0 0,-1 0 0,0 0 0,1-1-1,-1 1 1,1 0 0,-1 0 0,0 0-1,1 0 1,-1-1 0,0 1 0,1 0 0,-1 0-1,0 0 1,0-1 0,1 1 0,-1 0-1,0-1 1,0 1 0,1-1 0,0 0 11,27-27 4,-1-2 0,-1-1 0,-2-1 0,-1-1 0,20-40 0,-35 60-12,-7 10-5,1 0 0,0 0 0,0 0 0,0 0 0,1 0 0,-1 1 0,1-1 0,-1 1 0,1-1 0,5-2 0,-7 4-4,1 1-1,-1 0 1,0-1-1,1 1 1,-1 0 0,1 0-1,-1 0 1,1 0 0,-1 0-1,0 1 1,1-1-1,-1 0 1,0 1 0,1-1-1,-1 1 1,0-1-1,1 1 1,-1 0 0,0-1-1,0 1 1,1 0-1,-1 0 1,0 0 0,0 0-1,0 0 1,0 0-1,0 0 1,-1 0 0,1 0-1,1 2 1,13 18-6,0 1 1,23 47-1,-29-49 10,2 0 1,0-1-1,1 0 0,1-1 1,22 24-1,-32-39-19,1 0 0,0-1 0,0 0 0,0 0 0,0 0 0,0-1 0,0 1 0,0-1 0,1 0 0,-1 0 0,0 0 0,1-1 0,-1 1 0,1-1 0,6-1 0,67-10-477,-48 4 230,-1-1 0,36-15 1,-54 19 178,1-1 0,-1-1 1,-1 0-1,1 0 1,-1-1-1,0 0 0,-1-1 1,14-14-1,-20 18 98,0 0 0,-1-1-1,1 1 1,-1-1 0,0 1 0,-1-1 0,1 0-1,-1 0 1,0 0 0,0 1 0,0-1 0,-1 0-1,1 0 1,-1 0 0,0 0 0,-1 0 0,0 0-1,1 0 1,-3-6 0,2 10 16,-1-1 1,1 1-1,-1 0 1,1 0-1,-1 0 0,1 0 1,-1 0-1,0 1 1,1-1-1,-1 0 0,0 1 1,0-1-1,0 1 0,1 0 1,-1-1-1,0 1 1,0 0-1,0 0 0,0 0 1,0 1-1,1-1 0,-1 0 1,0 1-1,0-1 1,-2 2-1,-4-1-4,1 2 0,-1-1 0,1 1 0,-14 7 0,9-3-42,1 1 0,0 1 1,1 0-1,-1 0 0,2 1 0,-1 0 0,2 1 0,-1 0 0,1 0 0,1 1 1,0 0-1,1 0 0,-6 16 0,23-43-9,1 0-1,0 1 1,1 0-1,1 1 1,29-22-1,-41 34 72,0 0 0,1-1 0,-1 1 0,0 0-1,0 0 1,0 0 0,1 1 0,-1-1 0,0 1 0,1-1-1,-1 1 1,0 0 0,1-1 0,-1 1 0,1 0 0,-1 1-1,0-1 1,1 0 0,-1 1 0,0-1 0,1 1 0,2 1-1,48 28-76,-36-19 137,5 3-74,-2-1-8,1 0 1,1-1-1,0-2 0,37 14 1,-52-22-24,0-1 0,1 1 0,-1-1 0,0-1 0,0 1 1,0-1-1,1 0 0,-1-1 0,0 0 0,0 0 0,0-1 0,0 1 0,0-2 0,0 1 0,0-1 1,0 0-1,-1 0 0,0-1 0,1 0 0,5-5 0,-5 4-6,-1 0-1,0-1 1,0 0 0,0 0-1,-1-1 1,0 1 0,0-1-1,-1 0 1,0 0-1,0-1 1,-1 1 0,0-1-1,0 0 1,3-14 0,-2-4 22,-1 1 1,-2-1-1,-1-37 1,-1 17 33,1 33 21,-1 0-1,-1 0 0,1 1 0,-2-1 0,0 1 0,0-1 0,-8-14 0,-2-1 694,-32-49-1,44 75-390,1 18-375,2 1 0,-1-1 0,2 1 0,0-1 1,1 0-1,1 0 0,0-1 0,12 24 0,4 0-9,47 64 0,0 0-809,-63-95 210,-1 0 0,1 1 1,-2 0-1,1 0 0,-1 0 1,2 12-1,-3 0-8205</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57.092"/>
    </inkml:context>
    <inkml:brush xml:id="br0">
      <inkml:brushProperty name="width" value="0.05" units="cm"/>
      <inkml:brushProperty name="height" value="0.05" units="cm"/>
      <inkml:brushProperty name="color" value="#00A0D7"/>
    </inkml:brush>
  </inkml:definitions>
  <inkml:trace contextRef="#ctx0" brushRef="#br0">1 129 21210,'0'0'3761,"261"-61"-3761,-158 55-16,1 2-384,8-1-576,-9-1-849,-3-5-6035</inkml:trace>
  <inkml:trace contextRef="#ctx0" brushRef="#br0" timeOffset="1">1169 0 22202,'0'0'3362,"8"118"-3282,5-83-48,-5-3 0,8-2-64,-7-8-384,-9-7-593,0-9-784</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57.473"/>
    </inkml:context>
    <inkml:brush xml:id="br0">
      <inkml:brushProperty name="width" value="0.05" units="cm"/>
      <inkml:brushProperty name="height" value="0.05" units="cm"/>
      <inkml:brushProperty name="color" value="#00A0D7"/>
    </inkml:brush>
  </inkml:definitions>
  <inkml:trace contextRef="#ctx0" brushRef="#br0">25 124 21546,'0'0'3746,"-25"-95"-3058,25 81-416,0 7-208,4 1-64,13 5-32,4 1-320,16 1-416,4 27-209,-8 10-400,-16 6-2736</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57.827"/>
    </inkml:context>
    <inkml:brush xml:id="br0">
      <inkml:brushProperty name="width" value="0.05" units="cm"/>
      <inkml:brushProperty name="height" value="0.05" units="cm"/>
      <inkml:brushProperty name="color" value="#00A0D7"/>
    </inkml:brush>
  </inkml:definitions>
  <inkml:trace contextRef="#ctx0" brushRef="#br0">145 1 21610,'0'0'3607,"-5"16"-3578,0-2-30,2-7 2,0 0 0,1 0-1,-1 0 1,1 1 0,1-1 0,-1 0 0,1 1 0,1-1 0,-1 1-1,1 0 1,0-1 0,1 1 0,2 10 0,24 30-14,-23-43 4,0 0 0,0 0 1,-1 1-1,0-1 0,0 1 0,0 0 0,-1-1 0,0 1 0,0 1 0,0-1 0,0 11 0,-2-15 8,0-1 0,0 1 1,-1 0-1,1-1 0,-1 1 0,0-1 1,1 1-1,-1 0 0,0-1 0,0 0 1,0 1-1,0-1 0,0 0 0,0 1 0,-1-1 1,1 0-1,0 0 0,0 0 0,-1 0 1,1 0-1,-1 0 0,1 0 0,-1-1 1,1 1-1,-1 0 0,0-1 0,1 0 1,-1 1-1,0-1 0,-2 1 0,-61 3 29,53-3-13,5-1-18,-30 0 101,36 1-105,0-1 0,0 0 0,-1 0 0,1 0 0,0 0 0,0 0 0,0 0-1,0 0 1,-1-1 0,1 1 0,0 0 0,0-1 0,0 1 0,0 0 0,0-1 0,0 0 0,0 1-1,0-1 1,0 0 0,-1 0 0,3 0-62,-1 0-1,1 0 1,0 0-1,-1 0 0,1 0 1,0 0-1,0 0 1,0 0-1,0 1 1,0-1-1,0 0 1,0 0-1,0 1 1,0-1-1,0 1 0,0-1 1,0 1-1,0 0 1,0-1-1,1 1 1,-1 0-1,0 0 1,0 0-1,0-1 1,3 2-1,3-3-435,49-9-3139</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7:58.760"/>
    </inkml:context>
    <inkml:brush xml:id="br0">
      <inkml:brushProperty name="width" value="0.05" units="cm"/>
      <inkml:brushProperty name="height" value="0.05" units="cm"/>
      <inkml:brushProperty name="color" value="#00A0D7"/>
    </inkml:brush>
  </inkml:definitions>
  <inkml:trace contextRef="#ctx0" brushRef="#br0">32 383 23547,'0'0'2406,"-8"-18"-1955,3 6-434,2 7-12,0 0 0,1 0 0,-1-1 0,1 0 0,1 1 0,-1-1-1,0-9 1,2 12-10,0 1 1,0 0-1,0-1 0,1 1 0,-1 0 0,1-1 0,0 1 1,0 0-1,0 0 0,0-1 0,0 1 0,0 0 0,0 0 0,1 0 1,-1 0-1,1 1 0,-1-1 0,1 0 0,0 1 0,0-1 0,0 1 1,0-1-1,0 1 0,0 0 0,0 0 0,3-1 0,37-18-258,-21 11 52,0-2-1,-1 0 0,0-1 0,19-14 0,-34 22 172,-1-1-1,1 1 1,-1-1-1,1 0 1,-1 0-1,-1 0 1,1 0-1,-1-1 1,0 1-1,0-1 1,-1 0-1,1 0 1,-1 0-1,-1 0 1,1-1-1,-1 1 1,0 0-1,0-14 1,-1 11 27,-1-13 375,1 21-325,0 1 0,-1-1 0,1 1 0,0-1 1,-1 1-1,1-1 0,0 1 0,-1-1 0,1 1 0,-1-1 1,1 1-1,-1-1 0,1 1 0,-1 0 0,1-1 1,-1 1-1,1 0 0,-1-1 0,1 1 0,-1 0 1,0 0-1,1 0 0,-1 0 0,1-1 0,-1 1 1,0 0-1,1 0 0,-1 0 0,-1 0 0,2 1-32,-1-1-1,1 1 0,-1-1 0,0 1 1,1 0-1,-1-1 0,1 1 1,-1 0-1,1-1 0,0 1 0,-1 0 1,1 0-1,-1-1 0,1 1 0,0 0 1,0 0-1,0 0 0,-1-1 0,1 1 1,0 0-1,0 0 0,0 0 0,0 1 1,0 4-6,-8 46-9,3 1 0,2 60 1,-6 61 6,-19 18-934,34-204 808,1 0 0,0 1 0,1-1 0,0 1-1,1 1 1,11-12 0,36-46 241,-45 52-56,-3 3 36,1 1 0,0 0-1,1 0 1,19-17 0,-28 28-80,0 0-1,0 1 1,0-1-1,0 0 1,0 1 0,0-1-1,-1 1 1,1-1 0,0 1-1,1-1 1,-1 1-1,0 0 1,0 0 0,0-1-1,0 1 1,0 0 0,0 0-1,0 0 1,0 0-1,0 0 1,0 0 0,0 1-1,0-1 1,1 0 0,-1 0-1,0 1 1,0-1-1,0 1 1,0-1 0,-1 1-1,1-1 1,0 1 0,0 0-1,0-1 1,0 1-1,0 0 1,-1 0 0,1 0-1,0-1 1,-1 1 0,2 2-1,20 43-60,-18-37 85,6 17-25,-5-10 14,2-1 1,-1 0-1,17 25 1,-21-36-47,0-1 0,1 0 0,0 0 0,-1 0 0,1 0 0,0 0 1,1-1-1,-1 1 0,0-1 0,1 0 0,-1 0 0,1 0 0,0 0 0,-1-1 1,1 1-1,0-1 0,0 0 0,0 0 0,0-1 0,6 1 0,2-1-130,0 0 0,0-1-1,1 0 1,-1-1 0,0 0 0,0-1-1,-1-1 1,1 0 0,-1 0-1,0-1 1,0 0 0,16-12-1,-20 13 261,-1-1-1,0 0 1,0-1-1,-1 1 0,0-1 1,0 0-1,0-1 1,-1 1-1,1-1 0,-2 0 1,1 0-1,-1 0 1,0 0-1,0-1 0,-1 1 1,0-1-1,-1 1 1,1-1-1,-1 0 0,-1-12 1,-9 117 196,6-76-283,0 0 1,1 0-1,1 0 0,4 39 0,-3-59-31,1 1-1,-1-1 1,1 1 0,-1-1-1,1 0 1,-1 1 0,1-1-1,0 0 1,0 1 0,0-1-1,0 0 1,0 0 0,0 0-1,0 1 1,0-1 0,0 0-1,0-1 1,1 1 0,-1 0-1,0 0 1,1 0 0,1 0-1,1 1-38,1-1-1,0 0 1,-1 0-1,1 0 1,-1-1-1,1 1 1,7-1-1,-3-1-19,-1 1 0,1-1-1,-1-1 1,1 0 0,-1 0 0,0 0 0,0-1 0,9-4-1,-12 3 44,0 0-1,-1 0 0,1-1 0,-1 0 1,1 1-1,-1-1 0,-1 0 0,1-1 1,-1 1-1,0-1 0,0 0 0,0 1 0,-1-1 1,0 0-1,0-1 0,-1 1 0,0 0 1,0 0-1,0-12 0,0 10 41,-1-1 1,0 0-1,-1 1 0,0-1 1,0 1-1,-1 0 0,0-1 1,0 1-1,-1 0 0,0 0 1,-1 0-1,0 0 0,0 1 1,-5-7-1,-45-44 366,50 54-293,1 1 1,-1 0-1,0 0 1,0 0-1,0 1 1,-1-1-1,1 1 1,0 0-1,-1 0 1,1 1-1,-1-1 0,0 1 1,-6-1-1,435-9-829,-421 12 760,-1-1 0,0 0 0,1 1 0,-1-1-1,0 1 1,1 0 0,-1 0 0,0 0 0,0 0 0,0 0 0,0 1 0,0-1 0,0 0 0,0 1 0,0 0 0,-1-1 0,1 1 0,-1 0 0,1 0 0,-1 0 0,0 0 0,1 0 0,-1 0 0,0 0 0,0 0-1,-1 1 1,1-1 0,0 4 0,4 11 160,-1 0-1,4 33 1,-6-31-114,1-4-90,3 22-320,1 61 0,6-110-579,-3-8 911,0-1 0,8-25 0,17-35 117,-27 65-112,-5 10 74,0-1 0,1 1-1,0 0 1,-1 1-1,2-1 1,6-7 0,-9 12-53,-1 0 0,1 0 0,-1 0 0,1 0 0,-1 0 0,1 1 0,-1-1 1,1 0-1,0 1 0,-1 0 0,1-1 0,0 1 0,-1 0 0,1 0 1,0 0-1,0 0 0,-1 0 0,1 0 0,0 0 0,0 0 0,-1 1 1,1-1-1,0 1 0,-1-1 0,1 1 0,-1 0 0,1 0 0,-1 0 0,1 0 1,-1 0-1,3 2 0,58 50-33,8 8 23,-63-55-1,0-2-1,1 1 1,-1-1-1,1 0 1,-1-1 0,1 1-1,0-2 1,11 4-1,-16-6 17,-1 0 0,1 0 0,-1 0 0,1 0 0,-1 0 0,1 0 0,-1-1 0,1 1 0,-1-1 0,1 0 1,-1 1-1,0-1 0,1 0 0,-1-1 0,0 1 0,0 0 0,0-1 0,0 1 0,0-1 0,0 1 0,0-1 0,0 0 0,-1 0 0,1 0 0,-1 0 0,1 0 0,-1 0 0,0 0 0,0-1 0,0 1 0,0 0 0,0-1 0,-1 1 0,1 0 0,0-6 0,2-8 73,0-1-1,-1 0 0,-1-34 1,-1 47-80,-1-14 17,-1 1 1,-1 0-1,0-1 1,-1 1-1,-1 0 0,-1 1 1,0-1-1,-2 1 0,1 0 1,-17-23-1,23 38-40,1 0 0,0 1 1,-1-1-1,1 0 0,-1 1 0,1-1 0,-1 1 0,1-1 0,-1 1 0,1-1 0,-1 1 1,0-1-1,1 1 0,-1 0 0,1-1 0,-1 1 0,0 0 0,0-1 0,1 1 0,-1 0 1,0 0-1,1 0 0,-1 0 0,0 0 0,0 0 0,1 0 0,-1 0 0,0 0 0,0 0 1,1 0-1,-1 0 0,0 0 0,1 0 0,-1 1 0,0-1 0,0 0 0,1 1 0,-1-1 1,1 0-1,-1 1 0,0-1 0,1 1 0,-2 0 0,-26 31-1190,17-18 486,-21 19-1485</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1.948"/>
    </inkml:context>
    <inkml:brush xml:id="br0">
      <inkml:brushProperty name="width" value="0.05" units="cm"/>
      <inkml:brushProperty name="height" value="0.05" units="cm"/>
      <inkml:brushProperty name="color" value="#00A0D7"/>
    </inkml:brush>
  </inkml:definitions>
  <inkml:trace contextRef="#ctx0" brushRef="#br0">46 0 15927,'0'0'6995,"-7"1"-6520,-31 6 219,43 0-761,13-3-108,0-1-1,0 0 1,1-1 0,-1-1-1,37-3 1,17 0-317,-73 30 1236,-13 25-672,10-40-52,0 1-1,1-1 1,0 1 0,-1 27 0,4-33-61,0 6 63,0 0 0,0 0 0,2 0-1,0 0 1,6 24 0,-7-34-74,0-1 0,1 0 0,-1 0 0,1 0 0,0 0 0,0 0 0,0 0 0,0-1 0,1 1 0,-1 0 0,1-1 0,-1 0 1,1 0-1,0 0 0,0 0 0,0 0 0,0 0 0,0-1 0,0 1 0,0-1 0,1 0 0,-1 0 0,1 0 0,-1-1 0,0 1 0,1-1 0,-1 0 0,8 0 0,-9 0 20,1 0 0,0 0 0,0-1 0,0 1-1,0-1 1,-1 1 0,1-1 0,0 0 0,-1 0 0,1 0 0,0-1 0,-1 1 0,0-1-1,1 1 1,-1-1 0,0 0 0,0 0 0,0 0 0,0 0 0,0 0 0,0 0 0,1-3-1,3-5 25,-1 0 0,-1 0-1,0 0 1,5-18-1,-7 18 26,2 0 1,-1 0-1,10-18 0,-12 28-9,-1-1 0,1 0 0,-1 1 0,1-1 0,-1 0 0,1 1 0,0-1 0,-1 1 0,1-1 0,0 1 0,-1-1 0,1 1 0,0-1 0,0 1 0,-1 0 0,1-1 0,0 1 0,0 0 0,0 0 0,0-1 0,-1 1 0,1 0 0,0 0 0,0 0 0,0 0 0,0 0 0,0 0 0,-1 1 0,1-1 0,0 0 0,0 0 0,0 1 0,-1-1 0,1 0 0,0 1 0,1 0 0,27 22-5,-22-17-6,1 1 25,38 31-82,-42-35 95,-1-1 0,1 1 0,0-1 1,0 0-1,0 0 0,0 0 0,0-1 1,0 0-1,1 1 0,7 0 0,-10-3 77,0 0 0,1 0 0,-1-1 0,0 1 0,0 0 0,0-1 0,0 0 0,0 1 0,0-1 0,-1 0 0,1 0 0,0 0 0,-1 0 0,0 0 0,1 0 0,-1-1 0,1-1 0,21-46 159,-20 34-236,0 1 0,0-1 0,-2 0 1,0 0-1,-2-29 0,0 12-462,1 31-459,1 29-5336,3 7 281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7.479"/>
    </inkml:context>
    <inkml:brush xml:id="br0">
      <inkml:brushProperty name="width" value="0.05" units="cm"/>
      <inkml:brushProperty name="height" value="0.05" units="cm"/>
      <inkml:brushProperty name="color" value="#004F8B"/>
    </inkml:brush>
  </inkml:definitions>
  <inkml:trace contextRef="#ctx0" brushRef="#br0">38 22 15127,'0'0'8660,"-37"-22"-8692,57 22-6067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2.293"/>
    </inkml:context>
    <inkml:brush xml:id="br0">
      <inkml:brushProperty name="width" value="0.05" units="cm"/>
      <inkml:brushProperty name="height" value="0.05" units="cm"/>
      <inkml:brushProperty name="color" value="#00A0D7"/>
    </inkml:brush>
  </inkml:definitions>
  <inkml:trace contextRef="#ctx0" brushRef="#br0">139 196 16984,'0'0'2171,"4"-17"-548,-2 9-1486,6-22 478,-1-1 0,-2 0 1,2-41-1,-7 72-615,-1-1 0,0 0 0,0 1 0,1-1 0,-1 1 0,0-1 0,0 1 0,0-1 0,0 1 0,0 0 0,0-1 0,0 1 0,1 0 0,-1 0 0,0 0 0,0 0 0,0 0 0,0 0 0,0 0 0,0 0 0,0 0 0,0 0 0,0 0 0,0 1 0,-1-1 0,-30 6-16,25-4 15,0 1 0,0 0 0,0 0 1,0 1-1,1 0 0,0 0 0,-1 1 0,1 0 0,1 0 0,-1 0 1,1 1-1,0 0 0,-5 6 0,7-7 0,0-1 0,1 1 0,-1 0 0,1 0 0,0 0 0,0 0 0,0 0 0,0 1 0,1-1 0,0 0 0,1 1 0,-1-1 0,1 1 0,0-1 0,0 1 0,0-1 0,1 1 0,0-1 0,3 9 0,-3-11 1,0 0 0,1 0 0,-1 0 0,1-1 0,0 1 0,0 0 0,0-1-1,0 1 1,0-1 0,1 0 0,-1 1 0,1-1 0,-1-1 0,1 1 0,5 3 0,48 15 9,-13-10-60,0-2-1,1-2 1,0-2 0,-1-2-1,53-4 1,-37 2-183,122-9-1221,-61-9-2543,12-11-7708</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2.684"/>
    </inkml:context>
    <inkml:brush xml:id="br0">
      <inkml:brushProperty name="width" value="0.05" units="cm"/>
      <inkml:brushProperty name="height" value="0.05" units="cm"/>
      <inkml:brushProperty name="color" value="#00A0D7"/>
    </inkml:brush>
  </inkml:definitions>
  <inkml:trace contextRef="#ctx0" brushRef="#br0">220 15 20089,'0'0'4138,"-12"-3"-3775,5 0-343,4 2-21,0-1 0,0 1 0,0 0 0,0 0-1,0 1 1,0-1 0,0 0 0,0 1 0,-1 0-1,1 0 1,0 0 0,0 0 0,0 1 0,-1-1-1,1 1 1,0-1 0,0 1 0,0 0 0,0 1-1,0-1 1,0 0 0,0 1 0,1 0 0,-1-1-1,-3 4 1,-8 7 31,0 1 1,1 0-1,0 1 0,-17 26 0,25-32-20,0 1 0,1-1 0,0 1 0,1 0-1,0 0 1,0 0 0,1 0 0,0 0 0,1 1 0,0-1 0,0 13 0,1-21-10,-1 8 6,1 0 0,0 0 0,1 0 0,0 0 0,1 0 0,3 12 1,-4-17-10,1-1 0,0 0 1,0 0-1,0 0 1,1 0-1,-1 0 1,1 0-1,-1-1 1,1 1-1,0-1 1,0 0-1,0 1 1,0-1-1,0-1 1,1 1-1,-1 0 0,0-1 1,7 2-1,12 3-255,0 0-1,1-2 1,-1-1 0,1-1-1,0 0 1,0-2-1,31-3 1,-33 1-740,0-1 0,-1-1 0,1-1 1,31-12-1,16-15-4703</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3.054"/>
    </inkml:context>
    <inkml:brush xml:id="br0">
      <inkml:brushProperty name="width" value="0.05" units="cm"/>
      <inkml:brushProperty name="height" value="0.05" units="cm"/>
      <inkml:brushProperty name="color" value="#00A0D7"/>
    </inkml:brush>
  </inkml:definitions>
  <inkml:trace contextRef="#ctx0" brushRef="#br0">195 76 9780,'0'0'13404,"-9"-14"-12836,-34-41-381,43 54-186,-1 1 0,0-1-1,1 0 1,-1 1 0,0-1 0,0 1 0,0-1-1,1 1 1,-1 0 0,0-1 0,0 1 0,0 0-1,0 0 1,0 0 0,0-1 0,0 1 0,1 0-1,-1 0 1,0 0 0,0 0 0,0 0 0,0 1-1,0-1 1,0 0 0,0 0 0,0 1 0,0-1-1,1 0 1,-1 1 0,0-1 0,-1 2 0,-20 20-3,15-14 7,-1 0-8,0 1 0,0 0 0,1 0 0,0 1 0,0-1 0,1 2 0,1-1-1,-1 1 1,2 0 0,0 0 0,0 0 0,1 1 0,0-1 0,1 1 0,0 0-1,1-1 1,1 18 0,0-28-56,0 1-1,0-1 0,1 0 0,-1 1 0,1-1 1,0 0-1,-1 0 0,1 1 0,0-1 1,0 0-1,-1 0 0,1 0 0,0 0 0,0 0 1,0 0-1,0 0 0,1 0 0,-1-1 1,0 1-1,0 0 0,0-1 0,1 1 0,-1 0 1,0-1-1,1 0 0,-1 1 0,0-1 1,1 0-1,-1 0 0,1 1 0,-1-1 0,0 0 1,1-1-1,1 1 0,6 0-279,0 0 1,-1-1-1,1 0 0,14-3 1,-18 2 268,0 0 1,0 0 0,0 0 0,0 0 0,0-1 0,0 0 0,-1 0 0,0 0-1,1 0 1,-1-1 0,0 0 0,-1 0 0,1 0 0,-1 0 0,1 0 0,-1-1-1,0 1 1,-1-1 0,1 0 0,-1 0 0,3-9 0,-1-4 801,0 0 1,-1 1-1,-1-1 0,0 0 1,-2-23-1,0 40-167,4 9-332,5 16-327,0 0 0,2-1 0,0 0 0,29 42 0,-34-56-82,3 7-1090,-5-8-2425</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3.420"/>
    </inkml:context>
    <inkml:brush xml:id="br0">
      <inkml:brushProperty name="width" value="0.05" units="cm"/>
      <inkml:brushProperty name="height" value="0.05" units="cm"/>
      <inkml:brushProperty name="color" value="#00A0D7"/>
    </inkml:brush>
  </inkml:definitions>
  <inkml:trace contextRef="#ctx0" brushRef="#br0">0 62 10245,'0'0'12683,"18"-12"-12576,1 0-105,0 0 1,21-10 0,-37 21-5,0 0 1,0 1-1,0-1 1,0 1 0,0-1-1,0 1 1,0 0 0,1 0-1,-1 0 1,0 1 0,0-1-1,0 1 1,0 0 0,0 0-1,0 0 1,0 0-1,0 0 1,-1 0 0,1 1-1,0-1 1,-1 1 0,1 0-1,-1 0 1,1 0 0,-1 0-1,0 1 1,3 3 0,-1-1 2,0-1 1,-1 1 0,0 0-1,0 0 1,0 0 0,-1 0-1,1 0 1,-1 1 0,-1-1-1,1 1 1,-1-1 0,1 9 0,-2 28-32,12-51 158,24-25-88,-24 22-29,-1 1 0,2 0 0,0 1 0,0 0 0,0 1 0,29-14 1,-40 22-14,0 1-1,0-1 1,0 1 0,0-1 0,0 1 0,0 0 0,0 0 0,0 0 0,0 0-1,0 1 1,0-1 0,0 1 0,0-1 0,0 1 0,-1-1 0,1 1 0,0 0-1,0 0 1,0 0 0,-1 0 0,1 0 0,0 0 0,-1 1 0,1-1 0,-1 1-1,1-1 1,-1 1 0,2 2 0,4 6-26,0 0 1,-1 1-1,8 20 0,0-3-13,-9-19-299,1-1 1,1 1-1,0-1 0,0 0 1,13 10-1,5 1-4644</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3.937"/>
    </inkml:context>
    <inkml:brush xml:id="br0">
      <inkml:brushProperty name="width" value="0.05" units="cm"/>
      <inkml:brushProperty name="height" value="0.05" units="cm"/>
      <inkml:brushProperty name="color" value="#00A0D7"/>
    </inkml:brush>
  </inkml:definitions>
  <inkml:trace contextRef="#ctx0" brushRef="#br0">1 27 20617,'0'0'3485,"4"-5"-3397,-2 3-89,0 0 1,0 0-1,0 1 0,0-1 1,0 0-1,0 1 0,0 0 1,1-1-1,-1 1 1,1 0-1,-1 0 0,1 0 1,-1 0-1,1 1 1,0-1-1,-1 1 0,1 0 1,0 0-1,5 0 1,-4 1-4,1 0 0,-1 0 0,0 0 1,1 1-1,-1-1 0,0 1 1,0 1-1,0-1 0,-1 0 0,1 1 1,4 4-1,1 1-2,0 0 0,-1 1 0,0 1-1,-1-1 1,0 1 0,-1 1 0,0-1 0,10 23 0,-10-11-100,-1 1 0,-1 0 1,-1 0-1,0 0 1,-2 0-1,-2 27 1,1-31-146,0-18 245,0-1-1,0 0 1,1 1-1,-1-1 1,0 0 0,0 1-1,0-1 1,0 1 0,0-1-1,0 0 1,0 1 0,0-1-1,0 1 1,0-1-1,0 0 1,0 1 0,0-1-1,-1 0 1,1 1 0,0-1-1,0 1 1,0-1 0,0 0-1,-1 1 1,1-1-1,0 0 1,0 0 0,-1 1-1,1-1 1,0 0 0,0 0-1,-1 1 1,1-1 0,0 0-1,-1 0 1,1 0-1,0 1 1,-1-1 0,1 0-1,-1 0 1,0 0 6,1-1 0,-1 0 1,0 1-1,1-1 0,-1 0 0,1 1 1,0-1-1,-1 0 0,1 1 0,0-1 0,-1 0 1,1 0-1,0 0 0,0 1 0,-1-1 1,1 0-1,0 0 0,0 0 0,0 1 0,0-1 1,0-1-1,0-10 26,-1-5 3,1-1 1,0 0-1,2 1 1,0-1-1,0 1 0,2 0 1,0 0-1,1 0 1,10-23-1,-10 31-19,-1-1 64,1 1 0,1 0 0,-1 0 0,14-14 0,-18 21-71,0 1 1,0 0-1,1-1 0,-1 1 1,1 0-1,-1 0 1,1 0-1,-1 0 0,1 0 1,0 0-1,-1 0 1,1 1-1,0-1 0,0 1 1,0-1-1,-1 1 1,1 0-1,0 0 0,0-1 1,0 1-1,0 1 1,0-1-1,-1 0 0,1 0 1,0 1-1,0-1 1,0 1-1,-1-1 0,1 1 1,0 0-1,0 0 1,-1 0-1,1 0 0,1 1 1,4 3-10,-1 1-1,0 0 1,-1 0 0,1 0 0,-1 1-1,-1 0 1,1 0 0,-1 0 0,0 1 0,-1-1-1,6 16 1,-5-8-8,1 1 1,-2-1-1,0 1 0,-1 0 0,0 22 0,-2-38 10,0 0 0,0 1 0,0-1 0,0 0 0,0 0-1,0 1 1,0-1 0,1 0 0,-1 0 0,0 0 0,0 1 0,0-1-1,0 0 1,0 0 0,0 0 0,1 1 0,-1-1 0,0 0-1,0 0 1,0 0 0,0 0 0,1 0 0,-1 1 0,0-1 0,0 0-1,1 0 1,-1 0 0,0 0 0,0 0 0,0 0 0,1 0-1,-1 0 1,0 0 0,0 0 0,1 0 0,-1 0 0,0 0 0,0 0-1,1 0 1,-1 0 0,0 0 0,0 0 0,0 0 0,1 0-1,-1 0 1,0 0 0,1-1 0,12-6 27,16-18-6,-2-1-1,-1-2 1,-1-1 0,27-40-1,-42 53-13,-9 14-1,0-1 0,1 1-1,-1-1 1,1 1 0,-1 0 0,1 0-1,0-1 1,0 1 0,0 0 0,0 1-1,0-1 1,0 0 0,0 0 0,5-2-1,-6 5-4,0 0 0,0 0 0,0 0 0,0 0 1,-1 0-1,1 0 0,0 1 0,-1-1 0,1 0 0,-1 0 0,1 0 0,-1 1 0,0-1 0,1 0 0,-1 1 0,0-1 0,0 0 0,0 0 0,0 1 0,0-1 0,0 0 0,-1 2 0,1 0-6,1 11 4,0 5 6,0 0 1,1 0 0,1-1-1,9 32 1,-11-45-1,1-1 0,0 1 0,0-1 0,0 1 0,1-1 0,0 0 1,-1 0-1,2 0 0,-1 0 0,0-1 0,1 1 0,-1-1 0,1 0 0,0 0 0,0 0 1,0-1-1,1 1 0,-1-1 0,0 0 0,1 0 0,0 0 0,-1-1 0,10 2 0,0-1-38,0-1-1,0 0 0,1 0 0,-1-2 0,0 0 0,28-5 1,-34 4 10,1 0 1,-1-1 0,0 0 0,0 0 0,0-1-1,-1 0 1,1 0 0,-1-1 0,0 0-1,0 0 1,-1-1 0,11-10 0,-14 10 15,0 1 1,0-1 0,-1 1-1,0-1 1,0 0 0,-1 0-1,0 0 1,0 0 0,0 0-1,0-9 1,-1-15 244,0 23 70,0 9 168,-2 41-484,1-24 27,1 0 1,0 0 0,5 29 0,-5-46-13,1 1 0,0 0 1,1 0-1,-1-1 0,0 1 1,1-1-1,-1 1 0,1-1 0,0 0 1,0 0-1,0 0 0,0 0 1,0 0-1,0 0 0,1 0 0,-1-1 1,1 1-1,2 1 0,1 0-2,0-1-1,1 1 1,-1-1 0,1 0-1,0 0 1,-1-1 0,1 0-1,8 0 1,-9-1-3,-1 0 0,1 0 0,0-1 0,0 1 0,0-1 0,0-1 0,-1 1 0,1-1-1,8-4 1,-12 5 2,0 0-1,1 0 0,-1-1 0,0 1 1,0-1-1,0 0 0,0 1 1,0-1-1,-1 0 0,1 0 0,0 0 1,-1 0-1,1-1 0,-1 1 0,0 0 1,0-1-1,0 1 0,0-1 0,0 1 1,0-5-1,1-7-7,0 0-1,-2 0 1,1 0 0,-2 1 0,0-1-1,-5-27 1,5 37-4,0 0 0,0 1 0,-1-1-1,1 0 1,-1 1 0,0-1 0,0 1 0,0-1-1,0 1 1,-1 0 0,1 0 0,-1 0-1,0 0 1,0 1 0,0-1 0,0 1 0,0 0-1,-1-1 1,1 1 0,-1 1 0,1-1-1,-1 0 1,0 1 0,1 0 0,-1 0 0,0 0-1,0 0 1,0 1 0,-4 0 0,3-1-101,-1 0 0,1 1 0,0 0-1,-1 0 1,1 1 0,-1 0 0,1 0 0,0 0 0,-1 0 0,1 1 0,0 0 0,0 0 0,0 0 0,0 1 0,1 0 0,-1-1 0,1 2 0,-1-1 0,1 0 0,0 1 0,1 0 0,-1 0 0,-5 7-1,-1 10-3535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4.512"/>
    </inkml:context>
    <inkml:brush xml:id="br0">
      <inkml:brushProperty name="width" value="0.05" units="cm"/>
      <inkml:brushProperty name="height" value="0.05" units="cm"/>
      <inkml:brushProperty name="color" value="#00A0D7"/>
    </inkml:brush>
  </inkml:definitions>
  <inkml:trace contextRef="#ctx0" brushRef="#br0">169 14 19961,'0'0'4776,"0"-5"-4283,1-4-523,2 29-38,7 45 19,13 31 73,-7-28-183,46 127 1,-61-193 206,17 32-1530,-18-33 1461,0-1 0,0 0 0,0 0 0,0 0 0,0 0 0,0 0 0,0 0 0,0 0 0,0 0 0,0 1 0,0-1-1,0 0 1,0 0 0,1 0 0,-1 0 0,0 0 0,0 0 0,0 0 0,0 0 0,0 0 0,0 0 0,0 0 0,0 0 0,1 0 0,-1 0 0,0 0 0,0 0 0,0 0 0,0 0 0,0 0 0,0 0 0,1 0 0,-1 0-1,0 0 1,0 0 0,0 0 0,0 0 0,0 0 0,0 0 0,1 0 0,-1 0 0,0 0 0,0 0 0,0 0 0,0 0 0,0 0 0,0 0 0,0 0 0,0-1 0,0 1 0,0 0 0,1 0 0,-1 0 0,0 0 0,0 0 0,0 0-1,0 0 1,0-1 0,2-19-494,-2 10 325,0 3 143,1 0 1,-2 0-1,1 1 1,-1-1-1,0 0 1,0 0-1,-4-9 1,4 13 77,0 1 1,-1 0 0,1 0 0,-1 0-1,0 0 1,0 0 0,0 0 0,0 1 0,0-1-1,0 0 1,0 1 0,-1 0 0,1 0-1,0-1 1,-1 1 0,1 0 0,-1 1 0,1-1-1,-1 0 1,0 1 0,1 0 0,-1-1 0,-3 1-1,-5 0 41,0 0 0,-1 1 0,1 0 0,0 1 0,0 0 0,0 1 0,0 0 0,1 1 0,-1 0 0,1 0-1,0 1 1,0 1 0,0 0 0,1 0 0,0 0 0,0 2 0,1-1 0,-1 1 0,2 0 0,-1 0 0,1 1 0,1 0 0,-9 15-1,13-21-67,1 0 0,0-1 0,-1 1-1,1 0 1,1 0 0,-1 0 0,0 0 0,1 0-1,0 0 1,-1 0 0,2 6 0,-1-8-4,0 0 1,0 0 0,1 0-1,-1 0 1,1 0 0,-1 0-1,1 0 1,-1 0 0,1 0-1,0 0 1,-1 0 0,1 0-1,0 0 1,0-1 0,0 1-1,0 0 1,-1 0 0,1-1-1,0 1 1,0-1 0,2 2-1,5 0 1,0-1 0,-1 1 0,1-1 0,0 0 0,0-1 0,0 0 0,10-1-1,7 0 13,21 0-112,0-2-1,82-16 0,-99 12-193,1-1 0,-1-1-1,-1-1 1,0-2-1,35-19 1,-56 27 136,-1 0-1,0 0 1,1-1-1,-2 0 1,1 0 0,0 0-1,8-11 1,-12 12 297,1-1 0,-1 1 1,0-1-1,0 1 0,-1-1 0,1 0 0,-1 1 0,0-1 0,0 0 0,-1 0 1,1 0-1,-2-7 902,1 21-570,-9 49-350,5-45-103,2-1 0,0 1-1,-1 17 1,3-16-2169</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4.877"/>
    </inkml:context>
    <inkml:brush xml:id="br0">
      <inkml:brushProperty name="width" value="0.05" units="cm"/>
      <inkml:brushProperty name="height" value="0.05" units="cm"/>
      <inkml:brushProperty name="color" value="#00A0D7"/>
    </inkml:brush>
  </inkml:definitions>
  <inkml:trace contextRef="#ctx0" brushRef="#br0">17 45 22778,'0'0'3282,"-17"-44"-3618,42 44-2049,4 0-2978</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5.241"/>
    </inkml:context>
    <inkml:brush xml:id="br0">
      <inkml:brushProperty name="width" value="0.05" units="cm"/>
      <inkml:brushProperty name="height" value="0.05" units="cm"/>
      <inkml:brushProperty name="color" value="#00A0D7"/>
    </inkml:brush>
  </inkml:definitions>
  <inkml:trace contextRef="#ctx0" brushRef="#br0">348 0 21722,'0'0'2489,"-18"19"-2257,10-11-225,-6 4-7,1 1 1,1 1-1,0 0 1,1 1-1,1 0 0,0 1 1,1 0-1,0 0 0,-8 26 1,4 5 23,3-1-1,1 2 1,-3 76 0,11 150 78,3-137-99,-3-6 5,1-130-22,0 0 0,0 0-1,-1 0 1,1 0 0,0 0 0,-1 0 0,1-1 0,0 1 0,-1 0-1,1 0 1,-1 0 0,1 0 0,-1 0 0,0-1 0,1 1-1,-1 0 1,0-1 0,0 1 0,1 0 0,-1-1 0,0 1-1,0-1 1,0 1 0,0-1 0,0 1 0,-1-1 0,-34 2-388,27-4-35,0 1 1,0-2 0,0 1 0,0-1 0,-12-7-1,-21-19-4816</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5.571"/>
    </inkml:context>
    <inkml:brush xml:id="br0">
      <inkml:brushProperty name="width" value="0.05" units="cm"/>
      <inkml:brushProperty name="height" value="0.05" units="cm"/>
      <inkml:brushProperty name="color" value="#00A0D7"/>
    </inkml:brush>
  </inkml:definitions>
  <inkml:trace contextRef="#ctx0" brushRef="#br0">1 40 19177,'0'0'4484,"3"-4"-4323,-1 1-153,1 1 0,-1 0 0,1 0 0,0 1 0,-1-1 0,1 0 0,0 1 0,0 0 0,0 0 0,0-1 0,0 2 0,0-1 0,1 0 0,-1 1 0,0-1 0,0 1 0,0 0 0,1 0 0,5 1 0,365-15 56,-372 14-64,0 0 0,-1 0 0,1 0 0,0 0 0,0 0 1,-1 1-1,1-1 0,0 1 0,-1-1 0,1 1 0,0 0 0,-1 0 1,1 0-1,-1 0 0,0 0 0,1 0 0,-1 0 0,0 0 0,1 0 1,-1 1-1,0-1 0,0 0 0,0 1 0,0-1 0,0 1 0,0-1 1,-1 1-1,1 0 0,0-1 0,-1 1 0,0 0 0,1 2 0,1 6-23,-1 1-1,-1-1 1,0 1-1,-1 16 0,-1-1-364,2-24-516,25-16-542,10-9 1440,0-1 1,35-32 0,-70 55 54,1 0 1,0 0-1,-1 0 1,1 0 0,0 1-1,0-1 1,0 0-1,0 1 1,0-1-1,0 1 1,0-1-1,0 1 1,0 0 0,0-1-1,0 1 1,0 0-1,0-1 1,0 1-1,0 0 1,0 0 0,0 0-1,0 0 1,1 0-1,-1 0 1,0 1-1,0-1 1,0 0 0,0 0-1,2 2 1,-1-1-14,-1 1-1,1 0 1,0-1 0,-1 1 0,1 0 0,-1 0 0,0 0 0,0 0 0,0 0 0,0 1 0,0-1 0,1 5 0,2 8 58,-1 0 1,0 1-1,0 16 0,-2-14 8,0 0 0,-1 0-1,-1 0 1,0 0 0,-2 0-1,-5 21 1,5-30-85,0 0 1,-1 1-1,0-1 1,-1 0-1,0-1 1,-1 0-1,1 1 1,-2-2 0,1 1-1,-1-1 1,0 0-1,-13 11 1,13-13-146,0 0 0,0 0 0,-1-1 1,1 0-1,-1 0 0,0-1 1,0 0-1,0 0 0,0-1 1,-1 0-1,1 0 0,-1-1 0,1 0 1,-11 0-1,2-1-2364</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7.994"/>
    </inkml:context>
    <inkml:brush xml:id="br0">
      <inkml:brushProperty name="width" value="0.05" units="cm"/>
      <inkml:brushProperty name="height" value="0.05" units="cm"/>
      <inkml:brushProperty name="color" value="#00A0D7"/>
    </inkml:brush>
  </inkml:definitions>
  <inkml:trace contextRef="#ctx0" brushRef="#br0">1 343 18392,'0'0'5139,"15"-16"-5033,49-51-28,-63 65-77,1 0 0,0 0 0,0 0 0,0 0 1,0 0-1,0 1 0,0-1 0,0 1 0,0 0 0,1-1 0,-1 1 1,0 0-1,1 0 0,-1 1 0,1-1 0,-1 0 0,1 1 1,0 0-1,-1-1 0,1 1 0,-1 0 0,1 0 0,0 1 0,-1-1 1,1 0-1,-1 1 0,1 0 0,-1-1 0,1 1 0,-1 0 0,1 0 1,-1 1-1,0-1 0,0 0 0,1 1 0,-1-1 0,0 1 0,0 0 1,-1 0-1,4 3 0,2 4 2,0 1 0,0 1-1,-1-1 1,-1 1 0,1 0 0,3 12 0,-9-22-3,7 22-121,-2 1 1,0 1 0,-2-1-1,0 1 1,-2-1 0,-3 44-1,2-22 8,-1-80 250,-1 15-66,1 0 1,2-1-1,-1 1 0,2-1 0,1 1 0,8-32 0,-1 24 62,21-39 0,-28 61-125,0-1-1,1 0 1,-1 1 0,1 0-1,0 0 1,0 0 0,1 0 0,-1 1-1,1 0 1,0 0 0,1 0-1,-1 0 1,10-4 0,-13 7-11,0 1-1,0 0 1,-1 0-1,1-1 1,0 1 0,0 1-1,0-1 1,-1 0-1,1 0 1,0 1 0,0-1-1,0 1 1,-1-1-1,1 1 1,0 0 0,-1 0-1,1 0 1,-1 0-1,1 0 1,-1 0 0,1 0-1,1 3 1,27 32-74,-27-31 77,7 11-8,-1 1 1,0 0-1,-1 0 0,8 28 0,16 34 34,-31-76-41,1 0 1,-1-1 0,1 1-1,0-1 1,0 1 0,0-1-1,0 0 1,0 0 0,0 0-1,1 0 1,-1 0-1,1-1 1,0 1 0,-1-1-1,1 1 1,0-1 0,0 0-1,5 1 1,-2-1-28,1 0 1,-1 0 0,0-1-1,0 0 1,1-1 0,-1 1-1,0-1 1,11-3 0,-1-1-60,0-1 1,-1 0 0,0-1 0,0 0 0,26-19 0,-34 21 57,-1 0 1,0 0-1,0 0 1,0-1-1,-1 0 0,1-1 1,-1 1-1,-1-1 1,1 0-1,-1 0 0,-1 0 1,6-15-1,-5 6 95,0-1-1,-2 1 0,0 0 1,-1-1-1,0-20 0,-1 37-23,0-1-1,0 0 0,0 0 1,0 0-1,0 0 0,0 0 1,0 0-1,0 0 0,0 1 1,-1-1-1,1 0 0,0 0 1,-1 0-1,1 0 0,0 1 1,-1-1-1,1 0 0,-1 0 1,1 1-1,-1-1 0,1 0 1,-1 1-1,0-1 0,1 0 1,-1 1-1,0-1 0,0 1 1,1-1-1,-1 1 0,0-1 1,0 1-1,0 0 0,1 0 0,-1-1 1,0 1-1,0 0 0,0 0 1,0 0-1,0 0 0,0 0 1,0 0-1,1 0 0,-2 0 1,0 0-20,-1 1 1,1-1-1,0 1 0,0 0 1,0 0-1,0 0 1,-1 0-1,2 0 0,-1 0 1,0 0-1,0 1 0,0-1 1,0 1-1,1-1 1,-3 4-1,0 1-8,0 0 0,0 0 0,1 0-1,0 1 1,0-1 0,1 1 0,0-1 0,0 1-1,0 0 1,1 0 0,0 0 0,0 0 0,1 0-1,0 0 1,0 0 0,1 0 0,-1 0 0,5 13-1,-3-13 3,1 1-1,1-1 0,-1 0 1,1 0-1,1-1 0,-1 1 1,1-1-1,0 0 0,0 0 1,1 0-1,0-1 0,0 0 1,0 0-1,1 0 0,-1-1 0,10 5 1,5 0-139,0-1 1,0-2-1,0 0 0,1 0 1,0-2-1,0-1 1,1-1-1,-1-1 0,0-1 1,1 0-1,-1-2 1,0-1-1,0 0 0,42-14 1,-58 15 59,0 0 1,1-1-1,-1 0 1,0 0-1,-1 0 1,1-1-1,0 0 1,-1 0-1,0-1 1,0 1-1,0-1 1,-1 0-1,6-8 1,-6 5 69,-1 1 0,1-1-1,-2 1 1,1-1 0,-1 0 0,0 0 0,-1 0 0,0 0-1,0 0 1,-1-16 0,0-73 3659,0 107-3593,0 20-172,-1-13 130,1 1 1,0 0 0,2 0 0,0 0-1,5 20 1,-6-34-43,1 1 0,-1-1 0,1 0 0,0 0 1,1 1-1,-1-1 0,0 0 0,1-1 0,0 1 0,0-1 0,0 1 1,1-1-1,-1 0 0,1 0 0,0 0 0,-1 0 0,1-1 0,0 0 0,1 0 1,-1 0-1,0 0 0,1 0 0,-1-1 0,1 0 0,5 1 0,1-1-69,-1 0 0,1-1-1,-1 0 1,1-1-1,-1 0 1,0 0-1,1-1 1,-1-1-1,0 1 1,0-2 0,0 1-1,-1-2 1,1 1-1,-1-1 1,0 0-1,-1-1 1,1 0-1,-1-1 1,0 0 0,0 0-1,-1 0 1,0-1-1,-1 0 1,1-1-1,-1 1 1,-1-1-1,0-1 1,0 1 0,6-18-1,-9 21 150,5-12 461,-1-1 0,7-32 0,-3 66 1071,5 23-1843,-10-26 385,2 6-120,1-1 1,1-1 0,0 1 0,1-1-1,1-1 1,22 26 0,-26-35-26,-1 0 0,1 0 1,0 0-1,0-1 1,1 0-1,-1 0 0,1-1 1,0 0-1,0-1 1,1 1-1,-1-2 0,1 1 1,0-1-1,-1 0 1,1-1-1,15 1 0,-21-3-11,0 1-1,-1 0 0,1-1 0,-1 1 1,1-1-1,-1 0 0,1 0 0,-1 0 1,1 0-1,-1-1 0,0 1 0,0 0 0,0-1 1,0 0-1,0 1 0,0-1 0,0 0 1,0 0-1,-1 0 0,1 0 0,-1 0 1,1-1-1,-1 1 0,0 0 0,0-1 1,0 1-1,0-1 0,0 1 0,-1-1 1,1 1-1,0-6 0,1-10-59,0-1 0,-1 1 0,-1-29 1,-1 22 22,1 5 100,-4-55-145,4 70 161,-1 0 0,-1 0 0,1 1-1,-1-1 1,1 0 0,-1 1-1,-1 0 1,1-1 0,-1 1-1,1 0 1,-1 0 0,0 1-1,-5-6 1,7 9-29,1-1-1,0 1 1,-1 0 0,1 0 0,0-1-1,-1 1 1,1 0 0,0 0-1,-1-1 1,1 1 0,-1 0 0,1 0-1,0 0 1,-1-1 0,1 1-1,-1 0 1,1 0 0,-1 0 0,1 0-1,0 0 1,-1 0 0,1 0-1,-1 0 1,1 0 0,-1 0-1,1 0 1,-1 1 0,1-1 0,0 0-1,-1 0 1,1 0 0,-1 0-1,1 1 1,0-1 0,-1 0 0,1 0-1,-1 1 1,-9 19 74,2 25-211,8-43 114,0 0 0,0 0 1,0-1-1,0 1 0,0 0 1,0 0-1,0-1 0,0 1 1,1 0-1,-1-1 0,1 1 0,-1 0 1,1-1-1,0 1 0,-1-1 1,1 1-1,0-1 0,2 3 1,-1-3-1,1 0 0,-1-1 0,1 1 0,-1-1 0,1 1 1,-1-1-1,1 0 0,0 0 0,-1 0 0,1 0 1,2-1-1,4 1 0,15-2-5,1-2 1,-1 0-1,42-14 0,-42 10 1,1 2-1,-1 0 0,44-3 0,-65 9-1,0-1 0,1 1 0,-1 0 0,0 0 0,0 0 0,0 1 0,0-1 0,0 1 0,0 0 0,0 0 0,0 0 0,0 0 0,3 2 0,-5-2 1,1 1-1,-1 0 0,0 0 1,1 0-1,-1 0 0,0 0 1,0 0-1,-1 0 0,1 0 1,0 0-1,-1 0 0,1 1 0,-1-1 1,0 0-1,1 0 0,-1 1 1,0-1-1,-1 4 0,1 17 7,-1 0 0,-1-1 0,-1 1 0,-1-1 0,-10 33 0,12-44-2,-1 0 1,1 1-1,1-1 1,0 1 0,1 18-1,0-30 1,0 2 0,0-1-1,1 0 1,-1 0-1,1 0 1,-1 0-1,1 0 1,0 0 0,-1 0-1,1 0 1,0 0-1,0 0 1,-1 0-1,1 0 1,0 0 0,0 0-1,0-1 1,0 1-1,0 0 1,0-1-1,1 1 1,-1-1 0,0 1-1,0-1 1,0 1-1,0-1 1,1 0-1,-1 0 1,0 0-1,0 1 1,1-1 0,0-1-1,53 3-2,-42-2-4,16-1-121,0 0-1,0-2 1,-1-1-1,1-2 1,-1 0-1,31-12 1,-48 13 52,0 0 0,0 0-1,-1-1 1,1 0 0,-2-1 0,1 0 0,15-15 0,-20 17 60,0-1 0,0 1 0,-1-1-1,0-1 1,0 1 0,-1 0 0,0-1 0,0 0 0,0 0 0,-1 0-1,0 0 1,0 0 0,1-13 0,-2-68 1064,-1 87-1031,0 1 0,0-1-1,0 1 1,0 0-1,0-1 1,-1 1-1,1-1 1,0 1 0,0-1-1,0 1 1,-1-1-1,1 1 1,0 0-1,0-1 1,-1 1 0,1-1-1,-1 1 1,1 0-1,0-1 1,-1 1-1,1 0 1,-1 0-1,1-1 1,0 1 0,-1 0-1,1 0 1,-1 0-1,1-1 1,-1 1-1,1 0 1,-1 0 0,1 0-1,-1 0 1,1 0-1,-1 0 1,1 0-1,-1 0 1,1 0 0,-1 0-1,1 0 1,-1 1-1,1-1 1,0 0-1,-1 0 1,1 0 0,-1 1-1,1-1 1,-1 0-1,1 0 1,0 1-1,-1-1 1,1 0 0,-1 1-1,1 0 1,-26 16-59,16-9-69,0 0 0,1 0 0,0 1-1,1 1 1,0-1 0,0 2 0,1-1 0,0 1 0,1 0-1,1 0 1,-1 0 0,2 1 0,-1 0 0,2 0 0,0 0 0,0 0-1,-1 22 1,15-34-1764,-2-3 1864,-1-1-1,0 1 1,0-2 0,0 1 0,0-1 0,-1 0 0,13-12 0,-14 11 175,0 1 1,0-1 0,1 2 0,-1-1 0,1 1 0,0 0 0,1 0 0,-1 1 0,1 0 0,-1 0 0,1 1 0,0 0-1,9-2 1,-6 5-147,0-1 0,0 2-1,0-1 1,-1 1 0,1 1-1,-1 0 1,1 1 0,-1-1-1,0 2 1,13 7-1,7 2 8,-25-11 2,1-1 1,-1 0-1,0 0 0,1 0 0,-1-1 0,1 0 0,-1 0 1,1-1-1,-1 1 0,1-1 0,0 0 0,-1-1 1,1 1-1,-1-1 0,1 0 0,-1-1 0,1 1 0,-1-1 1,0 0-1,0-1 0,0 1 0,0-1 0,0 0 1,0 0-1,-1 0 0,1-1 0,-1 1 0,0-1 1,0 0-1,-1-1 0,1 1 0,-1-1 0,0 1 0,0-1 1,0 0-1,-1 0 0,1 0 0,-1 0 0,-1-1 1,1 1-1,1-9 0,-1-4 42,-1-1-1,-1 1 1,-1-1 0,-1 1-1,0 0 1,-1-1 0,-1 1 0,-1 0-1,0 1 1,-1-1 0,-17-31-1,16 34 32,5 9-8,-1 0 1,0 0-1,0 0 1,-1 0-1,0 0 0,0 1 1,0-1-1,-7-5 0,7 9 80,3 11-170,1 15-94,-2-7 85,2 0 0,0 0 0,1 1-1,1-1 1,0 0 0,2 0 0,0-1 0,0 1-1,2-1 1,9 20 0,1-11-21,1 0-1,1-2 1,2 0-1,0-1 1,1-1-1,1-1 1,1-1-1,1 0 0,0-2 1,2-1-1,43 20 1,-44-25-719,0-1-1,1-1 1,0-1-1,32 6 1,-36-13-4381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7.852"/>
    </inkml:context>
    <inkml:brush xml:id="br0">
      <inkml:brushProperty name="width" value="0.05" units="cm"/>
      <inkml:brushProperty name="height" value="0.05" units="cm"/>
      <inkml:brushProperty name="color" value="#004F8B"/>
    </inkml:brush>
  </inkml:definitions>
  <inkml:trace contextRef="#ctx0" brushRef="#br0">290 4 20009,'0'0'4608,"0"-4"-4224,0 623-1102,1-618 668,-1 0 1,0 0-1,0 0 0,1 0 1,-1 0-1,0 0 0,1 0 1,-1 0-1,1 0 0,-1 0 1,1 0-1,0 0 0,-1-1 1,1 1-1,0 0 0,0 0 1,-1-1-1,1 1 0,0 0 1,0-1-1,0 1 0,0-1 1,0 1-1,0-1 0,0 1 1,0-1-1,0 0 0,0 0 1,0 1-1,0-1 0,0 0 1,0 0-1,0 0 0,0 0 1,0 0-1,0 0 0,1-1 0,-1 1 1,0 0-1,1-1 0,3 0-224,0 1 0,-1-1-1,1-1 1,-1 1 0,1-1-1,-1 0 1,1 0-1,6-4 1,15-23-4200</inkml:trace>
  <inkml:trace contextRef="#ctx0" brushRef="#br0" timeOffset="1">0 373 19145,'0'0'3457,"249"2"-4273,-154-7-529,-28-8-2240,-34-4-12022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9.248"/>
    </inkml:context>
    <inkml:brush xml:id="br0">
      <inkml:brushProperty name="width" value="0.05" units="cm"/>
      <inkml:brushProperty name="height" value="0.05" units="cm"/>
      <inkml:brushProperty name="color" value="#00A0D7"/>
    </inkml:brush>
  </inkml:definitions>
  <inkml:trace contextRef="#ctx0" brushRef="#br0">54 150 11077,'0'0'11066,"-8"-5"-10284,4 2-722,0 0 0,1-1 1,-1 1-1,1-1 0,-1 1 0,1-1 0,0 0 0,1 0 0,-1-1 1,1 1-1,-3-6 0,4 8-44,0-1 1,0 1-1,1 0 1,-1 0 0,1-1-1,-1 1 1,1 0-1,0-1 1,0 1-1,0 0 1,0-1-1,0 1 1,0 0-1,1-1 1,-1 1 0,1 0-1,0 0 1,0-1-1,0 1 1,0 0-1,0 0 1,0 0-1,0 0 1,0 0 0,1 0-1,-1 1 1,1-1-1,0 0 1,-1 1-1,1-1 1,4-2-1,0 1-15,-1 0 0,1 0 0,1 0 0,-1 1 0,0 0 0,0 0 0,1 0 0,-1 1-1,1 0 1,0 0 0,-1 1 0,1 0 0,0 0 0,-1 0 0,1 1 0,8 2-1,-7-1-10,1 0 0,-1 1 0,0 0 0,1 0 0,-2 1 0,1 0-1,0 0 1,-1 1 0,0 0 0,0 0 0,12 13 0,-11-9 0,-1 0 1,0 0-1,0 1 1,-1 0 0,-1 1-1,1-1 1,-2 1-1,1 0 1,-2 0 0,1 1-1,1 16 1,0 8-99,-2 1 1,-3 49-1,0-42 31,0-44 79,0 0-1,0 0 1,-1 0-1,1 0 0,0 0 1,0 0-1,0 0 0,0-1 1,0 1-1,0 0 1,0 0-1,-1 0 0,1 0 1,0 0-1,0 0 0,0 0 1,0 0-1,0 0 1,-1 0-1,1 0 0,0 0 1,0 0-1,0 0 0,0 0 1,0 0-1,-1 0 1,1 0-1,0 0 0,0 0 1,0 0-1,0 0 0,0 0 1,0 0-1,-1 0 1,1 0-1,0 0 0,0 0 1,0 1-1,0-1 0,0 0 1,0 0-1,0 0 1,-1 0-1,1 0 0,0 1 1,-6-19 111,4-4-75,1-1 1,1 1 0,1 0 0,6-34 0,-4 46-39,-1-1-1,2 1 1,-1 1-1,2-1 1,-1 0-1,1 1 1,0 0 0,1 0-1,0 1 1,1-1-1,12-12 1,-16 18-11,3-3 8,1-1 0,0 1 1,0 1-1,15-10 0,-21 14-1,0 0-1,1 1 1,-1-1-1,0 1 0,0-1 1,1 1-1,-1 0 1,0-1-1,1 1 1,-1 0-1,0 0 0,1 0 1,-1 0-1,0 0 1,1 0-1,-1 0 0,0 0 1,1 1-1,-1-1 1,0 1-1,1-1 0,-1 1 1,0-1-1,0 1 1,1-1-1,-1 1 1,0 0-1,0 0 0,0 0 1,0 0-1,0 0 1,0 0-1,0 0 0,-1 0 1,1 0-1,0 0 1,0 0-1,-1 1 0,2 1 1,39 87-39,-22-45 44,37 62 1,-54-104-18,0-1 1,0 1-1,0-1 1,0 1 0,0-1-1,0 0 1,1 0-1,-1 0 1,1 0-1,-1 0 1,1-1-1,0 1 1,0-1 0,0 0-1,0 0 1,0 0-1,0 0 1,0 0-1,0-1 1,0 1-1,0-1 1,0 0-1,0 0 1,0 0 0,1 0-1,-1-1 1,0 1-1,0-1 1,0 0-1,0 0 1,0 0-1,0 0 1,0 0 0,-1-1-1,6-2 1,5-4-79,0 0-1,-1-1 1,0 0 0,-1-1 0,20-21 0,-25 25 85,-1 0-1,0-1 0,-1 1 0,0-1 1,0-1-1,0 1 0,-1 0 0,0-1 1,0 0-1,1-10 0,0-2 287,-2-1 0,0-38-1,-15 61-44,9 2-233,0-1 0,1 1 0,-1 0-1,1 0 1,0 0 0,1 0-1,-1 1 1,1-1 0,-1 1 0,1-1-1,1 1 1,-1 0 0,1 0 0,-1 0-1,0 7 1,0 6 7,0-1 0,2 1-1,1 22 1,-1-37-5,1 0 0,0 0 0,0 1 0,0-1 0,0 0 0,0 0-1,1 0 1,0 0 0,-1 0 0,1 0 0,0-1 0,0 1 0,1-1 0,-1 1 0,1-1 0,-1 0 0,1 0 0,-1 0-1,1 0 1,0 0 0,0-1 0,0 1 0,0-1 0,0 0 0,1 0 0,-1 0 0,7 1 0,10 2-4,1 0 1,0-2-1,27 1 1,-45-3-1,10 0-95,34 2-29,68-6-1,-102 2-284,0 0 0,1 0-1,-1-1 1,0-1 0,-1 0-1,1-1 1,-1 0-1,1-1 1,20-14 0,5-16-7192</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09.672"/>
    </inkml:context>
    <inkml:brush xml:id="br0">
      <inkml:brushProperty name="width" value="0.05" units="cm"/>
      <inkml:brushProperty name="height" value="0.05" units="cm"/>
      <inkml:brushProperty name="color" value="#00A0D7"/>
    </inkml:brush>
  </inkml:definitions>
  <inkml:trace contextRef="#ctx0" brushRef="#br0">29 0 16968,'0'0'6611,"-29"69"-6739,42 2 144,3 0 128,5-4-144,0 0 16,-5-5-32,1-6-272,-17-15-1393,0-19-3505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0.870"/>
    </inkml:context>
    <inkml:brush xml:id="br0">
      <inkml:brushProperty name="width" value="0.05" units="cm"/>
      <inkml:brushProperty name="height" value="0.05" units="cm"/>
      <inkml:brushProperty name="color" value="#00A0D7"/>
    </inkml:brush>
  </inkml:definitions>
  <inkml:trace contextRef="#ctx0" brushRef="#br0">21 373 19241,'0'0'4388,"-17"-5"-3982,14 5-353,2 0 14,20-6-539,125-13-614,148-27 470,-291 46 1147,-1 7-179,2 9-355,0 0 1,1-1-1,0 1 1,1 0-1,1-1 1,1 0-1,0 0 1,1-1-1,0 0 1,1 0-1,1-1 1,0 1-1,1-2 1,20 21-1,-29-32-125,1 0-1,-1 0 0,0 0 0,0-1 0,1 1 0,-1 0 0,0 0 0,1-1 0,-1 1 1,1-1-1,-1 0 0,1 1 0,-1-1 0,1 0 0,-1 0 0,1 0 0,-1 0 0,1 0 1,-1 0-1,1 0 0,-1 0 0,1-1 0,-1 1 0,1-1 0,-1 1 0,1-1 0,-1 1 1,0-1-1,1 0 0,-1 0 0,0 0 0,1 0 0,-1 0 0,0 0 0,0 0 0,0 0 1,0 0-1,0 0 0,1-2 0,3-3-7,-1-1 1,1 0 0,-1 0-1,0 0 1,5-13-1,-6 8 507,1 1 0,-2-1 0,0 0 0,0 0 0,-1 1-1,-1-17 1,0 27-330,0 1-1,0-1 1,0 1-1,0 0 1,0-1-1,0 1 1,0 0-1,0-1 1,0 1 0,0-1-1,0 1 1,0 0-1,0-1 1,0 1-1,1 0 1,-1-1-1,0 1 1,0 0-1,0-1 1,0 1-1,1 0 1,-1-1-1,0 1 1,0 0 0,1-1-1,-1 1 1,0 0-1,1 0 1,-1 0-1,0-1 1,1 1-1,-1 0 1,0 0-1,1 0 1,-1 0-1,0-1 1,1 1-1,-1 0 1,0 0 0,1 0-1,-1 0 1,1 0-1,-1 0 1,0 0-1,1 0 1,-1 0-1,0 0 1,1 1-1,18 10 357,-7 1-364,0 1 0,-1 1 0,13 21 1,-16-22-12,1-1 0,0 0 0,0 0 0,1-1 0,0-1 1,16 13-1,-24-22 4,0 0 0,1 1-1,0-1 1,-1 0 0,1-1 0,-1 1 0,1 0 0,0-1 0,0 0-1,-1 1 1,1-1 0,0 0 0,0 0 0,0-1 0,-1 1 0,1 0-1,0-1 1,-1 0 0,1 0 0,0 0 0,-1 0 0,1 0 0,-1 0-1,1-1 1,-1 1 0,0-1 0,0 1 0,1-1 0,-1 0 0,0 0-1,-1 0 1,3-3 0,6-5 163,-1-1 0,-1 0 0,1-1 0,11-21 0,-14 18-155,-1 0 0,-1 1 0,0-2 0,0 1 0,-2 0 0,0-1 1,-1 1-1,0-1 0,-3-29 0,1 3-154,1 42 32,5 29-2862,2-26 2491,0 0 1,0 0-1,0-1 0,0 0 1,1 0-1,-1-1 1,1 0-1,-1 0 1,1-1-1,0 0 0,9-1 1,0 1-688,17 2-980,31-1-4502,-25-4 19084,-46 13-8023,-16 17-5801,8-11 2029,11-11-645,1 0-1,-1 0 1,1 0 0,0 0 0,0 0 0,0 1-1,1-1 1,-1 1 0,1-1 0,1 1 0,-1-1 0,1 7-1,0-9-13,0 0 0,0-1 0,0 1 0,1 0 0,-1 0 0,1 0 0,0 0-1,-1 0 1,1-1 0,1 1 0,-1 0 0,0-1 0,1 1 0,-1-1 0,1 1-1,0-1 1,0 0 0,0 0 0,0 0 0,0 0 0,0 0 0,0 0 0,5 2-1,6 1-146,0 0 0,1-1-1,0-1 1,0 0-1,0-1 1,0-1 0,0 0-1,0-1 1,24-2-1,-36 2 149,0 0-1,0-1 1,0 1-1,0 0 0,0-1 1,0 0-1,-1 1 1,1-1-1,0 0 0,0 0 1,-1 0-1,1 0 1,0 0-1,-1 0 0,1-1 1,-1 1-1,0-1 1,1 1-1,-1-1 0,0 1 1,0-1-1,0 0 1,0 1-1,0-1 0,0 0 1,0 0-1,-1 0 1,1 0-1,-1 1 0,1-1 1,-1 0-1,0 0 1,0 0-1,0 0 0,0 0 1,0 0-1,0 0 1,0 0-1,-1 0 0,1 0 1,-1 0-1,0-2 1,-1-3 126,0-1 1,0 1 0,-1-1 0,0 1-1,0 0 1,-1 0 0,0 0 0,0 0-1,-8-8 1,0 2 100,9 11-169,0-1 0,0 1 0,0-1 0,0 0 1,1 0-1,-1 0 0,1-1 0,0 1 0,0 0 1,0-1-1,0 0 0,0 1 0,1-1 0,0 0 1,0 0-1,-1-6 0,10 6-16,14 3-59,1 0 0,-1 2 0,0 0 0,1 2 0,-1 0 0,37 12 0,-49-12 10,0 0 0,0 1 1,0 1-1,-1-1 0,0 2 0,0-1 0,0 1 1,0 1-1,-1-1 0,0 1 0,0 1 1,-1 0-1,0 0 0,-1 0 0,1 1 0,9 17 1,-14-19-14,0-1 0,0 1 0,0-1 0,-1 1 0,0 0 1,0 0-1,0-1 0,-1 1 0,-1 7 0,1-5-57,0-9 80,0 0 0,0-1 0,0 1 0,-1 0 0,1 0 0,0 0 0,0-1 0,0 1 0,-1 0 0,1 0 0,0 0 0,0 0 0,0-1 0,-1 1 0,1 0 0,0 0 0,0 0 0,-1 0 0,1 0 0,0 0 0,-1 0 0,1 0 0,0 0 0,0 0 0,-1 0 0,1 0 0,0 0 0,0 0 0,-1 0 0,1 0 0,0 0 0,0 0 0,-1 0 0,1 0 0,0 1 0,0-1 0,-1 0 0,1 0 0,0 0 0,0 0 0,-1 1 0,1-1 0,0 0 0,0 0-1,0 0 1,0 1 0,-1-1 0,1 0 0,0 0 0,0 1 0,0-1 0,0 0 0,0 0 0,0 1 0,0-1 0,0 1 0,-3-14 62,0 0 0,2 0 0,0 0 0,0-1-1,1 1 1,1 0 0,0 0 0,1 0 0,0 0-1,1 0 1,9-24 0,0 13-407,1 0-1,0 1 0,2 1 1,1 0-1,28-30 1,106-92-4808,-150 144 5128,0 0 125,0-1 0,1 1 0,-1 0 0,0 0 1,0-1-1,0 1 0,1 0 0,-1 0 0,0-1 0,0 1 0,1 0 1,-1 0-1,0 0 0,1 0 0,-1 0 0,0 0 0,1-1 1,-1 1-1,0 0 0,1 0 0,-1 0 0,0 0 0,0 0 0,1 0 1,-1 0-1,0 0 0,1 0 0,-1 0 0,0 1 0,1-1 1,-1 0-1,0 0 0,1 0 0,-1 0 0,0 0 0,0 0 0,1 1 1,-1-1-1,0 0 0,0 0 0,1 1 0,-1-1 0,0 0 1,0 0-1,0 1 0,1-1 0,-1 0 0,0 0 0,0 1 1,0-1-1,0 0 0,0 1 0,0-1 0,1 0 0,-1 1 0,4 22-911,-3-16 1271,15 60-97,3-1-1,2-1 1,4 0 0,47 87 0,-71-149-360,15 24 2,-15-26-8,-1-1 1,0 1 0,1 0-1,-1-1 1,1 1 0,-1-1-1,1 1 1,-1-1 0,1 0-1,-1 1 1,1-1 0,-1 1-1,1-1 1,0 0 0,-1 1-1,1-1 1,0 0 0,-1 0 0,1 0-1,0 0 1,-1 1 0,1-1-1,0 0 1,-1 0 0,1 0-1,0 0 1,-1 0 0,1 0-1,0-1 1,-1 1 0,1 0-1,0 0 1,-1 0 0,1-1-1,0 1 1,-1 0 0,1-1-1,-1 1 1,1 0 0,0-1-1,19-22-12,0-1 0,-2-1 0,-1-1 0,24-46 0,-37 65-288,0-1 0,0 0 0,-1 0 0,0 0 0,0 0 0,-1-1 0,0 1 0,1-13 0,-3 19-995,-2 7-34,-31 49 933,27-46 596,0 0 1,1 0-1,0 0 0,0 1 1,1 0-1,0-1 1,1 1-1,0 1 1,-2 10-1,3-13-38,1 1 0,0 0 0,1-1 0,0 1 0,0 0 0,0-1 0,3 11 0,-2-16-136,0 1 0,0-1-1,0 1 1,0-1 0,0 0-1,1 1 1,-1-1 0,1 0-1,0 0 1,0 0 0,0 0-1,0-1 1,0 1 0,0 0-1,0-1 1,0 1 0,1-1-1,-1 0 1,0 0 0,1 0-1,-1 0 1,6 1 0,28 7-114,1-3 1,-1-1 0,1-2 0,48-1-1,-4-2-2588</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2.074"/>
    </inkml:context>
    <inkml:brush xml:id="br0">
      <inkml:brushProperty name="width" value="0.05" units="cm"/>
      <inkml:brushProperty name="height" value="0.05" units="cm"/>
      <inkml:brushProperty name="color" value="#00A0D7"/>
    </inkml:brush>
  </inkml:definitions>
  <inkml:trace contextRef="#ctx0" brushRef="#br0">208 217 10901,'0'0'4880,"0"-17"-2880,0 9-1864,0-10 369,0 1 1,-1 0-1,-6-27 0,6 38-332,-1 0 0,0 0 0,0 1 0,0-1 0,0 0 0,-1 1-1,0 0 1,0 0 0,-1 0 0,1 0 0,-1 0 0,0 1 0,0-1 0,-1 1-1,1 0 1,-9-5 0,12 9-139,-1-1 0,1 0 1,-1 1-1,1-1 0,-1 1 0,1-1 0,-1 1 0,1 0 0,-1 0 1,0 0-1,1 0 0,-1 0 0,1 0 0,-1 0 0,1 0 1,-1 1-1,0-1 0,1 0 0,-1 1 0,1-1 0,-1 1 0,1 0 1,0 0-1,-1-1 0,1 1 0,0 0 0,0 0 0,-1 0 0,0 2 1,-33 40-274,26-30 331,3-5-90,1 1 1,0 0-1,0 0 1,1 0-1,0 0 1,0 1-1,1-1 0,-3 18 1,3-1-15,0 0 0,2 31 1,1-55-25,0 0 1,0 0-1,0 0 1,0 0 0,1 0-1,-1 0 1,0 0-1,1 0 1,0 0 0,-1-1-1,1 1 1,0 0-1,0 0 1,0-1 0,0 1-1,0-1 1,1 1-1,-1-1 1,0 1 0,1-1-1,-1 0 1,4 3-1,-2-3-19,1 1-1,-1-1 0,1 0 0,-1 0 1,1 0-1,-1 0 0,1 0 0,0-1 1,-1 0-1,1 0 0,6 0 0,-1-1-21,0 0-1,0-1 0,0 0 1,-1 0-1,1-1 0,0 0 1,-1-1-1,0 0 0,13-8 1,-12 5 109,-1-1 1,0-1 0,0 0-1,-1 0 1,0 0-1,0-1 1,-1 0-1,0 0 1,-1 0 0,-1-1-1,1 0 1,-1 0-1,-1 0 1,0 0-1,-1-1 1,0 1 0,-1-1-1,0-15 1,1 27 12,-1 1 0,0-1 1,1 0-1,-1 0 1,1 0-1,-1 1 0,1-1 1,-1 1-1,0-1 0,1 1 1,-1 0-1,0-1 0,0 1 1,1 0-1,-1 0 0,0 0 1,2 2-1,11 15-67,0 2-1,-1-1 1,16 34-1,-17-30 35,0-1-1,2 0 0,22 27 0,-35-48-34,-1 1 0,1-1 0,-1 0 0,1-1 0,0 1 0,0 0 0,0 0 0,0 0 0,0 0 0,0-1 0,0 1 0,0 0 0,0-1 0,0 1 0,0-1 0,0 1 0,0-1 0,0 1 0,0-1 0,1 0 0,-1 0 0,0 1 0,0-1 0,0 0 0,1 0 0,-1 0 0,0 0 0,2-1 0,-2 0 11,1 0 0,-1-1 0,0 1 0,1 0 0,-1-1 0,0 1 0,0-1 0,0 0 0,0 1 0,-1-1 0,1 0 0,0 1 0,-1-1 0,1 0 0,-1 0 0,1-1 0,2-13 15,-1 1 0,0-31 0,-2 35 26,-1 0 0,1 0 0,-2 1 0,0-1 1,0 1-1,-1-1 0,-7-18 0,8 24 80,-1-1-1,-1 1 1,1-1 0,-1 1 0,0 0 0,0 0-1,0 1 1,-1-1 0,1 1 0,-1 0 0,0 0 0,0 1-1,-1-1 1,-10-4 0,40 6 102,225 2-611,-247 0 393,0 0 1,0 1 0,-1-1 0,1 1 0,0-1 0,0 1 0,0-1 0,0 1 0,0 0 0,-1 0 0,1 0-1,0 0 1,-1 0 0,1 1 0,-1-1 0,1 0 0,-1 1 0,0-1 0,1 1 0,-1-1 0,0 1 0,0 0-1,0-1 1,0 1 0,0 0 0,-1 0 0,1 0 0,-1 0 0,1-1 0,-1 1 0,1 0 0,-1 3 0,2 9 4,-1 1 1,0-1 0,-3 22 0,1-14 14,0 11-17,0-21-4,1 0 1,0 0-1,0 0 0,4 18 1,-4-28 1,1-1 0,0 0-1,-1 0 1,1 0 0,0 0 0,0 0 0,0 0 0,0 0 0,0 0 0,0-1 0,0 1 0,0 0-1,0 0 1,0-1 0,0 1 0,0-1 0,1 1 0,-1-1 0,0 1 0,0-1 0,1 0 0,-1 0-1,0 1 1,3-1 0,38 0-581,-31 0 209,30-2-2002,-3-9-3294</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2.947"/>
    </inkml:context>
    <inkml:brush xml:id="br0">
      <inkml:brushProperty name="width" value="0.05" units="cm"/>
      <inkml:brushProperty name="height" value="0.05" units="cm"/>
      <inkml:brushProperty name="color" value="#00A0D7"/>
    </inkml:brush>
  </inkml:definitions>
  <inkml:trace contextRef="#ctx0" brushRef="#br0">138 257 15783,'0'0'6208,"13"7"-6080,-13-9-100,0 0 0,0 0-1,0-1 1,0 1 0,-1 0-1,1-1 1,-1 1-1,1 0 1,-1 0 0,0 0-1,0 0 1,0 0-1,0-1 1,0 2 0,0-1-1,0 0 1,-1 0-1,1 0 1,-1 0 0,1 1-1,-1-1 1,0 1 0,0-1-1,0 1 1,0 0-1,0 0 1,0 0 0,0 0-1,0 0 1,0 0-1,0 1 1,0-1 0,-1 0-1,1 1 1,0 0 0,0 0-1,-1 0 1,1 0-1,-3 0 1,2-1-29,-1 1-1,1 0 1,-1 0 0,1 0 0,0 0-1,-1 1 1,1-1 0,0 1 0,-1 0-1,1 0 1,0 0 0,0 0-1,-1 0 1,1 1 0,0-1 0,1 1-1,-1 0 1,0 0 0,0 0 0,1 1-1,-1-1 1,1 0 0,0 1 0,0 0-1,0-1 1,0 1 0,0 0-1,0 0 1,1 0 0,-1 0 0,1 1-1,0-1 1,0 0 0,0 0 0,1 1-1,-1-1 1,1 0 0,0 1-1,0-1 1,0 1 0,1 5 0,-1-6-8,0 1 0,0-1 0,1 1 1,0 0-1,0-1 0,0 0 1,0 1-1,0-1 0,1 0 1,-1 1-1,1-1 0,0 0 0,0 0 1,0 0-1,0 0 0,1-1 1,-1 1-1,1-1 0,-1 1 0,1-1 1,0 0-1,0 0 0,0 0 1,0-1-1,1 1 0,-1-1 0,0 1 1,1-1-1,-1 0 0,7 1 1,9 2-83,1-1 1,0-1 0,0-1-1,25-1 1,-41-1 86,10 1-37,-1-1 0,1-1-1,-1 0 1,0-1 0,0-1 0,0 0 0,0 0-1,16-9 1,-23 10 35,0 0-1,0 0 1,-1-1 0,1 0-1,-1 0 1,0 0-1,0-1 1,-1 1 0,1-1-1,-1-1 1,0 1-1,-1 0 1,1-1 0,-1 0-1,0 0 1,0 0-1,-1 0 1,1 0-1,0-8 1,1-14 72,-2 1 0,-3-55 0,-1 26 323,2 56-387,1-3 69,-1 0-1,0 0 1,0 0-1,0 1 0,0-1 1,0 0-1,-1 0 0,0 0 1,1 0-1,-1 0 0,0 1 1,0-1-1,0 0 0,-1 1 1,1-1-1,0 1 1,-1-1-1,-2-2 0,3 4 290,1 12-208,0 9-260,-1 6 93,1 1 0,2-1 0,0 0 0,12 48-1,-12-65-1,40 111 44,-36-107-165,0-1 1,0 0 0,1 0 0,1 0 0,0-1-1,0 0 1,11 10 0,-16-18 68,0-1 1,-1 0-1,1-1 1,0 1 0,0 0-1,0-1 1,0 0-1,1 0 1,-1 0-1,0 0 1,0 0-1,1 0 1,-1-1-1,0 0 1,1 0-1,-1 0 1,1 0-1,-1 0 1,0 0-1,1-1 1,-1 0-1,0 0 1,0 0-1,1 0 1,-1 0 0,0-1-1,0 1 1,0-1-1,-1 0 1,1 0-1,0 0 1,4-4-1,3-2 15,0-1 1,-1 0-1,0 0 0,-1-1 1,0 0-1,0-1 0,6-12 1,-3 2 195,-2-2 0,-1 1 0,7-31 0,-1 7 712,-14 46-830,0-1 1,0 1-1,0 0 1,0 0 0,0-1-1,0 1 1,0 0-1,0-1 1,0 1 0,0 0-1,0 0 1,0-1-1,0 1 1,0 0 0,0 0-1,0-1 1,1 1-1,-1 0 1,0 0-1,0-1 1,0 1 0,0 0-1,1 0 1,-1 0-1,0-1 1,0 1 0,0 0-1,1 0 1,-1 0-1,0 0 1,0 0 0,1-1-1,-1 1 1,0 0-1,0 0 1,1 0-1,-1 0 1,0 0 0,0 0-1,1 0 1,-1 0-1,0 0 1,1 0 0,-1 0-1,0 0 1,1 0-1,7 16 267,4 34-518,-10-42 350,-1 1-114,2-1 0,-1 1 1,1-1-1,0 0 1,1 0-1,0 0 0,9 13 1,-10-18-15,-1 0 0,1 0-1,0 0 1,0-1 0,0 1 0,0-1 0,1 1 0,-1-1 0,1 0 0,-1 0 0,1-1 0,0 1 0,0-1 0,0 0 0,0 0-1,0 0 1,0 0 0,8 0 0,-5-1-40,1 0 0,-1 0 0,1-1-1,0 0 1,-1 0 0,1-1-1,-1 0 1,0 0 0,0 0 0,0-1-1,0-1 1,11-6 0,-14 7 56,1 0-1,-1-1 1,0 0 0,0 0 0,0 0-1,-1-1 1,0 1 0,1-1 0,-2 0-1,1 0 1,0 0 0,-1 0 0,0 0-1,0-1 1,-1 1 0,0-1 0,2-10-1,15 64 1179,18 53-1364,-34-95 14,5 9 85,-3-11-2998</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3.329"/>
    </inkml:context>
    <inkml:brush xml:id="br0">
      <inkml:brushProperty name="width" value="0.05" units="cm"/>
      <inkml:brushProperty name="height" value="0.05" units="cm"/>
      <inkml:brushProperty name="color" value="#00A0D7"/>
    </inkml:brush>
  </inkml:definitions>
  <inkml:trace contextRef="#ctx0" brushRef="#br0">29 39 20153,'0'0'4338,"-29"-39"-4546,46 54-2689,0 6 368</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3.741"/>
    </inkml:context>
    <inkml:brush xml:id="br0">
      <inkml:brushProperty name="width" value="0.05" units="cm"/>
      <inkml:brushProperty name="height" value="0.05" units="cm"/>
      <inkml:brushProperty name="color" value="#00A0D7"/>
    </inkml:brush>
  </inkml:definitions>
  <inkml:trace contextRef="#ctx0" brushRef="#br0">108 1 112,'0'0'23947,"45"72"-23995,-16-14 160,-4 0-96,-4 0-16,-5-2 0,-7-4 32,-9-4-32,0-8-336,0-11-1249,-9-14-1552,-20-15-6035</inkml:trace>
  <inkml:trace contextRef="#ctx0" brushRef="#br0" timeOffset="1">0 331 19145,'0'0'4178,"228"-80"-4306,-149 78-529,-13 2-543,-16 3-1746,-17 22-3473</inkml:trace>
  <inkml:trace contextRef="#ctx0" brushRef="#br0" timeOffset="2">551 405 16375,'0'0'2298,"13"-20"-455,42-67-1003,-50 80-733,-1 0 0,0 0-1,0 0 1,0 0 0,-1-1 0,-1 0-1,1 1 1,-1-1 0,0 0-1,-1 0 1,0 0 0,0 0-1,-1-17 1,0 25-80,-5 3 307,-10 9-318,1 1 1,1 0-1,0 1 0,-19 27 1,28-35-17,0 1-1,0 0 1,1 0 0,-1 0-1,1 1 1,1-1 0,0 1-1,0 0 1,0-1 0,1 1-1,0 0 1,1 0 0,-1 0-1,3 14 1,-2-20-8,1 0 0,0 0 1,0 1-1,0-1 0,1 0 0,-1 0 0,0 0 0,1 0 1,-1 0-1,1 0 0,0-1 0,0 1 0,-1-1 1,1 1-1,0-1 0,0 1 0,1-1 0,-1 0 0,0 0 1,0 0-1,0 0 0,1-1 0,-1 1 0,0 0 1,5 0-1,10 2-162,0-1 1,27 1-1,-31-3 12,143-1-3049,-81-8-461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4.241"/>
    </inkml:context>
    <inkml:brush xml:id="br0">
      <inkml:brushProperty name="width" value="0.05" units="cm"/>
      <inkml:brushProperty name="height" value="0.05" units="cm"/>
      <inkml:brushProperty name="color" value="#00A0D7"/>
    </inkml:brush>
  </inkml:definitions>
  <inkml:trace contextRef="#ctx0" brushRef="#br0">117 397 13126,'0'0'6320,"0"0"-6109,0-1-163,-47 1 2214,43 0-2256,1 0 1,0 1-1,0-1 0,0 1 0,0 0 0,0 0 0,0 0 0,0 0 0,1 1 0,-1-1 0,0 1 1,0-1-1,1 1 0,-1 0 0,1 0 0,0 0 0,0 1 0,0-1 0,0 0 0,0 1 0,0-1 1,0 1-1,1 0 0,-1 0 0,1 0 0,0-1 0,0 1 0,0 0 0,0 0 0,1 1 0,-1-1 1,1 0-1,0 0 0,0 5 0,0-7-4,0-1 0,0 1 0,1 0 0,-1 0 0,1 0 0,-1 0 1,1 0-1,-1 0 0,1 0 0,-1-1 0,1 1 0,0 0 0,-1 0 0,1-1 0,0 1 1,0-1-1,0 1 0,-1 0 0,1-1 0,0 1 0,0-1 0,0 0 0,0 1 0,0-1 0,0 0 1,0 0-1,0 1 0,0-1 0,0 0 0,1 0 0,38 2 61,-32-2-55,24 1-42,0-2 0,0-1 0,44-9 0,-65 9 0,1-1 0,-1 0 0,0-1 0,0 0 0,-1-1 1,1 0-1,-1-1 0,0 0 0,0-1 0,-1 0 0,0 0 0,14-15 1,-19 17 34,0-1 0,0 1-1,-1-1 1,0 0 0,0 0 0,0 0 0,-1 0 0,0-1 0,0 1 0,-1-1 0,2-10 0,-1-7 241,-3-46 1,1 51-19,-1 6-41,-1 0 0,0 0 1,0 1-1,-2-1 0,1 1 0,-2 0 1,1 0-1,-1 0 0,-1 1 0,0 0 1,-1 0-1,0 0 0,-1 1 0,0 0 1,-16-15-1,23 48-28,2 8-168,1-1 0,2 1-1,1-1 1,1 0 0,1 0 0,2 0 0,1-1 0,2-1 0,22 42 0,60 108-699,-91-172 483,0 0 0,0 0 0,-1 0 0,0 1 1,0-1-1,1 8 0,-2 10-4796</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4.701"/>
    </inkml:context>
    <inkml:brush xml:id="br0">
      <inkml:brushProperty name="width" value="0.05" units="cm"/>
      <inkml:brushProperty name="height" value="0.05" units="cm"/>
      <inkml:brushProperty name="color" value="#00A0D7"/>
    </inkml:brush>
  </inkml:definitions>
  <inkml:trace contextRef="#ctx0" brushRef="#br0">1 7 19145,'0'0'4562,"9"-1"-4591,265-4-1011,-169 6 994,-103 0 81,-1 0-1,1 0 1,-1 0 0,1 1 0,-1-1 0,0 1 0,0-1 0,0 1 0,0-1-1,0 1 1,0 0 0,0 0 0,0-1 0,-1 1 0,1 0 0,-1 0 0,1 0-1,-1 0 1,0 2 0,3 7 84,5 8-8,1-1 0,17 27 0,-22-39-110,0 0 1,1 1 0,0-2-1,0 1 1,0 0 0,1-1-1,-1 0 1,1 0 0,13 7 0,-16-10-33,-1-1 1,1 0 0,0 0 0,-1 0 0,1-1 0,0 1 0,0-1 0,0 1 0,-1-1 0,1 0 0,0 0 0,0 0 0,0 0 0,-1-1 0,1 1 0,0-1 0,0 1 0,-1-1 0,1 0 0,0 0 0,-1-1-1,1 1 1,-1 0 0,1-1 0,-1 1 0,0-1 0,0 0 0,0 0 0,0 0 0,0 0 0,0 0 0,0 0 0,-1-1 0,1 1 0,-1-1 0,1 1 0,-1-1 0,2-5 0,1-3 40,1-2 1,-2 1-1,0 0 0,0-1 1,-1 1-1,-1-1 1,0-14-1,9 33 316,29 52-357,-30-42 42,2 0 1,18 23-1,-25-35-28,0 1-1,1-1 1,0 0 0,-1 0-1,1-1 1,1 1 0,-1-1 0,0 0-1,1 0 1,0-1 0,-1 0-1,8 2 1,-4-2-588,0-1 0,0 0 0,0 0-1,0-1 1,15-1 0,6-5-5043</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5.067"/>
    </inkml:context>
    <inkml:brush xml:id="br0">
      <inkml:brushProperty name="width" value="0.05" units="cm"/>
      <inkml:brushProperty name="height" value="0.05" units="cm"/>
      <inkml:brushProperty name="color" value="#00A0D7"/>
    </inkml:brush>
  </inkml:definitions>
  <inkml:trace contextRef="#ctx0" brushRef="#br0">1 29 18360,'0'0'3399,"41"13"-3337,131 46-52,-166-56-11,1-1 0,-1 2 0,1-1-1,-1 1 1,0 0 0,0 0 0,-1 0 0,1 1-1,4 5 1,-7-6 0,-1 0 0,0 0-1,1 0 1,-1 0 0,-1 0 0,1 1-1,0-1 1,0 6 0,1 1 0,1 4 0,-1 0 0,-1 0 0,-1 1 0,0-1 1,-1 18-1,0-13-2,0-19 16,0 0 0,0 1-1,0-1 1,0 1 0,0-1-1,0 1 1,0-1 0,0 1-1,0-1 1,-1 0 0,1 1-1,0-1 1,-1 1 0,0-1-1,1 0 1,-1 1 0,0-1-1,1 0 1,-1 0 0,0 0-1,0 0 1,0 1 0,0-1-1,0 0 1,0-1 0,-1 1-1,1 0 1,0 0 0,0 0 0,-1-1-1,1 1 1,0-1 0,-1 1-1,1-1 1,0 1 0,-1-1-1,1 0 1,-1 0 0,-1 1-1,2-2 62,1 1-1,-1 0 1,0 0-1,1 0 0,-1-1 1,0 1-1,1 0 1,-1-1-1,0 1 1,1-1-1,-1 1 0,1-1 1,-1 1-1,1-1 1,-1 1-1,1-1 1,-1 1-1,1-1 0,0 0 1,-1 1-1,1-1 1,0 0-1,-1 1 1,1-1-1,0 0 0,0 1 1,0-1-1,0 0 1,0 0-1,0 1 1,0-2-1,-3-29 475,3 26-455,-2-5-87,2 1 0,-1 0 1,1-1-1,1 1 0,-1 0 1,2 0-1,-1-1 0,1 1 0,1 0 1,-1 1-1,1-1 0,1 0 1,0 1-1,0 0 0,1-1 0,9-12 1,7-5-316,39-37 1,-54 56-38,1 1 0,0 0-1,1 1 1,-1 0 0,1 0-1,0 0 1,0 1 0,1 0-1,-1 1 1,16-5 0,-23 8 211,-1 0 1,1-1-1,-1 1 1,1 0-1,-1 0 1,1 0-1,-1 0 0,1 0 1,-1 0-1,1 0 1,-1 0-1,1 0 1,-1 0-1,1 0 1,-1 0-1,1 0 1,-1 0-1,1 1 1,-1-1-1,0 0 1,1 0-1,-1 0 1,1 1-1,-1-1 1,1 0-1,-1 1 1,0-1-1,1 0 1,-1 1-1,1 0 1,4 23-6926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8.405"/>
    </inkml:context>
    <inkml:brush xml:id="br0">
      <inkml:brushProperty name="width" value="0.05" units="cm"/>
      <inkml:brushProperty name="height" value="0.05" units="cm"/>
      <inkml:brushProperty name="color" value="#004F8B"/>
    </inkml:brush>
  </inkml:definitions>
  <inkml:trace contextRef="#ctx0" brushRef="#br0">2 215 4834,'0'0'14364,"0"1"-14346,0-1 0,0 0 0,0 0 0,-1 0 0,1 1 0,0-1 0,0 0 0,0 0 0,0 1 0,0-1 0,0 0 1,0 0-1,0 1 0,0-1 0,0 0 0,0 0 0,0 1 0,0-1 0,0 0 0,0 1 0,0-1 0,0 0 0,0 0 0,0 1 0,0-1 0,0 0 0,0 0 0,1 0 0,-1 1 0,0-1 0,0 0 0,0 0 0,0 1 0,1-1 0,-1 0 0,0 0 0,0 0 0,0 0 0,1 0 0,-1 1 0,0-1 0,0 0 1,1 0-1,-1 0 0,0 0 0,0 0 0,1 0 0,-1 0 0,0 0 0,0 0 0,1 0 0,-1 0 0,1 0 0,9 3 178,0-1-1,0 0 1,1-1 0,-1 0-1,0-1 1,1 0 0,15-2-1,14 0 166,856-24 688,-18-54-1027,38-4 6,-434 51 31,-460 29-51,-21 3 85,-1 0 19,0 1-56,-37 0-3433,-1 0-2140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5.424"/>
    </inkml:context>
    <inkml:brush xml:id="br0">
      <inkml:brushProperty name="width" value="0.05" units="cm"/>
      <inkml:brushProperty name="height" value="0.05" units="cm"/>
      <inkml:brushProperty name="color" value="#00A0D7"/>
    </inkml:brush>
  </inkml:definitions>
  <inkml:trace contextRef="#ctx0" brushRef="#br0">108 249 15511,'0'0'4600,"18"-22"-3245,56-72-547,-69 89-750,-1 0-1,0-1 0,0 1 1,-1-1-1,0 1 0,0-1 1,0 0-1,-1 0 1,0-1-1,0 1 0,0 0 1,-1-1-1,0 1 0,0-1 1,0 1-1,-1-12 1,-1 6 1,1 12-58,0-1 0,-1 1 0,1-1 0,-1 1 0,1-1-1,-1 1 1,1-1 0,-1 1 0,1-1 0,-1 1 0,0-1 0,1 1 0,-1 0-1,1-1 1,-1 1 0,0 0 0,1 0 0,-1 0 0,0-1 0,0 1-1,1 0 1,-1 0 0,0 0 0,1 0 0,-1 0 0,0 0 0,1 0-1,-1 1 1,0-1 0,0 0 0,1 0 0,-1 0 0,0 1 0,1-1-1,-1 0 1,0 1 0,-31 11-1,16-3 3,0 0-1,0 2 1,1 0-1,1 1 0,0 0 1,-18 21-1,25-25-1,1-1 0,0 1 0,0 0-1,1 1 1,0-1 0,1 1 0,-1 0 0,2 0 0,-1 0-1,1 1 1,1-1 0,0 1 0,0 0 0,0 10 0,2-18-2,0-1-1,0 1 1,1-1 0,-1 1 0,0 0 0,1-1 0,-1 1 0,1-1 0,-1 1-1,1-1 1,0 1 0,-1-1 0,1 0 0,0 1 0,0-1 0,0 0 0,0 0-1,0 1 1,0-1 0,1 0 0,-1 0 0,0 0 0,1-1 0,-1 1 0,0 0-1,1 0 1,-1-1 0,1 1 0,2 0 0,5 1-22,0 0-1,0-1 1,0 0 0,12-1 0,-7 1-22,161-3-864,-142-1-1792,50-11 1,7-11-14166</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5.817"/>
    </inkml:context>
    <inkml:brush xml:id="br0">
      <inkml:brushProperty name="width" value="0.05" units="cm"/>
      <inkml:brushProperty name="height" value="0.05" units="cm"/>
      <inkml:brushProperty name="color" value="#00A0D7"/>
    </inkml:brush>
  </inkml:definitions>
  <inkml:trace contextRef="#ctx0" brushRef="#br0">0 1 6467,'0'0'14407</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6.604"/>
    </inkml:context>
    <inkml:brush xml:id="br0">
      <inkml:brushProperty name="width" value="0.05" units="cm"/>
      <inkml:brushProperty name="height" value="0.05" units="cm"/>
      <inkml:brushProperty name="color" value="#00A0D7"/>
    </inkml:brush>
  </inkml:definitions>
  <inkml:trace contextRef="#ctx0" brushRef="#br0">15 14 15415,'0'0'8327,"-3"-5"-8239,-5-3-85,4 14-5,10 36-7,50 127 80,-1-4 4,-44-125-240,-2 1-1,-2-1 1,5 76 0,-12-112 30,0-3 44,0 1-1,0-1 1,1 0 0,-1 0 0,0 1 0,0-1 0,0 0 0,0 1 0,0-1 0,-1 0-1,1 0 1,0 1 0,-1-1 0,1 0 0,-1 0 0,1 1 0,-1-1 0,1 0 0,-1 0-1,0 0 1,0 0 0,1 0 0,-1 0 0,0 0 0,0 0 0,0 0 0,0 0 0,0-1 0,0 1-1,0 0 1,-1-1 0,1 1 0,0-1 0,0 1 0,-3 0 0,-40 1-4290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7.077"/>
    </inkml:context>
    <inkml:brush xml:id="br0">
      <inkml:brushProperty name="width" value="0.05" units="cm"/>
      <inkml:brushProperty name="height" value="0.05" units="cm"/>
      <inkml:brushProperty name="color" value="#00A0D7"/>
    </inkml:brush>
  </inkml:definitions>
  <inkml:trace contextRef="#ctx0" brushRef="#br0">9 55 15207,'0'0'7569,"-8"-4"-7309,8 4-257,0 0 0,0 0 1,0 0-1,0 0 1,0 0-1,0 0 0,1 0 1,-1 0-1,0 0 1,0-1-1,0 1 0,0 0 1,0 0-1,0 0 1,0 0-1,0 0 0,0 0 1,0 0-1,0 0 1,0 0-1,1 0 1,-1-1-1,0 1 0,0 0 1,0 0-1,0 0 1,0 0-1,0 0 0,0 0 1,0 0-1,0-1 1,0 1-1,0 0 0,0 0 1,0 0-1,0 0 1,0 0-1,0 0 0,0 0 1,0-1-1,-1 1 1,509-29-290,-313 12-538,-194 17 844,-1 0 0,1 0 0,-1 0 1,1 0-1,-1-1 0,1 1 0,-1 0 1,1 0-1,-1 0 0,1 0 0,-1 0 1,1 0-1,-1 1 0,1-1 0,-1 0 0,1 0 1,-1 0-1,1 0 0,-1 1 0,1-1 1,-1 0-1,1 0 0,-1 1 0,0-1 1,1 0-1,-1 1 0,1-1 0,-1 0 0,0 1 1,0-1-1,1 1 0,-1-1 0,0 0 1,1 1-1,-1-1 0,0 1 0,0-1 1,0 1-1,0-1 0,1 1 0,-1-1 0,0 1 1,0-1-1,0 1 0,0-1 0,0 1 1,0-1-1,0 1 0,0-1 0,-1 1 0,1-1 1,0 1-1,0-1 0,0 1 0,0-1 1,-1 1-1,1 0 0,-19 31 38,15-26 66,-2 4-80,1 1 0,0-1 0,0 2 1,1-1-1,1 0 0,0 1 0,0-1 0,1 1 0,1 0 0,0 0 0,1 0 1,1 22-1,0-31-43,-1-1 1,1 1 0,0 0 0,-1 0 0,1-1 0,1 1-1,-1 0 1,0-1 0,0 0 0,1 1 0,0-1-1,-1 0 1,1 1 0,0-1 0,0 0 0,0 0-1,0-1 1,1 1 0,-1 0 0,0-1 0,1 1-1,-1-1 1,1 0 0,0 0 0,-1 0 0,1 0-1,0 0 1,-1-1 0,1 1 0,4 0 0,10 1-13,0-1 0,1 0 1,29-3-1,-39 2 0,-4 0 7,0 0-1,0 0 1,0 0-1,0-1 1,0 1-1,0-1 1,0 0-1,0 0 1,0-1-1,-1 1 1,1-1-1,0 1 1,-1-1-1,1 0 1,-1-1-1,0 1 1,0-1-1,1 1 1,-2-1-1,1 0 0,0 0 1,-1 0-1,1-1 1,-1 1-1,0 0 1,0-1-1,0 0 1,-1 1-1,1-1 1,-1 0-1,0 0 1,0 0-1,0 0 1,0 0-1,-1 0 1,0 0-1,0 0 1,0-5-1,0-3 7,0 1-1,-1 0 0,-1-1 0,0 1 1,0 0-1,-1 0 0,-5-12 0,5 17-15,0 0 0,0 0 0,0 0 0,-1 0 0,0 1 0,0 0 0,-1 0 0,1 0 0,-1 0 0,0 1 0,0-1 0,-1 1 0,-8-4-1,14 8-21,0-1-1,-1 1 0,1 0 0,0 0 0,0-1 0,-1 1 0,1 0 0,-1 0 0,1 0 0,0-1 0,-1 1 0,1 0 0,0 0 0,-1 0 0,1 0 0,-1 0 0,1 0 0,0 0 0,-1 0 0,1 0 0,-1 0 0,1 0 0,0 0 0,-1 0 0,1 0 0,-1 0 0,1 1 0,0-1 0,-1 0 0,1 0 0,0 0 1,-1 1-1,1-1 0,0 0 0,-1 0 0,1 1 0,0-1 0,-1 0 0,1 1 0,0-1 0,0 0 0,0 1 0,-1-1 0,1 0 0,0 1 0,0-1 0,0 0 0,0 1 0,0-1 0,-1 1 0,1-1 0,0 0 0,0 1 0,0-1 0,0 1 0,0-1 0,0 0 0,0 1 0,1-1 0,-1 1 0,0-1 0,0 1 0,6 26-1996,19 2-1411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7.439"/>
    </inkml:context>
    <inkml:brush xml:id="br0">
      <inkml:brushProperty name="width" value="0.05" units="cm"/>
      <inkml:brushProperty name="height" value="0.05" units="cm"/>
      <inkml:brushProperty name="color" value="#00A0D7"/>
    </inkml:brush>
  </inkml:definitions>
  <inkml:trace contextRef="#ctx0" brushRef="#br0">282 14 20505,'0'0'3783,"-30"-4"-3462,-3 0-304,-62-1 0,90 5-20,1 1 1,0 0-1,-1 0 0,1 0 0,0 1 0,0-1 0,-1 1 1,1 0-1,1 0 0,-1 1 0,0-1 0,0 1 0,1-1 1,0 1-1,-1 1 0,1-1 0,0 0 0,0 1 0,1-1 1,-1 1-1,1 0 0,0 0 0,-3 6 0,-1 0 2,1 3-64,0 0 0,0 0-1,1 0 1,1 1 0,0 0 0,1-1 0,0 1 0,1 0 0,1 0 0,0 0-1,4 25 1,-4-38 32,0-1 0,1 1-1,-1 0 1,0-1-1,0 1 1,1 0 0,-1-1-1,1 1 1,-1-1 0,0 1-1,1 0 1,-1-1 0,1 1-1,-1-1 1,1 1-1,-1-1 1,1 1 0,0-1-1,-1 0 1,1 1 0,0-1-1,-1 0 1,1 1 0,0-1-1,-1 0 1,1 0-1,0 0 1,-1 0 0,2 1-1,24-1-284,-20-1 114,2 1 163,-1 0 0,0-1 0,1 0 0,-1 0 0,0-1 0,0 0 0,0 0 0,0 0 0,0-1 0,-1 0 0,1-1 0,-1 1 0,0-1 0,0 0 0,0-1 0,-1 0 0,1 0 0,-1 0 0,0 0 0,0-1 0,-1 0 0,0 0 0,0 0 0,0 0 0,-1 0 0,0-1 0,0 0 0,-1 0 0,1 0 0,-1 0 0,-1 0 0,0 0 0,0 0 1,0-1-1,-1-10 0,0 17 82,0 1 1,0-1-1,0 1 1,0-1-1,0 1 1,0 0 0,1-1-1,-1 1 1,0-1-1,0 1 1,0-1 0,1 1-1,-1 0 1,0-1-1,0 1 1,1 0 0,-1-1-1,0 1 1,1 0-1,-1-1 1,0 1 0,1 0-1,-1 0 1,0-1-1,1 1 1,-1 0 0,1 0-1,-1 0 1,1 0-1,-1-1 1,0 1 0,1 0-1,-1 0 1,1 0-1,-1 0 1,1 0 0,-1 0-1,1 0 1,-1 0-1,0 0 1,1 1-1,-1-1 1,1 0 0,-1 0-1,1 0 1,-1 0-1,0 1 1,1-1 0,0 0-1,32 15-251,-12-5 280,40 3-664,-22-10-3019,-19-3-5197</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7.855"/>
    </inkml:context>
    <inkml:brush xml:id="br0">
      <inkml:brushProperty name="width" value="0.05" units="cm"/>
      <inkml:brushProperty name="height" value="0.05" units="cm"/>
      <inkml:brushProperty name="color" value="#00A0D7"/>
    </inkml:brush>
  </inkml:definitions>
  <inkml:trace contextRef="#ctx0" brushRef="#br0">205 0 19113,'0'0'4388,"8"6"-4233,0 1-154,-1 1 1,0-1-1,-1 1 1,0 0-1,0 1 0,-1 0 1,1 0-1,-2 0 0,0 0 1,0 0-1,0 1 0,2 13 1,28 142 21,-29-136-24,4 39-674,-1 127 0,-29-247-271,16 41 868,-1-1 114,-1 1 0,0 0 0,0 0 1,-1 0-1,-1 1 0,0 0 0,0 1 1,-1 0-1,0 0 0,0 1 0,-16-9 0,22 14-17,-1 0 0,1 1 0,-1 0 0,0-1-1,0 1 1,0 1 0,0-1 0,0 1-1,0 0 1,0 0 0,0 1 0,-1-1-1,1 1 1,0 0 0,0 1 0,-1-1-1,1 1 1,0 0 0,0 0 0,0 1 0,0-1-1,0 1 1,0 0 0,0 1 0,1-1-1,-1 1 1,1 0 0,0 0 0,0 0-1,-7 7 1,7-5-11,-1 1 0,1 0 0,0 0 0,1 0 0,0 0-1,-1 0 1,2 1 0,-1 0 0,1-1 0,0 1 0,1 0 0,-1 0-1,1 0 1,1 0 0,-1 0 0,1 0 0,1 0 0,1 14 0,-1-19-9,0-1 0,0 1 1,0-1-1,-1 1 0,2-1 1,-1 0-1,0 1 0,0-1 1,0 0-1,1 0 0,-1 1 1,0-1-1,1 0 1,-1-1-1,1 1 0,0 0 1,-1 0-1,1-1 0,-1 1 1,1-1-1,0 1 0,0-1 1,2 1-1,49 4-149,-43-5 89,37 2-1227,1-2 0,91-11 1,-45-11-3153</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8.225"/>
    </inkml:context>
    <inkml:brush xml:id="br0">
      <inkml:brushProperty name="width" value="0.05" units="cm"/>
      <inkml:brushProperty name="height" value="0.05" units="cm"/>
      <inkml:brushProperty name="color" value="#00A0D7"/>
    </inkml:brush>
  </inkml:definitions>
  <inkml:trace contextRef="#ctx0" brushRef="#br0">144 1 17832,'0'0'5792,"1"16"-5608,31 382-2281,-32-407 2093,-1 0 0,0 1 0,0-1 0,-1 1 0,0 0 1,-1-1-1,-5-11 0,6 16 71,0-1 1,0 1-1,-1 0 1,1 0-1,-1 0 1,0 0-1,0 0 1,-1 1-1,1-1 1,-1 1-1,0 0 1,0 0-1,0 0 1,0 1-1,-8-5 1,9 7-44,1 0 0,0-1 0,0 1 1,-1 0-1,1 0 0,0 0 0,0 1 0,-1-1 0,1 1 1,0-1-1,0 1 0,0-1 0,0 1 0,-1 0 1,1 0-1,0 0 0,1 1 0,-1-1 0,0 0 0,0 1 1,0-1-1,1 1 0,-1-1 0,-1 3 0,-3 2-25,1 1-1,0-1 1,0 1-1,1 0 0,-5 8 1,7-10 12,0 1 1,0-1 0,0 1 0,1-1-1,0 1 1,0 0 0,0-1 0,1 8-1,0-11-9,0 0-1,0 0 0,0 0 0,1 1 1,-1-1-1,0 0 0,1 0 0,0 0 0,-1 0 1,1 0-1,0 0 0,0 0 0,0-1 1,0 1-1,1 0 0,-1 0 0,0-1 0,1 1 1,-1-1-1,1 1 0,-1-1 0,1 0 1,0 1-1,0-1 0,0 0 0,2 1 0,22 5-96,0-1-1,0-2 0,0 0 0,1-2 0,-1-1 1,37-3-1,-14 2-485,81 0-2196</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8.723"/>
    </inkml:context>
    <inkml:brush xml:id="br0">
      <inkml:brushProperty name="width" value="0.05" units="cm"/>
      <inkml:brushProperty name="height" value="0.05" units="cm"/>
      <inkml:brushProperty name="color" value="#00A0D7"/>
    </inkml:brush>
  </inkml:definitions>
  <inkml:trace contextRef="#ctx0" brushRef="#br0">349 39 20313,'0'0'4928,"-2"-8"-4677,1 3-234,-2-18 0,1 21-40,1 17-31,4 33 35,3 1 0,18 82 0,5 23 33,-16 116-1836,-14-275 1823,-1 0 0,0 0-1,1 0 1,-2 0 0,1 0-1,0 0 1,-1 0 0,0 1 0,0-1-1,-7-6 1,0-3 2,3 4 5,-68-91 16,67 90-1,-1 2 0,-1-1 1,0 1-1,0 0 1,-1 1-1,0 1 0,-14-8 1,21 13-18,0 1 0,0-1 0,0 1 0,0 1 0,0-1 0,0 0 0,0 1 0,0 0 1,0 0-1,-1 0 0,1 0 0,0 1 0,0 0 0,0 0 0,0 0 0,0 0 1,0 0-1,1 1 0,-1 0 0,0-1 0,1 2 0,-1-1 0,-5 4 0,0 2-16,0 0-1,0 0 0,1 1 1,0 0-1,0 0 0,-10 17 1,14-18 14,0 0 0,0 1 0,1-1 0,0 1 0,1 0 0,0-1 0,-1 12 0,2-17-18,1 0 0,-1-1 0,1 1 0,0 0 0,-1 0 0,2 0 0,-1 0 0,0-1 0,0 1 1,1 0-1,0 0 0,-1 0 0,1-1 0,0 1 0,0 0 0,1-1 0,-1 1 0,0-1 0,1 0 0,0 1 0,-1-1 0,1 0 0,0 0 0,0 0 0,0 0 0,3 2 0,6 0-200,0 0 0,1-1 0,-1-1 0,1 0 0,0 0-1,0-1 1,-1 0 0,1-1 0,17-2 0,-11 0-621,-1 0-1,1-1 1,-1-1 0,0-1 0,28-11 0,4-12-4570,-9-3-4699</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19.573"/>
    </inkml:context>
    <inkml:brush xml:id="br0">
      <inkml:brushProperty name="width" value="0.05" units="cm"/>
      <inkml:brushProperty name="height" value="0.05" units="cm"/>
      <inkml:brushProperty name="color" value="#00A0D7"/>
    </inkml:brush>
  </inkml:definitions>
  <inkml:trace contextRef="#ctx0" brushRef="#br0">0 360 10933,'0'0'10322,"22"1"-10202,69 6-104,-86-6-12,0 1 0,0 0 0,0 0 0,0 0 0,0 0 0,0 1 0,0 0 0,-1 0 0,0 0 0,1 0 0,-1 1 0,0 0 0,-1 0 0,8 8 0,-6-4 4,0 1-1,0-1 0,0 1 1,-1-1-1,-1 1 1,4 12-1,-5-4-98,-2-16 206,2-4 381,14-18-451,2 0 0,0 2-1,1 0 1,1 1-1,1 1 1,0 1-1,2 0 1,-1 2-1,44-20 1,-65 34-54,-1-1-1,1 1 1,-1 0 0,1 0-1,-1 0 1,1-1-1,0 1 1,-1 0 0,1 0-1,-1 0 1,1 0 0,0 0-1,-1 0 1,1 0 0,-1 0-1,1 0 1,0 0 0,-1 0-1,1 0 1,-1 1-1,1-1 1,-1 0 0,1 0-1,-1 1 1,1-1 0,-1 0-1,1 1 1,-1-1 0,1 0-1,-1 1 1,1-1 0,-1 1-1,0-1 1,1 1-1,0 0 1,3 27-3,-14 43 337,8-60-285,1-10-37,1 1-1,-1-1 1,1 1 0,0 0-1,-1-1 1,1 1 0,0 0-1,0-1 1,0 1 0,0-1-1,0 1 1,0 0 0,1-1-1,-1 1 1,0 0 0,1-1-1,-1 1 1,1-1 0,0 1 0,0-1-1,-1 1 1,1-1 0,0 0-1,0 1 1,0-1 0,0 0-1,3 2 1,0-1-15,0-1 0,0 0 0,0 0 0,0-1 0,0 1 0,0-1 0,0 0 0,0 0 0,6-1 0,7 1-87,-14 0 128,8 1-440,1-1 1,0-1 0,-1 0 0,1-1 0,-1 0 0,12-3 0,-20 4 257,-1-1 1,1 1 0,0 0 0,-1-1-1,1 0 1,-1 1 0,1-1 0,-1 0 0,0 0-1,0-1 1,0 1 0,0 0 0,0-1-1,0 1 1,-1-1 0,1 1 0,-1-1 0,0 0-1,0 0 1,0 1 0,0-1 0,0 0 0,-1 0-1,1 0 1,-1 0 0,0 0 0,0 0-1,0-5 1,-1 2 390,0 0 1,-1 0-1,0 1 0,0-1 0,0 0 0,0 1 0,-1 0 0,0-1 0,0 1 1,-1 0-1,1 0 0,-1 1 0,0-1 0,-1 1 0,1 0 0,-1 0 0,1 0 1,-1 1-1,0-1 0,-7-2 0,-4-4 402,0 1-1,-1 1 1,-1 1 0,1 0-1,-29-7 1,45 14-341,4-1-531,159-21-1147,-144 19 1182,1-2 0,-2 0 1,1-1-1,-1-1 0,1-1 0,27-16 1,-41 21 201,0-1 0,0 1 0,-1-1 0,1 0 0,-1 0 0,0 0 0,0 0 0,0 0 0,0-1 0,-1 1 0,1-1 0,-1 0 0,-1 1 0,1-1 0,1-7 0,-1 0 659,-1 1 1,1-1-1,-2-22 0,0 26 510,20 744-1326,-21-699 74,0-22-82,1 0 1,0 0 0,3 17 0,1-36 87,0-8 173,2-38 151,1-6-120,2 1-1,21-72 0,-26 113-136,1 0 0,0 0 0,1 1 0,1 0 0,0 0 0,1 0 0,0 1 0,1 0 0,0 0 0,1 1 0,0 1 0,1 0 0,23-18 0,-28 25-17,0 0 0,0 0 0,0 0-1,0 0 1,0 1 0,0 0 0,0 1 0,1-1-1,-1 1 1,1 1 0,0-1 0,-1 1-1,1 0 1,-1 0 0,1 1 0,-1 0-1,1 0 1,-1 1 0,1-1 0,-1 1-1,8 4 1,-10-4-9,1 1 0,-1-1 0,0 1 0,-1 0 0,1 0 0,0 0 0,-1 1 0,0-1 0,1 1 1,-1 0-1,-1-1 0,1 2 0,-1-1 0,1 0 0,-1 0 0,0 1 0,-1-1 0,1 1 0,-1-1 0,0 1 0,0 0 0,0 0 0,-1-1 0,0 1 0,1 0 0,-2 0 0,1 0 0,-2 8 0,1-11 23,0 0-1,1 1 1,-1-1 0,0-1 0,0 1-1,-1 0 1,1 0 0,0 0-1,-1 0 1,1-1 0,-1 1-1,1-1 1,-1 1 0,0-1 0,1 0-1,-1 0 1,0 1 0,0-1-1,0-1 1,-3 2 0,-48 14-12,41-13-2,-10 1-854,1 0-1,-1-1 1,-38-1-1,48-2-3354</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0.330"/>
    </inkml:context>
    <inkml:brush xml:id="br0">
      <inkml:brushProperty name="width" value="0.05" units="cm"/>
      <inkml:brushProperty name="height" value="0.05" units="cm"/>
      <inkml:brushProperty name="color" value="#00A0D7"/>
    </inkml:brush>
  </inkml:definitions>
  <inkml:trace contextRef="#ctx0" brushRef="#br0">102 382 18360,'0'0'5582,"-9"9"-5406,-3 3-148,0 2 1,0 0 0,1 0-1,-9 17 1,16-25-27,1 1 0,-1 0 0,2-1 1,-1 1-1,1 0 0,0 0 0,0 1 0,1-1 1,0 0-1,0 1 0,1-1 0,0 0 0,0 1 1,3 12-1,-3-18-20,1 0 0,0-1 0,0 1 1,0-1-1,0 1 0,1-1 0,-1 1 0,0-1 0,1 0 1,-1 0-1,1 1 0,-1-1 0,1 0 0,-1 0 0,1 0 1,0-1-1,-1 1 0,1 0 0,0-1 0,0 1 1,0-1-1,-1 1 0,1-1 0,0 0 0,2 0 0,57 2-508,-49-2 401,-9 0 100,0 0 1,0-1 0,0 1 0,0-1 0,0 1-1,0-1 1,0 0 0,0 0 0,0 0 0,-1 0-1,1-1 1,-1 1 0,1-1 0,-1 0 0,1 1-1,-1-1 1,0 0 0,0 0 0,0-1 0,0 1-1,0 0 1,0-1 0,-1 1 0,1-1 0,-1 0-1,1 1 1,-1-1 0,0 0 0,0 0 0,-1 0-1,1 0 1,0-4 0,2-12 116,-1-1 0,-1 1 0,-1-1 1,-3-21-1,2 0 419,1 40-503,0-1-1,1 1 1,-1-1-1,1 1 1,0-1-1,-1 1 1,1-1 0,0 1-1,0-1 1,0 1-1,0 0 1,0 0-1,0-1 1,1 1 0,-1 0-1,0 0 1,0 0-1,1 0 1,-1 0-1,1 1 1,-1-1 0,1 0-1,-1 1 1,1-1-1,-1 1 1,1-1-1,0 1 1,-1 0 0,4 0-1,52-4-28,-53 4 20,-1-1-4,0 1-1,1 0 0,-1 1 0,1-1 0,-1 0 0,0 1 0,1 0 0,-1 0 0,0 0 0,1 0 0,-1 1 0,0-1 0,0 1 0,0-1 0,0 1 0,-1 0 1,1 1-1,0-1 0,-1 0 0,1 1 0,2 3 0,-1 1 16,0 1 0,0 0 1,-1 0-1,0 1 0,0-1 1,2 13-1,-4-13-6,0-1 0,1 0 1,0 0-1,1 0 0,-1 0 0,2 0 0,-1 0 1,1-1-1,-1 1 0,2-1 0,7 9 0,-9-13-47,-1-1-1,1 1 1,0-1-1,1 1 1,-1-1-1,0 0 1,0 0-1,1-1 1,-1 1-1,0-1 1,1 1-1,-1-1 1,0 0-1,5-1 1,48-8-334,-48 6 342,-1 0 0,1 0 0,-1-1 1,0 0-1,0 0 0,0-1 0,0 0 1,-1 0-1,0-1 0,6-6 1,3-6 48,-1 0 0,14-25 0,26-33 1251,-54 75-1246,0 1-1,1-1 1,-1 1-1,0 0 1,1-1-1,-1 1 1,1-1-1,-1 1 1,1 0-1,-1 0 0,1-1 1,-1 1-1,1 0 1,-1 0-1,1-1 1,-1 1-1,1 0 1,-1 0-1,1 0 1,0 0-1,-1 0 1,1 0-1,-1 0 0,1 0 1,-1 0-1,1 0 1,-1 0-1,1 0 1,0 1-1,-1-1 1,1 0-1,-1 0 1,1 0-1,-1 1 1,1-1-1,-1 0 0,1 1 1,13 16-193,-13-15 204,6 10-35,1-1 1,1 0-1,-1-1 1,1 0-1,1 0 1,0-1-1,15 11 1,-17-15-4,1 0 1,0-1-1,0 0 0,0 0 1,0-1-1,1 0 0,0-1 1,-1 0-1,1 0 0,0-1 1,11-1-1,-13 1-9,11 0-47,1-1 1,-1-1-1,1 0 1,26-6-1,-42 6 34,1 0 0,-1 0 0,0-1 1,0 1-1,0-1 0,0 0 0,0 0 0,0 0 0,0-1 0,0 1 0,-1-1 0,1 0 0,-1 0 0,0-1 1,0 1-1,0 0 0,-1-1 0,1 0 0,-1 0 0,0 1 0,0-1 0,0-1 0,0 1 0,-1 0 0,2-7 0,1-20 13,-2 0 0,-1-1-1,-1 1 1,-2-1 0,-6-37-1,-2 15 793,-22-72 0,34 146-717,-1 1 0,-1-1-1,-3 23 1,1 14-51,1-38-29,2 1-1,-1-1 1,2 0 0,1 0 0,0 1-1,2-2 1,0 1 0,14 33 0,5 13-2470,-23-49-1302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9.076"/>
    </inkml:context>
    <inkml:brush xml:id="br0">
      <inkml:brushProperty name="width" value="0.05" units="cm"/>
      <inkml:brushProperty name="height" value="0.05" units="cm"/>
      <inkml:brushProperty name="color" value="#004F8B"/>
    </inkml:brush>
  </inkml:definitions>
  <inkml:trace contextRef="#ctx0" brushRef="#br0">100 1 16520,'0'0'6397,"-10"1"-6157,8-1-239,0 0 0,-1 0-1,1 1 1,-1-1-1,1 1 1,0-1 0,-1 1-1,1 0 1,0 0 0,0 0-1,0 0 1,0 1 0,0-1-1,0 0 1,-4 4-1,4-2-7,0 1 0,0-1 0,0 1 0,1-1 0,-1 1 0,1 0-1,0 0 1,0 0 0,0 0 0,0 0 0,1 0 0,-1 5 0,-2 71 45,2 1 0,5-1 1,2 0-1,27 121 1,-22-145-203,-3-1 0,-3 1 0,-2 1 0,-4 66 1,0-117 120,1 0 1,-1 0 0,-1 0-1,1 0 1,-1 0-1,0-1 1,0 1 0,0-1-1,-4 6 1,5-9-74,-1 0 0,1 0 0,-1 0 0,1-1 1,-1 1-1,0 0 0,1-1 0,-1 0 0,0 1 0,0-1 0,-2 1 0,2-1-249,0 0-1,-1-1 1,1 1-1,0-1 1,0 1-1,0-1 1,0 0-1,0 0 1,-1 0-1,1 0 1,0 0-1,0-1 1,-3 0-1,-19-8-11116</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0.728"/>
    </inkml:context>
    <inkml:brush xml:id="br0">
      <inkml:brushProperty name="width" value="0.05" units="cm"/>
      <inkml:brushProperty name="height" value="0.05" units="cm"/>
      <inkml:brushProperty name="color" value="#00A0D7"/>
    </inkml:brush>
  </inkml:definitions>
  <inkml:trace contextRef="#ctx0" brushRef="#br0">0 21 20457,'0'0'2754,"203"-4"-2722,-112 4-32,-4 0-112,-12 0-529,-30-5-1264,-36-7-7603</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1.997"/>
    </inkml:context>
    <inkml:brush xml:id="br0">
      <inkml:brushProperty name="width" value="0.05" units="cm"/>
      <inkml:brushProperty name="height" value="0.05" units="cm"/>
      <inkml:brushProperty name="color" value="#00A0D7"/>
    </inkml:brush>
  </inkml:definitions>
  <inkml:trace contextRef="#ctx0" brushRef="#br0">10 27 18168,'0'0'4338,"9"-7"-4012,-3 3-299,19-11-2,-24 15-26,0 0 0,0 0 0,-1 0 0,1 0 0,0 0 0,-1 0 0,1 1-1,0-1 1,0 0 0,-1 0 0,1 1 0,0-1 0,-1 0 0,1 1 0,0-1 0,-1 1 0,1-1 0,-1 1-1,1-1 1,-1 1 0,1-1 0,-1 1 0,1-1 0,-1 1 0,1 0 0,-1-1 0,0 1 0,1 0-1,-1-1 1,0 1 0,0 0 0,0 0 0,1-1 0,-1 1 0,0 0 0,0-1 0,0 1 0,0 0-1,0 0 1,0-1 0,-1 1 0,1 1 0,3 42 75,-2 1-1,-2-1 1,-2 0-1,-2 0 1,-1 0-1,-23 76 1,21-86-51,1 0 0,2 1 0,1 0 0,2 52 0,1-83-22,1 1 0,0-1 0,0 1 0,0-1-1,1 1 1,-1 0 0,1-1 0,0 0 0,1 1 0,-1-1 0,1 0 0,0 1 0,0-1 0,0 0 0,0 0 0,1 0 0,-1-1 0,1 1 0,0-1 0,0 1 0,1-1 0,-1 0 0,1 0-1,-1-1 1,1 1 0,0-1 0,0 1 0,0-1 0,1 0 0,7 2 0,2 0-19,1 0 0,0-1-1,0 0 1,0-1 0,0-1 0,0-1 0,0 0-1,0 0 1,0-2 0,1 0 0,24-7-1,-22 4-139,0-1-1,0-1 1,0-1-1,-1 0 0,-1-1 1,0-1-1,0 0 1,27-24-1,-37 28 44,0 0-1,-1 0 1,0-1 0,0 0 0,-1 0-1,1 0 1,-1 0 0,-1 0 0,0-1-1,0 0 1,0 1 0,2-16-1,-1-2 167,-1-1 0,-2-44 0,-1 51 433,0 17-391,0 1-1,0-1 0,0 1 0,0-1 1,0 1-1,0-1 0,-1 1 1,1-1-1,0 1 0,-1-1 1,0 1-1,1 0 0,-1-1 1,0 1-1,1 0 0,-1-1 0,0 1 1,0 0-1,0 0 0,0 0 1,-2-2-1,2 3-71,0-1 1,0 1-1,0 0 0,-1 0 1,1 0-1,0 0 0,0 0 1,0 0-1,0 0 0,0 0 1,0 1-1,0-1 0,0 0 1,0 1-1,0-1 0,0 0 1,0 1-1,0-1 0,0 1 1,0 0-1,0-1 0,0 1 1,1 0-1,-1 0 0,0-1 1,0 1-1,1 0 0,-1 0 1,1 0-1,-2 1 0,-5 7-24,0 0 0,1 1 0,0-1 0,1 1 0,0 0 0,0 0 0,1 1 0,1-1 0,-1 1 0,2 0 0,-1 0 0,2 0 0,-1 0 0,1 17 0,1-9 77,-1-14-237,1-1 0,0 1 0,0-1 0,0 1-1,1-1 1,-1 1 0,1-1 0,2 7-1,-2-10 86,0 0-1,0 0 0,0 1 0,0-1 0,0 0 1,0 0-1,0 0 0,1 0 0,-1-1 0,0 1 0,1 0 1,-1 0-1,1-1 0,-1 1 0,0-1 0,1 1 0,-1-1 1,1 0-1,0 1 0,-1-1 0,1 0 0,-1 0 1,1 0-1,-1 0 0,1 0 0,-1-1 0,1 1 0,-1 0 1,3-2-1,1 1 29,0 0 1,0-1 0,0 0 0,0 0-1,-1 0 1,1-1 0,-1 1-1,1-1 1,-1 0 0,0-1-1,0 1 1,-1 0 0,1-1 0,-1 0-1,1 0 1,-1 0 0,0-1-1,-1 1 1,1 0 0,-1-1-1,0 0 1,0 0 0,0 0 0,-1 1-1,2-10 1,1-3 688,-1 0 1,-1 0-1,-1 0 1,0-25-1,-2 37 434,2 14-1066,-1 0 1,1 0-1,1 0 0,-1 0 1,2-1-1,-1 1 0,7 13 1,-8-19-19,0 1 0,1-1 1,0 0-1,0 0 0,0 0 1,0 0-1,0-1 0,0 1 1,1-1-1,-1 1 0,1-1 0,0 0 1,0 0-1,0 0 0,0 0 1,0 0-1,0-1 0,0 1 1,1-1-1,-1 0 0,0 0 1,1 0-1,3 0 0,2 0-98,-1-1 0,1 1 0,-1-2 0,1 1-1,-1-1 1,0 0 0,1-1 0,-1 0 0,0 0-1,15-8 1,-19 8 104,0-1 0,0 0 0,-1 0 0,1 0 1,-1 0-1,0 0 0,0-1 0,0 0 0,0 0 0,-1 1 0,1-2 0,-1 1 0,0 0 0,0 0 0,-1-1 0,1 1 0,-1-1 0,0 1 0,0-1 0,0 1 0,-1-9 0,1 5-109,2-18 1317,4 22-611,4 15-624,2 7 223,-8-11-316,0 0 0,0 0 0,1 0 0,0-1 0,12 11 0,-15-15-12,1 0 1,-1-1 0,1 1-1,-1 0 1,1-1-1,0 0 1,0 0-1,0 0 1,0-1 0,-1 1-1,1-1 1,0 0-1,0 0 1,0 0-1,0 0 1,6-2 0,-5 1 112,1-1 0,-1 0 1,0 0-1,0 0 0,0 0 1,0-1-1,0 0 0,0 0 1,-1 0-1,1 0 0,-1-1 1,0 0-1,0 0 0,6-8 1,-10 12 98,1 1 0,0-1 0,-1 0 1,1 1-1,0-1 0,-1 1 0,1-1 0,0 1 1,-1 0-1,1-1 0,-1 1 0,1 0 1,-1-1-1,0 1 0,1 0 0,-1-1 0,0 1 1,1 0-1,-1 0 0,0-1 0,0 1 1,0 0-1,0 0 0,1 0 0,-1-1 0,0 1 1,0 0-1,-1 1 0,9 36-151,-3 22 342,-2 0 1,-9 120 0,5-174-234,0 1-1,0 0 1,0-1-1,-1 1 1,0-1-1,0 0 1,0 0-1,-1 0 1,0 0-1,0 0 1,-1 0-1,1-1 1,-1 1 0,-1-1-1,1 0 1,-1 0-1,0-1 1,0 1-1,0-1 1,0 0-1,-1-1 1,0 1-1,1-1 1,-1 0-1,0-1 1,-1 1 0,1-1-1,0 0 1,-1-1-1,1 0 1,-1 0-1,0 0 1,1-1-1,-1 0 1,0 0-1,1 0 1,-1-1-1,1 0 1,-1-1-1,1 1 1,-1-1 0,1 0-1,0-1 1,0 1-1,-6-5 1,6 5-130,0 0 0,1-1 0,-1 0 0,1 0 0,0 0 0,0 0 0,0-1 0,0 0 0,1 0 0,0 0 0,-1-1 0,2 0 0,-1 1 0,0-1 0,1-1 0,0 1 0,0 0 0,1-1 0,-4-7 0,4-16-3024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2.811"/>
    </inkml:context>
    <inkml:brush xml:id="br0">
      <inkml:brushProperty name="width" value="0.05" units="cm"/>
      <inkml:brushProperty name="height" value="0.05" units="cm"/>
      <inkml:brushProperty name="color" value="#00A0D7"/>
    </inkml:brush>
  </inkml:definitions>
  <inkml:trace contextRef="#ctx0" brushRef="#br0">39 290 19177,'0'0'816,"2"-19"219,21-159 112,-19 85-768,-4 99-352,-1-1 0,-1 1 0,1-1 0,-1 1 0,0-1 1,0 0-1,0 0 0,-1 0 0,0 0 0,-6 7 0,-12 27-18,17-30-2,1 1 0,0 0 0,0 0 0,1 0 0,0 0 0,1 0 0,0 1 0,1-1 0,1 19 0,0-26-9,-1 1 0,1-1 0,0 0-1,0 1 1,0-1 0,1 0 0,-1 0 0,1 0 0,-1 0 0,1 0 0,0 0 0,0 0 0,1-1-1,-1 1 1,0-1 0,1 0 0,0 1 0,-1-1 0,1 0 0,0 0 0,0-1 0,0 1 0,0-1 0,1 1-1,-1-1 1,0 0 0,0 0 0,1-1 0,-1 1 0,1-1 0,4 1 0,0 0-39,1-1 1,0 0-1,-1 0 0,1-1 1,0 0-1,-1 0 0,1-1 1,-1 0-1,0 0 0,0-1 1,0-1-1,0 1 0,10-6 1,-14 5 35,1 1 1,-1-1-1,0 1 1,0-1 0,-1-1-1,1 1 1,-1 0-1,0-1 1,0 0-1,0 0 1,0 0-1,-1 0 1,0 0-1,0 0 1,0 0 0,-1-1-1,0 1 1,0-1-1,0 1 1,-1-1-1,0-8 1,2-16 66,-1 21 53,0 0 0,0 0 0,-1 1 0,0-1 0,0 0 0,-1 0-1,0 1 1,-1-1 0,0 1 0,-5-15 0,7 23-101,0 0 0,0 1 0,0-1 0,0 0 0,0 1 0,0-1 0,0 0 0,0 0 0,-1 1 0,1-1 0,0 0 0,0 0 0,0 1 0,0-1 0,0 0 0,-1 0 0,1 0 0,0 1 0,0-1 0,0 0 0,0 0 0,-1 0 0,1 1 0,0-1 0,0 0 0,-1 0 0,1 0 0,0 0 0,0 0 0,-1 0 0,1 0 0,0 1 0,0-1 0,-1 0 0,1 0 0,0 0 0,-1 0 0,1 0 0,0 0 0,0 0 0,-1 0 0,1 0 0,0-1 0,0 1 0,-1 0 0,1 0 0,0 0 0,-1 0 0,1 0 0,0 0 0,0 0 0,0-1 0,-1 1 0,1 0 0,0 0 0,0 0 0,0-1 0,-1 1 0,1 0 0,0 0 0,0-1 0,0 1 0,0 0 0,0 0 1,-1-1-1,1 2-23,0 0 0,0-1 0,0 1 1,0 0-1,0 0 0,0 0 0,0-1 1,0 1-1,0 0 0,0 0 1,0 0-1,0-1 0,0 1 0,1 0 1,-1 0-1,0-1 0,1 1 1,-1 0-1,0 0 0,2 0 0,177 1-849,-84-3 572,-95 24 155,0 126 273,0-148-148,0 0 1,1-1-1,-1 1 1,0 0 0,1 0-1,-1 0 1,1 0-1,-1-1 1,1 1-1,-1 0 1,1-1 0,-1 1-1,1 0 1,0-1-1,-1 1 1,1-1 0,0 1-1,0-1 1,-1 1-1,1-1 1,0 1-1,0-1 1,0 0 0,-1 1-1,1-1 1,0 0-1,0 0 1,0 0 0,0 0-1,0 0 1,2 0-1,37 1-290,-28-2 216,-3 0 53,0 0 1,1 0-1,-1-1 1,-1-1-1,1 1 1,0-1-1,-1-1 1,1 0-1,-1 0 1,0 0-1,11-9 0,11-9-44,40-39 0,-46 38 89,-13 13 9,-4 3 43,-1 1 0,1 0 0,0 1 1,1-1-1,13-6 0,-19 11-60,-1 0 0,1 1-1,0-1 1,0 1 0,0-1 0,0 1-1,0 0 1,0 0 0,0 0-1,0 0 1,0 0 0,0 0-1,-1 0 1,1 0 0,0 1 0,0-1-1,0 1 1,0 0 0,0-1-1,-1 1 1,1 0 0,0 0-1,-1 0 1,1 0 0,0 1 0,-1-1-1,0 0 1,1 1 0,-1-1-1,0 0 1,0 1 0,2 2-1,3 5-3,0 1 0,-1-1 0,0 1-1,0 0 1,-1 0 0,-1 1-1,0 0 1,0-1 0,-1 1 0,0 0-1,-1 0 1,0 0 0,-1 18 0,-1-24-1,0 0 1,0 0-1,-1 0 1,1 0-1,-1 0 1,0 0 0,0 0-1,-1-1 1,0 1-1,1-1 1,-2 0 0,1 0-1,0 0 1,-1 0-1,1 0 1,-1-1 0,0 1-1,-1-1 1,1 0-1,-9 4 1,3-1 11,-1 0-1,0 0 1,-1-2-1,1 1 1,-1-1 0,0-1-1,0 0 1,-17 1-1,29-4-14,-1 0-1,1 0 1,-1 1-1,1-2 1,-1 1 0,1 0-1,-1 0 1,1 0-1,-1 0 1,1 0-1,-1 0 1,1 0-1,-1-1 1,1 1-1,-1 0 1,1 0 0,-1-1-1,1 1 1,0 0-1,-1 0 1,1-1-1,-1 1 1,1-1-1,0 1 1,-1 0-1,1-1 1,0 1 0,0-1-1,-1 1 1,1-1-1,0 1 1,0-1-1,0 1 1,0-1-1,-1 1 1,1-1-1,0 1 1,0-1-1,0 1 1,0-1 0,0 1-1,0-1 1,0 1-1,0-1 1,1 1-1,-1-1 1,0 1-1,0-1 1,0 1-1,0-1 1,1 1 0,-1 0-1,0-1 1,1 1-1,-1-1 1,0 1-1,1 0 1,-1-1-1,0 1 1,1-1-1,0 1 1,1-4-78,0 1 0,0 0 0,1-1 0,-1 1 0,1 0 0,0 1 0,0-1 0,0 0 0,4-2 0,70-26-3998,23-1-9767</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3.190"/>
    </inkml:context>
    <inkml:brush xml:id="br0">
      <inkml:brushProperty name="width" value="0.05" units="cm"/>
      <inkml:brushProperty name="height" value="0.05" units="cm"/>
      <inkml:brushProperty name="color" value="#00A0D7"/>
    </inkml:brush>
  </inkml:definitions>
  <inkml:trace contextRef="#ctx0" brushRef="#br0">26 0 21514,'0'0'3233,"-8"60"-3297,3-15 144,5 1-32,0 1-16,0-2 0,0-6 16,0-8-48,0-6-352,0-12-400,-12-13-4995</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3.569"/>
    </inkml:context>
    <inkml:brush xml:id="br0">
      <inkml:brushProperty name="width" value="0.05" units="cm"/>
      <inkml:brushProperty name="height" value="0.05" units="cm"/>
      <inkml:brushProperty name="color" value="#00A0D7"/>
    </inkml:brush>
  </inkml:definitions>
  <inkml:trace contextRef="#ctx0" brushRef="#br0">5 73 20553,'0'0'4098,"-4"-73"-4146,4 85-1857,0 16-224,0 5-1424</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3.946"/>
    </inkml:context>
    <inkml:brush xml:id="br0">
      <inkml:brushProperty name="width" value="0.05" units="cm"/>
      <inkml:brushProperty name="height" value="0.05" units="cm"/>
      <inkml:brushProperty name="color" value="#00A0D7"/>
    </inkml:brush>
  </inkml:definitions>
  <inkml:trace contextRef="#ctx0" brushRef="#br0">1 1 20794,'0'0'1005,"10"19"-279,32 62-115,-38-74-570,-2 0 1,1 0-1,-1 0 1,0 0-1,0 1 1,-1-1-1,0 1 1,-1-1-1,1 0 1,-1 1-1,-2 12 0,0 11 52,2-31-45,3-2-31,0 1 0,-1-1 0,1 0 0,-1 0 0,1 0 0,-1 0 0,0 0 0,0-1 1,0 1-1,0-1 0,0 1 0,2-6 0,4-3 6,6-7-7,-5 6-6,1 0-1,0 0 1,0 1 0,1 0 0,1 1 0,0 0-1,0 1 1,17-10 0,-27 19-17,-1-1-1,1 1 1,-1 0 0,1 0-1,-1 0 1,1 0 0,-1 1 0,1-1-1,-1 0 1,1 1 0,-1-1-1,1 1 1,-1-1 0,0 1-1,1 0 1,-1-1 0,0 1-1,1 0 1,-1 0 0,0 0-1,0 0 1,0 0 0,0 0-1,0 0 1,0 0 0,0 1 0,0-1-1,-1 0 1,2 3 0,25 45-90,-23-41 85,14 38-50,-16-37-374,2 1 0,-1-1 0,1 0 0,0 0-1,8 10 1,0-5-2896</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4.741"/>
    </inkml:context>
    <inkml:brush xml:id="br0">
      <inkml:brushProperty name="width" value="0.05" units="cm"/>
      <inkml:brushProperty name="height" value="0.05" units="cm"/>
      <inkml:brushProperty name="color" value="#00A0D7"/>
    </inkml:brush>
  </inkml:definitions>
  <inkml:trace contextRef="#ctx0" brushRef="#br0">0 66 17352,'0'0'6915,"0"-1"-6911,0 1 0,0 0 1,0-1-1,0 1 0,0 0 0,0-1 0,0 1 0,0 0 1,1 0-1,-1-1 0,0 1 0,0 0 0,0-1 1,0 1-1,0 0 0,1 0 0,-1-1 0,0 1 0,0 0 1,0 0-1,1-1 0,-1 1 0,0 0 0,0 0 0,1 0 1,-1-1-1,0 1 0,1 0 0,-1 0 0,0 0 0,0 0 1,1 0-1,-1 0 0,0 0 0,1 0 0,-1 0 1,0 0-1,1 0 0,-1 0 0,0 0 0,1 0 0,-1 0 1,0 0-1,1 0 0,-1 0 0,0 0 0,0 0 0,1 0 1,-1 1-1,0-1 0,1 0 0,-1 0 0,0 0 0,0 1 1,1-1-1,-1 0 0,0 0 0,0 0 0,0 1 1,1-1-1,-1 1 0,9 14-12,0 1 0,-1 1-1,0-1 1,-1 1 0,8 34 0,-2-9 46,23 76 29,-21-64-173,2-1 0,25 54 0,-38-107 29,1-11 107,1-18 102,-5 25-129,3-18 11,2 0 0,1 0-1,13-31 1,-16 45-14,-1 0 0,2 1 0,-1-1 0,1 1 0,0 0 0,0 1-1,1-1 1,0 1 0,0 0 0,0 0 0,1 1 0,11-8 0,-17 13-5,0-1 1,0 1-1,0 0 0,0-1 1,0 1-1,0 0 0,0 0 1,0 0-1,0-1 1,0 1-1,0 0 0,0 0 1,0 1-1,0-1 0,0 0 1,0 0-1,0 0 1,0 1-1,0-1 0,0 0 1,0 1-1,0-1 0,0 1 1,0-1-1,-1 1 1,1 0-1,0-1 0,0 1 1,0 0-1,-1-1 0,1 1 1,0 0-1,-1 0 1,1 0-1,-1 0 0,1 0 1,-1-1-1,1 1 0,-1 0 1,0 0-1,1 0 1,-1 2-1,10 46-227,-9-46 228,-1 2 2,1 0 0,-1 0 0,0 1 0,0-1 0,0 0 0,-1 0 0,0 1 0,0-1-1,0 0 1,0 0 0,-1 0 0,0 0 0,-4 7 0,3-8-7,-1 1-1,1-1 1,-1 0 0,0 0-1,-1 0 1,1-1 0,-1 1-1,1-1 1,-1 0-1,0 0 1,0-1 0,0 0-1,-1 1 1,1-2 0,-6 2-1,9-2 205,9-1-259,241 2-214,-213-4 217,-1-2 1,1-1 0,-1-2-1,0-1 1,41-15 0,-70 20 56,1 0 0,0 0 0,-1 0 0,0-1 0,0 0 0,0 0 0,0 0 1,-1 0-1,1-1 0,-1 0 0,0 0 0,-1 0 0,1 0 0,3-8 0,-6 11 20,1-1 0,-1 0 0,0 0 0,0 0 0,0 0 0,-1 0 0,1 0 0,0 0-1,-1 0 1,0 0 0,0 0 0,0-1 0,0 1 0,-1 0 0,1 0 0,-1 0 0,1 0 0,-1 0 0,0 0-1,-1 0 1,1 0 0,0 0 0,-1 1 0,1-1 0,-1 0 0,0 1 0,0 0 0,0-1 0,-5-3 0,4 2 5,-1 1 1,0 0-1,0 0 1,-1 1 0,1-1-1,0 1 1,-1 0-1,0 0 1,1 0 0,-1 1-1,0 0 1,0 0 0,0 0-1,0 0 1,0 1-1,0 0 1,0 0 0,0 0-1,0 0 1,0 1 0,0 0-1,1 0 1,-1 0-1,0 1 1,-9 4 0,9-3-22,0 0 0,-1 0 0,1 1 0,1 0 0,-1 0 1,1 0-1,-1 1 0,1 0 0,0-1 0,1 1 0,-1 1 1,1-1-1,0 0 0,1 1 0,-1-1 0,1 1 0,0 0 1,0 0-1,1 0 0,-2 9 0,2-8-2,0 0-1,1-1 1,-1 1-1,2 0 1,-1 0-1,0-1 1,1 1-1,2 7 1,-2-12 3,1 1-1,-1-1 1,0 1 0,1-1 0,0 1 0,0-1-1,-1 0 1,1 0 0,0 0 0,1 0 0,-1 0-1,0 0 1,0-1 0,1 1 0,-1-1 0,1 0 0,0 1-1,-1-1 1,1 0 0,5 1 0,23 5-69,1-1-1,0-2 1,0-1 0,1-2 0,-1 0-1,52-8 1,-70 6 28,0-1 0,-1 0 0,1-1 0,0-1 0,-1 0 0,0-1 0,0-1-1,23-13 1,-30 16 28,0-1 0,-1 0-1,1-1 1,-1 1-1,0-1 1,0 0-1,-1 0 1,0 0 0,0-1-1,0 0 1,0 1-1,-1-1 1,0-1 0,0 1-1,-1 0 1,0-1-1,0 1 1,0-1-1,-1 0 1,1-8 0,-2-208 1724,-1 212-1703,-1-1 0,-1 0 0,-6-21 0,7 28 14,0 0 1,0 0 0,0 0 0,0 1-1,-1-1 1,0 1 0,0 0 0,0 0-1,0 0 1,-1 0 0,-5-5 0,9 9-25,-1 0 1,1 0-1,0 0 1,0 0-1,0 0 1,-1 0-1,1 0 1,0 0 0,0 0-1,-1 0 1,1 0-1,0 0 1,0 0-1,-1 0 1,1 0-1,0 0 1,0 0-1,0 0 1,-1 0 0,1 0-1,0 0 1,0 1-1,-1-1 1,1 0-1,0 0 1,0 0-1,0 0 1,0 0 0,-1 1-1,1-1 1,0 0-1,0 0 1,0 0-1,0 1 1,0-1-1,0 0 1,-1 0 0,1 0-1,0 1 1,0-1-1,0 0 1,0 0-1,0 1 1,0-1-1,0 0 1,0 0 0,0 1-1,0-1 1,0 0-1,0 0 1,0 0-1,0 1 1,0-1-3,-2 41-117,2 51 0,2-29 77,-2-41 53,2 0 1,1 0-1,0 1 0,2-2 1,0 1-1,2 0 1,0-1-1,18 35 0,-16-40-610,0 0 0,1-1 0,19 22-1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6.078"/>
    </inkml:context>
    <inkml:brush xml:id="br0">
      <inkml:brushProperty name="width" value="0.05" units="cm"/>
      <inkml:brushProperty name="height" value="0.05" units="cm"/>
      <inkml:brushProperty name="color" value="#00A0D7"/>
    </inkml:brush>
  </inkml:definitions>
  <inkml:trace contextRef="#ctx0" brushRef="#br0">2 143 17528,'0'0'6624,"0"0"-6604,0-1 0,0 1 0,-1 0 0,1 0-1,0 0 1,0 0 0,0-1 0,0 1 0,0 0 0,0 0-1,0 0 1,0-1 0,0 1 0,0 0 0,0 0-1,0 0 1,0-1 0,0 1 0,0 0 0,0 0-1,0 0 1,0 0 0,0-1 0,0 1 0,0 0 0,0 0-1,0 0 1,1-1 0,-1 1 0,0 0 0,0 0-1,0 0 1,0 0 0,0 0 0,0-1 0,1 1-1,-1 0 1,0 0 0,0 0 0,0 0 0,0 0-1,1 0 1,-1 0 0,0 0 0,0-1 0,0 1 0,1 0-1,-1 0 1,0 0 0,0 0 0,0 0 0,1 0-1,-1 0 1,90 1-1074,0-5-1,134-22 0,-221 25 1103,-1 1 7,0 0 0,0-1 0,0 1 0,0-1 0,1 1 0,-1-1 0,0 0 0,0 0 0,0 0 0,-1 0 0,1 0 0,2-2 1657,-4 14-1616,0 173-878,0-183 235,2-4 257,34-61 273,-32 54 47,1-1-1,0 1 0,1 0 1,0 0-1,1 0 1,0 1-1,0 0 0,1 0 1,11-9-1,-17 17-28,0 1 1,-1-1-1,1 0 1,0 1 0,0-1-1,0 1 1,0-1-1,0 1 1,0 0-1,0 0 1,0 0-1,0 0 1,0 0-1,0 1 1,0-1-1,0 0 1,0 1-1,0 0 1,0-1-1,0 1 1,0 0-1,0 0 1,0 0-1,-1 0 1,1 0-1,-1 1 1,1-1-1,1 2 1,8 7 9,-1 0-1,18 22 1,-14-16-7,-11-12 26,1 0 0,0 0 1,0 0-1,0-1 0,0 1 0,0-1 1,1 0-1,0-1 0,-1 1 0,1-1 1,6 2-1,-8-3-3,0-1 0,1 1 0,-1-1 0,0 0 0,0 0 0,1-1-1,-1 1 1,0-1 0,0 1 0,0-1 0,1 0 0,-1 0 0,0 0 0,0-1 0,0 1 0,-1-1 0,1 0 0,0 1 0,3-4 0,3-2-7,-1 0 0,0 0 0,0-1 1,-1 0-1,1 0 0,-2 0 0,1-1 0,-1 0 1,-1-1-1,6-11 0,-9 15-571,1-1 0,-2 1 1,1 0-1,-1-1 0,0 1 0,0-13 0,-6 39-8298,-12 7 5821,5-9 1904,8-9 1014,1 0 0,0 0 0,1 0 0,0 0 0,-2 16 0,4-23 179,-1 1 1,1-1 0,0 1 0,0-1 0,0 1 0,0-1 0,0 1 0,0-1 0,0 0 0,1 1 0,0-1 0,-1 1 0,1-1 0,0 0 0,0 0 0,0 1 0,0-1 0,1 0 0,-1 0 0,0 0 0,1 0 0,0 0-1,-1-1 1,1 1 0,4 3 0,2-3 648,1 0-1,-1 0 1,1 0-1,-1-1 0,1-1 1,0 1-1,0-1 1,-1-1-1,1 0 0,0 0 1,-1-1-1,1 0 1,-1 0-1,1-1 0,14-6 1,11-7 56,-1-2 1,40-27 0,-64 39-793,0 1 106,0-2-1,-1 1 1,0-1 0,0 0-1,0-1 1,-1 0-1,7-8 1,-11 10-12,1 0 0,-1 0 0,0 0 1,-1 0-1,1 0 0,-1 0 0,-1-1 1,1 1-1,-1-1 0,0 1 0,0-1 1,-1-7-1,0 14-70,0-1 0,0 1 1,0 0-1,0 0 1,0-1-1,0 1 0,0 0 1,0 0-1,0 0 0,0-1 1,0 1-1,0 0 1,-1 0-1,1 0 0,0-1 1,0 1-1,0 0 0,0 0 1,0 0-1,-1 0 0,1 0 1,0-1-1,0 1 1,0 0-1,0 0 0,-1 0 1,1 0-1,0 0 0,0 0 1,0 0-1,-1 0 1,1-1-1,0 1 0,0 0 1,0 0-1,-1 0 0,1 0 1,0 0-1,0 0 1,-1 0-1,1 0 0,0 1 1,-15 3 37,-12 13-69,20-12 27,-1 0 1,0 1-1,1 1 0,0-1 0,1 1 0,-1 0 0,1 1 1,1-1-1,-1 1 0,2 0 0,-1 1 0,1-1 0,0 1 0,0 0 1,1 0-1,1 0 0,-1 0 0,1 0 0,1 1 0,-1 15 1,2-24-3,0 4 1,-1 0 1,2 0-1,-1 1 1,0-1 0,1 0-1,0 0 1,2 7-1,-1-10 0,-1 0-1,0 0 1,1 0-1,0-1 1,-1 1-1,1 0 1,0-1-1,0 1 1,0-1-1,0 0 1,0 0-1,0 0 0,0 0 1,0 0-1,0 0 1,1 0-1,3 0 1,26 6 1,0-2 0,1-1 1,-1-1-1,1-2 0,0-1 1,51-7-1,-55 3-94,0-2-1,0 0 1,-1-2 0,0-1-1,0-1 1,-1-1 0,-1-2-1,0 0 1,25-18 0,-47 27 47,0 1 0,1-1-1,-1 0 1,-1 0 0,1-1 0,-1 1 0,1-1 0,-2 1 0,1-1 0,0 0 0,-1 0-1,0-1 1,0 1 0,0 0 0,-1-1 0,0 1 0,0-1 0,1-9 0,-2 12 79,0 1 0,-1-1 0,1 0 1,0 0-1,-1 0 0,0 1 0,0-1 0,0 0 1,0 1-1,0-1 0,0 0 0,-1 1 1,1 0-1,-1-1 0,0 1 0,1 0 0,-1 0 1,0 0-1,0 0 0,-1 0 0,1 0 1,0 1-1,-1-1 0,1 1 0,0-1 0,-1 1 1,0 0-1,1 0 0,-1 0 0,0 0 1,0 1-1,1-1 0,-1 1 0,0 0 0,0 0 1,0 0-1,0 0 0,-3 0 0,0 1-33,1 0-1,-1 0 0,0 1 0,1-1 0,-1 1 0,1 1 0,-1-1 0,1 1 1,0-1-1,0 2 0,0-1 0,0 0 0,1 1 0,0 0 0,-1 0 0,1 0 1,-6 9-1,3-4 1,1 0 1,-1 1-1,2-1 1,-1 1-1,1 0 1,1 1-1,0-1 1,-4 15-1,6-13 9,1 1 0,0 0 0,2 20 0,-1-8-20,0-24 1,1 1 0,-1-1 0,0 0 0,0 0 0,1 0-1,-1 0 1,0 1 0,1-1 0,-1 0 0,1 0 0,0 0 0,-1 0 0,1 0 0,0 0 0,0-1 0,-1 1 0,1 0 0,0 0 0,0 0 0,0-1 0,0 1 0,0 0 0,0-1 0,0 1 0,0-1 0,0 1 0,0-1 0,1 0 0,-1 1-1,0-1 1,0 0 0,2 0 0,45 2-231,-34-2 200,14-1-149,-1 0 1,1-2-1,0-1 0,-1-1 1,0-1-1,44-16 1,-57 16 147,-1 0 0,0 0 1,0-1-1,0-1 1,-1 0-1,0-1 1,-1 0-1,0-1 0,-1 0 1,0-1-1,0 0 1,-1 0-1,0-1 1,10-19-1,-17 26 6,16-26 1068,-17 31-1016,-1 0 1,0-1-1,1 1 0,-1-1 1,0 1-1,1 0 0,-1-1 0,1 1 1,-1 0-1,1-1 0,-1 1 1,1 0-1,-1 0 0,1-1 1,-1 1-1,1 0 0,-1 0 1,1 0-1,-1 0 0,1 0 1,-1 0-1,1 0 0,-1 0 0,1 0 1,-1 0-1,1 0 0,-1 0 1,1 0-1,0 0 0,-1 0 1,1 1-1,-1-1 0,1 0 1,-1 0-1,0 1 0,1-1 1,-1 0-1,1 1 0,-1-1 1,1 0-1,-1 1 0,0-1 0,1 1 1,-1-1-1,0 1 0,1-1 1,-1 0-1,0 1 0,0-1 1,0 1-1,1 0 0,-1-1 1,0 1-1,0-1 0,0 1 1,0 0-1,7 15-3,-2 1 0,0 1 0,4 21 0,11 39 34,-19-77-46,-1 1 0,1-1 0,0 1 0,0 0 0,0-1 0,1 0 0,-1 1 0,0-1 0,0 0-1,1 1 1,-1-1 0,1 0 0,-1 0 0,1 0 0,-1 0 0,1-1 0,0 1 0,0 0 0,-1-1 0,1 1 0,0-1 0,0 0 0,-1 1 0,1-1 0,0 0 0,0 0 0,0 0 0,0 0 0,-1 0 0,1-1 0,3 0 0,5-1 20,1-1 0,-1 0 0,20-9 0,-26 10-13,36-18 18,-30 14-28,1 0 0,0 1 1,0 0-1,0 1 1,0 0-1,1 0 0,0 2 1,12-3-1,-17 6-11,-1 0-1,0 0 0,1 0 0,-1 1 1,0 0-1,1 0 0,6 4 0,39 11-127,49-13-2222,-47-4-1682</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26.448"/>
    </inkml:context>
    <inkml:brush xml:id="br0">
      <inkml:brushProperty name="width" value="0.05" units="cm"/>
      <inkml:brushProperty name="height" value="0.05" units="cm"/>
      <inkml:brushProperty name="color" value="#00A0D7"/>
    </inkml:brush>
  </inkml:definitions>
  <inkml:trace contextRef="#ctx0" brushRef="#br0">96 1 21850,'0'0'3233,"-95"0"-6786</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0.546"/>
    </inkml:context>
    <inkml:brush xml:id="br0">
      <inkml:brushProperty name="width" value="0.05" units="cm"/>
      <inkml:brushProperty name="height" value="0.05" units="cm"/>
      <inkml:brushProperty name="color" value="#00A0D7"/>
    </inkml:brush>
  </inkml:definitions>
  <inkml:trace contextRef="#ctx0" brushRef="#br0">356 0 16936,'0'0'3850,"-44"9"-3690,-146 30 40,175-35-164,0 0 1,0 0-1,1 1 0,-19 10 1,31-14-29,0 0 0,0 0 0,0 0 1,0 1-1,1-1 0,-1 1 0,0 0 0,1-1 1,-1 1-1,1 0 0,-1 0 0,1 0 0,0 0 1,0 0-1,0 0 0,0 0 0,0 0 0,0 1 0,1-1 1,-1 0-1,1 0 0,0 1 0,-1-1 0,1 3 1,1-3-8,-1 0 0,1 0 0,-1 0 0,1 0 0,0 0 1,0 0-1,0 0 0,0 0 0,1 0 0,-1 0 0,0-1 1,1 1-1,-1 0 0,1-1 0,-1 1 0,1-1 0,0 0 1,0 1-1,0-1 0,-1 0 0,1 0 0,0 0 0,0 0 1,1-1-1,-1 1 0,3 0 0,70 15-8,-59-14 7,128 17-59,-87-14-12,-1 3 1,0 2-1,98 30 0,-152-39 70,0-1 0,-1 0 0,1 1 0,0 0 0,0-1 1,-1 1-1,1 0 0,-1 0 0,1-1 0,-1 1 0,1 0 0,-1 1 0,1-1 0,-1 0 0,0 0 0,0 1 0,1-1 1,-1 0-1,0 1 0,0-1 0,-1 1 0,1 0 0,0-1 0,0 1 0,-1 0 0,1-1 0,-1 1 0,0 0 0,1 0 1,-1-1-1,0 3 0,-1-1-5,0-1 1,0 1 0,-1-1 0,1 0 0,-1 0-1,1 0 1,-1 0 0,0 0 0,0 0 0,0 0-1,0 0 1,0-1 0,-1 1 0,1-1 0,0 1-1,-1-1 1,1 0 0,-1 0 0,-4 1 0,-33 11 160,1-3 1,-1-2-1,-1-1 1,0-2-1,0-1 1,-54-4-1,92 0-339,13 0-622,43-5-1544,29-12-3162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19.720"/>
    </inkml:context>
    <inkml:brush xml:id="br0">
      <inkml:brushProperty name="width" value="0.05" units="cm"/>
      <inkml:brushProperty name="height" value="0.05" units="cm"/>
      <inkml:brushProperty name="color" value="#004F8B"/>
    </inkml:brush>
  </inkml:definitions>
  <inkml:trace contextRef="#ctx0" brushRef="#br0">55 302 13558,'0'0'9130,"-9"-4"-8661,-27-16-237,27 15 313,12 4-508,99-17-296,145-6-1,-149 17-307,-27-2-167,42-1 828,-113 26-86,-1 0-29,1-7 24,0 1-1,0 0 0,1 0 0,4 16 1,-4-22-40,0-1 1,1 0 0,-1 1-1,1-1 1,0 0 0,0 0-1,0 0 1,0 0 0,1 0-1,-1 0 1,1-1 0,-1 1-1,1-1 1,0 0 0,0 0-1,5 3 1,6 3-319,1-1 0,-1-1 0,1 0 1,0-2-1,0 1 0,1-2 0,-1 0 0,1 0 0,25-1 1,-40-2 364,1 0-1,0-1 1,0 1 0,0-1 0,0 0 0,-1 1 0,1-1 0,0 0 0,-1 0 0,1 0-1,-1 0 1,1 0 0,-1-1 0,1 1 0,-1 0 0,0-1 0,0 1 0,0-1 0,1 1 0,-2-1-1,1 0 1,0 1 0,0-1 0,0 0 0,-1 0 0,1 0 0,-1 1 0,1-1 0,-1 0 0,0 0-1,0 0 1,0-2 0,2-13 659,-1 0-1,-3-30 1,2 25-189,-1 17-418,1 1 0,0-1 0,0 1 1,1-1-1,-1 1 0,1-1 0,0 1 1,1 0-1,-1-1 0,1 1 1,-1 0-1,1 0 0,0 0 0,1 0 1,-1 0-1,1 1 0,3-5 0,-2 5-51,0 1 0,0-1 0,0 1 0,0 0 0,0 0 0,1 1 0,-1-1 0,1 1 0,-1 0 0,1 0 0,-1 0 0,1 1 0,0-1 0,-1 1 0,1 0 0,8 2 0,-3-1-25,1 2 1,-1-1 0,1 2-1,-1-1 1,0 1-1,0 1 1,-1 0 0,1 0-1,-1 1 1,0 0-1,-1 0 1,1 1 0,-1 1-1,12 13 1,-3-1-90,0 0 0,-1 2 0,-1 0 1,22 45-1,-35-58 46,-2-8 49,0 0 0,0 1 0,0-1 0,1 0-1,-1 0 1,0 0 0,1 1 0,-1-1 0,1 0 0,-1 0 0,1 0 0,-1 0 0,1 0-1,0 0 1,-1 0 0,1 0 0,2 1 0,14-54 1182,-9 32-1163,0 0-1,1 1 1,1 0-1,1 1 1,0 0-1,2 0 1,0 2 0,0-1-1,2 2 1,21-19-1,-14 16-471,0 1-1,0 1 1,2 2 0,0 0-1,1 1 1,0 2-1,40-13 1,26-1-3978</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0.910"/>
    </inkml:context>
    <inkml:brush xml:id="br0">
      <inkml:brushProperty name="width" value="0.05" units="cm"/>
      <inkml:brushProperty name="height" value="0.05" units="cm"/>
      <inkml:brushProperty name="color" value="#00A0D7"/>
    </inkml:brush>
  </inkml:definitions>
  <inkml:trace contextRef="#ctx0" brushRef="#br0">132 45 20585,'0'0'2991,"-22"14"-2906,-66 50-58,86-63-27,0 0 0,1 1 0,-1-1 0,0 1 0,1 0 1,0 0-1,-1-1 0,1 1 0,0 0 0,0 0 0,0 0 0,0 0 0,0 0 0,0 1 0,1-1 0,-1 0 0,0 4 0,1-4 0,0-1 0,1 1-1,-1-1 1,1 1 0,-1-1 0,1 1-1,-1-1 1,1 1 0,0-1 0,0 0-1,-1 1 1,1-1 0,0 0 0,0 1-1,0-1 1,1 0 0,-1 0 0,2 1-1,2 2-40,0-1 0,0 0 0,0-1 0,0 1 0,1-1 0,0 0 0,-1 0 0,12 1 0,-6-1-9,1-1 0,-1 0 0,0-1 1,1-1-1,-1 0 0,1 0 0,10-3 0,-19 3 43,0 0-1,0 0 1,0-1-1,0 1 1,-1-1-1,1 1 1,-1-1-1,1 0 1,-1 0-1,0 0 0,1 0 1,-1-1-1,0 1 1,0-1-1,-1 1 1,1-1-1,0 1 1,-1-1-1,0 0 0,0 0 1,0 0-1,0 0 1,0 0-1,0 0 1,-1 0-1,1 0 1,-1 0-1,0 0 0,0 0 1,0-4-1,-1 2 9,0 0-1,-1 0 0,1 0 0,-1 0 0,0 0 0,0 0 1,0 1-1,-1-1 0,0 1 0,0-1 0,0 1 0,0 0 1,-1 0-1,1 1 0,-1-1 0,0 1 0,0-1 0,0 1 1,-9-4-1,4 1-2,-1 0 0,0 1 0,0 0 0,0 1 0,0 0 1,-1 1-1,1 0 0,-22-3 0,31 6-25,0 0 0,1 1 1,-1-1-1,1 0 0,-1 0 0,1 0 0,-1 1 1,0-1-1,1 0 0,-1 1 0,1-1 0,-1 0 1,1 1-1,-1-1 0,1 1 0,0-1 0,-1 1 0,1-1 1,0 1-1,-1-1 0,1 1 0,0-1 0,-1 1 1,1-1-1,0 1 0,0 0 0,0-1 0,-1 1 1,1-1-1,0 1 0,0 0 0,0-1 0,0 1 1,0-1-1,0 1 0,0 0 0,1-1 0,-1 1 1,0-1-1,0 1 0,0 0 0,1-1 0,-1 1 0,0 2-191,1-1-1,0 0 1,-1 0-1,1 1 1,0-1-1,0 0 1,0 0-1,0 0 1,0 0-1,1 0 1,-1 0-1,3 3 1,39 16-5305</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1.275"/>
    </inkml:context>
    <inkml:brush xml:id="br0">
      <inkml:brushProperty name="width" value="0.05" units="cm"/>
      <inkml:brushProperty name="height" value="0.05" units="cm"/>
      <inkml:brushProperty name="color" value="#00A0D7"/>
    </inkml:brush>
  </inkml:definitions>
  <inkml:trace contextRef="#ctx0" brushRef="#br0">13 34 18552,'0'0'4507,"-2"-7"-4273,1 2-210,-5-15-5,3 19-24,2 14 2,2 10 22,1 0 0,2 0 0,0 0 0,1 0 0,1-1 0,1 0 0,1 0 0,1-1-1,19 34 1,12 20 35,64 133 55,-99-198-255,-1 0 0,0 0 0,-1 0 0,0 0 0,-1 1 0,0-1 0,2 21 0,-17-36-1871,-20-15-2038</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2.105"/>
    </inkml:context>
    <inkml:brush xml:id="br0">
      <inkml:brushProperty name="width" value="0.05" units="cm"/>
      <inkml:brushProperty name="height" value="0.05" units="cm"/>
      <inkml:brushProperty name="color" value="#00A0D7"/>
    </inkml:brush>
  </inkml:definitions>
  <inkml:trace contextRef="#ctx0" brushRef="#br0">2 289 19001,'0'0'5079,"-2"-2"-4900,11 0-406,96 5-115,-44-1-238,1-2 1,89-11-1,-150 11 584,33-8-199,-33 8 219,0 0-1,0-1 0,1 1 1,-1 0-1,0-1 1,0 1-1,0-1 1,0 1-1,0-1 1,0 0-1,0 1 0,0-1 1,0 0-1,0 0 1,-1 1-1,1-1 1,0 0-1,0 0 1,-1 0-1,1 0 0,-1 0 1,1 0-1,-1 0 1,1-2 698,3 14-194,13 90-194,4 19-123,-19-111-223,13 38 8,-14-46-27,-1 0-1,1 0 0,-1 0 1,1 0-1,-1 0 0,1 0 1,0-1-1,-1 1 1,1 0-1,0 0 0,-1-1 1,1 1-1,0-1 0,0 1 1,0 0-1,0-1 0,0 1 1,-1-1-1,1 0 0,0 1 1,0-1-1,0 0 0,0 0 1,0 1-1,0-1 0,0 0 1,0 0-1,0 0 1,0 0-1,0 0 0,0-1 1,0 1-1,0 0 0,0 0 1,0-1-1,0 1 0,0 0 1,0-1-1,0 1 0,0-1 1,1-1-1,7-6 7,0-1 0,-1 0-1,0 0 1,-1-1 0,0 0 0,-1 0 0,0 0-1,0-1 1,-1 0 0,5-17 0,-9 26 25,-1 1 4,1 0 0,-1 1 0,1-1 0,-1 0 1,1 0-1,-1 0 0,1 1 0,0-1 1,0 0-1,-1 1 0,1-1 0,0 1 0,0-1 1,0 1-1,0-1 0,-1 1 0,1-1 0,0 1 1,0 0-1,0-1 0,0 1 0,0 0 1,0 0-1,0 0 0,0 0 0,0 0 0,0 0 1,0 0-1,0 0 0,0 0 0,0 0 0,0 1 1,0-1-1,0 0 0,0 1 0,0-1 1,0 1-1,-1-1 0,1 1 0,0-1 0,0 1 1,0-1-1,-1 1 0,1 0 0,0 0 0,39 35 20,-37-33-20,9 10 17,1 2-15,0-2 0,1 0 0,0 0-1,23 14 1,-33-24-2,0 0 0,1-1 0,-1 0 0,1 0 0,0 0 0,0-1-1,-1 1 1,1-1 0,0 0 0,0-1 0,0 1 0,0-1 0,0 0 0,0 0 0,0-1 0,0 1 0,0-1-1,0 0 1,0-1 0,0 1 0,9-5 0,-9 4 2,0-1-1,0 1 0,0-1 1,-1 0-1,1-1 0,-1 1 1,0-1-1,1 0 1,-2 0-1,1 0 0,0-1 1,-1 1-1,0-1 1,0 1-1,0-1 0,2-6 1,-2-1 5,0 1 0,0-1 1,-2 0-1,1 0 0,-1 0 1,-1-17-1,-5 8 176,5 20-182,-1 1-1,1 0 0,0 0 0,-1 0 1,1 0-1,0 0 0,-1 0 1,1 0-1,-1 0 0,1 0 1,0 0-1,-1 0 0,1 0 1,0 0-1,-1 0 0,1 0 0,0 0 1,-1 0-1,1 0 0,0 0 1,-1 0-1,1 0 0,0 1 1,-1-1-1,1 0 0,0 0 1,-1 0-1,1 1 0,0-1 1,0 0-1,-1 0 0,1 1 0,-23 34-10,18-21-3,1 0 1,1 1 0,0-1-1,0 1 1,2 0-1,0 0 1,2 24 0,-1-28-19,0-10 11,0 0-1,0 0 0,0-1 0,0 1 0,0 0 1,1 0-1,-1 0 0,0 0 0,1-1 1,-1 1-1,0 0 0,1 0 0,-1 0 1,1-1-1,-1 1 0,1 0 0,0-1 0,-1 1 1,1-1-1,0 1 0,-1 0 0,1-1 1,0 1-1,0-1 0,0 0 0,-1 1 0,3-1 1,32 5-247,-23-6 222,0-1 0,0 1 0,-1-2 1,14-4-1,-8 0 31,1-1-1,-1-1 1,0 0 0,26-21 0,-34 23 37,0 0 1,0-1-1,-1 1 1,0-2-1,-1 1 1,0-1-1,0 0 1,-1-1-1,9-16 1,-15 26-5,0-1 0,1 1 0,-1-1 1,1 0-1,-1 1 0,1-1 0,-1 1 0,1 0 0,-1-1 0,1 1 1,0-1-1,-1 1 0,1 0 0,0 0 0,-1-1 0,1 1 1,0 0-1,-1 0 0,1 0 0,0 0 0,-1-1 0,1 1 0,0 0 1,0 0-1,-1 0 0,1 1 0,0-1 0,-1 0 0,1 0 0,0 0 1,-1 1-1,1-1 0,0 0 0,-1 0 0,1 1 0,0-1 0,0 1 1,29 17-230,-24-14 268,5 2-62,0 1 0,0-2 0,1 0 0,0 0-1,0-1 1,0 0 0,1-1 0,0 0 0,-1-1 0,1-1-1,0 0 1,0-1 0,-1 0 0,17-3 0,-22 2 2,-1 0 0,0-1 0,0 0 0,0 0 0,0 0 1,0-1-1,-1 0 0,1 0 0,-1 0 0,1-1 0,-1 0 1,-1 0-1,1 0 0,0-1 0,-1 1 0,0-1 0,0 0 0,0-1 1,-1 1-1,0 0 0,0-1 0,0 0 0,-1 0 0,1 0 0,-2 0 1,1 0-1,0 0 0,-1 0 0,0-1 0,-1-8 0,2-9 38,-1 1 0,-1-1 0,-1 1-1,-2 0 1,-7-35 0,7 46 41,0 0 1,-1 0-1,-1 1 0,0-1 0,-1 1 1,0 0-1,0 0 0,-1 1 0,-1 0 1,0 0-1,-16-15 0,22 47 125,2 19-270,-1-2 54,7 57 1,-5-83 13,2-1 0,-1 1 0,2-1 0,-1 0 1,2 0-1,0 0 0,0-1 0,12 19 0,29 29 10,-33-46-446,-2 1-1,0 1 0,-1 0 0,12 23 0,-19-23-3083</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2.476"/>
    </inkml:context>
    <inkml:brush xml:id="br0">
      <inkml:brushProperty name="width" value="0.05" units="cm"/>
      <inkml:brushProperty name="height" value="0.05" units="cm"/>
      <inkml:brushProperty name="color" value="#00A0D7"/>
    </inkml:brush>
  </inkml:definitions>
  <inkml:trace contextRef="#ctx0" brushRef="#br0">0 0 18504,'0'0'3250,"224"34"-3026,-96-31-224,26-3-1345,-1 0-4913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3.256"/>
    </inkml:context>
    <inkml:brush xml:id="br0">
      <inkml:brushProperty name="width" value="0.05" units="cm"/>
      <inkml:brushProperty name="height" value="0.05" units="cm"/>
      <inkml:brushProperty name="color" value="#00A0D7"/>
    </inkml:brush>
  </inkml:definitions>
  <inkml:trace contextRef="#ctx0" brushRef="#br0">13 45 18937,'0'0'5029,"-2"-10"-4627,0 0-342,-3-14 29,2 49-99,6 25 16,3 0-1,2 0 1,25 88-1,-15-71-15,11 82 1,-24-126 111,-1-5-1059,-2-6-2582</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3.931"/>
    </inkml:context>
    <inkml:brush xml:id="br0">
      <inkml:brushProperty name="width" value="0.05" units="cm"/>
      <inkml:brushProperty name="height" value="0.05" units="cm"/>
      <inkml:brushProperty name="color" value="#00A0D7"/>
    </inkml:brush>
  </inkml:definitions>
  <inkml:trace contextRef="#ctx0" brushRef="#br0">34 63 19001,'0'0'5106,"-6"-4"-4719,-16-10-150,17 11 142,146 5-661,107-2-914,-197-3 946,-1-1-1,91-22 0,-118 16 1454,-21 12-869,3 11-287,-1 1 0,0-1 0,0 0 1,-1 1-1,0 14 0,5 16 51,1 10-15,-6-36-85,0 0-1,1-1 0,0 1 0,10 22 0,-14-39-21,1 0 0,-1-1-1,0 1 1,1-1 0,-1 1 0,1 0-1,-1-1 1,0 1 0,1-1-1,-1 1 1,1-1 0,-1 1-1,1-1 1,0 0 0,-1 1-1,1-1 1,0 0 0,-1 1-1,1-1 1,-1 0 0,1 0-1,0 1 1,0-1 0,-1 0 0,1 0-1,0 0 1,-1 0 0,1 0-1,0 0 1,0 0 0,25-13-221,18-30 212,-41 40-19,10-14 24,0-1 0,-1 0 0,-1 0-1,15-36 1,-6 14 30,-20 39-2,0 0-1,1 0 1,-1 0-1,0 0 1,1 0-1,-1 1 1,1-1-1,-1 0 1,1 0-1,-1 0 1,1 0-1,0 1 1,-1-1-1,1 0 1,0 1-1,0-1 1,-1 0-1,1 1 1,0-1-1,0 1 1,0-1-1,0 1 1,0 0-1,0-1 1,0 1-1,0 0 1,0 0-1,0 0 0,0-1 1,0 1-1,0 0 1,0 0-1,0 0 1,0 1-1,0-1 1,0 0-1,0 0 1,0 0-1,0 1 1,0-1-1,1 1 1,2 3-6,1-1 1,-1 1-1,1 0 1,-1 1-1,-1-1 1,5 6-1,6 6 0,-7-8 5,0 0 0,1 0 1,0-1-1,0 0 0,1 0 1,0-1-1,0 0 0,1-1 1,-1 0-1,1 0 0,0-1 0,0 0 1,1-1-1,-1 0 0,1-1 1,0 0-1,0-1 0,-1 0 1,1-1-1,0 0 0,0 0 0,17-4 1,-20 3 2,0 0 0,0-1 0,0 1 0,-1-2 0,1 1 0,-1-1 0,0-1 0,1 1 0,-1-1 0,-1 0 0,1-1 0,-1 1 0,1-1 0,-1-1 0,-1 1 0,1-1 0,-1 0 0,0 0 0,0-1 0,-1 0 0,0 1 0,0-1 0,-1-1 0,0 1 0,0 0 0,0-1 0,-1 0 0,0 1 0,-1-1 0,1 0 0,-1-11 0,-3 0 479,-4 47-458,-2 51-124,7-72 101,1 0 1,0 0 0,0-1 0,1 1-1,-1 0 1,1 0 0,1 0 0,0-1-1,0 1 1,0-1 0,0 1-1,1-1 1,0 0 0,5 7 0,-3-8-19,0 1 0,1-1 0,0 0 0,0-1 0,0 1 0,0-1 0,1-1 0,0 1 0,0-1 0,0 0 0,0 0 0,0-1 0,10 2 1,32 5-894,0-3 1,0-1 0,0-2-1,86-8 1,-7-5-4498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4.436"/>
    </inkml:context>
    <inkml:brush xml:id="br0">
      <inkml:brushProperty name="width" value="0.05" units="cm"/>
      <inkml:brushProperty name="height" value="0.05" units="cm"/>
      <inkml:brushProperty name="color" value="#00A0D7"/>
    </inkml:brush>
  </inkml:definitions>
  <inkml:trace contextRef="#ctx0" brushRef="#br0">2 1 19145,'0'0'4698,"0"19"-4586,-1 38-96,1 121 218,2-145-228,0-1 0,3 1 0,11 45 1,-16-77-22,0 0 0,0 0 0,1 0 0,-1 0 1,0 0-1,0 0 0,1 0 0,-1 0 0,1 0 0,-1 0 0,1 0 1,-1-1-1,1 1 0,0 0 0,-1 0 0,1-1 0,0 1 0,0 0 1,-1-1-1,1 1 0,1 0 0,-1-1 12,0 0-1,0 0 1,-1 0 0,1-1 0,0 1-1,-1 0 1,1 0 0,0-1-1,-1 1 1,1 0 0,-1-1-1,1 1 1,-1-1 0,1 1 0,0-1-1,-1 1 1,1-1 0,-1 1-1,0-1 1,1 1 0,-1-1-1,1 0 1,18-42 54,-11-6 34,-1 1 0,-3-1 0,-1 0 1,-6-62-1,2 58 265,2 64-357,0-1 1,2 1 0,-1-1-1,1 1 1,1-1-1,-1 0 1,2 0-1,-1 0 1,2-1-1,-1 0 1,1 0-1,1 0 1,12 13-1,3 3-4,2-2 0,0-1-1,36 25 1,-45-35-92,1-1 0,0-1 1,1 0-1,0-1 0,1-1 1,0 0-1,25 6 0,-42-13 102,0-1 1,0 0-1,-1 0 0,1 0 1,0 0-1,0 0 0,-1-1 1,1 1-1,0 0 0,0 0 1,-1 0-1,1-1 0,0 1 1,-1 0-1,1-1 0,0 1 0,-1 0 1,1-1-1,0 1 0,-1-1 1,1 1-1,-1-1 0,1 1 1,-1-1-1,1 0 0,-1 1 1,1-1-1,-1 0 0,0 1 0,1-1 1,-1 0-1,0 1 0,0-1 1,0 0-1,1 0 0,-1 1 1,0-1-1,0-1 0,1-36 155,-1 28-83,0-3-3,0 1 1,0-1-1,-2 0 1,1 0-1,-2 1 1,0-1-1,0 1 1,-1-1 0,0 1-1,-1 1 1,-1-1-1,-12-20 1,3 10-52,-24-45 14,38 76-4292,1 9-1504</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4.954"/>
    </inkml:context>
    <inkml:brush xml:id="br0">
      <inkml:brushProperty name="width" value="0.05" units="cm"/>
      <inkml:brushProperty name="height" value="0.05" units="cm"/>
      <inkml:brushProperty name="color" value="#00A0D7"/>
    </inkml:brush>
  </inkml:definitions>
  <inkml:trace contextRef="#ctx0" brushRef="#br0">1 148 21546,'0'0'2460,"9"16"-2434,11 17-5,22 55 1,-35-71-16,0 0 0,-2 1 0,0 0 0,-1 0 0,0 0 1,0 30-1,-2-33-62,2-22 64,2-25 42,-4-154 4,-3 101 42,1 83-62,3 6-58,30 23-5,1-1 0,1-1 0,1-2 0,1-2 0,1-1 0,1-2 0,56 18 0,-51-26-186,-43-10 213,0 0 1,1 1-1,-1-1 1,0 0-1,0 1 0,0-1 1,1 0-1,-1 0 1,0 0-1,0 0 1,1 0-1,-1 0 0,0 0 1,0-1-1,0 1 1,1 0-1,-1-1 1,0 1-1,0-1 0,0 1 1,0-1-1,0 0 1,0 1-1,0-1 1,0 0-1,0 0 0,0 0 1,0 1-1,0-1 1,1-2-1,-1-9 115,0 1 0,0 0 0,-1-1 0,-1 1 0,0 0 0,0-1-1,-1 1 1,-1 0 0,0 0 0,0 0 0,-1 1 0,-1-1 0,0 1 0,0 0 0,-10-14-1,-75-124 691,90 147-860,-2 0 169,10 0-826,174 4-2978,-110-3-1030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5.936"/>
    </inkml:context>
    <inkml:brush xml:id="br0">
      <inkml:brushProperty name="width" value="0.05" units="cm"/>
      <inkml:brushProperty name="height" value="0.05" units="cm"/>
      <inkml:brushProperty name="color" value="#00A0D7"/>
    </inkml:brush>
  </inkml:definitions>
  <inkml:trace contextRef="#ctx0" brushRef="#br0">100 107 15895,'0'0'4965,"9"-18"-4223,27-51-78,-35 68-586,-1 1-1,1-1 1,-1 0-1,1 0 1,-1 0-1,0 1 1,1-1-1,-1 0 1,0 0-1,1 0 1,-1 0-1,0 0 1,0 0-1,0 0 1,0 0-1,0 0 1,0 0-1,0 0 1,-1-1-1,-11 3 205,-17 17-515,28-18 299,-9 8-64,0-1 0,1 1 0,-1 1-1,2-1 1,-1 2 0,-13 19 0,18-22-31,0 1 1,0 0-1,1 0 0,0 0 1,0 0-1,1 0 0,0 1 1,1-1-1,0 1 0,0-1 1,1 10-1,0-17 0,0 0-1,0 0 1,0 0-1,0 0 1,1-1 0,-1 1-1,0 0 1,0 0-1,1 0 1,-1-1-1,1 1 1,-1 0-1,1 0 1,-1-1 0,1 1-1,-1 0 1,1-1-1,0 1 1,-1-1-1,1 1 1,0-1 0,-1 1-1,1-1 1,0 1-1,0-1 1,1 1-1,30 4-352,-21-5 301,1-1 1,-1 0-1,21-6 1,-22 4 73,1-2 0,-1 0 0,0 0 0,0-1 0,0 0 0,-1 0 0,0-1 0,0-1-1,-1 1 1,10-13 0,-17 20 16,-1 0 1,1-1-1,-1 1 0,1 0 0,0 0 0,-1 0 0,1 0 0,-1-1 0,1 1 0,-1 0 0,1 0 0,0 0 0,-1 0 0,1 0 0,-1 0 1,1 1-1,0-1 0,-1 0 0,1 0 0,-1 0 0,1 1 0,-1-1 0,1 0 0,-1 0 0,1 1 0,-1-1 0,1 0 0,-1 1 0,1-1 1,-1 1-1,1-1 0,-1 1 0,0-1 0,1 1 0,-1-1 0,0 1 0,1-1 0,-1 1 0,0 0 0,24 33 63,-2 1-1,-1 0 1,-2 2 0,-2 0-1,17 52 1,-18-41 11,-3 0 1,-2 0-1,-1 1 1,-3 1-1,-2-1 1,-4 97-1,-1-140-87,0 1 0,-1 0 1,-1 0-1,1-1 0,-1 1 0,0-1 0,0 1 1,-6 10-1,7-16 14,0 1-1,0-1 1,0 1 0,0-1 0,0 1 0,0-1 0,0 0 0,-1 1-1,1-1 1,0 0 0,-1 0 0,1 0 0,-1 0 0,1 0-1,-1 0 1,0-1 0,1 1 0,-1-1 0,0 1 0,1-1-1,-1 1 1,0-1 0,0 0 0,1 0 0,-1 0 0,0 0-1,0 0 1,0 0 0,1 0 0,-1-1 0,0 1 0,0 0-1,1-1 1,-1 0 0,0 1 0,1-1 0,-1 0 0,-1-1 0,-9-7 137,0-1 1,1 0-1,0-1 1,1 0-1,0-1 1,1 0-1,0-1 1,1 1-1,-12-25 1,13 20-121,1 0 0,0 0 0,1 0 0,1 0 0,0-1 0,2 0 1,0 1-1,1-1 0,1 0 0,2-23 0,0 20-52,0 0 0,2 0 0,0 0-1,2 0 1,0 0 0,2 1 0,0 0 0,11-19 0,-8 19-152,1 0 0,0 1 0,2 0 0,0 1 0,1 1-1,1 0 1,20-16 0,-33 31-92,-1 1-1,1-1 0,0 0 1,-1 1-1,1 0 0,0 0 1,0 0-1,0 0 1,0 0-1,0 0 0,0 1 1,0-1-1,0 1 0,3 0 1,11 0-7241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7.947"/>
    </inkml:context>
    <inkml:brush xml:id="br0">
      <inkml:brushProperty name="width" value="0.05" units="cm"/>
      <inkml:brushProperty name="height" value="0.05" units="cm"/>
      <inkml:brushProperty name="color" value="#00A0D7"/>
    </inkml:brush>
  </inkml:definitions>
  <inkml:trace contextRef="#ctx0" brushRef="#br0">83 565 18120,'0'0'894,"1"-18"467,3-15-1005,0 0 0,3 0 0,13-45 0,-19 78-351,-1 0 0,0 0 0,0 0 1,1-1-1,-1 1 0,0 0 0,0 0 0,0-1 0,1 1 0,-1 0 0,0 0 0,0-1 0,0 1 0,0 0 0,0 0 0,0-1 0,0 1 0,0 0 0,0-1 0,0 1 1,1 0-1,-1-1 0,-1 1 0,1 0 0,0 0 0,0-1 0,0 1 0,0 0 0,0-1 0,0 1 0,0 0 0,0 0 0,0-1 0,-1 1 0,1 0 0,0 0 0,0-1 0,0 1 1,0 0-1,-1 0 0,1-1 0,0 1 0,0 0 0,-1 0 0,1 0 0,0 0 0,0-1 0,-1 1 0,1 0 0,0 0 0,0 0 0,-1 0 0,1 0 0,0 0 0,-1 0 0,1 0 1,0 0-1,-1 0 0,1 0 0,0 0 0,0 0 0,-1 0 0,1 0 0,0 0 0,-1 0 0,1 0 0,-32 19 600,20-10-396,0 1 0,0 0 0,-13 17 0,22-22-208,1 0 0,-1 0 1,1 1-1,0-1 0,0 1 1,1 0-1,0-1 0,-1 9 1,1-11-3,1 0 0,-1 0 1,1 1-1,0-1 0,0 0 1,1 0-1,-1 0 0,1 0 1,-1 0-1,1 0 0,0 0 1,0 0-1,0 0 0,1 0 1,-1 0-1,1 0 0,2 3 1,2-2-43,0 1 0,0-2 0,1 1 0,-1 0-1,1-1 1,0 0 0,0-1 0,0 0 0,1 0 0,-1 0 0,15 0 0,89 3-1151,-102-5 1075,6 1-186,-1-2 1,1 0 0,-1 0 0,1-2 0,-1 0 0,18-5 0,-27 6 264,0-1 0,0 1 0,0-1 1,0 0-1,0 0 0,0 0 0,-1-1 1,0 1-1,0-1 0,0 0 0,0 0 1,0-1-1,-1 1 0,0-1 0,0 0 1,0 0-1,-1 0 0,1 0 0,1-7 1,2-29 68,-6 36 223,0 0 1,1 0-1,-1 0 0,1 0 1,0 0-1,0 0 1,0 0-1,1 0 1,0 1-1,0-1 1,0 1-1,5-8 0,-5 14-228,-1 0-1,1 1 0,-1-1 0,0 0 0,0 1 1,0 0-1,0-1 0,0 1 0,-1 0 0,1-1 1,-1 1-1,0 3 0,4 27-24,7 50 126,-9-77-130,0 1 1,0-1-1,0 1 1,0-1 0,1 0-1,0 0 1,1 0 0,-1 0-1,8 9 1,-9-14-36,-1 0 0,1 0 0,-1 0 0,1 0 0,-1 0 0,1 0 0,0 0 0,0-1 0,-1 1 0,1-1-1,0 1 1,0-1 0,0 0 0,0 1 0,-1-1 0,1 0 0,0 0 0,0-1 0,0 1 0,0 0 0,0 0 0,0-1 0,-1 1 0,1-1 0,0 0 0,0 0 0,-1 1 0,1-1 0,-1 0 0,1 0 0,2-2-1,2-2 31,1 0 0,-1 0 0,0 0 0,-1 0 0,10-12 0,-9 6 83,0 0-1,-1-1 1,0 1 0,-1-1-1,-1 0 1,0 0 0,0-1 0,-1 1-1,-1 0 1,0-1 0,0 0-1,-2-14 1,1 24 25,-2 40-98,1-20 7,0 0-1,1 0 0,1 0 1,5 30-1,-5-43-7,-1-1 0,1 0-1,0 0 1,0 0-1,1 0 1,-1 0 0,1 0-1,-1 0 1,1 0 0,0-1-1,0 1 1,0-1-1,1 1 1,-1-1 0,0 0-1,1 0 1,0 0-1,-1 0 1,1 0 0,0 0-1,0-1 1,0 0 0,0 1-1,0-1 1,0 0-1,0-1 1,1 1 0,-1 0-1,0-1 1,6 0 0,2 0-19,0-1 1,0 0-1,0 0 1,0-1-1,-1-1 1,1 0 0,-1 0-1,1-1 1,-1-1-1,-1 1 1,1-2 0,0 1-1,-1-1 1,9-8-1,-12 9-2,1-1 1,-1 0-1,0 0 0,0 0 0,-1-1 0,0 0 0,0 0 0,-1 0 0,0 0 0,0-1 1,0 0-1,-1 0 0,-1 0 0,1 0 0,-1 0 0,0 0 0,-1-1 0,1-10 1,-1 6 48,-1-2 356,-3 19 532,-22 43-815,21-40-84,-1 1 1,1-1-1,0 1 1,0 0-1,1 0 0,0 0 1,1 0-1,0 0 1,0 1-1,0 11 1,2-12-6,-1-4-7,1-1 0,0 1 0,0-1 0,0 1 0,1 0 0,-1-1 0,1 1 0,0-1 0,0 0 0,1 4-1,0-5-5,-1-1-1,1 1 1,-1-1 0,1 0-1,0 0 1,0 1-1,0-2 1,-1 1-1,1 0 1,0 0-1,0 0 1,0-1-1,0 1 1,0-1-1,1 0 1,-1 1-1,0-1 1,0 0-1,0 0 1,2-1-1,37 3-365,1-2-1,59-7 1,-89 5 292,1 0 0,-1-1 0,0 0 0,0-1-1,0 0 1,0-1 0,-1 0 0,1-1 0,-2 0 0,1-1 0,-1 0 0,14-13 0,-20 16 88,-1 0-1,0 0 1,0-1 0,-1 0 0,1 1-1,-1-1 1,0 0 0,0 0 0,-1 0 0,1 0-1,-1 0 1,0 0 0,-1 0 0,1-1-1,-1 1 1,0 0 0,-1-1 0,0-4-1,1-5 273,-1 13-247,0 0 0,-1 0 0,1 0 0,-1 0 0,0 0 0,1 1 0,-1-1 0,0 0 0,0 1 0,0-1 0,0 1 0,0 0 0,0 0 0,0 0 0,-1 0 0,1 0 0,0 0 0,-1 1 0,1-1 0,0 1 0,-1-1 0,-4 1 1203,3 4-1214,0 13-129,4-16 94,1 0 0,-1 0 0,1 0 0,-1 0-1,1 0 1,-1 0 0,1 0 0,0 0 0,-1-1 0,1 1 0,0 0 0,0 0 0,0-1 0,-1 1 0,1 0 0,0-1 0,0 1 0,0-1 0,0 1 0,0-1 0,0 0-1,0 1 1,0-1 0,0 0 0,0 0 0,3 0 0,36 6-204,-31-5 143,151 6-910,-139-7 870,0-1-1,0-2 0,0 0 0,0-1 1,31-10-1,-38 7-110,0 2 1301,-23 21-424,-13 13-609,9-15-11,1 2 0,0-1 0,2 2 0,0-1 0,0 2 0,-7 19 0,8-15-191,7-17 47,0 0 0,0 0 0,1 0 0,-1 0 0,1 1 0,0-1 0,0 8 0,22-16-754,-10-1 719,0 0-1,0-1 1,-1-1-1,0 0 0,0 0 1,0-1-1,-1 0 1,0 0-1,0-1 0,-1-1 1,0 1-1,-1-1 1,0 0-1,8-14 1,-10 14 400,0-1 0,-1 0 0,0-1 1,0 1-1,-1-1 0,-1 0 0,0 1 1,0-1-1,0-22 0,-4 82 907,0-22-1099,1 1 0,2-1 1,5 38-1,-5-62-64,0 0 0,0 0 0,1-1 0,-1 1 0,1 0 0,0-1 0,0 1 0,0-1 0,0 0 0,0 1 0,0-1 0,1 0 1,-1 0-1,1-1 0,0 1 0,-1 0 0,1-1 0,0 0 0,0 1 0,0-1 0,0 0 0,0-1 0,0 1 0,0 0 0,0-1 0,0 0 0,4 0 0,9 2-3,0-2 0,1 0 0,29-4 0,-33 1-34,1 1 0,-1-2 0,0 0 0,0 0 0,0-1 0,-1-1 0,1 0 0,-1-1 0,-1 0 0,19-14 0,-23 15 26,-1 0-1,1 0 1,-1-1-1,-1 1 1,1-1 0,-1-1-1,0 1 1,-1-1-1,0 0 1,0 0-1,0 0 1,-1 0-1,0-1 1,-1 0-1,0 1 1,-1-1-1,2-13 1,-2-9 125,-2-1 1,-1 1-1,-1 0 1,-2-1-1,-1 2 1,-1-1-1,-1 1 1,-2 0-1,-2 1 0,-28-56 1,39 85-100,1 0-1,0-1 1,0 1-1,0 0 1,0-1 0,0 1-1,0 0 1,-1-1-1,1 1 1,0 0 0,0-1-1,0 1 1,-1 0-1,1 0 1,0-1 0,0 1-1,-1 0 1,1 0 0,0-1-1,-1 1 1,1 0-1,0 0 1,-1 0 0,1 0-1,0-1 1,-1 1-1,1 0 1,0 0 0,-1 0-1,1 0 1,0 0 0,-1 0-1,1 0 1,-1 0-1,1 0 1,-7 13 39,1 22-192,2 10 140,2 2 1,1-1-1,3 0 0,11 71 0,-11-103-9,1 0-1,1 0 1,0-1-1,1 1 1,0-1 0,1 0-1,1 0 1,0-1-1,0 0 1,1 0 0,1-1-1,0 0 1,1 0-1,0-1 1,0-1 0,1 1-1,0-2 1,1 1-1,14 7 1,-16-11-56,0-1 1,0 0-1,0-1 0,0 0 0,0 0 1,0-1-1,1-1 0,-1 1 0,1-2 1,0 0-1,-1 0 0,1 0 0,-1-2 1,1 1-1,-1-1 0,1-1 0,-1 0 1,0 0-1,0-1 0,-1 0 0,1-1 1,-1 0-1,0-1 0,0 0 1,0 0-1,-1 0 0,0-1 0,-1-1 1,1 1-1,-1-1 0,-1-1 0,1 1 1,-2-1-1,1 0 0,-1 0 0,0-1 1,-1 0-1,0 1 0,-1-2 0,0 1 1,3-20-1,-3 24 1365,0 20-1153,-1 24-275,-3-11 248,0-15-101,1-1-1,0 1 1,1 0 0,0 0-1,0-1 1,1 1 0,1 0-1,6 17 1,-9-29-69,0 0 0,0 0 0,0 1 0,0-1 0,0 0 0,0 1 1,1-1-1,-1 0 0,0 0 0,0 1 0,0-1 0,0 0 0,1 0 0,-1 1 0,0-1 0,0 0 0,0 0 0,1 1 0,-1-1 1,0 0-1,0 0 0,1 0 0,-1 0 0,0 1 0,0-1 0,1 0 0,-1 0 0,0 0 0,1 0 0,-1 0 0,0 0 0,0 0 1,1 0-1,-1 0 0,0 0 0,1 0 0,0 0-143,4 0-2708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1.175"/>
    </inkml:context>
    <inkml:brush xml:id="br0">
      <inkml:brushProperty name="width" value="0.05" units="cm"/>
      <inkml:brushProperty name="height" value="0.05" units="cm"/>
      <inkml:brushProperty name="color" value="#E71224"/>
    </inkml:brush>
  </inkml:definitions>
  <inkml:trace contextRef="#ctx0" brushRef="#br0">79 1 18008,'0'0'6232,"0"-1"-6042,0 560-414,0-552 125,0 1 0,0-1 0,-1 1 0,0 0 0,-5 14 0,6-21-9,-1 1 1,1-1 0,-1 1 0,0-1 0,0 0-1,1 1 1,-1-1 0,0 0 0,0 1 0,0-1 0,-1 0-1,1 0 1,0 0 0,0 0 0,-1 0 0,1 0-1,0 0 1,-1-1 0,1 1 0,-1 0 0,1-1 0,-1 1-1,1-1 1,-1 0 0,0 1 0,1-1 0,-1 0 0,1 0-1,-1 0 1,0 0 0,1 0 0,-1 0 0,1-1-1,-1 1 1,-1-1 0,-21-7-3126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20.186"/>
    </inkml:context>
    <inkml:brush xml:id="br0">
      <inkml:brushProperty name="width" value="0.05" units="cm"/>
      <inkml:brushProperty name="height" value="0.05" units="cm"/>
      <inkml:brushProperty name="color" value="#004F8B"/>
    </inkml:brush>
  </inkml:definitions>
  <inkml:trace contextRef="#ctx0" brushRef="#br0">332 86 19673,'0'0'4271,"-18"-14"-3961,-57-42 10,72 54-290,1 1 1,0-1-1,0 1 1,0-1-1,-1 1 0,1 0 1,-1 0-1,1 0 0,-1 0 1,1 0-1,-1 1 1,0-1-1,1 1 0,-5 0 1,-15 10-136,15-5 127,-9 4-38,0 1 0,0 1 0,0 0 0,2 1-1,-24 23 1,33-28 9,-1 0 0,1 0 0,0 0-1,1 0 1,0 1 0,0 0 0,0-1-1,1 1 1,0 1 0,1-1 0,0 0 0,0 1-1,1-1 1,-1 18 0,2-11-59,2 23-607,-1-37 632,0 0-1,0 1 1,-1-1-1,1 0 1,0 0-1,0 0 1,0 1-1,0-1 1,0 0-1,1 0 1,-1 0-1,0-1 1,0 1 0,1 0-1,-1 0 1,0-1-1,1 1 1,-1-1-1,1 1 1,-1-1-1,1 1 1,-1-1-1,3 0 1,12 2-59,-1-2 0,1 1 1,0-2-1,0 0 0,-1-1 1,1-1-1,-1 0 0,0-1 1,0-1-1,0 0 0,0-1 1,-1-1-1,19-11 0,-20 11 164,0-2-1,-1 1 1,0-2-1,-1 1 1,0-2-1,0 1 1,-1-1-1,0-1 1,-1 0-1,-1 0 1,0-1-1,0 0 1,-1-1-1,7-20 1,-15 45 13,0-1 0,0 0 1,1 0-1,3 18 0,-2-7-39,-1-16-32,0 1 1,1-1-1,-1 0 0,1 0 0,0 0 0,1 1 0,-1-1 1,1-1-1,0 1 0,0 0 0,0 0 0,1-1 1,0 1-1,0-1 0,0 0 0,0 0 0,1 0 0,-1 0 1,1 0-1,7 4 0,-3-4-14,1 0-1,-1 0 1,1-1-1,0 0 1,0 0 0,0-1-1,0-1 1,0 1 0,0-1-1,1-1 1,10 0 0,12 0-620,50-8 1,-6-10-3342,-25-1-3629</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8.315"/>
    </inkml:context>
    <inkml:brush xml:id="br0">
      <inkml:brushProperty name="width" value="0.05" units="cm"/>
      <inkml:brushProperty name="height" value="0.05" units="cm"/>
      <inkml:brushProperty name="color" value="#00A0D7"/>
    </inkml:brush>
  </inkml:definitions>
  <inkml:trace contextRef="#ctx0" brushRef="#br0">8 28 19529,'0'0'4242,"-8"-28"-4242,8 49-2321,0 5 640,0 0-3361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8.676"/>
    </inkml:context>
    <inkml:brush xml:id="br0">
      <inkml:brushProperty name="width" value="0.05" units="cm"/>
      <inkml:brushProperty name="height" value="0.05" units="cm"/>
      <inkml:brushProperty name="color" value="#00A0D7"/>
    </inkml:brush>
  </inkml:definitions>
  <inkml:trace contextRef="#ctx0" brushRef="#br0">1 0 18601,'0'0'2827,"27"21"-2779,84 66-42,-108-85-7,0 1 0,0 0 0,0 0 0,0 0 0,-1 1 0,0-1 0,1 1 0,-1-1 0,3 7 0,-5 16-72,-2-14-23,2-8-39,0-1 0,-1 0 0,1 0-1,-1 1 1,0-1 0,0 0 0,0 0 0,0 0 0,-1 0 0,1 0-1,-1 0 1,0-1 0,0 1 0,-3 3 0,2-3-476,1 0 1,0 0 0,0 1-1,0-1 1,0 0-1,0 1 1,1-1-1,0 1 1,-2 6-1,3-8 603,0 0-1,1 0 1,0-1-1,-1 1 1,1 0-1,0-1 0,0 1 1,0 0-1,0-1 1,0 1-1,0-1 1,0 1-1,0-1 0,1 0 1,-1 0-1,0 1 1,1-1-1,-1 0 1,1 0-1,0 0 0,-1-1 1,1 1-1,0 0 1,-1 0-1,3 0 1,6 4 164,2 2 147,0 2 0,-1-1 0,0 1 0,0 1 0,-1 0 0,0 1 0,-1 0 0,0 0 0,0 1 0,-2 0 0,1 1 0,-2-1 0,0 2 0,0-1 0,-1 0 0,-1 1 0,0 0 1,-1 0-1,0 0 0,-1 1 0,0 16 0,-2-23-83,0 0 1,0 0 0,-1 0-1,0 0 1,0 0-1,-1 0 1,-3 12 0,3-18-145,1 0 0,-1 1 1,1-1-1,-1 0 0,0 0 1,1 0-1,-1 0 0,0 0 1,0-1-1,-1 1 0,1 0 1,0-1-1,0 0 0,-1 1 1,1-1-1,-1 0 0,1 0 1,-1-1-1,0 1 0,1 0 1,-1-1-1,0 0 0,1 1 0,-1-1 1,0 0-1,-3-1 0,5 1-10,-1 0 0,1-1 0,-1 1 0,1-1 0,-1 1 0,1-1 0,-1 1 0,1-1 0,0 0 0,-1 0 0,1 0 0,0 0 0,0 0 0,0 0 0,0 0-1,0 0 1,0 0 0,0 0 0,0-1 0,0 1 0,0 0 0,0-1 0,1 1 0,-1 0 0,1-1 0,-1 1 0,1-1 0,0 1 0,-1-3 0,-5-51 109,6 48-122,0-9-85,0 1 0,1 0 0,1 0 0,1-1 0,0 2 0,1-1 0,0 0 0,1 1 0,1-1 0,0 2 0,1-1 0,1 1 0,0 0 0,1 0 0,12-13 0,-16 18-281,12-15 107,40-42-1,-11 30-2037,-42 33 1541,1 0 0,-1 0-1,0 0 1,1 1 0,-1 0 0,1 0-1,-1 0 1,1 0 0,6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39.062"/>
    </inkml:context>
    <inkml:brush xml:id="br0">
      <inkml:brushProperty name="width" value="0.05" units="cm"/>
      <inkml:brushProperty name="height" value="0.05" units="cm"/>
      <inkml:brushProperty name="color" value="#00A0D7"/>
    </inkml:brush>
  </inkml:definitions>
  <inkml:trace contextRef="#ctx0" brushRef="#br0">37 205 14839,'0'0'1291,"7"-16"339,0-1-950,25-62 357,-30 71-648,0 0 0,0 1 1,0-1-1,-1 0 1,0 0-1,-1 0 0,1 0 1,-1 0-1,-3-14 1,-15 41-289,9-8-108,0 0 0,1 0 0,0 1 0,1 0 0,0 0 0,-4 14 0,8-20 5,0 1-1,1 0 1,1 0 0,-1 1 0,1-1 0,0 0-1,0 0 1,1 1 0,0-1 0,1 0 0,-1 1-1,2-1 1,2 12 0,-3-16-24,0-1 1,1 0-1,-1 0 0,1 0 1,-1 0-1,1 0 0,0 0 1,0 0-1,-1 0 0,2-1 1,-1 1-1,0-1 0,0 1 1,0-1-1,1 0 0,-1 0 1,0 0-1,1 0 0,-1 0 1,1-1-1,4 2 0,60 4-564,-56-5 464,15-1-31,0-1 0,-1-1 0,1-1 0,-1-1 0,0-1 0,0-2 0,-1 0 0,0-1 0,0-2 0,-1-1 0,0 0 0,0-2 0,-2 0 0,31-25 0,-22 15 219,-20 14 94,1 0 0,0 1 1,0 0-1,1 1 0,-1 0 0,2 1 0,-1 0 0,20-5 0,-30 10-141,0 1 0,-1 0 0,1 0-1,0 0 1,0 0 0,0 1 0,-1-1 0,1 0 0,0 1 0,-1-1-1,1 1 1,0 0 0,-1-1 0,1 1 0,0 0 0,-1 0 0,0 0-1,1 0 1,-1 0 0,1 1 0,-1-1 0,0 0 0,0 1 0,0-1-1,0 1 1,0-1 0,0 1 0,0-1 0,0 1 0,-1 0 0,1-1-1,-1 1 1,1 2 0,2 6-1,0 1 0,-1 0 0,2 21 0,-4-30-1,1 7 22,0 0 0,-1 0 0,0 0 1,0-1-1,-1 1 0,0 0 0,-1 0 0,0-1 1,0 1-1,-1-1 0,-4 11 0,4-15 21,1 0-1,-1-1 1,0 1-1,-1 0 1,1-1-1,-1 0 1,1 0-1,-1 0 1,0 0-1,0-1 1,0 1-1,0-1 1,-1 0-1,1 0 1,-1-1-1,1 1 1,-1-1 0,0 0-1,1 0 1,-1 0-1,0-1 1,-7 0-1,-5 1 162,0 0 0,0-2 1,-1 0-1,-17-4 0,32 5-263,0 0 0,0-1 0,0 0-1,0 1 1,0-1 0,0 0 0,1 0 0,-1-1 0,0 1 0,1 0 0,-1-1 0,1 0 0,-1 1-1,1-1 1,0 0 0,-1 0 0,1-1 0,0 1 0,0 0 0,1-1 0,-1 1 0,0-1-1,1 0 1,0 1 0,0-1 0,-1 0 0,1 0 0,1 0 0,-1 0 0,0 0 0,1-4 0,-2-7-4332</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0.430"/>
    </inkml:context>
    <inkml:brush xml:id="br0">
      <inkml:brushProperty name="width" value="0.05" units="cm"/>
      <inkml:brushProperty name="height" value="0.05" units="cm"/>
      <inkml:brushProperty name="color" value="#00A0D7"/>
    </inkml:brush>
  </inkml:definitions>
  <inkml:trace contextRef="#ctx0" brushRef="#br0">31 0 18360,'0'0'5200,"-5"4"-5029,2 0-174,0-1 1,1 1-1,0-1 1,-1 1-1,1 0 1,0 0-1,1 0 1,-1 0-1,1 0 1,0 0-1,0 1 1,0-1-1,0 0 1,1 1-1,0-1 0,0 0 1,0 1-1,0-1 1,1 0-1,0 1 1,2 6-1,3 15 7,1 0-1,14 33 1,-20-55-9,17 44 34,34 61 1,-46-97-56,1-1 1,0 0 0,1 0-1,0-1 1,0 0 0,1-1 0,0 1-1,1-2 1,0 1 0,22 13-1,-30-21-23,1 1 0,0-1-1,0 0 1,0 0 0,0 0-1,0 0 1,0-1 0,0 1-1,0-1 1,0 1 0,0-1-1,0 0 1,1 0 0,-1-1-1,0 1 1,0-1 0,0 1-1,0-1 1,0 0 0,4-2-1,-2 0 35,0 0-1,-1-1 0,1 1 0,-1-1 1,1 0-1,-1 0 0,0 0 0,-1-1 1,1 1-1,3-8 0,5-9 55,-1-1 0,-1-1 1,13-45-1,-22 66-48,3-11 21,8-17 3,-11 29-17,0 1-1,0-1 1,0 0 0,0 0-1,0 1 1,0-1-1,0 1 1,1-1 0,-1 1-1,0-1 1,1 1 0,-1 0-1,0 0 1,0-1 0,1 1-1,-1 0 1,0 0-1,1 0 1,-1 1 0,0-1-1,1 0 1,-1 0 0,2 2-1,3-1-6,-1 1 1,0 0-1,0 1 0,0-1 0,0 1 0,0 0 0,6 5 1,-7-4 4,1-1 1,0 0-1,0 0 1,0 0-1,1 0 1,-1-1-1,9 3 1,-13-5 33,1 0 0,0 0 0,0 0 0,-1-1 0,1 1 0,0 0 0,0-1 0,-1 1 0,1-1 0,-1 0 0,1 1 0,0-1 0,-1 0 0,1 0 0,-1 0 0,0 0 0,1 0 0,-1 0 0,0-1 0,0 1 0,1 0 0,-1-1 0,0 1 0,1-3 0,22-40 880,-22 40-887,5-16-70,0 0 1,-2-1-1,0 0 0,-1 0 1,-1 0-1,-1 0 0,-1-35 0,0 66-845,0 0 0,1-1 0,0 1 0,5 15 0,1 1-493,8 32-1784</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1.359"/>
    </inkml:context>
    <inkml:brush xml:id="br0">
      <inkml:brushProperty name="width" value="0.05" units="cm"/>
      <inkml:brushProperty name="height" value="0.05" units="cm"/>
      <inkml:brushProperty name="color" value="#00A0D7"/>
    </inkml:brush>
  </inkml:definitions>
  <inkml:trace contextRef="#ctx0" brushRef="#br0">27 604 12582,'0'0'2099,"7"-17"-394,-1 1-1257,-1 5-137,-1-1 0,0 1 0,-1-1 0,0 0-1,-1 0 1,0 0 0,0-20 0,-2-95 1767,0 127-2065,-1 0 0,1 0 0,0 1 1,0-1-1,0 0 0,0 0 0,-1 1 0,1-1 0,0 0 0,0 0 0,-1 0 0,1 1 1,0-1-1,0 0 0,-1 0 0,1 0 0,0 0 0,-1 0 0,1 0 0,0 1 0,0-1 0,-1 0 1,1 0-1,0 0 0,-1 0 0,1 0 0,0 0 0,-1 0 0,1 0 0,0 0 0,-1-1 1,1 1-1,0 0 0,0 0 0,-1 0 0,1 0 0,0 0 0,0 0 0,-1-1 0,1 1 1,0 0-1,0 0 0,-1 0 0,1-1 0,0 1 0,0 0 0,0 0 0,-1-1 0,1 1 0,0 0 1,0 0-1,0-1 0,0 1 0,0 0 0,-1 0 0,1-1 0,0 1 0,0 0 0,0-1 1,0 1-1,0 0 0,0-1 0,-16 23-76,10-7 71,0-1 0,1 1 0,0 0 0,1 0 0,1 1 0,1-1 0,0 1 0,1 0 0,1-1 0,2 30 0,-1-44-7,-1 0 0,1 1 0,-1-1-1,1 0 1,0 0 0,-1 0 0,1 0 0,0 0-1,0 0 1,0 0 0,0 0 0,0 0 0,0 0-1,0-1 1,0 1 0,0 0 0,0-1 0,0 1 0,0-1-1,1 1 1,-1-1 0,0 1 0,0-1 0,1 0-1,-1 1 1,0-1 0,0 0 0,2 0 0,45 1-11,-38-2-14,3 0-72,0-1 1,0 0 0,0-1 0,0 0 0,-1-1 0,1 0 0,-1-1 0,0-1 0,-1 0 0,19-12 0,-24 14 38,0 0 1,0-1 0,0 0-1,0 0 1,-1 0-1,0 0 1,0-1-1,0 0 1,-1 0 0,0 0-1,0-1 1,0 1-1,-1-1 1,0 0 0,-1 0-1,1 0 1,-1 0-1,0 0 1,-1-1 0,1-7-1,-2 12 105,0 0 0,0 1-1,0-1 1,0 0 0,0 0 0,-1 0-1,1 0 1,-1 0 0,0 0 0,0 0-1,0 0 1,0 1 0,-1-1 0,1 0-1,-1 1 1,1-1 0,-3-2 0,-1 2 122,0 0 1,0 0 0,0 0-1,0 1 1,0-1 0,0 1 0,-1 0-1,-7-1 1,12 2-123,0 1-1,1-1 1,-1 0 0,0 1-1,0-1 1,1 0 0,-1 0-1,1 0 1,-1 0 0,1 0-1,-1 1 1,1-1 0,-1 0-1,1 0 1,0 0 0,0 0-1,-1 0 1,1 0 0,0 0-1,0-1 1,0 1 0,0-1 0,1-32-223,-1 24 251,-2-9-44,-1-1 0,0 1 0,-2 0 0,0 0 0,-1 1 0,-1-1 0,-12-22 0,4 6 125,14 33-154,1 1 0,0-1 0,-1 1 0,1 0 0,-1-1 0,0 1 0,1 0 0,-1-1 0,0 1 0,0 0 0,0 0 0,0 0 0,0-1 0,0 1 0,0 0 0,0 0 0,0 1 0,-3-3 0,4 4 0,-1-1 0,0 1 0,1-1 0,-1 1 0,0 0 0,1-1 0,-1 1 0,1 0 0,-1-1 0,1 1 0,0 0 0,-1-1 0,1 1 0,0 0 0,-1 0 0,1 0 0,0-1 0,0 1 0,0 0 0,0 0 0,-1 0 0,2 1 0,-5 65 82,4-66-85,-1 26-4,2 1 1,1-1-1,1 0 1,1 0-1,1 0 1,2 0-1,0-1 1,20 44-1,-19-54-2,14 32 14,29 45 0,-43-81-21,0 1 0,1-2 1,1 1-1,0-1 0,0-1 1,1 1-1,0-2 1,20 14-1,-25-20-9,0 1-1,1-2 1,-1 1-1,1-1 1,-1 0-1,1 0 1,0 0-1,0-1 1,0 0 0,0-1-1,0 1 1,0-2-1,0 1 1,0-1-1,0 1 1,-1-2 0,1 1-1,0-1 1,0 0-1,-1-1 1,0 1-1,1-1 1,-1-1 0,0 1-1,9-8 1,-6 5 18,-1-2 0,1 1 0,-2-1 0,1 0 0,-1 0 0,0-1 0,-1 0 1,0 0-1,0-1 0,-1 0 0,0 0 0,-1 0 0,0 0 0,-1-1 0,3-15 0,0-9 3,-2-2-1,-2 1 1,-2-47-1,0 72 10,-1 0 0,0 0 0,-1 1 0,0-1 0,-1 0 0,0 1 0,0-1 1,-1 1-1,-1 0 0,0 0 0,0 1 0,-1 0 0,0 0 0,0 0 0,-10-10 0,15 19 7,1 0-1,0-1 1,0 1 0,0 0-1,-1-1 1,1 1 0,0 0-1,0 0 1,-1 0-1,1-1 1,0 1 0,-1 0-1,1 0 1,0 0 0,0 0-1,-1 0 1,1-1 0,0 1-1,-1 0 1,1 0-1,0 0 1,-1 0 0,1 0-1,0 0 1,-1 0 0,1 0-1,0 0 1,-1 0 0,1 0-1,0 1 1,-1-1 0,1 0-1,0 0 1,-1 0-1,1 0 1,0 0 0,-1 1-1,1-1 1,0 0 0,-6 18 114,6 36-321,0-39 267,0 19-70,-1-1 11,2 1 1,6 35-1,-6-58-13,2 0 1,0 0-1,0-1 0,1 1 1,0-1-1,1 0 0,0 0 0,0 0 1,1 0-1,9 10 0,1-2-3,1-1-1,1 0 0,0-1 0,1-1 0,1-1 0,1-1 1,-1 0-1,2-2 0,0-1 0,0 0 0,30 8 0,-4-5-949,0-2-1,1-2 1,0-3 0,75 2-1,9-8-8739</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1.784"/>
    </inkml:context>
    <inkml:brush xml:id="br0">
      <inkml:brushProperty name="width" value="0.05" units="cm"/>
      <inkml:brushProperty name="height" value="0.05" units="cm"/>
      <inkml:brushProperty name="color" value="#00A0D7"/>
    </inkml:brush>
  </inkml:definitions>
  <inkml:trace contextRef="#ctx0" brushRef="#br0">435 446 19033,'0'0'261,"0"16"409,0-5-490,1-3-59,-1 0 0,0-1-1,0 1 1,-1 0 0,0-1 0,0 1 0,-1-1 0,0 1 0,0-1 0,-1 0 0,0 0 0,0 0 0,-7 10 0,-4 0 91,-1-2 0,-1 0 0,0 0-1,-1-2 1,0 0 0,-1-1 0,-1-1 0,-23 11 0,40-21-166,0 1-1,0-1 1,0 0-1,0 0 1,0 0-1,0 0 1,-1 0-1,1-1 1,0 1 0,0-1-1,-1 1 1,1-1-1,0 0 1,0 0-1,-1 0 1,1 0-1,0 0 1,-1 0-1,1-1 1,0 1-1,0-1 1,0 0-1,-4-1 1,4 0-18,0 0-1,0 0 1,0 0 0,0 0-1,1-1 1,-1 1 0,0-1-1,1 1 1,0-1 0,0 1-1,0-1 1,0 0-1,0 0 1,0 1 0,0-7-1,-1-10-83,1-1-1,1 0 0,0 1 0,4-23 0,2 11-289,0 0 0,2 0 0,21-51 0,-18 56 33,-2-1-1,0 0 1,-2 0-1,-1 0 1,3-38-1,-8 42 117,0 9 132,0 1-1,-1-1 0,0 0 1,-1 0-1,-4-17 0,4 27 106,0 1-1,0 0 1,0 0 0,0 0-1,-1 0 1,0 0 0,1 0-1,-1 0 1,0 1 0,0-1-1,-1 1 1,1-1 0,-1 1-1,1 0 1,-1 0 0,1 0-1,-1 0 1,0 0 0,0 1 0,0-1-1,0 1 1,0 0 0,-1 0-1,1 0 1,0 0 0,-6 0-1,1-1 46,1 1 0,-1 0 0,0 1-1,0 0 1,0 0 0,0 1 0,0-1-1,0 2 1,0-1 0,1 1 0,-1 1 0,0-1-1,1 1 1,-8 4 0,10-3-69,1-1-1,0 0 1,-1 1 0,1 0-1,0 0 1,1 0 0,-1 1-1,1-1 1,0 1 0,0 0-1,0 0 1,1 0 0,-1 0-1,1 0 1,1 1 0,-1-1-1,1 0 1,0 1 0,0 0-1,0 10 1,0-6-10,1 1 1,0-1-1,1 1 1,0-1-1,0 1 1,1-1-1,1 0 1,0 0-1,0 0 1,1 0-1,0 0 1,11 16-1,-2-8 9,0 0-1,1-2 0,1 0 1,1 0-1,22 16 1,-4-6-11,2 0 0,1-3 0,1-1 1,1-1-1,1-3 0,44 15 1,58 8-2615,-97-32-1648</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2.408"/>
    </inkml:context>
    <inkml:brush xml:id="br0">
      <inkml:brushProperty name="width" value="0.05" units="cm"/>
      <inkml:brushProperty name="height" value="0.05" units="cm"/>
      <inkml:brushProperty name="color" value="#00A0D7"/>
    </inkml:brush>
  </inkml:definitions>
  <inkml:trace contextRef="#ctx0" brushRef="#br0">25 0 18649,'0'0'4631,"-5"18"-4575,0-1-32,0 1-1,2 0 1,0 0 0,1 0 0,1 1-1,1-1 1,0 1 0,4 18-1,12 31 148,4-1-1,36 84 1,2 5-53,-52-137-117,51 171 22,-48-155-24,-3 1-1,-1 0 1,1 53 0,-6-89 2,0 0 0,0 0-1,0-1 1,-1 1 0,1 0 0,0 0 0,0 0 0,0 0 0,-1 0 0,1-1 0,0 1 0,0 0-1,-1 0 1,1 0 0,0 0 0,0 0 0,0 0 0,-1 0 0,1 0 0,0 0 0,0 0 0,-1 0-1,1 0 1,0 0 0,0 0 0,-1 0 0,1 0 0,0 0 0,0 0 0,0 0 0,-1 0 0,1 1-1,0-1 1,0 0 0,0 0 0,-1 0 0,1 0 0,0 0 0,0 1 0,0-1 0,0 0 0,-1 0-1,1 0 1,0 1 0,0-1 0,0 0 0,0 0 0,0 0 0,0 1 0,-2-3 7,-13-19-1,2 0-1,0-1 1,1 0 0,1-1-1,1 0 1,1-1-1,-9-41 1,6 9-60,2-1 0,-4-76-1,12 105 42,0 13-2,1 0 1,1 0-1,0-1 1,3-19-1,-2 32 6,-1 0 1,1 1-1,0-1 0,0 0 1,0 0-1,0 0 0,0 0 1,1 1-1,-1-1 0,1 1 0,-1-1 1,1 1-1,0 0 0,0-1 1,0 1-1,1 0 0,-1 0 1,0 0-1,1 1 0,-1-1 0,1 1 1,0-1-1,-1 1 0,1 0 1,0 0-1,6-1 0,-4 0-14,1 1 1,-1 0-1,1 0 0,0 1 0,-1 0 0,1 0 0,0 0 0,0 1 1,-1 0-1,1 0 0,-1 0 0,1 0 0,-1 1 0,1 0 0,-1 1 1,0-1-1,0 1 0,0 0 0,7 5 0,-9-5-9,0 1 1,0-1-1,0 1 0,-1 0 0,1 0 1,-1 1-1,0-1 0,0 0 0,0 1 1,0-1-1,-1 1 0,0-1 0,0 1 1,0 0-1,-1-1 0,1 1 0,-1 0 1,0 0-1,-1-1 0,1 1 0,-1 0 1,0 0-1,0-1 0,-2 5 0,1-4 6,0 0-1,-1-1 0,0 1 1,0-1-1,0 0 0,0 0 1,-1 0-1,1-1 0,-1 1 1,0-1-1,0 0 0,0 0 1,-1 0-1,1 0 0,-1-1 1,1 0-1,-1 0 0,-7 2 1,-7 3-423,1-1 0,-1-1 1,-30 3-1,17-5-2938,13-3-4236</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2.752"/>
    </inkml:context>
    <inkml:brush xml:id="br0">
      <inkml:brushProperty name="width" value="0.05" units="cm"/>
      <inkml:brushProperty name="height" value="0.05" units="cm"/>
      <inkml:brushProperty name="color" value="#00A0D7"/>
    </inkml:brush>
  </inkml:definitions>
  <inkml:trace contextRef="#ctx0" brushRef="#br0">1 49 17192,'0'0'3591,"30"16"-3188,93 55-78,-118-67-311,0-1-1,0 1 1,0-1-1,-1 2 1,1-1 0,-1 0-1,0 1 1,0 0-1,0-1 1,-1 2-1,4 7 1,-5-8 13,0 0 0,-1 1 0,0-1 0,0 1 0,0-1 1,-1 1-1,0-1 0,0 7 0,-1 0 108,1-11 534,-1-12 1447,-5-13-2097,1-1 0,1 0 0,1 0 1,2 0-1,2-50 0,-1 73-125,1-1 0,-1 0 1,1 0-1,0 0 0,-1 1 1,1-1-1,1 0 0,-1 1 1,0-1-1,1 1 0,-1-1 1,1 1-1,-1 0 0,1 0 0,0 0 1,0 0-1,0 0 0,1 0 1,2-2-1,-4 4-113,1-1 0,-1 0 0,1 1 0,-1-1 0,1 1 0,0 0 0,-1 0 0,1 0 0,-1 0 0,1 0 0,0 0 0,-1 0 0,1 0 1,0 0-1,-1 1 0,1-1 0,-1 1 0,1-1 0,-1 1 0,1 0 0,-1-1 0,1 1 0,-1 0 0,0 0 0,1 0 0,-1 0 0,0 0 0,0 0 0,0 1 0,1-1 0,-1 0 0,-1 1 0,1-1 0,0 0 0,1 3 0,19 40-6237</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3.119"/>
    </inkml:context>
    <inkml:brush xml:id="br0">
      <inkml:brushProperty name="width" value="0.05" units="cm"/>
      <inkml:brushProperty name="height" value="0.05" units="cm"/>
      <inkml:brushProperty name="color" value="#00A0D7"/>
    </inkml:brush>
  </inkml:definitions>
  <inkml:trace contextRef="#ctx0" brushRef="#br0">34 332 15815,'0'0'1788,"7"-18"-382,-1 4-1190,7-16 20,-1-1 1,-1 0-1,-2-1 0,-1 0 0,-1 0 1,2-39-1,-8 69-208,-1-1-1,0 0 1,0 0 0,0 0-1,-1 1 1,1-1 0,-1 0-1,1 0 1,-1 1 0,-2-6 0,2 8-13,0-1 0,0 0 1,0 1-1,0-1 1,0 1-1,-1-1 1,1 1-1,0-1 1,0 1-1,-1 0 1,1 0-1,0-1 1,0 1-1,-1 0 1,1 0-1,0 0 1,-1 1-1,1-1 1,0 0-1,0 0 1,-1 1-1,1-1 0,0 1 1,0-1-1,-2 2 1,-2-1 1,1 1 1,0 0-1,0 0 0,0 1 1,1-1-1,-1 1 0,0 0 1,1 0-1,0 0 0,0 0 1,0 0-1,0 1 0,0-1 1,1 1-1,-1 0 0,1 0 1,0 0-1,0 0 0,0 0 1,1 1-1,0-1 0,-2 7 1,-1 10 41,1-1 1,1 1 0,1 31 0,1-49-59,0 0 1,1-1 0,-1 1 0,0 0 0,1-1 0,-1 1 0,1 0 0,0-1 0,0 1 0,0-1 0,0 0 0,1 1 0,-1-1 0,0 0 0,1 0 0,0 0 0,-1 1 0,1-2 0,3 4 0,-1-3-14,0 1-1,0 0 0,1-1 0,0 0 1,-1 0-1,1 0 0,0-1 0,0 1 1,8 0-1,8 0-483,1-1 0,-1-1 1,38-4-1,-56 4 390,51-12-3133,-4-10-3324</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3.494"/>
    </inkml:context>
    <inkml:brush xml:id="br0">
      <inkml:brushProperty name="width" value="0.05" units="cm"/>
      <inkml:brushProperty name="height" value="0.05" units="cm"/>
      <inkml:brushProperty name="color" value="#00A0D7"/>
    </inkml:brush>
  </inkml:definitions>
  <inkml:trace contextRef="#ctx0" brushRef="#br0">1 59 10677,'0'0'11365,"10"-4"-10679,-8 2-683,1 1 0,-1 0 0,0 0 0,1 0 0,-1 0 0,0 1 0,1-1 0,-1 1 0,1-1 0,-1 1 0,1 0 0,-1 0 0,1 0 0,-1 0 0,1 1 0,-1-1 0,1 1 0,-1-1 0,1 1 1,-1 0-1,1 0 0,-1 0 0,0 0 0,0 0 0,0 1 0,1-1 0,-1 1 0,-1-1 0,1 1 0,0 0 0,0-1 0,0 1 0,-1 0 0,1 0 0,1 5 0,20 24 40,-7-9-14,0-1 1,1 0-1,1-1 0,23 19 1,-40-38-26,0 0 1,0-1-1,0 1 1,0 0-1,0-1 1,0 1-1,0-1 1,1 0-1,-1 1 1,0-1-1,0 0 1,0 0-1,0 1 1,0-1-1,0 0 1,1 0-1,-1 0 1,0-1-1,0 1 1,0 0-1,0 0 1,0-1-1,1 1 1,-1 0 0,0-1-1,0 1 1,0-1-1,0 1 1,0-1-1,0 0 1,0 0-1,-1 1 1,1-1-1,0 0 1,1-1-1,24-38 126,-24 36-132,9-18-28,-2-1 0,-1 0 0,8-33 0,-6 20-527,0 17-732,-10 18 1196,0 1-1,0 0 0,0-1 1,1 1-1,-1 0 0,0 0 1,0-1-1,1 1 1,-1 0-1,0 0 0,0 0 1,1-1-1,-1 1 1,0 0-1,1 0 0,-1 0 1,0 0-1,1 0 0,-1 0 1,0 0-1,1 0 1,-1-1-1,0 1 0,1 0 1,-1 0-1,0 1 1,1-1-1,-1 0 0,0 0 1,1 0-1,-1 0 0,0 0 1,1 0-1,-1 0 1,0 0-1,0 1 0,1-1 1,-1 0-1,0 0 1,1 0-1,-1 1 0,0-1 1,0 0-1,0 0 0,1 1 1,-1-1-1,0 0 1,0 0-1,0 1 0,1-1 1,-1 0-1,0 1 1,0-1-1,0 0 0,0 1 1,0-1-1,0 0 0,0 1 1,0-1-1,0 0 1,0 1-1,0-1 0,0 0 1,0 1-1,0-1 1,0 1-1,5 35-4092,-1 11 1825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20.884"/>
    </inkml:context>
    <inkml:brush xml:id="br0">
      <inkml:brushProperty name="width" value="0.05" units="cm"/>
      <inkml:brushProperty name="height" value="0.05" units="cm"/>
      <inkml:brushProperty name="color" value="#004F8B"/>
    </inkml:brush>
  </inkml:definitions>
  <inkml:trace contextRef="#ctx0" brushRef="#br0">1 41 15095,'0'0'6227,"83"-39"-6211,-50 37-16,-8 2 16,12 0-16,-8 0-16,0 8-48,-4 5 64,8 0-16,-8-2-224,-8-2-785,-13-3-1232</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3.888"/>
    </inkml:context>
    <inkml:brush xml:id="br0">
      <inkml:brushProperty name="width" value="0.05" units="cm"/>
      <inkml:brushProperty name="height" value="0.05" units="cm"/>
      <inkml:brushProperty name="color" value="#00A0D7"/>
    </inkml:brush>
  </inkml:definitions>
  <inkml:trace contextRef="#ctx0" brushRef="#br0">0 286 13862,'0'0'4968,"19"-18"-3842,63-61-502,-75 73-562,0-1 0,-1 1 0,1-2 1,-2 1-1,1-1 0,-1 1 0,-1-2 0,1 1 0,-1 0 0,-1-1 0,1 0 1,-1 0-1,-1 0 0,0 0 0,0 0 0,-1 0 0,0-1 0,-1 1 0,0 0 1,-1-13-1,1 21 367,-3 2-391,0 0 0,-1 1 0,1 0 1,0-1-1,1 1 0,-1 0 0,0 1 0,0-1 0,1 0 0,-1 1 0,1-1 0,-3 6 0,-2-1 35,0 0-53,0-1-1,1 1 0,0 0 0,0 1 1,1-1-1,-1 1 0,2 0 0,-1 0 1,1 1-1,1-1 0,0 1 0,0 0 1,0 0-1,1 0 0,0 0 0,1 1 0,0-1 1,1 14-1,0-20-16,-1 0 0,1 0 0,1 0 1,-1 1-1,0-1 0,1 0 0,-1 0 0,1 0 0,2 5 0,-2-7-4,1 1 1,-1-1-1,0 0 0,1 0 0,-1 0 0,1 0 0,-1 0 0,1 0 0,-1 0 0,1-1 0,-1 1 1,1-1-1,0 1 0,0-1 0,-1 1 0,1-1 0,0 0 0,-1 0 0,4 0 0,17 2-79,-1-1 0,1-1-1,0-1 1,-1-1 0,1 0-1,34-10 1,-43 7 36,-1 1 1,0-2-1,0 1 1,0-2-1,-1 0 1,1 0-1,-2-1 1,1 0-1,-1-1 0,-1 0 1,0 0-1,10-13 1,42-68 315,-61 90-264,0-1 0,0 1 0,1 0-1,-1 0 1,0 0 0,1 0 0,-1-1 0,0 1 0,1 0 0,-1 0-1,0 0 1,1 0 0,-1 0 0,1 0 0,-1 0 0,0 0 0,1 0 0,-1 0-1,0 0 1,1 0 0,-1 0 0,0 0 0,1 0 0,-1 0 0,0 0-1,1 1 1,-1-1 0,0 0 0,1 0 0,-1 0 0,0 1 0,1-1 0,-1 0-1,0 0 1,0 1 0,1-1 0,-1 0 0,0 1 0,10 12 122,-4-3-98,-1 1 0,0 0 0,-1 1 1,0-1-1,0 1 0,-1 0 0,-1 0 0,0 0 0,0 16 0,-2-26-35,-1 0 1,1 0 0,0 0 0,0 0 0,0 0-1,1 0 1,-1 0 0,0 0 0,1 0 0,-1 0-1,1 0 1,0 0 0,0 0 0,-1 0 0,1 0 0,0-1-1,2 3 1,-2-4-10,0 0 0,-1 1 0,1-1 0,0 0 0,0 0-1,-1 0 1,1 0 0,0 0 0,0 0 0,0 0 0,-1 0 0,1-1-1,0 1 1,0 0 0,0 0 0,-1 0 0,1-1 0,0 1 0,-1-1 0,1 1-1,0 0 1,-1-1 0,1 1 0,0-1 0,-1 0 0,1 1 0,0-2-1,8-7-87,-1-1-1,0 0 1,12-20-1,-11 12 82,0 0 0,-1-1 0,9-35 0,-15 48 20,-2 5 6,1 0-1,-1-1 1,0 1-1,1-1 1,-1 1-1,1 0 1,0-1-1,-1 1 1,1 0-1,0-1 1,0 1-1,0 0 0,0 0 1,0 0-1,0 0 1,0 0-1,0 0 1,0 0-1,0 0 1,1 1-1,1-2 1,-1 2-9,-1 0 0,1 0 1,-1 0-1,1 0 0,-1 0 1,0 0-1,1 1 0,-1-1 1,0 0-1,1 1 0,-1 0 1,0-1-1,1 1 0,-1 0 1,0-1-1,0 1 0,0 0 1,2 1-1,6 7-27,0 0-1,-1 1 1,0 0 0,6 11-1,-6-10 58,-1-1-26,0-1 1,1 0-1,1 0 0,-1 0 0,1-1 0,1 0 1,-1-1-1,16 9 0,-19-13-170,0 0-1,0-1 1,0 0-1,0 0 1,0-1-1,1 0 1,-1 0 0,0 0-1,1-1 1,-1 0-1,1 0 1,-1 0-1,1-1 1,-1 0-1,0 0 1,1-1 0,9-4-1,26-18-4518</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4.253"/>
    </inkml:context>
    <inkml:brush xml:id="br0">
      <inkml:brushProperty name="width" value="0.05" units="cm"/>
      <inkml:brushProperty name="height" value="0.05" units="cm"/>
      <inkml:brushProperty name="color" value="#00A0D7"/>
    </inkml:brush>
  </inkml:definitions>
  <inkml:trace contextRef="#ctx0" brushRef="#br0">63 42 13046,'0'0'10005,"-62"-41"-9957,62 87-48,8 16 304,17 5-96,4 0-112,8-5-64,-8-10 0,-4-9-64,-12-10-16,3-9-656,-16-11-1281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4.611"/>
    </inkml:context>
    <inkml:brush xml:id="br0">
      <inkml:brushProperty name="width" value="0.05" units="cm"/>
      <inkml:brushProperty name="height" value="0.05" units="cm"/>
      <inkml:brushProperty name="color" value="#00A0D7"/>
    </inkml:brush>
  </inkml:definitions>
  <inkml:trace contextRef="#ctx0" brushRef="#br0">0 87 15511,'0'0'7996,"4"0"-7871,98-2-792,0-3 0,-1-5 0,134-31 0,-221 38 211,-9 2 338,-1 1-1,1-1 1,-1 0 0,1-1 0,-1 1-1,1-1 1,-1 1 0,0-2 0,0 1-1,0 0 1,8-7 1982,-18 35-880,2-12-937,1-1-1,0 0 0,0 1 0,2 0 0,-1 18 1,2-28-43,0 0 1,1 0-1,-1-1 1,1 1 0,0 0-1,0-1 1,0 1-1,0-1 1,1 1 0,-1-1-1,1 1 1,0-1-1,0 0 1,0 0 0,0 0-1,1 0 1,-1 0-1,1-1 1,0 1 0,0-1-1,0 0 1,0 0-1,0 0 1,4 2 0,33 12 53,-37-11-26,-11-1-32,-66 13 262,44-11-86,1 1 0,-38 15 0,65-22-275,0 1 0,0-1 1,0 1-1,0 0 0,0 0 0,1 0 0,-1 0 1,0 0-1,1 0 0,-1 0 0,0 0 0,1 1 0,0-1 1,-1 1-1,1-1 0,0 1 0,0-1 0,0 1 1,0 0-1,0 0 0,0-1 0,0 1 0,1 0 1,-1 0-1,1 0 0,-1 4 0,1 2-5690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5.781"/>
    </inkml:context>
    <inkml:brush xml:id="br0">
      <inkml:brushProperty name="width" value="0.05" units="cm"/>
      <inkml:brushProperty name="height" value="0.05" units="cm"/>
      <inkml:brushProperty name="color" value="#00A0D7"/>
    </inkml:brush>
  </inkml:definitions>
  <inkml:trace contextRef="#ctx0" brushRef="#br0">259 202 12550,'0'0'7304,"0"-18"-6114,0-57-285,0 74-848,0-1 1,0 0-1,0 1 1,-1-1-1,1 0 1,0 1-1,-1-1 0,1 0 1,-1 1-1,1-1 1,-1 1-1,0-1 1,1 1-1,-1-1 1,0 1-1,0 0 1,0-1-1,0 1 1,0 0-1,-1 0 1,1-1-1,0 1 1,-1 0-1,1 0 0,0 1 1,-1-1-1,1 0 1,-1 0-1,1 1 1,-1-1-1,-2 0 1,-3 0-10,0 0-1,0 0 1,-1 1 0,1 0-1,-12 1 1,4 0 4,9-1-50,0 1 0,0-1 0,0 1 0,0 0 0,0 1 0,0-1 0,0 1 0,0 0 1,1 1-1,-1-1 0,1 1 0,0 0 0,0 1 0,0-1 0,0 1 0,0 0 0,1 0 0,0 0 0,0 1 1,0 0-1,0-1 0,1 1 0,-1 1 0,1-1 0,-2 7 0,0 0-3,0 1 0,1 0 0,0 0 0,1 0 0,1 1 0,0-1 0,1 1 0,0-1 0,1 1-1,2 18 1,-1-28-10,0 0-1,1-1 1,-1 1 0,1-1-1,-1 0 1,1 0-1,0 1 1,0-1-1,0 0 1,1-1-1,-1 1 1,1 0-1,0-1 1,0 1-1,0-1 1,0 0-1,0 0 1,0 0-1,0 0 1,1-1-1,-1 1 1,1-1 0,-1 0-1,1 0 1,-1 0-1,1 0 1,3-1-1,10 3-92,-1 0-1,0-2 1,0 0 0,30-3-1,-39 2 90,1-1 0,-1-1 0,0 1 1,0-1-1,0-1 0,0 1 0,0-1 0,-1 0 0,1-1 0,-1 0 0,0 0 0,0 0 0,0 0 0,-1-1 0,1 0 0,-1 0 0,0-1 0,6-9 0,-5 6 3,-1 0-1,0-1 1,0 0-1,-1 0 0,-1 0 1,1 0-1,-2 0 1,1-1-1,-2 0 1,1 1-1,-1-20 0,-1-64 227,1 100-215,-1 0 0,1 0 1,1 0-1,-1 0 0,1-1 0,0 1 0,1 0 1,-1-1-1,1 0 0,4 7 0,43 55-10,-25-36 23,-17-18-8,1-2 1,0 1-1,1-2 0,0 1 1,1-1-1,0-1 0,24 16 1,-34-24-3,0-1 1,0 1-1,0-1 0,0 0 1,0 0-1,-1 0 1,1 1-1,0-1 1,0 0-1,0 0 1,0 0-1,0 0 1,0-1-1,0 1 0,0 0 1,0 0-1,-1 0 1,1-1-1,0 1 1,0 0-1,0-1 1,0 1-1,-1-1 1,1 1-1,0-1 0,0 1 1,-1-1-1,1 0 1,0 1-1,0-2 1,17-25 129,-16 24-114,12-27 13,-1-1-1,-1-1 0,-2 1 0,7-36 0,-5 21-63,-12 44-9,1 1 0,-1-1 0,0 1 0,0-1 0,1 1 0,-1-1 0,1 1 0,0 0 0,-1-1 0,1 1 0,0 0 0,0-1 0,0 1 0,-1 0 0,1 0 0,1 0 0,-1 0 0,0 0 0,0 0 0,2-1 0,-2 2-31,-1 0 0,1 0 0,0 1 1,0-1-1,0 0 0,0 1 0,0-1 0,-1 0 0,1 1 1,0-1-1,0 1 0,-1-1 0,1 1 0,0-1 0,-1 1 1,1 0-1,0-1 0,-1 1 0,1 0 0,-1 0 1,1-1-1,-1 1 0,1 1 0,27 65-2538,-26-60 2663,9 26-388,-1-1-1394,1 0 0,2-1 0,1 0 0,19 32 0,-31-61 1748,-1 1-1,1-1 1,0 0-1,0 0 0,0 0 1,0 0-1,0 0 1,0 0-1,0-1 1,1 1-1,-1-1 0,0 0 1,1 1-1,2 0 1,-3-2 188,0 0 1,1 1-1,-1-1 1,0 0-1,0-1 1,0 1 0,0 0-1,0-1 1,0 1-1,1-1 1,-1 1-1,0-1 1,0 0 0,0 0-1,-1 0 1,1 0-1,0 0 1,0-1-1,-1 1 1,1-1-1,0 1 1,1-3 0,3-3 550,0 0 0,0 0 0,-1-1 0,0 1 0,4-10 0,6-18-865,-8 12 433,0 0 0,-2-1 0,0 1 0,-2-1-1,-1 0 1,0 0 0,-4-41 0,-7 35-15,8 29-242,1-1 0,-1 1-1,1 0 1,-1 0-1,1 0 1,-1 0-1,0 0 1,0 0 0,0 0-1,1 1 1,-1-1-1,0 0 1,0 0-1,0 1 1,0-1 0,0 0-1,0 1 1,0-1-1,0 1 1,-1-1-1,1 1 1,-2-1 0,2 2-58,0-1 0,0 1 0,0-1 0,0 1 0,1 0 0,-1-1 0,0 1 0,0 0 0,1-1 0,-1 1 0,1 0 0,-1 0 0,0 0-1,1 0 1,-1 0 0,0 1 0,1-1-1,-7 17-13,1 0 0,1 0 0,1 0 0,1 0 0,0 1-1,2-1 1,0 1 0,2 28 0,-1-42 5,0-1 0,0 1 0,1 0-1,-1 0 1,1-1 0,0 1 0,1 0 0,-1-1 0,1 1 0,0-1-1,0 0 1,0 0 0,1 1 0,0-2 0,0 1 0,0 0 0,0 0-1,0-1 1,0 0 0,1 1 0,0-1 0,0-1 0,0 1 0,0-1-1,0 1 1,0-1 0,6 2 0,5 1-17,1-1 0,0 0 0,0-1 0,1 0 0,-1-1 0,30-1 0,-41-1-17,1 0 1,-1-1-1,0 1 0,0-1 1,0 0-1,1-1 0,-1 1 1,0-1-1,-1 0 0,1 0 1,0 0-1,0-1 0,-1 1 1,0-1-1,1-1 0,-1 1 1,0 0-1,-1-1 0,1 0 1,-1 0-1,5-6 0,-3 2-4,-1 0 1,0-1-1,0 1 0,-1-1 0,0 0 0,-1 0 1,0 0-1,0 0 0,-1 0 0,0 0 0,0-14 0,-3-13-36,1 24 72,1 0 0,-1 0-1,2 0 1,3-23-1,-3 34 2,-1 0 0,1 0-1,0 0 1,0 0-1,0 0 1,-1 0 0,1 0-1,0 0 1,0 0-1,0 0 1,0 0 0,0 1-1,1-1 1,-1 0-1,0 1 1,0-1 0,0 1-1,1-1 1,-1 1-1,0 0 1,1-1 0,-1 1-1,2 0 1,35-2-27,-30 2 18,0-1 2,1 1 0,-1 0 0,0 1 0,1 0 0,-1 0 0,0 1 0,1 0 0,14 6 0,-18-5 13,1 0 0,-1 1 0,0-1 0,0 1 0,0 1 0,-1-1 1,0 0-1,0 1 0,0 0 0,0 0 0,-1 0 0,5 9 0,-3-3 61,0 0 0,-1 1 0,-1-1 0,4 17 0,-6-19-33,0-1 1,1 0 0,1 0-1,-1 0 1,1 0-1,1 0 1,-1 0-1,2-1 1,8 14-1,-11-19-33,1 0-1,-1 0 0,1-1 0,-1 1 0,1 0 0,0-1 0,0 0 1,0 0-1,0 0 0,0 0 0,0 0 0,0 0 0,0-1 0,3 1 1,48-2-77,-37 1 13,-3-1-259,1 0-1,-1-1 1,0-1-1,1 0 1,-1 0-1,-1-2 1,21-8-1,22-19-5132</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6.132"/>
    </inkml:context>
    <inkml:brush xml:id="br0">
      <inkml:brushProperty name="width" value="0.05" units="cm"/>
      <inkml:brushProperty name="height" value="0.05" units="cm"/>
      <inkml:brushProperty name="color" value="#00A0D7"/>
    </inkml:brush>
  </inkml:definitions>
  <inkml:trace contextRef="#ctx0" brushRef="#br0">71 1 19849,'0'0'2833,"-11"19"-2568,9-16-257,-6 9 36,1 1 0,0 1-1,1-1 1,0 1 0,1 0 0,0 0 0,2 1 0,-1-1 0,2 1 0,-2 27-1,5-20-2,1-1-1,0 0 0,2 0 0,1-1 0,0 1 0,11 26 0,62 118 290,-3-5-210,-64-130-124,-2 0-1,-1 0 1,-1 1-1,-2 0 1,-1 0-1,0 56 0,-4-86-10,0-1 0,0 0-1,0 1 1,0-1 0,0 1 0,0-1-1,0 1 1,0-1 0,-1 1-1,1-1 1,0 0 0,0 1-1,0-1 1,-1 1 0,1-1 0,0 0-1,-1 1 1,1-1 0,0 0-1,0 1 1,-1-1 0,1 0-1,-1 0 1,1 1 0,0-1 0,-1 0-1,1 0 1,-1 0 0,1 0-1,0 1 1,-1-1 0,1 0-1,-1 0 1,1 0 0,-1 0 0,1 0-1,0 0 1,-1 0 0,1 0-1,-1 0 1,0 0 0,-23-7-343,-18-17-1157,-7-13-2402</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6.466"/>
    </inkml:context>
    <inkml:brush xml:id="br0">
      <inkml:brushProperty name="width" value="0.05" units="cm"/>
      <inkml:brushProperty name="height" value="0.05" units="cm"/>
      <inkml:brushProperty name="color" value="#00A0D7"/>
    </inkml:brush>
  </inkml:definitions>
  <inkml:trace contextRef="#ctx0" brushRef="#br0">0 20 16119,'0'0'4482,"40"-2"-4063,129-8-488,-102 6-167,-25 1-880,1 2 1,63 7-1,-104-3 1303,1 0 0,-1 1 0,0 0 0,0-1 0,0 1 0,0 0-1,-1 0 1,0 0 0,0 0 0,1 5 0,-1-6 1,12 80 2008,-12-66-2090,1-1 1,1 0 0,0 1-1,1-1 1,8 18 0,-12-31-388</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6.831"/>
    </inkml:context>
    <inkml:brush xml:id="br0">
      <inkml:brushProperty name="width" value="0.05" units="cm"/>
      <inkml:brushProperty name="height" value="0.05" units="cm"/>
      <inkml:brushProperty name="color" value="#00A0D7"/>
    </inkml:brush>
  </inkml:definitions>
  <inkml:trace contextRef="#ctx0" brushRef="#br0">1 32 19545,'0'0'3954,"0"-9"-5571,0 16-1680,0 5-4019</inkml:trace>
  <inkml:trace contextRef="#ctx0" brushRef="#br0" timeOffset="1">1 32 17016,'232'-32'3185,"-228"32"-2849,12 2 97,1 21-225,4 10 624,3 12-400,-11 5-128,-5 8-111,-4 4-81,-4-5-80,0-8-32,0-14 64,0-16-64,0-12-353,4-7-255,9 0-752,8-16-2690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7.209"/>
    </inkml:context>
    <inkml:brush xml:id="br0">
      <inkml:brushProperty name="width" value="0.05" units="cm"/>
      <inkml:brushProperty name="height" value="0.05" units="cm"/>
      <inkml:brushProperty name="color" value="#00A0D7"/>
    </inkml:brush>
  </inkml:definitions>
  <inkml:trace contextRef="#ctx0" brushRef="#br0">1 0 19177,'0'0'4386,"37"116"-4274,-24-56 112,-1 3-48,-4 8 32,9 1-128,-9-4-48,0-13-32,-3-10-64,-1-15-176,-4-13-608,0-12-881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7.604"/>
    </inkml:context>
    <inkml:brush xml:id="br0">
      <inkml:brushProperty name="width" value="0.05" units="cm"/>
      <inkml:brushProperty name="height" value="0.05" units="cm"/>
      <inkml:brushProperty name="color" value="#00A0D7"/>
    </inkml:brush>
  </inkml:definitions>
  <inkml:trace contextRef="#ctx0" brushRef="#br0">0 373 18488,'0'0'3261,"28"0"-3203,122-1-481,149-20 1,17-40-1654,-315 61 2266,-1 1 0,1-1 0,0 1 0,0-1 0,0 1 0,-1 0 0,1-1 1,0 1-1,-1 0 0,1-1 0,0 1 0,-1 0 0,1 0 0,-1 0 0,0-1 0,1 1 0,-1 0 0,1 0 0,-1 0 0,0 0 1,0 0-1,0 0 0,1 0 0,-1 0 0,0 1 0,8 40-687,-5-24 972,9 23-294,1 3-540,-10-15-5015</inkml:trace>
  <inkml:trace contextRef="#ctx0" brushRef="#br0" timeOffset="1">833 41 19833,'0'0'4962,"-21"-41"-4962,21 53-2961,8 16 192,-8 5-3250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8.259"/>
    </inkml:context>
    <inkml:brush xml:id="br0">
      <inkml:brushProperty name="width" value="0.05" units="cm"/>
      <inkml:brushProperty name="height" value="0.05" units="cm"/>
      <inkml:brushProperty name="color" value="#00A0D7"/>
    </inkml:brush>
  </inkml:definitions>
  <inkml:trace contextRef="#ctx0" brushRef="#br0">1 103 17400,'0'0'3047,"10"21"-2671,29 69-221,-36-85-139,-1 1 0,0 0 0,0-1 0,-1 1 0,1 0 1,-1 0-1,0 0 0,-1 0 0,0 0 0,0 10 1,-1 3 34,1-18 117,1-2-90,1 1 0,-1-1-1,0 0 1,1 0 0,-1 0 0,0 0 0,0 0-1,0 0 1,0 0 0,0 0 0,0-1 0,0 1-1,0 0 1,-1-1 0,2-1 0,3-4 128,16-21-58,9-12-97,46-47 1,-67 77-46,0 2 0,1-1 0,-1 1 0,2 1 0,-1 0 0,1 0 1,0 1-1,1 1 0,-1 0 0,21-6 0,-31 11-8,0 0 0,1 0 0,-1 0 0,0 0 0,1 1 0,-1-1 0,0 1 0,0-1 0,1 1 0,-1-1 0,0 1 0,0 0 0,0-1 0,0 1 0,0 0 0,0 0 0,0 0 0,0 0 0,0 0 0,0 0 0,0 0 0,-1 0 0,1 0 0,0 1 0,-1-1 0,1 0 0,-1 0 0,1 1 0,-1-1 0,0 0 0,1 1 0,-1-1 0,0 0 0,0 1 0,0-1 0,0 2 0,4 56 21,-4-56-23,0-2 2,0 1 0,-1-1 0,1 0 0,0 1 0,0-1-1,1 1 1,-1-1 0,0 1 0,0-1 0,1 1 0,-1-1 0,1 0 0,-1 1 0,1-1-1,0 0 1,-1 1 0,1-1 0,0 0 0,0 0 0,1 2 0,1-2-30,-1 0 0,0 0 1,1-1-1,-1 1 0,1-1 1,-1 0-1,1 0 0,-1 1 1,1-2-1,3 1 0,5 0-42,2-1-67,0 0 0,0-1 0,-1 0 0,1-1 0,-1 0 0,1-1 0,-1-1 0,0 0 0,-1 0 0,1-1-1,-1-1 1,0 0 0,-1 0 0,0-1 0,0-1 0,14-14 0,-22 20 137,0 0 0,0 0 0,0 0 0,0 0 0,0-1-1,-1 1 1,0 0 0,1-1 0,-1 1 0,-1-1 0,1 1 0,0-1 0,-1 1 0,0-1 0,0 1 0,0-7 0,0 9 19,-1 0 1,1 1 0,0-1-1,0 0 1,-1 1 0,1-1-1,0 1 1,-1-1 0,1 1-1,0-1 1,-1 1 0,1-1 0,-1 1-1,1-1 1,-1 1 0,1-1-1,-1 1 1,1 0 0,-1-1-1,1 1 1,-1 0 0,0-1-1,1 1 1,-1 0 0,1 0 0,-1 0-1,0-1 1,1 1 0,-1 0-1,0 0 1,-1 0 0,-27 0 92,20 0-46,-1 0-26,-1 1 0,1 0 0,0 0 1,-1 1-1,1 0 0,0 1 0,0 0 0,0 0 0,-15 8 0,22-9-33,-1 1 0,1-1-1,0 0 1,0 1-1,0-1 1,0 1-1,0 0 1,0 0-1,1 0 1,0 1-1,-1-1 1,1 1-1,0-1 1,1 1-1,-1-1 1,1 1-1,-1 0 1,1 0-1,0 0 1,0 0 0,1 0-1,-1 0 1,1 0-1,0 0 1,0 0-1,1 0 1,-1 0-1,2 4 1,0-2 0,1 0 0,0 0 0,0 0 1,0 0-1,1-1 0,0 1 0,0-1 0,0 0 1,1-1-1,-1 1 0,1-1 0,0 0 0,12 7 1,11 12 17,37 36 103,-18-19 33,-2 2 0,-2 2 0,49 64 0,-82-94-135,0 1-1,-1 0 1,-1 0 0,0 1-1,-1 0 1,-1 1 0,0-1 0,-1 1-1,-1 0 1,-1 0 0,0 1-1,-2-1 1,0 1 0,0-1 0,-2 1-1,-2 21 1,1-33-3,0 0 0,0 0-1,0 0 1,-1 0 0,0 0 0,0-1 0,0 1-1,-5 4 1,8-8 53,-1-1-1,0 0 1,0 1 0,0-1-1,1 0 1,-1 0 0,0 0-1,0 0 1,-1 0-1,1 0 1,0 0 0,0 0-1,0 0 1,-1-1-1,1 1 1,0 0 0,-1-1-1,1 1 1,-1-1 0,1 1-1,-1-1 1,1 0-1,0 0 1,-1 0 0,1 0-1,-1 0 1,1 0-1,-1 0 1,1 0 0,-1 0-1,1-1 1,-1 1 0,1-1-1,0 1 1,-1-1-1,1 1 1,0-1 0,-1 0-1,1 0 1,-2-1-1,-1-3 48,0 0-1,-1 0 0,2-1 1,-1 0-1,1 0 1,0 0-1,0 0 0,0-1 1,1 1-1,0-1 0,-2-11 1,0-3-121,2 0 1,-1-35 0,2 34-98,1 0 0,1 0 0,1 0 0,1 1 0,0-1 0,2 1 0,1 0 0,0 0 0,11-21 0,2 6-714,1 1 0,3 1 0,0 1 0,54-58-1,-53 63-2849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0.513"/>
    </inkml:context>
    <inkml:brush xml:id="br0">
      <inkml:brushProperty name="width" value="0.05" units="cm"/>
      <inkml:brushProperty name="height" value="0.05" units="cm"/>
      <inkml:brushProperty name="color" value="#004F8B"/>
    </inkml:brush>
  </inkml:definitions>
  <inkml:trace contextRef="#ctx0" brushRef="#br0">0 43 16327,'0'0'5731,"0"-6"-5347,0 5-383,0 0-1,0-1 0,0 1 0,0 0 1,1 0-1,-1 0 0,0-1 1,0 1-1,1 0 0,-1 0 0,1 0 1,-1 0-1,1 0 0,-1 0 0,1 0 1,0 0-1,-1 0 0,1 0 1,0 0-1,0 0 0,0 0 0,0 0 1,0 1-1,0-1 0,0 0 1,0 1-1,0-1 0,0 1 0,0-1 1,2 0-1,2 0-10,0 1 0,0-1 0,1 1 1,-1 0-1,0 0 0,0 1 0,0-1 0,10 3 0,-4 1-1,0-1 1,-1 1-1,1 1 0,-1 0 0,0 0 0,0 1 1,-1 1-1,0-1 0,0 1 0,0 1 0,-1 0 1,13 16-1,-13-14-7,0 0 1,-1 0 0,0 1-1,0 0 1,-2 1-1,1-1 1,-1 1-1,-1 0 1,0 0 0,-1 1-1,2 14 1,-3 67-746,-2-59 837,0-32 695,0-14 722,1-1-1431,1 0-1,0 0 1,1 0 0,0 1-1,1-1 1,1 1 0,-1 0-1,2 0 1,-1 1 0,13-17-1,7-9-56,46-50 0,-57 71-80,0 0 0,1 2-1,1-1 1,22-14 0,-34 25-133,1 0 0,0 0 0,-1 1-1,1-1 1,0 1 0,0 0 0,1 1-1,-1-1 1,0 1 0,1 0 0,-1 0 0,1 0-1,-1 1 1,1 0 0,-1 0 0,0 1 0,1-1-1,-1 1 1,1 0 0,-1 1 0,8 2-1,17 21-4057</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8:48.618"/>
    </inkml:context>
    <inkml:brush xml:id="br0">
      <inkml:brushProperty name="width" value="0.05" units="cm"/>
      <inkml:brushProperty name="height" value="0.05" units="cm"/>
      <inkml:brushProperty name="color" value="#00A0D7"/>
    </inkml:brush>
  </inkml:definitions>
  <inkml:trace contextRef="#ctx0" brushRef="#br0">71 0 22602,'0'0'2866,"5"0"-3026,-18 6-2594,-49 1-6370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2.204"/>
    </inkml:context>
    <inkml:brush xml:id="br0">
      <inkml:brushProperty name="width" value="0.05" units="cm"/>
      <inkml:brushProperty name="height" value="0.05" units="cm"/>
      <inkml:brushProperty name="color" value="#00A0D7"/>
    </inkml:brush>
  </inkml:definitions>
  <inkml:trace contextRef="#ctx0" brushRef="#br0">2 44 13318,'0'0'8575,"0"-5"-7850,-1-16-237,0 3 1178,5 41-1272,2 13-445,1 0 0,14 35 0,9 44 52,-19-33-292,-4 0-1,-4 105 1,-3-160-206,-18-45-2950,-9-14-2438</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2.713"/>
    </inkml:context>
    <inkml:brush xml:id="br0">
      <inkml:brushProperty name="width" value="0.05" units="cm"/>
      <inkml:brushProperty name="height" value="0.05" units="cm"/>
      <inkml:brushProperty name="color" value="#E71224"/>
    </inkml:brush>
  </inkml:definitions>
  <inkml:trace contextRef="#ctx0" brushRef="#br0">1 182 16103,'0'0'5040,"5"-14"-4792,1 2-163,-1 0 0,2 1-1,-1 0 1,2 0 0,-1 0 0,1 1 0,1 0-1,17-15 1,-19 20 45,0-1 1,0 1-1,1 1 0,-1-1 0,1 2 0,0-1 1,12-3-1,16-1-4563,-28 6 2771,0-3-1449</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3.493"/>
    </inkml:context>
    <inkml:brush xml:id="br0">
      <inkml:brushProperty name="width" value="0.05" units="cm"/>
      <inkml:brushProperty name="height" value="0.05" units="cm"/>
      <inkml:brushProperty name="color" value="#E71224"/>
    </inkml:brush>
  </inkml:definitions>
  <inkml:trace contextRef="#ctx0" brushRef="#br0">0 6 12086,'0'0'10386,"0"-5"-10040,4 75-297,23 126 0,0 7 206,-26-187-247,1 16 28,1 0 1,11 47-1,-13-136-1928,-1 20-1640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4.045"/>
    </inkml:context>
    <inkml:brush xml:id="br0">
      <inkml:brushProperty name="width" value="0.05" units="cm"/>
      <inkml:brushProperty name="height" value="0.05" units="cm"/>
      <inkml:brushProperty name="color" value="#E71224"/>
    </inkml:brush>
  </inkml:definitions>
  <inkml:trace contextRef="#ctx0" brushRef="#br0">0 152 10613,'0'0'9732,"4"-16"-8905,15-52-373,-17 65-444,0 0 0,0 0-1,1 0 1,-1 0 0,1 1 0,0 0 0,-1-1 0,1 1 0,0 0-1,0 0 1,1 0 0,-1 1 0,0-1 0,0 1 0,1 0-1,-1 0 1,1 0 0,-1 0 0,1 1 0,6-1 0,3-2 4,37-6 30,0 2 0,1 1 0,65 3 0,-112 3-49,0 0 0,0 0 0,1 0 0,-1 0-1,0 1 1,0 0 0,1 0 0,-1 0 0,0 0-1,0 1 1,0-1 0,-1 1 0,1 0-1,0 1 1,-1-1 0,1 0 0,-1 1 0,0 0-1,1 0 1,-1 0 0,-1 0 0,6 7 0,-5-4-15,0 1 1,0 0 0,-1 0 0,0 1 0,0-1 0,-1 0 0,0 1 0,0-1 0,-1 1 0,0-1-1,0 1 1,-2 8 0,2-10 16,-2 0-1,1 0 1,-1 0-1,0 0 0,0-1 1,0 1-1,-1-1 1,0 1-1,0-1 1,0 0-1,-1 0 1,0-1-1,0 1 1,0-1-1,0 0 0,-1 0 1,-9 7-1,-7 3 10,0-2-1,-2 0 0,-23 9 0,27-13 4,19-10 27,0 0 1,0 0 0,1 0 0,-1 1-1,0-1 1,1 0 0,-1 0 0,1 0-1,-1 0 1,1 0 0,0 0 0,0 1-1,0-1 1,0 0 0,0 1 0,0-1-1,2-1 1,7-2-35,0 0-1,0 1 0,0 1 1,1-1-1,0 2 1,-1-1-1,1 2 1,0-1-1,0 2 0,0-1 1,20 3-1,-19-1-7,1 0 0,-1 1 1,0 0-1,0 1 0,0 0 0,0 1 0,0 1 0,-1 0 0,1 0 0,12 9 0,-18-8 1,1-1-1,-1 1 1,0 0 0,-1 1-1,0-1 1,0 1 0,0 0-1,-1 1 1,1-1 0,-2 1-1,1 0 1,-1-1-1,-1 2 1,1-1 0,1 11-1,-3-12 2,0 0-1,0 0 0,-1 0 1,0 0-1,-1 0 0,1 0 1,-1 0-1,0 0 1,-1 0-1,0-1 0,0 1 1,0 0-1,-1-1 0,0 0 1,0 1-1,-1-1 0,0 0 1,0-1-1,-5 7 0,-5 1 131,0-1-1,0-1 1,-1 0-1,0-1 0,-1-1 1,0 0-1,-1-1 1,0-1-1,0 0 0,0-2 1,-1 0-1,0 0 1,0-2-1,0 0 0,-32 0 1,49-3-122,-1 0 0,0 0 0,0 0 0,1 0 0,-1 0 1,0 0-1,0-1 0,1 1 0,-1 0 0,0-1 0,1 0 0,-1 1 1,0-1-1,1 0 0,-1 0 0,1 0 0,-1 0 0,1 0 1,0 0-1,-1 0 0,1 0 0,0-1 0,0 1 0,0 0 0,0-1 1,0 1-1,0-1 0,0 1 0,0-1 0,1 0 0,-1 1 0,1-1 1,-1 0-1,1 1 0,-1-4 0,1 5-39,0 0-1,0-1 1,0 1 0,0 0-1,0 0 1,0-1 0,0 1-1,0 0 1,0-1 0,0 1-1,0 0 1,0 0 0,0-1-1,1 1 1,-1 0 0,0 0-1,0-1 1,0 1 0,0 0-1,1 0 1,-1-1 0,0 1-1,0 0 1,0 0 0,1 0-1,-1 0 1,0-1 0,0 1-1,1 0 1,-1 0 0,0 0-1,0 0 1,1 0 0,-1 0-1,0 0 1,0-1-1,1 1 1,-1 0 0,0 0-1,1 0 1,-1 0 0,0 0-1,0 0 1,1 0 0,-1 1-1,0-1 1,1 0 0,-1 0-1,0 0 1,0 0 0,1 0-1,-1 0 1,0 0 0,1 1-1,2-1-237,33 0-2752,9 0-2722</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4.414"/>
    </inkml:context>
    <inkml:brush xml:id="br0">
      <inkml:brushProperty name="width" value="0.05" units="cm"/>
      <inkml:brushProperty name="height" value="0.05" units="cm"/>
      <inkml:brushProperty name="color" value="#E71224"/>
    </inkml:brush>
  </inkml:definitions>
  <inkml:trace contextRef="#ctx0" brushRef="#br0">149 52 19113,'0'0'5093,"-7"-11"-4845,4 6-235,-16-23 9,18 27-24,1 0 0,-1 1 1,0-1-1,1 1 0,-1-1 0,0 1 1,0-1-1,1 1 0,-1-1 1,0 1-1,0 0 0,0 0 0,0-1 1,0 1-1,1 0 0,-1 0 1,0 0-1,0 0 0,0 0 0,0 0 1,0 0-1,0 0 0,1 0 1,-1 1-1,0-1 0,0 0 0,0 0 1,0 1-1,1-1 0,-1 1 1,0-1-1,0 0 0,1 1 0,-1 0 1,0-1-1,1 1 0,-1-1 1,-1 2-1,-6 6-10,0 1 0,0 0 0,0 0 0,1 0 0,1 1 0,0 0 0,0 0 0,1 1 0,0 0 0,1 0 0,0 0 0,1 0 0,0 1 0,0-1 0,1 1 0,1 0 0,0 11 0,1-22-20,0 0 1,0 0-1,0 0 1,0 0-1,1 0 0,-1 0 1,0 0-1,1 0 1,-1 0-1,0 0 1,1 0-1,-1-1 1,1 1-1,-1 0 1,1 0-1,0 0 0,-1-1 1,1 1-1,0 0 1,-1-1-1,1 1 1,0 0-1,0-1 1,0 1-1,-1-1 1,1 0-1,0 1 0,0-1 1,0 0-1,0 1 1,2-1-1,34 2-617,-26-2 507,1-1 104,0 0-1,0 0 1,0-1 0,0-1 0,0 0-1,-1 0 1,1-1 0,-1-1 0,0 0 0,0 0-1,-1-1 1,1 0 0,-1-1 0,-1 0-1,1-1 1,-1 0 0,-1-1 0,1 1-1,-1-2 1,-1 1 0,0-1 0,0 0-1,6-13 1,37 97 953,-47-68-924,1-1-1,-1 0 1,1 0-1,1 0 1,-1-1-1,1 0 1,-1 1-1,1-2 1,9 6-1,-11-7-307,0 0 0,1-1-1,-1 1 1,1-1 0,0 0-1,-1 0 1,1 0 0,0-1-1,6 1 1,1-1-4731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4.767"/>
    </inkml:context>
    <inkml:brush xml:id="br0">
      <inkml:brushProperty name="width" value="0.05" units="cm"/>
      <inkml:brushProperty name="height" value="0.05" units="cm"/>
      <inkml:brushProperty name="color" value="#E71224"/>
    </inkml:brush>
  </inkml:definitions>
  <inkml:trace contextRef="#ctx0" brushRef="#br0">0 0 11557,'0'0'12230,"0"58"-12374,13 13 144,7 5 48,-3 3-32,0-9 0,3-4 16,-11-7-32,-5-6-432,-4-12-929,0-17-1728,-13-15-6900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5.128"/>
    </inkml:context>
    <inkml:brush xml:id="br0">
      <inkml:brushProperty name="width" value="0.05" units="cm"/>
      <inkml:brushProperty name="height" value="0.05" units="cm"/>
      <inkml:brushProperty name="color" value="#E71224"/>
    </inkml:brush>
  </inkml:definitions>
  <inkml:trace contextRef="#ctx0" brushRef="#br0">1 47 19737,'0'0'3922,"153"-47"-4002,-70 47-288,0 0-737,-5 0-960,-3 0-3890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5.495"/>
    </inkml:context>
    <inkml:brush xml:id="br0">
      <inkml:brushProperty name="width" value="0.05" units="cm"/>
      <inkml:brushProperty name="height" value="0.05" units="cm"/>
      <inkml:brushProperty name="color" value="#E71224"/>
    </inkml:brush>
  </inkml:definitions>
  <inkml:trace contextRef="#ctx0" brushRef="#br0">155 270 14343,'0'0'7974,"7"24"-7758,-6-24 109,-1-1-291,1 1 0,-1-1 0,1 0 0,-1 1-1,1-1 1,-1 0 0,0 0 0,0 1-1,1-1 1,-1 0 0,0 0 0,0 0 0,0 1-1,0-1 1,0 0 0,0 0 0,0 0-1,0 1 1,0-1 0,0 0 0,0 0 0,-1 0-1,1 1 1,0-1 0,-1 0 0,1 0-1,0 1 1,-1-1 0,1 0 0,-1 0-1,-1 0-15,1 0-1,-1 0 0,1 1 0,-1-1 0,0 0 1,1 1-1,-1-1 0,0 1 0,1 0 0,-1 0 0,0-1 1,1 1-1,-4 1 0,-3-1-27,0 1 1,0 0-1,0 1 1,0 0-1,-10 3 0,14-3 10,-1 1 0,0 0 0,1 0 0,-1 0-1,1 0 1,0 1 0,0-1 0,1 1 0,-1 0 0,1 1-1,-1-1 1,1 0 0,1 1 0,-1 0 0,1-1-1,0 1 1,0 0 0,0 1 0,-1 5 0,-1 4-1,2 0 0,0 0 1,0 0-1,2 0 0,1 27 0,0-39-3,-1-1 0,1 1 0,0 0 0,0 0 0,0-1 0,0 1 0,1-1 0,-1 1 0,1-1-1,-1 1 1,1-1 0,0 0 0,0 0 0,0 0 0,0 0 0,0 0 0,0 0 0,1-1 0,-1 1-1,1-1 1,-1 0 0,1 1 0,-1-1 0,1 0 0,0 0 0,0-1 0,-1 1 0,1-1 0,4 1 0,11 2-91,0-2 0,0 1 0,25-3 0,-40 1 61,10-1-49,0-1 0,-1 0 1,0-1-1,1 0 0,-1-1 0,0 0 0,-1-1 0,1 0 0,-1-1 0,15-10 1,-18 10 29,1 0 0,-1 0-1,0-1 1,-1 0 0,0 0 0,0-1 0,0 0 0,-1-1 0,0 1 0,-1-1 0,0 0 0,0 0 0,4-14 0,-2-5-60,-2-2 0,0 1-1,0-49 1,-6-80 1518,0 117 634,6 141-2103,22 124 1,-17-156 56,-9-55-19,0-3-93,0-1 0,1 0 0,0 1-1,0-1 1,8 17 0,-9-24 98,0 0 0,0-1 0,0 1 0,1 0 0,-1 0 1,1-1-1,-1 1 0,1-1 0,-1 1 0,1-1 0,0 0 1,0 1-1,0-1 0,0 0 0,0 0 0,0-1 0,0 1 1,0 0-1,0-1 0,0 1 0,0-1 0,0 1 0,1-1 0,-1 0 1,0 0-1,0 0 0,0 0 0,1-1 0,-1 1 0,0-1 1,2 0-1,4-1 19,0-1 0,0 0 1,0 0-1,0-1 1,-1 1-1,1-2 0,-1 1 1,0-1-1,-1 0 1,1-1-1,7-7 1,7-11 34,32-45 1,-11 14 123,-42 54-158,1 0 1,0 1-1,0-1 1,0 1-1,0-1 0,0 1 1,0-1-1,0 1 0,0 0 1,0-1-1,0 1 1,0 0-1,0 0 0,0 0 1,0 0-1,0 0 0,0 0 1,0 0-1,0 0 0,0 0 1,0 1-1,0-1 1,0 0-1,0 1 0,0-1 1,0 0-1,0 1 0,0-1 1,0 1-1,0 0 0,0-1 1,1 2-1,25 22-179,-27-24 176,52 64-1698,-34-34-550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6.045"/>
    </inkml:context>
    <inkml:brush xml:id="br0">
      <inkml:brushProperty name="width" value="0.05" units="cm"/>
      <inkml:brushProperty name="height" value="0.05" units="cm"/>
      <inkml:brushProperty name="color" value="#E71224"/>
    </inkml:brush>
  </inkml:definitions>
  <inkml:trace contextRef="#ctx0" brushRef="#br0">1 170 20153,'0'0'4309,"0"18"-4258,3 29-54,14 64 0,8 69 35,-24-114-131,-2-57-115,1-42 143,0 19 44,0-95-49,-16-129 0,12 184 647,4 57-572,1 0-1,0 0 1,0 1-1,0-1 1,0 0 0,0 0-1,1 0 1,-1 0-1,1-1 1,0 1-1,0 0 1,4 3-1,36 38-46,-18-21 33,101 138-185,-52-62-107,-71-96 231,0 0 0,0-1 1,1 1-1,-1 0 0,0-1 1,1 1-1,0-1 1,0 0-1,-1 0 0,1 0 1,5 2-1,-8-4 73,1 0-1,-1 0 1,1 0-1,-1 0 1,1 0-1,-1 0 1,1 0-1,-1 0 1,1 0 0,-1-1-1,0 1 1,1 0-1,-1 0 1,1 0-1,-1-1 1,1 1-1,-1 0 1,0 0 0,1-1-1,-1 1 1,1 0-1,-1-1 1,0 1-1,1 0 1,-1-1 0,0 1-1,1-1 1,7-26 454,0-23-156,-3 0 0,0-72-1,-6 98-200,-1 1 0,-1 0 0,-1 0 0,0 0 0,-2 0 0,-1 1 0,-14-32 0,-19-25 573,39 76-635,1 8-165,1-1 1,0 1-1,1 0 1,-1 0-1,1-1 1,0 1-1,0-1 1,0 0-1,1 0 0,-1 1 1,1-1-1,0-1 1,0 1-1,1 0 1,-1-1-1,1 0 1,4 4-1,0 0-90,36 35-2376,-5-4-4167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1.481"/>
    </inkml:context>
    <inkml:brush xml:id="br0">
      <inkml:brushProperty name="width" value="0.05" units="cm"/>
      <inkml:brushProperty name="height" value="0.05" units="cm"/>
      <inkml:brushProperty name="color" value="#004F8B"/>
    </inkml:brush>
  </inkml:definitions>
  <inkml:trace contextRef="#ctx0" brushRef="#br0">133 526 16632,'0'0'3380,"0"-19"-2281,1-8-765,-3-62 538,2 87-861,0 1 0,0-1 0,0 0 0,0 1 0,0-1 0,-1 0 0,1 1 0,0-1 0,-1 1 0,1-1 0,-1 1 0,0-1 0,1 1 0,-1 0 0,0-1 0,0 1 0,0 0 0,0-1 0,0 1 0,0 0 0,-1 0 0,-1-2 0,1 3-11,1 0-1,-1 0 0,1-1 1,0 1-1,-1 0 0,1 1 1,-1-1-1,1 0 0,-1 0 1,1 1-1,-1-1 0,1 1 1,0-1-1,-1 1 0,1-1 1,0 1-1,0 0 0,-1 0 1,0 1-1,-7 5-15,1 0 0,0 0 0,1 1 0,0 0 0,-7 9 0,9-10 16,1 0 0,0 0-1,1 0 1,-1 1 0,1-1 0,1 1 0,-1 0-1,2 0 1,-1 0 0,1 0 0,0 0-1,0 15 1,1-21-1,0 0 0,0 0-1,1 0 1,-1-1 0,1 1 0,-1 0-1,1 0 1,-1 0 0,1 0-1,0 0 1,0-1 0,0 1 0,0 0-1,0-1 1,0 1 0,1-1-1,-1 1 1,0-1 0,1 0 0,1 2-1,1 0-7,1-1 1,-1 1-1,1-1 0,0 0 0,0 0 0,0 0 0,8 1 0,10 0-62,1 0 0,39-1 0,-50-2 33,3 0-19,23 1-202,0-2 1,64-9-1,-93 9 192,0-2 0,0 1 0,0-1 0,0 0-1,-1-1 1,1 0 0,-1-1 0,0 0 0,0 0-1,-1-1 1,1 0 0,-1-1 0,-1 0 0,1 0-1,8-11 1,-12 12 75,0-1 0,0 0 0,-1 0 0,0 0 0,0-1 0,-1 1 0,0-1 0,0 0-1,-1 0 1,0 1 0,0-1 0,-1 0 0,1 0 0,-2 0 0,1 0 0,-1 0 0,-1 1 0,-2-9 0,-3-11 173,-1 2 0,-2-1 0,-23-43 0,3 13 177,-30-62 1203,62 122-1459,10 25 291,24 44 0,-7-26-399,125 181-167,-133-201 115,0-2-1,2 0 1,1-1 0,1-2 0,1 0-1,29 18 1,-40-32-141,0 0-1,0-1 1,1-1 0,0-1-1,0 0 1,0-1 0,0 0 0,1-2-1,-1 0 1,1 0 0,0-2-1,0 0 1,-1-1 0,1-1-1,0 0 1,30-9 0,-42 9 94,0 0-1,-1 0 1,1 0 0,-1-1 0,0 0 0,0 0 0,0 0 0,0 0 0,0 0-1,0-1 1,-1 0 0,0 1 0,0-1 0,0-1 0,0 1 0,0 0-1,-1-1 1,0 1 0,0-1 0,2-7 0,-1-4-56,0-1 1,-1 0-1,0 0 0,-2-29 1,-1 25 295,1 15 66,0 1-1,-1 0 1,1-1 0,-1 1 0,-1 0-1,1 0 1,-1 0 0,0 0 0,0 0-1,0 0 1,-1 0 0,0 1-1,-3-6 1,4 9-137,1-1 0,-1 0 0,0 1 0,1-1-1,-1 1 1,0 0 0,0 0 0,0-1 0,0 1 0,0 1 0,0-1-1,0 0 1,0 0 0,-1 1 0,1-1 0,0 1 0,0 0 0,-1 0-1,1 0 1,0 0 0,0 0 0,-1 0 0,1 0 0,0 1-1,0-1 1,0 1 0,-1 0 0,1-1 0,0 1 0,0 0 0,0 0-1,0 0 1,0 1 0,1-1 0,-4 3 0,-9 6-74,1 0 0,1 0 1,0 2-1,-15 17 0,23-24 10,-1 0 0,1 1 0,0 0 0,1 0 0,0 0-1,0 0 1,0 0 0,1 1 0,-1-1 0,2 1 0,-1 0-1,1-1 1,-1 11 0,2-11 49,0-3-119,-1 1 1,1-1-1,0 1 0,1-1 0,-1 1 1,1-1-1,-1 0 0,1 1 0,2 4 1,-2-6 7,1-1 1,-1 0-1,0 0 1,1 0-1,-1 0 1,1 0-1,-1 0 1,1 0-1,0 0 1,-1-1-1,1 1 1,0 0-1,-1-1 1,1 0 0,0 1-1,0-1 1,0 0-1,-1 0 1,1 0-1,0 0 1,2 0-1,5 0-88,1-1-1,0 0 1,-1 0-1,1-1 1,-1 0-1,0 0 1,1-1-1,-1-1 1,0 1-1,-1-1 1,1-1-1,10-7 1,3-4 591,-1-1 0,-1-1 0,21-24 0,-40 41-379,0 0 0,0 0 0,0 0 0,0 0 0,0 0 0,1 0-1,-1 1 1,0-1 0,0 0 0,0 1 0,1-1 0,-1 1 0,0-1 0,1 1 0,-1 0 0,0 0-1,1-1 1,-1 1 0,0 0 0,1 0 0,-1 0 0,1 0 0,-1 1 0,0-1 0,1 0 0,-1 0-1,0 1 1,2 0 0,33 25-417,-17-11 470,-4-6-110,-1 0 0,2-1 0,-1-1 0,1 0 0,1-2 0,-1 1 0,1-2 0,21 3 0,-30-5-229,-1-1-1,1-1 1,-1 1-1,0-1 0,1 0 1,-1-1-1,1 0 1,-1 0-1,0-1 1,0 0-1,0 0 1,0-1-1,0 1 0,0-2 1,0 1-1,-1-1 1,0 0-1,0 0 1,0 0-1,0-1 0,8-9 1,-11 10-681,0-1 1,0 1-1,0-1 1,0 0-1,-1 0 1,0-1-1,0 1 1,2-9-1,-2 4-36,-1 1-1,0-1 1,0 0-1,-1-15 1,-10-39 687,-10 8 5472,-6-4-839,9 19-1513,-2 0 0,-33-52 0,52 93-2837,0 1 1,0-1-1,0 0 0,0 0 0,0 0 1,0 1-1,0-1 0,0 0 1,0 0-1,-1 0 0,1 1 1,0-1-1,0 0 0,0 0 1,0 0-1,0 0 0,0 1 1,0-1-1,-1 0 0,1 0 0,0 0 1,0 0-1,0 0 0,0 0 1,-1 1-1,1-1 0,0 0 1,0 0-1,0 0 0,-1 0 1,1 0-1,0 0 0,0 0 1,0 0-1,0 0 0,-1 0 0,1 0 1,0 0-1,0 0 0,0 0 1,-1 0-1,1 0 0,0 0 1,0 0-1,0 0 0,-1 0 1,1 0-1,0-1 0,0 1 0,0 0 1,0 0-1,-1 0 0,1 0 1,0 0-1,0 0 0,0-1 1,0 1-1,-1 0 0,1 26-340,1-19 435,-2 19-156,0-7 26,1 0-1,0 1 1,1-1-1,1 0 1,1 0 0,1-1-1,0 1 1,1-1-1,12 27 1,-5-22-238,3 4 185,22 58-1,-34-75-766,0 1 0,-1 0 0,0 0-1,0 0 1,-1 14 0,-1 6-11203</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6.429"/>
    </inkml:context>
    <inkml:brush xml:id="br0">
      <inkml:brushProperty name="width" value="0.05" units="cm"/>
      <inkml:brushProperty name="height" value="0.05" units="cm"/>
      <inkml:brushProperty name="color" value="#E71224"/>
    </inkml:brush>
  </inkml:definitions>
  <inkml:trace contextRef="#ctx0" brushRef="#br0">165 1 21178,'0'0'2868,"-22"19"-2655,-68 65-133,85-79-77,0 0 0,1 0 0,-1 0 0,1 1 0,0 0 1,1-1-1,-1 1 0,1 1 0,0-1 0,1 0 0,0 1 0,0 0 0,0-1 0,1 1 0,-1 0 0,2 0 0,-1 0 0,1 0 0,0 0 1,1 9-1,0 7-1,-1-20-32,1-1 0,-1 1 1,1-1-1,0 0 0,0 1 0,0-1 1,0 0-1,0 0 0,0 0 0,1 0 1,-1 0-1,1 0 0,-1 0 0,1 0 1,0-1-1,0 1 0,-1-1 0,1 1 1,0-1-1,1 0 0,-1 0 0,0 1 1,0-2-1,0 1 0,1 0 1,-1 0-1,0-1 0,1 1 0,-1-1 1,1 0-1,3 1 0,4 0-127,-1 0 1,1-1-1,0 0 0,0 0 0,0-1 1,18-4-1,-25 4 147,0 0 1,0 0-1,0-1 0,-1 1 1,1-1-1,0 1 0,-1-1 1,1 0-1,-1 0 0,1-1 1,-1 1-1,0 0 1,0-1-1,0 1 0,0-1 1,0 0-1,-1 0 0,1 1 1,-1-1-1,0 0 0,0 0 1,0-1-1,0 1 0,0 0 1,-1 0-1,1 0 1,-1 0-1,0-1 0,0-3 1,0 0 38,-1 0 0,1 1 0,-1-1 0,-1 0 0,1 1 0,-1-1 0,0 1 0,0 0 0,-1-1 0,0 1 0,0 0 0,-1 1 0,-4-7 0,0 2 3,-1 0 0,0 0-1,-1 1 1,0 0 0,0 1-1,-1 0 1,-16-8 0</inkml:trace>
  <inkml:trace contextRef="#ctx0" brushRef="#br0" timeOffset="0.99">165 1 19353</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6.816"/>
    </inkml:context>
    <inkml:brush xml:id="br0">
      <inkml:brushProperty name="width" value="0.05" units="cm"/>
      <inkml:brushProperty name="height" value="0.05" units="cm"/>
      <inkml:brushProperty name="color" value="#E71224"/>
    </inkml:brush>
  </inkml:definitions>
  <inkml:trace contextRef="#ctx0" brushRef="#br0">1 61 19353,'46'73'1673,"-46"-72"-1633,0 0 0,1-1 1,-1 1-1,1 0 1,-1 0-1,1-1 1,-1 1-1,1-1 0,-1 1 1,1 0-1,-1-1 1,1 1-1,0-1 1,-1 1-1,1-1 0,0 0 1,-1 1-1,1-1 1,0 0-1,0 1 1,0-1-1,-1 0 0,1 0 1,0 0-1,0 0 1,0 0-1,-1 0 1,1 0-1,0 0 0,0 0 1,0 0-1,-1 0 1,1 0-1,0 0 1,0-1-1,-1 1 0,1 0 1,0-1-1,1 0 1,4-1 246,5-1-215,1 2-1,0-1 0,0 2 0,0-1 1,1 2-1,-1-1 0,0 2 0,-1 0 1,1 0-1,14 5 0,-22-5-77,1 0 1,0 0-1,-1 1 0,0-1 1,1 1-1,-1 0 0,0 1 0,0-1 1,-1 1-1,1-1 0,-1 1 1,0 0-1,0 0 0,0 1 1,0-1-1,-1 0 0,1 1 0,-1 0 1,-1 0-1,1-1 0,-1 1 1,1 0-1,-1 0 0,-1 0 1,1 0-1,-1 7 0,0 107 107,-3-145 49,2 1-1,0-1 0,1 1 0,2-1 1,5-29-1,-4 41-190,1 1 1,0-1-1,0 1 0,2 0 1,0 1-1,0-1 1,1 1-1,1 0 0,0 1 1,0-1-1,11-10 1,-16 19-123,1 0 0,-1 0 0,1 0 1,-1 0-1,1 1 0,0-1 1,0 1-1,0 0 0,1 0 0,-1 0 1,0 1-1,1-1 0,-1 1 0,1 0 1,-1 1-1,1-1 0,-1 1 0,10 0 1,8 0-3992</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7.801"/>
    </inkml:context>
    <inkml:brush xml:id="br0">
      <inkml:brushProperty name="width" value="0.05" units="cm"/>
      <inkml:brushProperty name="height" value="0.05" units="cm"/>
      <inkml:brushProperty name="color" value="#E71224"/>
    </inkml:brush>
  </inkml:definitions>
  <inkml:trace contextRef="#ctx0" brushRef="#br0">1 485 20489,'0'0'2588,"26"12"-2542,82 41-38,-104-51-11,-1 1 0,1 0 1,0 0-1,-1 1 0,0-1 1,0 1-1,0-1 0,0 1 1,0 0-1,-1 0 0,0 0 1,0 0-1,0 1 0,0-1 1,0 0-1,-1 1 0,0 0 1,0-1-1,0 1 0,-1 0 1,0-1-1,1 1 0,-2 0 1,1-1-1,0 1 0,-1 0 1,-1 5-1,0 14-16,2-31-3,-1-7-26,1 1 1,1-1-1,0 1 1,1-1-1,0 1 1,6-19-1,6-4 99,-8 17 50,1 1 1,1-1-1,14-23 1,-21 42-90,0-1 0,-1 0 0,1 0 0,0 1 0,0-1 0,0 0 0,0 1 0,0-1 1,-1 1-1,1-1 0,0 1 0,0-1 0,0 1 0,0 0 0,0-1 0,1 1 0,-1 0 1,0 0-1,0 0 0,0 0 0,0 0 0,0 0 0,0 0 0,0 0 0,0 0 0,0 1 0,0-1 1,0 0-1,0 1 0,0-1 0,0 1 0,0-1 0,0 1 0,0-1 0,0 1 0,0 0 1,-1-1-1,3 3 0,30 30-147,-30-30 155,7 8-22,-1 1 0,0-1 0,-1 2 1,0-1-1,-1 1 0,0 1 0,-1-1 0,-1 1 0,8 28 0,-13-42-5,0 1 0,0-1-1,0 0 1,0 1 0,0-1-1,0 1 1,0-1 0,1 0-1,-1 1 1,0-1 0,0 0-1,0 1 1,0-1-1,1 0 1,-1 1 0,0-1-1,0 0 1,1 0 0,-1 1-1,0-1 1,0 0 0,1 0-1,-1 1 1,0-1 0,1 0-1,-1 0 1,0 0 0,1 1-1,-1-1 1,0 0 0,1 0-1,-1 0 1,1 0-1,-1 0 1,0 0 0,1 0-1,15-8 3,10-19 88,-14 10-84,-2 0 1,0 0 0,13-31-1,0-1 136,-12 37 123,-2 19-219,3 28-197,-9-24 152,4 13-31,-3-10 50,1 0 0,0 0 0,0 0 0,15 23 0,-17-33-22,0 0-1,0 0 0,0-1 0,0 1 0,1-1 1,-1 0-1,1 0 0,0 0 0,0-1 0,0 1 1,0-1-1,1 0 0,-1 0 0,1-1 0,-1 1 1,1-1-1,-1 0 0,1 0 0,8 0 0,6 0-252,-1-1 0,1-1-1,-1 0 1,1-2 0,-1 0-1,0-1 1,0-1 0,0-1-1,27-12 1,-37 14 132,0 1 0,0-2 0,0 1 1,-1-1-1,0 0 0,0 0 0,0-1 0,-1 0 0,1-1 0,-1 1 0,-1-1 0,1 0 1,-1-1-1,-1 1 0,1-1 0,-1 0 0,-1 0 0,1 0 0,-1 0 0,-1-1 1,1 1-1,0-12 0,-2 8 412,0-1 1,-1 0-1,0 0 1,-1 1-1,-4-21 1,4 31-219,1 0 1,0 0-1,-1 0 1,0 0 0,1 0-1,-1 0 1,0 0-1,0 1 1,0-1-1,0 0 1,0 0-1,-1 1 1,1-1-1,0 1 1,-1-1 0,1 1-1,-1 0 1,1 0-1,-1-1 1,0 1-1,0 0 1,1 0-1,-1 1 1,0-1-1,0 0 1,0 1-1,0-1 1,0 1 0,0-1-1,0 1 1,0 0-1,0 0 1,0 0-1,0 0 1,0 0-1,0 0 1,0 1-1,0-1 1,0 1 0,0-1-1,0 1 1,0 0-1,0 0 1,-3 2-1,-2 1-61,-1 1 1,1 0-1,-1 0 0,2 1 1,-1 0-1,-8 10 0,-2 1-2,-3 2 26,0 1-1,-20 29 1,34-43-73,1 2 0,1-1-1,-1 0 1,1 1 0,1 0 0,-1 0-1,1 0 1,1 0 0,-1 0 0,1 1 0,-1 16-1,26-34-51,-4 0 168,-1 1 0,1 0 0,1 2 0,23-5 0,-33 9-73,0 1 1,0 0-1,1 0 1,-1 2-1,0-1 1,1 1-1,-1 0 1,0 1-1,0 1 1,15 4-1,-5 1-19,2-1 0,-1-1 0,1-1 0,0 0 0,0-2 0,43 1 0,-57-5-10,1 1-1,0-1 1,-1-1 0,1 0-1,-1 0 1,0 0 0,0-1 0,0 0-1,0-1 1,0 0 0,-1 0 0,1-1-1,-1 0 1,0 0 0,-1 0-1,1-1 1,-1 0 0,0 0 0,0-1-1,7-11 1,-7 7 21,-1-1 1,0 1-1,-1-1 0,0 0 1,0 0-1,-1 0 0,-1 0 0,0 0 1,-1-1-1,-1-23 0,0 11 128,-2 1-1,-1-1 1,-1 1-1,-10-36 0,-47-92 1494,45 117-1035,13 53-402,0 1 0,2-1 0,0 21-1,1-2-156,2 0 0,2 0-1,1 0 1,2 0 0,1-1 0,2 0-1,29 68 1,-31-88-60,1-1 0,0 1 0,1-2 0,0 1 0,1-2 0,1 1 0,0-2-1,18 15 1,-20-19-101,1 0 0,0-1 0,1-1 0,0 0-1,0 0 1,0-1 0,1-1 0,0 0 0,0-1 0,0 0-1,0-1 1,14 1 0,-21-3 43,-1 0 1,0 0 0,1 0-1,-1 0 1,0-1-1,0 0 1,1 0-1,-1-1 1,0 0-1,0 1 1,0-2-1,-1 1 1,1 0-1,0-1 1,-1 0-1,0 0 1,1-1-1,-1 1 1,0-1-1,-1 1 1,1-1-1,-1-1 1,0 1 0,0 0-1,4-8 1,3-9-265,-2 1 1,0-1 0,-1 0-1,7-40 1,-8 32 524,-3 16 551,-1-1-1,-1 1 1,0-21 0,-1 32 306,0 5-456,0 287-1147</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8.134"/>
    </inkml:context>
    <inkml:brush xml:id="br0">
      <inkml:brushProperty name="width" value="0.05" units="cm"/>
      <inkml:brushProperty name="height" value="0.05" units="cm"/>
      <inkml:brushProperty name="color" value="#E71224"/>
    </inkml:brush>
  </inkml:definitions>
  <inkml:trace contextRef="#ctx0" brushRef="#br0">9 45 21898,'0'0'3554,"-8"-43"-3634,37 41-433,4 2-511,0 0-897,-16 7-4962</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9.017"/>
    </inkml:context>
    <inkml:brush xml:id="br0">
      <inkml:brushProperty name="width" value="0.05" units="cm"/>
      <inkml:brushProperty name="height" value="0.05" units="cm"/>
      <inkml:brushProperty name="color" value="#E71224"/>
    </inkml:brush>
  </inkml:definitions>
  <inkml:trace contextRef="#ctx0" brushRef="#br0">0 344 15447,'0'0'7782,"27"1"-7643,164 0-104,-184-1-38,1 0 1,-1 1 0,0 0 0,0 0-1,0 0 1,-1 1 0,1 0 0,0 0-1,0 1 1,-1 0 0,0 0 0,12 8-1,-14-8-1,0 1-1,-1-1 0,0 0 0,0 1 0,0 0 0,0 0 0,0 0 0,-1 0 0,1 0 0,-1 1 0,0-1 0,-1 1 0,1-1 0,-1 1 0,0-1 0,0 1 0,0 0 1,-1 0-1,1 8 0,-1-7 0,0 0 1,-1 1 0,0-1 0,1 0-1,-2 0 1,1 0 0,-1 0 0,0 0-1,0 0 1,-1 0 0,0 0 0,0-1-1,-7 11 1,0-5-62,-1 0 1,-1-1-1,1 0 0,-19 11 0,29-20 57,-2 1 2,-31 27-371,33-28 364,1-1 0,-1 1-1,0 0 1,0-1-1,1 1 1,-1 0 0,1 0-1,-1 0 1,1-1-1,-1 1 1,1 0 0,-1 0-1,1 0 1,0 0-1,-1 0 1,1 0 0,0 0-1,0 0 1,0 0-1,0 0 1,0 0-1,0 0 1,0 0 0,0 0-1,0-1 1,0 1-1,0 0 1,1 0 0,-1 0-1,0 0 1,1 0-1,-1 0 1,1 0 0,-1 0-1,1-1 1,-1 1-1,1 0 1,-1 0 0,1-1-1,0 1 1,1 1-1,53 32 29,-39-25 5,0 0 0,0 1 0,-1 1 0,-1 1 0,1 0 0,23 27 0,-31-29 25,-1 0 0,0 1 0,-1-1 0,0 1 0,0 0 0,-1 1 0,-1-1 0,0 1 1,0 0-1,1 23 0,-3-30-8,-1 1 1,0 0 0,0 0 0,0 0-1,0-1 1,-1 1 0,0 0-1,-1-1 1,1 1 0,-1 0 0,0-1-1,0 0 1,-1 1 0,1-1 0,-1 0-1,0 0 1,-1-1 0,1 1-1,-1-1 1,0 1 0,0-1 0,0 0-1,-9 6 1,8-8 68,1 1-1,-1-1 1,1 1-1,-1-2 1,0 1-1,0 0 1,0-1-1,0 0 1,0 0-1,0 0 1,0-1-1,-1 0 1,-8 0-1,11-1-59,1 0 0,-1 0 0,1 0-1,-1 0 1,1 0 0,-1 0 0,1-1 0,0 1 0,-1-1-1,1 0 1,0 0 0,0 0 0,0 0 0,0 0-1,1 0 1,-1 0 0,1-1 0,-1 1 0,1 0 0,0-1-1,0 1 1,0-1 0,0 0 0,0 1 0,0-1-1,0-3 1,-2-8-93,1 0-1,0-1 1,1 1-1,0-1 1,2 0-1,-1 1 1,2-1-1,0 1 1,0 0-1,2-1 1,-1 1-1,2 1 1,0-1-1,1 0 1,0 1-1,14-21 1,4 1-355,1 0 0,2 2 1,1 1-1,46-37 0,136-88-2799,-70 55 2356,-134 97 4543,-16 15-3111,-20 18-893,3-8 409,14-12-75,0 1 1,1 0-1,0 1 1,0 0-1,1 1 1,1 0-1,0 1 1,-9 16-1,19-30-57,0 0-1,0 1 1,0-1-1,0 0 1,0 0 0,-1 1-1,1-1 1,0 0-1,0 0 1,0 1-1,0-1 1,0 0 0,0 1-1,0-1 1,0 0-1,0 0 1,0 1-1,0-1 1,0 0-1,0 0 1,0 1 0,0-1-1,1 0 1,-1 0-1,0 1 1,0-1-1,0 0 1,0 0 0,0 1-1,1-1 1,-1 0-1,0 0 1,0 0-1,0 1 1,1-1 0,-1 0-1,0 0 1,0 0-1,1 0 1,-1 0-1,0 1 1,0-1 0,1 0-1,16 0-516,18-7-16,-15 0 165,-1 0 0,0-2 0,20-12 0,16-7 2043,-54 28-591,10 0-902,-2 2 1,1-1-1,0 1 1,0 1-1,-1 0 0,11 4 1,44 11-155,-40-14-150,1-2 1,-1 0 0,1-2 0,0-1 0,34-5 0,-53 6 75,0-2 1,0 1 0,-1 0 0,1-1 0,0 0 0,-1-1 0,0 1-1,1-1 1,-1 0 0,0 0 0,-1-1 0,1 1 0,0-1-1,-1 0 1,0 0 0,0-1 0,0 1 0,-1-1 0,1 0-1,-1 0 1,0 0 0,0-1 0,-1 1 0,0 0 0,0-1-1,0 0 1,-1 1 0,2-8 0,1-13 357,-1-1 0,-1 0-1,-1 1 1,-2-1 0,0 1 0,-2-1 0,-1 1 0,-1 0-1,-1 0 1,-1 0 0,-1 1 0,-2 0 0,-17-33 0,22 115 305,5-51-591,-1 27 6,1 0 1,2 0-1,0-1 1,3 1-1,0-1 1,20 60-1,-11-60 22,3-1 0,21 33 0,-17-31-660,19 42-1,-38-66 158</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9.384"/>
    </inkml:context>
    <inkml:brush xml:id="br0">
      <inkml:brushProperty name="width" value="0.05" units="cm"/>
      <inkml:brushProperty name="height" value="0.05" units="cm"/>
      <inkml:brushProperty name="color" value="#E71224"/>
    </inkml:brush>
  </inkml:definitions>
  <inkml:trace contextRef="#ctx0" brushRef="#br0">0 0 20345,'0'0'3375,"22"1"-3233,272 7-1022,-84-6-2581,-180-4 2779,-6 1 4093,-23 14-2923,1 5-274,1 0 0,1 0 1,9 24-1,-12-36-282,1-1 0,0 0 0,1 0 0,-1 0 0,1 0 0,0 0 1,0 0-1,1-1 0,-1 0 0,1 1 0,0-1 0,0-1 1,0 1-1,1 0 0,7 3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29.726"/>
    </inkml:context>
    <inkml:brush xml:id="br0">
      <inkml:brushProperty name="width" value="0.05" units="cm"/>
      <inkml:brushProperty name="height" value="0.05" units="cm"/>
      <inkml:brushProperty name="color" value="#E71224"/>
    </inkml:brush>
  </inkml:definitions>
  <inkml:trace contextRef="#ctx0" brushRef="#br0">25 29 22602,'0'0'3586,"-25"-28"-3666,29 46-2209,9 16 528,3 3-1712</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0.085"/>
    </inkml:context>
    <inkml:brush xml:id="br0">
      <inkml:brushProperty name="width" value="0.05" units="cm"/>
      <inkml:brushProperty name="height" value="0.05" units="cm"/>
      <inkml:brushProperty name="color" value="#E71224"/>
    </inkml:brush>
  </inkml:definitions>
  <inkml:trace contextRef="#ctx0" brushRef="#br0">213 110 22058,'0'0'2484,"-21"8"-2452,12-5-44,-6 1-8,0 1 0,1 0-1,0 1 1,0 1 0,1 0 0,0 1-1,0 0 1,1 1 0,0 1-1,-15 15 1,24-22-88,1 1 0,-1 0 1,1 0-1,0 0 0,1 1 0,-1-1 0,1 0 1,-1 1-1,1-1 0,1 1 0,-1-1 0,1 1 0,-1-1 1,1 1-1,1 6 0,-1-9-32,1-1 62,-1 0 0,0 0-1,1 0 1,-1 0 0,1 0-1,-1 0 1,1 0 0,-1 0-1,1 0 1,0 0 0,-1 0-1,1 0 1,0 0 0,0-1-1,0 1 1,-1 0-1,1-1 1,0 1 0,0-1-1,0 1 1,0-1 0,0 1-1,0-1 1,0 1 0,1-1-1,-1 0 1,0 0 0,0 0-1,0 0 1,0 1 0,2-2-1,44 3-1280,-35-2 933,-6 0 294,0 0 0,1-1-1,-1 0 1,1 0 0,-1 0 0,0 0 0,0-1 0,1 0 0,-1-1 0,0 1 0,-1-1 0,1 0 0,-1-1 0,1 1 0,-1-1-1,0 0 1,0-1 0,0 1 0,-1-1 0,0 0 0,4-5 0,3-8 955,-1 0 0,0-1-1,-2-1 1,13-39 0,-5 12 1794,-17 47-2583,1 0-1,0-1 0,0 1 1,0-1-1,0 1 0,0-1 1,1 1-1,-1 0 0,0-1 1,0 1-1,0-1 0,0 1 1,0-1-1,0 1 0,1 0 1,-1-1-1,0 1 0,0 0 1,1-1-1,-1 1 0,0 0 1,0-1-1,1 1 0,-1 0 1,0 0-1,1-1 0,-1 1 1,1 0-1,-1 0 0,0-1 1,1 1-1,-1 0 0,0 0 1,1 0-1,-1 0 0,1 0 1,-1 0-1,1 0 0,-1 0 1,0 0-1,1 0 0,-1 0 1,1 0-1,-1 0 0,1 0 1,-1 0-1,0 0 0,1 0 1,-1 0-1,1 1 0,-1-1 1,0 0-1,1 0 0,-1 1 1,0-1-1,1 0 0,-1 0 1,0 1-1,1-1 0,-1 0 0,0 1 1,0-1-1,1 0 0,-1 1 1,0 0-1,15 29-245,-14-27 273,18 49-119,-10-25 63,2-1-1,0 0 1,21 34-1,-32-59-18,1 1 0,0-1 0,1 1-1,-1-1 1,0 0 0,0 0-1,0 0 1,1 1 0,-1-1 0,1 0-1,-1 0 1,1-1 0,-1 1 0,1 0-1,-1 0 1,1-1 0,0 1 0,-1-1-1,1 0 1,0 1 0,0-1-1,-1 0 1,1 0 0,0 0 0,-1 0-1,1 0 1,0 0 0,0-1 0,-1 1-1,1-1 1,0 1 0,-1-1 0,1 1-1,0-1 1,-1 0 0,1 0-1,-1 0 1,0 0 0,2-1 0,8-7 24,-1 1 0,0-2 0,0 1 1,10-14-1,-4 5-64,94-116 76,-57 65-20,-34 52 25,-19 17-26,0 0-1,1 0 1,-1 0-1,0 0 0,1 0 1,-1-1-1,0 1 0,0 0 1,1 0-1,-1 0 1,0 0-1,1 0 0,-1 0 1,0 1-1,0-1 1,1 0-1,-1 0 0,0 0 1,0 0-1,1 0 0,-1 0 1,0 0-1,0 1 1,1-1-1,-1 0 0,0 0 1,0 0-1,1 0 0,-1 1 1,0-1-1,0 0 1,0 0-1,0 1 0,1-1 1,-1 0-1,0 0 0,0 1 1,0-1-1,3 43-68,-3-28 3,-2 56 40,1-18 108,5 60 0,-4-112-83,1 1 0,-1 0 0,1 0 0,-1 0-1,1 0 1,0-1 0,-1 1 0,1 0-1,0-1 1,0 1 0,0 0 0,0-1-1,1 0 1,-1 1 0,0-1 0,1 0 0,-1 1-1,1-1 1,-1 0 0,1 0 0,3 1-1,-1 0 16,1 0 0,0 0 0,0-1-1,0 0 1,0 0 0,0 0 0,0-1 0,7 0-1,-4 1-156,-1-2 0,1 1 0,0-1-1,-1-1 1,0 1 0,1-1-1,-1 0 1,0-1 0,0 0 0,0 0-1,10-6 1,10-20-2859</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1.210"/>
    </inkml:context>
    <inkml:brush xml:id="br0">
      <inkml:brushProperty name="width" value="0.05" units="cm"/>
      <inkml:brushProperty name="height" value="0.05" units="cm"/>
      <inkml:brushProperty name="color" value="#E71224"/>
    </inkml:brush>
  </inkml:definitions>
  <inkml:trace contextRef="#ctx0" brushRef="#br0">0 325 14118,'0'0'4069,"39"6"-3039,64 9 149,145 2 0,1831-87 1814,-492 3-2816,-35-7-129,398 12-112,-1459 56-102,24-10-86,40-1-339,-154 17 487,-401-26-4599,0 1-6655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1.568"/>
    </inkml:context>
    <inkml:brush xml:id="br0">
      <inkml:brushProperty name="width" value="0.05" units="cm"/>
      <inkml:brushProperty name="height" value="0.05" units="cm"/>
      <inkml:brushProperty name="color" value="#E71224"/>
    </inkml:brush>
  </inkml:definitions>
  <inkml:trace contextRef="#ctx0" brushRef="#br0">5 4 19625,'0'0'5298,"-5"-3"-5282,5 19-3297,0 10 800,0 4-3234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1.825"/>
    </inkml:context>
    <inkml:brush xml:id="br0">
      <inkml:brushProperty name="width" value="0.05" units="cm"/>
      <inkml:brushProperty name="height" value="0.05" units="cm"/>
      <inkml:brushProperty name="color" value="#004F8B"/>
    </inkml:brush>
  </inkml:definitions>
  <inkml:trace contextRef="#ctx0" brushRef="#br0">1 9 18024,'0'0'3725,"35"-1"-3787,239-2-530,-187 0 9,-40 1 253,66 5 0,-112-1 347,0-1 0,-1 0 0,1 1-1,-1-1 1,0 0 0,1 1 0,-1-1 0,0 0 0,0 1 0,0-1 0,0 1 0,0-1 0,0 0 0,-1 3 0,1-1 68,-2 55 1280,1-29-936,0 0 0,6 48-1,-4-74-510,0 0 0,-1-1 0,1 1 0,0-1-1,0 1 1,0-1 0,0 1 0,1-1 0,-1 0 0,1 1-1,0-1 1,-1 0 0,1 0 0,0 0 0,0-1-1,0 1 1,0 0 0,0-1 0,1 1 0,-1-1-1,1 0 1,-1 0 0,0 0 0,1 0 0,3 1-1,3-2-3254</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1.935"/>
    </inkml:context>
    <inkml:brush xml:id="br0">
      <inkml:brushProperty name="width" value="0.05" units="cm"/>
      <inkml:brushProperty name="height" value="0.05" units="cm"/>
      <inkml:brushProperty name="color" value="#E71224"/>
    </inkml:brush>
  </inkml:definitions>
  <inkml:trace contextRef="#ctx0" brushRef="#br0">1 219 20313,'0'0'4754,"0"2"-4754,8-2-2016,9 0 95,3 0-5923</inkml:trace>
  <inkml:trace contextRef="#ctx0" brushRef="#br0" timeOffset="1">394 38 21738,'0'0'2636,"22"0"-2527,430-17-2889,-435 12 2072,-17 0-173,-29-3-86,-69 7-2685,41 0 162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5.678"/>
    </inkml:context>
    <inkml:brush xml:id="br0">
      <inkml:brushProperty name="width" value="0.05" units="cm"/>
      <inkml:brushProperty name="height" value="0.05" units="cm"/>
      <inkml:brushProperty name="color" value="#008C3A"/>
    </inkml:brush>
  </inkml:definitions>
  <inkml:trace contextRef="#ctx0" brushRef="#br0">278 22 11045,'0'0'10210,"2"-14"-9155,-1 7-678,-2 9 1315,-9 31-1744,-2 1-1,-25 47 0,-2 7 3,8-6 46,14-33-5,-2-1 0,-2 0 1,-2-2-1,-43 65 0,65-110-18,-3-79-4975,4 26-3895</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6.032"/>
    </inkml:context>
    <inkml:brush xml:id="br0">
      <inkml:brushProperty name="width" value="0.05" units="cm"/>
      <inkml:brushProperty name="height" value="0.05" units="cm"/>
      <inkml:brushProperty name="color" value="#008C3A"/>
    </inkml:brush>
  </inkml:definitions>
  <inkml:trace contextRef="#ctx0" brushRef="#br0">1 34 18296,'0'0'4765,"14"-8"-4615,-4 2-145,-6 3-5,0 1-1,0-1 1,1 1 0,-1 0 0,0 0-1,1 0 1,0 1 0,4-2 0,-6 3-6,0 0 1,-1 0 0,1 1 0,-1-1 0,1 0-1,0 1 1,-1-1 0,1 1 0,-1 0-1,1 0 1,-1 0 0,0 0 0,1 1-1,-1-1 1,0 0 0,0 1 0,0 0 0,0-1-1,0 1 1,0 0 0,3 4 0,12 16-11,0 0 1,-2 1-1,-1 1 1,0 0-1,-2 1 1,-1 1-1,13 45 1,-13-31-311,-2 1 0,-1 0 0,-3 1 1,1 65-1,-7-87-2617,-2-10-3583</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6.399"/>
    </inkml:context>
    <inkml:brush xml:id="br0">
      <inkml:brushProperty name="width" value="0.05" units="cm"/>
      <inkml:brushProperty name="height" value="0.05" units="cm"/>
      <inkml:brushProperty name="color" value="#008C3A"/>
    </inkml:brush>
  </inkml:definitions>
  <inkml:trace contextRef="#ctx0" brushRef="#br0">0 38 18552,'0'0'4483,"199"-36"-4612,-125 35-463,-7 1-704,-22 0-2114</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6.752"/>
    </inkml:context>
    <inkml:brush xml:id="br0">
      <inkml:brushProperty name="width" value="0.05" units="cm"/>
      <inkml:brushProperty name="height" value="0.05" units="cm"/>
      <inkml:brushProperty name="color" value="#008C3A"/>
    </inkml:brush>
  </inkml:definitions>
  <inkml:trace contextRef="#ctx0" brushRef="#br0">1 47 20794,'0'0'1035,"22"21"-1009,67 68-18,-86-85-12,0-1 0,0 1 1,0 0-1,-1 0 0,1 0 0,-1 0 0,0 0 0,0 0 0,-1 1 0,1-1 0,-1 1 0,0-1 0,0 1 0,0 0 0,-1-1 0,0 1 0,0 0 0,0-1 0,0 1 1,-2 8-1,0 13 65,3-37 95,2 0-1,-1 0 1,1 1 0,1-1-1,0 1 1,1 0-1,0 0 1,6-10 0,13-29-74,5-13 32,-27 58-104,1 1 0,-1-1 0,0 0-1,1 1 1,0 0 0,0 0 0,0 0 0,0 0-1,0 0 1,1 1 0,-1-1 0,1 1-1,7-4 1,-10 6-16,0 0 0,0 0 0,1 0 0,-1 0 0,0 0 0,0 0 0,1 1 0,-1-1 0,0 0 0,0 1 0,0-1 0,1 0 0,-1 1 0,0 0 0,0-1 0,0 1 0,0 0 0,0-1 0,0 1 0,0 0 0,0 0 0,0 0 0,-1 0 0,1 0 0,0 0 0,-1 0-1,1 0 1,0 0 0,-1 0 0,1 1 0,16 40-64,-16-36 71,7 32-25,-7-31-1,-1-1-1,2 1 1,-1 0 0,1-1 0,0 1 0,0-1 0,0 0-1,6 9 1,-6-13-72,0-1 0,0 0 1,0 0-1,0 0 0,0-1 0,0 1 0,0 0 0,0-1 0,1 1 1,-1-1-1,0 0 0,0 0 0,0 0 0,1 0 0,2 0 0,36-5-2587,7-9-2721</inkml:trace>
  <inkml:trace contextRef="#ctx0" brushRef="#br0" timeOffset="1">713 10 15143,'0'0'6843,"-7"22"-6179,-24 72-400,29-85-244,-1-1-1,1 1 0,1 0 0,-1 0 0,1 0 0,1 0 0,0 0 0,0-1 1,1 1-1,0 0 0,4 15 0,-4-21-50,1 0 0,0 0 0,0 0 0,0 0 0,0-1 1,0 1-1,1-1 0,-1 1 0,1-1 0,-1 0 0,1 0 0,0 0 0,0-1 0,0 1 1,0-1-1,0 1 0,0-1 0,1 0 0,-1 0 0,0 0 0,1-1 0,-1 1 0,7-1 0,-2 1 5,-1 0-1,1-1 0,0 0 0,-1-1 0,1 0 0,-1 0 0,1 0 0,-1-1 0,1 0 0,6-3 0,-9 2 35,0-1 1,-1 1-1,1-1 0,-1 0 0,0 0 1,0 0-1,0-1 0,0 1 0,-1-1 1,0 0-1,0 0 0,0 0 0,-1 0 1,0-1-1,0 1 0,0-1 0,1-6 0,-1 6 7,-1 0-1,0-1 1,0 1-1,-1 0 1,1-1-1,-1 1 1,-1 0-1,1-1 1,-1 1-1,0 0 1,-1-1-1,1 1 1,-1 0-1,0 0 1,-1 0-1,-3-6 1,0 5 17,0 0-1,-1 1 1,0 0 0,0 0 0,-1 0 0,1 1-1,-1 0 1,0 0 0,-1 1 0,1 0-1,-1 0 1,0 1 0,0 0 0,0 1-1,0 0 1,0 0 0,0 1 0,-1 1-1,1-1 1,-11 2 0,18-1-47,0 0-1,0 0 1,0 1 0,1-1 0,-1 0-1,0 1 1,1 0 0,-1-1 0,0 1-1,1 0 1,-1 0 0,1 0-1,-1 0 1,1 0 0,-1 0 0,1 0-1,0 0 1,-1 1 0,1-1 0,0 1-1,0-1 1,0 0 0,0 1 0,0 2-1,-5 18-1597,7 1-3449</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7.102"/>
    </inkml:context>
    <inkml:brush xml:id="br0">
      <inkml:brushProperty name="width" value="0.05" units="cm"/>
      <inkml:brushProperty name="height" value="0.05" units="cm"/>
      <inkml:brushProperty name="color" value="#008C3A"/>
    </inkml:brush>
  </inkml:definitions>
  <inkml:trace contextRef="#ctx0" brushRef="#br0">9 0 20762,'0'0'4129,"-9"17"-4337,18 45 128,28 14 80,-12 2 16,-5 2 0,-3-5 0,-9-6-16,-4-6-304,-4-10-512,0-16-769,-8-17-2753</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8.109"/>
    </inkml:context>
    <inkml:brush xml:id="br0">
      <inkml:brushProperty name="width" value="0.05" units="cm"/>
      <inkml:brushProperty name="height" value="0.05" units="cm"/>
      <inkml:brushProperty name="color" value="#008C3A"/>
    </inkml:brush>
  </inkml:definitions>
  <inkml:trace contextRef="#ctx0" brushRef="#br0">13 98 21210,'0'0'4327,"-2"-2"-4207,-7-6-112,7 6-64,18 2-227,115 1-488,152-2-4679,-280 1 5385,1 0-1,0 0 1,0-1 0,-1 1 0,1-1 0,0 1-1,-1-1 1,1-1 0,-1 1 0,1 0 0,-1-1-1,0 0 1,1 1 0,-1-1 0,0-1 0,3-2 0,8-21 1645,-10-11 3852,-4 54-5331,1-6-116,1-1-1,0 1 1,1-1-1,0 1 1,0-1-1,1 0 1,9 16-1,9 25 44,-11-11-34,-10-32-136,0 1-1,1 0 1,1-1 0,0 1 0,0-1-1,0 0 1,1 0 0,0 0-1,1 0 1,10 13 0,-13-20 17,-1 0 0,0 0 0,1-1 0,-1 1 0,1-1 0,-1 1 0,1-1 0,-1 1 1,1-1-1,-1 0 0,1 0 0,-1 0 0,1 0 0,0 0 0,-1 0 0,1 0 0,-1-1 0,1 1 0,-1 0 0,3-2 1,28-13-924,-22 8 912,-1 0 1,0-1-1,0 1 1,-1-2-1,0 1 1,-1-1-1,0 0 1,0-1-1,5-10 1,-7 11 415,0 0-1,-1 0 1,0 0 0,-1-1-1,0 0 1,2-14 0,17 122 1504,-21-92-1774,1 0 0,0 0 0,0 0-1,0 0 1,1 0 0,0-1 0,0 1-1,0-1 1,1 0 0,-1 0-1,1 0 1,1 0 0,-1-1 0,1 1-1,9 6 1,-7-7-2,0-1 1,1 0-1,-1 0 1,1-1-1,0 0 0,0 0 1,0-1-1,-1 0 0,1 0 1,0-1-1,0 0 0,11-1 1,-3-1-82,0 0 1,0-1 0,0 0 0,-1-1 0,0-1 0,0-1-1,0 0 1,0-1 0,-1 0 0,0-1 0,20-16 0,-27 18-53,0 0 0,0 0 0,0-1 0,-1 1 0,0-2 0,0 1 0,-1-1 0,0 0 0,0 0 0,-1 0 0,0-1 0,0 1 0,-1-1 1,0 0-1,-1 0 0,0 0 0,0 0 0,-1-1 0,0 1 0,-1-19 0,-1 26 196,1 0-1,-1 0 1,0 0 0,1 0-1,-1 0 1,0 0 0,0 0-1,0 1 1,-1-1 0,1 0 0,0 0-1,-1 1 1,1-1 0,-1 1-1,1-1 1,-1 1 0,0 0-1,1 0 1,-1-1 0,0 1-1,0 1 1,0-1 0,0 0-1,0 0 1,0 1 0,0-1 0,0 1-1,0-1 1,0 1 0,-1 0-1,1 0 1,0 0 0,0 0-1,0 0 1,-2 1 0,-2-1-5,0 1 0,0-1 0,0 1 0,0 0 0,0 1 0,1-1 0,-1 1 0,0 1 0,1-1 0,0 1 0,-9 4 1,10-2-60,-1-1 0,1 0 0,0 1 0,0 0 0,0 0 0,1 0 1,-1 0-1,1 1 0,1-1 0,-1 1 0,1 0 0,-3 9 1,2 0 3,1 1 0,1-1 1,0 28-1,1-40-11,0 0 0,0 0 0,1 0 0,-1 0 0,1 0 0,-1-1 0,1 1 0,0 0 0,1 0 0,-1 0 0,0-1 0,1 1 0,-1-1 0,1 1 0,0-1 0,0 0 0,0 1 0,0-1 0,2 2 0,2 0 0,-1-1 0,1 1 0,0-1 0,0 0 0,0-1 0,0 1 0,0-1 0,10 2 0,11 0-47,0 0 1,1-2-1,33-1 0,-48-1-6,-5 0 32,19 0-309,1-1 1,31-5-1,-51 5 183,-1-1 0,0 0 0,1 0 0,-1 0 0,0-1 0,0 0 0,-1-1 0,1 1 0,-1-1 0,0 0 0,0-1 0,11-10 0,-15 13 118,1 0 1,-1-1-1,0 1 1,0-1-1,-1 0 0,1 1 1,-1-1-1,1 0 1,-1 0-1,0 0 0,0 0 1,0 0-1,0 0 1,-1-1-1,1 1 1,-1 0-1,0 0 0,0 0 1,0-1-1,0 1 1,0 0-1,-1 0 1,0-1-1,1 1 0,-1 0 1,-3-5-1,0 0 305,0 1 0,-1-1-1,0 1 1,-1 1 0,1-1 0,-1 1-1,-1 0 1,-8-7 0,-10-12 800,23 22-832,-1-1-1,0 1 0,0 0 1,0-1-1,0 2 1,-1-1-1,1 0 0,-1 1 1,0-1-1,-8-3 1,308-3-1594,-295 10 1354,0-1 1,-1 0 0,1 0-1,0 1 1,-1-1 0,1 0 0,0 1-1,-1-1 1,1 0 0,-1 1-1,1-1 1,-1 1 0,1-1-1,-1 1 1,1-1 0,-1 1-1,0 0 1,1-1 0,-1 1 0,0-1-1,1 1 1,-1 0 0,0-1-1,0 1 1,0 0 0,0-1-1,1 1 1,-1 0 0,0-1-1,0 1 1,0 0 0,-1 1 0,1 31 52,0-22-32,-1 6 48,2 1 1,0-1-1,1 0 0,0 0 0,7 21 0,-7-32-66,0-1-1,0 1 1,1 0-1,0-1 1,0 0-1,0 0 1,1 0-1,-1 0 0,1 0 1,1-1-1,-1 1 1,0-1-1,1 0 1,0-1-1,0 1 1,0-1-1,1 0 1,-1 0-1,7 2 0,13 2-246,0-2 0,0-1-1,1 0 1,-1-2-1,1-1 1,0-1-1,33-5 1,48-6-3693</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9.306"/>
    </inkml:context>
    <inkml:brush xml:id="br0">
      <inkml:brushProperty name="width" value="0.05" units="cm"/>
      <inkml:brushProperty name="height" value="0.05" units="cm"/>
      <inkml:brushProperty name="color" value="#008C3A"/>
    </inkml:brush>
  </inkml:definitions>
  <inkml:trace contextRef="#ctx0" brushRef="#br0">26 90 17240,'0'0'7819,"-5"9"-7696,1-3-127,1 0 1,1 1-1,-1 0 0,1 0 1,0 0-1,0 0 0,1 0 1,0 0-1,1 0 0,-1 1 0,1-1 1,0 0-1,1 0 0,0 0 1,0 0-1,1 1 0,3 8 0,5 18-13,-1 0-265,24 54 0,-32-87 205,-1 0 0,1 1 0,-1-1 0,1 0 0,0 0 0,0 0 0,-1 0 0,1 0 0,0 0 0,0 0 0,0 0 0,0-1 0,0 1 0,0 0 0,1 0 0,-1-1 0,0 1 0,0-1 0,0 1 0,1-1 0,-1 1 0,0-1 0,0 0 0,1 0 0,-1 0 0,0 1 0,1-1 0,-1 0 0,0-1 0,1 1 0,-1 0 0,0 0 0,0-1 0,1 1 0,-1 0 0,0-1 0,2 0 0,1-1-1,0 0-1,0-1 0,0 1 0,0-1 0,-1 0 0,1 0 1,-1 0-1,0 0 0,5-6 0,3-8 149,-1-1-1,-1 0 0,13-33 1,-14 31 397,1 0-1,21-36 1,-30 56-454,1-1 0,-1 1 0,1-1-1,-1 1 1,1-1 0,-1 1-1,1-1 1,-1 1 0,1 0 0,-1-1-1,1 1 1,-1 0 0,1-1 0,-1 1-1,1 0 1,0 0 0,-1-1 0,1 1-1,-1 0 1,1 0 0,0 0 0,-1 0-1,1 0 1,0 0 0,-1 0 0,1 0-1,0 0 1,-1 0 0,1 1 0,-1-1-1,1 0 1,0 0 0,-1 1 0,1-1-1,-1 0 1,1 1 0,-1-1-1,1 0 1,0 1 0,18 19-77,31 55-2,-35-49 55,38 47 0,-52-72 29,-1-1 1,1 1 0,-1 0-1,1-1 1,-1 1 0,1 0-1,-1-1 1,1 1 0,0-1-1,-1 1 1,1-1 0,0 1-1,0-1 1,-1 1 0,1-1-1,0 0 1,0 1 0,0-1-1,0 0 1,-1 0 0,1 0-1,0 1 1,0-1 0,0 0-1,0 0 1,0 0 0,-1 0-1,1-1 1,1 1 0,-1-1 26,1 0 0,-1 0 0,0 0 1,0 0-1,0 0 0,-1-1 0,1 1 1,0 0-1,0 0 0,-1-1 1,1 1-1,0-1 0,-1 1 0,1 0 1,-1-2-1,7-54 538,-7-225-142,0 282-479,0 0-171,0 0 197,0 1-1,-1-1 1,1 0-1,0 0 1,0 1-1,0-1 1,0 0-1,0 0 1,0 1-1,0-1 1,0 0 0,0 0-1,0 1 1,0-1-1,0 0 1,0 0-1,0 1 1,0-1-1,0 0 1,0 0-1,0 1 1,0-1-1,0 0 1,0 0-1,0 1 1,1-1 0,-1 0-1,0 0 1,0 0-1,0 1 1,0-1-1,1 0 1,-1 0-1,0 0 1,0 1-1,0-1 1,1 0-1,-1 0 1,0 0-1,0 0 1,1 0 0,-1 0-1,0 0 1,0 1-1,1-1 1,-1 0-1,0 0 1,0 0-1,1 0 1,5 4-52,1-1 1,0 1-1,-1-1 1,1-1-1,0 1 1,0-1-1,1 0 0,-1-1 1,0 1-1,10-1 1,85 1-861,-70-2 501,-13 0 208,8 1-71,0-1 1,0-1 0,-1-1 0,1-2-1,-1 0 1,39-13 0,-87 37 4094,-70 75-3704,83-84-133,1 0 0,0 0 0,0 1 0,1 0 0,1 0 0,0 1 0,0-1 0,1 1 0,1 1 0,1-1 0,-4 24-1,6-34-167,1-3 174,0 1 0,0-1 0,0 0 1,0 0-1,0 0 0,1 1 0,-1-1 0,0 0 0,0 0 0,0 1 0,0-1 0,0 0 0,0 0 0,0 0 1,0 1-1,0-1 0,1 0 0,-1 0 0,0 0 0,0 1 0,0-1 0,0 0 0,1 0 0,-1 0 1,0 0-1,0 0 0,0 1 0,1-1 0,-1 0 0,0 0 0,0 0 0,1 0 0,-1 0 0,0 0 0,0 0 1,1 0-1,-1 0 0,0 0 0,0 0 0,0 0 0,1 0 0,-1 0 0,0 0 0,0 0 0,1 0 1,-1 0-1,0 0 0,0 0 0,1-1 0,-1 1 0,0 0 0,0 0 0,0 0 0,0 0 0,1 0 1,-1-1-1,0 1 0,0 0 0,7-1-6,0-1 1,0 1-1,-1-1 1,1 0-1,0-1 1,-1 1-1,0-1 1,0-1-1,0 1 1,0-1-1,0 0 1,-1-1-1,0 1 1,0-1-1,0 0 1,0 0-1,-1 0 1,0-1-1,0 0 1,0 0 0,4-10-1,-1 2 325,-1-1 0,0 0 0,-1-1 0,-1 0 0,-1 1 0,0-1 0,-1 0-1,1-27 1,-2 61-290,2 0 0,0 0-1,10 33 1,-11-46 28,0 0-1,0 0 1,0 0-1,0 0 1,1-1-1,0 1 1,-1-1-1,2 0 1,-1 1-1,1-1 1,-1-1-1,8 7 1,-6-7-263,1 0 0,-1 0 1,1 0-1,0 0 0,0-1 1,0 0-1,0-1 1,0 1-1,0-1 0,1 0 1,-1 0-1,0-1 0,1 0 1,-1 0-1,7-1 0,-2-1-101,-1 1-1,0-2 1,0 1-1,0-1 1,0-1-1,0 0 1,-1 0-1,1-1 0,-1 0 1,0-1-1,-1 0 1,0 0-1,0-1 1,0 0-1,0 0 1,8-11-1,-9 6 1119,-1-1 0,0 1 0,-1-1 0,0 0 0,6-24 0,7-20 2307,-14 52-2125,2 12-867,-5-5-133,7 12 14,0 0-1,-1 0 1,-1 0-1,0 1 1,-2 0-1,1 0 1,2 22-1,-3-18-91,0 0-1,1-1 1,1 0 0,1 0-1,10 18 1,-17-35 58,1 0 0,0 0 0,0 0 0,0 0 0,0 0 0,0 0 0,0-1 0,0 1 0,0 0 0,0-1 0,0 1 0,0 0 0,0-1 0,1 0 0,-1 1 1,0-1-1,0 0 0,1 1 0,-1-1 0,0 0 0,0 0 0,1 0 0,-1 0 0,0 0 0,0 0 0,1-1 0,-1 1 0,0 0 0,0-1 0,1 1 0,-1 0 0,0-1 0,2-1 0,36-23 100,-11-1-13,42-53 0,-22 24 675,-47 55-693,-1-1 1,0 1-1,1 0 0,-1-1 0,0 1 0,1 0 0,-1-1 0,0 1 0,1 0 0,-1 0 0,1-1 1,-1 1-1,0 0 0,1 0 0,-1 0 0,1 0 0,-1-1 0,1 1 0,-1 0 0,1 0 0,-1 0 0,1 0 1,-1 0-1,1 0 0,-1 0 0,1 0 0,-1 0 0,1 1 0,-1-1 0,0 0 0,1 0 0,-1 0 1,1 0-1,-1 1 0,1-1 0,-1 0 0,0 0 0,1 1 0,-1-1 0,0 0 0,1 1 0,-1-1 0,0 0 1,1 1-1,-1-1 0,0 1 0,0-1 0,1 1 0,9 23-79,-3 4 76,-2 0 1,0 0-1,-2 1 1,-2-1-1,0 1 0,-2-1 1,-6 44-1,4-58-2,-1-1 1,0 1 0,-1-1-1,-1 0 1,0 0 0,0-1-1,-1 1 1,-1-1-1,0-1 1,-1 0 0,0 0-1,0 0 1,-12 8-1,3-3 25,-1-1 0,-1 0 1,0-1-1,-1-2 0,0 0 0,-37 14 0,47-22 24,0 0 0,0-1 0,0-1 0,0 0 1,0-1-1,0 0 0,0 0 0,-17-2 0,26 1-80,-1 0-1,1-1 1,0 1-1,-1 0 1,1-1 0,0 0-1,0 1 1,0-1-1,0 0 1,0 0-1,0 0 1,0 0-1,0 0 1,0-1 0,0 1-1,0-1 1,1 1-1,-1-1 1,1 0-1,-1 1 1,1-1 0,-1 0-1,1 0 1,0 0-1,0 0 1,0 0-1,0 0 1,1 0-1,-1-1 1,0 1 0,1 0-1,0 0 1,-1-1-1,1 1 1,0 0-1,0 0 1,0-1 0,0 1-1,1 0 1,-1 0-1,1-1 1,-1 1-1,1 0 1,0 0-1,1-3 1,-1 3-76,0 0-1,0 0 1,0 0-1,0 0 0,0 0 1,0 1-1,0-1 1,1 0-1,-1 1 1,0-1-1,1 1 1,0 0-1,-1-1 1,1 1-1,0 0 1,-1 0-1,1 0 1,0 0-1,3 0 1,40-10-1815,-30 9 947,70-10-5624</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39.890"/>
    </inkml:context>
    <inkml:brush xml:id="br0">
      <inkml:brushProperty name="width" value="0.05" units="cm"/>
      <inkml:brushProperty name="height" value="0.05" units="cm"/>
      <inkml:brushProperty name="color" value="#008C3A"/>
    </inkml:brush>
  </inkml:definitions>
  <inkml:trace contextRef="#ctx0" brushRef="#br0">106 399 21210,'0'0'3297,"-5"15"-3313,-3 10 23,1 1-1,1 0 0,1 0 1,-1 44-1,4-43-17,1 32 40,1-57-91,0 1-1,0 0 1,0 0-1,1-1 1,-1 1-1,1 0 1,0-1-1,0 1 1,0-1-1,0 1 1,0-1-1,0 1 1,1-1-1,-1 0 1,3 3-1,-3-4 7,-1 0 0,1-1 0,0 1 0,0 0 0,0-1 0,0 1 0,0-1 0,0 1 0,0-1 0,0 1 0,0-1 0,0 1 0,0-1 0,0 0 0,0 0 0,0 0 0,0 1 0,0-1 0,0 0 0,0 0 0,0-1 0,0 1 0,0 0 0,0 0 0,0 0 0,1-1 0,0 1 0,-1-2 26,1 1-1,-1 0 0,1-1 0,-1 1 0,1-1 1,-1 1-1,0-1 0,0 0 0,0 0 0,0 1 1,0-1-1,0 0 0,1-3 0,0-4 27,1 0 0,-1 0 0,0-1 0,0-19 0,-2 15 134,0 0 0,-1 0 1,0 0-1,-2 1 0,1-1 0,-2 0 1,1 1-1,-2-1 0,0 1 0,-1 0 1,0 1-1,-1-1 0,0 1 0,-1 1 1,0-1-1,-12-12 0,10 14 20,-24-33 558,33 42-695,0-1 0,0 1 1,0-1-1,1 1 0,-1-1 0,0 0 0,1 1 1,-1-1-1,1 0 0,-1 1 0,1-1 0,0 0 0,0 1 1,0-1-1,0 0 0,0 0 0,0 1 0,0-1 1,1 0-1,-1 1 0,0-1 0,1 0 0,0 1 1,-1-1-1,1 1 0,1-3 0,3-1-39,1 1-1,-1 0 1,1 0 0,0 0-1,0 0 1,0 1-1,1 0 1,-1 1 0,1-1-1,8-1 1,3-2-44,64-22-275,-36 14-75,0-3 0,-2-1 0,46-26 0,-86 41 463,1 1 0,-2 0 0,1-1 0,0 0 0,0 0 0,-1 0 0,1-1 0,-1 1 0,0-1 0,0 1-1,-1-1 1,1 0 0,-1 0 0,0 0 0,1-1 0,-2 1 0,1-1 0,-1 1 0,1-1 0,-1 1 0,-1-1 0,1 0 0,-1 1 0,1-1 0,-1 0 0,0 1 0,-1-1 0,0 0 0,0-5 0,0 10-21,0-1 0,1 1 1,-1-1-1,0 0 1,0 1-1,1 0 0,-1-1 1,0 1-1,0-1 0,0 1 1,1 0-1,-1 0 1,0-1-1,0 1 0,0 0 1,0 0-1,0 0 1,0 0-1,1 0 0,-1 0 1,0 0-1,0 0 0,0 0 1,0 1-1,0-1 1,0 0-1,1 1 0,-1-1 1,0 0-1,0 1 0,1-1 1,-2 1-1,-29 15-51,19-7 26,0 1 0,0 0-1,1 1 1,1 0-1,0 1 1,1 0 0,0 0-1,0 1 1,2 0 0,-1 1-1,2 0 1,0 0-1,1 0 1,-7 30 0,4-6 21,3 0 1,1 0 0,2 0-1,5 73 1,1-82-9,1-1 0,2 0 0,1-1 0,1 0 0,1 0 0,1-1 0,2 0 0,15 24 0,21 47-15,-46-89-38,0 0 0,0 0 0,-1 0 0,-1 0 0,1 1 0,-1-1 0,0 1 0,-2 14 0,1-22 19,-1 0-1,1 0 1,-1 0-1,0 0 0,0 0 1,1 0-1,-1-1 0,0 1 1,0 0-1,0-1 1,0 1-1,0 0 0,0-1 1,0 1-1,0-1 0,0 0 1,0 1-1,0-1 1,0 0-1,0 0 0,0 1 1,0-1-1,0 0 0,0 0 1,-1 0-1,1 0 1,0 0-1,0-1 0,0 1 1,-1-1-1,-38-3-604,32 3 16,1-1 0,0-1 1,-1 1-1,1-1 0,-7-5 0,-43-27-11563</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0.269"/>
    </inkml:context>
    <inkml:brush xml:id="br0">
      <inkml:brushProperty name="width" value="0.05" units="cm"/>
      <inkml:brushProperty name="height" value="0.05" units="cm"/>
      <inkml:brushProperty name="color" value="#008C3A"/>
    </inkml:brush>
  </inkml:definitions>
  <inkml:trace contextRef="#ctx0" brushRef="#br0">0 94 14535,'0'0'9668,"253"-45"-9668,-145 37-208,-5-1-464,1-4-1361,-17-6-5907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2.200"/>
    </inkml:context>
    <inkml:brush xml:id="br0">
      <inkml:brushProperty name="width" value="0.05" units="cm"/>
      <inkml:brushProperty name="height" value="0.05" units="cm"/>
      <inkml:brushProperty name="color" value="#004F8B"/>
    </inkml:brush>
  </inkml:definitions>
  <inkml:trace contextRef="#ctx0" brushRef="#br0">50 90 20553,'0'0'4162,"-49"-89"-4162,65 89-1072,26 11-609,-9 10-480,-8 5-4546</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0.780"/>
    </inkml:context>
    <inkml:brush xml:id="br0">
      <inkml:brushProperty name="width" value="0.05" units="cm"/>
      <inkml:brushProperty name="height" value="0.05" units="cm"/>
      <inkml:brushProperty name="color" value="#008C3A"/>
    </inkml:brush>
  </inkml:definitions>
  <inkml:trace contextRef="#ctx0" brushRef="#br0">0 14 10565,'0'0'14230,"0"-14"-14062,2 32-232,12 88-4,-2-27 21,2 107 0,-14-155 49,1 14 14,-2 0 0,-14 87 0,12-114-137</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1.157"/>
    </inkml:context>
    <inkml:brush xml:id="br0">
      <inkml:brushProperty name="width" value="0.05" units="cm"/>
      <inkml:brushProperty name="height" value="0.05" units="cm"/>
      <inkml:brushProperty name="color" value="#008C3A"/>
    </inkml:brush>
  </inkml:definitions>
  <inkml:trace contextRef="#ctx0" brushRef="#br0">1 24 18921,'0'0'3529,"43"-6"-3478,140-10-54,-177 15 0,0 1 0,0 0 0,0 0-1,0 0 1,0 1 0,0 0 0,0 0-1,0 0 1,-1 1 0,1 0 0,0 0-1,-1 1 1,1-1 0,-1 1 0,0 0-1,0 1 1,8 6 0,-10-7-12,-1 1 0,1 0 1,-1 0-1,1 1 0,-1-1 1,0 1-1,-1-1 0,1 1 1,-1-1-1,0 1 0,0 0 1,0 0-1,-1-1 0,0 1 1,0 6-1,0-9-3,0 1 1,0-1 0,-1 1-1,1-1 1,-1 1-1,1-1 1,-1 1 0,0-1-1,0 1 1,0-1-1,0 0 1,-1 1-1,1-1 1,-1 0 0,1 0-1,-1 0 1,1 0-1,-1 0 1,-2 1 0,-1 1 10,0-1 0,0 0 0,0-1 0,0 1 0,0-1 0,-1 0 0,1 0 0,-9 1 0,-10 1 22,0-1 1,-1-1-1,-28-2 0,38 0-49,13 0 5,0 1-92,0-1 0,0 0 0,-1 0 0,1 0 0,0 0 1,0 0-1,0-1 0,0 1 0,0-1 0,-1 1 1,1-1-1,0 0 0,0 0 0,0 0 0,1 0 1,-1 0-1,-3-2 0,-4-13-5153</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1.540"/>
    </inkml:context>
    <inkml:brush xml:id="br0">
      <inkml:brushProperty name="width" value="0.05" units="cm"/>
      <inkml:brushProperty name="height" value="0.05" units="cm"/>
      <inkml:brushProperty name="color" value="#008C3A"/>
    </inkml:brush>
  </inkml:definitions>
  <inkml:trace contextRef="#ctx0" brushRef="#br0">1 114 18921,'0'0'4031,"21"14"-4071,71 48-14,-85-58 6,-1 0 0,0 1 0,0 0 0,-1 0 0,0 1 0,0 0 0,0 0 0,0 0 0,-1 0 0,0 1 0,0-1 0,-1 1 0,0 0 0,0 0 0,0 0 0,-1 1 0,0-1 0,-1 1 0,1-1 0,-2 1 0,1-1 0,-1 16 0,0-22 203,0-5 442,-1-12-457,1 0 0,0 0 0,2 0 0,0 0 0,0 0 0,2 0 0,0 1 0,1-1 0,0 1 0,1 0 0,1 1 0,15-25 0,-12 23-224,0 1 0,1 1 0,1 0 0,19-18 0,-28 29-166,1 0 0,-1 0 0,1 0 0,0 1-1,0-1 1,0 1 0,0 0 0,0 0 0,0 1 0,1-1-1,-1 1 1,1 0 0,-1 0 0,1 0 0,-1 0 0,1 1-1,0 0 1,-1 0 0,1 0 0,-1 1 0,1-1-1,8 3 1,10 13-6745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1.958"/>
    </inkml:context>
    <inkml:brush xml:id="br0">
      <inkml:brushProperty name="width" value="0.05" units="cm"/>
      <inkml:brushProperty name="height" value="0.05" units="cm"/>
      <inkml:brushProperty name="color" value="#008C3A"/>
    </inkml:brush>
  </inkml:definitions>
  <inkml:trace contextRef="#ctx0" brushRef="#br0">0 241 18056,'0'0'2492,"24"-16"-1881,2-1-525,12-6-6,0-2 0,57-52 0,-92 74-10,0 0 1,0-1 0,0 1 0,-1 0-1,1-1 1,-1 0 0,0 1 0,0-1-1,0 0 1,-1 0 0,1 0 0,-1 0 0,0-1-1,0 1 1,-1 0 0,1 0 0,-1-1-1,0-4 1,-23 9 463,13 2-529,1 1 0,-1 0 0,1 0 0,0 1 0,0 0 1,1 0-1,-1 1 0,1 0 0,0 1 0,0 0 0,1 0 0,-9 9 1,10-9-5,1 0 1,-1-1 0,1 2 0,1-1 0,-1 1 0,1 0-1,0 0 1,0 0 0,1 0 0,0 1 0,0-1-1,1 1 1,0 0 0,0-1 0,0 12 0,2-18-4,0-1 0,0 1 1,0-1-1,0 1 0,0 0 1,0-1-1,0 1 0,0 0 0,0-1 1,0 1-1,1-1 0,-1 1 1,0 0-1,0-1 0,1 1 1,-1-1-1,0 1 0,1-1 0,-1 1 1,0-1-1,1 1 0,-1-1 1,1 1-1,-1-1 0,1 0 1,-1 1-1,1-1 0,-1 0 1,1 1-1,0-1 0,-1 0 0,1 1 1,10 2-70,0 0 0,0 0 0,0-1 0,0-1 1,23 1-1,69-5-474,-65 1 255,62-8-1361,-13-14-2161</inkml:trace>
  <inkml:trace contextRef="#ctx0" brushRef="#br0" timeOffset="1">456 21 19801,'0'0'3460,"21"14"-3425,-6-4-37,29 21 14,47 42-1,-57-41 4,-20-17-6,1-2 1,0 1 0,1-2-1,1 0 1,19 11-1,-21-65 1587,-3 5-1500,8-20-869,29-61 1,-38 103-53,-3 15-2786,-7 2 3046,0-1-1,0 1 1,0 0-1,-1 0 1,1 0 0,-1 0-1,1 0 1,-1-1-1,0 1 1,0 0-1,0 0 1,0 3-1,0 29-6509</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2.431"/>
    </inkml:context>
    <inkml:brush xml:id="br0">
      <inkml:brushProperty name="width" value="0.05" units="cm"/>
      <inkml:brushProperty name="height" value="0.05" units="cm"/>
      <inkml:brushProperty name="color" value="#008C3A"/>
    </inkml:brush>
  </inkml:definitions>
  <inkml:trace contextRef="#ctx0" brushRef="#br0">0 190 10021,'0'0'11367,"26"-17"-10486,77-55-516,-100 70-332,0 0 1,0 0-1,0 0 0,-1 0 0,1-1 0,-1 0 0,0 1 0,1-1 0,-1 0 1,0 0-1,-1 0 0,1 0 0,-1 0 0,1 0 0,-1-1 0,0 1 0,0 0 1,0-1-1,-1 1 0,1-1 0,-1 1 0,0-1 0,0 1 0,0-1 0,0 1 0,-1-5 1,0-7 349,-21 19-196,16-1-187,0 1-1,1 0 1,0 0 0,-1 1 0,2-1-1,-1 1 1,0 0 0,1 0-1,0 1 1,0-1 0,1 1 0,0 0-1,0 0 1,0 0 0,0 0-1,1 1 1,0-1 0,0 1 0,1-1-1,0 1 1,0 0 0,1-1-1,0 1 1,0 0 0,0 0 0,1-1-1,1 8 1,-1-12-6,1 1 0,-1-1-1,1 0 1,0 1 0,-1-1 0,1 0-1,0 0 1,0 0 0,0-1 0,0 1-1,1 0 1,-1-1 0,0 0 0,1 1-1,-1-1 1,1 0 0,-1 0 0,1 0-1,3 0 1,57 11-234,-56-11 208,34 4-295,-1-2 1,1-2 0,0-1 0,64-9 0,-99 8 279,1-1 0,-1 1 0,1-2 0,-1 1 0,0-1 0,0 0 0,0 0 0,0 0 0,0-1 0,-1 0 0,0 0 0,0-1 0,0 1 0,5-6 0,3-7 369,-1 0 0,-1-1 0,12-22 0,-13 22 419,3 60-741,-12-40-6,1 12-23,1-1 1,1 1-1,0-1 0,0 0 0,11 19 0,-14-31-27,-1 0 0,1 0 0,0 0 0,0 0 0,0 0-1,0 0 1,1-1 0,-1 1 0,0 0 0,0-1 0,0 1 0,1-1 0,-1 1 0,0-1 0,0 1 0,1-1 0,-1 0 0,0 0-1,1 0 1,-1 0 0,1 0 0,-1 0 0,0 0 0,1 0 0,-1 0 0,0 0 0,1-1 0,-1 1 0,0-1 0,0 1 0,2-2-1,35-20-133,-25 9 303,0-1 1,-1 0-1,0-1 0,-1-1 1,-1 1-1,15-31 0,-14 25 348,-10 20-445,-1 1-1,0-1 1,1 1-1,-1 0 1,0-1 0,1 1-1,-1 0 1,1-1-1,-1 1 1,0 0 0,1 0-1,-1-1 1,1 1-1,-1 0 1,1 0 0,-1 0-1,1 0 1,-1-1-1,1 1 1,-1 0 0,1 0-1,-1 0 1,1 0 0,-1 0-1,1 0 1,-1 0-1,1 1 1,-1-1 0,1 0-1,-1 0 1,1 0-1,-1 0 1,0 1 0,1-1-1,-1 0 1,1 0-1,-1 1 1,1-1 0,-1 0-1,0 1 1,1-1-1,-1 0 1,0 1 0,1-1-1,-1 1 1,0-1-1,0 0 1,1 1 0,-1-1-1,0 1 1,0 0-1,19 29-227,-16-25 245,8 13-19,1-1-1,0 0 1,1-1-1,0 0 1,2-1-1,15 13 0,-21-22-100,-1 0-1,1 0 1,0-1-1,0 0 1,1 0-1,-1-1 1,1 0-1,0-1 1,0 0-1,0-1 1,0 0-1,1 0 1,18 0-1,-4-7-2465,-7-17-4402</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2.802"/>
    </inkml:context>
    <inkml:brush xml:id="br0">
      <inkml:brushProperty name="width" value="0.05" units="cm"/>
      <inkml:brushProperty name="height" value="0.05" units="cm"/>
      <inkml:brushProperty name="color" value="#008C3A"/>
    </inkml:brush>
  </inkml:definitions>
  <inkml:trace contextRef="#ctx0" brushRef="#br0">25 1 18921,'0'0'5618,"-24"58"-5826,24 11 192,0 3 32,8 1 80,8-4-80,1-6-16,4-9-80,-13-11-480,-4-13-1089,-4-17-2049</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3.160"/>
    </inkml:context>
    <inkml:brush xml:id="br0">
      <inkml:brushProperty name="width" value="0.05" units="cm"/>
      <inkml:brushProperty name="height" value="0.05" units="cm"/>
      <inkml:brushProperty name="color" value="#008C3A"/>
    </inkml:brush>
  </inkml:definitions>
  <inkml:trace contextRef="#ctx0" brushRef="#br0">0 332 21130,'0'0'3423,"10"-2"-3365,94-15-777,1 5-1,119 1 1,-222 10 725,0 1 0,0 0 0,0 0-1,0 0 1,1 0 0,-1 0 0,0 0 0,0 1 0,0-1 0,0 1 0,0-1-1,0 1 1,0 0 0,0-1 0,0 1 0,0 0 0,0 1 0,2 0 0,-3 1 44,0-1 1,0 0-1,-1 1 1,1-1-1,0 0 1,-1 1-1,0-1 1,1 1-1,-1-1 1,0 1-1,0-1 1,-1 4-1,1 1 49,0 27 153,0 37-2433</inkml:trace>
  <inkml:trace contextRef="#ctx0" brushRef="#br0" timeOffset="1">415 25 21354,'0'0'3505,"-29"-24"-3537,29 25-528,0 24-1105,0 8 241,0 5-3923</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3.781"/>
    </inkml:context>
    <inkml:brush xml:id="br0">
      <inkml:brushProperty name="width" value="0.05" units="cm"/>
      <inkml:brushProperty name="height" value="0.05" units="cm"/>
      <inkml:brushProperty name="color" value="#008C3A"/>
    </inkml:brush>
  </inkml:definitions>
  <inkml:trace contextRef="#ctx0" brushRef="#br0">1 25 19929,'0'0'2113,"19"18"-1929,58 57 38,-73-70-220,1 0 1,-1 0 0,-1 0-1,1 0 1,-1 1 0,0 0-1,0-1 1,0 1 0,-1 0 0,0 1-1,0-1 1,0 0 0,-1 0-1,0 1 1,-1-1 0,1 1-1,-1-1 1,0 1 0,-2 7-1,2 5-245,-1-35 291,1 0-1,0 0 1,1 0 0,1 1-1,1-1 1,0 1 0,1-1-1,1 1 1,0 0 0,1 0-1,0 1 1,2 0 0,15-23-1,-23 36-34,1 0-1,-1 0 0,1 0 1,0 1-1,0-1 1,0 0-1,-1 0 1,1 1-1,0-1 0,0 1 1,0-1-1,0 1 1,0-1-1,0 1 0,0 0 1,0-1-1,0 1 1,0 0-1,0 0 1,0 0-1,0 0 0,0 0 1,0 0-1,1 0 1,-1 0-1,0 0 1,0 0-1,0 0 0,0 1 1,0-1-1,0 0 1,0 1-1,0-1 0,0 1 1,0-1-1,-1 1 1,1 0-1,0-1 1,0 1-1,0 0 0,-1 0 1,1-1-1,0 1 1,-1 0-1,1 0 1,0 0-1,-1 0 0,1 0 1,-1 0-1,0 0 1,1 1-1,2 3-23,0 0 0,-1 0-1,0 0 1,0 1 0,0-1-1,0 0 1,-1 1 0,1 7-1,-2 71 79,0-83-66,0-1 0,0 1 0,0 0 0,0-1 0,0 1 0,1-1 1,-1 1-1,0 0 0,0-1 0,0 1 0,1-1 0,-1 1 0,0-1 0,1 1 0,-1-1 0,0 1 0,1-1 0,-1 1 0,1-1 0,-1 1 0,1-1 0,-1 0 1,1 1-1,-1-1 0,1 0 0,-1 1 0,1-1 0,0 0 0,-1 0 0,1 0 0,0 1 0,25 0-104,-18-1 47,25-1-345,0-1 1,0-2-1,0-1 0,43-12 1,-56 11 57,0-1 0,0-1 0,0 0 0,-1-2 0,0 0 0,-1-1 0,31-24 1,-47 33 312,1 0 0,-1 0 0,0-1 1,0 1-1,1-1 0,-1 1 1,-1-1-1,1 0 0,0 0 0,-1 0 1,1 0-1,-1 0 0,1-4 1,0-16 3430,-5 23-3385,0-1 0,-1 1 0,1 0 0,0 0 0,-1 1 0,1-1 1,0 1-1,0 0 0,0-1 0,-1 1 0,1 1 0,0-1 0,0 0 0,0 1 0,1 0 0,-1-1 1,0 1-1,0 0 0,1 1 0,0-1 0,-1 0 0,1 1 0,0-1 0,0 1 0,-2 3 0,3-2-14,-1 0 0,1 0 0,0 1 0,0-1 0,1 0 0,-1 1 1,1-1-1,0 0 0,1 1 0,-1-1 0,0 1 0,1-1 0,0 0 0,0 0 0,1 1 0,-1-1 0,1 0 0,0 0 0,3 5 0,31 52 160,43 55 0,-39-60 177,41 74 0,-71-110-300,0 0-1,-2 1 1,0 1 0,-1-1 0,-2 1 0,0 0 0,4 41-1,-8-52-26,-1 0-1,1 0 0,-2-1 0,0 1 0,0 0 1,-1-1-1,-3 13 0,4-20 18,-1 1-1,1-1 1,-1 0 0,0 0-1,0-1 1,0 1 0,0 0-1,0-1 1,-1 1 0,1-1-1,-1 1 1,0-1 0,1 0-1,-1 0 1,0-1 0,0 1-1,0-1 1,-1 1 0,1-1-1,0 0 1,0 0 0,-1 0-1,1 0 1,-1-1 0,-5 1-1,2-1 26,1 0 0,0 0 0,-1-1 0,1 0 0,0 0 0,0 0 0,0 0 0,0-1 0,0 0 0,0-1 0,0 1 0,0-1 0,1 0-1,-1-1 1,1 1 0,0-1 0,0 0 0,1 0 0,-1-1 0,1 0 0,0 1 0,0-1 0,0 0 0,1-1 0,-1 1 0,2-1 0,-5-9-1,2 4 25,1 0-1,0 0 0,1 0 0,1 0 0,-1-1 1,2 1-1,0-1 0,0 0 0,1 1 0,0-1 1,1 0-1,0 1 0,1-1 0,5-17 0,-1 15-125,1-1 0,0 2 0,1-1 0,1 1 0,0 0 0,1 1 0,0 0 0,1 0 0,13-10-1,15-11-421,63-42-1,-68 52-336,1 2 0,2 1 0,51-20 0,-3 11-3651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4.927"/>
    </inkml:context>
    <inkml:brush xml:id="br0">
      <inkml:brushProperty name="width" value="0.05" units="cm"/>
      <inkml:brushProperty name="height" value="0.05" units="cm"/>
      <inkml:brushProperty name="color" value="#008C3A"/>
    </inkml:brush>
  </inkml:definitions>
  <inkml:trace contextRef="#ctx0" brushRef="#br0">208 98 16231,'0'0'6670,"-2"-9"-6190,-7-27-296,8 35-175,1 0-1,-1 0 1,1 0-1,-1 0 0,0 1 1,0-1-1,1 0 0,-1 1 1,0-1-1,0 0 0,0 1 1,1-1-1,-1 1 1,0-1-1,0 1 0,0 0 1,0-1-1,0 1 0,0 0 1,0 0-1,0-1 1,0 1-1,0 0 0,0 0 1,0 0-1,0 0 0,0 1 1,0-1-1,0 0 0,0 0 1,0 1-1,0-1 1,0 0-1,0 1 0,0-1 1,-1 1-1,1 0 5,-9 2-23,1 2 0,-1-1 0,1 1-1,-1 1 1,1 0 0,1 0 0,-1 1-1,1 0 1,1 0 0,-1 1 0,1 0-1,0 0 1,1 1 0,0 0 0,0 0-1,1 0 1,1 1 0,-1 0 0,1-1-1,1 2 1,0-1 0,0 0 0,1 1-1,-1 15 1,2-23-46,1 0 0,0 0 0,0 0 0,0 0 0,1 0 0,-1 0 0,1 0 0,-1 0 0,1 0 0,0 0 1,0 0-1,1 0 0,-1 0 0,1 0 0,-1-1 0,4 5 0,-2-5-18,0 0 0,0 0 0,1 0 0,-1-1 1,1 1-1,0-1 0,-1 0 0,1 0 0,0 0 1,-1-1-1,1 1 0,0-1 0,6 0 0,3 1-33,-1 0-1,1-1 1,0 0-1,0-1 0,-1-1 1,1 0-1,19-6 1,-28 7 105,0-1 0,0 0 1,-1 0-1,1-1 1,0 1-1,-1-1 0,0 1 1,1-1-1,-1 0 0,0 0 1,-1-1-1,1 1 1,0-1-1,-1 1 0,0-1 1,0 0-1,0 0 0,0 0 1,-1 0-1,1 0 1,-1 0-1,0 0 0,0 0 1,-1-1-1,1 1 0,-1-5 1,1-159 2906,26 171-2803,-9 4-116,-1 1 1,0 1 0,0 1-1,-1 0 1,0 1 0,27 25-1,-6-2-87,47 57-1,-75-80-100,1 1-1,-2 0 0,12 21 0,-16-28 163,-5-9 180,1 0-1,0 0 1,1 0 0,-1 0-1,1 0 1,0-1-1,-1 1 1,2 1-1,1-7 1,-1 2-31,84-270-50,-86 277-105,0 0 1,0 1-1,0-1 1,1 0-1,-1 0 1,0 1-1,0-1 1,1 0-1,-1 1 1,0-1-1,1 0 1,-1 1-1,1-1 1,-1 1-1,1-1 0,-1 1 1,1-1-1,-1 1 1,1-1-1,-1 1 1,1-1-1,0 1 1,0-1-1,11 9-1624,3 26-2061,-6 9-719</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5.476"/>
    </inkml:context>
    <inkml:brush xml:id="br0">
      <inkml:brushProperty name="width" value="0.05" units="cm"/>
      <inkml:brushProperty name="height" value="0.05" units="cm"/>
      <inkml:brushProperty name="color" value="#008C3A"/>
    </inkml:brush>
  </inkml:definitions>
  <inkml:trace contextRef="#ctx0" brushRef="#br0">99 251 12790,'0'0'4079,"9"-20"-1870,27-66-779,-33 77-1274,-1 1 1,0-1-1,0 1 1,-1-1-1,0 0 1,0 1-1,-1-1 1,0 0-1,-2-11 0,1-9 326,1 28-459,0 1 0,0-1 0,0 0 0,0 1 0,0-1 0,0 1 0,0-1 0,0 1-1,0-1 1,-1 0 0,1 1 0,0-1 0,0 1 0,0-1 0,-1 1 0,1-1 0,0 1-1,-1-1 1,1 1 0,0-1 0,-1 1 0,1-1 0,-1 1 0,1 0 0,0-1 0,-1 1 0,1 0-1,-1-1 1,1 1 0,-1 0 0,0 0 0,1-1 0,-1 1 0,0 0 0,-23 5 95,-21 24-205,39-24 83,0 0 0,0 1 1,0 0-1,1 0 0,0 1 0,0-1 1,0 1-1,1 0 0,0 1 0,1-1 1,-1 1-1,2-1 0,-1 1 0,1 0 1,0 0-1,0 0 0,1 0 0,0 0 1,1 1-1,0-1 0,0 0 1,0 0-1,1 0 0,3 10 0,-4-17-20,1 1-1,0 0 0,0 0 0,0 0 0,0 0 0,0-1 1,0 1-1,1-1 0,-1 1 0,1-1 0,-1 1 1,1-1-1,-1 0 0,1 1 0,0-1 0,0 0 0,-1 0 1,1-1-1,0 1 0,0 0 0,0 0 0,0-1 1,4 1-1,52 4-451,-48-5 405,22 0-238,0 0-1,59-10 0,-83 8 207,0 1 1,1-1-1,-1 0 0,-1-1 0,1 0 0,0 0 0,-1-1 0,1 0 0,-1 0 0,0-1 0,0 0 0,-1 0 1,0-1-1,0 1 0,0-1 0,7-10 0,-10 11 205,-1 0 0,0 0 1,0 0-1,0 0 0,0-1 1,-1 1-1,0-1 0,0 1 0,-1-1 1,1 1-1,-1-1 0,0 1 0,-1-1 1,0 1-1,1-1 0,-2 1 0,1-1 1,0 1-1,-1 0 0,0 0 1,-1 0-1,1 0 0,-1 0 0,0 0 1,0 0-1,0 1 0,-1 0 0,1 0 1,-1 0-1,0 0 0,-1 0 1,1 1-1,0-1 0,-1 1 0,-5-2 1,9 4 331,28 1-1138,-19 0 653,160 0-279,-167 1 322,0 0 0,0 0-1,0 0 1,-1 0 0,1 0 0,0 0 0,-1 0 0,1 0 0,0 1 0,-1-1 0,0 0 0,1 0 0,-1 0 0,0 1 0,1-1 0,-1 0 0,0 0-1,0 1 1,0-1 0,0 0 0,0 1 0,-1 0 0,1 46 63,0-36 65,-1 19 119,0-23-184,0 1-1,1-1 1,0 1 0,1-1 0,0 1-1,3 9 1,-3-15-51,0 0-1,0-1 1,1 1 0,-1-1 0,1 0-1,-1 1 1,1-1 0,0 0-1,0 0 1,0 0 0,0 0-1,0 0 1,1 0 0,-1-1-1,0 1 1,1-1 0,0 0 0,-1 0-1,1 1 1,-1-2 0,1 1-1,5 1 1,11 2-242,0-1 0,0-1-1,1-1 1,-1-1 0,1 0 0,27-5 0,16-9-2566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2.965"/>
    </inkml:context>
    <inkml:brush xml:id="br0">
      <inkml:brushProperty name="width" value="0.05" units="cm"/>
      <inkml:brushProperty name="height" value="0.05" units="cm"/>
      <inkml:brushProperty name="color" value="#004F8B"/>
    </inkml:brush>
  </inkml:definitions>
  <inkml:trace contextRef="#ctx0" brushRef="#br0">1 447 15831,'0'0'3090,"12"21"-1823,-4-5-1069,0 2-38,1 0 1,1-1 0,1 0-1,0-1 1,1 0-1,1-1 1,0 0 0,23 19-1,-34-33-95,0 0 0,0 0 0,0 0 1,1-1-1,-1 1 0,0-1 0,0 0 0,0 1 0,0-1 0,0 0 0,1 0 0,-1 0 0,0-1 0,0 1 0,0 0 0,0-1 0,0 0 0,1 1 0,-1-1 0,0 0 0,0 0 0,-1 0 0,1 0 0,0 0 0,0-1 0,0 1 0,-1 0 0,1-1 1,-1 0-1,1 1 0,-1-1 0,2-3 0,8-7 157,-2-1 1,1-1 0,7-15-1,-14 23-247,12-20-70,-1-1-1,-2 0 1,0-1-1,-2 0 0,11-50 1,-8 147-4646,-12-52 5237,0-2-2254,0 1 0,1-1 0,1 0 0,6 19 0,-8-30 1247,1 0 0,-1-1 0,1 1 0,0-1 1,0 1-1,0-1 0,1 0 0,-1 0 0,1 0 1,0 0-1,5 4 0,-6-5 454,1 0 0,0-1 0,0 1 1,0-1-1,0 0 0,0 0 0,0 0 0,0 0 0,0-1 0,4 1 0,1 0 1398,1-1-1,0 0 1,0-1-1,0 0 0,-1 0 1,1-1-1,9-3 0,-4 0-274,0 0-1,0-1 0,23-15 0,-22 12-807,-2 0 0,1-1 0,-2-1 0,1-1 1,-1 1-1,-1-2 0,0 0 0,9-15 0,-17 24-165,-1 0 0,0-1 0,0 1 0,0-1 0,0 1 0,-1-1 0,1 0 0,-1 0 0,-1 0 0,1 1 0,-1-1 0,0-8 0,-1 12-71,1 0 1,-1 0-1,0 0 1,0 0-1,1 1 1,-1-1-1,0 0 1,0 1-1,0-1 1,0 1-1,0-1 1,0 1-1,0-1 1,0 1-1,0 0 1,-1-1-1,1 1 1,0 0-1,0 0 1,0 0-1,0 0 1,0 0-1,0 0 1,-1 0-1,1 0 1,0 1-1,-1-1 1,-37 5-56,27-3 31,0 1-1,1 1 1,-1 0 0,1 1-1,-1 1 1,1-1 0,1 1-1,-1 1 1,1 0 0,-15 14-1,20-17 1,1 1 0,0-1-1,0 0 1,0 1-1,1 0 1,-1 0-1,1 0 1,0 0-1,1 1 1,-1-1-1,1 1 1,0 0-1,0-1 1,1 1-1,0 0 1,0 0-1,0 0 1,1 0-1,0 0 1,0 0-1,0 0 1,1 0-1,2 11 1,-1-14 3,-1-1 1,1 1 0,0-1 0,0 1-1,0-1 1,0 0 0,1 1-1,-1-1 1,0 0 0,1-1-1,0 1 1,-1 0 0,1-1 0,0 1-1,0-1 1,0 0 0,0 0-1,0 0 1,0 0 0,0-1-1,0 1 1,0-1 0,0 0 0,5 0-1,-2 1 2,28 3-15,0-1 0,1-2 0,-1-1 0,0-2 0,66-11 0,-73 7-89,0-1 0,0 0 0,-1-3 0,-1 0 0,1-1 0,-1-2 0,41-27 0,-58 34 55,-1 0 0,1-1 0,-1 0 0,0 0 0,-1 0 0,0-1-1,0 0 1,0 0 0,-1-1 0,-1 0 0,1 1 0,-1-2 0,-1 1 0,0 0 0,0-1 0,-1 1 0,0-1 0,0 0 0,-1-17 0,-1 11 89,-1-1 0,-1 1 0,0-1 0,-2 1 0,0 0 0,0 0 0,-2 0 0,0 1 0,-1 0 0,-15-27 0,7 15 181,12 20-79,-1-1-1,0 1 1,0-1 0,-1 1-1,0 1 1,0-1-1,-1 1 1,-10-10 0,16 16-141,-1 1 0,1-1 1,-1 1-1,1-1 1,-1 1-1,1-1 1,0 1-1,-1 0 1,1-1-1,0 1 1,0-1-1,-1 1 1,1-1-1,0 1 1,0 0-1,0-1 0,0 1 1,0 0-1,0-1 1,0 1-1,0 0 1,0-1-1,0 2 1,0-1-3,-7 83-47,4 0-1,8 90 1,-4-160-2,2-1 0,-1 0 0,2 0 0,0 0-1,0-1 1,1 1 0,1-1 0,0 0 0,0-1 0,1 1 0,10 10 0,-12-15 0,1 0 0,0-1 1,1 0-1,-1 0 0,1-1 1,0 1-1,0-2 0,1 1 0,0-1 1,0 0-1,0 0 0,0-1 1,0 0-1,1-1 0,-1 0 0,1 0 1,15 1-1,-10-3-53,-1 0-1,0-1 1,0 0 0,0-1-1,0-1 1,0 0 0,0-1-1,-1 0 1,0-1 0,1 0-1,11-7 1,-18 8 78,-1 0 0,1 0 0,0 0 0,-1-1-1,0 1 1,0-1 0,0-1 0,-1 1 0,0-1 0,0 1 0,0-1 0,-1 0-1,1-1 1,-2 1 0,1 0 0,-1-1 0,0 0 0,0 1 0,0-1-1,-1 0 1,0 0 0,0-10 0,-1-23 568,0 27-35,0 25-154,-2 35-442,0-26 84,2 1 1,0 0-1,5 28 0,-5-49-43,1 1-1,-1-1 1,1 1-1,-1 0 1,1-1-1,0 1 1,0-1-1,0 0 1,0 1-1,0-1 1,0 0 0,0 1-1,0-1 1,0 0-1,1 0 1,-1 0-1,1 0 1,-1 0-1,0 0 1,1 0 0,-1-1-1,1 1 1,0-1-1,-1 1 1,1-1-1,0 1 1,-1-1-1,1 0 1,0 0-1,-1 0 1,1 0 0,0 0-1,-1 0 1,1 0-1,0 0 1,-1-1-1,1 1 1,-1-1-1,1 1 1,1-2-1,10-2-38,0 0 0,-1-1 0,21-12 0,-31 16 90,43-27-17,-29 17 63,0 2 0,1-1-1,0 2 1,23-8 0,-40 16-37,1-1-1,-1 1 1,1 0 0,-1 0 0,1 0-1,-1 0 1,1 0 0,-1-1 0,1 1-1,-1 0 1,1 0 0,-1 0 0,1 0-1,-1 0 1,1 1 0,-1-1-1,1 0 1,-1 0 0,1 0 0,-1 0-1,1 1 1,-1-1 0,1 0 0,-1 0-1,1 1 1,-1-1 0,1 0 0,-1 1-1,0-1 1,1 0 0,-1 1 0,0-1-1,1 1 1,-1-1 0,0 0 0,1 1-1,-1-1 1,0 2 0,1 21 78,-1-13-36,0-2-28,1 6 74,-1 0 0,0 0 1,-1 0-1,0 0 1,-1-1-1,-1 1 1,0 0-1,-1-1 0,0 1 1,-1-1-1,-9 17 1,-2-5-68,-2-1 0,0 0-1,-2-2 1,0 0 0,-2-1 0,0-1 0,-1-1 0,-1-1 0,-1-2 0,0 0 0,-47 21 0,61-33-3,-1 0 1,1-1 0,-1 0 0,0-1 0,0 0 0,-18 0-1,27-2-115,0 1 0,0-1 0,0 0 0,0 0-1,0-1 1,0 1 0,1-1 0,-1 1 0,0-1 0,0 0-1,0 0 1,0 0 0,0 0 0,1-1 0,-1 1 0,1-1-1,-1 1 1,1-1 0,-1 0 0,1 0 0,0 0 0,0 0-1,0-1 1,0 1 0,0-1 0,1 1 0,-1-1 0,-1-4-1,0-24-4104</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5.832"/>
    </inkml:context>
    <inkml:brush xml:id="br0">
      <inkml:brushProperty name="width" value="0.05" units="cm"/>
      <inkml:brushProperty name="height" value="0.05" units="cm"/>
      <inkml:brushProperty name="color" value="#008C3A"/>
    </inkml:brush>
  </inkml:definitions>
  <inkml:trace contextRef="#ctx0" brushRef="#br0">24 0 20826,'0'0'3081,"-3"23"-3121,-8 61 45,1 130 1,11-158 14,3 0 1,2 0 0,23 99-1,-15-101-180,-2 0-1,-2 1 0,-3 0 1,0 74-1,-7-128 126,0-1-1,0 0 0,-1 1 1,1-1-1,0 0 0,0 1 1,-1-1-1,1 0 0,0 0 1,-1 1-1,1-1 0,0 0 1,-1 0-1,1 0 0,0 0 1,-1 1-1,1-1 0,-1 0 1,1 0-1,0 0 0,-1 0 1,1 0-1,-1 0 0,1 0 1,0 0-1,-1 0 1,1 0-1,-1 0 0,1 0 1,0 0-1,-1 0 0,1 0 1,0-1-1,-1 1 0,1 0 1,0 0-1,-1 0 0,1-1 1,0 1-1,-1 0 0,1 0 1,-1-1-1,1 1 22,-28-18-3108,-12-15-6258</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6.209"/>
    </inkml:context>
    <inkml:brush xml:id="br0">
      <inkml:brushProperty name="width" value="0.05" units="cm"/>
      <inkml:brushProperty name="height" value="0.05" units="cm"/>
      <inkml:brushProperty name="color" value="#008C3A"/>
    </inkml:brush>
  </inkml:definitions>
  <inkml:trace contextRef="#ctx0" brushRef="#br0">0 70 2177,'0'0'21031,"0"-4"-20834,0 3-195,0 1-1,1-1 1,-1 0-1,0 0 1,0 1-1,0-1 1,1 0-1,-1 0 1,0 1 0,1-1-1,-1 0 1,1 1-1,-1-1 1,1 0-1,-1 1 1,1-1-1,-1 1 1,1-1-1,0 1 1,-1-1-1,1 1 1,0-1-1,-1 1 1,1-1-1,0 1 1,-1 0-1,1 0 1,0-1-1,0 1 1,1 0-1,33-3-31,-21 2 19,185-6-472,118-10-3215,-306 16 3949,1-1 0,-1 0-1,0-1 1,0 0 0,14-6 2225,-25 37-2129,0 72-2933</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6.548"/>
    </inkml:context>
    <inkml:brush xml:id="br0">
      <inkml:brushProperty name="width" value="0.05" units="cm"/>
      <inkml:brushProperty name="height" value="0.05" units="cm"/>
      <inkml:brushProperty name="color" value="#008C3A"/>
    </inkml:brush>
  </inkml:definitions>
  <inkml:trace contextRef="#ctx0" brushRef="#br0">1 64 21130,'0'0'4322,"0"-30"-4370,8 30-1153,13 9-704,0 5-464,-9-1-7395</inkml:trace>
  <inkml:trace contextRef="#ctx0" brushRef="#br0" timeOffset="1">312 1 20970,'0'0'3759,"0"4"-3733,9 102-194,0-28 222,-7-31-90,-2-22-33,1 0 0,2-1 0,0 1 0,1-1 0,2 0 1,0 0-1,12 27 0,1-29-1285,-18-22 1211,0 1-1,-1-1 1,1 0 0,0 1 0,0-1 0,-1 0-1,1 1 1,0-1 0,0 0 0,0 0 0,-1 0-1,1 0 1,0 0 0,0 0 0,0 0 0,0 0 0,-1 0-1,1 0 1,0 0 0,0 0 0,0 0 0,-1-1-1,1 1 1,0 0 0,0-1 0,-1 1 0,1-1-1,0 1 1,-1-1 0,1 1 0,0-1 0,-1 1-1,1-1 1,0-1 0,12-21-6644</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6.936"/>
    </inkml:context>
    <inkml:brush xml:id="br0">
      <inkml:brushProperty name="width" value="0.05" units="cm"/>
      <inkml:brushProperty name="height" value="0.05" units="cm"/>
      <inkml:brushProperty name="color" value="#008C3A"/>
    </inkml:brush>
  </inkml:definitions>
  <inkml:trace contextRef="#ctx0" brushRef="#br0">1 0 19353,'0'0'5154,"0"17"-5282,8 28 64,5 14 64,7 7 0,1-3 16,-8-2 16,-5-3-32,-8-4-160,0-9-1088,0-13-1874</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7.316"/>
    </inkml:context>
    <inkml:brush xml:id="br0">
      <inkml:brushProperty name="width" value="0.05" units="cm"/>
      <inkml:brushProperty name="height" value="0.05" units="cm"/>
      <inkml:brushProperty name="color" value="#008C3A"/>
    </inkml:brush>
  </inkml:definitions>
  <inkml:trace contextRef="#ctx0" brushRef="#br0">1 409 18344,'0'0'5710,"2"-3"-5580,2 1-128,-1 0 0,1 0 0,-1 0-1,1 0 1,0 1 0,0-1-1,0 1 1,0 0 0,0 0-1,0 0 1,5 0 0,57-2-8,-25 2-9,131-10-265,337-38-5042,-493 46 5278,-13 3 97,1 0 0,-1-1 0,1 0 0,-1 0 0,1 0-1,-1 0 1,0 0 0,5-3 0,-7 14 5069,1 35-5228,10 4 309,-9-42-670,-1 0 0,0 0 0,0 0 0,-1 1 0,1 11 0</inkml:trace>
  <inkml:trace contextRef="#ctx0" brushRef="#br0" timeOffset="1">904 40 21610,'0'0'4146,"-25"-39"-4146,25 44-2001,0 20-224,0 6-913</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7.956"/>
    </inkml:context>
    <inkml:brush xml:id="br0">
      <inkml:brushProperty name="width" value="0.05" units="cm"/>
      <inkml:brushProperty name="height" value="0.05" units="cm"/>
      <inkml:brushProperty name="color" value="#008C3A"/>
    </inkml:brush>
  </inkml:definitions>
  <inkml:trace contextRef="#ctx0" brushRef="#br0">0 49 18024,'0'0'1724,"15"18"-1201,43 63-163,-55-78-347,-1 1 0,0-1-1,0 1 1,0-1 0,0 1 0,0 0 0,-1 0 0,0 0 0,0 0-1,0 0 1,0 0 0,-1 0 0,1 0 0,-1 0 0,0 0 0,0 0 0,-1 5-1,-1 9 0,2-18-14,0 1 1,0-1 0,0 0 0,0 1 0,-1-1 0,1 0 0,0 1 0,0-1 0,-1 0-1,1 1 1,0-1 0,0 0 0,-1 1 0,1-1 0,0 0 0,-1 0 0,1 0 0,0 1-1,-1-1 1,1 0 0,0 0 0,-1 0 0,1 0 0,-1 1 0,1-1 0,0 0 0,-1 0-1,1 0 1,-1 0 0,1 0 0,0 0 0,-1 0 0,1 0 0,-1-1 0,1 1 0,0 0-1,-1 0 1,1 0 0,-1 0 0,1 0 0,0-1 0,-1 1 0,1 0 0,0 0 0,-1 0-1,1-1 1,-1 1 0,-1-7 22,-1-1-1,1 1 1,0 0-1,1-1 1,0 1-1,0-1 1,0 1-1,1-1 1,0 1-1,1-1 1,1-9-1,-1-11 180,-1 24-152,0 0 1,0 0-1,1 0 1,-1 0-1,1 0 1,0 0-1,0 0 1,0 1-1,0-1 1,1 0-1,0 0 1,-1 1-1,1-1 1,1 1-1,-1 0 1,0-1-1,5-3 1,-1 2 23,0 1 0,1-1 0,-1 1 0,1 1 0,0-1 0,0 1 0,0 1-1,12-4 1,-17 5-65,0 0-1,0 0 0,0 1 0,0-1 1,0 0-1,0 1 0,0-1 0,0 1 1,0 0-1,0 0 0,0 0 0,0 0 1,1 0-1,-1 0 0,0 1 0,0-1 1,0 1-1,0-1 0,0 1 1,0 0-1,0 0 0,-1 0 0,1 0 1,0 0-1,0 0 0,-1 0 0,1 0 1,0 1-1,-1-1 0,1 1 0,-1-1 1,2 4-1,0 3-39,0-1 1,-1 1-1,0 0 1,-1 0-1,1-1 1,-2 1-1,1 11 1,0-6 96,0 6-65,5 40 47,-5-57-75,-1-1 0,1 1 0,-1 0 1,1 0-1,0-1 0,0 1 0,0 0 0,0-1 0,0 1 1,0 0-1,0-1 0,0 0 0,1 1 0,-1-1 0,1 0 1,-1 0-1,1 1 0,-1-1 0,1 0 0,-1 0 0,1-1 1,0 1-1,0 0 0,0-1 0,-1 1 0,3 0 0,11 0-70,-1-1-1,1 0 1,-1-1-1,0-1 1,1 0-1,-1-1 1,0 0-1,0-1 0,21-10 1,-3 1-196,-2-3 0,54-35 0,-73 44 257,0-1 0,-1 0 1,17-19-1,-24 24 141,0 0 0,0-1 0,-1 1 0,1-1 0,-1 0-1,0 0 1,0 0 0,-1 0 0,1 0 0,-1-1 0,0 1 0,0 0-1,0 0 1,0-8 0,-13 11 297,6 1-391,0 0-1,0 1 0,1 0 0,-1 0 0,0 0 1,0 1-1,-9 3 0,13-4-25,0 0 0,0 0 0,0 0 1,0 1-1,0-1 0,1 0 0,-1 1 0,0-1 0,1 1 0,-1-1 0,1 1 0,0 0 1,-1 0-1,1 0 0,0-1 0,0 1 0,0 0 0,0 0 0,1 1 0,-1-1 0,1 0 0,-1 0 1,1 0-1,0 0 0,-1 3 0,2-3 16,-1 0 0,1 0 0,0-1 0,-1 1 0,1-1 0,0 1 0,0-1 0,0 1 0,0-1 0,0 1 0,0-1 0,0 0 0,1 0 0,-1 1 0,0-1 0,1 0 0,-1 0 0,3 1 0,38 21 55,-18-9-33,4 5 12,-1 1 1,-1 1-1,-1 2 0,-1 1 1,-1 0-1,21 30 0,-33-38 32,0 0 0,-1 1 0,0 0-1,-2 0 1,0 1 0,-1 1 0,0-1 0,-2 1 0,0 0-1,-1 0 1,2 35 0,-6-36-42,1-1 3,-1-1 0,0 0 0,-3 17 0,2-29-20,0 1 1,0 0-1,-1 0 0,0 0 1,0-1-1,0 1 1,0-1-1,-1 1 0,1-1 1,-1 0-1,0 0 0,-1 0 1,-6 6-1,2-4 61,0 1-1,0-1 1,-1-1-1,0 0 1,0 0-1,-1 0 1,1-2 0,-1 1-1,0-1 1,0 0-1,0-1 1,0 0-1,-17 0 1,22-1 22,-1-1 0,0-1 0,1 1 0,-1-1 1,1 0-1,-1 0 0,1-1 0,-1 0 0,1 1 0,0-2 0,0 1 1,0-1-1,0 0 0,0 0 0,0 0 0,1 0 0,0-1 0,-1 0 1,1 0-1,1 0 0,-1 0 0,1-1 0,-1 0 0,1 1 0,-4-11 1,3 6-80,0 0 0,1 0 1,0-1-1,0 1 1,1-1-1,1 1 1,-1-1-1,2 0 1,-1 0-1,1 1 0,1-1 1,0 0-1,3-15 1,-1 13-57,2-1 0,-1 1 1,2-1-1,0 1 0,0 1 1,1-1-1,0 1 1,18-20-1,2 4-394,1 1 1,1 1-1,1 1 0,2 2 1,67-36-1,16 3-4405,-2 13-9668</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8.308"/>
    </inkml:context>
    <inkml:brush xml:id="br0">
      <inkml:brushProperty name="width" value="0.05" units="cm"/>
      <inkml:brushProperty name="height" value="0.05" units="cm"/>
      <inkml:brushProperty name="color" value="#008C3A"/>
    </inkml:brush>
  </inkml:definitions>
  <inkml:trace contextRef="#ctx0" brushRef="#br0">21 0 23275,'0'0'2689,"-21"62"-2897,21-10 208,0 0 16,4-1 16,5-5-32,-1-7-208,-8-5-369,0-12-463,0-12-1281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8.670"/>
    </inkml:context>
    <inkml:brush xml:id="br0">
      <inkml:brushProperty name="width" value="0.05" units="cm"/>
      <inkml:brushProperty name="height" value="0.05" units="cm"/>
      <inkml:brushProperty name="color" value="#008C3A"/>
    </inkml:brush>
  </inkml:definitions>
  <inkml:trace contextRef="#ctx0" brushRef="#br0">46 58 23051,'0'0'2593,"-46"-57"-2897,46 71-481,21 20-495,-9 13 223,-3 3-960,-9-3-7875</inkml:trace>
  <inkml:trace contextRef="#ctx0" brushRef="#br0" timeOffset="1">340 433 21242,'0'0'1310,"6"17"-1196,29 63 301,34 88 96,-68-167-510,-1-1 1,0 1-1,0 0 0,1 0 1,-1-1-1,1 1 0,-1 0 1,1-1-1,-1 1 0,1-1 0,-1 1 1,1-1-1,-1 1 0,1-1 1,0 1-1,-1-1 0,1 1 1,0-1-1,-1 0 0,1 0 1,0 1-1,-1-1 0,1 0 0,0 0 1,0 0-1,0 1 0,-1-1 1,1 0-1,0 0 0,0 0 1,-1 0-1,1-1 0,0 1 0,0 0 1,-1 0-1,1 0 0,0-1 1,0 1-1,-1 0 0,1-1 1,0 1-1,-1 0 0,2-2 1,31-20 148,41-44-34,-47 40 57,2 1 0,31-22 0,-58 46-169,0 0-1,0 1 1,-1-1-1,1 0 0,0 1 1,0-1-1,0 1 1,0-1-1,0 1 1,0 0-1,0 0 1,-1 0-1,1 0 0,0 0 1,0 0-1,0 1 1,0-1-1,0 0 1,0 1-1,0 0 1,0-1-1,-1 1 1,1 0-1,0 0 0,-1 0 1,4 3-1,3 2-47,0 1 1,0 1-1,12 14 0,-7-7 25,3 2-194,1-1-1,1-1 1,0 0 0,36 21 0,-40-29-501,0 0 0,0 0-1,1-2 1,25 7 0,34 1-6897</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9.208"/>
    </inkml:context>
    <inkml:brush xml:id="br0">
      <inkml:brushProperty name="width" value="0.05" units="cm"/>
      <inkml:brushProperty name="height" value="0.05" units="cm"/>
      <inkml:brushProperty name="color" value="#008C3A"/>
    </inkml:brush>
  </inkml:definitions>
  <inkml:trace contextRef="#ctx0" brushRef="#br0">8 70 6259,'0'0'18112,"-1"18"-18107,-1 15-23,-1 7 17,2 1 1,1 0-1,2-1 1,10 56-1,-8-75-177,-4-18 48,1 0 1,-1 0-1,1 0 1,-1 0-1,1 0 0,0 0 1,0 0-1,0 0 1,1 0-1,2 4 1,-3-53-335,0-13 615,-8-171 1341,5 167-316,2 62-962,21 34-382,28 17 56,1-3 0,102 73 0,-140-110-59,1-1 0,-1-1 0,1 0 1,1-1-1,0 0 0,0-1 0,0 0 1,16 3-1,-29-9 181,-1-1 0,1 1 0,-1-1 0,1 1 0,-1 0 0,1-1 0,-1 1 0,1-1-1,-1 1 1,0-1 0,1 1 0,-1-1 0,0 1 0,1-1 0,-1 0 0,0 1 0,0-1 0,0 1 0,1-1 0,-1 0 0,0 1 0,0-1 0,0 0 0,0 1 0,0-1-1,0 0 1,0 1 0,0-1 0,-1 1 0,1-1 0,0 0 0,0 0 0,-1-1 43,-14-273 1546,14 215-1474,1 59-453,24 1-6128,14 1-1388</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49.697"/>
    </inkml:context>
    <inkml:brush xml:id="br0">
      <inkml:brushProperty name="width" value="0.05" units="cm"/>
      <inkml:brushProperty name="height" value="0.05" units="cm"/>
      <inkml:brushProperty name="color" value="#008C3A"/>
    </inkml:brush>
  </inkml:definitions>
  <inkml:trace contextRef="#ctx0" brushRef="#br0">34 93 20778,'0'0'1670,"2"20"-1556,25 301-586,-29-342 520,0-1-1,-1 1 0,-1 0 1,-2 0-1,-9-25 1,-6-24 294,18 50-10,0 0 1,1 0-1,1-36 1,1 46-36,10 12-104,8 4-206,0 1 1,-1 0 0,0 2-1,0-1 1,17 14 0,78 64-102,6 4-508,-103-80 352,2 0 1,-1-2 0,1 1 0,1-2 0,28 9-1,-45-16 276,0 1 0,0-1 0,0 1 0,0-1-1,0 1 1,1-1 0,-1 0 0,0 0 0,0 0-1,0 0 1,0 1 0,1-2 0,-1 1-1,0 0 1,0 0 0,0 0 0,0 0 0,1-1-1,-1 1 1,0-1 0,0 1 0,0-1-1,0 1 1,0-1 0,0 1 0,0-1 0,0 0-1,1-1 1,-1-1 114,0 0 0,0 0-1,-1 0 1,1 0 0,-1 1-1,0-1 1,0 0 0,0 0-1,-1-5 1,1-10 127,-2-34 521,-10-52 0,7 67-599,3-59 155,2 60-491,26 39-897,-16 2 655,-1 1-1,0 0 1,-1 0 0,14 13 0,-11-9-275,27 22-2571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3.422"/>
    </inkml:context>
    <inkml:brush xml:id="br0">
      <inkml:brushProperty name="width" value="0.05" units="cm"/>
      <inkml:brushProperty name="height" value="0.05" units="cm"/>
      <inkml:brushProperty name="color" value="#004F8B"/>
    </inkml:brush>
  </inkml:definitions>
  <inkml:trace contextRef="#ctx0" brushRef="#br0">383 0 14247,'0'0'6920,"-29"21"-6517,-87 72-134,113-91-261,1 0 0,0 0 0,0 0-1,-1 1 1,1-1 0,1 1 0,-1-1 0,0 1-1,1-1 1,-1 1 0,1 0 0,0 0-1,0 0 1,0 0 0,0 0 0,0 0 0,1 0-1,-1 0 1,1 0 0,0 0 0,0 0-1,0 1 1,1-1 0,-1 0 0,1 0-1,-1 0 1,1 0 0,0 0 0,0 0 0,0 0-1,3 4 1,1 0 12,1 0-1,-1-1 1,2 1 0,-1-1-1,0 0 1,1 0 0,11 6-1,-16-11-11,154 92 80,-155-92-88,0-1 0,0 1 1,1 0-1,-1 0 0,0 0 1,0-1-1,0 1 0,0 0 0,0 0 1,0 1-1,0-1 0,0 0 1,-1 0-1,1 0 0,0 0 0,-1 1 1,1-1-1,0 3 0,-1-3 1,0-1-1,-1 1 0,1 0 0,0-1 1,0 1-1,-1 0 0,1-1 1,-1 1-1,1-1 0,-1 1 0,1-1 1,-1 1-1,1 0 0,-1-1 1,1 0-1,-1 1 0,1-1 0,-1 1 1,0-1-1,1 0 0,-1 1 1,0-1-1,1 0 0,-2 0 0,-54 9 39,51-9-29,-363 4 863,367-4-950,1 0 1,-1 0 0,1 0 0,-1 0-1,1 0 1,-1 0 0,1 0 0,-1 0-1,1 0 1,-1-1 0,1 1-1,-1 0 1,1 0 0,0 0 0,-1-1-1,1 1 1,-1 0 0,1-1 0,0 1-1,-1 0 1,1-1 0,0 1 0,-1-1-1,1 1 1,0-1 0,-1 1-1,1 0 1,0-1 0,0 1 0,0-1-1,0 1 1,-1-1 0,1 1 0,0-1-1,0 1 1,0-1 0,0 1 0,0-1-1,0 1 1,0-1 0,0 1 0,1-1-1,-1 1 1,0-1 0,0 1-1,0-1 1,0 1 0,1-1 0,-1 1-1,0-1 1,0 1 0,1 0 0,-1-1-1,0 1 1,1-1 0,-1 1 0,1-1-1,16-15-7505</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0.065"/>
    </inkml:context>
    <inkml:brush xml:id="br0">
      <inkml:brushProperty name="width" value="0.05" units="cm"/>
      <inkml:brushProperty name="height" value="0.05" units="cm"/>
      <inkml:brushProperty name="color" value="#008C3A"/>
    </inkml:brush>
  </inkml:definitions>
  <inkml:trace contextRef="#ctx0" brushRef="#br0">225 0 18408,'0'0'2500,"-21"17"-2406,-62 56-65,82-73-28,-1 1-1,1 0 1,0 0 0,-1 1-1,1-1 1,0 0 0,0 0-1,0 0 1,0 1 0,0-1-1,0 1 1,1-1 0,-1 1-1,0-1 1,1 1 0,-1-1-1,1 1 1,0-1 0,-1 1-1,1 0 1,0-1 0,0 1-1,0 0 1,0-1 0,0 1-1,0-1 1,1 1 0,-1 0-1,0-1 1,1 1 0,-1-1-1,1 1 1,0-1 0,-1 1-1,2 1 1,1 0 9,1 0 0,-1 0 0,1 0 0,-1-1 0,1 1 0,0-1 0,0 0 1,7 2-1,-5-1 14,11 5-11,28 12-25,-44-19-1,1 0 0,0-1 0,-1 1 1,1 0-1,-1 0 0,0 0 0,1 0 1,-1 1-1,0-1 0,0 0 0,0 0 1,0 1-1,0-1 0,0 1 0,0-1 1,0 1-1,0-1 0,-1 1 0,1 0 1,0 1-1,-2-2 9,1 1 1,-1-1-1,0 0 1,1 0-1,-1 0 0,0 0 1,0 0-1,0 0 1,0 0-1,0 0 1,0-1-1,0 1 0,-1 0 1,1 0-1,0-1 1,0 1-1,0-1 1,-1 1-1,1-1 0,0 0 1,-1 1-1,1-1 1,0 0-1,-1 0 1,1 0-1,0 0 0,-3 0 1,-3 1-1,-126 18 120,76-14-2911,47-5-1943</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0.518"/>
    </inkml:context>
    <inkml:brush xml:id="br0">
      <inkml:brushProperty name="width" value="0.05" units="cm"/>
      <inkml:brushProperty name="height" value="0.05" units="cm"/>
      <inkml:brushProperty name="color" value="#008C3A"/>
    </inkml:brush>
  </inkml:definitions>
  <inkml:trace contextRef="#ctx0" brushRef="#br0">17 17 21370,'0'0'4466,"0"-7"-5875,-17-2-2465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3.036"/>
    </inkml:context>
    <inkml:brush xml:id="br0">
      <inkml:brushProperty name="width" value="0.05" units="cm"/>
      <inkml:brushProperty name="height" value="0.05" units="cm"/>
      <inkml:brushProperty name="color" value="#008C3A"/>
    </inkml:brush>
  </inkml:definitions>
  <inkml:trace contextRef="#ctx0" brushRef="#br0">45 2 15543,'0'0'8161,"0"-2"-7455,0 13-667,-2 25-41,-2-1 1,-8 38 0,-3 26 21,8-24 51,3 1 0,7 97 0,2-127-51,1 0 0,2 0 0,2-1 0,2 0 0,19 45 0,-2-23-36,2 0 0,4-2 0,2-2 0,3-1 0,2-2 0,4-2 0,1-2 0,3-2 0,70 57 0,-105-99 15,-11-9 3,0-1 0,0 1-1,0 0 1,0 0 0,0 1-1,-1-1 1,1 1 0,-1 0-1,0 0 1,0 0-1,0 0 1,-1 0 0,1 1-1,1 6 1,-25-23-336,-29-20-3088,22 12-2821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3.469"/>
    </inkml:context>
    <inkml:brush xml:id="br0">
      <inkml:brushProperty name="width" value="0.05" units="cm"/>
      <inkml:brushProperty name="height" value="0.05" units="cm"/>
      <inkml:brushProperty name="color" value="#008C3A"/>
    </inkml:brush>
  </inkml:definitions>
  <inkml:trace contextRef="#ctx0" brushRef="#br0">0 5 14535,'0'0'9076,"0"-4"-7169,3 51-1975,2 0-1,2 0 1,17 60 0,-12-59-36,-2-1 0,-2 2 1,2 65-1,-10-114 62,0 0 0,0 0 1,0-1-1,0 1 0,0 0 0,-1 0 0,1 0 0,0 0 0,0 0 1,0 0-1,0 0 0,0 0 0,0 0 0,0 0 0,0 0 1,-1 0-1,1 0 0,0 0 0,0 0 0,0 0 0,0 0 1,0 0-1,0 0 0,0 0 0,-1 0 0,1 0 0,0 0 1,0 0-1,0 0 0,0 0 0,0 0 0,0 0 0,0 0 1,0 0-1,-1 0 0,1 0 0,0 0 0,0 0 0,0 0 0,0 0 1,0 1-1,0-1 0,0 0 0,0 0 0,0 0 0,0 0 1,0 0-1,0 0 0,0 0 0,0 0 0,-1 0 0,1 1 1,0-1-1,0 0 0,0 0 0,0 0 0,0 0 0,0 0 1,-8-12-874,7 11 704,-18-33-3833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3.836"/>
    </inkml:context>
    <inkml:brush xml:id="br0">
      <inkml:brushProperty name="width" value="0.05" units="cm"/>
      <inkml:brushProperty name="height" value="0.05" units="cm"/>
      <inkml:brushProperty name="color" value="#008C3A"/>
    </inkml:brush>
  </inkml:definitions>
  <inkml:trace contextRef="#ctx0" brushRef="#br0">0 27 16632,'0'0'6584,"19"-5"-6507,-13 3-76,11-3-1,-1 1 1,1 0-1,-1 2 0,1 0 0,0 0 0,0 2 1,0 0-1,26 4 0,-20 0-16,-1 1 1,0 2-1,0 0 0,-1 1 0,0 1 1,0 1-1,-1 1 0,0 1 0,23 18 1,-35-23 7,0-1 1,-1 2-1,1-1 0,-1 1 1,-1 0-1,0 1 1,0-1-1,-1 1 1,0 1-1,0-1 1,-1 1-1,0-1 1,-1 1-1,0 0 1,0 0-1,-1 1 0,-1-1 1,0 0-1,0 1 1,-1-1-1,0 1 1,-3 17-1,1-19 6,-1 0 0,0 0 1,0-1-1,-1 1 0,0-1 0,0 0 0,-1 0 0,0-1 0,-1 1 0,0-1 0,0 0 1,0-1-1,-1 0 0,0 0 0,0 0 0,0 0 0,-12 5 0,-1 1 26,-1 0 0,-1-2 0,0-1 0,0 0 0,-41 8 0,62-16-67,0-1 0,1 0 1,-1 0-1,0 0 1,0-1-1,1 1 1,-1 0-1,0 0 1,0 0-1,1 0 1,-1-1-1,0 1 0,1 0 1,-1-1-1,0 1 1,1-1-1,-1 1 1,0-1-1,1 1 1,-1-1-1,1 1 0,-1-1 1,1 1-1,-1-1 1,1 0-1,0 1 1,-1-1-1,1 0 1,0 1-1,-1-1 0,1 0 1,0 1-1,0-1 1,0 0-1,-1 0 1,1 1-1,0-1 1,0 0-1,0 0 1,0 1-1,1-1 0,-1 0 1,0 0-1,0 1 1,0-1-1,0 0 1,1 1-1,-1-1 1,0 0-1,1 1 0,-1-1 1,1 0-1,-1 1 1,1-1-1,-1 1 1,1-1-1,-1 0 1,1 0-1,20-10-4001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4.391"/>
    </inkml:context>
    <inkml:brush xml:id="br0">
      <inkml:brushProperty name="width" value="0.05" units="cm"/>
      <inkml:brushProperty name="height" value="0.05" units="cm"/>
      <inkml:brushProperty name="color" value="#008C3A"/>
    </inkml:brush>
  </inkml:definitions>
  <inkml:trace contextRef="#ctx0" brushRef="#br0">123 101 20153,'0'0'4330,"-8"-3"-4026,6 3-304,-1-1 0,1 0 0,0 0-1,-1 1 1,1-1 0,-1 1 0,1 0-1,-1 0 1,1-1 0,0 2 0,-1-1-1,1 0 1,-1 0 0,1 1 0,-4 1-1,2 0-5,0 0 0,0 0 0,1 1 0,-1 0-1,1-1 1,-1 2 0,1-1 0,0 0 0,0 0-1,-3 5 1,2-2-39,0 1-1,0-1 0,1 1 1,0 0-1,0-1 0,1 2 1,-1-1-1,2 0 0,-1 0 1,1 1-1,0-1 1,0 1-1,1-1 0,0 0 1,0 1-1,1-1 0,2 9 1,-2-14 0,0 0 0,0-1 1,0 1-1,0-1 0,0 1 1,0-1-1,0 1 0,1-1 0,-1 0 1,1 1-1,-1-1 0,1 0 1,-1 0-1,1 0 0,0 0 1,-1 0-1,1-1 0,0 1 1,0-1-1,0 1 0,0-1 1,0 1-1,-1-1 0,1 0 1,0 0-1,0 0 0,0 0 1,0 0-1,3-1 0,0 1-3,-1 0 1,1-1-1,0 0 0,0 0 1,-1 0-1,1 0 0,-1-1 1,1 0-1,-1 0 0,0 0 0,6-4 1,-4 1 70,-1-1 1,0-1 0,0 1-1,-1-1 1,1 0 0,-2 0-1,1 0 1,-1 0 0,0 0-1,0-1 1,-1 0-1,0 1 1,0-1 0,-1 0-1,0 0 1,0-9 0,11-52 713,-11 67-705,1 0 1,-1 0-1,0 0 0,1 0 1,-1 0-1,1 0 0,-1 0 1,1 1-1,0-1 0,0 0 1,0 1-1,0 0 0,0-1 1,0 1-1,0 0 0,1 0 1,-1 0-1,0 0 0,0 1 1,1-1-1,-1 1 0,1-1 1,-1 1-1,1 0 0,3 0 1,68 4-74,-66-3 52,5 0-18,0 2 1,0 0 0,-1 0-1,1 1 1,-1 1-1,0 0 1,0 1-1,0 0 1,13 10-1,-19-13-19,-1 1 0,0 0-1,0 1 1,0-1-1,-1 1 1,1 0 0,-1 0-1,-1 0 1,1 1-1,0 0 1,-1-1 0,0 1-1,-1 0 1,1 0-1,-1 1 1,-1-1 0,1 0-1,-1 1 1,0-1-1,0 8 1,0-4-37,-3 24-273,2-34 335,0 1 1,-1 0 0,1-1 0,0 1 0,0 0 0,-1-1 0,1 1-1,0-1 1,-1 1 0,1-1 0,-1 1 0,1 0 0,-1-1 0,1 0-1,-1 1 1,1-1 0,-1 1 0,1-1 0,-1 0 0,1 1-1,-1-1 1,0 0 0,1 1 0,-1-1 0,0 0 0,1 0 0,-1 0-1,0 0 1,1 1 0,-1-1 0,0 0 0,1 0 0,-1-1 0,0 1-1,1 0 1,-1 0 0,0 0 0,1 0 0,-1 0 0,-1-1-1,1 0 37,0 0-1,0 1 1,0-1-1,1 0 0,-1 0 1,0 0-1,0 0 1,0 0-1,1 0 0,-1 0 1,1-1-1,-1 1 1,1 0-1,-1 0 0,1 0 1,0-1-1,-1 1 1,1 0-1,0 0 0,0-1 1,0-1-1,-1-33 150,1 30-135,0-13 22,0 0-1,1 0 0,1 1 1,6-25-1,-6 37-56,-1 1-1,1-1 1,0 1 0,1 0 0,-1 0 0,1 0-1,0 0 1,1 1 0,-1-1 0,1 1 0,0 0-1,0 0 1,0 0 0,0 1 0,1-1 0,-1 1-1,1 0 1,10-5 0,-14 8-13,-1 0 1,1-1-1,0 1 1,0 0-1,-1 0 1,1 0-1,0 0 1,0 0-1,-1 0 1,1 0-1,0 0 0,-1 0 1,1 0-1,0 0 1,0 0-1,-1 0 1,1 1-1,0-1 1,-1 0-1,1 1 1,0-1-1,-1 0 1,1 1-1,0-1 1,-1 1-1,1-1 0,-1 1 1,1-1-1,-1 1 1,1-1-1,-1 1 1,1 0-1,10 23-67,-9-21 62,77 204-79,-70-187 398,-1-12-4893,-8-29-1052</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4.735"/>
    </inkml:context>
    <inkml:brush xml:id="br0">
      <inkml:brushProperty name="width" value="0.05" units="cm"/>
      <inkml:brushProperty name="height" value="0.05" units="cm"/>
      <inkml:brushProperty name="color" value="#008C3A"/>
    </inkml:brush>
  </inkml:definitions>
  <inkml:trace contextRef="#ctx0" brushRef="#br0">1 0 16520,'0'0'5298,"37"62"-5266,-33-31 0,-4-3-16,0-1 0,0-3-32,0-2-48,0-5-1569,0-6-3025</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5.073"/>
    </inkml:context>
    <inkml:brush xml:id="br0">
      <inkml:brushProperty name="width" value="0.05" units="cm"/>
      <inkml:brushProperty name="height" value="0.05" units="cm"/>
      <inkml:brushProperty name="color" value="#008C3A"/>
    </inkml:brush>
  </inkml:definitions>
  <inkml:trace contextRef="#ctx0" brushRef="#br0">125 0 20553,'0'0'3266,"24"71"-3346,-11-12 80,-5 5 0,9-1 32,-9 4-32,0-1 0,-8-5 0,0-5-16,0-7-560,-8-16-817,-17-16-2577</inkml:trace>
  <inkml:trace contextRef="#ctx0" brushRef="#br0" timeOffset="1">0 362 20585,'0'0'4082,"87"-25"-4114,4 16-96,30-2-160,7 3-128,4-1-481,1 0-527,-17-6-5747</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5.963"/>
    </inkml:context>
    <inkml:brush xml:id="br0">
      <inkml:brushProperty name="width" value="0.05" units="cm"/>
      <inkml:brushProperty name="height" value="0.05" units="cm"/>
      <inkml:brushProperty name="color" value="#008C3A"/>
    </inkml:brush>
  </inkml:definitions>
  <inkml:trace contextRef="#ctx0" brushRef="#br0">21 1 11621,'0'0'13284,"0"0"-13279,0 0 0,-1 0 0,1 0 1,-1 0-1,1 0 0,-1 0 0,1 0 0,-1 0 1,1 0-1,-1 0 0,1 0 0,-1 0 0,1 0 1,0 1-1,-1-1 0,1 0 0,-1 0 0,1 0 1,0 1-1,-1-1 0,1 0 0,-1 0 0,1 1 1,0-1-1,-1 0 0,1 1 0,0-1 0,0 0 1,-1 1-1,1-1 0,0 1 0,0-1 0,-1 0 1,1 1-1,0-1 0,0 1 0,0-1 0,0 1 0,-3 10-25,2-1 0,-1 1 0,1 0 0,1-1 0,0 1-1,2 16 1,0 9 36,-2-4 5,8 61 1,-7-85-44,1 1 0,0 0 0,0-1 0,1 0 0,0 0 0,0 1 0,1-2 0,0 1 0,1 0 0,-1-1 0,2 0 0,6 8 0,-10-14-13,0 1-1,0 0 0,1-1 1,-1 0-1,1 1 1,-1-1-1,1 0 0,-1 0 1,1-1-1,0 1 0,0 0 1,-1-1-1,1 0 0,0 1 1,0-1-1,-1 0 1,1-1-1,0 1 0,0 0 1,-1-1-1,1 0 0,0 1 1,-1-1-1,1 0 0,0 0 1,-1-1-1,1 1 1,2-2-1,3-2 30,1-1 1,-1 0-1,1 0 1,-2-1-1,1 0 0,7-9 1,-6 4 78,-1-1-1,-1 0 1,0 0 0,-1 0 0,-1-1 0,0 0-1,-1 0 1,0 0 0,-1 0 0,0-1 0,-2 1-1,1-1 1,-2-15 0,0 29-66,0 1 1,0 0-1,0-1 0,0 1 0,0 0 1,0 0-1,0-1 0,0 1 0,0 0 1,0 0-1,0-1 0,0 1 0,0 0 1,0 0-1,0-1 0,0 1 1,0 0-1,0 0 0,0-1 0,0 1 1,1 0-1,-1 0 0,0-1 0,0 1 1,0 0-1,0 0 0,1 0 0,-1-1 1,0 1-1,0 0 0,1 0 1,-1 0-1,0 0 0,0 0 0,0 0 1,1-1-1,-1 1 0,0 0 0,1 0 1,-1 0-1,0 0 0,0 0 0,1 0 1,-1 0-1,0 0 0,0 0 1,1 0-1,-1 0 0,0 0 0,0 0 1,1 0-1,-1 1 0,0-1 0,0 0 1,1 0-1,-1 0 0,0 0 0,0 0 1,1 0-1,-1 1 0,0-1 1,0 0-1,0 0 0,1 0 0,-1 1 1,0-1-1,0 1 0,15 16-200,2 20 91,20 37 127,-34-68-81,0-1 0,1 0 0,0 0 0,-1 0 0,2-1 0,-1 1 0,0-1 0,1 0 0,0 0 0,7 4 0,-8-6 6,0-1 0,1 1 0,-1-1 0,1 0 0,-1-1 0,1 1 0,-1-1 0,1 1 0,0-1 0,-1-1 0,1 1 0,-1-1 0,1 1 0,-1-1 0,1-1 0,-1 1 0,1-1 0,4-2 0,8-4 49,-1-1 0,31-21 0,-42 27-12,39-33 44,-36 27-6,2 1-1,-1 0 1,1 1 0,0 0-1,0 0 1,1 1 0,-1 0-1,1 1 1,17-5-1,-26 10-26,0-1-1,0 1 0,0 0 0,1 0 0,-1 0 1,0 0-1,0 0 0,0 1 0,0-1 0,0 1 0,0-1 1,0 1-1,0 0 0,0-1 0,0 1 0,0 0 0,-1 1 1,1-1-1,0 0 0,2 3 0,-1-1-8,0 0 1,-1 1-1,1 0 1,-1-1-1,0 1 0,0 0 1,0 0-1,-1 0 0,3 7 1,-1 6-16,0-1 0,0 1-1,-2 0 1,0 17 0,-1-29 23,0 0 0,-1 0 0,1 0-1,-1-1 1,0 1 0,0 0 0,0-1 0,-1 1-1,0 0 1,0-1 0,0 0 0,0 0-1,-1 1 1,1-1 0,-1-1 0,0 1 0,-1 0-1,-2 3 1,2-5 14,1 0-1,0 0 1,-1 0-1,1 0 1,-1 0-1,1 0 1,-1-1-1,0 0 1,0 0 0,0 0-1,0 0 1,0-1-1,0 0 1,0 1-1,1-1 1,-1-1-1,0 1 1,0 0 0,0-1-1,0 0 1,0 0-1,-4-2 1,1-2 96,20 1-92,36-1-80,-23 3 85,39-7 29,74-19 1,-114 22-70,0-2-1,-1 0 1,-1-2 0,1-1 0,-2 0 0,26-18-1,-43 25 38,-1 1 0,1-1 0,-1 0 0,0 0 0,0-1 0,-1 1 0,1-1 0,-1 0 0,0 0 0,0 0 0,-1 0 0,0 0 0,1-1 0,-2 1 0,1-1 0,-1 0 0,0 1 0,0-1 0,0 0 0,-1 0 0,0 1 0,0-1 0,0 0 0,-1 0 0,0 1 0,-2-9 0,3 14-3,0-1 0,-1 0-1,1 1 1,0-1 0,-1 1-1,1-1 1,0 1 0,-1-1-1,1 1 1,-1-1 0,1 1-1,-1-1 1,1 1 0,-1-1-1,1 1 1,-1 0 0,0-1-1,1 1 1,-1 0 0,0 0-1,1-1 1,-1 1 0,0 0-1,1 0 1,-1 0 0,0 0-1,1 0 1,-1 0 0,0 0-1,1 0 1,-1 0 0,0 0-1,1 0 1,-1 0 0,0 1-1,1-1 1,-1 0 0,1 0-1,-2 1 1,-25 16 2,18-7-18,0 0-1,1 0 0,0 1 1,1 0-1,0 0 1,0 1-1,2 0 0,-8 19 1,11-25 1,0 0 0,1-1 0,0 1 1,0 0-1,0 0 0,1 0 0,0 0 0,0 0 1,2 11-1,-2-13 1,1-1-1,0 0 1,0 0 0,1 0 0,-1-1 0,0 1 0,1 0-1,0 0 1,0-1 0,0 1 0,0-1 0,0 0 0,0 1-1,1-1 1,-1 0 0,1 0 0,-1-1 0,1 1 0,5 2 0,7 2-14,0 0 1,1-1 0,-1-1 0,1-1 0,1 0 0,23 1 0,105-3-199,-99-2 126,-37 1 41,3 1-27,0-1 0,0-1 1,0 0-1,1 0 0,-2-1 0,1-1 1,0 0-1,22-8 0,-26 4-652,-13 3-1294,-21 4-3085,20 1 3840,-38-1-13061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7.294"/>
    </inkml:context>
    <inkml:brush xml:id="br0">
      <inkml:brushProperty name="width" value="0.05" units="cm"/>
      <inkml:brushProperty name="height" value="0.05" units="cm"/>
      <inkml:brushProperty name="color" value="#008C3A"/>
    </inkml:brush>
  </inkml:definitions>
  <inkml:trace contextRef="#ctx0" brushRef="#br0">203 80 17144,'0'0'7595,"-8"-7"-7130,-25-24-201,24 25-113,9 11-192,1-2 29,-1 690-1876,0-705 1921,1-24-66,-2 1 0,-2 0 0,-12-66 0,-39-78-295,-23-98 608,73 219 264,13 57-744,18-1 106,-1 2 0,1 1 0,46 7 0,-65-6 71,0-1-1,0 2 1,0-1 0,0 1-1,-1 0 1,1 1 0,-1-1 0,0 1-1,0 1 1,0 0 0,-1 0 0,1 0-1,-1 0 1,-1 1 0,1 0-1,-1 1 1,5 6 0,-7-6-15,0 0 0,0 0 0,-1 0 0,0 0 0,0 0 0,0 0 0,-1 0 0,0 1 0,-1-1 0,0 1 0,0-1 0,-1 0 0,1 1 0,-1-1 0,-1 0 0,0 0 0,0 1 0,0-1 0,-1-1 0,0 1 0,0 0 0,-1-1 0,0 1 0,-8 9 0,8-12-18,-15 16-2,14-12-193,10-6-368,37-9 678,80-4 1,-106 10-48,-1 1-1,0 1 1,0 1-1,0 0 1,0 1-1,0 0 1,0 1-1,-1 1 1,17 8-1,-26-11-10,-1 1-1,0 0 1,1 0-1,-2 1 1,1-1-1,0 1 1,-1 0-1,1 0 1,4 7-1,-7-9 10,0 0-1,0-1 1,0 1-1,0 0 1,-1 0-1,1 0 1,0 0-1,-1 0 1,1 0-1,-1 0 1,0-1-1,0 2 1,0-1 0,0 0-1,0 0 1,0 0-1,0 0 1,-1-1-1,1 1 1,-1 0-1,1 0 1,-1 0-1,0 0 1,0 0 0,0 0-1,0-1 1,0 1-1,0 0 1,-2 1-1,-3 3 36,-1 0-1,-1-1 1,1 1-1,-1-2 1,0 1-1,0-1 1,-9 3 0,-70 25-94,72-27-115,14-5-257,-8 3 592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4.642"/>
    </inkml:context>
    <inkml:brush xml:id="br0">
      <inkml:brushProperty name="width" value="0.05" units="cm"/>
      <inkml:brushProperty name="height" value="0.05" units="cm"/>
      <inkml:brushProperty name="color" value="#004F8B"/>
    </inkml:brush>
  </inkml:definitions>
  <inkml:trace contextRef="#ctx0" brushRef="#br0">0 359 19209,'0'0'2414,"29"17"-2382,90 59-8,-114-72-26,-1-1-1,1 1 1,-1 0 0,0 0-1,0 0 1,-1 1 0,1 0-1,-1-1 1,0 1-1,0 0 1,-1 0 0,1 1-1,-1-1 1,0 0 0,0 1-1,-1-1 1,0 1-1,0 0 1,0-1 0,-1 1-1,0 0 1,0 0 0,-1 9-1,0 2-134,2-17 127,-1 1 0,0 0 0,0 0 0,0 0 0,0 0 0,0 0 0,0 0 0,0 0 1,0 0-1,0 0 0,0 0 0,0 0 0,-1-1 0,1 1 0,0 0 0,-1 0 0,1 0 1,-1 0-1,1 0 0,-1-1 0,1 1 0,-1 0 0,1 0 0,-1-1 0,0 1 0,1-1 1,-1 1-1,0 0 0,0-1 0,1 1 0,-1-1 0,0 0 0,0 1 0,0-1 0,0 0 1,0 1-1,0-1 0,1 0 0,-1 0 0,0 0 0,0 0 0,0 0 0,0 0 0,0 0 1,0 0-1,0 0 0,0 0 0,0 0 0,0-1 0,1 1 0,-1 0 0,0-1 1,0 1-1,0 0 0,0-1 0,1 1 0,-1-1 0,0 0 0,0 1 0,1-1 0,-1 0 1,0 1-1,1-1 0,-1 0 0,1 0 0,-1 1 0,0-2 0,-1-2 32,-1 1-1,1-1 0,0 0 1,0 0-1,0 0 0,0 0 1,1 0-1,-1 0 1,1-1-1,0 1 0,0 0 1,0-7-1,1-60 453,0 44-255,0 19-172,0 0-1,1 0 1,0 0-1,0 0 1,0 0-1,1 0 1,1 1-1,-1-1 1,1 0-1,0 1 1,1 0-1,0 0 1,0 0-1,0 0 0,1 1 1,0 0-1,1 0 1,11-11-1,-15 16-30,1-1 0,-1 1 0,1 0 0,0-1 0,-1 1 0,1 1-1,0-1 1,0 0 0,-1 1 0,1-1 0,0 1 0,0 0 0,0 0 0,0 0-1,0 0 1,-1 1 0,1-1 0,0 1 0,0-1 0,0 1 0,-1 0 0,1 0-1,0 0 1,-1 1 0,5 2 0,4 3-39,1 1-1,-1 0 0,18 18 1,-26-23 38,7 7-81,-1-1 0,0 1 1,0 1-1,-1 0 0,0 0 1,-1 1-1,0 0 0,-1 0 1,0 0-1,-1 1 0,0 0 0,-1 0 1,-1 0-1,0 1 0,2 26 1,4-47 62,1-10 73,0 1 1,-1-1-1,-1-1 1,11-34-1,-11 27 281,22-42 0,-30 66-344,0 1 0,0-1 0,0 0 0,1 1 0,-1-1 0,0 0 0,0 1 0,1-1 0,-1 0 0,0 1 0,1-1 0,-1 1 0,1-1 0,-1 1 0,1-1 0,-1 1 0,1-1 0,-1 1-1,1-1 1,-1 1 0,1 0 0,0-1 0,-1 1 0,1 0 0,0 0 0,-1-1 0,1 1 0,0 0 0,-1 0 0,1 0 0,0 0 0,-1 0 0,1 0 0,0 0 0,0 0 0,-1 0 0,1 0 0,0 0 0,-1 0 0,1 1 0,0-1 0,-1 0 0,1 0 0,0 1 0,-1-1 0,1 0 0,-1 1 0,1-1 0,-1 1 0,1-1 0,-1 1 0,1-1 0,-1 1 0,1-1 0,-1 1 0,1-1 0,-1 1 0,1 1 0,21 47-202,-16-34 226,9 19-41,-10-19 25,2 0-1,0-1 0,16 24 1,-20-34-18,0 0-1,0 0 1,0-1 0,1 0 0,-1 1 0,1-1 0,0-1 0,0 1 0,0-1 0,0 1 0,0-1 0,1 0-1,-1-1 1,1 1 0,-1-1 0,1 0 0,6 1 0,13 0-301,1-1 0,-1-1 0,1-1 0,-1-1 0,41-9 0,-51 8-45,1 0-1,-2-2 0,1 0 0,-1 0 0,1-1 0,-2-1 0,1 0 1,-1-1-1,0 0 0,20-18 0,-27 19 446,-1 0 1,1 0-1,-1 0 0,-1 0 1,1-1-1,-1 0 0,-1 0 1,1 0-1,-1 0 0,-1 0 1,1 0-1,-2 0 0,1 0 1,-1-1-1,0 1 0,0 0 1,-3-12-1,3 19-50,0 0-1,0-1 1,0 1 0,0 0-1,0 0 1,0 0 0,-1 0-1,1-1 1,0 1-1,0 0 1,-1 0 0,1 0-1,-1 0 1,1 0-1,-1 0 1,0 0 0,1 0-1,-1 0 1,0 0 0,0 0-1,1 0 1,-1 1-1,0-1 1,0 0 0,0 1-1,0-1 1,0 0 0,0 1-1,0-1 1,0 1-1,0-1 1,0 1 0,-1 0-1,1 0 1,0-1 0,0 1-1,0 0 1,0 0-1,-1 0 1,1 0 0,0 0-1,0 0 1,0 1 0,0-1-1,0 0 1,-1 1-1,1-1 1,0 0 0,0 1-1,0-1 1,0 1-1,0 0 1,0-1 0,-1 3-1,-10 3-51,1 1 1,1 1-1,-17 14 0,27-22 12,-8 7-17,-8 7 52,0 1-1,-28 33 0,41-44-55,0 0 0,0 0 0,0 0-1,1 0 1,0 0 0,0 1 0,0-1-1,0 1 1,0 0 0,1-1 0,0 1-1,0 0 1,1 0 0,-1 0 0,1 0-1,0 0 1,0 0 0,0 0-1,3 9 1,5-12-516,2-3 501,0 1 0,0-2-1,0 1 1,0-2 0,0 1 0,0-1-1,-1-1 1,1 1 0,16-11-1,-6 2 95,-1-1 0,-1-1 0,25-24-1,-42 37-45,0 0-1,-1 0 0,1 0 1,-1 0-1,1 0 0,0 0 1,0 1-1,0-1 0,-1 0 1,1 1-1,0-1 0,0 1 1,0-1-1,0 1 0,0-1 0,0 1 1,0-1-1,0 1 0,0 0 1,0 0-1,0 0 0,0-1 1,0 1-1,0 0 0,1 0 1,-1 0-1,0 1 0,0-1 1,0 0-1,0 0 0,1 1 1,0 1-7,0 1 0,0-1 0,-1 1 0,1-1 1,-1 1-1,1 0 0,-1-1 0,0 1 0,1 5 0,5 12-100,-4-13 95,0-1 1,0 0 0,0 0-1,0 0 1,1 0 0,0-1 0,1 0-1,-1 1 1,1-1 0,0-1 0,0 1-1,0-1 1,8 5 0,-5-5-5,1 0 0,-1-1 1,1 0-1,0-1 0,0 1 1,0-2-1,0 1 0,0-1 1,12 0-1,-8-1-18,0 1-1,0-2 1,1 0 0,-1 0 0,-1-1-1,23-7 1,-30 7-1,-1 0 0,1 0 0,-1 0 0,0 0-1,0-1 1,0 0 0,0 0 0,0 0 0,0 0 0,-1-1 0,0 0-1,0 1 1,0-1 0,0 0 0,0 0 0,-1-1 0,1 1 0,-1-1-1,-1 1 1,1-1 0,1-5 0,2-20 97,-1 0-1,-1 0 1,-1-1 0,-5-49-1,1 10 457,1 54-373,0-1 1,-1 1-1,-1 0 1,0 0-1,-2 0 1,0 0-1,0 0 1,-1 1-1,-1 0 1,-12-19-1,18 33-129,1 0 0,0 0 0,-1 0 0,1 1 0,-1-1 0,1 0 0,-1 0 0,1 1 0,-1-1 0,1 0 0,-1 1 1,0-1-1,0 0 0,1 1 0,-1-1 0,0 1 0,0-1 0,1 1 0,-1 0 0,0-1 0,-1 1 0,-8 9 64,2 25-315,8-34 238,-5 36-22,2 0 0,2 1 0,1-1 0,6 45 0,-4-73-46,0 1 1,0-1-1,0 0 1,1-1 0,0 1-1,1 0 1,-1-1-1,1 1 1,1-1-1,0 0 1,0-1 0,0 1-1,1-1 1,-1 0-1,2-1 1,-1 1 0,1-1-1,-1 0 1,1-1-1,1 1 1,-1-1-1,14 5 1,-3-3-191,0 0-1,0-2 1,0 0-1,1-1 1,0 0 0,0-2-1,0 0 1,36-4-1,-48 3 234,0-1 1,0 0-1,0-1 0,0 0 0,0 0 0,-1 0 0,1-1 0,-1 0 0,1 0 0,-1-1 0,0 0 0,0 0 0,-1 0 0,1-1 0,-1 1 0,0-2 0,0 1 0,0 0 0,-1-1 0,0 0 0,0 0 0,0 0 0,-1 0 0,0-1 0,0 1 0,-1-1 0,3-11 0,2-14 291,-2 0 0,-1 0 0,-1 0 1,-4-58-1,1 49 395,-1 41-674,1 0 1,0 0 0,-1 0-1,1 0 1,0 0 0,-1 0-1,1 0 1,0 0 0,-1 0-1,1 1 1,0-1 0,-1 0-1,1 0 1,0 0 0,-1 0-1,1 0 1,0 1 0,-1-1-1,1 0 1,0 0 0,0 1-1,-1-1 1,1 0 0,0 0 0,0 1-1,-1-1 1,1 0 0,0 0-1,0 1 1,0-1 0,0 0-1,0 1 1,-1-1 0,1 0-1,0 1 1,-12 22-17,1 0 1,0 1-1,2 0 1,1 0 0,1 1-1,1-1 1,1 2-1,1-1 1,0 51-1,4-70 14,0 0 0,1-1 0,0 1 0,0 0 0,0 0 0,1 0-1,-1-1 1,1 1 0,1-1 0,-1 1 0,1-1 0,0 0 0,0 0 0,5 5 0,-1-3-22,-1 0 1,1-1 0,0 0 0,1 0-1,0 0 1,0-1 0,0 0 0,11 4-1,4 0-241,0-1-1,1-1 1,0-1-1,0-1 1,1-1-1,27 1 1,56-3-3022,-7-2-5627</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7.662"/>
    </inkml:context>
    <inkml:brush xml:id="br0">
      <inkml:brushProperty name="width" value="0.05" units="cm"/>
      <inkml:brushProperty name="height" value="0.05" units="cm"/>
      <inkml:brushProperty name="color" value="#008C3A"/>
    </inkml:brush>
  </inkml:definitions>
  <inkml:trace contextRef="#ctx0" brushRef="#br0">122 0 18697,'0'0'4479,"-16"10"-4388,-50 36-46,63-43-85,-1-1 0,1 1 0,0 0 0,1 0 0,-1 1 0,0-1 0,1 0 0,0 1 0,0-1-1,0 1 1,0 0 0,0 0 0,1 0 0,0 0 0,0 0 0,0 0 0,0 0 0,0 0 0,1 0 0,0 0 0,0 0 0,1 7 0,-1-2-392,0-8 390,0 0-1,1-1 1,-1 1-1,0-1 1,1 1-1,-1-1 1,0 1-1,1-1 1,-1 1-1,1-1 1,-1 1-1,1-1 1,-1 1-1,1-1 1,-1 0-1,1 1 1,-1-1-1,1 0 1,0 1-1,-1-1 1,1 0-1,0 0 1,-1 0-1,1 1 1,-1-1-1,1 0 1,0 0-1,-1 0 1,1 0-1,0 0 1,-1 0-1,1-1 1,1 1-1,26-4 0,-22 1 70,-1 1-1,1-1 1,-1 0 0,1-1 0,-1 1 0,0-1 0,0 0-1,0 0 1,-1 0 0,0-1 0,0 0 0,0 0 0,0 0-1,3-6 1,15-18 1313,-21 28-1306,-1 1 1,0-1 0,1 1-1,-1 0 1,1-1-1,-1 1 1,1 0-1,-1-1 1,1 1 0,-1 0-1,1 0 1,-1 0-1,1-1 1,-1 1-1,1 0 1,-1 0 0,1 0-1,-1 0 1,1 0-1,-1 0 1,1 0-1,0 0 1,-1 0-1,1 0 1,-1 1 0,1-1-1,-1 0 1,1 0-1,-1 0 1,1 1-1,-1-1 1,1 0 0,-1 0-1,1 1 1,-1-1-1,1 1 1,18 18-337,-13-12 395,3 2-82,1-1 1,1 0 0,0 0 0,0-1 0,0 0-1,1-1 1,17 6 0,-22-9-321,1 0 0,0-1 0,1 0 0,-1 0 0,0-1 0,1 0 0,-1 0 1,1-1-1,-1 0 0,0-1 0,1 0 0,12-2 0,6-13-4741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8.005"/>
    </inkml:context>
    <inkml:brush xml:id="br0">
      <inkml:brushProperty name="width" value="0.05" units="cm"/>
      <inkml:brushProperty name="height" value="0.05" units="cm"/>
      <inkml:brushProperty name="color" value="#008C3A"/>
    </inkml:brush>
  </inkml:definitions>
  <inkml:trace contextRef="#ctx0" brushRef="#br0">46 34 18681,'0'0'6434,"-45"-33"-6530,45 70 0,4 15 80,21 8 16,8-1-16,12-3 16,-3-3 0,-1-7-16,-8-3-160,-16-6-832,-17-7-673,0-11-3089</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8.666"/>
    </inkml:context>
    <inkml:brush xml:id="br0">
      <inkml:brushProperty name="width" value="0.05" units="cm"/>
      <inkml:brushProperty name="height" value="0.05" units="cm"/>
      <inkml:brushProperty name="color" value="#008C3A"/>
    </inkml:brush>
  </inkml:definitions>
  <inkml:trace contextRef="#ctx0" brushRef="#br0">0 262 18200,'0'0'6283,"13"-8"-6181,-2 2-108,0 0 0,0 0 0,0 1 0,1 1 0,0 0 0,0 0 1,0 1-1,0 1 0,21-2 0,248 2-2105,-175 2-932,-104 0 2901,-2 9 1653,1 18 323,1-27-2012,3-17 338,-4 16-151,-1 0 0,1-1 1,-1 1-1,1-1 0,-1 1 0,0-1 0,1 1 0,-1-1 1,0 1-1,0-1 0,0 1 0,0-1 0,0 1 0,0-1 1,-1 1-1,1-1 0,-1 1 0,1 0 0,-1-1 1,1 1-1,-1-1 0,0 1 0,1 0 0,-2-2 0,1 3 13,-1-1-1,1 1 0,0 0 1,-1 0-1,1-1 0,-1 1 1,1 0-1,0 0 0,-1 0 1,1 1-1,0-1 0,-1 0 0,1 0 1,0 1-1,-1-1 0,1 1 1,0-1-1,0 1 0,-1-1 1,0 2-1,-7 3 84,0 0 1,1 1-1,0 0 1,0 0-1,-12 14 1,16-15-107,0 1 1,1 0 0,-1 0-1,1 0 1,1 0-1,-1 0 1,1 1-1,0-1 1,0 1-1,1-1 1,0 1-1,0 12 1,0-15-1,1-1 1,0 1-1,1-1 0,-1 1 0,1-1 1,-1 0-1,1 1 0,0-1 1,0 0-1,1 1 0,-1-1 1,1 0-1,-1 0 0,1 0 1,0 0-1,0 0 0,1 0 0,-1-1 1,0 1-1,1-1 0,-1 0 1,1 0-1,0 1 0,0-2 1,5 4-1,5 0-9,1-1-1,-1 0 1,1-1 0,0-1 0,1 0 0,-1 0-1,0-2 1,27-1 0,-19-1-66,-1-1 1,1 0-1,0-2 1,39-14-1,-45 12-5,1 0 0,-2-1 0,1 0 0,-1-1-1,0-1 1,-1 0 0,0-1 0,14-15-1,-20 17 69,-1 0 0,0 0-1,-1 0 1,0-1 0,-1 0-1,0 0 1,0 0 0,-1-1-1,0 0 1,-1 0 0,0 0-1,-1 0 1,2-20 0,-3-114 2390,1 166-2415,1-1 1,0 0-1,2 0 1,0 0-1,15 34 1,-9-23-5,11 42-1,-20-59-43,-1-6-131,1-1 0,0 1 1,0-1-1,0 1 0,1-1 1,3 8-1,-5-15 195,-1 0 1,0 0-1,1 1 1,-1-1 0,0 0-1,1 0 1,-1 1-1,1-1 1,-1 0-1,0 0 1,1 0-1,-1 0 1,1 0 0,-1 0-1,1 1 1,-1-1-1,0 0 1,1 0-1,-1 0 1,1-1-1,-1 1 1,1 0 0,-1 0-1,0 0 1,1 0-1,-1 0 1,1 0-1,-1-1 1,0 1-1,1 0 1,-1 0-1,1 0 1,-1-1 0,0 1-1,1 0 1,-1-1-1,1 0 1,13-12 31,-13 12-24,15-19 81,-1-1 0,0-1 0,-2 0 0,13-28 0,-25 48-34,-1 1-17,0 1 0,0-1 1,0 1-1,1 0 0,-1-1 0,0 1 1,0-1-1,0 1 0,1 0 0,-1-1 0,0 1 1,0 0-1,1-1 0,-1 1 0,0 0 1,1-1-1,-1 1 0,0 0 0,1 0 1,-1-1-1,1 1 0,-1 0 0,0 0 0,1 0 1,-1 0-1,1-1 0,-1 1 0,1 0 1,-1 0-1,0 0 0,1 0 0,-1 0 0,1 0 1,-1 0-1,1 0 0,-1 0 0,1 0 1,-1 1-1,0-1 0,1 0 0,-1 0 1,1 0-1,-1 0 0,0 1 0,1-1 0,-1 0 1,0 0-1,1 1 0,13 18-230,-13-17 236,13 21-555,0 1 845,1 0 1,24 30-1,-33-46-571,1-2 1,0 1-1,0-1 0,11 8 0,-13-11-402,0 0 0,1 0 0,-1-1 0,1 1 0,-1-1-1,1-1 1,11 3 0,0-3-13735</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9:59.605"/>
    </inkml:context>
    <inkml:brush xml:id="br0">
      <inkml:brushProperty name="width" value="0.05" units="cm"/>
      <inkml:brushProperty name="height" value="0.05" units="cm"/>
      <inkml:brushProperty name="color" value="#008C3A"/>
    </inkml:brush>
  </inkml:definitions>
  <inkml:trace contextRef="#ctx0" brushRef="#br0">0 64 16343,'0'0'7318,"18"-11"-7232,54-31-78,-69 40-12,-1 1 1,1-1 0,0 1-1,0 0 1,0 0-1,0 0 1,0 1-1,0-1 1,0 1-1,0-1 1,0 1 0,0 0-1,1 0 1,-1 1-1,0-1 1,0 1-1,0-1 1,0 1-1,0 0 1,0 0 0,4 2-1,-1 1-15,-1 0 0,1 1-1,-1-1 1,0 1 0,0 0 0,7 10-1,-5-7 15,-1-1-4,0 1 0,-1 1 1,0-1-1,0 1 0,-1 0 1,0 0-1,0 0 0,-1 0 1,0 1-1,2 17 0,-2 2-117,-1 1 0,-2 34 0,-1-27-217,0-77 723,0 19-264,1 0 0,0 0 0,2 0 0,5-25-1,-6 41-104,0 0 0,0 0 0,1 0 0,0 0 0,0 0 0,1 0 0,-1 1 0,1-1 0,0 1 0,0 0 0,0 0 0,1 0 0,-1 0 0,1 1 0,0-1 0,0 1 0,0 0 0,1 0 0,-1 1 0,1-1 0,-1 1 0,8-3 0,-9 4-14,0 1 1,0-1 0,0 0-1,0 1 1,1 0-1,-1 0 1,0 0 0,0 0-1,0 0 1,0 1 0,1-1-1,-1 1 1,0 0 0,0 0-1,0 0 1,0 0-1,-1 0 1,1 1 0,0-1-1,0 1 1,-1 0 0,1 0-1,-1 0 1,0 0-1,1 0 1,-1 1 0,0-1-1,0 1 1,0-1 0,-1 1-1,1 0 1,-1-1 0,1 1-1,1 6 1,1 2-19,1 1 1,-1 0 0,-1 0 0,0 0-1,-1 1 1,0-1 0,-1 17-1,-1-6-16,-1-16 45,0 1 1,1-1 0,1 1-1,-1-1 1,3 13 0,-2-19-12,-1 1-1,1 0 1,0-1 0,0 1 0,-1-1-1,1 1 1,0-1 0,0 1 0,0-1-1,0 0 1,1 1 0,-1-1 0,0 0-1,1 0 1,-1 0 0,0 0 0,1 0-1,-1 0 1,1-1 0,0 1 0,-1 0-1,1-1 1,-1 1 0,1-1 0,0 0-1,-1 1 1,1-1 0,0 0 0,2 0-1,6 0-50,0-1 0,-1 1-1,1-2 1,-1 1-1,1-1 1,-1-1 0,1 0-1,-1 0 1,0-1-1,-1 0 1,1-1 0,-1 0-1,1 0 1,-1 0-1,-1-1 1,1 0 0,-1-1-1,0 0 1,-1 0-1,0-1 1,0 1-1,0-1 1,-1 0 0,0-1-1,-1 1 1,0-1-1,0 0 1,-1 0 0,0-1-1,0 1 1,-1-1-1,2-18 1,-5 22 837,0 15 192,-7 32 508,4-31-1532,0 1-1,1-1 0,0 1 0,0 0 0,1 0 1,1 1-1,0-1 0,0 0 0,1 0 0,1 1 1,3 17-1,-4-28 8,1 1-1,0-1 1,0 0 0,-1 0-1,1 0 1,0 0 0,0 0-1,0 0 1,1 0 0,-1 0-1,0 0 1,0 0 0,0 0 0,1 0-1,-1-1 1,0 1 0,1-1-1,-1 1 1,0-1 0,1 0-1,-1 1 1,1-1 0,1 0-1,40 1-720,-30-1 485,-9 0 261,0 0 1,1 0-1,-1-1 0,1 1 1,-1-1-1,0 0 0,0 0 1,1-1-1,-1 1 0,0-1 0,0 0 1,0 0-1,-1 0 0,1-1 1,0 1-1,-1-1 0,0 0 1,1 0-1,-1 0 0,0 0 1,-1-1-1,1 1 0,0-1 1,-1 0-1,0 0 0,0 1 1,0-1-1,-1-1 0,1 1 1,-1 0-1,0 0 0,0-1 1,0 1-1,-1 0 0,1-1 1,-1 1-1,0 0 0,0-1 1,-1 1-1,1-1 0,-1 1 1,0 0-1,-2-6 0,1 6 155,0 0-1,-1 0 1,1 0-1,-1 1 1,0-1-1,0 1 1,0-1-1,-4-2 1,5 4-67,-1 0 0,0-1 0,1 1 0,0-1 0,0 1 0,0-1 0,0 0 0,0 0 0,0 0 0,1 0 0,-1 0 0,1 0 0,0 0 0,0-1 0,0 1 0,0 0 0,0-6 0,1 7-66,1-1 0,-1 1 0,1 0 0,0-1 0,0 1 0,0 0 0,0 0 0,0 0-1,0 0 1,0 0 0,1 0 0,-1 0 0,1 0 0,-1 0 0,1 1 0,0-1 0,-1 1 0,1-1 0,0 1 0,0 0 0,0-1 0,0 1-1,1 0 1,-1 0 0,0 1 0,0-1 0,1 0 0,-1 1 0,0 0 0,3-1 0,13-2 0,-1 1 0,35-1 0,-41 3-18,4 0-3,0 0 0,-1 2-1,1-1 1,0 2 0,0 0 0,-1 1 0,1 0 0,-1 1 0,0 1 0,-1 0-1,1 1 1,-1 1 0,0 0 0,-1 0 0,0 1 0,-1 1 0,1 0-1,-2 0 1,0 1 0,0 1 0,10 14 0,-17-21-20,-1 0 1,1 0-1,-1 0 0,0 0 1,0 0-1,0 0 0,1 10 1,-3-15 88,1-30 1270,2 20-1334,-1 0-1,1 1 1,1-1-1,0 1 1,0 0 0,0 0-1,1 0 1,1 1-1,0 0 1,0 0-1,0 0 1,1 1 0,0-1-1,1 2 1,7-7-1,-5 5-514,1 1 0,-1 0 1,1 0-1,0 1 0,1 1 0,-1 0 0,1 0 0,0 1 0,0 1 0,1 0 0,20-2 1,0 4-7807</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0.097"/>
    </inkml:context>
    <inkml:brush xml:id="br0">
      <inkml:brushProperty name="width" value="0.05" units="cm"/>
      <inkml:brushProperty name="height" value="0.05" units="cm"/>
      <inkml:brushProperty name="color" value="#008C3A"/>
    </inkml:brush>
  </inkml:definitions>
  <inkml:trace contextRef="#ctx0" brushRef="#br0">0 70 20553,'0'0'2735,"14"15"-2642,0-1-81,2 1-15,-2 0 1,0 0-1,-1 1 0,-1 1 0,14 22 0,-24-33-29,0-1 0,-1 0 0,1 0-1,-1 1 1,0-1 0,-1 0 0,1 1 0,-1-1 0,0 7 0,0-6-199,0-6 108,-1-25 112,-1 2 97,-3-70 147,4 89-192,1-1-1,1 0 1,-1 0-1,1 1 1,-1-1 0,1 1-1,1-1 1,-1 0 0,1 1-1,-1 0 1,1-1-1,1 1 1,-1 0 0,0 0-1,4-4 1,-4 7-34,0-1 1,0 1-1,0 0 1,0 0-1,0 0 1,0 0-1,0 0 1,0 1-1,1-1 1,-1 1 0,0-1-1,0 1 1,1 0-1,-1 0 1,0-1-1,0 2 1,1-1-1,-1 0 1,0 0-1,0 1 1,0-1-1,1 1 1,-1 0-1,0 0 1,0 0-1,0 0 1,0 0-1,0 0 1,0 0-1,0 1 1,-1-1-1,1 1 1,2 2-1,7 7-43,0-1 0,-1 2 0,14 21 0,-20-28 56,46 67-92,-50-71 67,1-1 1,0 0 0,-1 0 0,1 1 0,0-1-1,-1 0 1,1 0 0,0 0 0,-1 1 0,1-1-1,0 0 1,0 0 0,-1 0 0,1 0 0,0 0-1,0-1 1,-1 1 0,1 0 0,0 0 0,-1 0 0,1-1-1,0 1 1,-1 0 0,1 0 0,0-1 0,-1 1-1,2-1 1,18-13 106,17-19 13,39-42 0,10-11 31,-86 85-146,1 1 0,0-1 0,-1 1 0,1-1 1,0 1-1,-1-1 0,1 1 0,0 0 0,0-1 1,0 1-1,-1 0 0,1-1 0,0 1 0,0 0 1,0 0-1,0 0 0,0 0 0,0 0 0,-1 0 0,1 0 1,0 0-1,0 0 0,0 0 0,0 1 0,0-1 1,-1 0-1,1 1 0,0-1 0,0 0 0,-1 1 1,1-1-1,0 1 0,0-1 0,-1 1 0,1-1 1,0 1-1,-1 0 0,1-1 0,-1 1 0,1 0 0,-1-1 1,1 1-1,-1 0 0,0 0 0,1 0 0,-1 0 1,19 45-142,-17-38 113,13 50-13,-14-47 43,1 0 0,1 0 0,0 0 0,0-1 1,1 1-1,1-1 0,0 0 0,10 17 0,-13-25-1,1 0-1,-1 0 1,0 0 0,1 0-1,0-1 1,-1 1-1,1-1 1,0 0-1,0 0 1,-1 0-1,1 0 1,0 0 0,0 0-1,0-1 1,1 1-1,3-1 1,53-3-176,-49 2 87,62-13-1222,9-13-2471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0.570"/>
    </inkml:context>
    <inkml:brush xml:id="br0">
      <inkml:brushProperty name="width" value="0.05" units="cm"/>
      <inkml:brushProperty name="height" value="0.05" units="cm"/>
      <inkml:brushProperty name="color" value="#008C3A"/>
    </inkml:brush>
  </inkml:definitions>
  <inkml:trace contextRef="#ctx0" brushRef="#br0">538 360 15335,'0'0'3999,"-3"16"-2998,3-11-978,-1 3 63,-1 1 0,0-1-1,0 1 1,0-1 0,-1 0 0,0 0 0,-1 0-1,0 0 1,0-1 0,-1 1 0,1-1 0,-2 0-1,-10 11 1,-14 8 137,-2-2 0,-1 0 0,-1-3 0,-1 0 0,0-3 0,-2-1 0,0-1 0,-40 10-1,68-22-148,-1-2-1,1 1 0,-1-2 1,0 1-1,-12 0 0,20-2-49,0 0 0,0-1-1,0 1 1,0 0 0,0 0-1,0-1 1,0 0 0,0 1-1,0-1 1,0 0 0,0 0-1,0 0 1,1 0-1,-1 0 1,0 0 0,1 0-1,-1-1 1,1 1 0,-1-1-1,1 1 1,-1-1 0,1 0-1,0 1 1,0-1 0,0 0-1,0 0 1,0 0 0,-1-3-1,0-4-20,0 1-1,0-1 1,1 1-1,0-1 0,0 0 1,1 1-1,0-1 1,1 0-1,0 1 1,0-1-1,1 1 1,0-1-1,1 1 0,-1 0 1,2 0-1,-1 0 1,1 0-1,6-9 1,8-10-211,1 1 0,2 1 0,36-35 1,-11 12-207,-23 23 154,-1-2-1,35-53 0,-52 72 337,0-1 0,-1 0 0,1 0 1,-2-1-1,0 1 0,0-1 0,0 0 0,-1 1 1,-1-1-1,0 0 0,0 0 0,-1 0 0,0 0 0,-2-17 1,1 26-41,1 0 1,0 0 0,0-1 0,-1 1-1,1 0 1,-1 0 0,1-1-1,-1 1 1,1 0 0,-1 0 0,0 0-1,1 0 1,-1 0 0,0 0 0,0 0-1,0 0 1,0 0 0,0 0 0,0 1-1,0-1 1,0 0 0,0 1 0,0-1-1,-1 1 1,1-1 0,0 1-1,0-1 1,-1 1 0,1 0 0,0 0-1,0-1 1,-1 1 0,1 0 0,0 0-1,-1 0 1,1 1 0,0-1 0,0 0-1,-1 0 1,1 1 0,0-1 0,0 1-1,0-1 1,-1 1 0,-1 1 0,-2 0-35,0 1 0,0-1 0,0 1 0,0 1 0,0-1 0,1 1 0,-1 0 0,1 0 0,-4 5 0,3-2-12,1 0-1,0 1 1,0-1 0,1 1 0,0 0 0,0 0-1,1 0 1,0 0 0,-1 9 0,-2 80-52,5-94 60,1 10 6,0 0-1,1 0 0,1 0 0,0 0 1,0-1-1,1 1 0,1-1 0,0 0 1,1 0-1,0-1 0,10 15 0,13 14-6,58 61 0,-44-53-99,-33-37-17,24 28-1134,42 62 0,-74-99 398</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2.834"/>
    </inkml:context>
    <inkml:brush xml:id="br0">
      <inkml:brushProperty name="width" value="0.05" units="cm"/>
      <inkml:brushProperty name="height" value="0.05" units="cm"/>
      <inkml:brushProperty name="color" value="#008C3A"/>
    </inkml:brush>
  </inkml:definitions>
  <inkml:trace contextRef="#ctx0" brushRef="#br0">9 0 18745,'0'0'5357,"-1"1"-5344,1-1 0,-1 1 1,0-1-1,1 1 0,-1 0 1,1-1-1,-1 1 0,1 0 1,-1 0-1,1 0 0,-1-1 1,1 1-1,0 0 0,0 0 1,-1 0-1,1 0 0,0 0 1,0-1-1,0 3 0,-1 25-44,2-1 0,1 1-1,1-1 1,8 35-1,35 170 92,-34-162-75,-11-65 19,-1-2-1448,-5-10-691,-16-19-1866</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3.211"/>
    </inkml:context>
    <inkml:brush xml:id="br0">
      <inkml:brushProperty name="width" value="0.05" units="cm"/>
      <inkml:brushProperty name="height" value="0.05" units="cm"/>
      <inkml:brushProperty name="color" value="#008C3A"/>
    </inkml:brush>
  </inkml:definitions>
  <inkml:trace contextRef="#ctx0" brushRef="#br0">1 31 19401,'0'0'3508,"28"-6"-3236,19-3-258,2 2-1,60-1 1,-89 7-23,0 2 0,0 0 0,0 1 0,0 1 0,-1 0 0,1 2 0,-1 0 0,0 2 0,0 0 0,17 10 0,-25-10-6,0 0 1,0 1-1,-1 0 1,-1 1-1,1 0 0,-1 1 1,-1 0-1,0 0 1,0 1-1,-1 0 1,0 0-1,-1 1 1,7 19-1,-10-23 9,0-1-1,-1 1 1,0 0-1,0 1 1,-1-1-1,0 0 1,-1 0 0,0 0-1,0 1 1,-1-1-1,0 0 1,0 0-1,-1 0 1,0 0-1,0 0 1,-1 0-1,0-1 1,0 1-1,-1-1 1,0 0-1,0 0 1,-10 13-1,-4-3 47,0-1 0,-1-1 0,-1-1 0,0 0 1,-1-1-1,0-2 0,-1 0 0,-37 13 0,58-23-15,-1-1 1,1 1 0,-1 0 0,1-1 0,-1 1-1,1-1 1,-1 1 0,1-1 0,-1 0-1,0 1 1,1-1 0,-1 0 0,1 0 0,-1 0-1,0 0 1,1-1 0,-1 1 0,1 0-1,-1-1 1,1 1 0,-1-1 0,1 1 0,-1-1-1,1 0 1,-1 0 0,1 0 0,0 0 0,-1 0-1,1 0 1,0 0 0,0 0 0,0 0-1,0 0 1,0-1 0,0 1 0,0 0 0,0-1-1,0 1 1,1-1 0,-2-2 0,0-3-280,1 0 1,0 0-1,0 0 1,1 0-1,0 0 1,0 0-1,1 0 1,1-10-1,7-7-3884,10 1-5674</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4.096"/>
    </inkml:context>
    <inkml:brush xml:id="br0">
      <inkml:brushProperty name="width" value="0.05" units="cm"/>
      <inkml:brushProperty name="height" value="0.05" units="cm"/>
      <inkml:brushProperty name="color" value="#008C3A"/>
    </inkml:brush>
  </inkml:definitions>
  <inkml:trace contextRef="#ctx0" brushRef="#br0">0 442 18585,'0'0'2873,"32"16"-2798,98 52-6,-87-38-1,-32-9-13,-5-6-18,-7-26 518,0 0 0,1 0 0,0 0 0,2-14 0,0-9-507,-2-102-465,0 136 410,0 0-1,0 0 0,0 0 0,1-1 0,-1 1 0,0 0 0,0 0 1,0-1-1,1 1 0,-1 0 0,0 0 0,0 0 0,0 0 0,1 0 1,-1-1-1,0 1 0,0 0 0,1 0 0,-1 0 0,0 0 0,1 0 1,-1 0-1,0 0 0,0 0 0,1 0 0,-1 0 0,0 0 0,1 0 1,-1 0-1,0 0 0,0 0 0,1 0 0,-1 0 0,0 1 0,0-1 1,1 0-1,-1 0 0,0 0 0,1 1 0,1-1-32,2 1 9,0 1 0,0-1 0,1 1 0,-1 0 0,0 0 0,0 1 0,-1-1 0,1 1 0,-1 0 0,1 0 0,-1 0 0,0 0 0,0 1 0,0-1 0,0 1 0,-1 0 0,1 0 0,-1 0 0,2 6 0,4 8-3,-1 0-1,-1 1 0,4 23 1,-9-40 9,0 1 1,-1-1 0,1 0-1,0 0 1,0 1-1,0-1 1,1 0 0,-1 0-1,0 0 1,1 0-1,-1 0 1,1-1-1,0 1 1,0 0 0,-1-1-1,1 1 1,0-1-1,0 0 1,3 2 0,0-1-63,-1 0 0,1-1 1,0 0-1,0 1 0,0-2 1,0 1-1,0 0 1,9-1-1,-2-1-79,0 0 1,-1-1-1,1 0 0,-1-1 1,0 0-1,0 0 0,13-7 1,-20 8 104,0 0 1,0 0-1,-1-1 1,1 1-1,-1-1 1,1 0-1,-1 1 1,0-2 0,0 1-1,0 0 1,0-1-1,-1 1 1,0-1-1,1 0 1,1-5-1,-2 1 100,0 1-1,0-1 0,-1 1 0,0-1 0,0 0 1,-1 1-1,-1-16 0,0 20 63,0-1 0,0 1-1,0 0 1,0-1 0,-1 1 0,1 0 0,-1 0 0,0 0-1,0 0 1,0 0 0,0 0 0,0 1 0,-1-1-1,1 1 1,-1-1 0,0 1 0,1 0 0,-1 0-1,0 0 1,-1 0 0,1 1 0,0-1 0,-5 0 0,-1-2 45,-1 0 1,-1 1 0,1 1 0,0-1-1,-1 2 1,-19-1 0,29 2-54,1-1-106,0 0 1,0 0-1,0 0 0,0 0 0,0 0 0,0 0 0,0 1 0,0-1 0,1 0 1,-1 0-1,0 0 0,1 0 0,-1 1 0,0-1 0,1 0 0,-1 0 0,1 1 1,-1-1-1,1 0 0,0 0 0,-1 1 0,2-1 0,71-39-586,-58 33 35,0 0 0,0-1 1,-1-1-1,16-11 0,-26 16 407,1 0 0,-1-1 0,0 1 0,-1-1 0,1 0 0,-1 1 0,0-2 0,0 1 0,0 0 0,-1-1 0,0 1 0,0-1 0,0 1 0,0-1 0,0-11 0,0-69 3372,-2 49 957,0 53-4116,1 6-106,0 1 0,2-1 0,1 0-1,12 40 1,41 87 57,-34-91 9,19 64 1,-23-32-21,9 123 0,-12-79-919,-39-264 1449,9 67-470,4 0 0,-4-89 0,12 116-40,1 26-13,0-1 0,1 1 0,0-1 0,1 1 0,3-18 0,-3 27-3,0 0 0,-1 0 0,1 0 0,0 0 0,0 0 0,0 0 0,0 1 0,0-1 0,0 0-1,0 1 1,0-1 0,0 0 0,0 1 0,0 0 0,0-1 0,1 1 0,-1 0 0,0-1 0,0 1-1,0 0 1,1 0 0,-1 0 0,0 0 0,0 0 0,1 0 0,-1 0 0,0 1 0,0-1 0,0 0-1,0 1 1,3 0 0,37 15-130,-35-13 78,0 0-1,-1 0 1,1 1 0,-1 0-1,0 0 1,0 0 0,0 1 0,-1 0-1,1 0 1,-1 0 0,0 0-1,-1 0 1,1 1 0,-1 0-1,0 0 1,-1 0 0,1 0-1,-1 0 1,0 0 0,-1 1 0,0-1-1,0 1 1,0-1 0,-1 1-1,1-1 1,-2 1 0,0 7-1,0-11-118,0 0-1,0-1 0,0 1 0,0 0 0,-1-1 0,1 1 1,-1-1-1,0 0 0,1 0 0,-1 1 0,0-1 1,-1 0-1,1 0 0,0-1 0,0 1 0,-1 0 1,1-1-1,-1 0 0,1 1 0,-1-1 0,0 0 0,0 0 1,1 0-1,-1-1 0,0 1 0,0-1 0,0 0 1,0 1-1,-5-2 0,-3 2-6063</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4.804"/>
    </inkml:context>
    <inkml:brush xml:id="br0">
      <inkml:brushProperty name="width" value="0.05" units="cm"/>
      <inkml:brushProperty name="height" value="0.05" units="cm"/>
      <inkml:brushProperty name="color" value="#008C3A"/>
    </inkml:brush>
  </inkml:definitions>
  <inkml:trace contextRef="#ctx0" brushRef="#br0">207 364 5747,'0'0'17522,"-25"15"-17260,-78 51-164,97-63-118,0 2-1,0-1 0,1 0 0,-1 1 0,1 0 0,1 1 0,-1-1 0,1 1 1,0 0-1,0 0 0,0 0 0,1 0 0,0 1 0,0-1 0,1 1 0,-1 0 1,2 0-1,-1 0 0,1 0 0,0 0 0,0 0 0,1 14 0,1-20-42,0 0-1,-1 0 0,1-1 0,0 1 0,0 0 1,0-1-1,0 1 0,0-1 0,0 1 1,0-1-1,0 1 0,0-1 0,0 1 1,0-1-1,0 0 0,0 0 0,0 0 1,1 0-1,-1 0 0,0 0 0,0 0 1,0 0-1,0 0 0,0 0 0,0 0 1,0-1-1,0 1 0,2-1 0,1 0-82,0 1 139,0 0 1,-1-1 0,1 0-1,0 1 1,-1-1 0,1-1-1,-1 1 1,1 0 0,-1-1 0,0 0-1,0 1 1,0-1 0,0-1-1,0 1 1,0 0 0,0-1-1,-1 1 1,1-1 0,-1 0-1,0 0 1,1 0 0,-2 0-1,1 0 1,2-6 0,0-4 20,0 1 0,-2-1 0,1 0 0,-2 0 0,1-21 1,0 0 58,-1 31-43,-1 1 1,1-1-1,0 1 1,0 0-1,0-1 1,0 1-1,0 0 1,1 0 0,-1-1-1,1 1 1,-1 0-1,1 1 1,0-1-1,0 0 1,0 0-1,0 1 1,0-1-1,0 1 1,0 0 0,0-1-1,1 1 1,-1 0-1,0 0 1,1 1-1,-1-1 1,1 0-1,-1 1 1,1 0-1,3-1 1,-1 0-29,0 1 1,0-1-1,0 1 1,0 0-1,0 1 0,0-1 1,0 1-1,0 0 1,0 0-1,-1 1 0,1-1 1,0 1-1,-1 0 1,8 4-1,-4 2 1,0 0 0,0 0 0,-1 1 0,0 0 0,-1 0 0,0 1 0,-1 0 0,1 0 0,-2 0 0,0 1 0,4 12 0,17 36-68,-25-58 10,1 0 0,-1-1 0,0 1 1,1-1-1,-1 1 0,1-1 0,-1 1 0,0-1 1,1 1-1,-1-1 0,1 1 0,-1-1 0,1 1 1,0-1-1,-1 0 0,1 1 0,-1-1 1,1 0-1,0 0 0,-1 1 0,1-1 0,0 0 1,-1 0-1,1 0 0,0 0 0,-1 0 0,1 0 1,0 0-1,-1 0 0,1 0 0,0 0 0,-1 0 1,1-1-1,0 1 0,-1 0 0,1 0 0,0-1 1,-1 1-1,1 0 0,-1-1 0,1 1 1,-1 0-1,2-2 0,22-21-671,-23 21 645,6-6-53,0-1 0,-1 0 0,0 0 0,0-1 0,-1 0-1,0 0 1,-1 0 0,0 0 0,4-20 0,-5 11 1650,0 0 0,-1-33 0,4 59-998,9 18-505,1-1 0,1-1 1,1 0-1,1-2 1,1 0-1,37 30 0,-48-44-9,2 0-1,-1 0 0,1-1 0,0-1 0,0 0 1,1 0-1,-1-1 0,1 0 0,0-1 1,0-1-1,0 0 0,1 0 0,-1-1 0,0-1 1,1 0-1,-1 0 0,0-2 0,18-3 0,-20 3-45,1-1 0,-1-1-1,0 0 1,0 0 0,0-1 0,-1 0-1,0-1 1,0 0 0,0 0-1,0-1 1,-1 0 0,0-1-1,-1 0 1,0 0 0,0 0 0,-1-1-1,0 0 1,0 0 0,-1-1-1,0 1 1,-1-1 0,0-1-1,0 1 1,-1 0 0,-1-1-1,0 1 1,2-20 0,-3-7-54,-1 1 0,-8-55 1,5 75 242,0 0 0,-2 0 0,0 1 0,0-1-1,-1 1 1,-1 0 0,-15-23 0,13 23 178,8 12-251,0 1 1,0-1-1,0 1 1,-1 0-1,1-1 1,-1 1-1,1 0 0,-1 0 1,0 0-1,0 0 1,0 0-1,0 1 0,0-1 1,0 1-1,-4-2 1,5 31 15,1-16-116,7 180-78,-4-169 100,1 1-1,1-1 0,1 0 1,1 0-1,1-1 0,13 25 1,24 41-1691,-31-64-887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6.121"/>
    </inkml:context>
    <inkml:brush xml:id="br0">
      <inkml:brushProperty name="width" value="0.05" units="cm"/>
      <inkml:brushProperty name="height" value="0.05" units="cm"/>
      <inkml:brushProperty name="color" value="#004F8B"/>
    </inkml:brush>
  </inkml:definitions>
  <inkml:trace contextRef="#ctx0" brushRef="#br0">176 0 18601,'0'0'5290,"0"3"-4999,3 41-316,1-1 0,3 1 0,2-1 0,1 0 0,20 48 1,-7-17 2,-14-38-370,-1 0 1,-1 1-1,-2 0 0,0 69 1,-5-127 410,-1 1 0,-1 0 0,-1 0 1,-9-38-1,9 49 47,0 0 1,-1 1-1,1 0 1,-1 0-1,-1 0 1,0 0-1,0 0 1,-1 1-1,1 0 1,-1 0-1,-1 1 1,0-1-1,-12-8 1,18 15-63,0 0 0,-1-1-1,1 1 1,0 0 0,0 0 0,-1 0 0,1 0-1,0 1 1,-1-1 0,1 0 0,0 0 0,0 1-1,-1-1 1,1 1 0,0-1 0,0 1 0,0 0-1,0-1 1,-1 1 0,1 0 0,0 0 0,0-1-1,1 1 1,-1 0 0,0 0 0,0 0 0,0 0 0,1 1-1,-1-1 1,0 0 0,1 0 0,-1 0 0,0 2-1,-1 1 7,-58 69-43,41-51 46,0 1 0,2 0-1,-18 31 1,34-52-15,0-1-1,0 1 1,0 0-1,1-1 1,-1 1-1,0 0 1,1 0-1,0 0 0,-1-1 1,1 1-1,0 0 1,0 0-1,0 2 1,0-3-5,0-1 0,1 1 0,-1 0 0,0 0 0,1-1 0,-1 1 0,0 0 0,1 0 0,-1-1 0,1 1 0,-1-1 0,1 1-1,0 0 1,-1-1 0,1 1 0,-1-1 0,1 1 0,0-1 0,0 0 0,1 1 0,3 1-54,0-1-1,0 0 1,1 0-1,-1 0 1,0-1-1,11 0 0,-9 0 4,46-1-553,-1-2 0,1-2 0,83-19 0,-103 15-640,-1-1 1,0-2-1,55-28 1,-81 36 1022,1 1 0,-1-1 0,0 0 0,0 0 0,0-1 0,-1 0 0,9-9 0,0-14 2196,-10-9 5753,-23 40-6995,12 1-747,0 1 0,0 1 0,0-1 0,1 1 0,0 1 0,0-1 0,1 1 0,0 0 0,0 0 0,0 0 0,1 1 0,0 0 0,0-1 0,1 1 0,0 1 0,1-1 0,0 0 0,0 1 0,0-1 0,1 1 0,1 0 0,0 14 0,0-21-30,0 0 1,1-1-1,-1 1 1,1-1 0,-1 1-1,1-1 1,-1 1-1,1-1 1,0 1 0,0-1-1,0 0 1,0 1-1,0-1 1,0 0-1,0 0 1,0 0 0,0 0-1,1 0 1,-1 0-1,0 0 1,1 0 0,-1 0-1,0-1 1,1 1-1,-1 0 1,1-1-1,0 1 1,-1-1 0,1 0-1,-1 0 1,1 1-1,0-1 1,-1 0 0,3-1-1,8 2-197,0-1 0,-1-1 1,21-3-1,-24 2 224,-1 0-1,0 0 1,0 0 0,-1-1 0,1 0 0,0 0-1,-1 0 1,0-1 0,0 0 0,0-1 0,0 1-1,-1-1 1,1 0 0,8-11 0,-5 3 165,0 0 0,-1 0 0,-1-1 0,0 0 0,-1 0 0,5-17 0,-3 17 1086,1 15-822,8 24-686,-7-8 371,-1-6-88,1-1 1,0 0-1,0-1 0,1 0 1,0-1-1,0 0 1,22 11-1,-26-15-95,1 0 1,0-1-1,0 0 0,0 0 0,0-1 1,0 0-1,1 0 0,-1-1 1,0 0-1,1-1 0,-1 0 0,1 0 1,-1-1-1,12-2 0,-15 2-60,-1-1-1,0 0 1,1 0-1,-1 0 1,0 0-1,0 0 1,-1-1-1,1 0 0,0 0 1,-1 0-1,1 0 1,-1 0-1,0-1 1,0 0-1,-1 1 1,1-1-1,-1 0 0,0 0 1,0-1-1,0 1 1,0 0-1,-1-1 1,2-8-1,1-8-239,-1-1 0,-1 1 0,-1-42 0,-1 44 819,1-4 219,-2 1 1,0 0-1,-1-1 0,-1 1 1,-2 0-1,0 0 0,-1 1 1,-1 0-1,-14-30 0,21 51-639,0 0-1,0 0 0,0 0 1,0-1-1,0 1 0,0 0 1,0 0-1,0 0 0,0 0 1,0 0-1,0 0 0,0-1 1,0 1-1,0 0 0,0 0 1,0 0-1,0 0 0,0 0 1,0 0-1,0 0 0,0 0 1,0-1-1,0 1 0,-1 0 1,1 0-1,0 0 1,0 0-1,0 0 0,0 0 1,0 0-1,0 0 0,0 0 1,0 0-1,0 0 0,-1 0 1,1 0-1,0 0 0,0 0 1,0 0-1,0 0 0,0 0 1,0 0-1,-1 0 0,1 0 1,0 0-1,0 0 0,0 0 1,0 0-1,0 0 0,0 0 1,0 0-1,-1 0 0,1 0 1,0 0-1,0 0 0,0 0 1,0 0-1,0 0 0,0 0 1,0 0-1,0 0 0,0 1 1,-1-1-1,1 0 0,0 0 1,0 0-1,0 0 0,0 0 1,-2 15 323,1 28 68,1-36-379,0 14-22,1 0 0,1 0 0,1 0 1,0-1-1,2 1 0,0-1 0,2 0 0,17 38 0,-17-42-112,1-1-565,0 0 0,-2 1 0,0 0 0,7 29 0,-12-26-4855</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5.145"/>
    </inkml:context>
    <inkml:brush xml:id="br0">
      <inkml:brushProperty name="width" value="0.05" units="cm"/>
      <inkml:brushProperty name="height" value="0.05" units="cm"/>
      <inkml:brushProperty name="color" value="#008C3A"/>
    </inkml:brush>
  </inkml:definitions>
  <inkml:trace contextRef="#ctx0" brushRef="#br0">1 88 20537,'0'0'3122,"244"-22"-3186,-82 10-128,20-3-625,-4-3-1376,-25-3-10164</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5.494"/>
    </inkml:context>
    <inkml:brush xml:id="br0">
      <inkml:brushProperty name="width" value="0.05" units="cm"/>
      <inkml:brushProperty name="height" value="0.05" units="cm"/>
      <inkml:brushProperty name="color" value="#008C3A"/>
    </inkml:brush>
  </inkml:definitions>
  <inkml:trace contextRef="#ctx0" brushRef="#br0">55 72 20521,'0'0'1177,"-4"-5"-1025,-17-17-101,20 22-94,-2 0 1257,-1-3-870,1-1 0,1 0 0,-1 0 1,0 0-1,1 0 0,0 0 0,0-1 0,-2-7 0,4 12-37,0 8-152,0 72-345,19 137 1,5-10-145,-22-118-3278,-6-89 221,-21-5-2782</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5.871"/>
    </inkml:context>
    <inkml:brush xml:id="br0">
      <inkml:brushProperty name="width" value="0.05" units="cm"/>
      <inkml:brushProperty name="height" value="0.05" units="cm"/>
      <inkml:brushProperty name="color" value="#008C3A"/>
    </inkml:brush>
  </inkml:definitions>
  <inkml:trace contextRef="#ctx0" brushRef="#br0">17 101 19577,'0'0'5589,"-3"-1"-5506,-8-1-80,8 1-46,7 1-445,558-4-1278,-562 4 1762,1 1 0,0-1 0,0 0 0,0 0 0,-1 1 0,1-1 0,0 0 0,0 1 0,-1-1 0,1 0 0,0 1 0,0-1 0,-1 1 0,1-1 0,-1 1 0,1 0 0,0-1 0,-1 1 0,1 0 1,-1-1-1,0 1 0,1 0 0,-1 0 0,0-1 0,1 1 0,-1 0 0,0 0 0,0 0 0,1-1 0,-1 2 0,4 35-92,0-5 104,-2-29-6,1 0 0,-1 0 0,1-1 0,0 1 1,-1 0-1,1-1 0,0 0 0,1 0 0,-1 0 1,0 0-1,1 0 0,-1-1 0,1 0 0,-1 1 0,1-1 1,-1-1-1,1 1 0,0 0 0,0-1 0,-1 0 1,7 0-1,6 1-14,0-1 0,0-1 0,25-3 0,-37 3 18,1 0-1,-1 0 1,0 0 0,0-1 0,1 1-1,-1-1 1,0 0 0,-1 0 0,1-1-1,0 1 1,0-1 0,-1 0 0,0 0 0,1 0-1,-1 0 1,0 0 0,-1-1 0,1 0-1,2-5 1,-2 3 46,0-1 0,0 0 0,-1 0 0,0 0-1,-1-1 1,1 1 0,-1 0 0,-1-1 0,0 1 0,0-13-1,-1 17-13,0-1 0,0 1-1,0-1 1,0 1 0,-1 0-1,1-1 1,-1 1 0,0 0-1,0 0 1,0 0 0,0 0-1,0 1 1,-1-1 0,1 1-1,-1-1 1,-4-2 0,5 3-38,1 1 0,-1 0 0,0 0 0,0-1 0,0 1 0,0 0 0,0 0 0,-1 1 0,1-1 0,0 0 0,0 1 0,0-1 0,-1 1 0,1 0 0,0 0 0,-1 0 0,1 0 0,0 0 0,0 0 0,-1 1 0,1-1 0,0 1 0,0 0 0,0-1 0,-1 1 0,1 0 0,0 0 0,-3 2 0,1 1-203,-1 0 1,1 0-1,0 0 0,1 1 1,-1-1-1,1 1 1,-1 0-1,1 0 1,1 0-1,-1 1 0,1-1 1,0 0-1,-2 11 1,2 7-3104</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6.293"/>
    </inkml:context>
    <inkml:brush xml:id="br0">
      <inkml:brushProperty name="width" value="0.05" units="cm"/>
      <inkml:brushProperty name="height" value="0.05" units="cm"/>
      <inkml:brushProperty name="color" value="#008C3A"/>
    </inkml:brush>
  </inkml:definitions>
  <inkml:trace contextRef="#ctx0" brushRef="#br0">95 1 21754,'0'0'3287,"-7"0"-3269,3 0-24,0 0 0,-1 1 0,1 0 0,0 0 0,-1 0 0,1 0 0,0 0 0,0 1 0,0 0 0,0 0 0,-5 3 0,7-3-103,-1 0 0,1-1 0,0 1 0,-1 0 0,1 0 0,0 0 0,0 1 0,0-1 0,1 0 0,-1 1 0,1-1 0,-1 1 0,1 0 0,0-1 0,0 1 0,0 0 0,0 0 0,0 0 0,1 0 0,-1 0 0,1 3 0,6-5-502,128-1 398,-128 1 212,0 0 1,0 0-1,-1 1 1,1 0-1,0 0 1,-1 1-1,0-1 1,1 1-1,-1 0 1,0 0-1,0 1 1,-1 0 0,1 0-1,-1 0 1,0 0-1,6 8 1,6 8 24,-2 0 0,20 36 0,-20-30 35,-1 0 0,-1 1 1,-2 1-1,0 0 0,-2 1 1,-1-1-1,-2 1 0,0 1 0,-2-1 1,-1 1-1,-2-1 0,-3 32 1,3-57-12,0 1 0,-1 0 0,0-1 1,1 1-1,-2-1 0,1 1 0,0-1 1,-1 1-1,0-1 0,0 0 0,-1 0 1,1 0-1,-1 0 0,1 0 0,-1 0 0,-1-1 1,1 1-1,0-1 0,-1 0 0,1 0 1,-1 0-1,0-1 0,0 1 0,-5 1 1,6-3 57,1 0 1,0-1 0,-1 0 0,1 0 0,-1 1 0,1-1 0,0-1 0,-1 1-1,1 0 1,-1 0 0,1-1 0,0 0 0,-1 1 0,1-1 0,0 0-1,0 0 1,0 0 0,0 0 0,-1-1 0,2 1 0,-1-1 0,0 1 0,-2-3-1,-34-41 528,30 33-632,2 0-1,-1-1 1,2 0-1,-1 0 0,2-1 1,0 0-1,1 0 1,0 1-1,1-2 0,-1-22 1,3 25-107,0 0 1,0 0 0,1 0-1,1 0 1,0 0-1,1 0 1,0 0-1,1 0 1,0 1 0,1-1-1,0 1 1,10-15-1,-6 13-105,1 1 0,1 0 0,0 0 0,0 1-1,1 1 1,1 0 0,14-10 0,-18 15-477,-1 1-1,1 0 1,-1 0 0,1 0 0,0 1 0,1 1-1,16-4 1,-2 5-7968</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6.639"/>
    </inkml:context>
    <inkml:brush xml:id="br0">
      <inkml:brushProperty name="width" value="0.05" units="cm"/>
      <inkml:brushProperty name="height" value="0.05" units="cm"/>
      <inkml:brushProperty name="color" value="#008C3A"/>
    </inkml:brush>
  </inkml:definitions>
  <inkml:trace contextRef="#ctx0" brushRef="#br0">94 217 17368,'0'0'2769,"13"-22"-1782,37-69-354,-47 86-578,-1 0 0,1 0 0,-1 0 0,0 0 0,-1-1 0,1 1 1,-1 0-1,0-1 0,-1 1 0,1-1 0,-1 0 0,0 1 0,-1-8 1,0-7 668,-7 19 218,1 2-936,0 1 0,0 0 1,0 1-1,0-1 0,0 1 0,0 1 0,1-1 0,-1 1 0,1 0 1,0 1-1,0 0 0,1-1 0,-6 7 0,4-3-5,-1 0-1,1 0 1,0 0-1,1 1 1,0 0-1,0 0 1,1 1-1,-6 16 1,10-25-2,0 0-1,1 1 1,-1-1 0,0 1 0,1 0-1,-1-1 1,1 1 0,0-1 0,0 1-1,0 0 1,-1-1 0,1 1 0,1-1-1,-1 1 1,0 0 0,0-1 0,1 1-1,-1-1 1,0 1 0,1-1 0,0 1-1,-1-1 1,1 1 0,0-1 0,0 1-1,0-1 1,0 0 0,0 1 0,0-1-1,0 0 1,0 0 0,1 0 0,-1 0-1,0 0 1,1 0 0,-1 0 0,0-1-1,3 2 1,5 0-33,0 0 0,0-1 0,0 0 0,-1-1 0,1 0 0,10-1 0,3 0-63,9-1-516,0-1 0,0-2 0,-1-1 0,1-2 0,-1 0 0,-1-2 0,41-20 0,20-17-6027</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6.999"/>
    </inkml:context>
    <inkml:brush xml:id="br0">
      <inkml:brushProperty name="width" value="0.05" units="cm"/>
      <inkml:brushProperty name="height" value="0.05" units="cm"/>
      <inkml:brushProperty name="color" value="#008C3A"/>
    </inkml:brush>
  </inkml:definitions>
  <inkml:trace contextRef="#ctx0" brushRef="#br0">74 178 11765,'-2'-17'5870,"2"4"-4959,0 5-637,-1 0 0,1 0 0,-1 0 0,0 0 0,-1 0 0,0 1 0,0-1 0,-1 1 0,0-1 1,0 1-1,-1 0 0,-5-9 0,3 8 102,4 5-182,0 0 1,0 0 0,0 0 0,0 1 0,0-1-1,-1 1 1,0-1 0,1 1 0,-1 0-1,-4-3 1,5 20 173,1 42-469,0-25 96,0 1 0,2-1 0,2 0 0,1-1 1,8 36-1,1-28-171,19 76 150,-23-38-3438,-9-63-1103</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7.635"/>
    </inkml:context>
    <inkml:brush xml:id="br0">
      <inkml:brushProperty name="width" value="0.05" units="cm"/>
      <inkml:brushProperty name="height" value="0.05" units="cm"/>
      <inkml:brushProperty name="color" value="#008C3A"/>
    </inkml:brush>
  </inkml:definitions>
  <inkml:trace contextRef="#ctx0" brushRef="#br0">11 90 18200,'0'0'5515,"-7"-2"-5210,3 1-273,7 1 223,83-2-1102,95-13 1,-139 9 546,-1-2 0,0-1 0,0-3 0,56-23 0,-96 36 451,0-1 0,0 0 0,0 1 0,0-1 0,-1 1 1,1-1-1,0 1 0,0 0 0,0-1 0,0 1 0,0 0 0,-1-1 1,1 1-1,0 0 0,-1 0 0,1 0 0,0 0 0,-1 0 0,0 0 1,1 0-1,-1 0 0,1 2 0,16 34-723,-12-26 850,8 17-330,-1 1-1,-1 1 0,-1 0 0,-2 0 0,7 46 0,-15-75 4,0-1 0,0 1 0,0 0 0,0-1 0,0 1 1,0-1-1,0 1 0,0 0 0,1-1 0,-1 1 0,0-1 0,0 1 0,1 0 0,-1-1 0,0 1 0,1-1 1,-1 1-1,0-1 0,1 1 0,-1-1 0,1 0 0,-1 1 0,1-1 0,-1 1 0,1-1 0,-1 0 0,1 1 1,-1-1-1,1 0 0,0 0 0,-1 0 0,1 1 0,-1-1 0,2 0 0,22-10-382,20-29 66,-28 20 290,-2-1 0,0-1 0,17-35 1,-1 2 960,-30 53-872,0 1-1,1 0 1,-1-1-1,0 1 1,1-1-1,-1 1 1,0 0-1,1-1 1,-1 1-1,1 0 1,-1 0-1,1-1 1,-1 1-1,0 0 1,1 0-1,-1-1 1,1 1-1,-1 0 1,1 0 0,0 0-1,-1 0 1,1 0-1,-1 0 1,1 0-1,-1 0 1,1 0-1,-1 0 1,1 0-1,-1 0 1,1 0-1,-1 1 1,1-1-1,-1 0 1,1 0-1,-1 1 1,1-1-1,-1 0 1,0 0-1,1 1 1,-1-1-1,1 0 1,-1 1 0,0-1-1,1 1 1,-1-1-1,0 0 1,1 1-1,-1-1 1,0 1-1,0-1 1,0 1-1,1-1 1,-1 1-1,0 0 1,18 32-93,-16-28 129,12 28-49,-8-20 27,0 1 0,0-1 0,2 0 0,13 19 0,-18-28-27,0-1 0,1 0 0,-1 1 0,1-1 0,0 0 1,0-1-1,0 1 0,0-1 0,0 1 0,1-1 0,-1-1 1,1 1-1,-1-1 0,1 1 0,0-1 0,0-1 0,-1 1 1,9 0-1,-2-1-45,0-1 0,0 1 0,0-2 0,0 1 0,0-2-1,0 1 1,0-2 0,-1 1 0,1-1 0,13-8 0,-19 9-15,0 0 0,0 0 1,-1-1-1,0 1 0,1-1 0,-2 0 0,1 0 0,0 0 1,-1-1-1,1 1 0,-1-1 0,-1 0 0,1 0 0,-1 0 0,1 0 1,-2 0-1,1-1 0,0 1 0,-1-1 0,0 1 0,0-1 0,-1-10 1,1 4 92,-2-29 266,1 39-201,0 0 0,0 1 1,-1-1-1,1 1 0,0-1 1,-1 1-1,1-1 0,-1 1 1,0-1-1,1 1 0,-1-1 1,0 1-1,0 0 0,0-1 0,0 1 1,0 0-1,0 0 0,0 0 1,0 0-1,-3-2 0,3 3-81,0 0-1,0 0 1,1 0-1,-1 0 0,0 1 1,0-1-1,0 0 1,0 0-1,0 1 0,0-1 1,1 1-1,-1-1 1,0 1-1,0-1 0,0 1 1,1-1-1,-1 1 1,0-1-1,1 1 0,-1 0 1,1 0-1,-1-1 1,0 3-1,-17 22-83,14-18 104,-2 1-25,1 0 0,0 1 0,0 0 1,1 0-1,1 0 0,-1 0 0,1 1 0,1-1 1,0 1-1,0 0 0,1-1 0,0 1 0,1 0 1,0 0-1,0 0 0,3 13 0,-2-21-15,-1-1 0,1 1 0,-1-1 0,1 1 0,-1-1 0,1 1 0,0-1 0,0 0 0,0 1 0,0-1 0,0 0 0,0 0 0,0 0 0,0 0 0,0 1 0,0-2 0,1 1 0,-1 0 0,0 0 0,1 0 0,-1-1 0,1 1 0,-1 0-1,1-1 1,-1 0 0,3 1 0,47 3-273,-39-4 170,9 1-118,0-2 0,0 0 0,0-2 0,38-9 0,-54 11 184,-1 0 0,1 0 0,0-1 0,-1 1 0,1-1 0,-1 0 1,1-1-1,-1 1 0,0-1 0,0 0 0,0 0 0,0 0 0,-1-1 1,1 1-1,-1-1 0,0 0 0,0 0 0,0 0 0,-1 0 0,1 0 1,-1-1-1,0 1 0,0-1 0,-1 0 0,1 1 0,-1-1 0,1-6 1,-2-98 3228,1 108-3185,1 0 0,-1 0 0,0 0-1,0 0 1,0 1 0,1-1 0,-1 0-1,0 0 1,1 1 0,-1-1 0,0 1-1,1-1 1,-1 1 0,1 0 0,-1-1 0,1 1-1,-1 0 1,1 0 0,-1 0 0,3 0-1,36-1 56,-37 1-64,1 0-1,-1 0 0,1 0 0,-1 0 0,0 1 0,1 0 0,-1 0 1,0 0-1,1 0 0,-1 0 0,0 0 0,0 1 0,0 0 1,0 0-1,0 0 0,0 0 0,-1 0 0,4 4 0,-2-2-4,-1 1 0,0 0 0,0 1 0,0-1 0,-1 0 0,0 1 0,0 0 0,0-1-1,-1 1 1,1 7 0,1 24-8,-3-30 20,0 0 1,1 1-1,0-1 1,0 0-1,1 0 1,3 10-1,-5-15-2,2 0-1,-1 0 1,0 0-1,0 0 1,1-1-1,-1 1 1,1 0-1,-1-1 1,1 1 0,0-1-1,-1 0 1,1 1-1,0-1 1,0 0-1,0 0 1,0 0-1,0 0 1,0-1-1,0 1 1,0-1-1,1 1 1,-1-1-1,0 0 1,0 1 0,0-1-1,3-1 1,27 2-389,0-3 0,-1 0 0,1-2 0,-1-2 0,0-1 0,53-18 0,-5-7-2504</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8.023"/>
    </inkml:context>
    <inkml:brush xml:id="br0">
      <inkml:brushProperty name="width" value="0.05" units="cm"/>
      <inkml:brushProperty name="height" value="0.05" units="cm"/>
      <inkml:brushProperty name="color" value="#008C3A"/>
    </inkml:brush>
  </inkml:definitions>
  <inkml:trace contextRef="#ctx0" brushRef="#br0">212 0 21306,'0'0'1235,"21"19"-1134,94 93-12,-95-89-58,0 0-1,-2 2 0,0 0 0,19 39 0,-24-34 14,-2 0-1,-1 1 0,-1 1 0,-2-1 0,-1 1 0,-2 0 0,-1 1 1,-1-1-1,-2 1 0,-1-1 0,-6 37 0,2-49-32,0 0 1,-2 0-1,0-1 1,-1 0-1,0 0 1,-2-1-1,0 0 0,-2-1 1,1 0-1,-2-1 1,0 0-1,-24 21 1,-8 4-3,-2-1 0,-96 61 0,9-25 18,132-75 15,12-2-243,1 0-1,0-1 1,-1-1-1,1 1 1,-1-2-1,16-6 1,-13 4-288,46-19-2560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08.398"/>
    </inkml:context>
    <inkml:brush xml:id="br0">
      <inkml:brushProperty name="width" value="0.05" units="cm"/>
      <inkml:brushProperty name="height" value="0.05" units="cm"/>
      <inkml:brushProperty name="color" value="#008C3A"/>
    </inkml:brush>
  </inkml:definitions>
  <inkml:trace contextRef="#ctx0" brushRef="#br0">67 1 20874,'0'0'1376,"-66"5"-4817</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24.745"/>
    </inkml:context>
    <inkml:brush xml:id="br0">
      <inkml:brushProperty name="width" value="0.05" units="cm"/>
      <inkml:brushProperty name="height" value="0.05" units="cm"/>
      <inkml:brushProperty name="color" value="#008C3A"/>
    </inkml:brush>
  </inkml:definitions>
  <inkml:trace contextRef="#ctx0" brushRef="#br0">1 1 13494,'0'0'0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2.103"/>
    </inkml:context>
    <inkml:brush xml:id="br0">
      <inkml:brushProperty name="width" value="0.05" units="cm"/>
      <inkml:brushProperty name="height" value="0.05" units="cm"/>
      <inkml:brushProperty name="color" value="#E71224"/>
    </inkml:brush>
  </inkml:definitions>
  <inkml:trace contextRef="#ctx0" brushRef="#br0">14 120 14599,'0'0'8686,"-4"-2"-8384,3 2-294,1 0 0,0 0 0,-1 0 0,1 0 0,0 0 0,-1 0 0,1 0 0,0 0 0,-1 0 0,1 0 0,0 0 0,-1 0 0,1 0 0,0 0 0,0 0 0,-1 0 0,1-1 0,0 1 0,-1 0 0,1 0 0,0 0 0,0-1 0,-1 1 0,1 0 0,0 0 0,0 0 0,0-1 0,-1 1 0,1 0 0,0-1 0,0 1 0,0 0 0,0 0 0,0-1 0,-1 1 0,1 0 0,0-1 0,0 1 0,0 0 0,0-1 0,0 1 0,0 0 0,0-1 0,0 1 0,0 0 0,0-1 0,0 1 0,1-1 0,20-7 89,52-3-212,-54 8 146,128-15-836,191-1-1,-334 19 803,0 0 0,0 0 0,0 1 0,0-1 0,0 1-1,0 0 1,-1 0 0,1 1 0,0-1 0,-1 1 0,1-1 0,-1 1 0,1 0 0,-1 1 0,0-1 0,6 6 0,-5-3-4,0 0 1,0 0-1,-1 0 1,1 1 0,-1 0-1,0-1 1,-1 1-1,0 0 1,3 11-1,0 9-15,-1 1-1,-1 0 0,-2 54 0,-1-59 20,0 2 160,0-26 215,0-37 437,0 23-664,0 2-145,0 1-1,1 0 1,0-1-1,1 1 0,1 0 1,7-25-1,-5 29-45,-1 0 1,1 1-1,0 0 0,1-1 1,0 2-1,0-1 0,1 1 1,0 0-1,0 0 0,11-7 1,-5 4-70,0 1 0,1 0 0,0 1 1,1 1-1,0 0 0,0 1 1,0 0-1,1 2 0,-1-1 0,1 2 1,0 0-1,29-1 0,-44 5 110,1-1 0,-1 0 0,0 0-1,0 1 1,0-1 0,0 0 0,0 1-1,0-1 1,0 1 0,0-1 0,0 1-1,0 0 1,0-1 0,-1 1 0,1 0-1,0 0 1,0-1 0,-1 1 0,1 0-1,0 0 1,-1 0 0,1 0 0,-1 0-1,1 0 1,-1 0 0,1 0 0,-1 0-1,0 0 1,0 0 0,1 0 0,-1 1-1,0-1 1,0 0 0,0 0 0,0 0-1,0 0 1,-1 0 0,1 0 0,0 2-1,-1 2 16,0-1 0,1 1 0,-2 0 0,1-1-1,0 1 1,-1-1 0,0 0 0,0 1-1,-5 7 1,-40 40 306,36-42-285,1 0 0,1 0 0,0 1 0,0 0 0,1 1 0,0 0 0,1 0 0,-6 16 0,13-28-51,0 1-1,0 0 1,0-1 0,0 1-1,0 0 1,0-1-1,1 1 1,-1-1 0,0 1-1,1 0 1,-1-1-1,0 1 1,1-1 0,-1 1-1,1-1 1,-1 1-1,0-1 1,1 1 0,-1-1-1,1 1 1,0-1-1,-1 0 1,1 1 0,-1-1-1,1 0 1,0 0-1,-1 1 1,1-1 0,-1 0-1,1 0 1,0 0-1,-1 0 1,1 0 0,0 0-1,-1 0 1,1 0-1,0 0 1,-1 0 0,1 0-1,0 0 1,-1 0 0,1-1-1,1 1 1,33-4-206,-22 1 145,0-1-1,0 0 1,0 0-1,0-2 1,-1 1 0,0-2-1,0 1 1,-1-2-1,0 0 1,13-11 0,-18 14 195,1-1 0,-1 0 0,-1 0 0,1-1 1,-1 0-1,0 0 0,-1 0 0,0 0 1,0-1-1,0 0 0,-1 0 0,0 0 0,0 0 1,-1 0-1,0 0 0,-1-1 0,1-10 0,-2 18 500,0 9-360,-1 22-428,0-12 181,1-1 1,0 1-1,2-1 1,5 30-1,-6-42-34,0-1-1,1 1 1,-1-1-1,1 0 0,0 0 1,0 0-1,1 0 1,-1 0-1,1 0 1,0-1-1,0 1 1,0-1-1,0 0 0,0 0 1,1 0-1,0 0 1,-1-1-1,1 1 1,0-1-1,0 0 1,0 0-1,1-1 0,7 3 1,0-1-122,-1-1 0,1 0 0,-1-1 0,1 0 1,-1-1-1,1 0 0,0-1 0,-1-1 0,1 1 0,-1-2 1,0 1-1,1-2 0,-2 0 0,1 0 0,0-1 0,-1 0 1,0 0-1,0-2 0,14-10 0,-15 10 276,-1-1 0,0 0 1,0-1-1,-1 0 0,0 0 0,0-1 0,-1 0 1,0 0-1,-1 0 0,0-1 0,-1 0 0,5-16 1,-9 36 246,0 0 1,0 0 0,1 1 0,0-1 0,4 10 0,2 14-790,1 0-1,18 42 1,-24-70-1450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7.300"/>
    </inkml:context>
    <inkml:brush xml:id="br0">
      <inkml:brushProperty name="width" value="0.05" units="cm"/>
      <inkml:brushProperty name="height" value="0.05" units="cm"/>
      <inkml:brushProperty name="color" value="#004F8B"/>
    </inkml:brush>
  </inkml:definitions>
  <inkml:trace contextRef="#ctx0" brushRef="#br0">3 441 7908,'0'0'14532,"-2"-1"-14402,1-3-164,9 1 2,14 0-30,125-8-301,201-17-2000,-367 31 2635,-1 1 1,1 1-1,0 0 1,0 2 0,1 0-1,0 1 1,-24 14-1,35-19-278,0 1 0,0 1 0,1 0 0,-1 0 0,1 0 0,0 0 0,0 1-1,1 0 1,-1 0 0,1 1 0,1 0 0,-1-1 0,1 2 0,1-1 0,-1 0 0,1 1 0,0-1-1,1 1 1,0 0 0,0 0 0,-1 15 0,2-21-27,1 0 0,0 1 0,0-1 0,0 0 0,0 0 0,0 1 0,0-1 0,1 0 0,-1 0 0,1 0 0,-1 0-1,1 0 1,0 1 0,0-1 0,0 0 0,0-1 0,0 1 0,1 0 0,-1 0 0,0 0 0,1-1 0,2 4 0,2-4-51,-1 1 0,0-1-1,0 0 1,1 0 0,-1 0 0,1-1 0,-1 0-1,10 0 1,-15 0 84,13-1-47,-1 1 1,0-2-1,1 1 0,-1-2 1,0 0-1,0 0 0,0-1 0,-1 0 1,1-1-1,-1-1 0,0 0 1,0 0-1,19-16 0,-23 16 93,0-1-1,0 0 0,-1 0 1,0-1-1,0 1 0,0-1 1,-1-1-1,0 1 1,-1-1-1,0 0 0,0 0 1,-1 0-1,0 0 0,-1-1 1,0 1-1,-1-1 0,1 0 1,-1-12-1,-1 17 88,0-6 595,1 15-125,4 17-656,2 1 36,1-1 0,1-1 0,19 31-1,-23-42-65,1 0 0,0 0 0,1 0 0,0-1 0,0-1 0,0 1 0,1-1 0,1 0 0,14 10 0,-19-16 28,0 1-1,0-1 1,0 1 0,-1-1-1,2 0 1,-1 0-1,0-1 1,0 1 0,0-1-1,0 0 1,0 0-1,0 0 1,0-1 0,1 0-1,-1 1 1,0-1-1,0-1 1,7-2-1,3-3 104,-1 0 0,0-1 0,22-17-1,-9 6-52,38-27 113,-45 29 2,2 2-1,0 0 1,1 2 0,0 0-1,1 1 1,39-14-1,-60 26-107,1-1 1,-1 0-1,0 1 0,0 0 0,0-1 0,0 1 0,1 0 0,-1 0 1,0 1-1,0-1 0,0 0 0,1 1 0,-1-1 0,0 1 0,0-1 0,0 1 1,0 0-1,0 0 0,0 0 0,0 0 0,0 1 0,-1-1 0,1 0 1,0 1-1,-1-1 0,1 1 0,-1 0 0,1-1 0,-1 1 0,0 0 1,0 0-1,1 0 0,-1 0 0,-1 0 0,1 0 0,0 0 0,0 0 1,0 3-1,2 9-19,-1 0 0,0 1 0,-1-1 1,-1 25-1,0-27 36,0-6-16,0 0 0,0-1 0,-1 1 0,0 0 0,0-1 0,0 1 0,-1-1 1,0 1-1,0-1 0,0 0 0,-1 0 0,0 0 0,0 0 0,0 0 0,0-1 0,-5 6 0,1-4 7,0 0-1,0-1 1,0 0-1,-1 0 0,0 0 1,0-1-1,0-1 1,0 1-1,-16 4 1,24-8-1,-1 0 1,0 1-1,1-1 1,-1 0 0,1 0-1,-1 0 1,0 1-1,1-1 1,-1 0 0,0 0-1,1 0 1,-1 0-1,0 0 1,1 0-1,-1 0 1,0 0 0,1 0-1,-1-1 1,1 1-1,-1 0 1,0 0 0,1 0-1,-1-1 1,1 1-1,-1 0 1,0-1 0,1 1-1,-1-1 1,1 1-1,-1 0 1,0-2 0,-1-19 275,2 14-117,4 6-168,0-1 0,0 1 0,0 0 0,1 0 0,-1 0 0,0 1 1,1 0-1,-1 0 0,6 0 0,-2 0-6,-3-1 7,246-24-123,-221 20-80,0-2 0,-1 0 1,0-2-1,0-2 0,-1 0 0,33-19 0,-56 27 159,0 1-1,-1-1 1,1 0 0,-1 0 0,1 0 0,-1 0 0,0-1 0,-1 1 0,1-1 0,-1 0-1,1-1 1,-1 1 0,0 0 0,-1-1 0,1 0 0,-1 1 0,0-1 0,0 0 0,-1 0-1,1-1 1,-1 1 0,0 0 0,0 0 0,-1-10 0,0 15 89,-1-1 0,0 0 0,0 0 0,0 0-1,0 1 1,0-1 0,0 1 0,0-1 0,0 1 0,-1-1 0,1 1 0,0 0 0,0-1 0,0 1 0,0 0 0,-1 0-1,1 0 1,0 0 0,0 0 0,-1 0 0,1 0 0,-2 1 0,-33 1 104,29-2-119,0 1 1,1 1 0,-1-1 0,1 1 0,-1 0-1,1 0 1,0 1 0,0 0 0,0 0 0,0 1-1,0-1 1,0 1 0,1 0 0,0 1-1,0-1 1,0 1 0,1 0 0,-1 1 0,1-1-1,1 1 1,-1-1 0,1 1 0,0 0-1,0 0 1,0 1 0,1-1 0,0 1 0,0-1-1,1 1 1,0-1 0,0 1 0,0 0-1,1 11 1,1-15-15,0 1-1,-1-1 1,1 0 0,0 1-1,1-1 1,-1 0-1,0 0 1,1 0 0,0 0-1,0 0 1,0 0-1,0-1 1,0 1 0,1-1-1,-1 1 1,1-1-1,-1 0 1,1 0 0,0 0-1,0 0 1,0 0-1,0-1 1,0 1 0,0-1-1,1 0 1,-1 0-1,5 1 1,11 3 26,0 0 0,0-2 1,35 2-1,-9-2-32,-1-3 0,1-2 0,57-10 0,-76 7-100,0-1 0,-1 0 0,0-2 0,0-2 0,-1 0 1,0-1-1,21-14 0,-37 19 76,-1 1 0,-1-1 1,1 0-1,-1-1 0,0 0 0,0 1 1,-1-2-1,0 1 0,0-1 1,-1 0-1,0 0 0,-1 0 0,1 0 1,-1-1-1,-1 1 0,0-1 0,0 0 1,-1 1-1,0-1 0,0-10 0,0-1 92,-2-1-1,0 1 0,-1 0 0,-2 0 0,0 0 0,0 0 0,-14-33 0,10 33 38,-2-9 150,-2 0 0,0 1 0,-2 0 0,-2 1 0,0 1-1,-22-27 1,31 52 454,4 13-582,2 21-403,1-28 313,1 20-57,1-1 1,1 0-1,1 0 1,1 0 0,9 27-1,50 109-10,-14-41 14,-46-108-340,0 1 1,-1 0-1,0 0 1,-1 0-1,-1 0 1,1 20-1,-4-22-2752</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38.690"/>
    </inkml:context>
    <inkml:brush xml:id="br0">
      <inkml:brushProperty name="width" value="0.05" units="cm"/>
      <inkml:brushProperty name="height" value="0.05" units="cm"/>
      <inkml:brushProperty name="color" value="#004F8B"/>
    </inkml:brush>
  </inkml:definitions>
  <inkml:trace contextRef="#ctx0" brushRef="#br0">17 53 13926,'0'0'7937,"1"-9"-7398,2-26-149,-3 26 151,6 22-493,3 12-44,-1 0-1,7 32 1,4 17 15,60 206 53,-66-217-71,7 96 0,-8 463 91,-15-386-32,3 117 10,-2-305-32,-16 88 0,1-25 1,-12 89-5,14-104-31,-7 163 0,6-60 79,8-130-79,6-22 5,4 73 0,1-79 12,-2 1 1,-7 66-1,-5-46 33,-7 60-26,-1 6 89,11-89-100,2 0-1,-1 53 1,7 546-2225,0-669-976</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0.523"/>
    </inkml:context>
    <inkml:brush xml:id="br0">
      <inkml:brushProperty name="width" value="0.05" units="cm"/>
      <inkml:brushProperty name="height" value="0.05" units="cm"/>
      <inkml:brushProperty name="color" value="#004F8B"/>
    </inkml:brush>
  </inkml:definitions>
  <inkml:trace contextRef="#ctx0" brushRef="#br0">43 10 8612,'0'0'6867,"-8"-1"-6411,-19-1 1276,20 1 1292,25 1-1977,1266 0-412,-1276-5 830,-8 16-1068,2 18-344,2 0-1,1 0 1,16 54-1,-3-13 21,13 58-23,-11-52 10,-3 0-1,13 157 1,-30 75-50,2 58-1,12-274-12,-9-67 3,3 45 0,-6 5-7,-3 0 0,-3-1-1,-29 146 1,25-169 2,3 1 1,1-1-1,6 84 0,0-35 5,-2 564-16,-3-595 16,-20 109 0,8-76 0,-12 34 19,17-90-9,1-1 0,-2 48-1,10-87-9,-11 366-8,10-351 10,-1 0-1,0 0 1,-2-1-1,0 1 0,-2-1 1,-9 23-1,7-23-1,2 0 0,0 1-1,2 0 1,0 0 0,1 0 0,-1 27-1,5 131-9,-1-179-20,1 1 0,0-1 0,-1 1 0,1-1 0,0 1 0,-1-1 1,1 1-1,-1-1 0,1 1 0,-1-1 0,1 0 0,-1 1 0,1-1 1,-1 0-1,1 0 0,-1 1 0,1-1 0,-1 0 0,0 0 0,1 0 0,-1 0 1,1 0-1,-1 0 0,0 0 0,1 0 0,-1 0 0,1 0 0,-1 0 0,0 0 1,1 0-1,-1 0 0,1 0 0,-2-1 0,-23-5-1371,-14-14-1694</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1.046"/>
    </inkml:context>
    <inkml:brush xml:id="br0">
      <inkml:brushProperty name="width" value="0.05" units="cm"/>
      <inkml:brushProperty name="height" value="0.05" units="cm"/>
      <inkml:brushProperty name="color" value="#004F8B"/>
    </inkml:brush>
  </inkml:definitions>
  <inkml:trace contextRef="#ctx0" brushRef="#br0">7 28 9941,'0'0'8497,"-6"6"-5402,66-2-2462,76-4 1,-43-2-402,272-20-54,-201 9-121,-147 12-41,-14 1-56,-39 0-3162,-11 0-1296</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1.790"/>
    </inkml:context>
    <inkml:brush xml:id="br0">
      <inkml:brushProperty name="width" value="0.05" units="cm"/>
      <inkml:brushProperty name="height" value="0.05" units="cm"/>
      <inkml:brushProperty name="color" value="#004F8B"/>
    </inkml:brush>
  </inkml:definitions>
  <inkml:trace contextRef="#ctx0" brushRef="#br0">300 48 16904,'0'0'5701,"0"-8"-5215,0-23-241,0 31-242,0 0-1,0 0 1,0-1-1,0 1 1,0 0 0,1 0-1,-1-1 1,0 1-1,0 0 1,0 0 0,0-1-1,0 1 1,0 0-1,-1 0 1,1-1 0,0 1-1,0 0 1,0-1-1,0 1 1,0 0 0,0 0-1,0 0 1,0-1-1,-1 1 1,1 0 0,0 0-1,0 0 1,0-1-1,0 1 1,-1 0 0,1 0-1,0 0 1,0 0-1,-1-1 1,1 1 0,0 0-1,0 0 1,-1 0-1,1 0 1,0 0 0,0 0-1,-1 0 1,1 0-1,0 0 1,0 0 0,-1 0-1,1 0 1,0 0-1,0 0 1,-1 0 0,1 0-1,0 0 1,0 0-1,-1 0 1,1 0 0,0 0-1,0 0 1,-1 1 0,1-1-1,0 0 1,-1 0-1,-1 1 8,-19 7-19,1 0 0,0 2 1,0 0-1,1 1 0,1 1 1,-1 1-1,2 1 0,0 0 1,1 1-1,0 1 0,-13 18 1,21-22 8,1 0 0,0 1 0,1-1 0,1 2 0,0-1 0,0 0 0,2 1 0,0 0 0,0 0 0,1 0 0,1 0 0,0 0 0,3 25 0,-2-36-6,0 0 1,1-1-1,-1 1 1,1-1-1,0 1 1,-1-1-1,1 1 1,0-1-1,1 0 1,-1 1-1,0-1 1,1 0-1,-1 0 1,1 0-1,0 0 0,0 0 1,-1 0-1,1 0 1,1-1-1,-1 1 1,0-1-1,0 1 1,0-1-1,1 0 1,-1 0-1,1 0 1,-1 0-1,1 0 1,-1-1-1,1 1 1,4-1-1,12 3-118,0-1 0,0-1 0,28-2 0,-21 1-126,-7-1-281,0 0 1,-1-1-1,28-5 1,-39 5 21,1 0 1,-1-1 0,1 1-1,-1-1 1,0-1-1,0 1 1,0-1 0,-1-1-1,0 1 1,1-1 0,4-5-1,5-15-3775</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2.205"/>
    </inkml:context>
    <inkml:brush xml:id="br0">
      <inkml:brushProperty name="width" value="0.05" units="cm"/>
      <inkml:brushProperty name="height" value="0.05" units="cm"/>
      <inkml:brushProperty name="color" value="#004F8B"/>
    </inkml:brush>
  </inkml:definitions>
  <inkml:trace contextRef="#ctx0" brushRef="#br0">42 71 8772,'0'0'12929,"0"-6"-12532,-3-9-374,-4 21-77,-11 38 106,14-29-129,1 1 0,0 0-1,1 0 1,1 0 0,1 22-1,0-37 35,-1 0 1,1 0-1,0 0 0,0 1 0,0-1 1,0 0-1,1 0 0,-1 0 0,0 0 0,0 0 1,1 0-1,-1 0 0,0 0 0,1 0 1,-1 0-1,1 0 0,-1 0 0,1 0 1,0 0-1,-1 0 0,1-1 0,0 1 0,0 0 1,0 0-1,-1-1 0,1 1 0,0 0 1,0-1-1,0 1 0,0-1 0,0 1 0,0-1 1,0 0-1,0 1 0,0-1 0,0 0 1,1 0-1,-1 0 0,0 0 0,0 0 0,0 0 1,0 0-1,0 0 0,0 0 0,0 0 1,0-1-1,0 1 0,0 0 0,0-1 0,2 0 1,1 0 25,-1-1 1,1 1 0,-1-1 0,0 0 0,1 0-1,-1 0 1,0 0 0,0-1 0,-1 1-1,1-1 1,-1 0 0,1 0 0,-1 0-1,4-5 1,-3-2 63,0 0 0,-1-1 0,0 1 0,0-1 1,-1 0-1,-1-10 0,0 12 42,0 1 1,1-1 0,0 1-1,0 0 1,1 0-1,-1-1 1,2 1 0,-1 0-1,1 0 1,5-8-1,-7 15-63,0-1 0,0 1 0,0 0 0,0 0 0,1-1 0,-1 1 0,0 0 0,1 0 0,-1 0 0,0 0 0,1 0 0,-1 1-1,1-1 1,0 0 0,-1 1 0,1-1 0,0 1 0,-1 0 0,1-1 0,0 1 0,-1 0 0,1 0 0,0 0 0,0 0 0,-1 0-1,1 1 1,0-1 0,-1 0 0,1 1 0,0-1 0,-1 1 0,1 0 0,-1-1 0,1 1 0,-1 0 0,2 1 0,5 3-25,-1 0 0,0 0 0,0 1 0,-1 0 0,10 11 0,-1 0 38,0 1 0,21 38 0,-31-47-40,0 0 1,-1 0 0,0 1 0,-1-1 0,0 1 0,0 0-1,-1-1 1,0 1 0,0 15 0,-2-25 69,1-18 406,4-5-515,1-1-1,1 1 1,1 0 0,1 0-1,0 1 1,21-32-1,-29 50-25,1 1 0,1 0 0,-1 0 0,0-1-1,1 1 1,-1 1 0,1-1 0,0 0 0,0 1-1,0-1 1,1 1 0,-1 0 0,0 0 0,7-2-1,-7 3-220,-1 0 0,0 1 0,0-1 0,1 1 0,-1 0 0,0 0 0,1 0 0,-1 0 0,0 0 0,0 0 0,1 1 0,-1-1 0,0 1 0,0 0 0,0-1 0,4 3 0,4 7-2234</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2.572"/>
    </inkml:context>
    <inkml:brush xml:id="br0">
      <inkml:brushProperty name="width" value="0.05" units="cm"/>
      <inkml:brushProperty name="height" value="0.05" units="cm"/>
      <inkml:brushProperty name="color" value="#004F8B"/>
    </inkml:brush>
  </inkml:definitions>
  <inkml:trace contextRef="#ctx0" brushRef="#br0">0 116 15415,'0'0'7334,"12"8"-7206,232 180 24,-244-188-115,1 0-1,0 0 0,0 0 1,-1 0-1,1 0 0,0 0 1,0 0-1,-1 0 0,1 0 1,0 0-1,0 0 0,-1 0 1,1-1-1,0 1 0,0 0 1,-1 0-1,1-1 0,0 1 1,-1-1-1,1 1 0,0 0 1,-1-1-1,1 0 0,-1 1 1,1-1-1,-1 1 0,1-1 1,-1 1-1,1-1 0,-1 0 1,0 1-1,1-1 0,-1 0 1,1-1-1,17-33 506,-14 26-472,105-241-2992,-108 245 228</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2.918"/>
    </inkml:context>
    <inkml:brush xml:id="br0">
      <inkml:brushProperty name="width" value="0.05" units="cm"/>
      <inkml:brushProperty name="height" value="0.05" units="cm"/>
      <inkml:brushProperty name="color" value="#004F8B"/>
    </inkml:brush>
  </inkml:definitions>
  <inkml:trace contextRef="#ctx0" brushRef="#br0">0 75 14439,'0'0'7699,"21"-73"-7011,-21 71 753,4 2-1489</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4.592"/>
    </inkml:context>
    <inkml:brush xml:id="br0">
      <inkml:brushProperty name="width" value="0.05" units="cm"/>
      <inkml:brushProperty name="height" value="0.05" units="cm"/>
      <inkml:brushProperty name="color" value="#004F8B"/>
    </inkml:brush>
  </inkml:definitions>
  <inkml:trace contextRef="#ctx0" brushRef="#br0">35 1 8724,'0'0'15650,"0"21"-15720,0 742 177,-2-708-88,-13 67-1,8-68 2,-2 68 1,9-84-40,-2-6-5,3 0-1,0 0 0,2-1 1,14 63-1,50 110 41,-55-163 6,-1 0 1,-3 2-1,-1-1 0,2 50 0,-8 178 152,-4-133-139,1 78 5,5 225 80,9-227-96,4 13 56,-7 4 123,-9 169-104,-1-380-84,-1-1 0,-8 36 0,-3 25-15,8 0 10,-3-1 0,-36 154 0,40-218-9,-2 4-3,2 0-1,0 0 1,-3 33 0,7-50-116,0-26-599,3-20-804,15-22-1894</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6.301"/>
    </inkml:context>
    <inkml:brush xml:id="br0">
      <inkml:brushProperty name="width" value="0.05" units="cm"/>
      <inkml:brushProperty name="height" value="0.05" units="cm"/>
      <inkml:brushProperty name="color" value="#004F8B"/>
    </inkml:brush>
  </inkml:definitions>
  <inkml:trace contextRef="#ctx0" brushRef="#br0">22 50 6819,'0'0'9028,"1"-8"-8604,4-23-69,-5 30-311,0 1 1,-1-1-1,1 0 0,-1 0 0,0 1 0,1-1 0,-1 1 0,0-1 0,1 0 0,-1 1 1,0-1-1,0 1 0,1 0 0,-1-1 0,0 1 0,0-1 0,0 1 0,0 0 1,1 0-1,-1 0 0,0 0 0,0-1 0,0 1 0,0 0 0,0 0 0,0 0 1,0 1-1,-5-1 2021,25 0-1196,960 0 2471,-979 10-3206,0 121-125,33 787 315,-21-804-324,-4-25 0,26 120 0,-19-136 0,-3 0 0,4 106 0,-15 150 0,-3-154 0,2 361-40,-2-503 48,-2 0 1,-1 0-1,-11 43 0,8-44-8,1 1 0,1 0-1,0 44 1,5-21 6,0-17-10,1 0 1,2 0 0,14 73-1,-5-59 8,-2 1 0,3 87-1,-12 112 14,-3-105-15,-6-56 2,2-39 0,5-25-3,-21 147 24,18-140-109,4-25-33,0 0 0,0-1 0,-1 1 0,-1-1 0,-5 16 0,7-23 61,0 0 0,-1 1 0,1-1-1,-1 0 1,1 0 0,-1 0-1,0 0 1,0 0 0,0-1 0,0 1-1,0 0 1,0-1 0,0 0 0,-1 1-1,1-1 1,0 0 0,-1 0-1,1 0 1,-1-1 0,1 1 0,-1 0-1,1-1 1,-1 0 0,0 0 0,-4 0-1,-17 0-3120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6.690"/>
    </inkml:context>
    <inkml:brush xml:id="br0">
      <inkml:brushProperty name="width" value="0.05" units="cm"/>
      <inkml:brushProperty name="height" value="0.05" units="cm"/>
      <inkml:brushProperty name="color" value="#004F8B"/>
    </inkml:brush>
  </inkml:definitions>
  <inkml:trace contextRef="#ctx0" brushRef="#br0">3 21 13350,'0'0'5963,"-2"4"-5197,2-4-750,0 0 1,0 1-1,0-1 1,0 1 0,0-1-1,0 1 1,0-1 0,-1 1-1,1-1 1,0 1-1,1-1 1,-1 1 0,0-1-1,0 1 1,0-1 0,0 1-1,0-1 1,0 0-1,1 1 1,-1-1 0,0 1-1,0-1 1,1 1 0,-1-1-1,0 0 1,1 1-1,-1-1 1,0 0 0,1 1-1,-1-1 1,0 0 0,1 1-1,-1-1 1,1 0-1,0 1 1,27 6 675,48-6 369,-55-2-966,195-1 121,303-42 0,-514 44-2273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7.645"/>
    </inkml:context>
    <inkml:brush xml:id="br0">
      <inkml:brushProperty name="width" value="0.05" units="cm"/>
      <inkml:brushProperty name="height" value="0.05" units="cm"/>
      <inkml:brushProperty name="color" value="#004F8B"/>
    </inkml:brush>
  </inkml:definitions>
  <inkml:trace contextRef="#ctx0" brushRef="#br0">1 73 18761,'0'0'4850,"228"-35"-5106,-117 26-112,-11-1-657,-9 3-880,-8-4-2945</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7.384"/>
    </inkml:context>
    <inkml:brush xml:id="br0">
      <inkml:brushProperty name="width" value="0.05" units="cm"/>
      <inkml:brushProperty name="height" value="0.05" units="cm"/>
      <inkml:brushProperty name="color" value="#004F8B"/>
    </inkml:brush>
  </inkml:definitions>
  <inkml:trace contextRef="#ctx0" brushRef="#br0">245 74 16007,'0'0'6347,"0"-13"-5709,0-35-57,0 36-250,-6 14-229,-5 5-113,1 1 0,0 0 1,1 1-1,0 0 1,0 0-1,-9 15 0,1-3 14,-5 4 3,2 2-1,1 0 1,-20 37 0,32-50 2,0 1 0,1 0 0,0 0-1,1 0 1,1 0 0,1 1-1,0 0 1,-1 30 0,3-42-7,1 1 0,0-1 1,0 0-1,1 1 0,-1-1 0,1 0 0,0 1 0,0-1 1,0 0-1,1 0 0,-1 0 0,1 0 0,5 7 0,-4-8-8,0 0 0,0-1 0,1 0 0,-1 1 0,1-1 0,0 0-1,-1-1 1,1 1 0,0-1 0,0 1 0,0-1 0,0 0 0,0-1-1,7 1 1,17 3-444,-1-1 0,1-1 0,42-4-1,-57 1-574,0-1 0,0-1-1,0 0 1,0-1-1,18-7 1,6-7-3390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7.781"/>
    </inkml:context>
    <inkml:brush xml:id="br0">
      <inkml:brushProperty name="width" value="0.05" units="cm"/>
      <inkml:brushProperty name="height" value="0.05" units="cm"/>
      <inkml:brushProperty name="color" value="#004F8B"/>
    </inkml:brush>
  </inkml:definitions>
  <inkml:trace contextRef="#ctx0" brushRef="#br0">113 24 11413,'0'0'10050,"-2"-5"-9500,1 4-542,0 0 1,1-1-1,-1 1 1,0 0-1,0 0 1,0 0-1,0 0 1,0 0-1,0 0 1,0 0-1,0 0 1,0 0-1,0 1 1,0-1-1,-1 0 0,1 1 1,0-1-1,0 1 1,-1-1-1,1 1 1,-1 0-1,1-1 1,0 1-1,-1 0 1,1 0-1,0 0 1,-1 0-1,1 0 1,-1 0-1,1 1 1,0-1-1,-1 0 1,1 1-1,0-1 1,-1 1-1,-1 1 1,-2 0-6,1 1 1,0 1 0,-1-1 0,1 1-1,0-1 1,1 1 0,-1 1-1,1-1 1,0 0 0,-4 7 0,3-4-19,2 0 0,-1 0 0,1 0 1,0 0-1,0 1 0,1-1 1,0 1-1,0-1 0,1 1 0,0 13 1,0-19-14,1-1-8,-1 0-1,0 0 0,0 1 1,1-1-1,-1 0 1,0 0-1,1 0 1,-1 0-1,1 0 1,0 0-1,-1 0 0,1 0 1,0 0-1,-1 0 1,1 0-1,0 0 1,0 0-1,0-1 1,0 1-1,0 0 0,0-1 1,0 1-1,1 0 1,37 10-742,-34-10 653,0-1-1,0 1 1,-1-1 0,1 0-1,0 0 1,-1-1 0,1 0-1,0 0 1,-1 0 0,1 0-1,-1 0 1,1-1 0,-1 0 0,7-4-1,-7 1-61,-1 0-1,1 0 1,-1 0-1,-1 0 1,1-1-1,-1 1 0,0-1 1,0 0-1,0 0 1,-1 0-1,0 0 1,1-10-1,10-38-306,-12 54 525,1-1-1,-1 0 0,0 0 1,1 0-1,-1 1 0,0-1 1,1 0-1,-1 0 0,1 1 1,-1-1-1,1 1 0,-1-1 1,1 0-1,0 1 0,-1-1 1,1 1-1,0-1 0,0 1 1,-1-1-1,1 1 0,0 0 1,0 0-1,-1-1 1,1 1-1,0 0 0,0 0 1,0 0-1,0-1 0,-1 1 1,1 0-1,0 0 0,0 1 1,0-1-1,0 0 0,-1 0 1,1 0-1,0 0 0,0 1 1,0-1-1,-1 0 0,1 1 1,0-1-1,0 1 1,-1-1-1,1 1 0,0-1 1,-1 1-1,1-1 0,-1 1 1,1 0-1,0 0 0,29 35 353,-23-23-114,0 1 0,-2 0 0,1 0 0,-2 0 1,0 1-1,0 0 0,2 27 0,2 6 65,-8-48-330,0 0 0,0 0 0,1 0 0,-1-1-1,0 1 1,0 0 0,0 0 0,0 0 0,1 0 0,-1 0 0,0 0 0,0-1 0,0 1 0,1 0 0,-1 0 0,0 0 0,0 0 0,0 0 0,1 0 0,-1 0 0,0 0 0,0 0 0,1 0 0,-1 0 0,0 0 0,0 0 0,0 0 0,1 0 0,-1 0 0,0 0 0,0 0 0,1 0 0,-1 0 0,0 0 0,0 0 0,0 1 0,0-1 0,1 0 0,-1 0 0,0 0 0,0 0 0,0 0 0,0 1 0,1-1 0,-1 0 0,0 0 0,0 0 0,0 1 0,0-1 0,0 0 0,0 0 0,0 0 0,1 1 0,-1-1 0,0 0 0,0 1 0,7-21-135,0-7-1698,-2-1 1,4-46-1,-2 22-2599</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8.156"/>
    </inkml:context>
    <inkml:brush xml:id="br0">
      <inkml:brushProperty name="width" value="0.05" units="cm"/>
      <inkml:brushProperty name="height" value="0.05" units="cm"/>
      <inkml:brushProperty name="color" value="#004F8B"/>
    </inkml:brush>
  </inkml:definitions>
  <inkml:trace contextRef="#ctx0" brushRef="#br0">1 94 9444,'0'0'9738,"17"19"-8465,-7-9-1116,125 126 1329,-120-123-1447,-1 1-1,0 0 0,-1 1 1,22 32-1,-23-89 573,5-52 205,23-101-258,-39 193-586,-1 1 0,1-1 0,-1 1-1,1-1 1,0 1 0,0-1 0,-1 1 0,1-1-1,0 1 1,0-1 0,0 1 0,1 0 0,-1 0 0,0 0-1,0 0 1,1 0 0,-1 0 0,1 0 0,-1 0-1,1 0 1,-1 0 0,1 1 0,-1-1 0,1 1 0,-1-1-1,1 1 1,0 0 0,-1 0 0,1-1 0,0 1 0,-1 0-1,1 1 1,0-1 0,-1 0 0,1 0 0,0 1-1,2 0 1,7-1-424,-7 1-157,1-1 0,0 1 0,0 0 0,-1 0 0,1 0 0,0 0 0,-1 1 0,1 0 0,-1 0 0,6 3 0,13 13-10610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48.541"/>
    </inkml:context>
    <inkml:brush xml:id="br0">
      <inkml:brushProperty name="width" value="0.05" units="cm"/>
      <inkml:brushProperty name="height" value="0.05" units="cm"/>
      <inkml:brushProperty name="color" value="#004F8B"/>
    </inkml:brush>
  </inkml:definitions>
  <inkml:trace contextRef="#ctx0" brushRef="#br0">1 0 16408,'0'0'4386</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3.447"/>
    </inkml:context>
    <inkml:brush xml:id="br0">
      <inkml:brushProperty name="width" value="0.05" units="cm"/>
      <inkml:brushProperty name="height" value="0.05" units="cm"/>
      <inkml:brushProperty name="color" value="#004F8B"/>
    </inkml:brush>
  </inkml:definitions>
  <inkml:trace contextRef="#ctx0" brushRef="#br0">1 0 19001,'0'0'4591,"1"4"-4268,3 30-327,-1 1-1,-2-1 1,-4 50-1,1-3 10,2 143 93,0-224-60,0-4 63,0-377 742,0 380-645,3 9-481,76 84-16,-77-89 248,0-1 1,0 1-1,0-1 0,0 0 0,0 1 1,0-1-1,1 0 0,-1 0 1,1-1-1,0 1 0,-1 0 1,1-1-1,0 0 0,0 1 1,0-1-1,0 0 0,0-1 1,0 1-1,5 0 0,-4-1-12,0-1-1,0 1 1,0-1 0,0 0 0,0 0-1,0-1 1,0 1 0,-1-1-1,1 1 1,0-1 0,-1-1-1,0 1 1,1 0 0,4-5-1,-2 0 106,0 1-1,0-1 0,-1 0 1,0-1-1,0 1 1,5-12-1,14-21 200,-23 40-234,-1 0-1,0-1 1,0 1-1,0 0 1,0 0-1,1-1 1,-1 1-1,0 0 1,0 0-1,0 0 1,1-1-1,-1 1 1,0 0-1,0 0 1,1 0-1,-1 0 1,0 0-1,1-1 1,-1 1-1,0 0 1,0 0-1,1 0 1,-1 0-1,0 0 1,1 0-1,-1 0 1,0 0-1,1 0 1,-1 0-1,0 0 1,0 0-1,1 0 1,-1 0-1,0 1 1,1-1-1,-1 0 1,0 0-1,0 0 1,1 0-1,-1 0 1,0 1-1,0-1 1,1 0-1,-1 0 1,0 0-1,0 1 1,0-1-1,0 0 1,1 0-1,-1 1 1,0-1-1,0 0 1,0 0-1,0 1 1,0-1-1,0 0 1,0 1-1,1-1 1,-1 1-1,6 20-173,-5-19 198,19 156-261,-20-158 216,1 1 0,-1 0 0,0-1 0,1 1 0,-1 0 0,0-1 0,1 1 0,-1-1 0,1 1 0,-1-1 0,1 1 0,-1-1 0,1 1 0,-1-1 0,1 1 1,-1-1-1,1 0 0,-1 1 0,1-1 0,0 0 0,-1 0 0,1 1 0,0-1 0,-1 0 0,1 0 0,0 0 0,-1 0 0,1 0 0,0 0 0,0 0 0,-1 0 0,1 0 0,0 0 0,-1 0 0,1 0 0,0-1 0,-1 1 0,1 0 0,0 0 0,-1-1 0,1 1 0,-1-1 0,1 1 0,0-1 0,32-18-65,-30 16-5,8-4 6,-9 5 72,1 0-1,-1 1 0,1-1 0,-1 0 1,1 1-1,-1 0 0,1 0 0,0 0 1,0 0-1,3-1 0,-4 2 5,-1 1 0,0-1 0,0 1 0,0 0 0,0-1 0,0 1 0,0 0 0,0 0 0,0-1 1,0 1-1,-1 0 0,1 0 0,0 0 0,0 0 0,-1 0 0,1 0 0,-1 0 0,1 1 0,-1-1 0,1 0 0,-1 0 0,0 0 0,1 0 0,-1 1 0,0-1 0,0 0 0,0 0 0,0 1 0,0 0 0,0 3-28,1 1-1,0-1 1,0 0-1,1 0 1,-1 0-1,1 0 1,0-1-1,1 1 1,-1 0-1,1-1 1,-1 0-1,2 1 1,-1-1-1,0 0 1,1-1-1,-1 1 1,1-1-1,0 1 1,1-1-1,-1 0 1,0-1-1,1 1 1,-1-1-1,1 0 1,0 0-1,0 0 1,0 0-1,0-1 1,0 0-1,0 0 1,0-1 0,0 1-1,1-1 1,5-1-1,13 3-651,-6-1-570,0 0-1,0-1 1,0-1-1,32-6 1,-19-9-4887</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3.817"/>
    </inkml:context>
    <inkml:brush xml:id="br0">
      <inkml:brushProperty name="width" value="0.05" units="cm"/>
      <inkml:brushProperty name="height" value="0.05" units="cm"/>
      <inkml:brushProperty name="color" value="#004F8B"/>
    </inkml:brush>
  </inkml:definitions>
  <inkml:trace contextRef="#ctx0" brushRef="#br0">142 44 7876,'0'0'12171,"-15"-9"-11753,-46-23-247,60 32-166,0-1 0,-1 1 0,1-1 0,-1 1 0,1 0 0,-1 0 0,1-1 0,-1 1 0,1 0 0,-1 1 0,1-1 0,-1 0 0,1 0 0,-1 1 0,1-1 0,0 0 0,-1 1 0,1 0 0,-1-1 0,1 1 0,0 0 0,0 0 0,-1-1 0,1 1 0,0 0 0,0 0 0,0 0 0,0 1 0,0-1 0,0 0 0,0 0 0,1 0 0,-1 1 0,-1 2 0,-13 41 66,10 19-418,10-64-657,1-1 872,-1 0 1,1-1-1,-1 1 1,0-1-1,0 0 1,0-1 0,0 1-1,0-1 1,0 0-1,5-5 1,-6 6 216,-1-1 1,0 1 0,0-1 0,-1 1-1,1-1 1,0 0 0,-1 0-1,0 0 1,1-1 0,-1 1 0,-1 0-1,1-1 1,0 1 0,-1-1-1,0 0 1,1 1 0,0-7 816,6 51-670,-6-34-222,1-1 0,-1 0 0,1 0 0,0 0 0,0 0-1,0-1 1,1 1 0,0-1 0,0 0 0,0 0 0,1 0 0,0-1 0,0 1 0,0-1-1,6 3 1,-7-4-403,1-1 0,-1 1 0,1-1 1,0 0-1,0-1 0,0 1 0,6 0 0,-1-1-4972</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4.173"/>
    </inkml:context>
    <inkml:brush xml:id="br0">
      <inkml:brushProperty name="width" value="0.05" units="cm"/>
      <inkml:brushProperty name="height" value="0.05" units="cm"/>
      <inkml:brushProperty name="color" value="#004F8B"/>
    </inkml:brush>
  </inkml:definitions>
  <inkml:trace contextRef="#ctx0" brushRef="#br0">1 1 15719</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4.539"/>
    </inkml:context>
    <inkml:brush xml:id="br0">
      <inkml:brushProperty name="width" value="0.05" units="cm"/>
      <inkml:brushProperty name="height" value="0.05" units="cm"/>
      <inkml:brushProperty name="color" value="#004F8B"/>
    </inkml:brush>
  </inkml:definitions>
  <inkml:trace contextRef="#ctx0" brushRef="#br0">1 369 15719,'152'-60'1449,"-147"58"-1311,1 0 0,0 1 1,0-1-1,0 1 0,0 0 1,0 0-1,0 1 0,0 0 1,7 0-1,-11 0-93,0 1 1,0-1 0,0 1-1,0-1 1,-1 1-1,1 0 1,0 0-1,0 0 1,0 0 0,0 0-1,-1 0 1,1 0-1,-1 1 1,1-1-1,-1 1 1,1-1 0,1 4-1,0 0 43,-1 1 1,0 0-1,0 0 0,0 1 1,-1-1-1,0 0 0,0 0 1,-1 1-1,1-1 0,-2 11 1,1-8 39,0-7-112,0 0 1,0 0-1,-1 0 0,1 0 1,0 0-1,-1 0 1,1 0-1,-1 0 1,0 0-1,0 0 0,0 0 1,0 0-1,0-1 1,0 1-1,0 0 0,0-1 1,-1 1-1,1 0 1,-1-1-1,1 0 1,-1 1-1,0-1 0,1 0 1,-1 0-1,0 0 1,0 0-1,0 0 1,0 0-1,0-1 0,0 1 1,-2 0-1,2-1 78,13-12 367,35-23-474,-21 18 71,-1-1 0,-1-1 0,-1-1 1,38-44-1,-59 63 473,-1 38-398,-1-35-135,1 1 1,0-1-1,0 0 1,0 1-1,1-1 1,-1 1-1,0-1 1,1 0-1,0 0 1,-1 1-1,1-1 1,0 0-1,0 0 1,2 3-1,-1-4-18,0 1-1,0-1 1,0 0-1,0 0 1,0 0-1,0 0 1,0 0-1,0-1 1,0 1-1,0-1 1,1 1 0,-1-1-1,0 0 1,0 0-1,1 0 1,2 0-1,-1 1-42,1-1 0,0 0-1,0 0 1,-1 0 0,1 0 0,0-1-1,0 0 1,-1 0 0,1 0 0,0-1 0,-1 1-1,0-1 1,1 0 0,-1-1 0,0 1-1,0-1 1,0 1 0,0-1 0,-1-1-1,1 1 1,-1 0 0,1-1 0,-1 1-1,0-1 1,-1 0 0,1 0 0,-1 0 0,0-1-1,0 1 1,0-1 0,0 1 0,-1-1-1,0 1 1,0-1 0,0 0 0,0-7-1,2-165 2821,-4 105-503,4 170-2338,27 170 0,-19-182 12,-3 1 0,-4 0 0,-8 102-1,-4-142-449,8-45 480,-1 0-1,1 0 0,-1 0 0,0 0 1,0 0-1,0 0 0,0 0 1,0-1-1,-1 1 0,1 0 0,0-1 1,-1 1-1,1-1 0,-1 1 0,0-1 1,1 0-1,-1 0 0,0 1 1,-2 0-1,3-2 46,0 0 0,0 0 0,0 0 0,0 0 0,1 0 0,-1-1 0,0 1 0,0 0 0,0 0 0,0-1 0,0 1 0,1 0 0,-1-1 0,0 1 0,0-1 0,1 1 0,-1-1 0,0 1 0,1-1 0,-1 1-1,0-1 1,1 0 0,-1 0 0,1 1 0,-1-1 0,1 0 0,-1 0 0,1 1 0,0-1 0,-1 0 0,1 0 0,0 0 0,-1-1 0,-10-36 169,10 31-146,-9-36 0,2 0 0,2 0 1,1 0-1,3-1 0,2 1 0,6-63 1,-3 92-55,1 0 1,-1 0-1,2 1 0,0 0 1,1 0-1,0 0 1,1 1-1,0 0 1,14-17-1,-17 23 12,1 0-1,0 1 1,1 0 0,-1 0 0,1 0-1,0 1 1,1 0 0,12-7-1,-15 10 19,0-1-1,0 1 0,0 0 0,0 0 0,0 0 0,0 0 0,1 1 1,-1 0-1,0 0 0,1 0 0,-1 0 0,0 1 0,0 0 0,1 0 1,-1 0-1,5 2 0,-4-1-7,-1 1 0,0 0 0,1 0 0,-1 0 0,-1 1 0,1-1 1,0 1-1,-1 0 0,0 0 0,0 0 0,0 0 0,0 0 0,-1 1 0,1-1 0,-1 1 0,0 0 0,1 6 1,1 2-40,0-1 0,-1 2 0,-1-1 0,0 0 0,0 18 0,-2-27 10,0 0 0,0 0 0,0 0 0,0 1 0,0-1 0,-1 0 0,0 0 0,0 0 0,0-1 0,-3 8 0,2-10-80,1 1-1,-1-1 1,1 0-1,-1 0 0,0 0 1,0 0-1,1 0 0,-1 0 1,0 0-1,0-1 0,0 1 1,0 0-1,0-1 0,0 0 1,0 1-1,0-1 1,0 0-1,0 0 0,0 0 1,0-1-1,0 1 0,-2-1 1,-9 0-3466</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5.060"/>
    </inkml:context>
    <inkml:brush xml:id="br0">
      <inkml:brushProperty name="width" value="0.05" units="cm"/>
      <inkml:brushProperty name="height" value="0.05" units="cm"/>
      <inkml:brushProperty name="color" value="#004F8B"/>
    </inkml:brush>
  </inkml:definitions>
  <inkml:trace contextRef="#ctx0" brushRef="#br0">60 1 18985,'0'0'3641,"-9"17"-3489,-28 59-117,35-70-34,0 0-1,-1 0 1,2-1 0,-1 1-1,1 0 1,0 0 0,0 1-1,1-1 1,-1 0 0,2 11-1,0 2-52,-1-18 19,1 1 0,-1 0 1,1-1-1,-1 1 0,1-1 0,-1 1 1,1-1-1,0 0 0,0 1 1,0-1-1,0 0 0,0 1 0,0-1 1,0 0-1,0 0 0,1 0 0,-1 0 1,0 0-1,1 0 0,-1 0 1,0 0-1,1-1 0,-1 1 0,1-1 1,-1 1-1,1-1 0,0 1 1,-1-1-1,1 0 0,-1 0 0,3 0 1,61 3-1053,-53-3 709,-7 1 273,-1-1 0,1 0 0,-1-1 0,1 1-1,-1-1 1,1 1 0,-1-1 0,0-1 0,0 1 0,1-1 0,-1 1 0,0-1 0,0 0 0,0-1 0,-1 1-1,1-1 1,0 1 0,-1-1 0,0 0 0,0-1 0,0 1 0,0 0 0,0-1 0,-1 0 0,1 0 0,-1 1-1,0-1 1,0-1 0,0 1 0,-1 0 0,0 0 0,1-1 0,-2 1 0,1 0 0,0-1 0,-1 1 0,0-1-1,0-5 1,0-4 135,-2-28 2152,2 41-2019,0-1 1,-1 0 0,1 1 0,-1-1-1,0 1 1,1-1 0,-1 0 0,0 1-1,0-1 1,0 1 0,0 0 0,0-1-1,0 1 1,0 0 0,0 0 0,-1-1-1,1 1 1,0 0 0,-1 0 0,-2-1-1,3 2 742,14-2-373,12 1-551,-11 0-2,-1 1-1,1 0 0,-1 1 1,1 0-1,15 4 1,-26-4 13,-1 0 1,1 0-1,0 0 1,-1 0 0,1 0-1,0 1 1,-1-1-1,0 1 1,1-1 0,-1 1-1,0 0 1,0 0 0,0 0-1,0 0 1,0 1-1,0-1 1,-1 0 0,1 1-1,-1-1 1,0 1-1,1-1 1,-1 1 0,-1 0-1,1 0 1,0-1-1,0 1 1,-1 0 0,0 0-1,0 0 1,0 4 0,0 104-148,1-110 146,0 0 0,-1 0-1,1 0 1,-1 0-1,1 0 1,0-1-1,0 1 1,0 0-1,0 0 1,-1-1 0,1 1-1,0 0 1,0-1-1,0 1 1,0-1-1,0 1 1,1-1-1,-1 0 1,0 1 0,0-1-1,0 0 1,0 0-1,0 0 1,0 0-1,0 0 1,1 0-1,-1 0 1,0 0 0,1-1-1,40-2-219,-39 2 226,0 0 1,0 0-1,0 0 1,0 0-1,0 0 1,0-1-1,0 0 1,0 1-1,-1-1 1,1 0 0,-1 0-1,1-1 1,-1 1-1,0 0 1,0-1-1,0 1 1,0-1-1,0 0 1,0 0-1,-1 0 1,0 0-1,1 0 1,0-4-1,1-5 1,-1-1 0,0 1 0,-1-1-1,-1-22 1,0 24 13,0 9 4,0-1 0,0 0 0,0 1 0,0-1 0,-1 0 0,1 1 0,-1-1 0,0 1 0,0-1 1,0 0-1,0 1 0,0 0 0,0-1 0,-1 1 0,1 0 0,-1 0 0,0-1 0,0 1 0,-3-3 0,1 3-10,0 0-1,1 0 0,-1 0 1,0 0-1,0 1 0,0-1 1,0 1-1,0 0 0,-1 1 0,1-1 1,-7 0-1,-9 2-25,0 0-1,-1 2 0,1 0 1,-24 7-1,37-8 23,-44 9-1264,67-33-7866</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5.397"/>
    </inkml:context>
    <inkml:brush xml:id="br0">
      <inkml:brushProperty name="width" value="0.05" units="cm"/>
      <inkml:brushProperty name="height" value="0.05" units="cm"/>
      <inkml:brushProperty name="color" value="#004F8B"/>
    </inkml:brush>
  </inkml:definitions>
  <inkml:trace contextRef="#ctx0" brushRef="#br0">1 150 2097,'0'0'8164,"24"-19"-2989,77-58-1725,-93 71-3182,48-32 2050,-53 36-2092,1 1 0,0-1 0,-1 1 0,1 0-1,0 0 1,0 1 0,0-1 0,0 1 0,6 0 0,-6 1-225,0-1-1,1 1 1,-1 1 0,0-1 0,-1 1-1,1-1 1,0 1 0,0 0 0,-1 0 0,1 1-1,-1-1 1,0 1 0,1 0 0,-1 0-1,0 0 1,-1 0 0,1 0 0,3 6-1,2 2-11,-1 1 1,0 0-1,-1 0 0,8 21 0,-8-10 4,-2 1 0,0-1 1,-1 1-1,-2 0 0,0 0 0,-4 29 1,2 5 2,2-51-109,-1 1-1,-1 0 1,1 0 0,-1 0-1,0 0 1,-1-1-1,0 1 1,0 0 0,-1-1-1,0 0 1,0 1 0,0-1-1,-6 7 1,-3-1-2731</inkml:trace>
  <inkml:trace contextRef="#ctx0" brushRef="#br0" timeOffset="1">664 346 21930,'0'0'2961,"-42"0"-6754,-20 0-9477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8.010"/>
    </inkml:context>
    <inkml:brush xml:id="br0">
      <inkml:brushProperty name="width" value="0.05" units="cm"/>
      <inkml:brushProperty name="height" value="0.05" units="cm"/>
      <inkml:brushProperty name="color" value="#004F8B"/>
    </inkml:brush>
  </inkml:definitions>
  <inkml:trace contextRef="#ctx0" brushRef="#br0">311 1 14375,'0'0'5357,"-32"19"-4749,32-19-608,-128 86 355,125-85-348,1 1 0,-1 0 0,0 0-1,1 0 1,0 0 0,-1 1 0,1-1 0,0 1 0,0-1 0,0 1 0,1 0 0,-1 0 0,1 0-1,-1-1 1,1 1 0,0 1 0,0-1 0,0 0 0,1 0 0,-1 0 0,1 0 0,-1 1 0,1-1 0,0 0-1,1 0 1,-1 1 0,0-1 0,2 5 0,0 1-2,-1-5-7,-1-1-1,1 1 0,1 0 1,-1-1-1,0 1 1,1-1-1,0 0 0,0 1 1,0-1-1,0 0 1,0 0-1,1 0 0,-1 0 1,5 3-1,45 27-83,-44-29 45,-1-1 0,0 1 0,0 1 0,0-1 0,-1 1 0,1 1 0,10 11 0,-17-17 37,1 1 0,-1-1 0,1 1 1,-1 0-1,0-1 0,1 1 0,-1 0 0,0-1 1,0 1-1,1 0 0,-1 0 0,0-1 0,0 1 1,0 0-1,0 0 0,0-1 0,0 1 1,0 0-1,0 0 0,0-1 0,0 1 0,0 0 1,-1 0-1,1-1 0,0 1 0,0 0 0,-1 0 1,1-1-1,-1 1 0,1-1 0,0 1 1,-1 0-1,1-1 0,-1 1 0,0-1 0,1 1 1,-1-1-1,1 1 0,-1-1 0,0 1 0,1-1 1,-1 0-1,0 1 0,1-1 0,-1 0 0,0 0 1,0 0-1,1 1 0,-1-1 0,0 0 1,0 0-1,-1 0 0,-47 6 106,44-5-91,-191 3 832,196-5-881,0 1 1,0 0 0,0 0 0,0-1 0,0 1-1,0 0 1,0 0 0,0-1 0,0 1-1,0 0 1,0 0 0,0-1 0,0 1-1,0 0 1,0 0 0,0-1 0,0 1 0,0 0-1,0 0 1,0-1 0,0 1 0,1 0-1,-1 0 1,0 0 0,0-1 0,0 1-1,0 0 1,1 0 0,-1 0 0,0-1 0,0 1-1,0 0 1,1 0 0,-1 0 0,0 0-1,0 0 1,1 0 0,-1-1 0,0 1-1,0 0 1,1 0 0,-1 0 0,0 0 0,1 0-1,33-12-3977</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0.255"/>
    </inkml:context>
    <inkml:brush xml:id="br0">
      <inkml:brushProperty name="width" value="0.05" units="cm"/>
      <inkml:brushProperty name="height" value="0.05" units="cm"/>
      <inkml:brushProperty name="color" value="#004F8B"/>
    </inkml:brush>
  </inkml:definitions>
  <inkml:trace contextRef="#ctx0" brushRef="#br0">87 8 8836,'3'-7'15953,"-2"9"-16147,-2 152 166,-1 22 62,22 186 0,-11-238-27,-8 155-1,-3-126-3,-1 56-12,13 295-35,-4-411 47,-7 109-1,1-201-2,-5 49 2,-2-1-1,-23 89 1,-6 26-7,21-40-3,1 170 0,-2 158 30,12-367 25,9 130 1,1-40-5,-4-77-27,4-1 0,35 186 0,-41-283-16,1-1 0,-1 1-1,0 0 1,0 0 0,0 0-1,0-1 1,1 1 0,-1 0-1,0 0 1,0 0-1,0 0 1,1 0 0,-1-1-1,0 1 1,0 0 0,1 0-1,-1 0 1,0 0 0,0 0-1,1 0 1,-1 0 0,0 0-1,0 0 1,1 0 0,-1 0-1,0 0 1,0 0 0,1 0-1,-1 0 1,0 0-1,0 0 1,1 0 0,-1 0-1,0 1 1,0-1 0,1 0-1,-1 0 1,0 0 0,0 0-1,0 1 1,1-1 0,-1 0-1,0 0 1,0 0 0,0 0-1,1 1 1,-1-1-1,0 0 1,0 0 0,0 1-1,0-1 1,0 0 0,0 0-1,0 1 1,0-1 0,0 0-1,0 0 1,0 1 0,0-1-1,0 0 1,0 1 0,9-24-376,-4-24-1863,-4-18-4089</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1.874"/>
    </inkml:context>
    <inkml:brush xml:id="br0">
      <inkml:brushProperty name="width" value="0.05" units="cm"/>
      <inkml:brushProperty name="height" value="0.05" units="cm"/>
      <inkml:brushProperty name="color" value="#004F8B"/>
    </inkml:brush>
  </inkml:definitions>
  <inkml:trace contextRef="#ctx0" brushRef="#br0">154 87 4434,'0'0'9308,"-15"-6"-8435,-49-19-516,59 23-274,0 1-1,1-1 1,-1 1-1,0 0 1,0 0-1,0 1 0,0 0 1,0 0-1,-8 1 1,-4 0 5586,44-4-5456,935-43-111,-960 46-64,-1 0 0,0 0 0,1 0 1,-1 0-1,0 0 0,1 0 0,-1 0 1,0 0-1,0 1 0,1-1 0,-1 1 1,0-1-1,0 1 0,1-1 0,-1 1 1,0 0-1,1 0 0,1 17 1360,-2 6-1561,5 7 286,8 30 25,-3 0 1,6 118-1,-19-1-27,12 305 41,1-405-162,4 0 0,26 77 0,11 53 62,-21-60-51,-12-66 0,-3 0 1,-4 1-1,2 89 0,-14-159-11,1 36 8,-2 0 0,-2 0 0,-19 93 0,6-79-4,-61 262-13,63-250 3,4 0 1,-1 107-1,7-113 14,-21 124 0,13-124 0,-5 125 0,9 51-45,-2-60 48,8-153-11,-1 66-16,3-59 37,-9 69 0,7-90-12,1 1 0,2 32-1,0-11-4,-1-39-54,0-1 0,0 1 0,0 0 0,-1-1 0,1 1 0,0-1 1,0 1-1,0 0 0,0-1 0,-1 1 0,1-1 0,0 1 0,-1-1 1,1 1-1,0-1 0,-1 1 0,1-1 0,-1 1 0,1-1 0,-1 1 0,1-1 1,-1 0-1,1 1 0,-1-1 0,1 0 0,-1 1 0,1-1 0,-1 0 1,0 0-1,1 0 0,-1 0 0,1 1 0,-1-1 0,0 0 0,1 0 0,-1 0 1,0 0-1,1 0 0,-1 0 0,1-1 0,-1 1 0,0 0 0,1 0 1,-1 0-1,1 0 0,-1-1 0,0 1 0,1 0 0,-1-1 0,1 1 1,-1 0-1,1-1 0,-1 1 0,0-2 0,-15-10-4088</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2.320"/>
    </inkml:context>
    <inkml:brush xml:id="br0">
      <inkml:brushProperty name="width" value="0.05" units="cm"/>
      <inkml:brushProperty name="height" value="0.05" units="cm"/>
      <inkml:brushProperty name="color" value="#004F8B"/>
    </inkml:brush>
  </inkml:definitions>
  <inkml:trace contextRef="#ctx0" brushRef="#br0">0 62 12326,'0'0'7219,"22"0"-5098,462-31 78,-81 2-2248,-401 29 168,26-1-609,-22 1-486,-18-1-449,-22 1-1403</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0:57.064"/>
    </inkml:context>
    <inkml:brush xml:id="br0">
      <inkml:brushProperty name="width" value="0.05" units="cm"/>
      <inkml:brushProperty name="height" value="0.05" units="cm"/>
      <inkml:brushProperty name="color" value="#004F8B"/>
    </inkml:brush>
  </inkml:definitions>
  <inkml:trace contextRef="#ctx0" brushRef="#br0">6 178 13430,'0'0'6806,"-6"2"-5461,13 0 215,1156 16-1198,-306-2-625,-739-15 26,-116-1 274,-2-15-195,-2 10 163,0 0 0,0 0 0,0 0 0,-1 0 0,0 0 0,0 1 0,0-1 0,0 1 0,-1 0 0,1 0 0,-6-4 0,-21-29 338,30 37-326,0-1 0,-1 1-1,1-1 1,0 1 0,0-1-1,0 1 1,0 0-1,0-1 1,0 1 0,-1-1-1,1 1 1,0 0 0,0-1-1,-1 1 1,1-1 0,0 1-1,-1 0 1,1-1-1,0 1 1,-1 0 0,1 0-1,0-1 1,-1 1 0,1 0-1,-1 0 1,1 0 0,-1-1-1,1 1 1,0 0-1,-1 0 1,1 0 0,-1 0-1,1 0 1,-1 0 0,1 0-1,-1 0 1,0 0 0,-4 20 105,5 51-348,0-52 324,2 15-216,1 0 0,10 44-1,-15-95-18,2-1-1,2-32 0,0 32 152,0-1 0,-2 0 0,0 1 0,-1-1 0,-1 1 0,-1 0 0,-9-34 0,8 41 82,-2 0-1,0 1 1,0-1 0,-1 1-1,0 0 1,-12-13 0,25 28-79,1 0 0,0-1 1,1 0-1,-1-1 0,1 1 1,0-1-1,9 2 0,76 21-53,-74-21 51,233 41-345,-114-25-706,-138-21 1021,0 0 0,1 0 1,-1 1-1,0-1 0,0 0 0,1 0 0,-1 0 0,0 1 1,0-1-1,0 0 0,0 0 0,1 0 0,-1 1 0,0-1 0,0 0 1,0 0-1,0 1 0,0-1 0,0 0 0,0 1 0,0-1 1,1 0-1,-1 0 0,0 1 0,0-1 0,0 0 0,0 1 1,-1-1-1,1 0 0,0 0 0,0 1 0,0-1 0,0 0 1,0 1-1,0-1 0,0 0 0,0 0 0,-1 1 0,1-1 0,0 0 1,0 0-1,0 0 0,0 1 0,-1-1 0,1 0 0,0 0 1,0 0-1,-1 1 0,1-1 0,0 0 0,0 0 0,-1 0 1,1 0-1,0 0 0,0 0 0,-1 0 0,1 0 0,0 0 1,-1 1-1,1-1 0,0 0 0,0 0 0,-1-1 0,-240 83 383,175-55-282,1 2-1,2 3 1,-97 66-1,160-98-102,0 0-1,0 0 1,0 0 0,0 0 0,0 0-1,0 0 1,0 1 0,0-1 0,0 0-1,0 0 1,0 0 0,0 0-1,0 0 1,0 0 0,0 1 0,0-1-1,0 0 1,0 0 0,0 0 0,0 0-1,0 0 1,0 1 0,0-1 0,0 0-1,0 0 1,0 0 0,0 0 0,0 0-1,0 0 1,0 1 0,0-1-1,0 0 1,1 0 0,-1 0 0,0 0-1,0 0 1,0 0 0,0 0 0,0 0-1,0 0 1,0 0 0,1 0 0,-1 1-1,0-1 1,0 0 0,0 0-1,0 0 1,0 0 0,1 0 0,-1 0-1,0 0 1,0 0 0,0 0 0,0 0-1,0 0 1,0 0 0,1 0 0,-1 0-1,0-1 1,0 1 0,0 0 0,0 0-1,0 0 1,1 0 0,19 2-472,24-3-331,7-11-2525,-4-9-4816</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02.121"/>
    </inkml:context>
    <inkml:brush xml:id="br0">
      <inkml:brushProperty name="width" value="0.05" units="cm"/>
      <inkml:brushProperty name="height" value="0.05" units="cm"/>
      <inkml:brushProperty name="color" value="#FF0066"/>
    </inkml:brush>
  </inkml:definitions>
  <inkml:trace contextRef="#ctx0" brushRef="#br0">0 0 4274,'0'0'672</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02.774"/>
    </inkml:context>
    <inkml:brush xml:id="br0">
      <inkml:brushProperty name="width" value="0.05" units="cm"/>
      <inkml:brushProperty name="height" value="0.05" units="cm"/>
      <inkml:brushProperty name="color" value="#FF0066"/>
    </inkml:brush>
  </inkml:definitions>
  <inkml:trace contextRef="#ctx0" brushRef="#br0">42 1 4194,'0'0'14711,"-8"0"-13730,-25 0 1322,247 0-2307,1007 25 304,-1205-25-297,-15 0-6,1 0-1,0 0 1,0 0-1,0 0 1,-1 0-1,1 0 1,0 0-1,0 1 1,-1-1-1,1 0 1,0 1 0,0 0-1,2 1 1,-14 0-480,-264 14-3951,186-16-347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05.776"/>
    </inkml:context>
    <inkml:brush xml:id="br0">
      <inkml:brushProperty name="width" value="0.05" units="cm"/>
      <inkml:brushProperty name="height" value="0.05" units="cm"/>
      <inkml:brushProperty name="color" value="#FF0066"/>
    </inkml:brush>
  </inkml:definitions>
  <inkml:trace contextRef="#ctx0" brushRef="#br0">3 1060 8260,'-2'-1'11200,"11"-4"-9923,9 0-1178,533-156 843,-464 130-917,583-182 115,176 51-57,-743 149-84,-1-4 1,0-5-1,109-39 0,616-176-153,-406 131 212,-408 102-80,-1 0-23,0 0 0,1 1 0,-1 0-1,24-2 1,-28 4 636,9-1-624,979 113 201,-811-103-467,-250 2 175,35-3 117,-563 135 217,303-64-150,-364 116-87,371-110 45,-23 8 79,171-51-92,-164 29-1,100-27 11,159-34-2,-2-1-43,0 3 0,1 1 1,0 2-1,-69 34 0,77-31-7,-1-2 1,-62 18 0,-2 1-7,-4-5-114,76-22 90,-1 0 0,-31 13 0,57-18 205,0-1-1,0 0 0,0 0 0,1 1 1,-1-1-1,0 0 0,1 1 1,-1-1-1,1 1 0,-1-1 0,1 1 1,0-1-1,0 1 0,0-1 1,0 1-1,0-1 0,0 1 1,0 2-1,4 40-571,-2-32 652,4 30-204,2-1-1,1 0 0,24 61 0,-2-6 1,-26-67-20,0 1-1,-3-1 0,0 1 1,-1-1-1,-5 34 1,2 15-3,3-32 14,3 0 1,11 52-1,-10-49 6,-1 0-1,-6 88 1,0 10 8,10 269 151,7-218-81,0-35-92,-7 181 112,-1-273-70,3-1-1,3 1 0,3-2 1,43 116-1,-50-148-2,0 0 0,-3 1 0,-1-1-1,-2 2 1,-2-1 0,-3 43 0,0-34-4,3-1 0,1 1 0,13 71 0,0-44-20,-4 1 1,3 104-1,-16 155 38,-2-116-35,4-207-17,-5 65-57,5-73 51,0 0 0,-1 0 0,1-1 0,-1 1 1,0 0-1,1-1 0,-1 1 0,-1-1 0,1 1 0,0-1 0,-1 1 0,1-1 0,-1 0 0,1 0 0,-1 0 0,0 0 0,0 0 0,0 0 0,0 0 1,-1-1-1,1 1 0,0-1 0,-3 2 0,4-3-21,0-1 0,1 1 0,-1 0 0,0-1 0,1 1 0,-1-1 0,0 1 0,1-1 0,-1 1 1,0-1-1,1 1 0,-1-1 0,1 1 0,-1-1 0,1 0 0,0 1 0,-1-1 0,1 0 0,0 0 0,-1 1 0,1-1 0,0 0 1,0 0-1,-1 1 0,1-2 0,-2-5-196,-20-37-1349,-12-19-1739</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07.554"/>
    </inkml:context>
    <inkml:brush xml:id="br0">
      <inkml:brushProperty name="width" value="0.05" units="cm"/>
      <inkml:brushProperty name="height" value="0.05" units="cm"/>
      <inkml:brushProperty name="color" value="#FF0066"/>
    </inkml:brush>
  </inkml:definitions>
  <inkml:trace contextRef="#ctx0" brushRef="#br0">89 57 12054,'0'0'9452,"0"-8"-8828,0-29 335,0 26 297,0 32-963,-2 3-278,-1-1 0,0 0 0,-2 0 0,-14 41 0,-3 13 17,9-12-22,3 1 1,3 0 0,3 0-1,3 1 1,13 120 0,0-110 17,40 138 0,44 68-34,-48-150 91,48 211 1,-68-108 87,-22-158-73,27 130 1,-19-138-76,11 142 0,-21-185-17,1-1 0,1 1 0,1-1 1,14 32-1,-10-30-1,-2 1 0,-1 0 0,6 35 1,-4 69 112,-9 170 1,-3-135-88,3-129-23,-1 0 0,-2 0 0,-2-1 0,-1 1 0,-3-1 0,-11 40 0,3-27 19,-8 54 0,14-57-2,-23 67 0,29-105-25,1-2 4,0 0-1,0 0 1,1 0 0,0 1 0,0-1-1,1 1 1,0 10 0,-2-14-303,0 0 0,0 0 0,0 0-1,-1-1 1,1 1 0,-1-1 0,-1 0 0,1 0 0,0 0 0,-1 0 0,-6 3-1,5-2-1026,-7 3 498,19-18 2477,1-1-441,6 11-700,54 3-162,0 4 0,80 18 0,-26-4-288,155 13-5,-136-20-49,-1 6-1,188 52 1,203 74 62,-393-111-88,-125-30-132,-25-7 105,-29-10-4,37 10-47,0-2 0,0 1 1,0 0-1,0-1 0,0 0 1,1 0-1,-1-1 0,1 1 1,0-1-1,1 0 1,-1 0-1,1 0 0,0 0 1,-4-11-1,-12-49-2509</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08.837"/>
    </inkml:context>
    <inkml:brush xml:id="br0">
      <inkml:brushProperty name="width" value="0.05" units="cm"/>
      <inkml:brushProperty name="height" value="0.05" units="cm"/>
      <inkml:brushProperty name="color" value="#FF0066"/>
    </inkml:brush>
  </inkml:definitions>
  <inkml:trace contextRef="#ctx0" brushRef="#br0">0 170 7283,'0'0'7668,"7"-14"-6953,18-46 24,-23 56-589,0-1-1,0 1 1,1 0 0,-1 0-1,1 0 1,0 1 0,0-1-1,0 1 1,0-1 0,1 1-1,6-4 1,-8 6 9,-1 0 0,1-1 0,0 1 1,-1 0-1,1-1 0,-1 1 0,1 0 0,-1-1 1,0 0-1,0 1 0,0-1 0,0 0 0,0 0 1,0 1-1,0-1 0,0 0 0,-1 0 0,1 0 1,-1 0-1,0 0 0,1 0 0,-1 0 0,0 0 1,0-4-1,2 25 153,2 0 0,0-1 0,2 0 0,12 33 0,6 15-285,-11-14 58,-1 0 0,-3 1 0,3 77 0,-11 165 103,-3-142-129,2 2-6,13 457 12,-7-82 120,-8-302-88,2 768 378,2-960-461,1-1 1,11 46-1,4 34 21,-14 70-10,-4-136-42,0-47-5,0 0 1,-1 0 0,1 0 0,-1 0 0,1 0 0,-1 0-1,0 0 1,0 0 0,1 0 0,-1 0 0,-1-1 0,1 1-1,0 0 1,0-1 0,-1 1 0,1-1 0,-1 0 0,1 1-1,-1-1 1,-2 2 0,-41 20-764,39-21 646,-62 25-2257,-9 2-3772</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0.108"/>
    </inkml:context>
    <inkml:brush xml:id="br0">
      <inkml:brushProperty name="width" value="0.05" units="cm"/>
      <inkml:brushProperty name="height" value="0.05" units="cm"/>
      <inkml:brushProperty name="color" value="#FF0066"/>
    </inkml:brush>
  </inkml:definitions>
  <inkml:trace contextRef="#ctx0" brushRef="#br0">11 1521 15303,'0'0'5555,"-1"0"-5491,1 0 0,-1 0 0,1-1 0,-1 1 1,0 0-1,1-1 0,-1 1 0,1 0 1,-1-1-1,1 1 0,-1-1 0,1 1 0,0-1 1,-1 1-1,1-1 0,0 1 0,-1-1 1,1 1-1,0-1 0,-1 0 0,1 1 1,0-1-1,0 1 0,0-1 0,0 0 0,0-1 1,5-2-59,0-1 0,1 0 1,0 1-1,0 0 1,0 1-1,0-1 0,1 1 1,0 0-1,-1 1 1,1 0-1,0 0 0,9-2 1,7-2-5,47-17-5,82-26 140,233-108 1,644-298 748,-616 286-784,-124 47-103,-141 65 70,315-139-28,-328 116-6,-91 52-27,67-34-1,3 18 57,-102 36 189,-23 4-1661,-22 2-2001,33 2 3398,-31 1-3316,-2 2-958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8:38.351"/>
    </inkml:context>
    <inkml:brush xml:id="br0">
      <inkml:brushProperty name="width" value="0.05" units="cm"/>
      <inkml:brushProperty name="height" value="0.05" units="cm"/>
      <inkml:brushProperty name="color" value="#004F8B"/>
    </inkml:brush>
  </inkml:definitions>
  <inkml:trace contextRef="#ctx0" brushRef="#br0">17 0 22634,'0'0'4594,"0"6"-4626,0-4-544,-16-2-13814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0.968"/>
    </inkml:context>
    <inkml:brush xml:id="br0">
      <inkml:brushProperty name="width" value="0.05" units="cm"/>
      <inkml:brushProperty name="height" value="0.05" units="cm"/>
      <inkml:brushProperty name="color" value="#FF0066"/>
    </inkml:brush>
  </inkml:definitions>
  <inkml:trace contextRef="#ctx0" brushRef="#br0">295 1 8804,'0'0'13011,"-20"19"-12437,-132 130 314,140-138-856,1 0 0,0 1 0,1 1 0,0-1 0,1 2 0,1-1-1,0 1 1,1 0 0,0 1 0,1 0 0,1 0 0,0 0 0,1 1-1,1 0 1,0-1 0,1 1 0,1 24 0,1-39-38,0 0 0,0 1 1,1-1-1,-1 0 0,1 1 1,-1-1-1,1 0 0,-1 0 0,1 0 1,0 1-1,-1-1 0,1 0 1,0 0-1,0 0 0,0 0 0,0 0 1,0-1-1,0 1 0,0 0 0,0 0 1,0-1-1,1 1 0,-1 0 1,0-1-1,0 1 0,1-1 0,-1 0 1,0 1-1,0-1 0,1 0 1,-1 0-1,1 0 0,-1 0 0,0 0 1,1 0-1,-1 0 0,2-1 0,5 1-39,1-1 0,-1 0 0,1 0 0,15-5 0,-17 3 46,1 0-1,0 0 1,-1-1 0,0 1-1,0-2 1,0 1 0,0-1-1,-1 0 1,0 0 0,0-1-1,0 0 1,-1 0 0,1 0-1,4-9 1,-4 6-5,-2-1 0,0 1 0,0-1 0,0 0 0,-2 0 0,1 0 0,-1 0 0,0 0-1,-1-1 1,0-17 0,-1 16-2,0 0-1,-1 1 1,0-1 0,0 1-1,-2-1 1,1 1-1,-7-16 1,7 23-4,0 0 0,0 0 1,-1 0-1,1 1 0,-1-1 1,0 1-1,0-1 0,0 1 0,-1 0 1,1 0-1,-1 1 0,1-1 1,-1 1-1,0 0 0,0 0 1,0 0-1,0 0 0,-1 1 0,1-1 1,0 1-1,-1 0 0,-6 0 1,11 0-71,-1 1 0,0 0-1,1 0 1,-1-1 0,0 1 0,0 0 0,1 0 0,-1 0 0,0 0 0,0 0 0,1 0 0,-1 0 0,0 0 0,0 0 0,1 0 0,-1 0 0,0 0 0,0 0 0,1 1 0,-1-1 0,0 0 0,1 1 0,-1-1 0,0 0 0,1 1 0,-1-1 0,0 1 0,1-1 0,-1 1-1,1-1 1,-1 1 0,1 0 0,-1-1 0,1 1 0,-1-1 0,1 1 0,0 0 0,-1 0 0,1-1 0,0 1 0,0 0 0,0-1 0,-1 1 0,1 0 0,0 0 0,0 1 0,0 7-4562</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1.326"/>
    </inkml:context>
    <inkml:brush xml:id="br0">
      <inkml:brushProperty name="width" value="0.05" units="cm"/>
      <inkml:brushProperty name="height" value="0.05" units="cm"/>
      <inkml:brushProperty name="color" value="#FF0066"/>
    </inkml:brush>
  </inkml:definitions>
  <inkml:trace contextRef="#ctx0" brushRef="#br0">307 14 20986,'15'-14'1653,"-8"24"-252,-4 33-947,-3-16-438,2 16 42,-3 1 1,-1-1 0,-2 0 0,-2 0-1,-17 59 1,-193 422 161,141-358-240,69-151-148,11-24-197,10-17-193,70-65-5616,-45 39-6197</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1.737"/>
    </inkml:context>
    <inkml:brush xml:id="br0">
      <inkml:brushProperty name="width" value="0.05" units="cm"/>
      <inkml:brushProperty name="height" value="0.05" units="cm"/>
      <inkml:brushProperty name="color" value="#FF0066"/>
    </inkml:brush>
  </inkml:definitions>
  <inkml:trace contextRef="#ctx0" brushRef="#br0">0 0 5314,'0'0'18873,"16"16"-18820,-8-9-49,2 3-1,0-1 1,0 2-1,-1-1 0,0 1 1,-1 1-1,0 0 0,-1 0 1,0 0-1,-1 1 0,5 15 0,-1 12-38,-3 1-1,-1-1 0,-2 1 0,-1 0 0,-3 1 0,-5 47 1,5-83-77,-1 0 0,0 0 0,0 0-1,0-1 1,-1 1 0,0 0 0,-4 9 0,1-41 142,3-56 290,6-113 88,-4 189-405,1 0 0,1 0 0,-1 0 0,1 0 0,0 0 0,0 1 0,1-1 0,-1 1 0,1-1 0,0 1 0,1 0 0,-1 0 0,1 0 0,0 1 0,0-1 0,1 1 0,-1 0 0,1 1 0,0-1 0,0 1 0,7-4 0,-4 3-11,0 1 0,0 0 0,1 0 0,-1 1 0,0 0 0,1 1 0,0 0 0,-1 0 0,1 1 0,-1 0 0,1 0 0,0 1 0,-1 0 1,15 4-1,-19-4-11,-1 1 1,1-1 0,0 1 0,0 0 0,-1 0 0,1 1-1,-1-1 1,0 1 0,1 0 0,-1-1 0,-1 2 0,1-1 0,0 0-1,-1 0 1,1 1 0,-1-1 0,0 1 0,0 0 0,-1 0-1,1 0 1,-1 0 0,0 0 0,0 0 0,0 0 0,0 0-1,-1 0 1,0 0 0,1 0 0,-2 1 0,0 7 0,0-9-4,0-1 0,0 1 0,-1 0 0,1 0 0,-1 0 0,1-1 0,-1 1 0,0-1 1,0 1-1,0-1 0,-1 0 0,1 0 0,0 0 0,-1 0 0,0 0 0,1-1 0,-1 1 0,0-1 0,0 1 1,0-1-1,0 0 0,0 0 0,0-1 0,-4 2 0,-11 2-20,-1-1 1,-30 3-1,46-6 26,-4 1-26,-17-2-303,23 1 234,1-1 1,-1 1-1,1-1 0,-1 1 0,0-1 0,1 1 1,-1-1-1,1 1 0,-1-1 0,1 1 0,-1-1 1,1 0-1,0 1 0,-1-1 0,1 0 0,0 1 1,-1-1-1,1 0 0,0 0 0,0 1 0,0-1 1,0 0-1,0 0 0,0 1 0,0-1 0,0 0 1,0-1-1,0-23-7461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2.585"/>
    </inkml:context>
    <inkml:brush xml:id="br0">
      <inkml:brushProperty name="width" value="0.05" units="cm"/>
      <inkml:brushProperty name="height" value="0.05" units="cm"/>
      <inkml:brushProperty name="color" value="#FF0066"/>
    </inkml:brush>
  </inkml:definitions>
  <inkml:trace contextRef="#ctx0" brushRef="#br0">1 164 21786,'0'0'2273,"10"18"-2292,3 2 20,-7-10 1,1 0 0,-1 1 0,-1 0 0,0 0 0,0 0 0,-1 0 0,-1 1 0,3 16 0,0 2-34,-3-8-213,1 0-1,1-1 1,11 30-1,-15-51 243,-1 0-1,1 1 0,-1-1 1,1 0-1,-1 0 1,1 0-1,0 0 1,-1 0-1,1 0 0,-1 0 1,1 0-1,-1 0 1,1 0-1,0 0 0,-1 0 1,1 0-1,-1-1 1,1 1-1,-1 0 1,1 0-1,-1-1 0,1 1 1,-1 0-1,1-1 1,-1 1-1,1 0 0,-1-1 1,0 1-1,1-1 1,-1 1-1,1-1 1,13-18 144,-1 0 1,0 0 0,-1-2 0,-1 0 0,13-36 0,-16 35-112,1 1 1,1 0-1,1 0 1,1 1-1,1 1 0,18-22 1,-30 40-39,0 1-1,1-1 1,-1 0 0,1 0-1,-1 1 1,0-1-1,1 1 1,0-1 0,-1 1-1,1 0 1,-1 0 0,1-1-1,-1 1 1,1 0 0,0 1-1,-1-1 1,1 0 0,-1 0-1,1 1 1,-1-1-1,1 0 1,1 2 0,32 12-40,-31-12 31,0 0 0,0 1 0,0-1 0,0 1 0,0 0 0,-1 0 0,1 0 0,-1 1 0,0-1-1,0 1 1,0 0 0,-1-1 0,1 1 0,-1 0 0,0 1 0,2 4 0,-1 2-229,0 0 0,-2 0 0,1 0 0,-1 0 0,-1 19 0,0-29-237,3-1 343,0 0 1,0-1 0,0 1-1,0-1 1,0 0 0,0 1-1,0-1 1,0-1-1,0 1 1,0 0 0,-1-1-1,1 1 1,0-1 0,-1 0-1,0 0 1,1 0 0,-1 0-1,0 0 1,0-1-1,0 1 1,0-1 0,1-2-1,-2 3 242,1 0-1,-2 0 0,1-1 1,0 1-1,0 0 0,-1-1 0,1 1 1,-1-1-1,0 1 0,1-1 1,-1 1-1,-1-1 0,1 1 1,0 0-1,0-1 0,-1 1 1,0-1-1,0-1 0,0 2-21,0 1-1,0 0 1,0 0-1,-1 0 1,1 0 0,0 0-1,-1 0 1,1 0-1,0 0 1,-1 0-1,1 1 1,-1-1 0,1 1-1,-1-1 1,0 1-1,1-1 1,-1 1-1,1 0 1,-1 0-1,0 0 1,-1 0 0,-47 0 368,36 1-267,13 0-196,1 0 0,0 0 0,0 0 0,0 0 0,0 0 1,0 0-1,0 0 0,0 0 0,0 0 0,0 0 0,0 0 0,0 0 0,1 0 0,-1 0 0,0 0 0,1 0 0,-1 0 1,1 0-1,-1 0 0,1 0 0,0 1 0,9 1-174,-1 0 0,1 0 0,0-1 0,-1 0 0,1 0 0,0-1 0,0-1 0,0 0 0,16-1 0,-2 0-576,-23 1 738,1 0 0,-1 0 0,1 0 0,-1-1 0,1 1 0,-1-1 0,1 1 0,-1-1 0,1 1 0,-1-1 0,1 0 0,-1 0 0,0 1 0,0-1 0,1 0 0,-1 0 0,0 0 0,0-1 0,0 1 0,0 0-1,0 0 1,0-1 0,-1 1 0,1 0 0,0-1 0,-1 1 0,1-1 0,-1 1 0,1-1 0,-1 1 0,1-1 0,-1-2 0,1-7 350,0-1 0,0 0-1,-3-19 1,2 0 543,11-72 2239,-10 103-3156,0 0-1,0 0 1,0 0-1,-1 0 1,1 0 0,0 0-1,0 0 1,0 1-1,-1-1 1,1 0-1,0 0 1,0 1-1,-1-1 1,1 1-1,0-1 1,-1 1-1,1-1 1,-1 1-1,1-1 1,0 1 0,-1-1-1,1 1 1,0 1-1,9 24-269,-10-23-30,0-1 0,1 1 0,0-1-1,-1 0 1,1 0 0,0 1 0,0-1 0,0 0-1,1 0 1,-1 0 0,0 0 0,1 0-1,-1 0 1,4 2 0,1 6 208,0-1-4375</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3.466"/>
    </inkml:context>
    <inkml:brush xml:id="br0">
      <inkml:brushProperty name="width" value="0.05" units="cm"/>
      <inkml:brushProperty name="height" value="0.05" units="cm"/>
      <inkml:brushProperty name="color" value="#FF0066"/>
    </inkml:brush>
  </inkml:definitions>
  <inkml:trace contextRef="#ctx0" brushRef="#br0">212 249 720,'0'0'17419,"-30"4"-14324,11 4-2854,1 1 1,0 0 0,1 2 0,0 0-1,-17 15 1,28-21-219,1 0-1,0 0 1,1 0-1,-1 1 1,1 0-1,0 0 1,0 0 0,1 0-1,0 1 1,0 0-1,0-1 1,1 1 0,0 0-1,0 0 1,1 0-1,0 0 1,0 14 0,1-13-15,-1-4-12,1-1 0,0 1 0,0-1 1,1 1-1,-1 0 0,1-1 0,-1 0 0,3 7 0,-2-9-1,0 0 0,0 0-1,1 1 1,-1-1 0,0 0-1,0 0 1,1 0 0,-1 0-1,0-1 1,1 1-1,-1 0 1,1 0 0,-1-1-1,1 1 1,-1-1 0,1 1-1,0-1 1,-1 0 0,1 0-1,0 0 1,2 0 0,0 0-16,13 2-56,0-1 0,0-1 0,0 0 0,27-5 0,-41 4 62,0 1 1,0-1 0,1 0 0,-1 0 0,-1 0 0,1 0 0,0 0-1,0 0 1,0-1 0,0 0 0,-1 1 0,1-1 0,-1 0 0,0 0-1,1-1 1,-1 1 0,0 0 0,0-1 0,0 1 0,-1-1 0,1 0 0,-1 0-1,1 1 1,-1-1 0,0 0 0,0 0 0,0 0 0,0 0 0,-1 0-1,1-1 1,-1 1 0,0-4 0,1-3 58,-1 0-1,-1 0 1,0 0 0,0 1-1,-1-1 1,-4-14-1,3 19-4,1-1 0,-1 1 0,0 1 0,-1-1 0,1 0 0,-1 1 0,0 0 0,0-1 0,0 1-1,0 1 1,-1-1 0,-7-3 0,11 6-13,0 1 0,1-1-1,-1 0 1,0 1 0,0-1-1,0 0 1,0 1 0,1-1 0,-1 0-1,0 0 1,0 0 0,1 0-1,-1 1 1,1-1 0,-1 0-1,1 0 1,-1 0 0,1 0 0,0 0-1,0 0 1,-1-1 0,1 1-1,0 0 1,0 0 0,0 0 0,0 0-1,0 0 1,0 0 0,0 0-1,0 0 1,1 0 0,-1 0 0,0 0-1,1 0 1,-1 0 0,1 0-1,-1 0 1,1 0 0,1-2-1,2-2-75,1-1 0,0 1-1,0 0 1,0 1-1,7-6 1,-3 3 68,163-121-873,-60 48 1006,-111 79-107,0 1 0,0-1-1,0 1 1,0-1 0,-1 1 0,1 0-1,0-1 1,0 1 0,0 0-1,0 0 1,0-1 0,0 1 0,0 0-1,0 0 1,0 0 0,0 0 0,0 1-1,0-1 1,-1 0 0,1 0-1,0 0 1,0 1 0,0-1 0,0 0-1,0 1 1,0-1 0,-1 1 0,1-1-1,0 1 1,0 0 0,-1-1-1,1 1 1,0 0 0,-1-1 0,1 1-1,0 0 1,-1 0 0,1 1 0,19 35-299,-18-33 352,10 31-63,-2 0 1,-2 0 0,-1 1-1,4 62 1,-10-61-58,-1-30-13,0 1 1,0-1 0,0 1-1,1-1 1,0 1 0,1-1-1,-1 1 1,4 7-1,-2-13-3,-1-1 0,0 0 0,1 0-1,-1-1 1,0 1 0,1 0-1,-1-1 1,1 0 0,-1 1 0,1-1-1,0 0 1,-1 0 0,1-1-1,-1 1 1,5-1 0,-1 0-32,5 0 45,0-1 0,-1 0-1,1-1 1,-1 0 0,0 0-1,0-1 1,0-1 0,0 0-1,-1 0 1,1-1 0,14-12-1,6-7-109,50-56-1,-52 51 134,-6 12 804,-21 18-790,-1 1 0,1 0 0,-1-1 0,1 1 1,-1 0-1,1-1 0,-1 1 0,0 0 1,1 0-1,-1-1 0,0 1 0,0 0 1,1 0-1,-1 0 0,0-1 0,0 1 0,0 0 1,0 0-1,0 0 0,0-1 0,0 1 1,0 0-1,-1 1 0,1-1 8,-12 193 21,12-194-74,0 1 0,0-1 0,0 0 0,0 1 0,0-1 0,0 1 0,-1-1-1,1 0 1,0 1 0,0-1 0,0 1 0,0-1 0,1 0 0,-1 1 0,0-1 0,0 1 0,0-1 0,0 0 0,0 1 0,0-1 0,1 1 0,-1-1 0,0 0 0,0 1 0,1-1 0,-1 0 0,0 1 0,0-1 0,1 0 0,-1 0 0,0 1 0,1-1 0,-1 0 0,0 0 0,1 0 0,-1 1 0,1-1 0,16-5-225,17-20 298,-25 16 34,-1 0 0,0-1 0,0 0-1,-1-1 1,0 0 0,-1 0 0,-1 0 0,1-1 0,-2 0-1,5-15 1,-1 5 540,-6 22 52,0 10-416,1 25-360,-2-13 154,0-17-78,1 0 0,-1 0 0,1 0 0,0 0 0,0 0 0,1-1 0,-1 1 0,1 0 0,0-1 0,0 0 0,1 0 0,-1 0 0,1 0 1,0 0-1,0-1 0,0 0 0,1 0 0,-1 0 0,1 0 0,-1-1 0,7 3 0,-6-3-720,0 0 0,1 0 0,-1-1 0,0 0 0,1 0 0,-1 0 0,7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4.162"/>
    </inkml:context>
    <inkml:brush xml:id="br0">
      <inkml:brushProperty name="width" value="0.05" units="cm"/>
      <inkml:brushProperty name="height" value="0.05" units="cm"/>
      <inkml:brushProperty name="color" value="#FF0066"/>
    </inkml:brush>
  </inkml:definitions>
  <inkml:trace contextRef="#ctx0" brushRef="#br0">1 86 21146,'0'0'2027,"30"16"-2008,94 53-19,-121-67-5,1 0 0,0 1 0,-1-1 0,1 1 0,-1 0 0,0 0 0,0 0 0,0 1 0,-1-1 0,1 1 0,-1-1 0,1 1 0,-1 0 0,0 0 0,-1 0 0,1 0 0,-1 0 0,0 0 0,0 1 0,0-1 0,0 0 0,-1 1 0,0-1 0,0 0 0,0 1 0,0-1 0,-2 8 0,1 8-170,0-18 141,1 0 1,0-1-1,-1 1 0,1 0 0,-1 0 0,1-1 1,-1 1-1,0-1 0,0 1 0,0-1 1,0 1-1,0-1 0,0 1 0,0-1 0,0 0 1,-1 1-1,1-1 0,-3 2 0,3-3 31,1 1 0,-1-1 1,1 0-1,-1 1 0,1-1 0,-1 0 0,1 0 0,-1 0 0,0 1 0,1-1 1,-1 0-1,1 0 0,-1 0 0,1 0 0,-1 0 0,0 0 0,1 0 0,-1 0 1,1 0-1,-1 0 0,0 0 0,1-1 0,-1 1 0,1 0 0,-1 0 0,1 0 1,-1-1-1,1 1 0,-1 0 0,1-1 0,-1 1 0,1 0 0,-1-1 0,1 1 1,0-1-1,-1 1 0,1-1 0,0 1 0,-1-1 0,1 1 0,0-1 0,-1 1 1,1-1-1,0 1 0,0-1 0,0 1 0,0-1 0,0 0 0,0 1 0,-1-1 1,1 1-1,0-1 0,0 0 0,1 1 0,-1-2 0,-2-5 29,1 0-1,1-1 1,-1 1 0,1 0 0,0-1-1,1 1 1,0 0 0,0-1-1,0 1 1,1 0 0,0 0-1,1 0 1,-1 0 0,1 1 0,1-1-1,-1 1 1,1-1 0,7-7-1,-11 13-23,58-52 256,-55 50-226,1 1 0,-1-1 1,0 1-1,1 0 1,-1 0-1,1 0 1,0 1-1,0-1 0,-1 1 1,1 0-1,0 0 1,0 1-1,0-1 1,0 1-1,0-1 1,0 1-1,7 1 0,-8 0-28,0 1 0,0 0-1,-1-1 1,1 1 0,0 0-1,-1 0 1,1 1 0,-1-1-1,1 1 1,-1-1 0,0 1-1,0-1 1,0 1-1,-1 0 1,1 0 0,-1 0-1,1 0 1,-1 0 0,0 1-1,0-1 1,-1 0 0,1 0-1,0 5 1,2 10-5,-1 1 0,0 30 1,-2-14-472,0-35 47,5-2 228,9-6 147,0-1-1,0 0 1,-1-1 0,21-20 0,-20 17 81,1 0 1,0 2-1,32-20 1,-46 30-31,0 1 0,0-1 0,0 1 0,0-1 0,0 1 0,0-1 0,0 1 0,0 0 0,0 0 0,0-1 0,0 1 0,1 0 0,-1 0 0,0 0 0,0 0 0,0 0 0,0 0 0,0 0 0,0 1 0,0-1 0,0 0 0,0 1 0,0-1 0,0 1 0,0-1 0,0 1 0,0-1 1,0 1-1,0-1 0,0 1 0,0 0 0,-1 0 0,1-1 0,0 1 0,-1 0 0,2 2 0,1 3 1,0 0 0,-1 0 0,1 1-1,-2-1 1,3 10 0,9 25 23,-10-38-21,1 1 0,0-1 0,0 1 0,-1-1 0,2 0-1,-1-1 1,0 1 0,1-1 0,-1 0 0,1 0 0,0 0 0,-1 0-1,1-1 1,0 0 0,0 0 0,0 0 0,0-1 0,0 0 0,0 0 0,0 0-1,9-2 1,-4 2 15,-1-2 0,1 1-1,-1-1 1,0-1 0,0 0-1,0 0 1,0-1 0,0 0 0,0 0-1,11-9 1,-14 8 3,1-2-1,-1 1 1,0-1-1,0 0 1,-1 0 0,0-1-1,0 0 1,-1 0-1,0 0 1,0 0 0,-1 0-1,3-12 1,-2 7 6,-2 0 1,0 0 0,0-1-1,-1 1 1,-1 0-1,0-1 1,-3-19 0,3 32-30,-1 0 0,1 0 1,-1 1-1,1-1 0,0 0 1,-1 1-1,1-1 1,-1 1-1,1-1 0,-1 1 1,0-1-1,1 1 0,-1-1 1,1 1-1,-1-1 0,0 1 1,0 0-1,1-1 1,-1 1-1,0 0 0,1 0 1,-1 0-1,0-1 0,0 1 1,0 0-1,1 0 1,-1 0-1,0 0 0,0 0 1,1 0-1,-1 0 0,0 1 1,0-1-1,1 0 0,-1 0 1,0 1-1,0-1 1,0 1-1,-33 13-20,25-9 36,0 1 0,0 1 1,0 0-1,1 0 0,0 1 0,0 0 0,1 0 0,0 1 0,0 0 0,1 0 1,1 0-1,-1 1 0,1 0 0,1 0 0,0 1 0,0-1 0,1 1 0,1-1 1,-1 1-1,0 16 0,4-24-14,-1 0 1,1 0-1,-1 0 1,1 0 0,0 0-1,0 0 1,1-1-1,-1 1 1,1 0 0,-1-1-1,1 1 1,0-1-1,0 1 1,0-1-1,0 0 1,0 0 0,1 0-1,-1 0 1,1 0-1,-1 0 1,1-1 0,-1 1-1,1-1 1,0 0-1,0 0 1,0 0-1,0 0 1,0 0 0,0-1-1,3 1 1,16 3-14,0-1 0,1 0 0,24-2 1,-33 0-5,2-1-29,42 3-1011,0-3 1,104-14-1,-81-6-2810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14.523"/>
    </inkml:context>
    <inkml:brush xml:id="br0">
      <inkml:brushProperty name="width" value="0.05" units="cm"/>
      <inkml:brushProperty name="height" value="0.05" units="cm"/>
      <inkml:brushProperty name="color" value="#FF0066"/>
    </inkml:brush>
  </inkml:definitions>
  <inkml:trace contextRef="#ctx0" brushRef="#br0">51 29 21322,'0'0'2593,"0"-23"-4594,-50 18-7299</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2.654"/>
    </inkml:context>
    <inkml:brush xml:id="br0">
      <inkml:brushProperty name="width" value="0.05" units="cm"/>
      <inkml:brushProperty name="height" value="0.05" units="cm"/>
      <inkml:brushProperty name="color" value="#FF0066"/>
    </inkml:brush>
  </inkml:definitions>
  <inkml:trace contextRef="#ctx0" brushRef="#br0">212 1 20313,'0'0'4141,"-21"29"-4093,5-7-47,-9 11 36,1 1-1,2 1 1,1 0-1,-30 76 1,41-73 3,2 1-1,2 0 1,2 0-1,1 0 1,3 53-1,-1-67-34,2 1 0,1-1 0,1 1 0,1-1 0,2 0 0,0 0-1,1 0 1,2-1 0,0 0 0,20 34 0,10 6 12,3-1 0,2-3 0,61 65 0,171 150-298,-231-232 126,-34-27 58,-22-12-14,-22-10-516,11-7-980,2-5-1879</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3.873"/>
    </inkml:context>
    <inkml:brush xml:id="br0">
      <inkml:brushProperty name="width" value="0.05" units="cm"/>
      <inkml:brushProperty name="height" value="0.05" units="cm"/>
      <inkml:brushProperty name="color" value="#FF0066"/>
    </inkml:brush>
  </inkml:definitions>
  <inkml:trace contextRef="#ctx0" brushRef="#br0">1 85 4754,'0'0'13678,"1"0"-13875,7-2 5618,16-18-5201,-14 10-170,1 1 0,0 0 1,0 1-1,17-9 0,-25 16-54,0-1 0,0 1 0,1 0 0,-1-1 0,0 2 0,1-1 0,-1 0 0,1 1 0,-1-1 0,1 1 0,-1 0 0,1 0 0,-1 0 0,1 1 0,0-1 0,-1 1 0,0 0 0,1 0 0,-1 0 0,0 1 0,1-1 0,4 4 0,-2-1-2,0 2 0,0-1-1,0 0 1,0 1 0,-1 0 0,0 1 0,0-1-1,-1 1 1,0 0 0,0 0 0,0 0 0,-1 1-1,0-1 1,-1 1 0,0-1 0,0 1 0,1 11-1,1 17-173,-1-1-1,-3 60 0,-1-45-179,1 2 105,0-35 212,0-34 133,1-3-51,0-1 0,2 1-1,0 0 1,1 0 0,1 1 0,1-1 0,1 1-1,0 0 1,2 1 0,0 0 0,1 0-1,1 1 1,0 0 0,18-19 0,-24 31-24,1-1 1,0 1-1,0 0 1,0 1-1,10-6 1,-14 9-16,0 0 0,0 0 1,0 0-1,-1 0 0,1 1 1,0-1-1,0 1 0,0-1 1,0 1-1,0 0 0,0 0 1,0 0-1,0 0 0,0 0 0,0 0 1,0 1-1,0-1 0,0 0 1,0 1-1,0 0 0,0-1 1,0 1-1,0 0 0,0 0 0,-1 0 1,3 2-1,3 4 1,0 0 1,-1 0-1,0 0 0,0 1 0,-1 0 0,0 0 1,0 0-1,-1 1 0,0 0 0,5 16 0,-1 8 2,8 57-1,-13-72-20,-3-17 2,1 0 0,-1 0 1,1 1-1,-1-1 0,1 0 0,0 0 0,0 0 0,-1 0 0,1 0 1,0 0-1,0 0 0,0 0 0,0 0 0,0-1 0,0 1 1,0 0-1,0-1 0,1 1 0,-1 0 0,0-1 0,0 1 0,1-1 1,-1 0-1,0 0 0,0 1 0,1-1 0,-1 0 0,0 0 1,1 0-1,-1 0 0,0 0 0,1 0 0,-1-1 0,0 1 0,0 0 1,1-1-1,1 0 0,52-18-492,-44 14 474,0-1-1,-1 0 0,1-1 1,-2 0-1,1 0 0,-1-1 0,0 0 1,0-1-1,-1 0 0,0 0 1,-1-1-1,0 0 0,-1 0 1,7-14-1,-24 133 1828,11-104-1792,-1 0 0,1 0 0,1 0 0,-1 0 0,1 0 0,-1 0 0,2 0 1,-1-1-1,0 1 0,1 0 0,0-1 0,0 1 0,0-1 0,1 1 0,-1-1 0,1 0 0,0 0 0,0 0 0,1 0 1,-1-1-1,1 1 0,0-1 0,0 0 0,0 0 0,0 0 0,0-1 0,1 0 0,-1 1 0,1-1 0,0-1 0,6 3 1,-2-1-26,-1-1 1,1 0 0,-1 0 0,1 0-1,0-1 1,0 0 0,0-1 0,-1 0-1,1 0 1,0-1 0,0-1 0,11-2 0,-17 3 23,1 0 0,0-1 1,-1 1-1,1-1 0,-1 0 1,0 0-1,1 0 1,-1 0-1,0-1 0,0 1 1,-1-1-1,1 0 0,-1 0 1,1 0-1,-1 0 1,0 0-1,0 0 0,0-1 1,0 1-1,-1-1 0,1 1 1,-1-1-1,0 0 0,0 1 1,0-1-1,-1 0 1,1 0-1,-1 0 0,0-5 1,0 2-3,0 1 0,0-1 0,0 1 1,-1-1-1,0 1 0,0-1 0,0 1 1,-1-1-1,0 1 0,0 0 1,-1 0-1,0 0 0,0 0 0,0 1 1,-1-1-1,0 1 0,0 0 0,0 0 1,-1 0-1,1 0 0,-1 1 0,0 0 1,-1 0-1,1 0 0,-1 1 0,1-1 1,-1 2-1,-10-5 0,-2 1 1,1 1-1,-1 1 1,0 0-1,-1 2 1,1 0-1,-1 1 1,1 0-1,-24 4 1,14 3-137,28-6 126,-1 0-1,1 0 1,-1 1 0,1-1-1,-1 1 1,1-1-1,-1 0 1,1 1-1,-1-1 1,1 1-1,-1-1 1,1 1 0,0-1-1,-1 1 1,1 0-1,0-1 1,0 1-1,-1-1 1,1 1 0,0 0-1,0-1 1,0 1-1,0 0 1,0-1-1,-1 1 1,1 0-1,1-1 1,-1 1 0,0 0-1,0-1 1,0 1-1,0-1 1,0 1-1,0 0 1,1-1-1,-1 1 1,0-1 0,1 1-1,0 0 1,-1 0-41,1 0 1,-1 0-1,1 0 1,0-1-1,0 1 0,-1 0 1,1-1-1,0 1 1,0-1-1,0 1 1,-1-1-1,1 1 0,0-1 1,0 0-1,0 1 1,0-1-1,0 0 1,0 0-1,2 1 1,49 3-2451,16-3-2368</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4.226"/>
    </inkml:context>
    <inkml:brush xml:id="br0">
      <inkml:brushProperty name="width" value="0.05" units="cm"/>
      <inkml:brushProperty name="height" value="0.05" units="cm"/>
      <inkml:brushProperty name="color" value="#FF0066"/>
    </inkml:brush>
  </inkml:definitions>
  <inkml:trace contextRef="#ctx0" brushRef="#br0">1 21 19689,'0'0'4981,"0"-6"-4605,1-8-362,2 19-19,5 41-28,2 4 22,11 39-314,-4 1-1,-5 1 1,3 112 0,-15-201 257,0 0-84,1 0 0,-1-1 0,0 1 0,1 0 1,-1-1-1,0 1 0,0 0 0,-1 0 0,1-1 0,0 1 0,0 0 0,-1-1 1,1 1-1,-1 0 0,0-1 0,1 1 0,-1-1 0,0 1 0,0-1 0,0 1 0,0-1 1,0 0-1,0 1 0,0-1 0,-1 0 0,1 0 0,0 0 0,-1 0 0,1 0 1,-1 0-1,1 0 0,-3 1 0,-30 0-7289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1.326"/>
    </inkml:context>
    <inkml:brush xml:id="br0">
      <inkml:brushProperty name="width" value="0.05" units="cm"/>
      <inkml:brushProperty name="height" value="0.05" units="cm"/>
      <inkml:brushProperty name="color" value="#004F8B"/>
    </inkml:brush>
  </inkml:definitions>
  <inkml:trace contextRef="#ctx0" brushRef="#br0">0 1 1649,'0'0'0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4.584"/>
    </inkml:context>
    <inkml:brush xml:id="br0">
      <inkml:brushProperty name="width" value="0.05" units="cm"/>
      <inkml:brushProperty name="height" value="0.05" units="cm"/>
      <inkml:brushProperty name="color" value="#FF0066"/>
    </inkml:brush>
  </inkml:definitions>
  <inkml:trace contextRef="#ctx0" brushRef="#br0">1 175 14663,'0'0'9620,"12"-59"-9620,55 51-176,20 3 80,12-1-256,13 0-160,-4 3-417,-1-5-1328,-16-3-2833</inkml:trace>
  <inkml:trace contextRef="#ctx0" brushRef="#br0" timeOffset="1">883 0 12678,'0'0'11040,"-7"9"-10894,4-4-143,-1-1-1,1 1 0,-1 0 0,2 0 1,-1 0-1,0 0 0,1 1 1,0-1-1,0 1 0,1-1 0,-1 1 1,1-1-1,0 1 0,1 0 1,-1 0-1,1 0 0,1-1 0,-1 1 1,1 0-1,2 9 0,1-7 2,0-1 1,0 0-1,1 0 0,0 0 0,11 11 0,-11-14-19,-1 0 0,0 0 0,0 1 0,0 0 1,-1 0-1,1 0 0,-1 0 0,0 1 0,-1-1 0,1 1 0,-1-1 0,0 1 1,-1 0-1,1 0 0,0 8 0,-2-12 10,-1 0-1,1 0 1,-1-1-1,0 1 1,0 0 0,1-1-1,-1 1 1,0 0 0,0-1-1,-1 1 1,1-1 0,0 0-1,0 1 1,-1-1 0,1 0-1,0 0 1,-1 0 0,0 0-1,1 0 1,-1 0 0,1 0-1,-1-1 1,0 1-1,0 0 1,1-1 0,-1 0-1,-2 1 1,-62 10-86,54-10 60,-34 4 81,-1-2-1,-82-5 1,112-5 25,16 7-175,1-1 1,0 1-1,0 0 1,-1 0-1,1 0 1,0-1 0,0 1-1,-1 0 1,1 0-1,0-1 1,0 1-1,0 0 1,0-1-1,-1 1 1,1 0 0,0-1-1,0 1 1,0 0-1,0-1 1,0 1-1,0 0 1,0-1 0,0 1-1,0 0 1,0-1-1,0 1 1,0 0-1,0-1 1,0 1 0,0 0-1,0-1 1,0 1-1,1 0 1,-1-1-1,0 1 1,0 0-1,0 0 1,0-1 0,1 1-1,-1 0 1,0 0-1,0-1 1,1 1-1,-1 0 1,0 0 0,0-1-1,1 1 1,-1 0-1,0 0 1,1 0-1,-1 0 1,0 0 0,1-1-1,0 1 1,23-9-9823</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5.477"/>
    </inkml:context>
    <inkml:brush xml:id="br0">
      <inkml:brushProperty name="width" value="0.05" units="cm"/>
      <inkml:brushProperty name="height" value="0.05" units="cm"/>
      <inkml:brushProperty name="color" value="#FF0066"/>
    </inkml:brush>
  </inkml:definitions>
  <inkml:trace contextRef="#ctx0" brushRef="#br0">159 294 18312,'0'0'6006,"0"-9"-5771,0 4-220,-1-19 4,-4 18-25,-8 13-9,-6 11-1,0 1 0,1 1 0,-28 39 0,40-51 11,2 1-1,-1 0 1,1 0 0,0 0-1,1 1 1,0-1 0,1 1-1,0 0 1,0-1 0,1 1-1,0 0 1,1 0 0,1 18-1,0-27-14,-1 0 0,1 1 0,-1-1 0,1 1 0,0-1 0,-1 0 0,1 1 0,0-1 0,0 0 0,0 0 0,0 1 0,0-1 0,0 0 0,0 0 0,0 0 0,1 0 0,-1-1 0,0 1 0,1 0 0,-1 0 0,0-1 0,1 1 0,-1-1 0,1 1 0,-1-1 0,1 0 0,-1 0 0,3 1 0,51 1-292,-43-2 225,13-1-293,0 0 1,0-2-1,0 0 0,0-2 0,42-14 1,-54 15 109,-1-1 1,1-1-1,-1 0 1,0 0-1,-1-1 1,0-1-1,0 0 1,0-1 0,-1 0-1,0 0 1,-1-1-1,12-16 1,-18 21 478,0-1 0,0 0 1,-1 1-1,0-1 1,0 0-1,-1 0 0,1 0 1,-1 0-1,-1 0 0,1-1 1,-1 1-1,0 0 0,-1-8 1,1-3 2141,-17 19-1801,9 2-555,1 0 0,1 0 1,-1 1-1,0 0 0,1 0 0,0 1 1,1 0-1,-1 0 0,-7 12 0,4-6-5,1 0 0,0 1 0,1 1-1,-8 20 1,12-24-304,0 0-1,1 0 1,1 1-1,0-1 1,0 0-1,2 12 1,-1-14-788,5-8-963,1-2 1932,0 0 1,0 0-1,-1-1 0,1 1 0,-1-1 0,0 0 0,0 0 1,0-1-1,0 0 0,-1 0 0,1 0 0,-1 0 0,0-1 1,0 1-1,-1-1 0,1 0 0,2-6 0,-1 2 703,0 0 0,-1 0-1,0 0 1,0-1 0,-1 0 0,0 1 0,-1-1-1,0 0 1,0-1 0,-1-10 0,-1 20 110,2 4-467,12 29-231,-7-18 18,0 1 1,0-1-1,1-1 1,12 16 0,-16-25-4,0 0 1,0 0 0,0 0-1,0 0 1,1-1 0,-1 0-1,1 0 1,0 0-1,0 0 1,0-1 0,1 0-1,-1 0 1,0-1 0,1 1-1,10 0 1,-8 0 0,-1-2 0,1 1 0,-1-1 0,1 0 0,-1-1 0,1 0 0,-1 0 0,1 0 0,-1-1 0,1 0 0,-1-1 0,0 0 0,0 0 0,8-5 0,-10 4-17,0 0 0,0 0 0,0-1 0,0 1-1,-1-1 1,0 0 0,0-1 0,0 1 0,-1-1 0,0 0 0,0 1 0,0-1 0,-1-1 0,0 1-1,0 0 1,2-10 0,1-25 117,-1-1-1,-2 1 1,-5-56-1,1 11 354,2 21-142,0 41 35,0 35 313,0 36-715,-1 4 56,2-1 0,13 89 1,-11-124-12,1 0-1,0 0 1,1 0 0,0 0 0,2-1-1,-1 0 1,2 0 0,0-1 0,0 0-1,1 0 1,1-1 0,0 0 0,17 15-1,-21-23-17,-1-1-1,1 0 1,-1 1-1,1-2 1,0 1-1,0-1 0,1 0 1,-1 0-1,0-1 1,1 1-1,-1-1 0,0-1 1,1 1-1,-1-1 1,1 0-1,-1-1 0,9-1 1,0-1 7,-1 0 1,0 0-1,0-1 1,0-1-1,0-1 0,18-9 1,-24 11-18,0-1 1,0 0 0,-1 0-1,1 0 1,-1-1 0,0 0-1,-1 0 1,1-1 0,-1 0-1,0 0 1,-1 0 0,0-1-1,0 0 1,-1 0 0,0 0-1,0 0 1,-1-1-1,0 0 1,0 1 0,-1-1-1,0 0 1,-1 0 0,1-14-1,-2 21 57,0 0 0,0-1 0,0 1 0,0 0 0,0 0 0,-1 0-1,1 0 1,-1-1 0,1 1 0,-1 0 0,0 0 0,0 0 0,0 0 0,0 0-1,0 1 1,0-1 0,0 0 0,-2-2 0,1 3 0,0 1-1,0-1 1,0 0 0,0 0 0,0 1-1,0-1 1,0 1 0,-1 0 0,1-1 0,0 1-1,0 0 1,0 0 0,0 1 0,0-1-1,0 0 1,0 1 0,0-1 0,0 1-1,0 0 1,0-1 0,-2 3 0,-5 1-7,0 0 1,1 1 0,0 1 0,0-1 0,0 1 0,1 1-1,0-1 1,0 1 0,1 0 0,0 1 0,0 0-1,-8 14 1,10-16-7,0 1 1,0-1-1,1 1 0,0 0 1,0 0-1,1 0 0,0 1 1,0-1-1,1 0 0,0 1 0,0-1 1,1 1-1,0-1 0,0 1 1,0-1-1,1 1 0,3 10 0,-3-16-4,1 0 0,0 0 0,-1 0 0,1 0 0,0 0 0,0-1 0,0 1 0,1-1 0,-1 1 0,0-1 0,1 0 0,-1 1 0,0-1-1,1-1 1,-1 1 0,1 0 0,0 0 0,-1-1 0,1 0 0,-1 1 0,1-1 0,0 0 0,-1 0 0,5-1 0,-1 1 1,35 2-110,0-3 0,0-1 1,-1-2-1,66-14 0,-63 7-1011,0-2-1,44-20 0,-7-5-4249</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5.991"/>
    </inkml:context>
    <inkml:brush xml:id="br0">
      <inkml:brushProperty name="width" value="0.05" units="cm"/>
      <inkml:brushProperty name="height" value="0.05" units="cm"/>
      <inkml:brushProperty name="color" value="#FF0066"/>
    </inkml:brush>
  </inkml:definitions>
  <inkml:trace contextRef="#ctx0" brushRef="#br0">290 0 16440,'0'0'6821,"1"3"-6562,91 269 347,-82-247-672,14 34 151,-20-42-743,-4-17 628,0 0 1,0 0-1,0 0 0,0 0 0,0 0 0,-1 1 0,1-1 0,0 0 0,0 0 0,0 0 0,-1 0 0,1 0 0,0 0 0,0 0 0,0 0 0,-1 0 0,1 0 0,0 0 0,0 0 0,0 0 0,-1 0 0,1 0 0,0 0 0,0 0 0,0 0 0,-1 0 0,1 0 0,0 0 0,0 0 0,0 0 1,-1 0-1,1-1 0,0 1 0,0 0 0,0 0 0,0 0 0,-1 0 0,1 0 0,0-1 0,0 1 0,0 0 0,0 0 0,0 0 0,0 0 0,0-1 0,-1 1 0,1 0 0,0 0 0,0 0 0,0-1 0,0 1 0,0 0 0,0 0 0,0-1 0,-6-5 35,-1 1 0,0-1-1,0 1 1,-1 0 0,0 1-1,1 0 1,-1 0 0,-1 1 0,1 0-1,0 0 1,-1 1 0,0 0-1,1 1 1,-1-1 0,-17 1-1,15 1 13,0 1 0,0 0 0,-1 0 0,1 1-1,0 1 1,0-1 0,0 2 0,1 0 0,-1 0-1,1 1 1,0 0 0,-11 8 0,3 0 37,1 0 0,-25 25 1,38-34-48,0 0 1,1 0-1,-1 0 1,1 1 0,0 0-1,0 0 1,0 0 0,1 0-1,-1 0 1,1 0 0,1 1-1,-1-1 1,1 1 0,-2 10-1,3-16-6,0 0-1,0 0 1,0 1-1,0-1 1,0 0-1,0 0 1,0 0-1,0 0 1,0 1-1,1-1 1,-1 0-1,0 0 1,0 0-1,0 0 1,0 0-1,0 1 1,0-1-1,0 0 1,0 0-1,0 0 1,1 0-1,-1 0 1,0 0-1,0 0 1,0 1-1,0-1 1,0 0-1,0 0 1,1 0-1,-1 0 1,0 0-1,0 0 1,0 0-1,0 0 1,1 0-1,-1 0 1,0 0-1,0 0 1,0 0-1,0 0 1,1 0-1,-1 0 1,0 0-1,0 0 0,0 0 1,0 0-1,0 0 1,1 0-1,-1 0 1,0 0-1,0-1 1,0 1-1,1 0 1,13-2 92,0-1 1,0 0-1,0-1 1,0-1-1,23-11 1,-24 10-54,1 0 1,-1 1 0,1 0-1,0 1 1,0 1-1,0 0 1,0 1-1,17-1 1,-21 5-40,-1 0 1,1 0 0,-1 1 0,0 0-1,0 0 1,0 1 0,15 9 0,-15-8 10,2 1 0,-1-2 0,0 1 0,1-1 0,0-1 0,20 4 0,-6-6-98,1 0-1,0-1 0,-1-2 1,1-1-1,-1 0 0,1-2 0,-1-1 1,-1-2-1,1 0 0,-1-1 1,42-23-1,-61 29-189,-4 3 47,1-1 0,-1 1 1,1-1-1,-1 0 0,1 0 0,-1 0 1,0 0-1,1 0 0,-1 0 1,0 0-1,0 0 0,0-1 0,0 1 1,0 0-1,0-1 0,1-2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7.260"/>
    </inkml:context>
    <inkml:brush xml:id="br0">
      <inkml:brushProperty name="width" value="0.05" units="cm"/>
      <inkml:brushProperty name="height" value="0.05" units="cm"/>
      <inkml:brushProperty name="color" value="#FF0066"/>
    </inkml:brush>
  </inkml:definitions>
  <inkml:trace contextRef="#ctx0" brushRef="#br0">469 408 18825,'0'0'2545,"-8"21"-1905,4-9-564,2-2-23,-2 0-1,1 0 0,-1 0 1,-1-1-1,0 0 0,0 1 1,-1-2-1,0 1 1,-1-1-1,1 0 0,-2 0 1,1-1-1,-1 0 0,-9 7 1,-12 4 104,0-1 0,-1-2 0,-1-1 0,0-1 0,-1-1 0,-1-2 0,-62 11 0,93-21-126,1 0-1,-1 1 0,0-1 1,1 0-1,-1 0 0,0 0 0,1 0 1,-1 0-1,0 0 0,1-1 1,-1 1-1,0 0 0,1-1 0,-1 0 1,1 1-1,-1-1 0,0 0 0,1 0 1,0 1-1,-1-1 0,1 0 1,0-1-1,-1 1 0,1 0 0,0 0 1,0 0-1,0-1 0,0 1 1,0-1-1,0 1 0,0-1 0,1 1 1,-2-3-1,0-4 15,1 0 1,-1 1-1,2-1 0,-1 0 1,2-16-1,-1 9-93,0 1-12,2 0-1,-1 0 0,2 1 1,0-1-1,0 0 0,1 1 0,11-24 1,5-2-337,30-44 0,-36 63 225,0-2 1,-1 0-1,-1 0 1,-1-1-1,-2-1 0,0 1 1,7-34-1,-14 47 159,0 1-1,-1-1 1,0 0-1,-1 1 1,0-1-1,-3-19 1,2 27 34,0 0 0,1 0 0,-1 0 1,0 0-1,0 0 0,0 0 0,0 0 1,-1 0-1,1 1 0,0-1 0,-1 0 1,1 1-1,-1-1 0,0 1 0,1 0 0,-1-1 1,0 1-1,0 0 0,0 0 0,0 0 1,0 0-1,0 1 0,0-1 0,0 0 0,0 1 1,0 0-1,-1-1 0,1 1 0,0 0 1,0 0-1,0 0 0,0 0 0,-1 0 0,-2 2 1,0-1-17,0 0 0,-1 0 0,1 1 0,0 0 1,0 0-1,0 1 0,1-1 0,-1 1 0,1 0 1,-1 0-1,1 0 0,0 1 0,0 0 0,0 0 1,1 0-1,-1 0 0,1 0 0,0 1 0,0-1 1,1 1-1,-1 0 0,1 0 0,0 0 0,1 0 0,-1 0 1,0 6-1,-2 4 3,0 0-1,2 1 1,-1 0 0,2-1 0,0 1 0,2 0 0,3 30-1,0-29 1,1-1 0,1 1 0,0-1-1,1 0 1,1-1 0,0 0-1,2 0 1,-1 0 0,2-1-1,0-1 1,14 14 0,23 20 23,80 61 0,-111-95-17,117 89 68,-133-101-50,-4-4-2334,-11-5-1556</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28.809"/>
    </inkml:context>
    <inkml:brush xml:id="br0">
      <inkml:brushProperty name="width" value="0.05" units="cm"/>
      <inkml:brushProperty name="height" value="0.05" units="cm"/>
      <inkml:brushProperty name="color" value="#FF0066"/>
    </inkml:brush>
  </inkml:definitions>
  <inkml:trace contextRef="#ctx0" brushRef="#br0">309 149 11973,'0'0'8743,"0"-13"-8287,0 12-456,0-10 130,0 0-1,-1 0 0,0 0 1,-1-1-1,0 1 1,-4-11-1,5 19-89,0 1-1,0-1 1,0 1-1,0-1 1,-1 1-1,1 0 1,-1-1-1,0 1 1,1 0-1,-1 0 0,0 0 1,0 0-1,0 0 1,-1 1-1,1-1 1,0 0-1,-1 1 1,1 0-1,-1 0 1,1 0-1,-1 0 1,1 0-1,-1 0 1,0 1-1,0-1 1,1 1-1,-1-1 1,0 1-1,0 0 0,1 0 1,-1 1-1,0-1 1,0 1-1,1-1 1,-1 1-1,-3 1 1,-5 2-38,-1 0-1,2 1 1,-1 1 0,0 0 0,1 0 0,0 1 0,1 0 0,0 0-1,0 1 1,0 1 0,-9 11 0,9-9 3,0 0-1,1 1 1,0-1 0,1 2 0,0-1-1,1 1 1,1 0 0,0 0-1,-4 19 1,5-11-13,1 0-1,1 0 1,2 0-1,0 0 1,3 25-1,-3-44-16,1 0 0,-1 0 0,1 1 0,-1-1 0,1 0-1,0 0 1,0 0 0,0 0 0,0 0 0,0 0 0,1 0-1,-1-1 1,0 1 0,1 0 0,-1-1 0,1 1-1,0-1 1,0 1 0,-1-1 0,4 2 0,0-1-10,0 0 0,0 0 0,-1-1 0,1 1 0,0-1 0,0 0 0,0-1 0,0 1 0,6-1-1,-2 0 18,0 0 0,0-1 0,0 0 0,0-1 0,-1 0 0,1 0 0,0-1 0,-1 0 0,0 0 0,13-8 0,-12 4 23,0-1 1,0 0 0,0 0-1,-1-1 1,-1 0 0,1 0 0,11-20-1,-4-2 65,18-45 0,-15 32 131,-18 43-196,0 1 0,1-1-1,-1 1 1,0-1 0,0 1-1,0-1 1,1 0 0,-1 1-1,0-1 1,0 1 0,1 0 0,-1-1-1,1 1 1,-1-1 0,0 1-1,1-1 1,-1 1 0,1 0-1,-1-1 1,1 1 0,-1 0-1,1 0 1,-1-1 0,1 1-1,-1 0 1,1 0 0,-1 0-1,1 0 1,1-1 0,11 14 185,12 41 157,-16-34-286,4 5-49,2-1-1,21 29 0,-29-44-10,0 0 0,1-1 0,0 0 0,0 0 0,0 0 0,1-1 0,1-1 0,15 10 0,-23-16-1,0 1 0,0-1-1,0 0 1,-1 1 0,1-1-1,0 0 1,0 0 0,0 0 0,0 0-1,0-1 1,0 1 0,-1 0-1,1-1 1,0 1 0,0-1 0,0 0-1,-1 0 1,1 1 0,0-1 0,-1 0-1,1 0 1,-1-1 0,1 1-1,-1 0 1,0 0 0,1-1 0,-1 1-1,0-1 1,0 1 0,0-1-1,0 1 1,1-3 0,2-3 2,0 0 0,0 0 0,-1-1 0,0 1 0,0-1 0,1-8 1,0-18 3,-1 0 0,-2 1 0,-4-51 0,3 73-4,-9-35 242,9 45-235,-1-1 0,1 1 0,-1 0-1,0 0 1,1-1 0,-1 1 0,0 0-1,0 0 1,0 0 0,0-1-1,0 1 1,0 0 0,0 1 0,0-1-1,-1 0 1,1 0 0,0 0 0,0 1-1,-1-1 1,1 0 0,0 1 0,-1 0-1,1-1 1,-1 1 0,1 0 0,-3-1-1,3 1-32,7 0-152,239 0 43,-245 1 129,1-1 0,0 0 1,0 1-1,-1-1 0,1 1 1,-1-1-1,1 1 0,0-1 0,-1 1 1,1-1-1,-1 1 0,1 0 1,-1-1-1,1 1 0,-1 0 0,0-1 1,1 1-1,-1 0 0,0 0 1,1 0-1,-1-1 0,0 1 0,0 0 1,0 0-1,0-1 0,0 1 1,0 0-1,0 0 0,0 1 0,-1 34-40,1-26 18,1 205 45,-1-213-15,0 1 0,0-1 0,1 0 0,-1 1 1,1-1-1,0 0 0,-1 0 0,1 1 0,0-1 0,1 0 0,-1 0 0,0 0 0,0 0 0,1-1 0,-1 1 0,1 0 0,0 0 1,-1-1-1,5 3 0,-2-1-5,0-1 0,1 0-1,-1 0 1,1 0 0,0-1 0,-1 0 0,1 0 0,0 0 0,7 0 0,1 0-16,1-1-1,-1-1 1,1 0 0,-1-1-1,0 0 1,21-7-1,-22 5-1,-1-1 0,1 0 0,-1-1 0,0 0-1,-1 0 1,1-1 0,15-14 0,-21 15 9,1 0 1,-1 1-1,0-2 1,0 1 0,0-1-1,-1 1 1,0-1-1,-1 0 1,0-1 0,0 1-1,0 0 1,-1-1-1,2-12 1,-1 0-20,-1-1-1,-1 0 1,-1 1 0,-4-35-1,4 54 35,0-1 0,-1 1-1,1 0 1,0 0 0,-1 0-1,1-1 1,-1 1 0,1 0-1,-1 0 1,1 0 0,-1 0-1,0 0 1,1 0 0,-1 0-1,0 0 1,0 0 0,0 0-1,0 0 1,0 1-1,0-1 1,0 0 0,0 0-1,0 1 1,0-1 0,-1 1-1,1-1 1,0 1 0,0 0-1,0-1 1,-1 1 0,1 0-1,0 0 1,0 0 0,-1 0-1,1 0 1,0 0 0,0 0-1,-3 1 1,0 0 2,-1 0 0,1 0 1,0 0-1,-1 1 0,1 0 0,0 0 0,0 0 0,0 0 1,-6 6-1,1 0-1,1 0 0,-1 0 1,2 1-1,-1 1 0,1-1 0,1 1 1,0 0-1,0 1 0,1 0 0,0-1 1,1 2-1,1-1 0,-1 0 1,2 1-1,-1-1 0,2 1 0,-1 0 1,2 0-1,0 17 0,1-26-6,0 0 1,-1-1-1,1 1 0,0 0 1,1 0-1,-1-1 1,0 1-1,1-1 0,-1 1 1,1-1-1,0 1 0,0-1 1,0 0-1,0 0 0,0 0 1,0 0-1,1 0 0,-1-1 1,1 1-1,-1-1 0,1 1 1,0-1-1,4 2 0,7 1-7,0 0-1,0 0 0,23 1 0,-30-3-1,65 5-383,-1-3 0,79-6-1,-100 1-356,64-4-2637</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30.842"/>
    </inkml:context>
    <inkml:brush xml:id="br0">
      <inkml:brushProperty name="width" value="0.05" units="cm"/>
      <inkml:brushProperty name="height" value="0.05" units="cm"/>
      <inkml:brushProperty name="color" value="#FF0066"/>
    </inkml:brush>
  </inkml:definitions>
  <inkml:trace contextRef="#ctx0" brushRef="#br0">150 0 3634,'0'0'15791,"-23"6"-15687,-70 25-88,91-29-20,-1 0 1,0 0-1,1 0 1,0 0-1,-1 1 1,1-1-1,0 1 1,0-1-1,1 1 1,-1 0-1,0 0 1,1 0-1,0 0 1,0 0-1,0 0 0,0 0 1,0 0-1,0 0 1,1 1-1,0-1 1,-1 0-1,1 0 1,1 1-1,-1-1 1,0 0-1,1 0 1,-1 1-1,1-1 1,0 0-1,0 0 0,0 0 1,1 0-1,2 5 1,3-1-35,1 0 0,0-1-1,0 1 1,0-2 0,1 1 0,0-1 0,0 0 0,0-1-1,19 6 1,-17-5-7,68 24-317,-46-18-299,62 30 1,-93-39 618,1-1 0,0 1 0,-1-1 0,1 1 0,-1 0 1,0 0-1,1 0 0,-1 1 0,0-1 0,0 0 0,0 1 1,-1-1-1,1 1 0,1 3 0,-3-5 44,0 1 1,0-1-1,0 0 0,0 0 0,0 1 1,0-1-1,0 0 0,0 0 1,-1 0-1,1 1 0,0-1 0,-1 0 1,1 0-1,-1 0 0,1 0 0,-1 0 1,0 0-1,0 0 0,1 0 1,-1 0-1,0 0 0,0 0 0,0 0 1,0-1-1,0 1 0,0 0 0,0-1 1,0 1-1,0-1 0,0 1 1,0-1-1,0 1 0,-1-1 0,1 0 1,0 1-1,0-1 0,0 0 0,-3 0 1,-45 9 1045,0-2 0,-1-2 1,-89-3-1,112-2-847,26-1-204,1 1 0,-1 0 0,1-1 0,-1 1 0,1 0 0,-1-1 0,1 1 0,0-1 0,-1 1 0,1 0 0,-1-1 0,1 1 0,0-1 0,0 1 0,-1-1 0,1 0 0,0 1 0,0-1 0,-1 1 0,1-1 0,0 1 0,0-1 0,0 0 0,0 1 0,0-1 0,0 1 0,0-1 0,0 0 0,0 1 0,0-1 0,0 1 0,1-1 0,-1 1 0,0-1 0,0 0 0,0 1 0,1-1 0,-1 1 0,0-1 0,1 1 0,-1-1 0,0 1 0,1-1 0,-1 1 0,1 0 0,-1-1 0,2 0 0,5-3-357,0 1 1,0 0 0,1 0 0,0 0-1,-1 1 1,1 0 0,11-1 0,0-2-617,47-9-2914</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37.083"/>
    </inkml:context>
    <inkml:brush xml:id="br0">
      <inkml:brushProperty name="width" value="0.05" units="cm"/>
      <inkml:brushProperty name="height" value="0.05" units="cm"/>
      <inkml:brushProperty name="color" value="#FF0066"/>
    </inkml:brush>
  </inkml:definitions>
  <inkml:trace contextRef="#ctx0" brushRef="#br0">118 73 11445,'0'0'9693,"-8"-8"-9266,-9-6 95,-1 0 0,-37-21 0,54 35-506,1 0 1,0 0 0,-1-1-1,1 1 1,-1 0 0,1 0-1,0 0 1,-1 0 0,1 0-1,-1 0 1,1 0 0,-1 0-1,1 0 1,0 0 0,-1 0 0,1 0-1,-1 0 1,1 0 0,0 0-1,-1 0 1,1 0 0,-1 1-1,1-1 1,0 0 0,-1 0-1,1 1 1,0-1 0,-1 0-1,1 0 1,0 1 0,-1-1-1,1 0 1,0 1 0,0-1-1,-1 0 1,1 1 0,0-1 0,0 0-1,0 1 1,-1-1 0,1 1-1,0-1 1,0 1 0,-5 32 79,10 44-171,0-52 78,2-1-1,0 0 1,2 0 0,16 34 0,-11-28 17,18 57-1,-25-54-138,-2 0-1,-1 0 1,-1 66-1,3-102 144,73-99 154,-29 36-187,-18 25-22,60-69-315,-92 109 265,0 1 0,1 0 0,-1-1 0,0 1 0,0 0 0,0-1 0,1 1 0,-1 0 0,0-1 0,0 1 0,1 0 0,-1-1 0,0 1 0,1 0 0,-1 0 0,0-1 0,1 1 0,-1 0 0,0 0-1,1 0 1,-1 0 0,1 0 0,-1-1 0,0 1 0,1 0 0,-1 0 0,1 0 0,-1 0 0,0 0 0,1 0 0,-1 0 0,1 0 0,-1 0 0,0 0 0,2 1 0,-2 14-5317,-7 9-2665</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38.010"/>
    </inkml:context>
    <inkml:brush xml:id="br0">
      <inkml:brushProperty name="width" value="0.05" units="cm"/>
      <inkml:brushProperty name="height" value="0.05" units="cm"/>
      <inkml:brushProperty name="color" value="#FF0066"/>
    </inkml:brush>
  </inkml:definitions>
  <inkml:trace contextRef="#ctx0" brushRef="#br0">1 162 18168,'0'0'3559,"21"12"-3465,-4-1-80,12 6-5,0 0 0,1-2 0,43 15 0,-59-26-187,1 0 0,0-1 0,0-1 0,-1 0 0,1-1 0,0-1 0,0 0 0,0-1 0,0-1 0,19-4 0,-29 5 150,1 0 0,-1-1-1,0 1 1,0-1 0,0-1 0,0 1 0,0-1 0,0 0 0,-1 0 0,0 0-1,1 0 1,-1-1 0,0 0 0,0 0 0,-1 0 0,1 0 0,-1 0-1,0-1 1,0 0 0,-1 0 0,1 1 0,-1-1 0,0-1 0,0 1 0,-1 0-1,0 0 1,0-1 0,0 1 0,0-1 0,-1-8 0,1-1 391,-1 6-42,0 0 0,0 0 0,-1 0 0,-2-14-1,3 21-266,-1 1 0,1-1 0,-1 1 0,1-1 0,-1 1 0,0-1 0,1 1 0,-1-1 0,0 1 0,0 0 0,0 0 0,0-1 0,0 1 0,0 0 0,-1 0 0,1 0 0,0 0 0,0 0 0,-1 0 0,1 0 0,-1 1 0,1-1 0,-1 0 0,1 1 0,-1-1 0,1 1 0,-1 0 0,1-1 0,-1 1 0,0 0 0,-1 0 0,0 1-56,1 1 1,0 0-1,-1 0 1,1-1-1,0 1 0,0 1 1,0-1-1,0 0 1,1 0-1,-1 1 1,0-1-1,1 1 1,0-1-1,0 1 1,-1 0-1,0 4 0,1-5 2,-3 11-3,0-1 1,1 1-1,0 0 0,1 0 1,0 0-1,1 1 0,1-1 1,0 0-1,3 22 0,-2-32-4,0-1 0,0 1 0,0-1 0,0 1 0,0-1 0,1 0 0,-1 1 0,0-1 0,1 0 0,0 0 0,0 0 0,0 0 0,0 0 0,0-1 0,0 1 0,0 0 0,0-1 0,0 0 0,1 1 0,-1-1 0,1 0 0,-1 0 0,1 0 0,-1-1 0,1 1 0,0-1 0,3 1 0,12 2-84,0-1-1,1-1 1,17-2 0,-18 1 12,9-1-82,-1 0 0,1-2 0,-1-1 0,0-1 0,44-15 0,-57 16 62,-1-1 0,1 0-1,-1-1 1,-1-1 0,1 0 0,-1 0 0,0-1 0,-1 0 0,0-1 0,0 0 0,-1-1 0,0 0 0,10-15 0,-16 19 121,0-1 1,0 1-1,-1-1 1,0 1-1,0-1 0,-1 0 1,0 0-1,0 1 1,0-1-1,-1 0 1,0 0-1,0 0 0,-1 0 1,-2-9-1,3 15 23,-1 0 1,0 1-1,0-1 0,0 0 0,1 0 1,-1 1-1,0-1 0,0 1 0,0-1 1,0 0-1,0 1 0,0 0 1,0-1-1,0 1 0,0 0 0,0-1 1,0 1-1,0 0 0,0 0 0,0 0 1,-1 0-1,1 0 0,0 0 0,0 0 1,0 0-1,0 1 0,0-1 0,0 0 1,0 1-1,-2 0 0,0 0-29,-1 0 0,1 0 0,0 0 0,0 0 0,-1 1 0,1-1 0,0 1 0,-4 3 1,0 3 5,2 0 1,-1 0-1,1 0 0,0 0 1,1 1-1,0 0 1,0 0-1,1 0 1,0 0-1,1 0 1,0 1-1,0-1 1,1 1-1,0-1 1,1 1-1,0 0 1,0-1-1,1 1 1,0 0-1,4 10 1,-4-17-20,1 1 0,0-1 0,0 0 0,0 1 0,0-1 0,0 0 0,1 0 0,-1-1 0,1 1 0,0 0 0,0-1 1,0 0-1,0 1 0,0-1 0,1-1 0,-1 1 0,1 0 0,-1-1 0,1 0 0,-1 0 0,1 0 0,0 0 0,4 0 0,11 3-169,0-2 0,39 0 1,-51-1 110,-1-2 1,0 1 0,0 0-1,0-1 1,0 0 0,0-1-1,0 0 1,0 1 0,0-2 0,-1 1-1,1-1 1,-1 0 0,0 0-1,1 0 1,-1-1 0,-1 1 0,10-10-1,-8 6 37,-1-1 0,0 0 1,0-1-1,0 1 0,-1-1 0,0 0 0,-1 0 0,0 0 0,0-1 1,2-13-1,-4 12 79,4-21 30,-4 31-65,-1 0 1,0 1-1,0-1 0,0 0 1,0 0-1,1 0 0,-1 0 1,0 1-1,1-1 1,-1 0-1,1 0 0,-1 1 1,1-1-1,-1 0 1,1 1-1,0-1 0,-1 0 1,1 1-1,0-1 0,-1 1 1,1-1-1,0 1 1,0-1-1,-1 1 0,1 0 1,1-1-1,1 4-19,0 1 1,-1 0-1,1 0 0,-1 0 1,0 0-1,0 0 0,2 8 0,0-4 7,8 18-2,-2 1-1,9 34 1,-18-60-20,-1 0 0,1 0 0,-1 0 0,1-1 0,-1 1 0,1 0 0,0 0 0,-1 0 0,1-1 0,0 1 0,0 0 0,0-1 0,0 1 0,-1 0 0,1-1 0,0 0 0,0 1 0,0-1 0,0 1 0,0-1 0,0 0 0,0 0-1,0 1 1,0-1 0,0 0 0,0 0 0,1 0 0,-1 0 0,0 0 0,0-1 0,0 1 0,0 0 0,0 0 0,0-1 0,0 1 0,0 0 0,0-1 0,-1 1 0,1-1 0,0 0 0,1 0 0,46-27-45,-41 23 43,43-27 50,86-41 0,-130 70-35,-6 2 12,0 0 0,0 1 0,0-1 0,0 0 1,0 1-1,0-1 0,-1 0 0,1 1 0,0-1 0,0 1 0,-1-1 0,1 1 0,0-1 1,-1 0-1,1 1 0,-1 0 0,1-1 0,-1 1 0,1-1 0,-1 1 0,1-1 0,-1 1 1,1 0-1,-1-1 0,0 1 0,1 0 0,-1 0 0,0-1 0,-46-20 479,36 16-467,-1 1 0,1-2-1,0 1 1,0-2 0,1 1 0,0-1 0,0-1-1,-13-12 1,21 16-210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38.407"/>
    </inkml:context>
    <inkml:brush xml:id="br0">
      <inkml:brushProperty name="width" value="0.05" units="cm"/>
      <inkml:brushProperty name="height" value="0.05" units="cm"/>
      <inkml:brushProperty name="color" value="#FF0066"/>
    </inkml:brush>
  </inkml:definitions>
  <inkml:trace contextRef="#ctx0" brushRef="#br0">83 166 19465,'0'0'2788,"14"-16"-2540,7-7-204,47-57 37,-67 79-78,0-1 19,1 0 0,0 0-1,-1-1 1,1 1 0,-1 0-1,0-1 1,0 1 0,0-1-1,0 0 1,0 1 0,0-1-1,-1 0 1,0 1 0,1-1-1,-1-5 1,-26 14-206,7 1 188,0 1 1,1 0 0,0 1-1,-26 18 1,40-24-6,-1 0 1,1 1-1,0 0 1,0-1-1,0 1 1,0 1-1,1-1 0,-1 0 1,1 1-1,1 0 1,-1 0-1,0 0 1,1 0-1,0 0 0,0 0 1,1 1-1,0-1 1,-1 1-1,2-1 1,-1 1-1,1 10 0,0-14-1,1 1 0,-1-1 0,1 0 0,0 1 0,0-1 0,0 0 0,0 1 0,0-1 0,1 0 0,-1 0 0,1 0 0,-1 0 0,1 0 0,0-1 0,-1 1 0,1 0 0,0-1 0,0 1 0,0-1 0,1 0 0,-1 0 0,0 0 0,0 0 0,1 0-1,3 1 1,8 2 12,1 0-1,-1-2 0,19 2 1,-26-3-8,45 5-38,1-3 1,95-6-1,-128 2-344,1-2 0,0 0 1,-1-2-1,1 0 0,-1-2 0,-1 0 1,1-1-1,-1 0 0,-1-2 0,20-13 0,-2-10-3221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38.766"/>
    </inkml:context>
    <inkml:brush xml:id="br0">
      <inkml:brushProperty name="width" value="0.05" units="cm"/>
      <inkml:brushProperty name="height" value="0.05" units="cm"/>
      <inkml:brushProperty name="color" value="#FF0066"/>
    </inkml:brush>
  </inkml:definitions>
  <inkml:trace contextRef="#ctx0" brushRef="#br0">93 101 16007,'0'0'4466,"0"-16"-2798,0-68 135,0 84-1405,0 9-153,1 15-252,1 0-1,2-1 0,0 1 0,1-1 0,16 44 1,58 111-20,-51-120-151,-7-22-819,-21-36 988,1 0-1,-1 0 1,0 0 0,1 0 0,-1 0 0,0 0 0,0 0 0,1 0-1,-1 0 1,0-1 0,0 1 0,1 0 0,-1 0 0,0 0 0,0 0 0,0 0-1,1-1 1,-1 1 0,0 0 0,0 0 0,0 0 0,1-1 0,-1 1-1,0 0 1,0 0 0,0-1 0,0 1 0,0 0 0,0 0 0,0-1-1,0 1 1,1 0 0,-1 0 0,0-1 0,0 1 0,0 0 0,0 0 0,0-1-1,0 1 1,-1 0 0,1-1 0,0 1 0,0 0 0,0 0 0,0-1-1,0 1 1,0 0 0,0 0 0,0-1 0,-1 1 0,1 0 0,0-1-21,0-11 54,1 1-18,-1-1 0,-1 1 0,0-1 0,0 1 0,-1 0-1,-4-15 1,4 23-12,1 0-1,0 0 0,-1 1 0,0-1 0,1 0 0,-1 1 1,0-1-1,-1 1 0,1-1 0,0 1 0,-1 0 0,1 0 0,-1 0 1,1 1-1,-1-1 0,0 0 0,0 1 0,0 0 0,0 0 1,0 0-1,0 0 0,0 0 0,0 0 0,-1 1 0,1 0 1,0-1-1,0 1 0,-5 1 0,2 0 11,-1 0-1,1 0 1,-1 1 0,1 0 0,0 0-1,0 1 1,0 0 0,0 0-1,0 0 1,1 1 0,-1-1 0,1 2-1,0-1 1,0 0 0,0 1-1,-7 10 1,4-5 2,0 0 0,0 0 0,1 1-1,1 1 1,0-1 0,0 1 0,-6 20-1,10-24-5,0-1 0,0 1 0,1-1 0,0 1 0,1-1 0,-1 1 0,2-1 0,1 15 0,-1-21 4,1-1-1,0 1 0,0-1 0,-1 1 0,1-1 0,0 0 1,0 0-1,0 0 0,0 0 0,-1 0 0,1 0 0,0 0 0,0-1 1,2 0-1,-1 0 11,13-2 28,-1-2 0,0 0 0,0 0 0,0-2 1,17-10-1,49-19 4,-67 33-310,0 1 0,0 0 0,0 1 1,0 1-1,0 0 0,22 3 1,7 0-1963,-1-3-1634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1.783"/>
    </inkml:context>
    <inkml:brush xml:id="br0">
      <inkml:brushProperty name="width" value="0.05" units="cm"/>
      <inkml:brushProperty name="height" value="0.05" units="cm"/>
      <inkml:brushProperty name="color" value="#004F8B"/>
    </inkml:brush>
  </inkml:definitions>
  <inkml:trace contextRef="#ctx0" brushRef="#br0">158 75 1121,'7'-9'689,"-6"7"-411,1 0-1,-1 1 0,1-1 1,-1 0-1,0 0 0,0 0 1,0 0-1,4-19 17494,2-9-17206,-7 31-557,-1-1 0,1 0-1,1 0 1,-1 1 0,0-1 0,0 0 0,0 0-1,0 0 1,0 1 0,0-1 0,0 0 0,0 0 0,0 0-1,0 1 1,0-1 0,0 0 0,1 0 0,-1 0 0,0 1-1,0-1 1,0 0 0,0 0 0,1 0 0,-1 0-1,0 0 1,0 1 0,0-1 0,1 0 0,-1 0 0,0 0-1,0 0 1,0 0 0,1 0 0,-1 0 0,0 0-1,0 0 1,1 0 0,-1 0 0,0 0 0,0 0 0,0 0-1,1 0 1,-1 0 0,0 0 0,0 0 0,1 0-1,-1 0 1,0 0 0,0 0 0,0-1 0,1 1 0,-1 0-1,0 0 1,0 0 0,0 0 0,0 0 0,1-1-1,-1 1 1,0 0 0,0 0 0,0 0 0,0-1 0,0 1-1,0 0 1,7 24-290,-6-21 315,4 30-82,-1-1-1,-1 1 1,-3 40 0,0-53 32,0-13 17,-1 0-1,0 1 0,0-1 0,-1 0 1,0 0-1,-1 0 0,1 0 1,-1-1-1,0 1 0,-1-1 1,0 1-1,0-1 0,0 0 0,0-1 1,-1 1-1,0-1 0,-1 0 1,-9 8-1,11-11-278,-1 0 0,1 0 0,-1-1 0,0 1 0,0-1 0,1 0 0,-1-1 0,0 1-1,0-1 1,0 0 0,0 0 0,-9-2 0,-2 2-1624,-43 0-8144</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39.119"/>
    </inkml:context>
    <inkml:brush xml:id="br0">
      <inkml:brushProperty name="width" value="0.05" units="cm"/>
      <inkml:brushProperty name="height" value="0.05" units="cm"/>
      <inkml:brushProperty name="color" value="#FF0066"/>
    </inkml:brush>
  </inkml:definitions>
  <inkml:trace contextRef="#ctx0" brushRef="#br0">0 0 20681,'0'0'3698,"40"25"-3572,-5-4-104,14 9 31,-2 1 0,-1 2 0,73 69 0,-91-74-29,-2 0 1,-1 2-1,-1 1 0,-2 1 0,28 52 0,-39-63-18,-2 1 1,0 0-1,-2 1 0,0-1 0,-2 1 1,-1 1-1,0-1 0,-2 1 0,0-1 1,-3 33-1,0-45-8,-1-1 1,0 0-1,-1 0 1,0 0-1,0 0 1,-1 0-1,0-1 1,-1 1 0,0-1-1,0 0 1,-1-1-1,0 1 1,-1-1-1,0 0 1,-11 9-1,4-5-6,0-1-1,0-1 0,-1 0 1,0-1-1,-1 0 0,0-1 1,0-1-1,-22 6 0,14-9-106,23-5 74,1 0 1,-1-1-1,1 1 1,-1 0-1,1 0 1,-1 0-1,1 0 0,0 0 1,0 0-1,-1-1 1,1 1-1,0 0 1,0 0-1,0 0 0,0-1 1,0 1-1,1-2 1,-1-36-1716</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39.499"/>
    </inkml:context>
    <inkml:brush xml:id="br0">
      <inkml:brushProperty name="width" value="0.05" units="cm"/>
      <inkml:brushProperty name="height" value="0.05" units="cm"/>
      <inkml:brushProperty name="color" value="#FF0066"/>
    </inkml:brush>
  </inkml:definitions>
  <inkml:trace contextRef="#ctx0" brushRef="#br0">203 1 22634,'0'0'1585,"-203"33"-5395</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41.385"/>
    </inkml:context>
    <inkml:brush xml:id="br0">
      <inkml:brushProperty name="width" value="0.05" units="cm"/>
      <inkml:brushProperty name="height" value="0.05" units="cm"/>
      <inkml:brushProperty name="color" value="#FF0066"/>
    </inkml:brush>
  </inkml:definitions>
  <inkml:trace contextRef="#ctx0" brushRef="#br0">18 82 13862,'0'0'7534,"-12"1"-7407,7 0 96,8-1 1303,1574-46-1179,-1516 42-323,-61-16-3316,0 6-1404</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42.030"/>
    </inkml:context>
    <inkml:brush xml:id="br0">
      <inkml:brushProperty name="width" value="0.05" units="cm"/>
      <inkml:brushProperty name="height" value="0.05" units="cm"/>
      <inkml:brushProperty name="color" value="#FF0066"/>
    </inkml:brush>
  </inkml:definitions>
  <inkml:trace contextRef="#ctx0" brushRef="#br0">82 3 17320,'0'0'6982,"-2"-2"-6715,-1 3-242,1 10-39,1 13-19,1 266 28,0-325 73,-5-112 48,4 134-113,-1 0 0,-1 0-1,0 1 1,0-1 0,-1 1-1,-1 0 1,0 0-1,-13-21 1,18 32 2,-1 0 1,1 0-1,0 1 0,-1-1 1,1 0-1,-1 1 0,1-1 1,-1 0-1,0 1 0,1-1 1,-1 1-1,0-1 0,1 1 1,-1 0-1,0-1 0,1 1 1,-1-1-1,0 1 0,0 0 1,0 0-1,0-1 0,-7 11 10,7-8-22,1 0 0,-1-1 0,1 1 1,0 0-1,0 0 0,0 0 0,0 0 0,0 0 0,0-1 0,0 1 0,1 0 0,-1 0 0,1 0 1,-1-1-1,1 1 0,0 0 0,1 1 0,1 0 0,0-1 1,0 1-1,1-1 0,-1 0 1,1-1-1,-1 1 0,1 0 1,0-1-1,0 0 0,0 0 1,7 1-1,54 4-46,-45-5 18,234 6-675,-200-7 313,-54 1 386,-1 1 0,1-1 0,-1 0 0,0 1 1,1-1-1,-1 0 0,0 0 0,0 1 0,0-1 0,0 0 1,0 0-1,0 0 0,-1 0 0,1 0 0,-1 1 0,-38 16 82,-56 20 0,65-28-22,1 1 0,0 1-1,1 2 1,0 1 0,-37 27 0,65-42-60,0 1 1,0 0-1,0-1 0,0 1 0,0 0 0,0 0 1,0-1-1,0 1 0,0 0 0,1 0 0,-1 0 1,0 0-1,1 0 0,-1 0 0,0 0 0,1 0 1,0 0-1,-1 2 0,16-1-1081,32-15-1647,-1-7-2498</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45.674"/>
    </inkml:context>
    <inkml:brush xml:id="br0">
      <inkml:brushProperty name="width" value="0.05" units="cm"/>
      <inkml:brushProperty name="height" value="0.05" units="cm"/>
      <inkml:brushProperty name="color" value="#008C3A"/>
    </inkml:brush>
  </inkml:definitions>
  <inkml:trace contextRef="#ctx0" brushRef="#br0">35 143 13830,'0'0'7553,"0"-5"-6977,0-132 2994,0 152-3802,0 46 234,3 0-1,18 104 1,-4-53 18,-6 0-1,-4 211 1,-8-217-12,-13 72 32,7-123-19,-26 126 2,21-130-12,3 0 0,1 1 0,0 55 0,7 1 21,3 124 61,1-198-91,13 55-1,-9-52 0,5 41 1,-5 370 92,-8-295-79,18 46 20,0 154-11,-11-288-27,-1-10 16,17 79 1,101 273 15,-111-371-26,-2 0 1,-1 1-1,-2 0 0,-1 1 0,0 46 0,-6-8 4,-15 117-1,10-90-40,5-101-111,9-18-911,20-25-1294,8-22-3955</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47.579"/>
    </inkml:context>
    <inkml:brush xml:id="br0">
      <inkml:brushProperty name="width" value="0.05" units="cm"/>
      <inkml:brushProperty name="height" value="0.05" units="cm"/>
      <inkml:brushProperty name="color" value="#008C3A"/>
    </inkml:brush>
  </inkml:definitions>
  <inkml:trace contextRef="#ctx0" brushRef="#br0">66 37 8500,'0'0'9572,"-5"-5"-8449,2 2-1223,0 1 320,1 0 1,-1-1 0,0 1 0,0 0-1,0 0 1,0 1 0,0-1-1,0 1 1,0-1 0,0 1-1,-1 0 1,1 0 0,-1 0-1,-5 0 1,7 1 742,2 0-846,-3 0-69,2 0-80,9-1 22,0-1-1,0 1 1,0 1-1,0 0 1,0 0-1,11 2 1,20 0 33,1023 4-130,-1062-6 462,1 0-332,-1 0 0,1-1 0,-1 1 0,1 0 0,-1 0 0,0 1 0,1-1 0,-1 0 0,1 0 0,-1 0 0,1 0 0,-1 0 0,1 0 0,-1 0 0,0 1 0,1-1 0,-1 0 0,0 0 0,1 1 0,-1-1 0,1 0 0,-1 1 0,0-1 0,0 0 0,1 1 0,-1-1 0,0 0 0,0 1 0,1-1 0,-1 0 0,0 1 0,0-1 0,0 1 0,0-1 0,1 1 0,-1-1 0,0 0 0,0 1 0,0 0 0,-1 55 49,2 1 0,3-1 0,20 98 0,-7-89-34,-2-13-24,-3 1 0,-1 0 0,5 103 0,-16 416 58,3-532-60,1-1-1,2 1 1,22 73 0,-15-63-10,11 78-1,-2 28-43,-10-83 77,5 126-1,-18-118-40,-1-17-3,3 0-1,17 113 0,23 165 60,-35-275-46,-2-39-1,0 0 1,2 0 0,1 0-1,14 33 1,52 102 34,-64-145-8,-1 2 0,-1-1 0,-1 1 0,0 0 0,2 24 0,5 103 89,-12-111-95,24 182 149,-20-179-136,1-1-1,19 66 1,5 27-13,-24-72-20,0 67 1,-1 9-1,2-79-5,-4-36-1,0-1 1,-1 1-1,-1 0 1,-1 0-1,-1 0 1,0 0-1,-5 20 1,6-39-19,-1 0 1,1-1-1,0 1 1,0 0-1,-1 0 1,1-1 0,0 1-1,-1 0 1,1-1-1,-1 1 1,1 0-1,-1-1 1,1 1 0,-1 0-1,1-1 1,-1 1-1,0-1 1,1 1 0,-1-1-1,0 0 1,1 1-1,-1-1 1,0 0-1,0 1 1,1-1 0,-1 0-1,0 0 1,0 0-1,0 0 1,1 0 0,-1 1-1,0-1 1,0-1-1,0 1 1,1 0-1,-1 0 1,0 0 0,0 0-1,0-1 1,1 1-1,-2-1 1,-29-17-1998,29 17 1872,-34-27-4468</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48.147"/>
    </inkml:context>
    <inkml:brush xml:id="br0">
      <inkml:brushProperty name="width" value="0.05" units="cm"/>
      <inkml:brushProperty name="height" value="0.05" units="cm"/>
      <inkml:brushProperty name="color" value="#008C3A"/>
    </inkml:brush>
  </inkml:definitions>
  <inkml:trace contextRef="#ctx0" brushRef="#br0">86 49 14903,'0'0'6288,"-12"0"-6205,-35 0 13,46 0-42,0 0 0,0 0 0,0-1 0,0 1 0,0 0 1,0 0-1,0 0 0,0 0 0,0 0 0,0 1 0,0-1 0,0 0 0,0 0 1,0 1-1,0-1 0,0 0 0,0 1 0,0-1 0,0 1 0,0-1 0,1 1 1,-1 0-1,0-1 0,0 1 0,1 0 0,-1-1 0,0 2 0,1-1-9,0 0-1,1-1 0,-1 1 0,1 0 0,0-1 0,-1 1 0,1 0 0,0-1 0,-1 1 0,1-1 1,0 1-1,-1-1 0,1 0 0,0 1 0,0-1 0,0 0 0,-1 1 0,1-1 0,0 0 1,0 0-1,0 0 0,0 0 0,0 0 0,-1 0 0,1 0 0,0 0 0,1 0 0,1037-35 696,-884 25-727,375-10-11,-529 19 12,-6 0-76,-35 1-1352,-55 6 0,68-4-624,-54 3-9423</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4.434"/>
    </inkml:context>
    <inkml:brush xml:id="br0">
      <inkml:brushProperty name="width" value="0.05" units="cm"/>
      <inkml:brushProperty name="height" value="0.05" units="cm"/>
      <inkml:brushProperty name="color" value="#008C3A"/>
    </inkml:brush>
  </inkml:definitions>
  <inkml:trace contextRef="#ctx0" brushRef="#br0">4 207 15687,'0'0'4688,"-3"1"-3959,12 0 524,2283-16-381,-2291 15-872,0 0 0,-1 0 0,1-1 0,-1 1 0,1 0 0,0-1 0,-1 1 0,1-1 0,-1 1 0,1-1 0,0 1 0,-1-1 0,0 1 0,1-1 0,-1 1 0,1-1 0,-1 0 0,0 1-1,1-1 1,-1 0 0,0 1 0,1-1 0,-1 0 0,0 1 0,0-1 0,0 0 0,0 1 0,0-1 0,0 0 0,0 0 0,0 1 0,0-1 0,0 0 0,0 0 0,0 1 0,-1-2 0,1 0-17,0 0 0,-1 0 0,1 0 0,0 0 0,-1 0 1,0 0-1,1 1 0,-1-1 0,0 0 0,0 0 0,0 0 1,0 1-1,-2-3 0,-19-11-176,0 2 0,-25-12-1,-34-20 584,43 22 1547,38 31-1931,2 4-17,-1 0 1,2 0 0,0 0-1,0-1 1,1 1-1,0-1 1,9 16 0,16 48 29,-20-18-299,-9-56 202,0-19 182,-2-11-71,-1 0-1,-11-46 0,4 23-6,-3-17 387,13 68-140,7 2-398,-1-1 118,1 1 0,-1 0 0,1 0 0,-1 1-1,8 2 1,9 3 6,212 30-269,-118-22-308,-117-15 575,0 1-1,0-1 0,0 0 1,0 0-1,-1 0 1,1 0-1,0 0 0,0 1 1,0-1-1,0 0 1,0 0-1,0 0 1,0 0-1,0 1 0,-1-1 1,1 0-1,0 0 1,0 0-1,0 1 1,0-1-1,0 0 0,0 0 1,0 0-1,0 0 1,0 1-1,0-1 1,0 0-1,0 0 0,0 0 1,0 1-1,1-1 1,-1 0-1,0 0 1,0 0-1,0 0 0,0 1 1,0-1-1,0 0 1,0 0-1,0 0 1,1 0-1,-1 1 0,0-1 1,0 0-1,0 0 1,0 0-1,1 0 1,-1 0-1,0 0 0,0 0 1,0 0-1,1 0 1,-44 17-64,-69 16 0,13-5 110,69-18-22,15-7-17,0 1 1,0 1-1,1 1 0,0 0 0,0 1 1,0 0-1,1 1 0,0 0 1,-12 12-1,24-20-26,0 1 0,0 0-1,0 0 1,0-1 0,0 1 0,0 0-1,1 0 1,-1 0 0,0 0 0,1 0 0,-1 0-1,0 0 1,1 0 0,-1 1 0,1-1-1,0 0 1,-1 0 0,1 0 0,0 1 0,0-1-1,0 0 1,0 0 0,0 0 0,0 1-1,0-1 1,0 0 0,0 0 0,0 0 0,1 1-1,-1-1 1,0 0 0,1 0 0,-1 0-1,1 0 1,1 2 0,0-1-231,0-1-1,0 1 1,0-1 0,0 0 0,1 0-1,-1 0 1,0 0 0,1 0-1,-1 0 1,1-1 0,-1 1-1,1-1 1,-1 1 0,4-1 0,16 0-3848</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5.343"/>
    </inkml:context>
    <inkml:brush xml:id="br0">
      <inkml:brushProperty name="width" value="0.05" units="cm"/>
      <inkml:brushProperty name="height" value="0.05" units="cm"/>
      <inkml:brushProperty name="color" value="#008C3A"/>
    </inkml:brush>
  </inkml:definitions>
  <inkml:trace contextRef="#ctx0" brushRef="#br0">187 60 9076,'0'0'13550,"3"-8"-12478,-3 8-1068,0 0 0,0 0 0,0 0 0,0 0 0,0 0 0,-1 1 1,1-1-1,0 0 0,0 0 0,0 0 0,0 0 0,0 0 0,0 0 0,-1 0 1,1 1-1,0-1 0,0 0 0,0 0 0,0 0 0,0 0 0,-1 0 0,1 0 1,0 0-1,0 0 0,0 0 0,0 0 0,-1 0 0,1 0 0,0 0 0,0 0 1,0 0-1,0 0 0,0 0 0,-1 0 0,1 0 0,0 0 0,0 0 0,0 0 1,0 0-1,-1-1 0,1 1 0,0 0 0,0 0 0,0 0 0,0 0 0,0 0 1,0 0-1,0 0 0,-1-1 0,1 1 0,0 0 0,0 0 0,0 0 0,0 0 1,0 0-1,0-1 0,0 1 0,0 0 0,0 0 0,0 0 0,0 0 0,0-1 1,-20 15 12,0 1 0,1 0 0,1 1 0,1 1 0,-26 32 1,38-42-15,0-1 1,1 1 0,-1 0-1,1 0 1,0 1 0,1-1-1,0 1 1,0 0 0,1 0-1,0 0 1,0 0 0,1 0-1,0 0 1,0 1 0,1-1 0,0 0-1,1 0 1,-1 1 0,2-1-1,-1 0 1,3 8 0,-1-11-2,-1-1 1,1 1-1,0-1 1,0 0-1,1 0 1,-1 0-1,1 0 1,0-1-1,0 1 1,0-1-1,0 0 1,0 0-1,1 0 1,-1-1-1,1 0 1,0 0-1,0 0 1,0 0-1,0-1 1,7 1-1,10 3-3,1-1 0,0-2 0,28 0 0,-42-2-3,5 1 7,-1-1 1,1 0-1,-1-2 0,25-4 0,-34 5 1,-1 0 1,0 0-1,0-1 0,0 1 0,0-1 0,0 1 0,0-1 0,0 0 0,0 0 0,-1 0 0,1-1 0,-1 1 0,1-1 1,-1 1-1,0-1 0,0 0 0,0 0 0,-1 0 0,1 0 0,-1 0 0,1 0 0,-1 0 0,0 0 0,1-6 0,0-2 2,0 0-1,0 0 1,-1 0-1,-1-1 1,0 1-1,-1 0 1,0 0-1,0 0 1,-1 0-1,0 0 1,-1 0-1,-1 0 1,0 0-1,0 1 1,-1 0-1,0 0 1,-10-13-1,-5-2 44,-44-38 0,-3-2 45,66 63-112,17 6-788,20 6-536,47 8 0,1-10-2761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5.873"/>
    </inkml:context>
    <inkml:brush xml:id="br0">
      <inkml:brushProperty name="width" value="0.05" units="cm"/>
      <inkml:brushProperty name="height" value="0.05" units="cm"/>
      <inkml:brushProperty name="color" value="#008C3A"/>
    </inkml:brush>
  </inkml:definitions>
  <inkml:trace contextRef="#ctx0" brushRef="#br0">226 1 20505,'0'0'3893,"-8"4"-3658,4-1-239,-1 1 1,1-1 0,0 1-1,0 0 1,0 0 0,0 0 0,1 0-1,0 1 1,0-1 0,0 1-1,0 0 1,1 0 0,0 0 0,0 0-1,-2 9 1,-3 14 2,1-1 0,-1 30 0,2-19 11,-21 363 113,8-80-64,11-252-80,-4 0-1,-30 106 1,39-166 0,1-6 7,1 0 0,-1 0 0,0 1 0,0-1 1,0 0-1,-1 0 0,1 0 0,-1 0 0,1 0 0,-1 0 0,0 0 0,0-1 0,0 1 0,-6 4 0,4-30-82,1-57-88,3-1 0,4 0 0,4 1 0,3 0 0,3 0 0,4 1 0,46-126-1,-59 192 211,28-66 254,-29 72-233,0 0 0,0 0 0,0 0 1,1 1-1,0-1 0,1 1 0,11-11 0,-15 16-38,-1 0-1,0 0 0,0 1 0,1-1 0,-1 0 1,1 1-1,-1-1 0,1 1 0,-1-1 0,0 1 0,1 0 1,0 0-1,-1-1 0,3 1 0,-3-13 626,-1 2-2482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5.614"/>
    </inkml:context>
    <inkml:brush xml:id="br0">
      <inkml:brushProperty name="width" value="0.05" units="cm"/>
      <inkml:brushProperty name="height" value="0.05" units="cm"/>
      <inkml:brushProperty name="color" value="#004F8B"/>
    </inkml:brush>
  </inkml:definitions>
  <inkml:trace contextRef="#ctx0" brushRef="#br0">1 0 10565,'0'0'9372,"0"1"-9309,0-1-1,0 0 1,0 0-1,0 0 1,-1 0-1,1 0 1,0 0 0,0 1-1,0-1 1,0 0-1,0 0 1,0 0-1,0 0 1,0 0-1,0 1 1,0-1 0,0 0-1,0 0 1,0 0-1,0 0 1,0 1-1,0-1 1,0 0-1,0 0 1,0 0 0,0 0-1,0 0 1,1 0-1,-1 1 1,0-1-1,0 0 1,0 0-1,0 0 1,0 0 0,0 0-1,0 0 1,0 0-1,1 1 1,-1-1-1,0 0 1,0 0 0,0 0-1,0 0 1,0 0-1,0 0 1,1 0-1,-1 0 1,0 0-1,0 0 1,0 0 0,0 0-1,0 0 1,1 0-1,-1 0 1,0 0-1,0 0 1,0 0-1,676 0-2094</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6.447"/>
    </inkml:context>
    <inkml:brush xml:id="br0">
      <inkml:brushProperty name="width" value="0.05" units="cm"/>
      <inkml:brushProperty name="height" value="0.05" units="cm"/>
      <inkml:brushProperty name="color" value="#008C3A"/>
    </inkml:brush>
  </inkml:definitions>
  <inkml:trace contextRef="#ctx0" brushRef="#br0">21 13 16824,'0'0'6659,"0"-13"-6312,-20 183-377,34 202 102,-12-276-741,-4-157 740,1 26-46,0-1-1,2 1 1,2 0-1,10-47 1,-11 73-21,0 1 1,1-1-1,0 1 1,0 0-1,1 0 0,0 0 1,0 0-1,1 1 1,0 0-1,0 0 1,1 0-1,0 1 0,0 0 1,1 0-1,-1 0 1,1 1-1,1 0 1,-1 0-1,1 0 0,-1 1 1,1 1-1,16-6 1,-15 7-3,1-1-1,-1 2 1,0-1 0,1 2 0,0-1 0,-1 1-1,1 0 1,-1 1 0,1 0 0,-1 1 0,1 0-1,12 5 1,-17-6-12,0 1 0,-1 0-1,1 0 1,-1 1 0,1-1 0,-1 1 0,0 0-1,0 0 1,0 1 0,0-1 0,0 1 0,-1 0-1,0 0 1,0 0 0,0 0 0,0 0-1,-1 1 1,1-1 0,-1 1 0,0 0 0,-1 0-1,1 0 1,-1 0 0,1 5 0,-2-7-4,0-1 1,1 1-1,-2-1 0,1 1 1,0-1-1,0 1 1,-1-1-1,1 1 1,-1-1-1,0 0 1,0 1-1,0-1 1,0 0-1,0 0 1,-1 1-1,1-1 0,0 0 1,-4 3-1,1-1 3,-1 0-1,0 0 1,1-1-1,-1 0 1,0 0-1,0 0 1,-11 4-1,-2-1-110,-1-1 0,0 0 0,-37 4 0,50-9-225,-16 2-418,11-4-3958</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6.827"/>
    </inkml:context>
    <inkml:brush xml:id="br0">
      <inkml:brushProperty name="width" value="0.05" units="cm"/>
      <inkml:brushProperty name="height" value="0.05" units="cm"/>
      <inkml:brushProperty name="color" value="#008C3A"/>
    </inkml:brush>
  </inkml:definitions>
  <inkml:trace contextRef="#ctx0" brushRef="#br0">51 0 21274,'0'0'3217,"0"60"-3153,0-24 0,0 3 48,0-2-80,0 0 0,0-5-32,0-6-320,0-7-512,-25-14-1185,0-5-5010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7.185"/>
    </inkml:context>
    <inkml:brush xml:id="br0">
      <inkml:brushProperty name="width" value="0.05" units="cm"/>
      <inkml:brushProperty name="height" value="0.05" units="cm"/>
      <inkml:brushProperty name="color" value="#008C3A"/>
    </inkml:brush>
  </inkml:definitions>
  <inkml:trace contextRef="#ctx0" brushRef="#br0">22 53 22026,'0'0'3170,"-21"-52"-3202,21 68-1553,0 14 256,21 7-1168,-9 1-8612</inkml:trace>
  <inkml:trace contextRef="#ctx0" brushRef="#br0" timeOffset="1">374 323 19897,'0'0'3559,"-19"8"-3527,-56 31-35,74-38 3,-1 0 0,1 0 1,-1 0-1,1 0 0,0 0 0,-1 0 0,1 1 0,0-1 0,0 0 0,0 1 0,0-1 0,0 1 0,0-1 0,0 1 0,0 0 0,1-1 0,-1 1 0,0 0 0,1-1 0,0 1 0,-1 0 0,1 0 0,0-1 0,0 1 0,0 0 0,0 0 0,0 0 0,1-1 0,-1 1 0,0 0 0,1 0 0,-1-1 1,1 1-1,0 0 0,-1-1 0,3 3 0,0 1 3,1 0 1,0 0-1,0 0 1,0-1-1,1 1 1,0-1-1,6 4 1,16 10 8,-13-10-14,-1 1 0,21 18 0,-31-25-8,0 1 0,-1-1 0,1 1-1,-1 0 1,0 0 0,0 0-1,0 1 1,0-1 0,0 0 0,-1 1-1,0-1 1,1 1 0,-1-1 0,-1 1-1,1 0 1,0 6 0,-1-8 8,0 0 0,0 1 0,-1-1 1,1 0-1,-1 0 0,1 0 0,-1 0 1,0 0-1,0-1 0,0 1 0,0 0 1,0 0-1,0 0 0,0-1 0,-1 1 0,1-1 1,0 1-1,-4 2 0,0-1-2,0 1-1,-1-1 1,1 0-1,-1 0 1,0 0-1,-8 1 1,-11 3-9,0-1 0,-33 3 1,45-7 11,-22 2-27,-53 1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8.509"/>
    </inkml:context>
    <inkml:brush xml:id="br0">
      <inkml:brushProperty name="width" value="0.05" units="cm"/>
      <inkml:brushProperty name="height" value="0.05" units="cm"/>
      <inkml:brushProperty name="color" value="#008C3A"/>
    </inkml:brush>
  </inkml:definitions>
  <inkml:trace contextRef="#ctx0" brushRef="#br0">6 83 14343,'0'0'9556,"-2"-11"-9167,1 7-362,0 0-10,1 1 0,-1-1 0,1 0 0,-1 0 1,1 1-1,0-1 0,0 0 0,1 0 0,0-4 0,0 6-15,0 0 1,0 1-1,0-1 1,0 1-1,0-1 0,0 1 1,0 0-1,1-1 1,-1 1-1,0 0 0,1 0 1,-1 0-1,1 0 1,-1 0-1,1 0 0,-1 0 1,1 1-1,0-1 1,0 0-1,-1 1 0,1 0 1,0-1-1,0 1 1,-1 0-1,1 0 0,0 0 1,0 0-1,0 0 1,1 0-1,3 1-3,-1-1 0,0 1 1,0-1-1,0 1 0,0 1 0,0-1 1,0 1-1,-1 0 0,1 0 0,0 0 1,-1 1-1,0-1 0,1 1 0,-1 0 1,0 0-1,-1 1 0,1-1 0,0 1 1,-1 0-1,0 0 0,0 0 0,0 0 1,0 1-1,-1-1 0,0 1 0,0 0 1,0-1-1,0 1 0,1 10 0,3 11-26,-1 0 0,-2 0 0,-1 0 0,-1 38 1,0-58 5,-1 0 1,0 0 0,-1 1-1,1-1 1,-1 0 0,-1 0-1,1 0 1,-1 0 0,0 0-1,0 0 1,-1-1 0,1 1 0,-1-1-1,-1 1 1,1-1 0,-1 0-1,-7 8 1,11-60 116,3 33-83,0-1 0,1 2 0,1-1 0,0 0 0,10-19 0,42-66 163,-50 87-128,-1 3-28,0 1 1,0-1 0,1 1 0,0 0 0,0 1 0,1-1 0,0 2 0,10-8 0,-16 13-23,0-1 0,1 0 0,-1 1 0,1 0 0,0-1 1,-1 1-1,1 0 0,0 1 0,0-1 0,-1 0 0,1 1 0,0-1 1,0 1-1,0 0 0,0 0 0,0 0 0,0 1 0,-1-1 1,1 1-1,0-1 0,0 1 0,0 0 0,-1 0 0,1 0 0,0 0 1,-1 1-1,1-1 0,-1 1 0,0-1 0,1 1 0,-1 0 1,0 0-1,2 3 0,2 2 1,-1 0-1,0 0 1,-1 1 0,0 0 0,0 0-1,-1 0 1,0 0 0,0 0 0,-1 1-1,0-1 1,0 1 0,-1 0 0,0 17-1,9 40-95,-9-63 16,0-1 0,1 1 0,-1-1 0,1 0 0,0 1 0,0-1 0,0 0 1,0 0-1,0 0 0,0 0 0,0-1 0,0 1 0,1 0 0,-1-1 0,1 0 0,0 0 0,-1 1 0,1-1 0,0-1 0,-1 1 0,1 0 0,0-1 0,0 1 0,0-1 0,0 0 0,5 0 0,9 0-570,-1 0-1,1-1 1,20-4 0,-22 1 158,1 0 0,-1 0-1,0-2 1,0 0 0,-1 0 0,1-2 0,13-9 0,-19 11 736,1 0 0,-2-1 0,1 0 0,-1 0 0,0-1 0,-1 0-1,0 0 1,0-1 0,0 0 0,-1 0 0,5-12 0,-11 21-67,1-1-1,0 0 1,-1 0 0,1 0 0,-1 0-1,1 0 1,-1 0 0,1 0 0,-1 0-1,0 0 1,1 0 0,-1 0 0,0 0 0,0 0-1,0 0 1,0 0 0,0-1 0,0 1-1,0 0 1,0 0 0,-1 0 0,1 0-1,0 0 1,-1-2 0,-1 3-88,1 0 0,0 1-1,0-1 1,-1 0 0,1 0 0,0 1 0,0-1-1,-1 1 1,1-1 0,0 1 0,0 0 0,0-1-1,0 1 1,0 0 0,0 0 0,-1 1 0,-45 41-60,42-37-29,0 1 1,0 0-1,1 0 1,0 0-1,0 0 1,1 1 0,0-1-1,0 1 1,1 0-1,0 0 1,0 0 0,1 0-1,0 1 1,0-1-1,1 0 1,0 0-1,1 1 1,2 15 0,-2-22-24,0 0 1,0 0 0,0 0 0,0 0 0,1 0 0,-1 0 0,0-1 0,1 1 0,-1 0 0,1-1 0,0 1-1,0-1 1,-1 1 0,1-1 0,0 0 0,0 0 0,0 0 0,0 0 0,0 0 0,0 0 0,1-1 0,2 1-1,53 7-519,-54-8 494,4 1-55,8 0-74,0-1-1,-1 0 1,1-1 0,21-3 0,-34 3 172,0 1 0,0-1 0,-1 0 0,1 1 0,0-1 0,0-1 0,-1 1 0,1 0 0,0-1 0,-1 1 0,1-1 1,-1 0-1,0 0 0,0 0 0,0 0 0,0 0 0,0 0 0,0-1 0,0 1 0,-1-1 0,1 1 0,-1-1 0,1 0 0,-1 1 0,0-1 0,0 0 0,-1 0 0,1 0 0,0-6 1,0-2 91,-1 0 0,0 0 0,-1 0 0,0 0 0,0 0 0,-1 1 0,-1-1 1,0 0-1,0 1 0,-1-1 0,-1 1 0,0 0 0,-7-10 0,12 19-77,-1 0-1,1 1 1,-1-1-1,1 0 1,-1 1-1,1-1 1,0 0-1,-1 0 1,1 1-1,0-1 1,0 0-1,-1 0 1,1 0 0,0 0-1,0 1 1,0-1-1,0 0 1,0 0-1,0 0 1,0 0-1,0 1 1,1-1-1,-1-1 1,15 2 41,23 17-94,-38-17 44,14 8-54,1 1 1,-1 1-1,-1 0 0,0 0 1,0 1-1,-1 1 0,21 26 1,-32-37-308,0-2 324,0 0-1,0 0 1,1 0-1,-1 0 0,0-1 1,0 1-1,0 0 1,0 0-1,0-1 0,-1 1 1,1-1-1,0 1 0,0-1 1,-1 1-1,1-1 1,-1 1-1,0-1 0,1 0 1,-1 1-1,0-2 0,2-5-271,25-55-2353,-14 32-716</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9.110"/>
    </inkml:context>
    <inkml:brush xml:id="br0">
      <inkml:brushProperty name="width" value="0.05" units="cm"/>
      <inkml:brushProperty name="height" value="0.05" units="cm"/>
      <inkml:brushProperty name="color" value="#008C3A"/>
    </inkml:brush>
  </inkml:definitions>
  <inkml:trace contextRef="#ctx0" brushRef="#br0">1 185 13382,'0'0'7203,"17"15"-6909,58 50-201,-70-60-62,-1 0-1,0 1 1,0 0 0,0 0-1,-1 0 1,0 0-1,0 0 1,0 1 0,-1-1-1,0 1 1,0 0-1,-1-1 1,0 1-1,0 0 1,0 0 0,-1 0-1,0 0 1,-1 0-1,-1 8 1,2-13 182,0-27 191,-1 12-343,1-1 0,0 0 1,1 0-1,1 0 0,0 0 0,1 0 0,5-17 0,17-24 157,47-76-1,-69 127-213,0-1-1,0 1 0,0 0 1,0 0-1,1 0 1,0 1-1,0-1 0,0 1 1,0 0-1,0 0 1,1 0-1,-1 1 1,1-1-1,0 1 0,9-3 1,-1 3-653,1-1 0,0 2 1,0 0-1,20 1 0,-22 0-268,18 0-3535</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00.632"/>
    </inkml:context>
    <inkml:brush xml:id="br0">
      <inkml:brushProperty name="width" value="0.05" units="cm"/>
      <inkml:brushProperty name="height" value="0.05" units="cm"/>
      <inkml:brushProperty name="color" value="#008C3A"/>
    </inkml:brush>
  </inkml:definitions>
  <inkml:trace contextRef="#ctx0" brushRef="#br0">1 348 18152,'0'0'4341,"12"7"-4314,-5-4-19,-2-1-6,1 1 0,-1-1 0,-1 1 0,1 0 0,0 0 0,-1 0 1,1 1-1,-1 0 0,0-1 0,0 1 0,-1 1 0,1-1 0,-1 1 1,0-1-1,0 1 0,0 0 0,-1 0 0,0 0 0,3 8 0,-3 2 11,-1 0 0,-1 0 0,0 0 0,-3 19-1,-3-23 12,5-11-20,1 0 0,0 0 0,0 1-1,0-1 1,0 0 0,0 0 0,-1 0-1,1 0 1,0 0 0,0 0 0,0 0-1,0 1 1,-1-1 0,1 0 0,0 0 0,0 0-1,0 0 1,-1 0 0,1 0 0,0 0-1,0 0 1,0 0 0,-1 0 0,1 0-1,0 0 1,0 0 0,0 0 0,-1 0-1,1 0 1,0 0 0,0 0 0,0 0-1,-1-1 1,1 1 0,0 0 0,0 0-1,0 0 1,0 0 0,-1 0 0,1 0 0,0-1-1,0 1 1,0 0 0,0 0 0,0 0-1,0 0 1,-1-1 0,1 1 0,0 0-1,0 0 1,0 0 0,0-1 0,0 1-1,0 0 1,0 0 0,0 0 0,0-1-1,0 1 1,0 0 0,0 0 0,0 0-1,0-1 1,0 1 0,0 0 0,0 0-1,-1-9 25,1 0-1,-1 0 1,1-1-1,1 1 0,0 0 1,0 0-1,1 0 0,0 1 1,0-1-1,1 0 1,0 1-1,1-1 0,0 1 1,0 0-1,1 1 0,0-1 1,0 1-1,1-1 0,0 2 1,0-1-1,0 1 1,1 0-1,0 0 0,1 0 1,-1 1-1,1 1 0,0-1 1,0 1-1,0 0 0,14-3 1,-20 6-28,1 0 0,0 0 0,-1 0 0,1 1 0,0-1 0,0 1 0,0 0 0,-1 0 0,1 0 0,0 0 0,0 0 0,0 1-1,-1-1 1,1 1 0,0 0 0,0 0 0,-1 0 0,1 0 0,-1 0 0,1 0 0,-1 1 0,1-1 0,-1 1 0,0 0 0,0 0 0,0 0 0,0 0 0,0 0 0,0 0 0,-1 0 0,1 1 0,-1-1 0,1 0 0,-1 1 0,1 3 0,2 3-5,-1 1-1,0 0 1,-1 0 0,0 0 0,-1 0-1,0 0 1,-1 0 0,-1 14 0,0-19-40,0-1-1,0 1 1,-1-1 0,0 1 0,0-1-1,0 0 1,-1 1 0,1-1 0,-1 0 0,0-1-1,0 1 1,-1 0 0,1-1 0,-1 0-1,1 0 1,-1 0 0,0 0 0,0-1-1,0 1 1,-1-1 0,-4 2 0,13-24-27,3 9 87,1 0 1,1 1-1,0 0 1,0 1-1,1-1 0,15-10 1,21-21 44,3-4 348,-47 75-307,-4 0-101,1-21 4,0 1-1,1-1 1,0 1 0,1 0-1,3 16 1,-2-25 0,1 0 0,0 0 0,0 0 0,0 0 1,0-1-1,0 0 0,0 1 0,0-1 0,0 0 0,0 0 1,0 0-1,0-1 0,-1 1 0,1-1 0,3-1 0,1-1 6,0 0 0,0 0 0,0-1 0,-1-1 0,1 1 0,-1-1 0,-1 0 0,1 0 0,0 0 0,-1-1 0,0 0 0,-1 0 0,1 0 0,-1-1-1,3-7 1,15-19 42,-21 33-52,-1 0 0,0-1 0,0 1 0,1 0-1,-1 0 1,1-1 0,-1 1 0,0 0 0,1-1 0,-1 1-1,0 0 1,1 0 0,-1 0 0,1 0 0,-1 0 0,1-1-1,-1 1 1,1 0 0,-1 0 0,0 0 0,1 0 0,-1 0 0,1 0-1,-1 0 1,1 0 0,-1 0 0,1 1 0,-1-1 0,0 0-1,1 0 1,-1 0 0,1 0 0,-1 1 0,0-1 0,1 0-1,-1 0 1,1 1 0,-1-1 0,0 0 0,1 1 0,-1 0 0,13 14-82,-12-14 82,5 7-11,0-1 0,1 0 0,0 0 0,1-1 1,-1 0-1,1 0 0,0 0 0,1-1 0,-1-1 0,1 1 0,0-1 0,0-1 0,11 3 0,0-1-502,1-2 0,0 0 0,-1-1 0,1-2 0,26-1 0,-43 1 329,1 0 0,-1-1 0,0 1 0,0-1 0,1 0 0,-1 0 0,0-1 0,0 1 0,0-1 0,0 0 0,0 0 0,-1 0 0,1 0 0,0-1 0,-1 1 0,0-1-1,1 0 1,-1 0 0,3-5 0,-3 4 265,-1 0 0,1 0-1,-1-1 1,0 1-1,0-1 1,2-8 0,2-37 4169,-6 50-4063,-26-1-248,14 0 81,0 1 1,-1 0-1,1 1 1,0 0-1,-17 5 1,26-6-18,1 1 0,-1 0 0,1 0 0,-1 0-1,1 1 1,0-1 0,-1 0 0,1 1 0,0 0 0,0-1 0,0 1 0,0 0 0,1 0 0,-1 0 0,0 0-1,1 1 1,-1-1 0,1 0 0,0 1 0,0-1 0,0 0 0,0 1 0,0-1 0,0 1 0,1 0-1,-1-1 1,1 1 0,0 0 0,0-1 0,0 4 0,0-4-5,0-1 0,0 0-1,0 0 1,0 0 0,0 1 0,1-1 0,-1 0-1,0 0 1,1 0 0,-1 0 0,1 0 0,-1 0-1,1 0 1,0 0 0,-1 0 0,1 0 0,0 0-1,0 0 1,-1 0 0,1 0 0,0-1-1,0 1 1,0 0 0,0-1 0,0 1 0,0-1-1,2 2 1,1-1-11,0 0-1,0 0 1,0-1-1,0 1 0,0-1 1,0 0-1,0 0 1,0-1-1,4 0 1,2 0-16,1-2 1,-1 1 0,1-1 0,-1-1 0,0 0-1,15-8 1,27-33 131,-29 24 40,-23 20-124,1 1 0,-1 0 0,0-1 1,1 1-1,-1 0 0,1-1 0,-1 1 1,1 0-1,-1 0 0,1-1 0,0 1 1,-1 0-1,1 0 0,-1 0 1,1 0-1,-1 0 0,1 0 0,0 0 1,-1 0-1,1 0 0,-1 0 0,1 0 1,-1 0-1,1 0 0,0 0 0,-1 0 1,1 1-1,-1-1 0,1 0 0,-1 0 1,1 1-1,-1-1 0,1 0 1,-1 1-1,1-1 0,-1 0 0,0 1 1,1-1-1,-1 1 0,1-1 0,-1 1 1,0-1-1,0 1 0,1-1 0,-1 1 1,0-1-1,0 1 0,1 0 0,12 38-133,-7-20 176,-3-14-61,0 0 1,-1 0-1,1 0 1,1-1-1,-1 1 1,1-1-1,0 1 1,0-1-1,0-1 1,0 1-1,1 0 1,-1-1-1,1 0 0,0 0 1,0-1-1,0 1 1,8 1-1,-9-2 3,0-2 0,1 1 0,-1 0 0,0-1 0,1 0 0,-1 0 0,1 0 0,-1-1-1,0 0 1,1 1 0,-1-1 0,0-1 0,0 1 0,0-1 0,0 1 0,0-1 0,0 0-1,0-1 1,-1 1 0,1-1 0,-1 1 0,1-1 0,2-4 0,1 0-8,-1-1 0,0 0 0,0-1 0,-1 1 0,0-1 0,0-1 1,-1 1-1,0 0 0,-1-1 0,0 0 0,0 0 0,-1 0 0,1-12 0,0-17 52,-2 1-1,-3-44 0,1 49 58,1 26-20,0 0 0,-1 0 0,1-1-1,-2 1 1,1 0 0,-1 0 0,0 1 0,0-1 0,-1 0 0,0 1 0,0-1 0,0 1 0,-1 0 0,0 0 0,0 0 0,-1 1 0,-9-10-1,14 15-74,-1 1-1,0 0 0,0-1 1,0 1-1,1 0 0,-1 0 0,1 0 1,-1-1-1,0 1 0,1 0 0,-1 0 1,1 0-1,0 0 0,-1 0 0,1 0 1,0 0-1,0 0 0,-1 0 1,1 0-1,0 0 0,0 0 0,0 0 1,0 0-1,0 0 0,1 2 0,-4 37-65,1 0 62,1 0 0,2 1 1,10 56-1,-9-84-33,1 1 0,1-1-1,0-1 1,1 1 0,0-1-1,1 0 1,1 0 0,0 0-1,0-1 1,1 0 0,0 0-1,1-1 1,0 0 0,15 11-1,-15-14-60,1 0-1,0 0 0,1-1 0,-1-1 1,1 0-1,0 0 0,1-1 0,-1 0 1,1-1-1,0-1 0,0 0 0,-1 0 1,1-1-1,0-1 0,1 0 1,-1 0-1,0-1 0,15-4 0,-22 4 73,-1-1-1,0 0 0,0-1 0,0 1 1,0-1-1,0 1 0,0-1 1,-1 0-1,1-1 0,-1 1 1,0-1-1,0 1 0,0-1 0,0 0 1,-1 0-1,0 0 0,4-8 1,1-7 175,-1 0 0,8-38 0,-7 28 478,-2 81 115,3 102-866,-8-153 2,0 0 1,0-1-1,0 1 1,-1 0-1,1-1 1,0 1-1,0 0 1,1-1-1,-1 1 1,0 0-1,0-1 1,0 1-1,0-1 1,1 1-1,-1 0 1,0-1-1,0 1 1,1-1-1,-1 1 1,0 0-1,1-1 1,-1 1-1,1-1 1,-1 1-1,1-1 1,-1 0-1,1 1 1,0 0-1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01.010"/>
    </inkml:context>
    <inkml:brush xml:id="br0">
      <inkml:brushProperty name="width" value="0.05" units="cm"/>
      <inkml:brushProperty name="height" value="0.05" units="cm"/>
      <inkml:brushProperty name="color" value="#008C3A"/>
    </inkml:brush>
  </inkml:definitions>
  <inkml:trace contextRef="#ctx0" brushRef="#br0">46 70 21882,'0'0'4338,"-46"-69"-4338,54 87-1985,13 16 1281,-4 7-1009,-17 0-3730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01.369"/>
    </inkml:context>
    <inkml:brush xml:id="br0">
      <inkml:brushProperty name="width" value="0.05" units="cm"/>
      <inkml:brushProperty name="height" value="0.05" units="cm"/>
      <inkml:brushProperty name="color" value="#008C3A"/>
    </inkml:brush>
  </inkml:definitions>
  <inkml:trace contextRef="#ctx0" brushRef="#br0">1 0 21146,'0'0'2225,"37"10"-2177,117 34-30,-149-42-14,1-1-1,-1 1 0,0 0 0,0 0 1,0 1-1,0-1 0,0 1 1,-1 0-1,1 1 0,-1-1 0,7 8 1,-9-8-6,-1-1 1,0 1-1,0-1 1,0 1-1,0 0 1,0 0-1,-1-1 1,1 1-1,-1 0 1,0 0-1,1 0 1,-2 0 0,1 3-1,0 2-22,0-5-2,0-1-1,-1 0 1,1 1-1,0-1 1,-1 1-1,0-1 1,1 0 0,-1 0-1,0 1 1,0-1-1,0 0 1,-1 0-1,1 0 1,0 0 0,-1 0-1,1 0 1,-1 0-1,0-1 1,0 1-1,0-1 1,1 1-1,-1-1 1,-1 0 0,1 1-1,-4 1 1,3-2-17,0 1-1,0 0 1,0 0 0,0 0 0,0 0 0,0 0 0,1 1-1,-1-1 1,1 1 0,0 0 0,0 0 0,-3 4-1,5-6 39,0-1 0,-1 1-1,1 0 1,0 0 0,-1 0-1,1-1 1,0 1 0,0 0-1,0 0 1,0 0 0,0 0-1,0-1 1,0 1 0,0 0-1,0 0 1,0 0 0,1 0-1,-1 0 1,0-1-1,0 1 1,1 0 0,-1 0-1,1-1 1,-1 1 0,0 0-1,1 0 1,0-1 0,-1 1-1,1 0 1,24 14 16,-13-8-19,0 2 17,0 0 0,-1 0 0,-1 1 0,1 1 0,-1 0 0,-1 0 0,0 1 0,-1 0 0,0 0 0,-1 1 1,0 0-1,-1 0 0,-1 1 0,5 17 0,-3-5 64,-1 1 1,-1 0 0,-1 0-1,-2 1 1,0-1-1,-5 49 1,2-70-43,0 1 1,0-1-1,-1 1 1,0-1-1,0 1 1,-1-1-1,0 0 0,0 0 1,0 0-1,-1-1 1,0 1-1,0-1 1,0 0-1,-1 0 0,0 0 1,0 0-1,0-1 1,0 0-1,-1 0 1,1-1-1,-7 4 0,-1-1 103,1 0-1,-1-1 0,-1 0 1,1-1-1,-1-1 1,1 0-1,-1-1 0,0 0 1,-18-1-1,29-1-72,-1 0 1,1 0 0,-1 0-1,1-1 1,-1 0-1,1 1 1,0-1-1,-1-1 1,1 1-1,0 0 1,0-1-1,0 0 1,0 1-1,0-1 1,0 0-1,0-1 1,0 1-1,-3-4 1,3 1-32,0 0-1,-1 0 1,2 0 0,-1 0 0,1 0 0,0 0-1,0-1 1,0 1 0,1-1 0,-2-9 0,2 2-32,0 0 0,1 1 1,0-1-1,1 1 0,0-1 0,1 1 1,1-1-1,0 1 0,0 0 1,8-17-1,11-7-183,2 1-1,1 1 1,1 1 0,2 1-1,33-28 1,-40 38-69,102-94-4009,-87 87-3002</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01.760"/>
    </inkml:context>
    <inkml:brush xml:id="br0">
      <inkml:brushProperty name="width" value="0.05" units="cm"/>
      <inkml:brushProperty name="height" value="0.05" units="cm"/>
      <inkml:brushProperty name="color" value="#008C3A"/>
    </inkml:brush>
  </inkml:definitions>
  <inkml:trace contextRef="#ctx0" brushRef="#br0">96 235 20858,'0'0'912,"10"-18"-24,3-5-620,4-4 98,-2-1 0,23-54 0,-36 74-320,0 0-1,-1 1 0,0-1 1,-1 0-1,0-9 0,-29 28-2,8 1-36,0 0 0,1 2 0,-22 18 1,37-28-4,0 1 1,0 0-1,0 1 1,0-1-1,1 1 1,-1-1-1,2 1 1,-1 1 0,1-1-1,0 0 1,0 1-1,0 0 1,1 0-1,0-1 1,-2 15 0,4-18-6,0 0 0,-1 0 0,1 0 0,0 0 0,0 0 0,1 0 0,-1 0 0,1 0 0,-1 0 0,1 0 0,0 0 0,0 0 0,0-1 0,3 6 0,-2-6-4,1 0 0,-1 0-1,1-1 1,-1 1-1,1 0 1,0-1-1,0 0 1,-1 1-1,1-1 1,0-1-1,0 1 1,0 0-1,6 0 1,31 5-270,0-2 0,0-2 0,1-2 1,-1-1-1,0-2 0,0-2 0,0-2 0,0-1 1,62-22-1,-13-6-2502,-19-4-3002</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02.100"/>
    </inkml:context>
    <inkml:brush xml:id="br0">
      <inkml:brushProperty name="width" value="0.05" units="cm"/>
      <inkml:brushProperty name="height" value="0.05" units="cm"/>
      <inkml:brushProperty name="color" value="#008C3A"/>
    </inkml:brush>
  </inkml:definitions>
  <inkml:trace contextRef="#ctx0" brushRef="#br0">456 50 17560,'0'0'6037,"0"-10"-5476,-1-12-247,-1 5-23,7 40-163,15 77-89,-8-44 20,-2-1 0,4 98 0,-12-116-60,-1-24-107,-1-1 1,0 1-1,0-1 1,-4 21 0,4-33 80,-1 1 0,1 0 1,0 0-1,0-1 1,-1 1-1,1 0 1,0 0-1,-1-1 1,1 1-1,-1-1 1,1 1-1,-1 0 0,1-1 1,-1 1-1,0-1 1,1 1-1,-1-1 1,1 1-1,-1-1 1,0 0-1,0 1 0,1-1 1,-1 0-1,0 1 1,0-1-1,1 0 1,-1 0-1,0 0 1,0 0-1,1 0 0,-1 0 1,0 0-1,0 0 1,0 0-1,1 0 1,-1 0-1,0 0 1,0-1-1,1 1 1,-1 0-1,0-1 0,0 1 1,1 0-1,-1-1 1,0 1-1,0-2 1,-31-21-357,14 5 441,0 1-1,-1 1 1,0 0-1,-1 2 0,-40-22 1,51 32-36,1 0 0,0 1 0,-1 0 0,1 1 0,-1 0 0,0 0 0,0 1 0,0 0 0,0 0 0,0 1 0,0 0 0,0 1 0,0 0 0,1 0 0,-1 1 0,0 0 0,0 1 0,1 0 0,-14 7 0,12-6-20,1 2 0,0-1 0,0 1 1,0 1-1,1 0 0,-14 13 0,19-16-1,-1 0 1,1 1-1,0-1 0,0 1 1,1 0-1,-1 0 0,1 0 1,0 0-1,0 0 0,1 0 0,-1 1 1,1-1-1,1 1 0,-1 9 1,1-14-2,0-1 0,0 1 1,0 0-1,0-1 1,0 1-1,0-1 0,1 1 1,-1-1-1,0 1 1,1-1-1,-1 0 1,0 1-1,0-1 0,1 1 1,-1-1-1,1 0 1,-1 1-1,0-1 1,1 1-1,-1-1 0,1 0 1,-1 0-1,1 1 1,-1-1-1,1 0 0,-1 0 1,1 0-1,-1 0 1,1 1-1,-1-1 1,2 0-1,22 1 5,-16-1 1,155-7 58,-48 1-16,-107 6-59,-1 1 0,1-1 0,0 1 0,-1 1 0,1-1 0,-1 2 0,1-1 0,-1 1 0,0 0 1,0 0-1,0 1 0,12 8 0,-14-9 11,3 1-79,0 0-1,1-1 1,-1 0 0,1-1-1,0 0 1,-1 0-1,1-1 1,16 1-1,13-8-2927,-20-6-1752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6.155"/>
    </inkml:context>
    <inkml:brush xml:id="br0">
      <inkml:brushProperty name="width" value="0.05" units="cm"/>
      <inkml:brushProperty name="height" value="0.05" units="cm"/>
      <inkml:brushProperty name="color" value="#004F8B"/>
    </inkml:brush>
  </inkml:definitions>
  <inkml:trace contextRef="#ctx0" brushRef="#br0">158 36 11621,'0'0'8786,"-1"-6"-8218,-5-17-149,5 17 1064,0 7-1488,1 1 0,0-1-1,0 1 1,1-1 0,-1 1 0,0-1-1,0 1 1,1-1 0,-1 1 0,1-1-1,-1 1 1,1-1 0,0 0 0,-1 1-1,1-1 1,0 0 0,0 0 0,0 1-1,0-1 1,0 0 0,0 0 0,0 0-1,0 0 1,1 0 0,0 0 0,38 22-167,-32-19 157,14 7-43,1 2-186,0-1 0,1-1 0,1-2 0,25 8 0,-50-17 235,0 0-1,0 0 1,1 0-1,-1 0 1,0 0-1,0 0 1,1 0-1,-1 0 1,0 0-1,0 0 1,1 0-1,-1 0 1,0 0-1,0 0 1,0 1-1,1-1 1,-1 0-1,0 0 1,0 0-1,0 0 1,1 1-1,-1-1 1,0 0-1,0 0 1,0 0-1,0 1 1,0-1-1,1 0 1,-1 0-1,0 1 0,0-1 1,0 0-1,0 0 1,0 1-1,0-1 1,0 0-1,0 0 1,0 1-1,0-1 1,0 0-1,0 0 1,0 1-1,-10 11-139,-20 10 138,28-21 1,-47 31-3,-5 0 57,3 3 0,0 3 0,-75 71 0,111-95-1655</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49.321"/>
    </inkml:context>
    <inkml:brush xml:id="br0">
      <inkml:brushProperty name="width" value="0.05" units="cm"/>
      <inkml:brushProperty name="height" value="0.05" units="cm"/>
      <inkml:brushProperty name="color" value="#008C3A"/>
    </inkml:brush>
  </inkml:definitions>
  <inkml:trace contextRef="#ctx0" brushRef="#br0">147 152 13590,'0'0'5720,"-3"-9"-4410,-1 0-929,3 6-218,-1-1-1,1 1 1,0 0-1,0-1 1,0 1-1,0 0 1,0-1-1,1 1 1,0-7-1,-3 18 2770,-8 38-3057,3 163 115,9-157 18,-2-1 0,-2 1 0,-17 84-1,17-127-5,3-4-1,-1-1 1,-1 0-1,1 1 0,-1-1 0,1 0 0,-1 1 0,-3 3 0,5-8 0,0 0 0,0 0 0,-1 0 0,1 0 0,0 1 0,0-1 0,0 0-1,0 0 1,-1 0 0,1 0 0,0 0 0,0 0 0,0 0 0,-1 1 0,1-1 0,0 0 0,0 0 0,0 0 0,-1 0 0,1 0 0,0 0-1,0 0 1,-1 0 0,1 0 0,0 0 0,0 0 0,0 0 0,-1 0 0,1-1 0,0 1 0,0 0 0,-1 0 0,1 0 0,0 0 0,0 0-1,0 0 1,0 0 0,-1-1 0,1 1 0,0 0 0,0 0 0,0 0 0,0 0 0,0-1 0,-1 1 0,1 0 0,0 0 0,0 0 0,0-1-1,0 1 1,0 0 0,0 0 0,0-1 0,0 1 0,0 0 0,0 0 0,0 0 0,0-1 0,0 1 0,0 0 0,0 0 0,0-1 0,0 1-1,0 0 1,0 0 0,0-1 7,-4-25 45,1 1 0,2-1 0,2-42 0,-3-38-102,-3 65 21,-2 0-1,-21-72 1,25 98 37,0 0 0,1 0 1,0 0-1,1-1 0,2-25 0,0 5 2,0 33-7,0 1 0,0-1-1,0 0 1,0 0 0,0 1-1,1-1 1,-1 1 0,1-1-1,0 1 1,0 0 0,0-1-1,0 1 1,0 0 0,0 0-1,1 1 1,-1-1 0,1 0-1,-1 1 1,1-1 0,-1 1-1,4-1 1,7-4 15,0 0 0,0 1 1,17-4-1,-6 4-32,1 0 0,0 2 0,0 0 0,37 2-1,-53 1 4,1 1 0,0 0 0,-1 0 0,0 1-1,1 0 1,-1 1 0,0 0 0,0 0-1,0 1 1,-1 0 0,1 1 0,-1 0 0,0 0-1,13 12 1,-19-15-13,1 0 1,-1 1-1,0 0 0,0-1 1,0 1-1,0 0 0,0 0 1,-1 0-1,1 0 0,-1 0 1,0 1-1,0-1 0,0 0 1,0 1-1,-1-1 0,1 0 1,-1 1-1,0-1 0,0 1 1,0-1-1,0 1 0,-1-1 1,1 0-1,-1 1 0,0-1 1,0 0-1,0 1 0,-1-1 0,-1 3 1,-1 1-14,0-1 1,-1 1 0,1-1-1,-1 0 1,-1 0 0,1 0-1,-1-1 1,0 0 0,-1 0-1,1-1 1,-8 5 0,-84 38-462,99-47 497,-1 0-1,0 0 0,0 0 0,1 0 0,-1 0 1,0 0-1,0 1 0,1-1 0,-1 0 0,0 0 1,0 0-1,1 0 0,-1 0 0,0 1 0,0-1 1,1 0-1,-1 0 0,0 0 0,0 1 0,0-1 1,0 0-1,1 0 0,-1 0 0,0 1 0,0-1 1,0 0-1,0 1 0,0-1 0,0 0 0,0 0 1,0 1-1,1-1 0,-1 0 0,0 0 0,0 1 1,0-1-1,0 0 0,-1 1 0,1-1 0,0 0 1,0 0-1,0 1 0,0-1 0,0 0 0,0 0 1,0 1-1,0-1 0,-1 0 0,1 0 0,0 1 1,0-1-1,0 0 0,0 0 0,-1 0 1,1 1-1,0-1 0,0 0 0,-1 0 0,1 0 1,0 0-1,0 0 0,-1 1 0,1-1 0,0 0 1,0 0-1,-1 0 0,51 16 6,-32-11 0,-1 1 0,0 0 0,0 1 0,26 15 0,-39-20-4,-1 1 0,1-1 0,-1 1 0,1 0 0,-1 0-1,0 0 1,0 1 0,0-1 0,-1 1 0,1 0-1,-1 0 1,0-1 0,0 1 0,0 1 0,0-1-1,-1 0 1,0 0 0,0 1 0,0-1 0,0 0-1,-1 1 1,0-1 0,1 1 0,-2 5 0,0-8 3,0 1 0,0 0 1,0-1-1,0 0 0,0 1 1,0-1-1,-1 0 0,0 1 0,1-1 1,-1 0-1,0 0 0,0 0 1,0 0-1,0-1 0,0 1 1,0-1-1,-1 1 0,1-1 1,0 0-1,-1 1 0,1-1 1,-5 1-1,-69 20 131,51-16-121,9-2-118,-37 12 281,51-15-258,1-1 0,-1 1 0,1-1-1,-1 1 1,1 0 0,-1-1 0,1 1 0,-1 0-1,1 0 1,0 0 0,0 0 0,-1 0 0,1 1-1,0-1 1,0 0 0,0 0 0,0 1 0,0-1-1,0 1 1,1-1 0,-1 1 0,0-1-1,0 3 1,2-3-32,-1-1 0,0 1 0,1 0 0,-1 0 0,1 0 0,-1-1 0,1 1 0,-1 0-1,1 0 1,-1-1 0,1 1 0,0-1 0,0 1 0,-1 0 0,1-1 0,0 1 0,0-1 0,-1 0 0,1 1 0,0-1-1,0 0 1,0 1 0,0-1 0,0 0 0,0 0 0,0 0 0,-1 0 0,1 0 0,0 0 0,0 0 0,0 0-1,0 0 1,0 0 0,0 0 0,0-1 0,1 1 0,6 0-670,59 0-3286</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49.685"/>
    </inkml:context>
    <inkml:brush xml:id="br0">
      <inkml:brushProperty name="width" value="0.05" units="cm"/>
      <inkml:brushProperty name="height" value="0.05" units="cm"/>
      <inkml:brushProperty name="color" value="#008C3A"/>
    </inkml:brush>
  </inkml:definitions>
  <inkml:trace contextRef="#ctx0" brushRef="#br0">257 2 19417,'0'0'5616,"-18"-1"-5381,8 1-234,-1-1 0,1 1 1,-1 1-1,1 0 0,-1 1 1,1 0-1,0 0 0,0 1 1,0 0-1,0 1 0,0 0 1,1 0-1,0 1 0,-1 1 1,2 0-1,-1 0 0,-9 9 1,13-11-108,0 1 0,1 0 1,-1 0-1,1 1 1,0-1-1,0 1 1,1 0-1,0 0 1,0 0-1,0 1 1,1-1-1,0 1 0,0-1 1,0 1-1,0 8 1,22-26-511,-11 3 592,0 0 1,0-1 0,0 0 0,13-20 0,8-9 179,-29 37-148,0 0 0,0 0 0,0 0 0,0 0 0,0 0 0,0 1 0,0-1 0,0 0 0,0 1 0,0-1 0,1 0 0,-1 1 1,0 0-1,0-1 0,1 1 0,-1 0 0,0-1 0,1 1 0,-1 0 0,0 0 0,1 0 0,-1 0 0,0 0 0,1 1 0,-1-1 0,0 0 1,1 1-1,-1-1 0,0 0 0,1 1 0,-1 0 0,0-1 0,0 1 0,0 0 0,2 1 0,4 4 57,0 0 0,0 1 0,0 0-1,7 10 1,4 4 1,-8-12-202,0 0-1,1-1 1,0-1 0,22 12 0,-28-16-79,0-1 0,0 1 0,0-1 1,1-1-1,-1 1 0,0 0 0,1-1 0,0 0 1,-1-1-1,1 1 0,-1-1 0,1 0 0,0-1 1,6 0-1,-3-5-6911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0.076"/>
    </inkml:context>
    <inkml:brush xml:id="br0">
      <inkml:brushProperty name="width" value="0.05" units="cm"/>
      <inkml:brushProperty name="height" value="0.05" units="cm"/>
      <inkml:brushProperty name="color" value="#008C3A"/>
    </inkml:brush>
  </inkml:definitions>
  <inkml:trace contextRef="#ctx0" brushRef="#br0">137 1 18152,'0'0'6195,"33"78"-6195,-21-17 192,5 1-48,-9-4-112,1-4-32,-9-6 0,0-5-96,0-6-624,-38-11-1169,-11-14-4754</inkml:trace>
  <inkml:trace contextRef="#ctx0" brushRef="#br0" timeOffset="1">0 318 19689,'0'0'3137,"228"-10"-3649,-162 10-768,-4 0-1250,-4 0-2048,-12 0-5074</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0.655"/>
    </inkml:context>
    <inkml:brush xml:id="br0">
      <inkml:brushProperty name="width" value="0.05" units="cm"/>
      <inkml:brushProperty name="height" value="0.05" units="cm"/>
      <inkml:brushProperty name="color" value="#008C3A"/>
    </inkml:brush>
  </inkml:definitions>
  <inkml:trace contextRef="#ctx0" brushRef="#br0">113 273 10277,'0'0'11805,"8"15"-10530,-23-14-973,9 1-292,1-1-1,-1 1 1,1 0 0,0 0-1,0 0 1,0 1 0,0 0 0,0 0-1,0 0 1,1 1 0,-1-1-1,1 1 1,0 0 0,0 0 0,0 1-1,1-1 1,0 1 0,0 0-1,0 0 1,0 0 0,1 0 0,-1 0-1,2 1 1,-1-1 0,0 0 0,1 1-1,-1 9 1,2-13-8,-1 0 0,1 0 0,0-1 0,0 1 0,0 0 0,1 0 0,-1 0 0,0 0 0,1 0 0,-1 0 0,1 0 0,0-1 0,-1 1 0,1 0 0,0 0 0,0-1 0,0 1 0,0-1 0,1 1-1,-1-1 1,0 1 0,1-1 0,1 2 0,2-1 2,0 0 1,0-1-1,0 0 0,0 0 0,0 0 0,0-1 0,11 1 0,-15-1-4,34 1-142,0 0 0,0-3 0,50-7 0,-75 7 106,0 0 0,0 0-1,0-1 1,0 0-1,0-1 1,-1 0-1,1-1 1,-1 0-1,0 0 1,-1-1-1,1 0 1,-1 0 0,-1-1-1,1 0 1,-1-1-1,9-11 1,-12 12 30,-1 1 1,0-1 0,0 0-1,-1 0 1,0-1-1,0 1 1,0 0 0,-1-1-1,0-10 1,-2-75 119,-1 44 146,2-57 568,0 81-223,0 75-523,0 386-415,1-436 309,-1 0-1,1 1 1,0-1 0,0 0 0,-1 0 0,1 1-1,0-1 1,0 0 0,-1 0 0,1 0 0,0 0-1,0 0 1,-1 0 0,1 0 0,0 0-1,0 0 1,-1-1 0,1 1 0,0 0 0,-1 0-1,1-1 1,0 1 0,-1 0 0,1-1 0,0 1-1,0-1 1,11-7-4,0 0 0,-1-1 0,0-1 0,0 0 1,-1 0-1,0-1 0,-1 0 0,10-16 0,61-104 41,-80 131-12,1-2 8,-1 1 0,1-1 0,0 1 1,-1 0-1,1 0 0,0-1 0,0 1 1,0 0-1,0 0 0,0 0 0,0 0 1,0 0-1,0 0 0,0 0 0,1 0 0,-1 1 1,0-1-1,1 0 0,1 0 0,-2 1-8,0 0 0,0 0 0,0 1 0,0-1 0,-1 0 1,1 1-1,0-1 0,0 1 0,0-1 0,-1 1 0,1-1 0,0 1 0,-1-1 0,1 1 0,0 0 0,-1 0 0,1-1 0,-1 1 0,1 0 0,-1 0 0,1-1 0,-1 1 0,1 1 0,3 10-19,0 0 0,0 0 0,3 20 0,-4-17 54,0-4-317,16 53 360,2-29-5722</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1.464"/>
    </inkml:context>
    <inkml:brush xml:id="br0">
      <inkml:brushProperty name="width" value="0.05" units="cm"/>
      <inkml:brushProperty name="height" value="0.05" units="cm"/>
      <inkml:brushProperty name="color" value="#008C3A"/>
    </inkml:brush>
  </inkml:definitions>
  <inkml:trace contextRef="#ctx0" brushRef="#br0">1 40 20137,'0'0'3226,"21"4"-3160,68 17-74,-85-20 10,0 0 0,0 1 0,-1 0 0,1 0 0,-1 0 0,0 1 0,0-1 0,0 1 0,0-1 0,0 1 0,0 0 0,0 0 0,-1 0-1,0 1 1,0-1 0,0 1 0,0-1 0,2 6 0,-1-1 4,-1-1 0,0 1 0,-1 0-1,1 0 1,-2 0 0,1 12 0,0 0-25,0-17 5,-1 1 1,1-1 0,-1 1 0,0-1 0,0 1-1,0-1 1,0 1 0,-1-1 0,1 1 0,-1-1-1,0 1 1,0-1 0,0 0 0,0 1 0,-1-1-1,1 0 1,-1 0 0,0 0 0,0 0 0,0 0-1,-3 3 1,3-5-125,2-22 92,1 15 56,0 1-1,0 0 1,0-1 0,1 1-1,0 0 1,0 0-1,0 0 1,1 0 0,-1 1-1,1-1 1,0 1 0,6-7-1,54-56 6,-38 42 0,69-67 52,-93 92-68,-1-1 0,0 1 0,1-1 0,-1 1 0,1-1 0,-1 1 0,1-1 0,-1 1 0,1 0 0,-1-1 0,1 1 0,0 0 0,-1-1 0,1 1 0,-1 0 0,1 0 0,0 0 0,-1-1 0,1 1 0,0 0 1,-1 0-1,1 0 0,-1 0 0,1 0 0,0 0 0,-1 0 0,1 0 0,0 1 0,-1-1 0,1 0 0,0 0 0,-1 0 0,1 1 0,-1-1 0,1 0 0,-1 1 0,1-1 0,0 0 0,-1 1 0,1-1 0,-1 1 0,0-1 0,1 1 1,-1-1-1,1 1 0,-1-1 0,0 1 0,1-1 0,-1 1 0,0 0 0,0-1 0,1 1 0,-1 0 0,0-1 0,0 1 0,0-1 0,0 1 0,0 0 0,0-1 0,0 1 0,0 0 0,0-1 0,0 2 0,-1 58-71,1-44 78,-9 120 47,10-135-71,0 0 0,0 0 0,0-1 0,0 1 1,0 0-1,0-1 0,0 1 0,0-1 0,0 1 0,0-1 0,1 1 1,-1-1-1,0 0 0,0 0 0,0 0 0,1 0 0,-1 1 0,0-2 1,0 1-1,0 0 0,2 0 0,37-1-401,-34 0 284,8 0-221,-1 0 0,1-2-1,-1 0 1,0 0 0,0-1 0,0-1 0,-1 0 0,23-13 0,-28 14 359,0 0 0,0-1 0,-1-1 0,0 1 0,0-1 0,0 0 1,5-7-1,-8 9 276,-1 0 0,1 0 1,-1 0-1,0 0 0,0-1 1,0 1-1,-1-1 0,1 0 0,-1 1 1,0-1-1,-1 0 0,1-8 1,-1 12 501,-4 8-330,2-4-441,-9 9 18,0 0 1,1 1-1,-10 18 1,18-27-23,0-1 0,0 1 0,0 0 0,1 0 0,-1 0 0,1 0 0,0 0 0,0 0-1,1 0 1,-1 1 0,1-1 0,0 0 0,0 0 0,0 0 0,0 1 0,1-1 0,0 0 0,0 0 0,2 5 0,-1-6-32,0-1 0,0 1-1,0-1 1,1 0 0,-1 0 0,1 0-1,-1 0 1,1 0 0,0-1 0,0 1-1,0-1 1,-1 0 0,2 0 0,-1 0-1,0 0 1,0 0 0,0-1 0,0 0-1,0 1 1,5-1 0,67-1-1282,-72 1 1298,-1-1 0,1 1 0,-1-1 0,1 1 1,0-1-1,-1 0 0,0 0 0,1 0 1,-1 0-1,1 0 0,-1-1 0,0 1 0,0-1 1,0 1-1,0-1 0,0 0 0,0 0 1,-1 0-1,1 0 0,0 0 0,-1 0 0,0 0 1,1-1-1,0-2 0,2-5 114,-2 0 0,1 0 0,-1-1 1,1-20-1,-3 24-24,0 0 1,1 1-1,0-1 1,0 1-1,0-1 1,1 1-1,0-1 1,0 1-1,0 0 1,1 0-1,0 0 1,0 0-1,5-6 1,-6 11-76,0-1 0,0 1 1,1 0-1,-1 0 0,0-1 0,1 2 0,-1-1 1,1 0-1,-1 0 0,1 1 0,-1-1 1,1 1-1,-1 0 0,1 0 0,0 0 1,-1 0-1,1 0 0,-1 1 0,5 0 1,-1 0-10,0 1 1,0 0 0,-1 0 0,1 0 0,0 1 0,-1-1 0,6 5 0,-2 0 3,-1 0 0,0 1 0,0 0 0,0 0 0,-1 1 0,12 18 0,4 5 5,-22-32 7,0-1 0,0 0 0,0 0 1,0 1-1,0-1 0,0 0 0,0 0 0,-1 0 0,1 0 0,0 0 0,0 0 0,-1 0 0,1 0 0,-1 0 1,1-1-1,0 0 0,0 0 9,10-18 70,1 1-1,28-34 1,-33 45-499,0 0 0,1 0-1,0 1 1,0 0 0,1 0 0,-1 1 0,1 0 0,15-6-1,-11 9-4697</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1:52.046"/>
    </inkml:context>
    <inkml:brush xml:id="br0">
      <inkml:brushProperty name="width" value="0.05" units="cm"/>
      <inkml:brushProperty name="height" value="0.05" units="cm"/>
      <inkml:brushProperty name="color" value="#008C3A"/>
    </inkml:brush>
  </inkml:definitions>
  <inkml:trace contextRef="#ctx0" brushRef="#br0">1 1 20233,'0'0'2433,"21"18"-2363,64 60-6,-82-74-62,1-1-1,-1 1 1,0 0 0,0 0 0,-1 0 0,1 0-1,-1 1 1,0-1 0,0 1 0,0-1 0,0 1 0,-1 0-1,0 0 1,0-1 0,0 1 0,-1 0 0,0 0-1,1 0 1,-2 0 0,1 0 0,-2 9 0,0 11-13,2-23 8,0 0-1,0 0 1,0-1-1,0 1 1,0 0-1,0 0 1,0-1-1,0 1 1,-1 0-1,1 0 1,-1-1-1,1 1 1,-1-1-1,0 1 1,0 0-1,0-1 1,0 1-1,0-1 1,0 0-1,0 1 1,0-1-1,0 0 1,-1 0-1,1 1 1,0-1-1,-1 0 1,1 0-1,-1-1 1,1 1-1,-1 0 1,-2 0-1,3-13 1,1 3 13,1 0 0,0 0 0,0 0 0,1 1 0,1-1 0,-1 0 0,1 1 0,1 0 0,0 0 0,0 0 0,0 0 0,1 0 0,0 1 0,0 0 0,13-12 0,-8 6 69,2 0-1,-1 1 0,2 1 0,-1 0 0,18-11 0,-27 19-63,0 1 0,0 0 1,1 0-1,-1 1 0,1-1 1,-1 1-1,1-1 0,-1 1 1,1 0-1,0 0 0,-1 1 1,1-1-1,0 1 0,0 0 1,0 0-1,-1 0 0,1 0 1,0 1-1,0-1 1,-1 1-1,1 0 0,0 0 1,-1 1-1,1-1 0,-1 1 1,1-1-1,-1 1 0,0 0 1,4 3-1,-2 0-12,0 0-1,0 0 1,-1 1 0,0-1-1,0 1 1,0 0 0,-1 0 0,1 0-1,-2 1 1,1-1 0,-1 1-1,0-1 1,2 10 0,0 7-24,-2 0 1,0 41-1,9-77-195,141-170 234,-127 163 33,-25 20-49,1 0 0,-1 0-1,0 0 1,1 0 0,-1 0 0,1 0-1,-1 0 1,0 0 0,1 0-1,-1 0 1,1 0 0,-1 1 0,1-1-1,-1 0 1,0 0 0,1 0-1,-1 0 1,0 1 0,1-1 0,-1 0-1,0 0 1,1 1 0,-1-1-1,0 0 1,1 0 0,-1 1 0,0-1-1,0 0 1,1 1 0,-1-1-1,0 1 1,0-1 0,0 0 0,0 1-1,1 0 1,0 6 13,0 0 0,0 0-1,0 0 1,-1 0 0,-1 11 0,1 0-14,-2 12 85,1-17-57,0 0 0,1 0 0,1 0 0,2 16 0,-3-27-27,0 0 1,1 1-1,0-1 0,-1 0 1,1 1-1,0-1 1,0 0-1,0 0 1,0 0-1,1 1 1,-1-1-1,1-1 0,-1 1 1,1 0-1,0 0 1,-1-1-1,1 1 1,0 0-1,0-1 1,0 0-1,0 0 0,0 1 1,1-1-1,-1 0 1,0-1-1,1 1 1,4 1-1,2 0-14,1-1 0,0 0-1,0 0 1,0-1 0,0-1 0,0 1-1,0-2 1,0 1 0,0-1 0,0-1 0,14-5-1,-12-4-718,-10 2-2572</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0.602"/>
    </inkml:context>
    <inkml:brush xml:id="br0">
      <inkml:brushProperty name="width" value="0.05" units="cm"/>
      <inkml:brushProperty name="height" value="0.05" units="cm"/>
      <inkml:brushProperty name="color" value="#008C3A"/>
    </inkml:brush>
  </inkml:definitions>
  <inkml:trace contextRef="#ctx0" brushRef="#br0">252 139 13190,'0'0'4266,"-19"0"-3997,-140 0 1196,85 11-1025,130-8 609,979-21-142,528-10-104,-1361 18-767,562-21 125,141 8-110,-597 3 29,76-2 459,-382 22-558,-18 0-229,-299 21-422,166-7-565,-72 3-1937</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2.339"/>
    </inkml:context>
    <inkml:brush xml:id="br0">
      <inkml:brushProperty name="width" value="0.05" units="cm"/>
      <inkml:brushProperty name="height" value="0.05" units="cm"/>
      <inkml:brushProperty name="color" value="#008C3A"/>
    </inkml:brush>
  </inkml:definitions>
  <inkml:trace contextRef="#ctx0" brushRef="#br0">240 138 1409,'0'0'19361,"0"-10"-19012,0-117 2439,0 126-2668,-6 14-211,-9 18 96,1 2 0,1 0 0,2 0 0,1 1-1,2 0 1,2 1 0,-3 35 0,-2 256 25,11-272-43,0 331-176,-22-386-772,10-2-151,1-1 1,0 0-1,0 0 0,-20-12 0,-8-8-9240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2.743"/>
    </inkml:context>
    <inkml:brush xml:id="br0">
      <inkml:brushProperty name="width" value="0.05" units="cm"/>
      <inkml:brushProperty name="height" value="0.05" units="cm"/>
      <inkml:brushProperty name="color" value="#008C3A"/>
    </inkml:brush>
  </inkml:definitions>
  <inkml:trace contextRef="#ctx0" brushRef="#br0">0 14 14871,'0'0'7686,"1"-1"-7656,-1 0 0,1 0 0,-1 0 0,1 0 0,0 1 0,-1-1 0,1 0 0,0 0-1,0 1 1,-1-1 0,1 0 0,0 1 0,0-1 0,0 1 0,0-1 0,0 1 0,1-1 0,12 3-28,1 1-1,-1 1 1,-1 0-1,1 0 1,-1 2 0,0 0-1,0 0 1,23 16 0,-6-5-17,9 6-42,45 22 140,-78-43-381,0 1 0,1-1 0,-1 0 0,1-1 1,-1 0-1,1 0 0,0 0 0,0-1 0,-1 0 0,1 0 0,9-2 1,-13 1-120,0 0 0,0 0 0,0-1 0,0 1 0,0-1 0,0 1 1,0-1-1,-1 0 0,1 0 0,-1 0 0,0-1 0,1 1 0,-1 0 1,0-1-1,2-4 0,11-23-6874</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3.103"/>
    </inkml:context>
    <inkml:brush xml:id="br0">
      <inkml:brushProperty name="width" value="0.05" units="cm"/>
      <inkml:brushProperty name="height" value="0.05" units="cm"/>
      <inkml:brushProperty name="color" value="#008C3A"/>
    </inkml:brush>
  </inkml:definitions>
  <inkml:trace contextRef="#ctx0" brushRef="#br0">200 43 12950,'0'0'9972,"37"-42"-9939,-37 55-130,0 9 97,-4 6 81,-25 2-49,-4 0-16,-9-2-32,1-2-145,-1-2-991,-3-11-2930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7.432"/>
    </inkml:context>
    <inkml:brush xml:id="br0">
      <inkml:brushProperty name="width" value="0.05" units="cm"/>
      <inkml:brushProperty name="height" value="0.05" units="cm"/>
      <inkml:brushProperty name="color" value="#004F8B"/>
    </inkml:brush>
  </inkml:definitions>
  <inkml:trace contextRef="#ctx0" brushRef="#br0">21 273 16600,'0'0'4338,"-3"-17"-3213,0 5-1068,-1-3 125,0-1-1,1 0 0,0-19 0,3 31-136,0-1-1,0 0 1,0 1-1,0-1 1,1 0-1,0 1 0,0-1 1,0 0-1,0 1 1,1-1-1,0 1 1,0 0-1,0 0 1,1-1-1,-1 1 1,1 1-1,6-8 0,1 3-16,1 1-1,0-1 0,0 2 0,0 0 0,1 0 0,0 1 0,0 0 0,1 1 0,0 1 0,-1 0 0,19-2 0,21 0-46,80 3 0,-90 2 23,40 1-158,95-2-3099,-172-1-186</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4.799"/>
    </inkml:context>
    <inkml:brush xml:id="br0">
      <inkml:brushProperty name="width" value="0.05" units="cm"/>
      <inkml:brushProperty name="height" value="0.05" units="cm"/>
      <inkml:brushProperty name="color" value="#008C3A"/>
    </inkml:brush>
  </inkml:definitions>
  <inkml:trace contextRef="#ctx0" brushRef="#br0">2 2 16600,'-1'-1'6673,"8"4"-6421,237 122-94,259 147-86,-495-268-83,-1-1-5,-1 0-1,0 1 1,0-1 0,0 1 0,0 1-1,0-1 1,-1 1 0,10 10-1,-51-21-1997,-12-13-286,4-6-2112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5.212"/>
    </inkml:context>
    <inkml:brush xml:id="br0">
      <inkml:brushProperty name="width" value="0.05" units="cm"/>
      <inkml:brushProperty name="height" value="0.05" units="cm"/>
      <inkml:brushProperty name="color" value="#008C3A"/>
    </inkml:brush>
  </inkml:definitions>
  <inkml:trace contextRef="#ctx0" brushRef="#br0">850 67 13654,'0'0'8105,"-2"-11"-7523,-6-33-81,2 33 24,1 14-550,4-2 67,-9 8-37,0 1 0,0 0 1,1 1-1,1 0 0,-12 17 0,-10 15 23,-65 76 100,-4-4 1,-6-5 0,-163 134 0,260-238-126,-141 121 164,144-127 32,3-12-245,4-17-1873,1 14-1090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7.353"/>
    </inkml:context>
    <inkml:brush xml:id="br0">
      <inkml:brushProperty name="width" value="0.05" units="cm"/>
      <inkml:brushProperty name="height" value="0.05" units="cm"/>
      <inkml:brushProperty name="color" value="#008C3A"/>
    </inkml:brush>
  </inkml:definitions>
  <inkml:trace contextRef="#ctx0" brushRef="#br0">5 0 19113,'0'0'5522,"-1"1"-5506,1-1-1,0 1 1,-1 0-1,1-1 1,-1 1-1,1 0 1,0 0-1,-1-1 1,1 1-1,0 0 1,0 0-1,0-1 1,0 1-1,0 0 1,-1 0-1,1-1 1,1 1-1,-1 0 1,0 0-1,0 0 1,0-1-1,0 1 0,0 0 1,1 0-1,-1-1 1,0 1-1,1 0 1,-1-1-1,1 1 1,-1 0-1,0-1 1,1 1-1,-1 0 1,1-1-1,1 2 1,16 16-25,1 0 1,0-1-1,30 19 0,2 2 25,53 43-30,-2-3-98,132 131 1,-225-201 22,-7-6 41,1 0 0,-1 0 0,0 0 0,0 0-1,0 1 1,0-1 0,0 0 0,0 1 0,-1 0-1,1-1 1,-1 1 0,2 4 0,-3-7-99,-18-22-2206,-6-3-2644,0-1-6974</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7.739"/>
    </inkml:context>
    <inkml:brush xml:id="br0">
      <inkml:brushProperty name="width" value="0.05" units="cm"/>
      <inkml:brushProperty name="height" value="0.05" units="cm"/>
      <inkml:brushProperty name="color" value="#008C3A"/>
    </inkml:brush>
  </inkml:definitions>
  <inkml:trace contextRef="#ctx0" brushRef="#br0">679 73 5747,'0'0'15580,"3"-12"-14886,8-36-187,-8 36 525,-4 15-944,0 0-91,0 0 0,0 0 0,-1 1 0,0-1 0,0 0 0,1 0 0,-2-1 0,1 1 0,0 0 0,0-1 0,-1 1-1,0-1 1,1 0 0,-4 3 0,-13 11-2,-228 257 111,158-167-79,-178 162 1,236-240 38,22-20-153,23-18-498,22-15-2264,9-4-4904</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2:58.188"/>
    </inkml:context>
    <inkml:brush xml:id="br0">
      <inkml:brushProperty name="width" value="0.05" units="cm"/>
      <inkml:brushProperty name="height" value="0.05" units="cm"/>
      <inkml:brushProperty name="color" value="#008C3A"/>
    </inkml:brush>
  </inkml:definitions>
  <inkml:trace contextRef="#ctx0" brushRef="#br0">1 1 15447,'0'0'6723,"0"0"-6702,0 0-1,0 0 1,0 0-1,1 0 1,-1 0-1,0 0 1,0 1-1,0-1 1,0 0-1,0 0 1,0 0-1,0 0 1,1 1-1,-1-1 1,0 0-1,0 0 1,0 0-1,0 0 1,0 1-1,0-1 1,0 0-1,0 0 1,0 0-1,0 0 1,0 1-1,0-1 1,0 0-1,0 0 1,0 0-1,0 1 1,0-1-1,0 0 1,0 0-1,0 0 1,0 0-1,-1 1 1,1-1-1,0 0 1,0 0 0,0 0-1,0 0 1,0 0-1,0 1 1,-1-1-1,1 0 1,0 0-1,0 0 1,498 0 91,-493 0-231,-8-1 190,-18-2-23,-29 0-4925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3:00.023"/>
    </inkml:context>
    <inkml:brush xml:id="br0">
      <inkml:brushProperty name="width" value="0.05" units="cm"/>
      <inkml:brushProperty name="height" value="0.05" units="cm"/>
      <inkml:brushProperty name="color" value="#008C3A"/>
    </inkml:brush>
  </inkml:definitions>
  <inkml:trace contextRef="#ctx0" brushRef="#br0">0 588 8884,'4'-3'14541,"27"-26"-14160,28-30-411,-3-3 1,-3-2 0,-2-2-1,60-106 1,-27 47 61,-78 118 1,-1 11-26,-2 26-37,-6 41 71,-1 95-132,4-113-389,12-54 151,-2-2 339,-1 0 0,1 0 0,0-1-1,-1 0 1,0-1 0,0 0 0,0 0-1,-1-1 1,0 0 0,0-1 0,0 0 0,-1 0-1,0-1 1,0 0 0,7-12 0,11-16 50,-1-1 0,21-48 0,-41 77-2,-2 5 29,0 0-1,0-1 0,-1 1 0,0 0 1,1 0-1,-1-1 0,0 1 0,0-5 1,-1 8 25,1 0-56,-1 0-58,0 0 0,0 0 1,1 0-1,-1 0 0,0 0 1,0 0-1,0 0 0,0 1 1,1-1-1,-1 0 0,0 0 1,0 0-1,0 0 0,0 0 1,1 0-1,-1 0 0,0 1 1,0-1-1,0 0 0,0 0 1,0 0-1,0 0 0,0 1 0,1-1 1,-1 0-1,0 0 0,0 0 1,0 1-1,0-1 0,0 0 1,0 0-1,0 0 0,0 1 1,0-1-1,0 0 0,0 0 1,0 0-1,0 0 0,0 1 1,0-1-1,0 0 0,0 0 1,-1 1-1,1 1-26,-1 35-80,0-16 91,1 0 0,1 0 1,0 0-1,9 39 0,-9-55 16,1 0 0,-1 0 0,1 0 1,1-1-1,-1 1 0,1 0 0,-1-1 0,1 0 0,0 0 0,1 0 0,-1 0 0,1 0 0,0 0 0,0-1 0,0 0 0,0 0 1,0 0-1,1 0 0,-1-1 0,1 0 0,0 0 0,0 0 0,0 0 0,0-1 0,6 1 0,1 1-4,0-1-1,1-1 0,-1 0 1,22-2-1,-32 1-134,0 0 0,0 0-1,0 0 1,0 0 0,0-1-1,0 1 1,0-1 0,0 1 0,0-1-1,0 0 1,-1 0 0,1 0-1,0 0 1,0 0 0,-1 0 0,1 0-1,0 0 1,-1-1 0,1 1-1,-1-1 1,0 1 0,0-1 0,1 0-1,-1 1 1,0-1 0,0 0-1,0 0 1,-1 0 0,1 1-1,0-1 1,-1 0 0,1 0 0,-1 0-1,0-4 1,0-9-5228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3:01.313"/>
    </inkml:context>
    <inkml:brush xml:id="br0">
      <inkml:brushProperty name="width" value="0.05" units="cm"/>
      <inkml:brushProperty name="height" value="0.05" units="cm"/>
      <inkml:brushProperty name="color" value="#008C3A"/>
    </inkml:brush>
  </inkml:definitions>
  <inkml:trace contextRef="#ctx0" brushRef="#br0">0 155 8180,'0'0'9844,"15"0"-8777,87-3-427,1158-31 1751,-111 2-2201,191-1 31,-1134 33-208,461-5 46,-642 2-73,-32-1-520,-47-4-1265,41 6 1158,-53-9-3684,-18-8-5813</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3:03.047"/>
    </inkml:context>
    <inkml:brush xml:id="br0">
      <inkml:brushProperty name="width" value="0.05" units="cm"/>
      <inkml:brushProperty name="height" value="0.05" units="cm"/>
      <inkml:brushProperty name="color" value="#008C3A"/>
    </inkml:brush>
  </inkml:definitions>
  <inkml:trace contextRef="#ctx0" brushRef="#br0">286 48 12678,'0'0'8833,"-2"-4"-8145,1 1-470,1 2-165,0 0 0,0 0-1,-1 1 1,1-1 0,0 0-1,0 0 1,-1 0 0,1 0-1,-1 1 1,1-1 0,-1 0-1,1 0 1,-1 1 0,1-1-1,-1 0 1,1 1-1,-1-1 1,0 0 0,0 1-1,1-1 1,-1 1 0,0-1-1,0 1 1,0 0 0,1-1-1,-1 1 1,0 0 0,-1-1-1,1 1 151,1 31-246,-1-10 20,1 0-1,1 1 1,1-1-1,1 0 1,6 24-1,21 46-50,-16-56 3,-2 0 0,-2 1 0,-1 0 1,-2 1-1,5 64 0,-12-100 63,-1 0 0,0 0-1,1 0 1,-1 0 0,0 0 0,0-1-1,0 1 1,1 0 0,-1-1 0,0 1-1,0 0 1,0-1 0,0 1 0,0-1 0,0 1-1,0-1 1,0 0 0,0 0 0,-1 1-1,1-1 1,0 0 0,0 0 0,0 0-1,0 0 1,0 0 0,0 0 0,0 0-1,0-1 1,-1 1 0,1 0 0,-1-1 0,-6 0-30,-8 1 57,-1-1 0,1-1-1,0-1 1,0-1 0,0 0 0,0 0 0,1-2 0,0 0 0,0-1 0,0 0 0,1-1 0,-23-18 0,27 19-4,2 0-1,-1 0 1,1-1 0,0-1-1,1 1 1,0-1-1,0-1 1,1 1 0,0-1-1,1 0 1,0-1 0,1 1-1,0-1 1,0 0-1,1 0 1,1 0 0,0 0-1,0 0 1,0-14 0,2-197 483,0 220-497,1 1-1,-1-1 1,0 1 0,1-1-1,-1 1 1,1-1-1,-1 1 1,1-1-1,0 1 1,-1 0-1,1-1 1,0 1-1,0 0 1,0 0 0,0-1-1,0 1 1,0 0-1,1 0 1,-1 0-1,0 0 1,0 1-1,1-1 1,-1 0-1,1 0 1,-1 1-1,1-1 1,-1 1 0,1-1-1,2 1 1,52-7-80,-46 7 85,328 10-67,-206-2 29,-107-6 18,8 0-90,1-1 0,45-5 1,-78 4 57,0 0 1,1 0 0,-1 0 0,0 0 0,0 0 0,0 0 0,0-1 0,0 1 0,1-1 0,-1 1 0,0-1 0,0 1 0,0-1 0,0 1 0,0-1 0,0 0 0,-1 0-1,1 0 1,0 1 0,0-1 0,0 0 0,-1 0 0,1 0 0,0 0 0,-1 0 0,1 0 0,-1 0 0,1 0 0,-1-1 0,0 1 0,1 0 0,-1 0 0,0 0 0,0 0 0,0 0-1,0-1 1,0 1 0,0 0 0,0 0 0,0 0 0,0-1 0,-1 1 0,1 0 0,0 0 0,-1 0 0,1 0 0,-1 0 0,1 0 0,-1 0 0,0 0 0,1 0 0,-1 0-1,0 0 1,0 0 0,0 0 0,0 1 0,1-1 0,-1 0 0,0 1 0,0-1 0,0 0 0,-2 0 0,-14-1-1319,6 0-2480,2 0-3799</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3:03.496"/>
    </inkml:context>
    <inkml:brush xml:id="br0">
      <inkml:brushProperty name="width" value="0.05" units="cm"/>
      <inkml:brushProperty name="height" value="0.05" units="cm"/>
      <inkml:brushProperty name="color" value="#008C3A"/>
    </inkml:brush>
  </inkml:definitions>
  <inkml:trace contextRef="#ctx0" brushRef="#br0">489 27 14439,'0'0'7622,"-20"-5"-7257,-66-14-199,81 18-160,0 0 1,0 1 0,0 0-1,0 0 1,1 0 0,-1 1-1,0-1 1,0 1 0,1 0-1,-1 1 1,0-1 0,1 1-1,-1 0 1,1 0 0,0 0-1,0 1 1,0 0 0,-8 5-1,2 0 12,-12 8 31,2 1 1,0 1-1,1 0 1,1 2 0,1 0-1,0 1 1,2 0-1,0 1 1,2 1-1,0 0 1,-12 33 0,12-19 6,0 1 0,3 0 1,1 1-1,2 0 1,1 0-1,0 73 1,6-96-60,1-1 0,0 0 1,1 0-1,1 1 0,0-1 1,1-1-1,1 1 0,0-1 1,1 0-1,0 0 0,1 0 1,1-1-1,0 0 0,1 0 1,0-1-1,1 0 0,0-1 1,1 0-1,15 11 0,1 3 2,2-3 1,0 0-1,1-1 0,1-2 0,1-2 0,1 0 1,0-3-1,1 0 0,62 15 0,-101-31-152,0 0-1,1-1 0,-1 0 1,0 1-1,1-2 1,-5-3-1,-6-4-750,-23-16-2421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3:03.880"/>
    </inkml:context>
    <inkml:brush xml:id="br0">
      <inkml:brushProperty name="width" value="0.05" units="cm"/>
      <inkml:brushProperty name="height" value="0.05" units="cm"/>
      <inkml:brushProperty name="color" value="#008C3A"/>
    </inkml:brush>
  </inkml:definitions>
  <inkml:trace contextRef="#ctx0" brushRef="#br0">9 49 16408,'0'0'7245,"-2"-8"-6796,-3-24-265,3 24-184,9 12-70,169 88 54,144 81-210,-315-171-184,6 5 410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7.807"/>
    </inkml:context>
    <inkml:brush xml:id="br0">
      <inkml:brushProperty name="width" value="0.05" units="cm"/>
      <inkml:brushProperty name="height" value="0.05" units="cm"/>
      <inkml:brushProperty name="color" value="#004F8B"/>
    </inkml:brush>
  </inkml:definitions>
  <inkml:trace contextRef="#ctx0" brushRef="#br0">113 1 16712,'0'0'5373,"-2"16"-5328,1-13-44,-1 14 26,1-1-1,0 1 1,1 0-1,0-1 1,2 1-1,3 22 1,11 21-88,-3 1 0,-3 0 0,-3 0 1,0 117-1,-7-175-45,-1 0 0,0 0-1,1 0 1,-1 0 0,0 0 0,-1 0 0,1 0 0,0 0 0,-1-1 0,0 1 0,1-1 0,-1 1-1,0-1 1,0 1 0,-1-1 0,1 0 0,0 0 0,-1 0 0,1-1 0,-1 1 0,-4 2 0,-4 1-1156,0 0 0,0 0 0,-1-2 0,-15 4 0,-25 5-8729</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3:04.255"/>
    </inkml:context>
    <inkml:brush xml:id="br0">
      <inkml:brushProperty name="width" value="0.05" units="cm"/>
      <inkml:brushProperty name="height" value="0.05" units="cm"/>
      <inkml:brushProperty name="color" value="#008C3A"/>
    </inkml:brush>
  </inkml:definitions>
  <inkml:trace contextRef="#ctx0" brushRef="#br0">455 4 15831,'0'0'6947,"2"-3"-6835,-10 8-128,-182 176 244,-51 43 73,223-210-334,27-23-801,27-23-2877,-3 10-2100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53:04.618"/>
    </inkml:context>
    <inkml:brush xml:id="br0">
      <inkml:brushProperty name="width" value="0.05" units="cm"/>
      <inkml:brushProperty name="height" value="0.05" units="cm"/>
      <inkml:brushProperty name="color" value="#008C3A"/>
    </inkml:brush>
  </inkml:definitions>
  <inkml:trace contextRef="#ctx0" brushRef="#br0">54 10 16440,'0'0'6392,"0"0"-6388,0 0 0,0-1 0,0 1-1,0 0 1,0 0 0,0-1 0,0 1 0,0 0 0,0-1 0,0 1 0,0 0 0,0-1 0,0 1 0,0 0-1,0 0 1,0-1 0,0 1 0,0 0 0,1-1 0,-1 1 0,0 0 0,0 0 0,0-1 0,0 1 0,1 0-1,-1 0 1,0 0 0,0-1 0,1 1 0,-1 0 0,0 0 0,0 0 0,1-1 0,-1 1 0,0 0 0,0 0-1,1 0 1,-1 0 0,0 0 0,1 0 0,-1 0 0,0 0 0,0 0 0,1 0 0,-1 0 0,0 0 0,1 0-1,-1 0 1,0 0 0,1 0 0,-1 0 0,0 0 0,0 0 0,1 0 0,-1 0 0,0 1 0,1-1 0,167 165 105,-148-146-69,0 0 0,-2 1 0,0 2 1,-2 0-1,0 0 0,20 39 0,-28-42-29,0-1 0,-2 1 0,0 1 1,-1-1-1,-1 1 0,0 0 0,-2 0 0,0 0 0,-2 34 0,-2-42-12,1 0 0,-2 0-1,1-1 1,-2 1 0,1-1 0,-2 0-1,1 0 1,-1 0 0,-1-1 0,0 0 0,-1 0-1,0 0 1,0-1 0,-1 0 0,0 0-1,-1-1 1,0 0 0,-13 10 0,-17 8 215,0-2 0,-2-1 0,-59 24-1,98-46-381,-1 0 0,1 0 0,-1 0 0,0 0 0,1 0-1,-1 0 1,0-1 0,0 0 0,0 1 0,1-1-1,-5 0 1,-3 0-433,-28 0-3196</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1.260"/>
    </inkml:context>
    <inkml:brush xml:id="br0">
      <inkml:brushProperty name="width" value="0.05" units="cm"/>
      <inkml:brushProperty name="height" value="0.05" units="cm"/>
      <inkml:brushProperty name="color" value="#E71224"/>
    </inkml:brush>
  </inkml:definitions>
  <inkml:trace contextRef="#ctx0" brushRef="#br0">0 334 6227,'0'0'3815,"35"21"2687,-32-22-6336,1 1 0,-1-1 1,0 0-1,1 0 1,-1 0-1,0-1 0,0 1 1,0-1-1,0 0 1,0 0-1,0 0 1,0 0-1,0 0 0,-1 0 1,4-4-1,39-50-217,-23 27 310,40-51-7,-44 54-226,1 2 0,1 0 0,0 1 0,26-21 0,-41 41-37,0 0 0,-1 1 1,1-1-1,0 1 1,0 0-1,0 1 0,1-1 1,-1 1-1,0 0 0,1 1 1,-1-1-1,0 1 1,1 0-1,5 1 0,79 13-49,-85-13 61,150 42-202,-108-27-87,1-3 0,0-2 0,75 9 0,66-17-22,-167-4 190,-1-1-1,1-1 0,-1 0 0,0-2 1,0-1-1,33-14 0,-51 19 86,0 0 1,-1-1-1,1 0 0,-1 0 0,1 1 0,-1-1 1,0-1-1,0 1 0,0 0 0,0 0 1,0-1-1,0 1 0,-1-1 0,1 0 0,-1 1 1,2-6-1,-3 7 17,1 0 0,-1 0 0,0-1 1,0 1-1,0 0 0,0 0 0,0 0 1,0-1-1,0 1 0,0 0 0,0 0 0,-1 0 1,1-1-1,-1 1 0,1 0 0,-1 0 0,1 0 1,-1 0-1,1 0 0,-1 0 0,0 0 1,0 0-1,1 0 0,-1 0 0,0 0 0,0 1 1,0-1-1,0 0 0,0 0 0,0 1 0,0-1 1,0 1-1,0-1 0,0 1 0,-1-1 0,1 1 1,0 0-1,0 0 0,0-1 0,-3 1 1,-22-3-1368,0 1 0,-52 3 1,33 2-1439</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1.857"/>
    </inkml:context>
    <inkml:brush xml:id="br0">
      <inkml:brushProperty name="width" value="0.05" units="cm"/>
      <inkml:brushProperty name="height" value="0.05" units="cm"/>
      <inkml:brushProperty name="color" value="#E71224"/>
    </inkml:brush>
  </inkml:definitions>
  <inkml:trace contextRef="#ctx0" brushRef="#br0">0 37 6739,'0'0'7657,"0"-6"-6545,0-25 3074,0 35-4082,0 39-165,12 381 117,-7-154-1178,-5-218-2595,0-68-416</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2.415"/>
    </inkml:context>
    <inkml:brush xml:id="br0">
      <inkml:brushProperty name="width" value="0.05" units="cm"/>
      <inkml:brushProperty name="height" value="0.05" units="cm"/>
      <inkml:brushProperty name="color" value="#E71224"/>
    </inkml:brush>
  </inkml:definitions>
  <inkml:trace contextRef="#ctx0" brushRef="#br0">0 94 2177,'0'0'14684,"0"-2"-14520,0-1-1,0 1 1,1 0-1,-1-1 1,1 1-1,-1 0 1,1 0 0,0-1-1,0 1 1,0 0-1,0 0 1,2-3-1,4 2-179,1 1-1,0-1 0,0 1 1,1 1-1,-1-1 0,0 2 1,0-1-1,1 1 0,-1 0 1,0 1-1,0-1 0,1 2 1,-1-1-1,0 1 0,0 1 0,0-1 1,-1 1-1,12 6 0,-11-5-79,0 1 0,0 0 0,0 0 0,-1 1-1,0 0 1,0 0 0,0 1 0,-1-1-1,0 2 1,0-1 0,-1 1 0,0-1-1,0 2 1,-1-1 0,0 0 0,3 10-1,-5-9-72,0 0 1,-1 0-1,0 0 0,-1 0 0,-1 15 0,0 0-167,1-24 371,0 0 1,0 1-1,0-1 1,-1 1-1,1-1 1,0 1-1,0-1 1,0 0-1,0 1 1,-1-1-1,1 0 1,0 1-1,0-1 1,-1 0-1,1 1 1,0-1-1,-1 0 1,1 1-1,0-1 1,-1 0 0,1 0-1,0 1 1,-1-1-1,1 0 1,-1 0-1,1 0 1,0 0-1,-1 0 1,1 0-1,-1 1 1,1-1-1,-1 0 1,1 0-1,0 0 1,-1 0-1,1 0 1,-1-1-1,1 1 1,-1 0 0,1 0-1,0 0 1,-1 0-1,1 0 1,-1 0-1,1-1 1,0 1-1,-1 0 1,1 0-1,0-1 1,-1 1-1,1 0 1,0-1-1,-1 1 1,1 0-1,0-1 1,-1 0-1,0-4 51,0 0-1,0-1 0,0 1 0,0-1 1,1 1-1,0-1 0,0 1 0,2-9 1,-1-9 46,-1 6-31,1 1 1,1-1 0,0 0-1,1 0 1,8-23 0,-10 35-164,1 0 1,0 1 0,-1-1-1,1 1 1,1-1 0,-1 1-1,1 0 1,0 0 0,-1 0-1,2 0 1,-1 1 0,0-1-1,1 1 1,0 0 0,-1 0-1,1 0 1,1 0 0,-1 1-1,0 0 1,0 0 0,1 0-1,0 0 1,-1 1 0,7-2-1,21 1-4058,45 3-1,-32 3-5323</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2.872"/>
    </inkml:context>
    <inkml:brush xml:id="br0">
      <inkml:brushProperty name="width" value="0.05" units="cm"/>
      <inkml:brushProperty name="height" value="0.05" units="cm"/>
      <inkml:brushProperty name="color" value="#E71224"/>
    </inkml:brush>
  </inkml:definitions>
  <inkml:trace contextRef="#ctx0" brushRef="#br0">308 51 7059,'0'0'9794,"-13"-8"-8962,-39-23-402,47 29-421,0 0 1,1 1-1,-1-1 0,0 1 1,0 0-1,-1 0 0,1 0 1,0 1-1,0 0 0,0 0 1,0 0-1,0 1 0,-1-1 1,1 1-1,0 1 0,0-1 1,1 1-1,-1-1 0,0 1 1,0 1-1,1-1 0,-1 1 1,1 0-1,0 0 0,-5 4 1,0 0-84,0 1 0,0 0 0,0 1 0,1 0 0,1 0 0,-1 1 0,1 0 0,1 1 0,0-1 0,1 1 0,0 0 0,0 0 0,1 1 0,1-1 0,-1 1 0,2 0 0,0 0 0,-1 22 0,3-32-26,0-1-1,0 0 1,0 1 0,0-1 0,0 0 0,0 0-1,1 1 1,-1-1 0,0 0 0,1 0 0,-1 1-1,0-1 1,1 0 0,0 0 0,-1 0 0,1 0-1,0 0 1,0 0 0,-1 0 0,1 0 0,0 0-1,0 0 1,0 0 0,0 0 0,0-1 0,0 1 0,0 0-1,1-1 1,-1 1 0,0-1 0,0 1 0,0-1-1,1 1 1,-1-1 0,0 0 0,0 0 0,1 0-1,-1 0 1,0 0 0,1 0 0,-1 0 0,0 0-1,0 0 1,3-1 0,3 0 6,-1-1 1,1 0-1,-1-1 0,1 1 0,-1-1 1,0 0-1,8-6 0,-6 5 154,-1-1-1,0 0 0,-1 0 1,1-1-1,-1 0 0,0 0 1,-1 0-1,1-1 0,-1 0 1,0 0-1,-1-1 0,0 1 1,0-1-1,-1 0 0,0 0 1,0 0-1,-1 0 0,0 0 1,0-1-1,1-13 0,2 1 2939,-1 47-979,-1 1-2362,14 32-1337,-1-22-3864,-8-23-3084</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3.427"/>
    </inkml:context>
    <inkml:brush xml:id="br0">
      <inkml:brushProperty name="width" value="0.05" units="cm"/>
      <inkml:brushProperty name="height" value="0.05" units="cm"/>
      <inkml:brushProperty name="color" value="#E71224"/>
    </inkml:brush>
  </inkml:definitions>
  <inkml:trace contextRef="#ctx0" brushRef="#br0">0 13 9444,'0'0'4626,"9"-2"-4401,-8 2-219,3-1-12,-1 0 0,0 0 0,0 1 0,0-1 1,0 1-1,1 0 0,-1 0 0,0 0 0,4 0 0,-6 1-14,1-1 0,-1 1 0,0 0 0,0 0 0,1-1 0,-1 1 0,0 0 0,0 0-1,0 0 1,0 0 0,0 0 0,0 0 0,0 0 0,-1 0 0,1 1 0,0-1 0,-1 0 0,1 1 0,-1-1 0,1 0-1,-1 1 1,1-1 0,-1 0 0,0 1 0,0-1 0,0 1 0,0-1 0,0 0 0,0 1 0,0 2 0,-1 44-44,1 4-33,8 80-1,-7-86-884,-1-44 1185,0-40 2038,0 9-1370,1-1-1,10-55 1,-9 75-789,0 0 0,1 1 0,0-1 0,1 1-1,0 0 1,1 0 0,-1 0 0,2 1 0,-1 0 0,1 0-1,1 0 1,9-10 0,-14 17-82,0-1 0,0 0 0,0 1 0,0-1 0,0 1 0,0 0 1,1-1-1,-1 1 0,0 0 0,1 1 0,-1-1 0,1 0 0,-1 1 0,1-1 0,-1 1 0,1 0 0,-1 0 0,1 0 0,-1 0 0,1 0 0,-1 0 0,1 1 0,-1-1 0,1 1 1,-1 0-1,1 0 0,-1 0 0,0 0 0,0 0 0,1 0 0,-1 1 0,0-1 0,0 1 0,0-1 0,0 1 0,-1 0 0,1 0 0,0 0 0,-1 0 0,1 0 0,-1 0 1,0 0-1,0 0 0,0 1 0,0-1 0,1 4 0,2 8-3,-1 0 0,0 0 0,-1 0 0,0 22 1,-1-23-37,-1-1 0,2 1 0,0 0 0,0-1 0,6 16 0,-7-27-176,1 1 0,0-1 0,0 1 0,0-1 1,0 0-1,0 0 0,0 0 0,0 0 0,0 0 1,0 0-1,1-1 0,-1 1 0,0-1 0,0 1 1,1-1-1,-1 0 0,0 0 0,1 0 0,4-1 1,50-2-3430,-56 3 3559,32-7-3917</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3.808"/>
    </inkml:context>
    <inkml:brush xml:id="br0">
      <inkml:brushProperty name="width" value="0.05" units="cm"/>
      <inkml:brushProperty name="height" value="0.05" units="cm"/>
      <inkml:brushProperty name="color" value="#E71224"/>
    </inkml:brush>
  </inkml:definitions>
  <inkml:trace contextRef="#ctx0" brushRef="#br0">232 22 224,'0'0'15330,"-12"-4"-15264,-41-11-71,52 14-2,-1 1 1,1-1-1,-1 1 0,1 0 0,-1 0 0,1 0 0,-1 0 1,1 0-1,-1 0 0,1 0 0,-1 0 0,1 0 1,-1 1-1,1-1 0,0 1 0,-1-1 0,1 1 0,-1 0 1,1-1-1,0 1 0,0 0 0,-1 0 0,1 0 1,0 0-1,0 0 0,0 0 0,0 0 0,0 0 0,0 0 1,0 1-1,1-1 0,-1 0 0,0 1 0,1-1 1,-1 0-1,1 1 0,-1-1 0,0 3 0,1-2 6,0 0 0,-1 1 0,1-1 0,0 0 0,0 0 0,1 0 0,-1 0-1,0 0 1,1 0 0,-1 0 0,1 0 0,0 0 0,-1 0 0,1 0 0,0 0 0,0 0 0,0 0-1,1 0 1,-1-1 0,0 1 0,1 0 0,-1-1 0,1 1 0,2 1 0,13 5 47,1 0 1,1-1-1,30 7 1,-35-11-81,-1 0 0,1 1 0,0 1 1,-1 0-1,0 1 0,0 0 1,-1 1-1,23 17 0,-34-23 7,0-1-1,0 1 1,0 0-1,-1-1 1,1 1-1,0 0 1,0 0 0,-1-1-1,1 1 1,-1 0-1,1 0 1,-1 0-1,1 0 1,-1 0-1,0 0 1,1 0-1,-1 0 1,0 0-1,0 0 1,1 0-1,-1 0 1,0 0-1,0 0 1,0 0 0,0 0-1,-1 0 1,1 0-1,0 0 1,0 0-1,-1 0 1,1 0-1,0 0 1,-1 0-1,1 0 1,-1 0-1,1 0 1,-1 0-1,0 0 1,1-1-1,-1 1 1,0 0-1,0 0 1,1-1 0,-1 1-1,0-1 1,0 1-1,0-1 1,0 1-1,-1 0 1,-5 2 14,1 1 0,-1-1 0,0-1 0,0 1 0,-8 0 0,-70 15 464,-142 9 0,210-26-358,14-1-514,11-3-2741,30-11-7123</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4.254"/>
    </inkml:context>
    <inkml:brush xml:id="br0">
      <inkml:brushProperty name="width" value="0.05" units="cm"/>
      <inkml:brushProperty name="height" value="0.05" units="cm"/>
      <inkml:brushProperty name="color" value="#E71224"/>
    </inkml:brush>
  </inkml:definitions>
  <inkml:trace contextRef="#ctx0" brushRef="#br0">78 20 12118,'0'0'5794,"-6"-5"-5428,5 3-354,0 1 1,-1 0 0,1 0 0,-1-1 0,0 1-1,1 0 1,-1 0 0,0 1 0,0-1-1,1 0 1,-1 0 0,0 1 0,0-1-1,0 1 1,-3-1 0,3 2-9,0 0 0,1 0 0,-1-1 0,1 1 0,-1 0 0,1 1 0,0-1 0,-1 0 0,1 0 0,0 1 1,0-1-1,-1 0 0,1 1 0,0-1 0,1 1 0,-1-1 0,0 1 0,0 0 0,1-1 0,-1 1 0,1 0 0,-1 0 0,1 2 0,-4 11 21,0 0-1,1 0 0,1 0 1,1 0-1,0 1 1,1-1-1,1 0 1,0 0-1,1 1 0,0-1 1,6 16-1,6 14 17,3 0-1,26 52 0,-26-66-24,-3 1 1,0 0-1,-2 1 1,-2 0-1,13 68 0,-20 50-478,-4-95 55,2-52 389,-1 0 1,0 0-1,-1 0 1,1 0-1,-1 0 1,1 0-1,-1 0 1,0 0 0,-1 0-1,1-1 1,-1 1-1,1 0 1,-1-1-1,0 1 1,0-1-1,-3 4 1,1-5-18,1 1 0,0-1 0,0 0-1,-1 0 1,1 0 0,-1-1 0,0 1 0,1-1 0,-1 0 0,0 0 0,0 0-1,0-1 1,0 1 0,0-1 0,1 0 0,-6 0 0,-22-4-1408,4-15-1524</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4.631"/>
    </inkml:context>
    <inkml:brush xml:id="br0">
      <inkml:brushProperty name="width" value="0.05" units="cm"/>
      <inkml:brushProperty name="height" value="0.05" units="cm"/>
      <inkml:brushProperty name="color" value="#E71224"/>
    </inkml:brush>
  </inkml:definitions>
  <inkml:trace contextRef="#ctx0" brushRef="#br0">1 73 17480,'0'0'864,"215"-71"-1056,-153 70-1440,-4 1-1298,-16 0-2784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2.493"/>
    </inkml:context>
    <inkml:brush xml:id="br0">
      <inkml:brushProperty name="width" value="0.05" units="cm"/>
      <inkml:brushProperty name="height" value="0.05" units="cm"/>
      <inkml:brushProperty name="color" value="#E71224"/>
    </inkml:brush>
  </inkml:definitions>
  <inkml:trace contextRef="#ctx0" brushRef="#br0">29 19 19737,'0'0'4482,"-29"-18"-4658,54 18-496,4 5-1057,-4 16-336,-17 3-5154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8.184"/>
    </inkml:context>
    <inkml:brush xml:id="br0">
      <inkml:brushProperty name="width" value="0.05" units="cm"/>
      <inkml:brushProperty name="height" value="0.05" units="cm"/>
      <inkml:brushProperty name="color" value="#004F8B"/>
    </inkml:brush>
  </inkml:definitions>
  <inkml:trace contextRef="#ctx0" brushRef="#br0">1 684 7251,'0'0'13735,"0"6"-13191,50-10-160,12-9-288,21-2-96,8 0 16,-8-2-144,-1 2-400,-20 1-849,-12-5-3649</inkml:trace>
  <inkml:trace contextRef="#ctx0" brushRef="#br0" timeOffset="1">684 131 18248,'0'0'1710,"-1"-19"-637,-6-93 2683,9 138-3800,2 1 0,0-1 1,2-1-1,1 1 0,19 45 0,9 34 70,-23-53-114,-1-1 0,3 56 1,-11-16-4183,-3-83-332</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4.988"/>
    </inkml:context>
    <inkml:brush xml:id="br0">
      <inkml:brushProperty name="width" value="0.05" units="cm"/>
      <inkml:brushProperty name="height" value="0.05" units="cm"/>
      <inkml:brushProperty name="color" value="#E71224"/>
    </inkml:brush>
  </inkml:definitions>
  <inkml:trace contextRef="#ctx0" brushRef="#br0">96 218 10245,'0'0'3094,"10"-17"-1853,31-54-502,-37 65-724,-1 1 0,0-1 0,0 0 0,-1 0 0,0 0 0,0 0-1,0 0 1,-1 0 0,1-1 0,-2 1 0,1-1 0,-1 1 0,0 0 0,-1-9 0,1-9 57,-8 22 9,0 1 0,0 0-1,0 0 1,0 1 0,1 0-1,-1 0 1,-9 2 0,13-1-40,-1 0 0,1 1 1,-1-1-1,1 1 0,0 0 1,0 1-1,-1-1 0,1 1 1,1 0-1,-1-1 0,0 2 1,1-1-1,0 0 0,-1 1 1,1 0-1,1-1 0,-1 1 1,0 0-1,1 0 0,0 1 1,0-1-1,-2 7 0,0 3-21,0 0 0,1 0 0,0 1 0,2-1 0,-1 30 0,2-41-107,0-1 1,0 1-1,1 0 1,-1-1-1,1 1 1,0-1 0,0 1-1,0-1 1,0 1-1,0-1 1,0 1-1,1-1 1,-1 0-1,1 0 1,0 0 0,-1 0-1,1 0 1,0 0-1,0 0 1,0 0-1,0-1 1,1 1-1,-1-1 1,0 0 0,1 0-1,-1 1 1,1-2-1,-1 1 1,1 0-1,0 0 1,3 0-1,10 1-762,0 0 0,1 0 0,-1-2 0,17-1 0,-16 1 97,32-2-2556</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5.339"/>
    </inkml:context>
    <inkml:brush xml:id="br0">
      <inkml:brushProperty name="width" value="0.05" units="cm"/>
      <inkml:brushProperty name="height" value="0.05" units="cm"/>
      <inkml:brushProperty name="color" value="#E71224"/>
    </inkml:brush>
  </inkml:definitions>
  <inkml:trace contextRef="#ctx0" brushRef="#br0">38 83 5587,'-6'-49'6171,"6"47"-5932,-1 0 0,1 0 1,-1 1-1,0-1 1,0 0-1,1 0 0,-1 1 1,0-1-1,0 1 1,-1-1-1,1 1 0,0-1 1,0 1-1,-1 0 1,1 0-1,-1 0 0,1-1 1,-1 1-1,1 1 1,-1-1-1,0 0 0,-3-1 1,4 2 760,5 2-1168,0 0 171,0 0-1,1-1 1,-1 0-1,1 1 1,-1-1-1,8 0 1,-8 0-5,48 7-991,0-2 0,1-3 0,-1-2 0,60-7 0,-123 6 3767,10 0-2721,-1-1-1,1 1 1,0 0-1,-1 0 1,1 0 0,-1 0-1,1 0 1,-1 0-1,1 0 1,0 0-1,-1 1 1,1-1 0,0 0-1,-1 1 1,1-1-1,0 1 1,-1 0-1,1-1 1,0 1 0,0 0-1,0 0 1,0 0-1,-1 0 1,1 0-1,1 0 1,-1 0 0,0 0-1,0 0 1,0 0-1,0 1 1,1-1-1,-1 0 1,1 1 0,-1-1-1,1 0 1,-1 1-1,1-1 1,0 0-1,0 1 1,0-1 0,-1 1-1,2 1 1,-6 30 1,2 1 0,1 0 0,4 42 0,-2-71-103,1 0 0,0 0 1,0 0-1,0 0 0,1-1 1,-1 1-1,1 0 0,0-1 0,1 1 1,-1-1-1,1 0 0,0 1 1,0-1-1,0-1 0,0 1 1,1 0-1,-1-1 0,1 0 1,0 0-1,0 0 0,0 0 0,1 0 1,-1-1-1,1 0 0,-1 0 1,1 0-1,5 1 0,5 1-405,1 0 1,-1-1-1,1-1 0,0 0 0,0-2 0,-1 1 0,22-4 0,-4-4-1776,-14-9-1724</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5.970"/>
    </inkml:context>
    <inkml:brush xml:id="br0">
      <inkml:brushProperty name="width" value="0.05" units="cm"/>
      <inkml:brushProperty name="height" value="0.05" units="cm"/>
      <inkml:brushProperty name="color" value="#E71224"/>
    </inkml:brush>
  </inkml:definitions>
  <inkml:trace contextRef="#ctx0" brushRef="#br0">33 10 8612,'0'0'5853,"-17"-9"-3449,34 130-1953,-15-88-492,-1-24-119,0 0-1,-1 1 1,0-1 0,0 1-1,-1-1 1,-3 18 0,3-26 101,1 0-1,-1 0 1,1 0 0,-1-1 0,1 1 0,-1 0 0,0 0 0,1-1 0,-1 1-1,0-1 1,1 1 0,-1 0 0,0-1 0,0 1 0,0-1 0,1 0 0,-1 1-1,0-1 1,0 0 0,-2 1 0,-11 0-6199</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7.154"/>
    </inkml:context>
    <inkml:brush xml:id="br0">
      <inkml:brushProperty name="width" value="0.05" units="cm"/>
      <inkml:brushProperty name="height" value="0.05" units="cm"/>
      <inkml:brushProperty name="color" value="#E71224"/>
    </inkml:brush>
  </inkml:definitions>
  <inkml:trace contextRef="#ctx0" brushRef="#br0">3 50 11765,'0'0'6905,"0"-10"-6150,-1-8-629,0-4 792,4 45-682,2 3-242,1 0-1,1 0 0,11 26 0,-6-19 5,9 42-1,-11-3 1,-2 2-1,-5 128 1,-3-135-140,0-67 203,7 0-55,42-1-123,60-11 1,-2-5-3335,-41 6-2547,-27 4-4447</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7.774"/>
    </inkml:context>
    <inkml:brush xml:id="br0">
      <inkml:brushProperty name="width" value="0.05" units="cm"/>
      <inkml:brushProperty name="height" value="0.05" units="cm"/>
      <inkml:brushProperty name="color" value="#E71224"/>
    </inkml:brush>
  </inkml:definitions>
  <inkml:trace contextRef="#ctx0" brushRef="#br0">113 342 11013,'0'0'7793,"6"-11"-7684,1-2-55,1-1 15,0-1 0,0 0 0,-2-1 0,0 1 0,-1-1 0,0-1 0,2-19 0,-6-97 214,-1 132-264,0-1 1,0 1-1,0-1 1,-1 1 0,1-1-1,0 1 1,-1-1-1,1 1 1,-1-1-1,1 1 1,-1-1-1,1 1 1,-1 0 0,0-1-1,0 1 1,0 0-1,0 0 1,0 0-1,0 0 1,0 0-1,0 0 1,0 0 0,-1 0-1,1 0 1,-2-1-1,-1 1 6,1 0-1,-1 0 0,0 0 0,1 0 1,-1 1-1,0-1 0,0 1 0,0 0 0,1 0 1,-6 1-1,2 0-29,0 0 0,-1 0 0,1 1 0,1 0 0,-1 0 0,0 1 0,0 0 0,1 0 0,0 0 0,-12 9 0,15-8-6,0 0 0,0 0 0,1 0 0,-1 0 0,1 0 0,0 0 0,0 1 0,0-1 0,1 1 0,0 0 0,0-1 0,0 1 0,0 0 0,1 0 0,0-1 0,0 1 0,0 0 0,0 0 1,1 0-1,2 8 0,-1-6-17,0 1 0,0-1 0,1 1 0,0-1 0,1 0 0,-1 0 0,1 0 0,1-1 0,-1 1 0,1-1 0,8 8 0,-3-5-160,1 0-1,-1-2 0,1 1 1,1-1-1,-1-1 0,1 0 1,0 0-1,0-1 0,1-1 1,25 5-1,-2-4-724,0-2 1,67-3 0,-71-1 435,0-2 1,0-1 0,-1-1-1,0-2 1,0-1 0,0-2-1,-1 0 1,-1-2 0,0-2-1,41-25 1,-65 36 594,-1-1 1,0 1-1,0-1 1,0 0-1,0 0 1,-1-1-1,1 1 1,-1-1-1,0 0 1,-1 0-1,1 0 1,-1 0-1,0 0 1,0 0-1,0-1 1,-1 1-1,0 0 1,0-1-1,-1 1 1,1-1-1,-1 0 1,0 1-1,-1-9 1,0 12 8,1 0 0,0 1 0,0-1 0,-1 0 0,1 0 0,-1 1 0,0-1 0,1 1 1,-1-1-1,0 0 0,0 1 0,0 0 0,0-1 0,0 1 0,0-1 0,-1 1 0,1 0 0,0 0 0,-1 0 0,-1-1 1,-2-2 122,-1 1 0,0 0 0,1 0 0,-2 0 1,-9-2-1,-4 0 217,-1 0-1,-34-1 1,45 4-408,-1 2 0,1-1 0,-1 1 0,1 1 0,-1 0 0,1 1 0,-1 0 0,-14 4 0,21-4-71,0 1-1,-1-1 1,1 1-1,0 0 1,0 0-1,1 0 1,-1 0-1,0 1 0,1-1 1,0 1-1,0 0 1,0 0-1,1 0 1,-1 0-1,1 1 1,0-1-1,0 1 1,0-1-1,-1 8 1,0 1-75,1-1 1,1 1 0,0-1 0,0 1 0,2 18 0,0-2-635,-1-27 621,0-1 1,0 0-1,0 1 1,1-1 0,-1 1-1,0-1 1,1 1-1,-1-1 1,1 0 0,-1 1-1,1-1 1,0 0-1,0 0 1,-1 0 0,1 1-1,0-1 1,0 0 0,0 0-1,0 0 1,0 0-1,1 0 1,-1-1 0,0 1-1,0 0 1,1-1-1,-1 1 1,0 0 0,1-1-1,-1 0 1,0 1-1,3-1 1,51 4-4770,-40-5 2975,23 1-5525</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8.310"/>
    </inkml:context>
    <inkml:brush xml:id="br0">
      <inkml:brushProperty name="width" value="0.05" units="cm"/>
      <inkml:brushProperty name="height" value="0.05" units="cm"/>
      <inkml:brushProperty name="color" value="#E71224"/>
    </inkml:brush>
  </inkml:definitions>
  <inkml:trace contextRef="#ctx0" brushRef="#br0">1 162 5106,'0'0'12593,"6"-9"-11948,21-26-586,-26 34-63,0 0-1,0 1 1,0-1-1,0 1 1,0-1-1,0 1 1,0 0-1,0-1 1,0 1-1,0 0 1,0 0-1,0 0 1,0 0-1,0 0 1,0 0-1,0 0 1,1 0-1,-1 0 1,0 0-1,0 1 1,0-1-1,0 0 1,0 1-1,0-1 1,0 1-1,0-1 1,0 1-1,0-1 1,-1 1-1,1 0 1,0-1-1,0 1 1,0 0-1,-1 0 1,1 0 0,0 0-1,-1 0 1,1-1-1,0 3 1,2 0-4,15 14-119,1 0-555,0 0 1,31 20-1,-46-34 589,1 0 0,0 0-1,0 0 1,0-1 0,0 0 0,1 0 0,-1 0 0,1-1-1,-1 0 1,1 0 0,-1 0 0,1 0 0,0-1 0,-1 0-1,1 0 1,10-2 0,-15 1 104,0 0 0,0 1 0,0-1 0,0 0-1,0 1 1,0-1 0,0 0 0,0 0 0,0 0 0,0 0 0,-1 0 0,1 0 0,0 0 0,-1 0 0,1-1-1,0 1 1,-1 0 0,0 0 0,1 0 0,-1-1 0,0 1 0,1 0 0,-1 0 0,0-3 0,0-37 931,0 30-532,0 3-244,1 1 1,-2-1 0,1 1-1,-1-1 1,0 0 0,-1 1-1,0 0 1,0-1 0,-1 1 0,0 0-1,0 0 1,0 0 0,-1 1-1,0-1 1,0 1 0,-1 0-1,0 0 1,0 0 0,0 1-1,-1-1 1,0 1 0,-12-8-1,44 16-340,0-1-1,35-2 0,-30 1 40,205-1-593,-238 29 819,-16 15 229,15-38-281,0 0-1,0 1 1,0-1-1,1 1 1,0 0-1,1 0 1,-1 0-1,0 13 1,2-13-25,-1-1 0,2 0-1,-1 1 1,1-1 0,0 0 0,0 0 0,3 7 0,-3-11-33,0 1 1,1-1-1,-1 0 1,1 0-1,-1 0 1,1-1-1,0 1 1,0 0-1,0-1 1,0 1-1,0-1 1,0 1-1,1-1 1,-1 0-1,0 0 1,0 0-1,1 0 1,-1-1-1,1 1 1,2 0-1,21 3-1187,-1-1-1,1-1 0,31-1 1,-54-1 953,33 0-5259</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9"/>
    </inkml:context>
    <inkml:brush xml:id="br0">
      <inkml:brushProperty name="width" value="0.05" units="cm"/>
      <inkml:brushProperty name="height" value="0.05" units="cm"/>
      <inkml:brushProperty name="color" value="#E71224"/>
    </inkml:brush>
  </inkml:definitions>
  <inkml:trace contextRef="#ctx0" brushRef="#br0">0 49 12550,'0'0'3860,"13"-2"-2902,-3 1-933,-1-1 0,1 1-1,-1 1 1,1 0 0,17 2 0,-22-1-38,-1 0 0,0 0-1,1 0 1,-1 1 0,0 0 0,0 0 0,0 0 0,0 0-1,-1 0 1,1 1 0,0 0 0,-1 0 0,0 0-1,0 0 1,0 0 0,0 0 0,0 1 0,4 7 0,-2-1-29,0 0 0,-1 1 0,0 0 1,0-1-1,-1 1 0,2 18 1,-4-25 16,0 0 0,-1 1 1,1-1-1,-1 0 1,0 1-1,-1-1 0,1 1 1,-1-1-1,0 0 0,0 0 1,0 1-1,0-1 1,-1 0-1,0 0 0,1 0 1,-2 0-1,1-1 0,0 1 1,-4 4-1,-27 20-127,32-27 216,1-13 1097,0 0-1121,1 0 0,0 0 0,1 0 0,0 1 0,1-1 0,1 1 0,0-1 0,0 1 0,1 0 0,0 0 0,1 1 0,0 0 0,1 0 0,0 0 0,0 1 0,1 0 0,0 0 0,12-8 0,-8 6-1,0 1-1,0 0 1,2 1-1,26-14 1,-34 20-31,-1 0 0,1 1 0,0-1 0,-1 1 0,1 1 0,0-1 0,1 1 0,-1 0 0,0 1-1,0-1 1,0 1 0,0 1 0,1-1 0,-1 1 0,10 2 0,-14-2-19,0 0 0,-1 0 0,1 1 0,0-1 0,-1 1-1,1-1 1,-1 1 0,0-1 0,1 1 0,-1 0 0,0-1 0,0 1 0,0 0-1,0 0 1,-1 0 0,1 0 0,0 0 0,-1 0 0,1 0 0,-1 0-1,0 4 1,3 49-69,-3-46 106,0 9 11,-1-11-14,1 1-1,0-1 0,0 0 0,1 0 1,0 0-1,3 10 0,-3-16-65,-1 1 1,1 0-1,0 0 0,0 0 0,1 0 0,-1-1 1,0 1-1,0-1 0,1 1 0,-1-1 0,1 1 0,0-1 1,-1 0-1,1 0 0,0 0 0,0 0 0,-1 0 1,1 0-1,0 0 0,0-1 0,0 1 0,0-1 1,0 1-1,0-1 0,0 0 0,4 0 0,4 1-73,0-1 1,-1 0-1,1-1 0,0 0 0,0-1 0,-1 0 0,1-1 0,-1 0 0,0 0 1,0-1-1,16-8 0,-19 8 112,-1 1-1,1-1 1,-1 0 0,0-1-1,0 1 1,0-1 0,-1 0-1,0 0 1,0 0 0,0-1-1,0 1 1,-1-1 0,0 0-1,0 0 1,-1 0 0,1-1-1,-1 1 1,1-8 0,1-18 406,-1 15 1897,-2 45-1655,-1 120-519,0-84-4542</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49.365"/>
    </inkml:context>
    <inkml:brush xml:id="br0">
      <inkml:brushProperty name="width" value="0.05" units="cm"/>
      <inkml:brushProperty name="height" value="0.05" units="cm"/>
      <inkml:brushProperty name="color" value="#E71224"/>
    </inkml:brush>
  </inkml:definitions>
  <inkml:trace contextRef="#ctx0" brushRef="#br0">30 41 14182,'0'0'8004,"-29"-41"-7828,29 52-4466,4 10 2033,0-1-3313</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50.166"/>
    </inkml:context>
    <inkml:brush xml:id="br0">
      <inkml:brushProperty name="width" value="0.05" units="cm"/>
      <inkml:brushProperty name="height" value="0.05" units="cm"/>
      <inkml:brushProperty name="color" value="#E71224"/>
    </inkml:brush>
  </inkml:definitions>
  <inkml:trace contextRef="#ctx0" brushRef="#br0">1 145 2417,'0'0'12859,"26"5"-12021,86 17-747,-108-22-101,-1 1 1,0 0-1,0 0 0,0 0 1,0 0-1,0 0 1,0 1-1,0-1 0,0 1 1,0 0-1,0 0 1,-1 0-1,1 0 0,-1 0 1,0 0-1,0 1 1,1-1-1,-1 1 0,-1 0 1,4 5-1,-4-3-54,1 1 0,-1-1 1,-1 0-1,1 1 0,-1-1 0,0 0 0,0 1 0,-2 9 1,0 9-922,2-24 1002,0 0 1,0 1-1,0-1 1,-1 0-1,1 0 0,0 0 1,0 1-1,-1-1 1,1 0-1,0 0 0,0 0 1,-1 0-1,1 0 1,0 0-1,-1 1 0,1-1 1,0 0-1,0 0 1,-1 0-1,1 0 0,0 0 1,-1 0-1,1 0 1,0 0-1,-1 0 0,1 0 1,0 0-1,0-1 1,-1 1-1,1 0 0,0 0 1,-1 0-1,1 0 1,0 0-1,0 0 1,-1-1-1,1 1 0,0 0 1,0 0-1,0 0 1,-1-1-1,1 1 0,0 0 1,0 0-1,0-1 1,-1 1-1,1 0 0,0 0 1,0-1-1,0 1 1,0 0-1,0-1 0,0 1 1,0 0-1,0-1 1,0 1-1,0 0 0,0 0 1,0-1-1,0 1 1,0 0-1,0-1 0,0-25 225,-1 13 33,1-1 0,0 1 0,1 0 0,5-21 0,-5 29-236,0 1 1,1 0-1,0 0 1,0 0 0,0 0-1,0 1 1,1-1-1,-1 0 1,1 1 0,0 0-1,0-1 1,0 1-1,1 0 1,-1 1 0,1-1-1,-1 1 1,9-5 0,-6 3-3,1 1 1,0 0-1,0 0 1,0 0-1,0 1 1,0 0-1,1 0 1,-1 1-1,1 0 1,-1 0-1,1 1 1,-1 0 0,12 1-1,-18 0-47,0-1 1,0 1-1,0 0 0,1 0 1,-1 0-1,0 0 1,0 0-1,0 0 0,0 0 1,-1 0-1,1 1 0,0-1 1,0 0-1,-1 0 0,1 1 1,0-1-1,-1 0 0,0 1 1,1-1-1,-1 2 0,7 37-5,-5-22 33,1-10-15,-1 1-1,1-1 1,1 0 0,-1 0-1,1 0 1,1-1 0,-1 1-1,2-1 1,-1 0 0,0 0-1,12 10 1,-14-15-67,0 0 0,0 0-1,0-1 1,0 1 0,0-1 0,0 0 0,0 0 0,1 0-1,-1 0 1,0 0 0,1-1 0,-1 0 0,6 1-1,53-3-560,-43 0 434,2 1-51,1-2 1,-1-1 0,0 0-1,39-14 1,-47 13 186,0 0 0,-1-1 1,1 0-1,-1-1 0,-1-1 0,1 0 1,-1 0-1,17-18 0,-25 22 137,1-1 0,-1 0 0,-1 0 0,1-1 0,0 1 0,-1-1 0,0 1-1,-1-1 1,1 0 0,-1 1 0,0-1 0,0 0 0,-1 0 0,0 0 0,0 0 0,-1-8 0,1 0 611,-2 13-621,1 0 0,0 0 0,-1 0 0,1 0 0,0 1-1,-1-1 1,1 0 0,-1 1 0,1-1 0,-1 1 0,0 0-1,1-1 1,-1 1 0,1 0 0,-1 0 0,1 0 0,-1 0 0,0 0-1,1 1 1,-1-1 0,-2 1 0,-5-1-31,-4 1-47,0 1 0,0 0-1,0 1 1,0 0-1,0 1 1,1 0-1,-1 1 1,-21 12 0,26-13-60,0 1 0,1 0-1,0 0 1,-1 0 0,2 0 0,-1 1 0,1 1 0,0-1 0,0 1 0,1 0 0,-1 0 0,2 0 0,-1 1 0,-5 12 0,10-19-6,0 0-1,0-1 1,0 1-1,0 0 1,0-1 0,0 1-1,1 0 1,-1 0-1,0-1 1,0 1 0,0 0-1,1-1 1,-1 1-1,0 0 1,1-1 0,-1 1-1,1 0 1,-1-1-1,0 1 1,1-1 0,0 1-1,-1-1 1,1 1-1,-1-1 1,1 1 0,-1-1-1,1 0 1,0 1-1,-1-1 1,1 0 0,0 0-1,0 1 1,-1-1-1,1 0 1,0 0 0,-1 0-1,1 0 1,0 0-1,0 0 1,-1 0 0,1 0-1,0 0 1,1 0-1,44-1-546,-37 0 318,6-1 264,0-1-1,0 0 1,24-8-1,-26 6 702,2 1 0,-1 0 0,27-2 0,-36 6-578,-1 0 0,1 0-1,0 0 1,-1 1 0,1 0 0,-1 0 0,1 0-1,-1 0 1,1 1 0,-1 0 0,0-1 0,0 2-1,0-1 1,0 0 0,0 1 0,5 4 0,22 20 105,-2 2 1,-1 1-1,-1 1 1,30 45 0,-46-58-174,0 0 1,-1 0 0,-1 1 0,-1 0 0,0 1 0,-2 0 0,0 0 0,-1 1 0,-1-1 0,1 28-1,-4-36-32,0 0 12,-1 1 0,0-1 0,-1 1 0,-3 16 0,3-25 4,1-1-1,-2 0 0,1 0 1,0 1-1,-1-1 1,1 0-1,-1 0 0,0 0 1,0-1-1,0 1 1,0 0-1,-1-1 0,1 1 1,-1-1-1,1 0 1,-1 0-1,0 0 1,0 0-1,0 0 0,-4 1 1,2 0 39,-1 0 1,0-1-1,-1 0 0,1 0 1,0-1-1,-1 1 1,1-1-1,-1-1 0,1 1 1,-1-1-1,1 0 1,-1-1-1,1 1 1,-11-4-1,13 3 11,0-1-1,1 0 1,-1 0 0,1 0-1,-1 0 1,1 0 0,0-1-1,0 0 1,0 0 0,0 1-1,0-2 1,1 1 0,-1 0-1,1 0 1,0-1 0,0 1-1,0-1 1,1 0 0,-1 0-1,1 1 1,0-1 0,0 0-1,0 0 1,0-6 0,-2-7-9,1 1 0,1 0 0,0-1 0,1 1 0,1-1 0,1 1 0,0 0 0,1 0 0,1 0 0,0 0-1,1 0 1,1 1 0,0-1 0,1 2 0,1-1 0,0 1 0,13-18 0,27-26-166,2 1 1,73-64-1,-90 93-344,1 1 1,0 1 0,2 3-1,1 1 1,59-27 0,-89 47-126,-2 1 128,-42 0-15622</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51.683"/>
    </inkml:context>
    <inkml:brush xml:id="br0">
      <inkml:brushProperty name="width" value="0.05" units="cm"/>
      <inkml:brushProperty name="height" value="0.05" units="cm"/>
      <inkml:brushProperty name="color" value="#E71224"/>
    </inkml:brush>
  </inkml:definitions>
  <inkml:trace contextRef="#ctx0" brushRef="#br0">4 200 12118,'0'0'4367,"-4"0"-3584,6 1-872,801 17 2129,-549-20-1615,406 4-365,703-4-22,-786-17-2,-73 1-61,1562-46-743,-1739 49 727,849-29-468,-950 33 463,71-1-121,-296 12 231,-30 0 48,26 0-228,3 1 32,-1-1 1,1 0-1,0 0 1,-1 0-1,1 0 1,-1 0-1,1 0 1,-1 0-1,1 0 1,-1 0-1,1 0 1,-1 0-1,1 0 1,-1 0 0,1 0-1,0 0 1,-1-1-1,1 1 1,-1 0-1,1 0 1,-1 0-1,1-1 1,0 1-1,-1 0 1,1-1-1,0 1 1,-1 0-1,1-1 1,0 1-1,-1 0 1,1-1-1,0 1 1,0-1-1,0 1 1,-1 0-1,1-1 1,0 1 0,0-1-1,0 1 1,0-1-1,0 1 1,0-1-1,0 1 1,0-1-1,0 1 1,0 0-1,0-1 1,0 1-1,0-2 1,0-18-8198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8.549"/>
    </inkml:context>
    <inkml:brush xml:id="br0">
      <inkml:brushProperty name="width" value="0.05" units="cm"/>
      <inkml:brushProperty name="height" value="0.05" units="cm"/>
      <inkml:brushProperty name="color" value="#004F8B"/>
    </inkml:brush>
  </inkml:definitions>
  <inkml:trace contextRef="#ctx0" brushRef="#br0">0 66 16568,'0'0'6611,"54"-30"-6900,37 22-351,30-1-432,11 2-1121,-3-5-4082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52.064"/>
    </inkml:context>
    <inkml:brush xml:id="br0">
      <inkml:brushProperty name="width" value="0.05" units="cm"/>
      <inkml:brushProperty name="height" value="0.05" units="cm"/>
      <inkml:brushProperty name="color" value="#E71224"/>
    </inkml:brush>
  </inkml:definitions>
  <inkml:trace contextRef="#ctx0" brushRef="#br0">54 0 12950,'0'0'5088,"0"2"-5244,0-1 152,0 0 1,-1 0-1,1 0 0,0 0 1,-1 0-1,1 0 0,-1 0 1,1 0-1,-1 0 0,0-1 1,1 1-1,-1 0 0,0 0 1,-1 1-1,-20 2 475,-1 0-4450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52.403"/>
    </inkml:context>
    <inkml:brush xml:id="br0">
      <inkml:brushProperty name="width" value="0.05" units="cm"/>
      <inkml:brushProperty name="height" value="0.05" units="cm"/>
      <inkml:brushProperty name="color" value="#E71224"/>
    </inkml:brush>
  </inkml:definitions>
  <inkml:trace contextRef="#ctx0" brushRef="#br0">51 1 9973,'0'0'8083,"0"7"-7346,-9-5-81,-7 0-256,3 0-208,5-2 0,4 0-144,16 0-6803</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1:52.754"/>
    </inkml:context>
    <inkml:brush xml:id="br0">
      <inkml:brushProperty name="width" value="0.05" units="cm"/>
      <inkml:brushProperty name="height" value="0.05" units="cm"/>
      <inkml:brushProperty name="color" value="#E71224"/>
    </inkml:brush>
  </inkml:definitions>
  <inkml:trace contextRef="#ctx0" brushRef="#br0">1 137 7059</inkml:trace>
  <inkml:trace contextRef="#ctx0" brushRef="#br0" timeOffset="1">1 137 7059,'234'-110'3484,"-187"88"3756,-20 22-7295,115 1 79,73 1-2373,-76-9-5040,-136 7 5127</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0.862"/>
    </inkml:context>
    <inkml:brush xml:id="br0">
      <inkml:brushProperty name="width" value="0.05" units="cm"/>
      <inkml:brushProperty name="height" value="0.05" units="cm"/>
      <inkml:brushProperty name="color" value="#F6630D"/>
    </inkml:brush>
  </inkml:definitions>
  <inkml:trace contextRef="#ctx0" brushRef="#br0">1 179 9668,'0'0'7684,"1"-16"-6910,7-51-150,-6 62-531,-1 1 0,0-1-1,1 1 1,0-1 0,0 1 0,0 0-1,1 0 1,-1 0 0,1 0 0,0 0 0,0 1-1,0-1 1,1 1 0,-1 0 0,1 0 0,0 0-1,0 0 1,0 1 0,0 0 0,0-1 0,0 1-1,1 1 1,-1-1 0,6-1 0,7 0-129,1 0 1,-1 0-1,1 2 1,30 1-1,-30 0 87,57 2-188,-37 0-871,0-2 1,50-5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1.224"/>
    </inkml:context>
    <inkml:brush xml:id="br0">
      <inkml:brushProperty name="width" value="0.05" units="cm"/>
      <inkml:brushProperty name="height" value="0.05" units="cm"/>
      <inkml:brushProperty name="color" value="#F6630D"/>
    </inkml:brush>
  </inkml:definitions>
  <inkml:trace contextRef="#ctx0" brushRef="#br0">138 1 10053,'0'0'8705,"0"17"-8350,0 48 135,2-18-366,-3-1 1,-1 1-1,-14 74 0,14-115-273,0 0 0,0 1 0,0-1 1,-1 0-1,0 0 0,0-1 0,-1 1 0,0-1 1,0 1-1,-8 8 0,6-8-706,-1-1 1,0 1-1,0-1 1,-13 7-1,-12 4-4339</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1.598"/>
    </inkml:context>
    <inkml:brush xml:id="br0">
      <inkml:brushProperty name="width" value="0.05" units="cm"/>
      <inkml:brushProperty name="height" value="0.05" units="cm"/>
      <inkml:brushProperty name="color" value="#F6630D"/>
    </inkml:brush>
  </inkml:definitions>
  <inkml:trace contextRef="#ctx0" brushRef="#br0">0 17 6035,'0'0'14198,"4"0"-14198,5 0-32,3 0-128,21 0 48,17 0-64,4 0 160,4 0-656,-4-6-1249,-13-5-2481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1.968"/>
    </inkml:context>
    <inkml:brush xml:id="br0">
      <inkml:brushProperty name="width" value="0.05" units="cm"/>
      <inkml:brushProperty name="height" value="0.05" units="cm"/>
      <inkml:brushProperty name="color" value="#F6630D"/>
    </inkml:brush>
  </inkml:definitions>
  <inkml:trace contextRef="#ctx0" brushRef="#br0">1 0 3714,'0'0'12205,"25"5"-11591,-21-2-593,0 0 0,0 1 0,-1 0 0,0-1-1,0 1 1,0 1 0,0-1 0,0 0 0,-1 1 0,0-1 0,0 1 0,0 0 0,-1-1 0,1 1-1,-1 0 1,0 0 0,0 7 0,1 8 7,-1-1 0,-1 1 0,-2 22 0,1-39-19,0 0 0,1 0-1,-1 0 1,0-1 0,-1 1-1,1 0 1,0 0 0,-1-1-1,0 1 1,1 0 0,-1-1 0,0 0-1,0 1 1,-1-1 0,1 0-1,-4 3 1,4-4 1,1 0 102,1-5 28,-1-7-83,1 1 0,0 0 0,0-1 0,1 1 0,0 0 0,1-1 0,0 1 0,1 0 0,0 0 0,0 1 1,1-1-1,1 1 0,5-10 0,-5 11-9,1 0 1,0 0-1,0 1 1,1 0 0,0 0-1,1 1 1,12-10-1,-18 15-45,0-1-1,0 1 0,0 0 1,0 0-1,1 0 0,-1 0 1,0 1-1,1-1 0,-1 0 1,0 1-1,1 0 0,-1-1 1,0 1-1,1 0 0,-1 0 1,0 1-1,1-1 0,-1 0 1,1 1-1,-1-1 0,0 1 1,0 0-1,1 0 0,-1 0 1,0 0-1,0 0 0,0 0 1,0 1-1,0-1 0,0 1 1,-1-1-1,1 1 0,0 0 1,-1 0-1,1-1 0,1 4 1,2 2 33,0 2 0,0-1 0,0 0 0,-1 1 0,-1 0 0,1 0 1,-1 0-1,-1 0 0,2 10 0,-1 8-386,0 52 0,-3-78 336,21-4-3411,-1-12-345</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2.401"/>
    </inkml:context>
    <inkml:brush xml:id="br0">
      <inkml:brushProperty name="width" value="0.05" units="cm"/>
      <inkml:brushProperty name="height" value="0.05" units="cm"/>
      <inkml:brushProperty name="color" value="#F6630D"/>
    </inkml:brush>
  </inkml:definitions>
  <inkml:trace contextRef="#ctx0" brushRef="#br0">0 40 11941,'0'0'7273,"0"-9"-6875,0-20-19,0 28-31,0 23-246,16 339 787,-6-223-1674,-11 164 1,-11-339 64,7-11 217,1-1 0,4-59 0,0 52 464,0 49 83,0 0-1,1 1 0,0-1 0,0 1 1,0-1-1,0 1 0,1-1 0,0 1 0,1 0 1,-1 0-1,1 0 0,5-7 0,-3 6-14,1 0 0,1 0-1,-1 1 1,1 0-1,0 0 1,0 1-1,1 0 1,10-6-1,-7 5-24,0 0 0,0 1 0,0 0 0,1 0 0,0 1 0,0 1 0,0 0 0,1 1 0,-1 0 0,1 1 0,20 0 0,-30 1-8,-1 1 0,0 0 0,0-1 0,1 1 0,-1 0 0,0 0 1,0 1-1,0-1 0,0 0 0,0 1 0,0-1 0,-1 1 0,1-1 0,0 1 0,-1 0 0,1 0 0,-1 0 0,0 0 0,0 0 0,0 0 0,1 0 0,-2 0 0,1 0 0,0 0 0,0 1 0,-1-1 0,1 0 0,-1 1 0,0-1 0,0 0 0,0 1 0,0-1 0,0 0 0,-1 4 0,1-1 3,0 0 1,0-1-1,-1 1 1,1 0-1,-1 0 0,-1-1 1,1 1-1,0-1 1,-1 1-1,0-1 0,0 0 1,-1 1-1,1-1 1,-1 0-1,0 0 1,-4 4-1,-2-2 28,-2 1 0,1-2 0,-1 1 0,1-2 1,-1 1-1,-1-2 0,1 1 0,-1-1 0,1-1 0,-1 0 0,-19 0 0,31-2-46,-1 0 0,1 0 0,-1 0 0,0 0-1,1 0 1,-1 0 0,1 0 0,-1 0-1,1-1 1,-1 1 0,1 0 0,-1 0-1,1-1 1,-1 1 0,1 0 0,-1 0-1,1-1 1,0 1 0,-1-1 0,1 1-1,-1 0 1,1-1 0,0 1 0,-1-1-1,1 1 1,0-1 0,0 1 0,-1-1 0,1 1-1,0-1 1,0 1 0,-1-2 0,1-21-2764,1 11 414,-1-9-3754</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2.991"/>
    </inkml:context>
    <inkml:brush xml:id="br0">
      <inkml:brushProperty name="width" value="0.05" units="cm"/>
      <inkml:brushProperty name="height" value="0.05" units="cm"/>
      <inkml:brushProperty name="color" value="#F6630D"/>
    </inkml:brush>
  </inkml:definitions>
  <inkml:trace contextRef="#ctx0" brushRef="#br0">17 295 14247,'0'0'3775,"0"15"-3487,-2 29-34,-12 73 1,14-117-322,0 0 0,0 0 0,0 1-1,0-1 1,-1 0 0,1 0 0,0 0 0,0 1-1,0-1 1,0 0 0,0 0 0,0 1-1,0-1 1,0 0 0,0 0 0,0 1-1,0-1 1,0 0 0,0 0 0,0 1 0,0-1-1,1 0 1,-1 0 0,0 0 0,0 1-1,0-1 1,0 0 0,0 0 0,0 0 0,1 1-1,-1-1 1,0 0 0,0 0 0,0 0-1,0 0 1,1 1 0,-1-1 0,0 0 0,0 0-1,0 0 1,1 0 0,-1 0 0,13-5-1792,12-14-835,-14 8 1793,0 0 1,0-1-1,12-18 1,8-19 5705,-31 49-4705,0 0 1,1 0-1,-1 0 0,0 0 0,0 0 1,1-1-1,-1 1 0,0 0 0,0 0 1,1 0-1,-1 0 0,0 0 0,1 0 1,-1 0-1,0 0 0,0 0 0,1 0 1,-1 0-1,0 0 0,1 0 0,-1 0 1,0 0-1,0 0 0,1 1 0,-1-1 1,0 0-1,0 0 0,1 0 0,-1 0 1,0 0-1,0 1 0,1-1 0,-1 0 1,0 0-1,0 1 0,0-1 0,1 0 1,-1 0-1,0 0 0,0 1 0,0-1 1,0 0-1,0 1 0,0-1 0,0 0 1,0 0-1,1 1 0,-1-1 0,0 0 1,0 1-1,0-1 0,0 0 0,-1 1 1,13 25-384,-8-15 869,-1-6-600,0 0-1,1 0 0,0-1 0,0 1 0,0-1 0,0 0 1,0 0-1,1-1 0,0 1 0,0-1 0,0 0 0,0 0 1,0 0-1,1-1 0,-1 0 0,1 0 0,7 2 0,-9-4-65,0 1-1,-1-1 1,1 1-1,-1-1 1,1 0-1,0 0 1,-1-1-1,1 1 0,-1-1 1,1 0-1,-1 0 1,1 0-1,-1 0 1,1 0-1,-1-1 0,0 0 1,0 0-1,0 0 1,0 0-1,0 0 1,0 0-1,-1-1 0,1 1 1,-1-1-1,1 0 1,-1 0-1,0 0 1,0 0-1,1-3 0,3-6 109,-2 0-1,1 0 0,-2-1 1,1 1-1,-2-1 0,0 0 1,1-16-1,-4-97 1009,-1 58-516,2-28 3039,0 125-3602,0 3 26,-1-5 22,1 0 1,2 1 0,0-1-1,8 32 1,0-19-629,9 72 0,-15-46-5727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3.338"/>
    </inkml:context>
    <inkml:brush xml:id="br0">
      <inkml:brushProperty name="width" value="0.05" units="cm"/>
      <inkml:brushProperty name="height" value="0.05" units="cm"/>
      <inkml:brushProperty name="color" value="#F6630D"/>
    </inkml:brush>
  </inkml:definitions>
  <inkml:trace contextRef="#ctx0" brushRef="#br0">1 32 14535,'0'0'7203,"12"-6"-7203,38 6 0,20 0 0,13 0-192,-4 0-945,-5-11-912,-20-4-5970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8.900"/>
    </inkml:context>
    <inkml:brush xml:id="br0">
      <inkml:brushProperty name="width" value="0.05" units="cm"/>
      <inkml:brushProperty name="height" value="0.05" units="cm"/>
      <inkml:brushProperty name="color" value="#004F8B"/>
    </inkml:brush>
  </inkml:definitions>
  <inkml:trace contextRef="#ctx0" brushRef="#br0">1 0 20441,'0'0'3599,"0"20"-3148,0 296-373,0-315-113,0 0 0,0 1 0,0-1 0,0 1 1,0-1-1,0 0 0,1 1 0,-1-1 1,0 1-1,1-1 0,-1 0 0,1 1 0,0-1 1,-1 0-1,1 0 0,0 0 0,0 1 0,-1-1 1,1 0-1,0 0 0,0 0 0,0 0 1,0 0-1,1-1 0,-1 1 0,0 0 0,0 0 1,0-1-1,1 1 0,-1-1 0,0 1 0,1-1 1,-1 1-1,1-1 0,-1 0 0,0 0 0,1 0 1,-1 0-1,1 0 0,-1 0 0,0 0 1,1 0-1,-1 0 0,1-1 0,-1 1 0,0 0 1,2-2-1,4 0 19,0 0 0,0 0 1,0-1-1,0 0 0,0-1 1,-1 0-1,10-6 0,-3-1 20,0 0 1,-1 0-1,-1-1 0,16-21 0,-27 32-3,1 1-1,0-1 0,-1 0 1,1 0-1,0 0 1,-1 0-1,1 1 0,0-1 1,0 0-1,0 1 0,0-1 1,0 1-1,-1-1 0,1 1 1,0-1-1,0 1 0,0-1 1,0 1-1,0 0 0,1 0 1,-1 0-1,0-1 0,0 1 1,0 0-1,0 0 0,0 0 1,0 1-1,0-1 0,0 0 1,0 0-1,0 1 1,0-1-1,0 0 0,0 1 1,0-1-1,0 1 0,0-1 1,0 1-1,0 0 0,-1-1 1,3 2-1,32 40-68,-25-30 63,10 14 2,-13-16 6,0 0 1,1 0 0,0-1 0,1 0 0,0-1 0,16 13 0,-24-21 10,0 1 0,0 0 0,1-1 0,-1 1 0,0-1 0,0 0 1,0 1-1,1-1 0,-1 0 0,0 0 0,0 0 0,1 1 0,-1-1 0,0-1 0,0 1 1,1 0-1,-1 0 0,0 0 0,0-1 0,1 1 0,-1 0 0,0-1 0,0 1 0,0-1 1,0 0-1,0 1 0,0-1 0,0 0 0,0 0 0,0 0 0,0 1 0,0-1 0,0 0 1,0 0-1,-1 0 0,1-1 0,0 1 0,-1 0 0,1 0 0,-1 0 0,1 0 0,-1-1 1,1-1-1,3-8 97,-1 0 1,0 0 0,2-20 0,-4 24-113,3-35 141,-2-1 0,-4-48-1,0 12-25,2 79-118,1-1-1,-1 1 0,1-1 1,-1 1-1,1 0 0,0-1 0,-1 1 1,1 0-1,-1 0 0,1-1 0,0 1 1,-1 0-1,1 0 0,0 0 0,-1 0 1,1 0-1,0 0 0,-1 0 0,1 0 1,0 0-1,-1 0 0,1 0 1,-1 0-1,2 1 0,3-1-50,37 2-89,-1 3 0,1 1 0,-1 2 0,-1 2 0,55 20 0,-86-27 133,0 1 1,0 0 0,-1 0 0,0 0-1,0 1 1,0 0 0,0 1 0,10 10-1,-15-12 15,1 0-1,-1 0 1,0 1-1,0 0 0,-1-1 1,1 1-1,-1 0 1,0 0-1,0 0 1,-1 1-1,0-1 1,0 0-1,0 1 0,0-1 1,-1 11-1,0-7-188,-3 15-273,-13-15-4232,-11-8-10557</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3.877"/>
    </inkml:context>
    <inkml:brush xml:id="br0">
      <inkml:brushProperty name="width" value="0.05" units="cm"/>
      <inkml:brushProperty name="height" value="0.05" units="cm"/>
      <inkml:brushProperty name="color" value="#F6630D"/>
    </inkml:brush>
  </inkml:definitions>
  <inkml:trace contextRef="#ctx0" brushRef="#br0">0 155 11525,'0'0'7828,"13"-14"-7455,5-3-245,-6 5 97,0 0 0,20-28 0,-28 36-182,0 0 0,0 1-1,0-1 1,1 1 0,-1 0-1,1 0 1,0 0 0,0 1-1,0-1 1,0 1-1,0 1 1,0-1 0,8-1-1,75-9-228,-74 10 170,126-4-705,-81 6-2590,-29 0-223,-20 0-1020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4.237"/>
    </inkml:context>
    <inkml:brush xml:id="br0">
      <inkml:brushProperty name="width" value="0.05" units="cm"/>
      <inkml:brushProperty name="height" value="0.05" units="cm"/>
      <inkml:brushProperty name="color" value="#F6630D"/>
    </inkml:brush>
  </inkml:definitions>
  <inkml:trace contextRef="#ctx0" brushRef="#br0">34 1 8148,'0'0'8179,"-21"70"-7538,21-27-129,0 6-288,0 1 0,0 4-128,0 0-96,0-5-48,0-8-656,0-10-785,0-6-1440,-13-11-3378</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4.593"/>
    </inkml:context>
    <inkml:brush xml:id="br0">
      <inkml:brushProperty name="width" value="0.05" units="cm"/>
      <inkml:brushProperty name="height" value="0.05" units="cm"/>
      <inkml:brushProperty name="color" value="#F6630D"/>
    </inkml:brush>
  </inkml:definitions>
  <inkml:trace contextRef="#ctx0" brushRef="#br0">4 9 6787,'0'0'10039,"-4"0"-9079,10 0-426,113 3-360,52-1-4,-59-9-3422,-88 1-1830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5.697"/>
    </inkml:context>
    <inkml:brush xml:id="br0">
      <inkml:brushProperty name="width" value="0.05" units="cm"/>
      <inkml:brushProperty name="height" value="0.05" units="cm"/>
      <inkml:brushProperty name="color" value="#F6630D"/>
    </inkml:brush>
  </inkml:definitions>
  <inkml:trace contextRef="#ctx0" brushRef="#br0">1 82 13462,'0'0'5576,"10"-7"-5162,31-19-329,-40 26-85,0 0 0,0-1 0,0 1 0,0 0 0,1 0 0,-1 0 0,0 0 0,0 0 0,0 0 0,0 1 0,0-1 0,0 0 0,0 1 0,0-1 0,0 0 0,0 1 0,0-1 0,0 1 0,0 0 0,0-1 0,0 1 0,0 0 0,0-1 0,-1 1 0,1 0 0,0 0 0,-1 0 0,1 0 0,0 0 0,-1 0 0,1 0 0,-1 0 0,1 0 0,-1 0 0,1 1 0,10 39 23,-11-39-14,6 94 82,-6-57-430,-1-32-116,1-13-264,-1-35 771,0 26 8,0-1-1,1 0 0,1 1 1,0-1-1,1 1 0,0-1 1,2 1-1,0 0 0,6-17 1,-10 31-54,1 0 0,-1 0 0,1 0 0,-1 0 0,1 0 0,-1 0 0,1 0 0,0 1 0,-1-1 0,1 0 0,0 0 1,0 0-1,0 1 0,-1-1 0,1 0 0,0 1 0,0-1 0,0 1 0,0-1 0,0 1 0,0-1 0,0 1 0,1 0 0,-1 0 1,0-1-1,0 1 0,2 0 0,-1 1-9,0-1 0,0 1 0,-1 0 0,1 0 0,0 0 0,0 0 0,-1 0 0,1 0-1,0 0 1,-1 1 0,1-1 0,-1 1 0,3 2 0,3 6 5,0 0 0,-1 0 1,9 21-1,-8-13 5,-2 1 1,0-1 0,-2 1 0,0 0-1,-1 1 1,0-1 0,-3 33-1,1-38-31,0-13-109,3-4 124,1 0 1,-1-1 0,0 1 0,0-1-1,0 1 1,0-1 0,-1 0 0,0 0 0,4-8-1,-5 10-10,62-135-127,-63 136 150,0 0 1,1 0 0,-1 1-1,0-1 1,1 0 0,-1 1-1,1-1 1,-1 0 0,1 1-1,-1-1 1,1 0 0,-1 1-1,1-1 1,0 1 0,-1-1-1,1 1 1,0 0 0,-1-1-1,1 1 1,0-1 0,0 1-1,-1 0 1,1 0 0,0 0-1,0-1 1,0 1 0,-1 0-1,1 0 1,0 0 0,0 0 0,0 0-1,0 0 1,-1 0 0,1 1-1,0-1 1,0 0 0,-1 0-1,1 1 1,0-1 0,0 0-1,-1 1 1,1-1 0,0 1-1,-1-1 1,1 1 0,0-1-1,-1 1 1,1-1 0,-1 1-1,1 0 1,-1-1 0,2 2-1,26 41-170,-25-37 242,42 79-103,-44-84-13,1 0-1,-1 0 1,1 0-1,-1 0 0,1-1 1,0 1-1,-1 0 1,1-1-1,0 1 1,0-1-1,-1 0 1,1 1-1,0-1 0,0 0 1,-1 0-1,1 0 1,3-1-1,30-3-1054,-27 2 843,0 0 0,1 0 0,-1-1-1,0 0 1,0-1 0,-1 0 0,1 0-1,-1 0 1,0-1 0,0 0 0,9-9-1,-11 10 106,-1-1-1,0 0 1,-1 0 0,1 0-1,-1 0 1,0-1-1,0 0 1,-1 1 0,1-1-1,-1 0 1,-1 0-1,1 0 1,-1 0-1,0 0 1,0-1 0,-1-8-1,1 11 272,-1 1 1,0-1-1,0 0 0,-1 0 0,1 0 0,-1 0 1,0 0-1,0 0 0,0 1 0,0-1 0,-1 0 1,1 1-1,-1-1 0,0 1 0,0 0 0,-3-4 1,1 4 174,0 1 0,1-1-1,-1 1 1,0 0 0,0 0 0,0 0 0,-1 0 0,1 1 0,0 0 0,-1 0 0,1 0 0,-1 0 0,-8 1-1,10 0-284,0 0 0,1 0 0,-1 1-1,0-1 1,0 1 0,1 0 0,-1 0-1,0 0 1,1 0 0,-1 1 0,1-1-1,0 1 1,-1-1 0,1 1 0,0 0-1,0 0 1,0 0 0,0 0 0,0 0-1,1 0 1,-1 0 0,0 1 0,1-1-1,0 1 1,0-1 0,-1 1-1,2 0 1,-1-1 0,0 1 0,0 4-1,-3 7-9,1 0 0,0 0 0,2 1 0,-1 22 0,2-29 257,-1-3-391,1 0 1,0-1-1,0 1 1,1 0-1,0-1 1,-1 1-1,1-1 1,2 6-1,-2-9 94,0 0 0,0 0 0,0 0 0,0 0 0,0 0 0,0 0 0,0 0 0,0-1-1,0 1 1,1 0 0,-1-1 0,0 1 0,0-1 0,0 1 0,1-1 0,-1 0 0,0 1 0,1-1 0,-1 0 0,0 0-1,1 0 1,-1 0 0,0 0 0,1 0 0,-1 0 0,0-1 0,1 1 0,-1 0 0,0-1 0,0 1 0,1-1 0,-1 0 0,0 1-1,0-1 1,1-1 0,2 0 39,-1 0 0,0-1-1,0 1 1,0-1 0,-1 0 0,1 0-1,0 0 1,-1 0 0,0 0 0,0-1-1,0 1 1,0-1 0,-1 1-1,1-1 1,-1 0 0,0 1 0,0-1-1,0-4 1,17-34 922,-17 41-910,-1 1 0,1-1 0,-1 1 0,1-1 0,-1 1 0,1-1 1,0 1-1,-1 0 0,1 0 0,0-1 0,-1 1 0,1 0 0,0 0 0,0 0 1,-1 0-1,1-1 0,0 1 0,-1 0 0,1 0 0,0 1 0,0-1 0,-1 0 0,1 0 1,0 0-1,-1 0 0,1 1 0,0-1 0,-1 0 0,1 0 0,0 1 0,-1-1 1,1 1-1,-1-1 0,1 1 0,0-1 0,-1 1 0,1-1 0,-1 1 0,0-1 1,1 2-1,18 22-75,-17-19 54,0 0 1,0 0 0,1 0-1,-1-1 1,1 1-1,0-1 1,0 1-1,1-1 1,0 0-1,-1 0 1,1-1-1,0 1 1,9 5-1,-8-7-64,0 0 0,0-1 0,1 1-1,-1-1 1,0 0 0,1 0 0,0-1 0,-1 1 0,1-1-1,-1 0 1,1-1 0,-1 0 0,11-2 0,-10 2-35,0 0 0,0-1 0,0 1 0,-1-1 0,1-1 1,-1 1-1,1-1 0,-1 0 0,0 0 0,0 0 0,0-1 0,0 0 0,-1 0 1,1 0-1,-1 0 0,0-1 0,-1 0 0,1 1 0,-1-1 0,0-1 0,0 1 1,0 0-1,-1-1 0,0 0 0,0 1 0,0-1 0,-1 0 0,2-10 0,-3 2 96,0 9 181,1 1-1,-1 0 0,0 0 0,-1 0 1,1 0-1,-1-1 0,0 1 0,0 0 1,-2-7-1,1 10-68,1-1 1,-1 1 0,0-1-1,1 1 1,-1 0 0,0-1-1,0 1 1,0 0-1,0 0 1,0 1 0,0-1-1,0 0 1,0 1 0,0-1-1,0 1 1,0-1-1,-1 1 1,1 0 0,0 0-1,0 0 1,-4 1 0,3-1-93,1 0 1,0 0-1,0 0 0,0 0 1,0 0-1,0 1 1,0-1-1,0 1 1,-1-1-1,1 1 1,0 0-1,1 0 1,-1 0-1,0 0 1,0 0-1,0 0 0,0 0 1,1 1-1,-1-1 1,1 1-1,-1-1 1,1 1-1,0 0 1,-1-1-1,1 1 1,0 0-1,0 0 1,-1 2-1,0 4-271,0 0 1,1-1-1,0 1 0,0 0 1,1 0-1,0 9 0,0-12-141,46-2-52,-41-2 550,1 0 1,0 0 0,0 1-1,-1 0 1,1 0-1,-1 1 1,0 0-1,1 0 1,-1 0 0,-1 0-1,1 1 1,0 0-1,-1 0 1,0 0 0,0 0-1,0 1 1,0-1-1,-1 1 1,1 0-1,2 7 1,7 10 105,-1 0 1,-2 1-1,12 33 0,-13-22-97,-2 0-1,-2 0 1,-1 0-1,-1 1 1,-4 58-1,1-48 12,0-36-112,0 1 1,-1-1-1,0 0 0,-1 1 1,0-1-1,-1 0 0,1 0 1,-2 0-1,1-1 0,-1 1 0,-8 12 1,4-10-2,-1 0-1,0 0 1,-1-1 0,0-1-1,0 0 1,-1 0 0,-14 8 0,24-16 41,0 0 0,0 0 0,-1 0 0,1 0 0,0-1 0,-1 1 1,1-1-1,-1 1 0,1-1 0,-1 1 0,1-1 0,-1 0 0,1 0 1,-1 0-1,1 0 0,-1 0 0,1 0 0,-1 0 0,1 0 0,-1-1 0,1 1 1,-1 0-1,1-1 0,-1 0 0,1 1 0,0-1 0,-1 0 0,1 1 1,0-1-1,0 0 0,-1 0 0,1 0 0,0 0 0,0 0 0,0-1 1,0 1-1,0 0 0,1 0 0,-1-1 0,-1-2 0,-2-3 51,1 0 1,-1 0-1,2-1 0,-1 1 0,1-1 0,-2-10 0,1-2-89,1-1 0,1 1-1,0-1 1,2 0-1,0 1 1,2-1 0,0 1-1,1 0 1,10-31 0,-9 38-310,1 0 0,0 0 1,1 0-1,0 0 0,1 1 0,0 1 1,1-1-1,0 1 0,0 1 1,2-1-1,-1 2 0,1 0 1,1 0-1,18-11 0,-8 10-2685,-1 7-1198</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16.071"/>
    </inkml:context>
    <inkml:brush xml:id="br0">
      <inkml:brushProperty name="width" value="0.05" units="cm"/>
      <inkml:brushProperty name="height" value="0.05" units="cm"/>
      <inkml:brushProperty name="color" value="#F6630D"/>
    </inkml:brush>
  </inkml:definitions>
  <inkml:trace contextRef="#ctx0" brushRef="#br0">0 419 11557,'0'0'2874,"13"-19"-1442,-9 12-1317,15-23 231,1 1 0,43-46 0,-55 67-320,-1 0 0,0 0 0,0-1 0,-1 0 1,0 0-1,0 0 0,-1-1 0,0 0 0,-1 0 0,0 0 1,-1-1-1,0 1 0,0-1 0,-1 0 0,-1 0 1,0 0-1,0 0 0,-1 0 0,-1 1 0,-2-22 0,2 30-6,0 0-1,0 0 0,0 0 1,-1 1-1,1-1 0,0 0 1,-1 1-1,1-1 0,-1 1 1,1-1-1,-1 1 0,0 0 1,0 0-1,1-1 0,-1 1 1,0 1-1,0-1 0,0 0 1,0 0-1,0 1 0,0-1 1,0 1-1,0 0 0,-1-1 1,1 1-1,0 0 0,0 0 1,0 0-1,0 1 0,-3 0 1,2-1-13,-1 0-1,1 0 1,-1 0 0,0 1 0,1 0 0,-1 0 0,1 0 0,0 0 0,-1 1 0,1-1 0,0 1 0,0 0 0,0-1 0,0 2 0,0-1 0,-5 5 0,5 0-26,0 0 0,1 1 1,0-1-1,0 1 0,0 0 0,1 0 0,1 0 0,-1-1 1,1 1-1,2 15 0,-2 2-22,0-21 39,1-1 0,-1 1 0,0-1 0,1 1 0,0-1 1,0 1-1,0-1 0,0 0 0,0 1 0,1-1 0,0 0 0,-1 0 0,1 0 0,0 0 0,1 0 1,-1-1-1,5 5 0,-2-2-8,1-1 0,0 0-1,1 0 1,-1 0 0,1-1 0,-1 0 0,1 0 0,9 2 0,8 0-244,1 0 0,0-1 0,0-2 0,25 0 0,56-3-4826,-74-5 67</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01.592"/>
    </inkml:context>
    <inkml:brush xml:id="br0">
      <inkml:brushProperty name="width" value="0.05" units="cm"/>
      <inkml:brushProperty name="height" value="0.05" units="cm"/>
      <inkml:brushProperty name="color" value="#F6630D"/>
    </inkml:brush>
  </inkml:definitions>
  <inkml:trace contextRef="#ctx0" brushRef="#br0">1 1789 6851,'0'0'5845,"28"3"-5791,-16-2 208,0-1 0,0 0 0,0-1 0,0 0 0,0-1 0,0 0 0,-1-1 0,1 0 0,-1-1 1,0-1-1,0 1 0,15-10 0,-5 1 168,8-7-246,2 2 0,1 0 0,65-24 0,401-134-486,-155 65 1194,87-35-570,-210 46 286,219-135 1,-363 195-480,1 4 0,2 3 1,113-31-1,-112 40-143,-1-3-1,-1-4 0,138-76 0,-156 69 89,0 2-1,2 4 0,2 1 0,81-25 0,-32 18-18,-2-4 0,155-83 0,-245 114-41,0-1-51,0 1 1,45-15-1,73-24-13,-139 48-367,-13 0-394,-16 1-1806,-18 8-4309</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04.454"/>
    </inkml:context>
    <inkml:brush xml:id="br0">
      <inkml:brushProperty name="width" value="0.05" units="cm"/>
      <inkml:brushProperty name="height" value="0.05" units="cm"/>
      <inkml:brushProperty name="color" value="#F6630D"/>
    </inkml:brush>
  </inkml:definitions>
  <inkml:trace contextRef="#ctx0" brushRef="#br0">55 39 8228,'0'0'6565,"-6"0"-6228,-19 0 207,18 0 1262,9-37 406,1 36-2221,0 1 1,0 0 0,0 0-1,0-1 1,0 2 0,1-1-1,-1 0 1,0 1 0,0-1-1,0 1 1,0 0 0,0 0-1,0 0 1,-1 1-1,1-1 1,0 1 0,0-1-1,-1 1 1,1 0 0,-1 0-1,0 0 1,1 0 0,2 5-1,0-3 9,0 2 0,0-1 0,-1 0-1,1 1 1,-1 0 0,-1 0 0,1 0-1,-1 0 1,4 13 0,-2 12-33,-1 0 1,-2 56-1,-2-85 40,-1 5 24,0 0-1,-1 0 1,0-1-1,0 1 1,0 0-1,-1-1 1,0 0-1,0 0 1,0 0-1,-8 10 1,5-8-2,1 0 0,1 0 0,-1 0 0,1 1 0,-5 16 0,5 8 17,0 0 1,3 0-1,3 59 1,0-14-68,-3-25 95,2-1-1,2 0 1,3 0 0,23 102-1,-21-119-68,-2 1-1,-2 0 0,-1 1 0,-2-1 0,-5 46 0,2 4 3,4 43 143,-4 143-97,-8-191 25,5-47-38,0 43 0,5 847 1085,-3-876-1077,-9 57 0,5-57 24,0 59 0,6-70-28,0 2-6,2-1 0,1 1-1,13 64 1,3-16 2,-4 1-1,-4 0 0,-2 141 1,-7-180 91,0-26-86,0 1 1,-2 0 0,-1 0 0,-6 33 0,3-36-39,2 0 1,1 0-1,0 38 1,3-40-3,-2-1-1,0 1 1,-1 0 0,0-1 0,-11 36 0,2-26 0,1 1 0,1 0 1,2 1-1,1 0 0,-4 60 1,8-24-21,0-42 3,1-1 0,2 1 0,0 0 0,6 29 0,-1-25-2,-2 0 1,2 56 0,-6-84-225,-1-1-301,-1 1 429,1-1 1,0 0-1,-1 0 0,1 0 0,-1 0 0,1 0 1,0 0-1,0 0 0,0 0 0,0 0 1,-2-3-1,-1 0-216,-23-35-3462,2-19-7498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06.480"/>
    </inkml:context>
    <inkml:brush xml:id="br0">
      <inkml:brushProperty name="width" value="0.05" units="cm"/>
      <inkml:brushProperty name="height" value="0.05" units="cm"/>
      <inkml:brushProperty name="color" value="#F6630D"/>
    </inkml:brush>
  </inkml:definitions>
  <inkml:trace contextRef="#ctx0" brushRef="#br0">204 0 2625,'0'0'10314,"-17"5"-4466,6 64-5099,1-8-551,6-32-156,-1 0 0,-14 50 0,10-49-29,1 1 1,-3 36-1,2 58 85,6-55-30,-23 121 1,9-108 52,4 1 0,4 1 1,2 96-1,8-112-63,0-27-23,-1 0 0,-2 0 0,-10 56 0,6-61 2,2-1 0,1 1 1,2-1-1,7 72 0,-2-87-6,1 0-1,12 35 0,2 8 63,0 16 31,-5 0-1,-2 1 1,1 129-1,-13 187 712,8-235-736,0 78-38,-6-123-54,1-37 58,-9 91-1,-19-46-11,10 309 28,15-419-84,-1-1 0,0 1 0,-1-1-1,0 1 1,-1-1 0,-1 0 0,-8 20 0,8-21-12,1 1-1,-1-1 1,2 1-1,0 0 0,1 0 1,0 20-1,1-33-115,-1-2-324,-1-1 266,1 1 0,0 0-1,0-1 1,-1 1 0,1 0 0,0-1 0,0 1 0,1-1 0,-1 0 0,0 1 0,-1-4 0,-1-1-670,-16-24-3337</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08.514"/>
    </inkml:context>
    <inkml:brush xml:id="br0">
      <inkml:brushProperty name="width" value="0.05" units="cm"/>
      <inkml:brushProperty name="height" value="0.05" units="cm"/>
      <inkml:brushProperty name="color" value="#F6630D"/>
    </inkml:brush>
  </inkml:definitions>
  <inkml:trace contextRef="#ctx0" brushRef="#br0">0 2030 8180,'0'0'10383,"31"6"-10740,4-9 648,-1-2 0,0-1 0,0-1 0,60-22 0,-1 1-250,13-3-207,173-75-1,138-105 530,-313 161 18,160-53 0,-25 11-303,553-242 560,-449 165-575,-249 118-62,-86 47-1,251-145-27,-176 79-54,-61 50 101,1 1 0,32-22 0,-22 23-14,58-23 1,-67 33-20,-1-2 0,0-1-1,-1-1 1,0 0-1,38-30 1,-36 22-11,1 2 0,28-17 0,15-9 21,-42 25 41,-10 9-42,0 0 0,-1-2 0,0 0 0,-1-1 0,0 0 0,-1-1 0,20-28 0,-28 31 49,-4 8-36,0 0 0,0 0 0,1-1 0,-1 1 0,1 0 0,0 1 0,0-1 0,0 0 0,0 0 0,1 1 0,-1-1 0,4-1 0,-6 3-97,-2-14-933,-20 1-4459,13 2-843</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09.646"/>
    </inkml:context>
    <inkml:brush xml:id="br0">
      <inkml:brushProperty name="width" value="0.05" units="cm"/>
      <inkml:brushProperty name="height" value="0.05" units="cm"/>
      <inkml:brushProperty name="color" value="#F6630D"/>
    </inkml:brush>
  </inkml:definitions>
  <inkml:trace contextRef="#ctx0" brushRef="#br0">225 45 6035,'0'0'6971,"-34"-33"-4717,28 31-1920,1 0 0,0 0-1,-1 0 1,0 1 0,1 0-1,-1 0 1,0 1 0,0-1 0,0 1-1,1 0 1,-1 1 0,-8 1-1,14-2-330,-1 1-1,0-1 0,0 1 1,1-1-1,-1 1 0,0 0 0,1-1 1,-1 1-1,1 0 0,-1 0 1,1-1-1,-1 1 0,1 0 1,0 0-1,-1 0 0,1 0 1,0-1-1,0 1 0,-1 0 0,1 0 1,0 0-1,0 0 0,0 0 1,0 0-1,0 1 0,1 32 298,-1-24-137,-1 18 49,-2 0 0,-7 31-1,-1 16-163,9-45 13,2-19-55,-1 0 0,0-1 0,0 1 1,-1-1-1,0 1 0,-5 11 0,-2-5-10,6-13 13,1-1 0,1 1 0,-1-1 0,0 1 1,1 0-1,0 0 0,0 0 0,0 0 0,0 0 0,1 0 1,-1 0-1,1 5 0,0 164 103,0-173-48,-5-21-2636,-23 3-1648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9.245"/>
    </inkml:context>
    <inkml:brush xml:id="br0">
      <inkml:brushProperty name="width" value="0.05" units="cm"/>
      <inkml:brushProperty name="height" value="0.05" units="cm"/>
      <inkml:brushProperty name="color" value="#004F8B"/>
    </inkml:brush>
  </inkml:definitions>
  <inkml:trace contextRef="#ctx0" brushRef="#br0">75 71 19001,'0'0'6195,"-75"-58"-6195,88 58-1281,16 6-656,-17 7-2353</inkml:trace>
  <inkml:trace contextRef="#ctx0" brushRef="#br0" timeOffset="1">390 0 20585,'0'0'3701,"9"10"-3739,0-2 35,-1 1 0,0 1 0,0 0-1,-1 0 1,0 0 0,-1 1 0,-1 0 0,1 0-1,-2 0 1,1 1 0,-2 0 0,0 0-1,3 14 1,-2 23 17,-3 61 1,0 6 9,7-68-127,5-29-1589,-13-19 1488,1 0 1,0 1-1,-1-1 1,1 0-1,0 0 1,-1 0-1,1 1 1,0-1-1,0 0 1,-1 0-1,1 0 1,0 0-1,-1 0 1,1 0-1,0-1 1,0 1-1,-1 0 1,1 0-1,0 0 1,-1-1-1,1 1 0,0 0 1,-1-1-1,1 1 1,-1 0-1,1-1 1,1 0-1,10-15-10811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20.039"/>
    </inkml:context>
    <inkml:brush xml:id="br0">
      <inkml:brushProperty name="width" value="0.05" units="cm"/>
      <inkml:brushProperty name="height" value="0.05" units="cm"/>
      <inkml:brushProperty name="color" value="#F6630D"/>
    </inkml:brush>
  </inkml:definitions>
  <inkml:trace contextRef="#ctx0" brushRef="#br0">0 16 9412,'0'0'4200,"1"-4"-4469,6-7 5607,-7 11-5264,46 0 62,6 8 76,0 2-1,88 29 1,-112-31-193,84 20 61,-96-25-98,-1 0-1,0 1 1,0 1 0,0 0 0,-1 1-1,18 10 1,-26-13 16,0 0 1,0-1-1,0 1 0,1-2 1,-1 1-1,1-1 0,10 2 1,-17-3-109,-3 0-1427,-18 0-1056,-17 0-4119</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22.440"/>
    </inkml:context>
    <inkml:brush xml:id="br0">
      <inkml:brushProperty name="width" value="0.05" units="cm"/>
      <inkml:brushProperty name="height" value="0.05" units="cm"/>
      <inkml:brushProperty name="color" value="#F6630D"/>
    </inkml:brush>
  </inkml:definitions>
  <inkml:trace contextRef="#ctx0" brushRef="#br0">0 1734 5587,'0'0'9975,"26"-1"-7179,-12-3-2630,0-1 1,-1 0-1,1-1 0,-1 0 1,13-9-1,36-16-113,71-19-174,226-92 154,-76 36-287,-189 75 441,175-84 0,-191 78-72,148-49 1,-64 28-78,-55 19-21,-47 19 46,87-43-1,-80 31 9,123-40 1,-33 15-74,-102 31 70,-2-2 1,56-40-1,-36 23-6,-34 20-29,2 1 0,1 3 0,0 1 0,60-19 0,-57 24-32,-1-3 0,50-26 0,-77 35-4,24-8-19,1 1 0,55-13 0,28-10 72,265-102-50,-311 108 70,138-50 269,-206 78-273,-15 0 125,-19 2-91,-61 3-95,82 0 3,31 1-333,190 28 418,-147-16-29,134 6 0,-182-18-48,0 2 0,28 6 0,-2 0-69,19-2-139,-52-2 36,-15-5 119,-1 1 0,1-1-1,0 0 1,-1 0 0,1 1-1,-1-1 1,1 1 0,-1-1-1,1 1 1,-1 0 0,1-1-1,-1 1 1,1 0 0,-1 0 0,0 0-1,1 0 1,-1 1 0,0-1-1,0 0 1,0 0 0,0 1-1,0-1 1,1 2 0,-8 2-1457,-21-2-1641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29.091"/>
    </inkml:context>
    <inkml:brush xml:id="br0">
      <inkml:brushProperty name="width" value="0.05" units="cm"/>
      <inkml:brushProperty name="height" value="0.05" units="cm"/>
      <inkml:brushProperty name="color" value="#F6630D"/>
    </inkml:brush>
  </inkml:definitions>
  <inkml:trace contextRef="#ctx0" brushRef="#br0">2 97 3346,'0'0'7827,"0"-5"-7261,0 2-493,-1 2-58,1 0 1,0 0-1,0 0 1,0-1-1,0 1 1,0 0-1,0 0 1,0 0-1,0-1 1,0 1-1,0 0 1,1 0-1,-1 0 1,0 0-1,1 0 1,-1 0-1,1 0 1,0 0-1,-1 0 1,1 0-1,0 0 1,1-2-1,-2 3 13,0 0 0,1-1 0,-1 1 0,0 0 0,1-1 0,-1 1 0,0 0 0,1-1 0,-1 1 0,0-1 0,0 1 0,0-1 0,1 1 0,-1-1 0,0 1 0,0 0 0,0-1 0,0 1 0,0-1 0,0 1 0,0-1 0,0 1 0,0-1 0,0 1 0,0-1 0,0 1 0,0-1 0,-1 1 0,1-1 0,0 1 0,0-1 0,0 1 0,-1-1 0,1 1-17,-1-1-1,1 1 0,0 0 0,0-1 1,0 1-1,-1 0 0,1-1 1,0 1-1,0-1 0,0 1 1,0-1-1,0 1 0,0 0 1,0-1-1,0 1 0,0-1 0,0 1 1,0-1-1,0 1 0,0-1 1,0 1-1,0 0 0,0-1 1,0 1-1,0-1 0,1 1 1,-1 0-1,0-1 0,0 1 0,1-1 1,-1 1-1,0 0 0,0-1 1,1 1-1,-1 0 0,0 0 1,1-1-1,-1 1 0,0 0 1,1 0-1,-1-1 0,1 1 0,-1 0 1,0 0-1,1 0 0,-1 0 1,1 0-1,-1-1 0,1 1 1,78-2-4337,-55 2-811,-21-3 2555,-3 2 2575,1 0 0,0 0 0,0 0 0,-1 0 0,1 0 0,0 0 0,0 0 0,0 0 0,0 1 0,0-1 0,0 0 0,1 1 0,-1-1 0,1 0 0,18-4-60,1-2-840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29.474"/>
    </inkml:context>
    <inkml:brush xml:id="br0">
      <inkml:brushProperty name="width" value="0.05" units="cm"/>
      <inkml:brushProperty name="height" value="0.05" units="cm"/>
      <inkml:brushProperty name="color" value="#F6630D"/>
    </inkml:brush>
  </inkml:definitions>
  <inkml:trace contextRef="#ctx0" brushRef="#br0">1 0 2257</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31.043"/>
    </inkml:context>
    <inkml:brush xml:id="br0">
      <inkml:brushProperty name="width" value="0.05" units="cm"/>
      <inkml:brushProperty name="height" value="0.05" units="cm"/>
      <inkml:brushProperty name="color" value="#F6630D"/>
    </inkml:brush>
  </inkml:definitions>
  <inkml:trace contextRef="#ctx0" brushRef="#br0">67 21 1521,'0'0'4194,"-50"-15"-4194,46 13 0,-9-1-1729</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38.168"/>
    </inkml:context>
    <inkml:brush xml:id="br0">
      <inkml:brushProperty name="width" value="0.05" units="cm"/>
      <inkml:brushProperty name="height" value="0.05" units="cm"/>
      <inkml:brushProperty name="color" value="#F6630D"/>
    </inkml:brush>
  </inkml:definitions>
  <inkml:trace contextRef="#ctx0" brushRef="#br0">174 0 4194,'-6'6'15704,"-17"22"-15692,20-16 9,1 0 0,0 1 0,1-1 0,0 1 0,1-1 0,1 1 0,1 12 0,0 17-10,-2-30 8,-1 0 0,0 0-1,0-1 1,-1 1 0,-1-1-1,-6 18 1,7-19 2,-1 0 1,1 0-1,-1 22 1,3-24-8,-1-1 1,0 1-1,0 0 1,0 0-1,-1 0 1,-1-1-1,1 1 1,-6 10-1,3-10-10,0-1 2,1 1 1,0 0-1,0 0 1,0 0-1,1 0 1,0 0-1,1 1 1,0 0-1,0-1 1,1 1-1,0 0 1,0 8-1,1 144 277,17-56-72,-17 232-35,4 39 128,-3-359-285,1 1 0,1-1 0,0 0 0,2 0 0,8 22 0,-7-22-11,-1-1 0,-1 1 0,0 0 0,-1 0 0,2 25 1,-5 22 33,-12 404 374,11-436-273,1 1-1,2 0 0,8 40 0,-2-18-20,6 414 131,-15-330-231,0-118-24,-1 1-1,-2 0 1,0-1-1,-8 25 1,5-20 35,0 0 1,-2 31-1,3 383 297,9-245-302,-2-113-21,1-32 3,-2 0 0,-3 0 1,-10 60-1,-21-16 3,31-84-12,-1 0 0,1-1 0,-2 1 0,-5 10 0,6-13-2,0-1-1,1 1 1,0 0-1,0 0 1,0 0-1,1 1 1,0-1 0,1 0-1,0 1 1,-1 8-1,6 194 48,-4-209-47,0-1-1,0 1 1,0-1 0,0 1 0,0 0-1,0-1 1,0 1 0,0-1 0,0 1-1,1 0 1,-1-1 0,0 1 0,0-1-1,0 1 1,1-1 0,-1 1 0,0 0-1,1-1 1,-1 1 0,0-1 0,1 0 0,-1 1-1,1-1 1,-1 1 0,1-1 0,-1 0-1,1 1 1,-1-1 0,1 0 0,-1 1-1,1-1 1,-1 0 0,1 0 0,0 0-1,-1 1 1,1-1 0,-1 0 0,1 0-1,0 0 1,-1 0 0,1 0 0,0 0-1,0 0-40,-1 0-97,1 0 51,-1 1 0,0-1 0,1 0 0,-1 0-1,1 1 1,-1-1 0,1 0 0,-1 0 0,1 0 0,-1 1 0,1-1 0,-1 0 0,1 0 0,-1 0-1,1 0 1,-1 0 0,0 0 0,1 0 0,-1 0 0,1 0 0,-1 0 0,1-1 0,-1 1 0,1 0 0,-1 0-1,1 0 1,-1-1 0,1 1 0,-1 0 0,0 0 0,1-1 0,0 1 0,17-9-636,-13 6 420,33-23-2581,-16 5-3594,-22 30-57,0-7 6444,0 0 0,-1 0 0,1-1 0,-1 1 0,0 0-1,1 0 1,-1 0 0,0-1 0,-1 3 0,-2-1 769,1 0 1,-1 0-1,1 0 1,-1 0-1,0-1 1,0 0-1,0 0 1,0 0-1,0 0 1,-1 0-1,1-1 0,-1 0 1,1 0-1,-6 1 1,8-2-427,-1 0 0,1 0 0,-1 0 1,1 1-1,-1 0 0,1-1 0,0 1 0,-1 0 1,1 0-1,0 0 0,0 0 0,0 1 0,-3 1 0,5-3-226,0 0 0,0 1 0,0-1-1,0 0 1,-1 0 0,1 0 0,0 1 0,0-1-1,0 0 1,0 0 0,-1 0 0,1 0-1,0 1 1,0-1 0,-1 0 0,1 0-1,0 0 1,0 0 0,0 0 0,-1 0-1,1 0 1,0 0 0,0 0 0,-1 0 0,1 0-1,0 0 1,0 0 0,-1 0 0,1 0-1,0 0 1,0 0 0,-1 0 0,1 0-1,0 0 1,0 0 0,-1 0 0,1 0-1,0 0 1,0 0 0,0-1 0,-1 1 0,1 0-1,-3-29 2222,15 43-1451,-6 27-678,-1-9 3,1 50 1,-6-68-556,0-39 1328,0 25-669,11 0 395,29 0-550,-18-2-17,1 2 0,-1 0 1,1 2-1,-1 0 0,0 2 0,0 0 1,0 1-1,23 9 0,-33-9-53,1-1-1,0-1 1,1 0-1,23 2 0,28 6 5,50 30-105,-32-9 108,-34 9-94,-49-40 93,0-1-37,0-13-5738</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42.043"/>
    </inkml:context>
    <inkml:brush xml:id="br0">
      <inkml:brushProperty name="width" value="0.05" units="cm"/>
      <inkml:brushProperty name="height" value="0.05" units="cm"/>
      <inkml:brushProperty name="color" value="#F6630D"/>
    </inkml:brush>
  </inkml:definitions>
  <inkml:trace contextRef="#ctx0" brushRef="#br0">1 203 10645,'0'0'12392,"5"0"-13816,446-15 1682,343-24-192,-326 9-28,308-12-48,-601 32 11,589-43-10,-545 43-383,-246 11 179,-16 0-1448,16-4-4541,18 0-740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43.106"/>
    </inkml:context>
    <inkml:brush xml:id="br0">
      <inkml:brushProperty name="width" value="0.05" units="cm"/>
      <inkml:brushProperty name="height" value="0.05" units="cm"/>
      <inkml:brushProperty name="color" value="#F6630D"/>
    </inkml:brush>
  </inkml:definitions>
  <inkml:trace contextRef="#ctx0" brushRef="#br0">200 58 10757,'0'0'8788,"-9"-9"-8009,-28-27-171,37 35-587,-1 0 0,0 0 0,1 0 0,-1 0 0,0 1 0,0-1 0,0 0 0,0 0 0,0 1 0,1-1 0,-1 1 0,0-1 0,0 1 0,0-1 0,-1 1 0,1-1 0,0 1 0,0 0 0,0 0 0,0-1 0,0 1 0,0 0 0,0 0 0,-1 0 0,1 0 0,0 0 0,0 1 0,0-1 0,0 0 0,0 0 0,0 1 0,0-1 0,0 1 0,0-1 0,0 1 0,0-1 0,0 1-1,0 0 1,0-1 0,0 1 0,0 0 0,1 0 0,-1 0 0,0 0 0,0-1 0,0 3 0,-1 0-30,0 1 0,0 0 0,1-1 0,0 1 0,-1 0 0,1 0 0,1 0 0,-2 8 0,1 52 34,0-23 11,1 0 1,2 0-1,10 55 0,-6-69-19,-2 0 0,3 47 0,-5-61-46,2-23 65,3-24-30,-3-5-69,-1 0 1,-2 0-1,-1 0 0,-7-45 0,3 70 52,0 1 1,-1 0 0,0 0-1,-1 1 1,-1-1 0,-10-13-1,-10-21 497,27 11-107,12 44-392,1-1 1,-1-1-1,1 0 0,0 0 0,0-1 1,1-1-1,21 4 0,2 2 11,31 8-169,1-3 0,1-2 1,0-4-1,107 0 0,-177-9 113,-43-2-409,22 3 527,-1 1 0,1 0 1,-1 2-1,1 1 0,0 0 1,1 2-1,-1 0 1,1 2-1,1 0 0,-22 13 1,-19 17 229,-95 80 0,95-71-230,-18 15 26,78-64-210,0 0 0,-1-1 0,1 1 0,-1 0 1,1-1-1,-1 1 0,0 0 0,0 0 1,1-1-1,-1 1 0,0 0 0,0 0 0,0 0 1,0 0-1,0 0 0,0 0 0,-1 0 0,1 1 1,-2-2-1,-13-13-3705</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3.748"/>
    </inkml:context>
    <inkml:brush xml:id="br0">
      <inkml:brushProperty name="width" value="0.05" units="cm"/>
      <inkml:brushProperty name="height" value="0.05" units="cm"/>
      <inkml:brushProperty name="color" value="#008C3A"/>
    </inkml:brush>
  </inkml:definitions>
  <inkml:trace contextRef="#ctx0" brushRef="#br0">253 222 11381,'0'1'8234,"0"-5"-7800,0-192 1372,0 195-1792,0 0 0,0 0 0,0 0 0,0 0 0,0 0-1,0 1 1,0-1 0,-1 0 0,1 0 0,0 0 0,-1 0 0,1 1-1,-1-1 1,1 0 0,-1 0 0,1 1 0,-1-1 0,1 0 0,-1 1-1,0-1 1,1 0 0,-1 1 0,0-1 0,0 1 0,1-1-1,-1 1 1,0 0 0,0-1 0,-1 1 0,-32-1 121,26 2-139,0 1 1,0 0-1,1 0 1,-1 1-1,1 0 0,-10 5 1,6 1-5,0 1 0,1 0 0,0 0 0,0 1 0,1 1-1,1-1 1,0 1 0,0 1 0,1 0 0,1 0 0,0 0 0,1 1 0,0-1 0,-4 24 0,3-7 13,1 1 1,2-1-1,1 1 1,1 0-1,6 58 1,-4-85-23,0 0 0,0 0 0,0 0 0,1 0-1,0 0 1,0 0 0,0 0 0,0-1 0,0 1 0,1-1 0,-1 1 0,1-1 0,0 0 0,0 0 0,0 0 0,1-1 0,-1 1-1,1-1 1,-1 1 0,1-1 0,0 0 0,0-1 0,0 1 0,0-1 0,0 1 0,0-1 0,7 0 0,13 4-289,0-2 1,0-1 0,40-1 0,-44-2-144,-14 1-54,0 0-1,0 0 1,0-1-1,0 0 0,0 0 1,0 0-1,10-5 1,6-6-4089</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4.356"/>
    </inkml:context>
    <inkml:brush xml:id="br0">
      <inkml:brushProperty name="width" value="0.05" units="cm"/>
      <inkml:brushProperty name="height" value="0.05" units="cm"/>
      <inkml:brushProperty name="color" value="#008C3A"/>
    </inkml:brush>
  </inkml:definitions>
  <inkml:trace contextRef="#ctx0" brushRef="#br0">86 141 11829,'0'0'8057,"0"-6"-7427,0 5-606,0 0 1,0-1-1,0 1 1,0 0-1,0 0 0,-1-1 1,1 1-1,0 0 0,-1 0 1,1 0-1,-1-1 1,1 1-1,-1 0 0,0 0 1,1 0-1,-1 0 0,0 0 1,0 0-1,0 0 1,1 0-1,-1 0 0,0 1 1,0-1-1,-2-1 1,1 2-22,0-1 1,0 1 0,0-1-1,0 1 1,0 0 0,0 0 0,0 0-1,0 0 1,0 0 0,0 0 0,0 0-1,0 1 1,0-1 0,0 1-1,0 0 1,0-1 0,0 1 0,-3 2-1,3-2-4,0 1 0,-1 0 0,1 0 0,0-1-1,0 1 1,0 1 0,1-1 0,-1 0 0,0 0-1,1 1 1,0-1 0,-1 0 0,1 1 0,0 0-1,0-1 1,0 1 0,1-1 0,-1 1 0,1 0-1,-1 0 1,1-1 0,0 1 0,1 5-1,-2-5-11,1 0 0,1 0 0,-1 0 0,0 0 0,1-1 0,0 1 0,-1 0 0,1 0-1,0 0 1,1-1 0,-1 1 0,0 0 0,1-1 0,-1 1 0,1-1 0,0 1-1,0-1 1,0 0 0,0 0 0,0 0 0,3 2 0,2-1-82,0 1 1,0-1 0,0-1-1,1 1 1,-1-1-1,0-1 1,1 1 0,-1-1-1,1-1 1,0 1-1,-1-1 1,15-2 0,-21 2 91,0-1 0,-1 0 1,1 1-1,0-1 1,-1 0-1,1 1 0,0-1 1,-1 0-1,1 1 0,-1-1 1,1 0-1,-1 0 1,1 0-1,-1 0 0,0 1 1,0-1-1,1 0 1,-1 0-1,0 0 0,0 0 1,0 0-1,0 0 0,0-2 1,0-29 28,-1 20-5,1-140 568,0 151-584,1 0-1,-1-1 1,1 1-1,-1 0 1,1-1-1,-1 1 1,1 0 0,0 0-1,0-1 1,-1 1-1,1 0 1,0 0-1,0 0 1,0 0-1,0 0 1,0 0-1,1 0 1,-1 1-1,0-1 1,0 0 0,0 1-1,1-1 1,-1 0-1,0 1 1,1 0-1,-1-1 1,1 1-1,1 0 1,47-7 8,-44 7-11,-2-1-6,1 1 0,0-1 0,-1 1 0,1 0 0,0 0 0,-1 1 0,1 0 0,-1 0 0,1 0 0,-1 0 0,1 0 0,-1 1 0,1 0 0,-1 0 0,0 0 0,0 0 0,0 1 0,0 0 0,-1 0 0,6 5-1,-5-3-4,-1 1-1,0 0 1,0 0-1,-1 1 1,1-1-1,-1 0 0,0 1 1,-1 0-1,0-1 1,0 1-1,0 0 0,-1-1 1,-1 11-1,1-6 13,1 0-6,-1 0 0,-1 0 0,-3 19 0,3-28 3,0 1 1,1 0 0,-1-1-1,0 1 1,-1 0-1,1-1 1,0 1 0,-1-1-1,1 0 1,-1 0-1,0 1 1,0-1 0,0 0-1,0 0 1,0 0-1,0-1 1,0 1 0,-1-1-1,-3 3 1,5-4 7,1 0 1,-1-1 0,1 1-1,0 0 1,-1 0-1,1-1 1,0 1-1,-1 0 1,1-1-1,0 1 1,-1-1-1,1 1 1,0 0 0,0-1-1,0 1 1,-1-1-1,1 1 1,0 0-1,0-1 1,0 1-1,0-1 1,0 1-1,0-1 1,0 1 0,0-1-1,0 1 1,0 0-1,0-1 1,0 1-1,0-1 1,0 1-1,0-1 1,0 1-1,1-1 1,1-20 20,4 9-28,1 0 0,0 0 0,1 1 0,0 0 0,0 0 0,1 1 1,0 0-1,1 0 0,18-13 0,-26 22 5,0 0 0,0 0 0,-1 0 0,1 0 1,1 1-1,-1-1 0,0 0 0,0 1 0,0 0 1,0-1-1,0 1 0,0 0 0,1 0 0,-1 0 1,0 0-1,0 1 0,0-1 0,0 0 0,0 1 1,0 0-1,1-1 0,-1 1 0,-1 0 0,1 0 0,0 0 1,0 0-1,0 1 0,0-1 0,-1 0 0,1 1 1,-1-1-1,1 1 0,-1-1 0,3 4 0,-1-1-50,1 0 0,-1 0-1,0 0 1,0 1-1,0-1 1,0 1 0,-1 0-1,0-1 1,0 1 0,0 0-1,0 1 1,1 8 0,-3 10-4108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9.594"/>
    </inkml:context>
    <inkml:brush xml:id="br0">
      <inkml:brushProperty name="width" value="0.05" units="cm"/>
      <inkml:brushProperty name="height" value="0.05" units="cm"/>
      <inkml:brushProperty name="color" value="#004F8B"/>
    </inkml:brush>
  </inkml:definitions>
  <inkml:trace contextRef="#ctx0" brushRef="#br0">0 0 18248,'0'0'5411,"0"151"-5267,4-80-48,5 0 32,-5-8-128,4-7 32,-4-9-32,4-10-240,9-9-753,0-13-975,16-13-5732</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4.716"/>
    </inkml:context>
    <inkml:brush xml:id="br0">
      <inkml:brushProperty name="width" value="0.05" units="cm"/>
      <inkml:brushProperty name="height" value="0.05" units="cm"/>
      <inkml:brushProperty name="color" value="#008C3A"/>
    </inkml:brush>
  </inkml:definitions>
  <inkml:trace contextRef="#ctx0" brushRef="#br0">1 11 7956,'0'0'8436,"0"-1"-8207,1 0 1,0 0-1,0 1 1,0-1-1,0 0 1,0 0 0,0 1-1,0-1 1,0 0-1,1 1 1,-1 0 0,0-1-1,0 1 1,0-1-1,1 1 1,-1 0-1,2 0 1,24 33 22,1-1-1,2-1 1,1-2 0,1-1-1,45 30 1,-66-50-290,0 0 0,0 0 0,-1 1 1,18 21-1,-27-27 624</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5.075"/>
    </inkml:context>
    <inkml:brush xml:id="br0">
      <inkml:brushProperty name="width" value="0.05" units="cm"/>
      <inkml:brushProperty name="height" value="0.05" units="cm"/>
      <inkml:brushProperty name="color" value="#008C3A"/>
    </inkml:brush>
  </inkml:definitions>
  <inkml:trace contextRef="#ctx0" brushRef="#br0">162 19 12326,'0'0'8278,"0"-4"-7782,3-11-209,-4 34-255,-12 40 66,-112 185 166,122-239-542,-7 12 393,10-17-208,-1 1 0,1-1 1,0 0-1,0 0 0,0 0 0,0 1 0,-1-1 1,1 0-1,0 0 0,0 0 0,-1 0 1,1 0-1,0 1 0,0-1 0,0 0 1,-1 0-1,1 0 0,0 0 0,0 0 1,-1 0-1,1 0 0,0 0 0,-1 0 1,1 0-1,0 0 0,0 0 0,-1 0 0,1 0 1,0 0-1,0 0 0,-1 0 0,1 0 1,0 0-1,0 0 0,-1-1 0,1 1 1,0 0-1,0 0 0,0 0 0,-1 0 1,1-1-1,0 1 0,0 0 0,0 0 1,0 0-1,-1-1 0,1 1 0,0 0 0,0 0 1,0 0-1,0-1 0,0 1 0,0 0 1,0 0-1,0-1 0,-1 1 0,1 0 1,0 0-1,0-1 0,0 1 0,-1-18-8615</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5.488"/>
    </inkml:context>
    <inkml:brush xml:id="br0">
      <inkml:brushProperty name="width" value="0.05" units="cm"/>
      <inkml:brushProperty name="height" value="0.05" units="cm"/>
      <inkml:brushProperty name="color" value="#008C3A"/>
    </inkml:brush>
  </inkml:definitions>
  <inkml:trace contextRef="#ctx0" brushRef="#br0">0 5 7988,'0'0'1840,"133"-4"-8963</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5.825"/>
    </inkml:context>
    <inkml:brush xml:id="br0">
      <inkml:brushProperty name="width" value="0.05" units="cm"/>
      <inkml:brushProperty name="height" value="0.05" units="cm"/>
      <inkml:brushProperty name="color" value="#008C3A"/>
    </inkml:brush>
  </inkml:definitions>
  <inkml:trace contextRef="#ctx0" brushRef="#br0">1 23 11269,'0'0'3602,"215"-17"-3682,-190 15-1057,-4 0-335,-13 0-689</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48.457"/>
    </inkml:context>
    <inkml:brush xml:id="br0">
      <inkml:brushProperty name="width" value="0.05" units="cm"/>
      <inkml:brushProperty name="height" value="0.05" units="cm"/>
      <inkml:brushProperty name="color" value="#008C3A"/>
    </inkml:brush>
  </inkml:definitions>
  <inkml:trace contextRef="#ctx0" brushRef="#br0">0 1 10389,'0'4'12334,"1"18"-12492,5 98 160,0-7-23,23 276 112,-29 914 240,-5-1155-292,1-79 5,3-1 0,10 87 0,6 11 143,-8 226 1,-8-254-99,5-65 48,17 102 1,3 40-45,-23-95-38,-2-71-53,2 0 0,2 0 1,14 76-1,-11-88 7,-2 0 1,-1 0-1,-5 75 0,0-34-11,2-45-15,1 41 17,-14 110 1,6-121-39,5 106 1,2-101-739,11-85-774,7-24-3602,-1-19-11317</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0.836"/>
    </inkml:context>
    <inkml:brush xml:id="br0">
      <inkml:brushProperty name="width" value="0.05" units="cm"/>
      <inkml:brushProperty name="height" value="0.05" units="cm"/>
      <inkml:brushProperty name="color" value="#008C3A"/>
    </inkml:brush>
  </inkml:definitions>
  <inkml:trace contextRef="#ctx0" brushRef="#br0">29 43 192,'-3'2'12142,"-11"9"-12132,2 2 5724,299-33-4271,-79 3-1203,1063-13 20,-1270 29-213,1 1 0,0 0 0,0 0 0,-1 0 0,1 0 0,0 0-1,-1 0 1,1 1 0,0-1 0,-1 0 0,1 1 0,0 0 0,-1-1 0,1 1 0,-1 0 0,1 0 0,-1 0-1,3 1 1,-3 0 48,-1 0 0,1 1 0,0-1 1,-1 0-1,1 0 0,-1 1 0,0-1 0,0 0 0,0 1 0,0-1 0,0 4 0,-1 11-464,-3 891 823,3-881-468,-2 0-1,-10 43 1,-2 17 7,12 195 14,5-151 29,-10 372 24,9-479-68,1 1 0,11 45 0,-7-47 7,-2 1 0,3 46 0,-7-15-5,-2-1 0,-10 54 1,2-28 148,1 149 1,-3 38 90,6-192-188,3 84-1,3-110 63,8 127 374,-6-46-465,-13 260 48,-4-314-85,10-56 0,1 0 1,0 0 0,0 30 0,3-34 1,-1 1 1,-1-1-1,-1 0 0,0 0 1,-1 0-1,-13 29 1,11-30-2,1 1 1,0-1-1,1 1 1,1 1-1,1-1 1,0 0 0,-1 18-1,6 25-5,0-37-6,-1-1-1,-1 1 0,-1-1 0,-1 1 0,-8 34 0,9-54-29,1 0 1,-1-1 0,0 1-1,0 0 1,0-1-1,0 1 1,0 0-1,-1-1 1,1 0-1,0 1 1,-1-1-1,1 0 1,-1 0-1,1 1 1,-1-1-1,0 0 1,1-1-1,-1 1 1,0 0-1,0 0 1,0-1 0,0 1-1,1-1 1,-1 0-1,-3 1 1,-53-4-1799,51 3 1639,-50-11-2527</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2:51.838"/>
    </inkml:context>
    <inkml:brush xml:id="br0">
      <inkml:brushProperty name="width" value="0.05" units="cm"/>
      <inkml:brushProperty name="height" value="0.05" units="cm"/>
      <inkml:brushProperty name="color" value="#008C3A"/>
    </inkml:brush>
  </inkml:definitions>
  <inkml:trace contextRef="#ctx0" brushRef="#br0">166 107 8420,'0'0'5752,"-6"-3"-5645,3 1-95,0 0 1,-1 1 0,1-1 0,0 1 0,-1 0 0,0 0 0,1 0 0,-1 0 0,1 1-1,-1-1 1,0 1 0,0 0 0,1 0 0,-1 0 0,0 1 0,1-1 0,-1 1 0,0 0 0,1 0-1,-1 0 1,1 1 0,0-1 0,-1 1 0,1 0 0,0-1 0,0 2 0,0-1 0,0 0-1,-3 4 1,-2 2 423,-19 17-819,8-18 5018,19-7-4556,1-1 0,-1 0 1,0 0-1,1 1 0,-1-1 1,1 0-1,-1 0 0,1 1 0,-1-1 1,1 1-1,-1-1 0,1 0 0,0 1 1,-1-1-1,1 1 0,0-1 1,0 1-1,-1 0 0,1-1 0,1 1 1,29-4 68,0 1 0,59 4 1,-1-1 147,494-30-61,-298-2-186,-78 5 14,-125 28-190,-67 1 148,1-1 0,-1-1-1,0-1 1,1 0 0,20-4-1,-35 5-5,-1 0 0,1 0 0,0-1 0,-1 1 0,1 0 0,0-1 0,-1 1 0,1 0 0,0-1 0,-1 1-1,1-1 1,-1 1 0,1-1 0,-1 1 0,1-1 0,-1 0 0,1 1 0,-1-1 0,1 1 0,-1-1-1,0 0 1,0 1 0,1-1 0,-1 0 0,0 0 0,0 1 0,1-2 0,-2 1-15,1 1 0,0-1 0,0 0 0,-1 0 0,1 1 0,0-1 0,-1 0 0,1 1-1,-1-1 1,1 1 0,-1-1 0,1 0 0,-1 1 0,1-1 0,-1 1 0,0-1 0,1 1 0,-1-1 0,0 1 0,1 0 0,-1-1 0,0 1 0,1 0 0,-1 0 0,0-1 0,0 1 0,1 0 0,-1 0 0,0 0 0,0 0 0,0 0 0,0 0 0,-114-9-2089,42 1-1022</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16.097"/>
    </inkml:context>
    <inkml:brush xml:id="br0">
      <inkml:brushProperty name="width" value="0.05" units="cm"/>
      <inkml:brushProperty name="height" value="0.05" units="cm"/>
      <inkml:brushProperty name="color" value="#008C3A"/>
    </inkml:brush>
  </inkml:definitions>
  <inkml:trace contextRef="#ctx0" brushRef="#br0">1 0 64,'0'0'17120,"4"0"-16725,25 0 5367,-21 58-5209,5-14-553,-2-1 1,-2 1 0,-2 0-1,-2 1 1,-2 0 0,-1 0-1,-7 59 1,2-75-1,-2-1 0,-11 39 0,8-35 0,-6 45 0,2 20 4,-8 136 5,20-229-10,-1 20 10,2 1-1,0-1 1,2 1 0,8 37 0,0-14-11,-2 0 1,-3 1-1,-1 0 1,-3 61-1,0-19-1,3-38 7,3-1-1,22 86 1,-17-91 34,-3 0 0,-2 1 0,5 78 0,-15-11-19,5 131 71,7-168-70,-4-43 33,1 58 0,-7 562 670,17-505-659,-17 522 48,1-654-110,2 0-1,-1 0 1,2-1 0,1 1-1,0-1 1,12 26 0,-9-24-1,-1-1 0,-1 1 0,-1 1 0,-1-1 0,3 24 1,-2 70 16,-3-108-9,0-1 0,0 1 0,1-1-1,0 0 1,0 0 0,0 0 0,0 0 0,1-1 0,-1 1-1,1-1 1,0 0 0,0 0 0,7 3 0,12 13 38,-23-18-60,1-1-1,-1 1 1,0-1 0,0 1 0,1 0-1,-1-1 1,0 1 0,1-1 0,-1 0 0,1 1-1,-1-1 1,0 1 0,1-1 0,-1 1-1,1-1 1,-1 0 0,1 0 0,0 1-1,-1-1 1,1 0 0,-1 0 0,1 1-1,-1-1 1,1 0 0,0 0 0,-1 0-1,1 0 1,-1 0 0,1 0 0,0 0-1,-1 0 1,1 0 0,-1 0 0,1 0-1,0 0 1,-1-1 0,1 1 0,-1 0-1,1 0 1,-1-1 0,1 1 0,-1 0-1,1-1 1,-1 1 0,1 0 0,-1-1-1,1 1 1,-1-1 0,0 1 0,1-1-1,-1 1 1,1-1 0,-1 1 0,0-1-1,0 1 1,1-1 0,-1 1 0,0-1-1,0 0 1,0 0 0,5-43-2313,-4 38 1941,-1-58-4881</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17.891"/>
    </inkml:context>
    <inkml:brush xml:id="br0">
      <inkml:brushProperty name="width" value="0.05" units="cm"/>
      <inkml:brushProperty name="height" value="0.05" units="cm"/>
      <inkml:brushProperty name="color" value="#008C3A"/>
    </inkml:brush>
  </inkml:definitions>
  <inkml:trace contextRef="#ctx0" brushRef="#br0">26 86 1072,'0'0'8130,"-4"6"-6204,-17 20 8879,48-25-10714,-16-2-78,393-8 13,527-79 1,-819 76-55,0 4-1,116 8 1,-227 0 60,0 0-1,0-1 1,0 1 0,0 0 0,0 0 0,0 0 0,0 1-1,0-1 1,0 0 0,0 0 0,0 0 0,0 1 0,0-1 0,0 1-1,0-1 1,0 0 0,0 1 0,0 0 0,-1-1 0,1 1-1,0-1 1,0 1 0,-1 0 0,1 0 0,0-1 0,-1 1 0,1 0-1,0 0 1,-1 0 0,0 0 0,1 0 0,-1 0 0,1 0-1,-1 0 1,0 0 0,0 0 0,1 0 0,-1 0 0,0 0 0,0 0-1,0 0 1,0 0 0,0 0 0,-1 0 0,1 0 0,0 0-1,0 0 1,-1 2 0,1 7-301,1 94 322,17 117 1,0 80 28,-10-87 46,10 767 646,-20-852-713,2-52 40,-3 0-1,-13 78 1,-3-37-43,6 1 0,3 142-1,9-219-42,0-11-1,2 0 1,0 0-1,8 35 0,-1-9 33,-3 1 0,-2-1-1,-5 76 1,-1-24-17,3 441 204,-1-530-224,-1 0 0,-1-1 0,-1 1 0,-6 20 0,4-21-2,1 0-1,1 1 1,1 0 0,0 21-1,7 373 41,-4-414-237,0-2 55,0 1 1,1-1 0,-1 0-1,-1 1 1,1-1-1,0 0 1,0 1-1,-1-1 1,1 1-1,0-1 1,-1 0-1,0 1 1,1-1-1,-1 1 1,0-1-1,0 1 1,0 0-1,0-1 1,0 1-1,0 0 1,0 0 0,0 0-1,-1-1 1,1 1-1,0 1 1,-1-1-1,1 0 1,-1 0-1,1 0 1,-1 1-1,1-1 1,-3 0-1,-41-18-4222</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18.459"/>
    </inkml:context>
    <inkml:brush xml:id="br0">
      <inkml:brushProperty name="width" value="0.05" units="cm"/>
      <inkml:brushProperty name="height" value="0.05" units="cm"/>
      <inkml:brushProperty name="color" value="#008C3A"/>
    </inkml:brush>
  </inkml:definitions>
  <inkml:trace contextRef="#ctx0" brushRef="#br0">43 73 9748,'0'0'6182,"-10"2"-5355,0 0-1305,-13 3 3079,54-3-263,1187-67-626,-1143 57-1720,53-2 270,-129 10-423,1 1 0,0 0 1,-1-1-1,1 1 0,0 0 0,-1-1 1,1 1-1,-1 0 0,1-1 0,-1 1 1,0-1-1,1 1 0,-1-1 0,1 1 0,-1-1 1,0 1-1,1-1 0,-1 0 0,0 1 1,0-1-1,1 0 0,-1 0 0,0 1 1,0-1-1,1 0 0,-2 0 0,-48 4-8773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9:59.928"/>
    </inkml:context>
    <inkml:brush xml:id="br0">
      <inkml:brushProperty name="width" value="0.05" units="cm"/>
      <inkml:brushProperty name="height" value="0.05" units="cm"/>
      <inkml:brushProperty name="color" value="#004F8B"/>
    </inkml:brush>
  </inkml:definitions>
  <inkml:trace contextRef="#ctx0" brushRef="#br0">0 0 16552,'0'0'6274,"0"88"-6049,9-23 79,-1 10-144,4 5-96,1-2-64,-9-5 48,0-12-48,-4-10-224,0-12-625,0-13-783,-4-13-1986,-29-9-7427</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19.483"/>
    </inkml:context>
    <inkml:brush xml:id="br0">
      <inkml:brushProperty name="width" value="0.05" units="cm"/>
      <inkml:brushProperty name="height" value="0.05" units="cm"/>
      <inkml:brushProperty name="color" value="#008C3A"/>
    </inkml:brush>
  </inkml:definitions>
  <inkml:trace contextRef="#ctx0" brushRef="#br0">336 98 12005,'0'0'8178,"0"-10"-7594,1-4-500,-1 9 42,1 0 0,-1 0 0,0 0 0,-1 0-1,1 0 1,-1-1 0,-2-6 0,2 10-89,1 1 0,-1-1 0,0 1-1,0-1 1,0 1 0,0-1 0,-1 1 0,1 0-1,0-1 1,0 1 0,-1 0 0,1 0-1,-1 0 1,1 0 0,-1 0 0,0 0 0,1 1-1,-1-1 1,0 1 0,1-1 0,-1 1 0,0-1-1,0 1 1,1 0 0,-1 0 0,0 0 0,0 0-1,-2 0 1,-7 0-21,0 0 0,0 0 0,0 1 0,0 0 0,0 1 0,0 1 0,1-1 0,-1 2 0,1-1 0,0 2 0,0-1 0,0 1 0,0 1 0,1 0 0,0 0 0,0 1 0,1 0 0,-1 0 0,2 1 0,-1 0 0,1 0 0,-12 19 0,11-13-12,1 0 0,1 0 1,0 1-1,0 0 0,2 0 0,0 0 0,-4 31 0,3 6 1,3 55 1,2-84-2,1-13-5,0 0 0,0 0-1,1 0 1,0-1 0,1 1-1,0-1 1,0 1 0,1-1-1,0 0 1,1-1 0,0 1 0,0-1-1,1 0 1,0 0 0,1 0-1,-1-1 1,1 0 0,1 0-1,11 8 1,-6-6-90,0-1 0,1 0-1,0 0 1,0-1 0,0-1 0,1-1 0,0 0 0,0-1-1,1 0 1,-1-1 0,26 1 0,-25-3-657,1 0 0,0-2 1,31-4-1,-8-13-3611</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0.088"/>
    </inkml:context>
    <inkml:brush xml:id="br0">
      <inkml:brushProperty name="width" value="0.05" units="cm"/>
      <inkml:brushProperty name="height" value="0.05" units="cm"/>
      <inkml:brushProperty name="color" value="#008C3A"/>
    </inkml:brush>
  </inkml:definitions>
  <inkml:trace contextRef="#ctx0" brushRef="#br0">124 89 11829,'0'0'8052,"-16"2"-7870,-50 8 74,64-10-238,-1 1 0,1 0 0,0 0 0,0 1 1,0-1-1,0 0 0,0 1 0,0-1 1,0 1-1,0 0 0,0 0 0,1 0 0,-1-1 1,1 1-1,-1 1 0,1-1 0,0 0 0,0 0 1,0 0-1,0 1 0,0-1 0,0 1 0,1-1 1,-1 0-1,1 5 0,-1 4 24,0 0-1,1 1 1,3 22-1,-2-22-40,-1-9-31,1 0 1,0 0-1,0 0 1,0 0-1,1 0 1,-1 0-1,1 0 1,0-1-1,-1 1 1,1-1-1,0 1 1,0-1-1,1 0 1,-1 1-1,0-1 1,1 0-1,-1-1 1,1 1-1,0 0 1,0-1-1,-1 0 1,1 1-1,0-1 1,0 0-1,0-1 1,4 2-1,1 0-140,0 0 0,1-1-1,0 1 1,-1-2 0,1 1 0,-1-1-1,1-1 1,14-1 0,-22 1 174,0 0 0,1 0 0,-1 0 0,0 1 0,0-1 0,0 0 0,0-1 0,0 1-1,0 0 1,-1 0 0,1 0 0,0 0 0,-1-1 0,1 1 0,0 0 0,-1-1 0,1 1 0,-1 0 0,0-1 0,0 1 0,1-1 0,-1 1 0,0-1 0,0 1 0,0 0 0,0-1 0,-1 1 0,1-1 0,-1-2 0,-10-45 595,7 38-465,-1 0 1,2 0 0,0-1 0,0 1 0,1-1 0,1 0 0,0 0 0,0-20-1,2 29-113,0 0-1,0 0 0,0 0 0,1 0 0,-1 0 0,1 1 0,0-1 1,-1 0-1,1 1 0,0-1 0,1 1 0,-1 0 0,0 0 1,1 0-1,-1 0 0,1 0 0,-1 0 0,1 1 0,0-1 0,0 1 1,0 0-1,0 0 0,4-2 0,12-3-3,1 1 0,27-5 0,-44 10-15,8-3 1,0 2 1,0-1-1,0 2 1,1-1-1,-1 2 1,0-1-1,0 1 1,0 1-1,18 5 1,-22-5-4,-1 1 0,-1 0 1,1 0-1,0 1 0,-1-1 0,0 1 1,1 0-1,-2 1 0,1-1 0,0 1 1,-1 0-1,0 0 0,0 0 1,0 1-1,-1-1 0,0 1 0,4 10 1,-2-1 3,-1 0 0,0 0 0,-1 1 0,-1-1 0,-1 1 1,0 0-1,-1 0 0,-2 22 0,2-34-5,-1-1 0,1 1 0,-1-1 0,0 1 0,0 0-1,-1-1 1,1 0 0,-1 1 0,1-1 0,-1 0 0,0 0 0,0 0 0,-1 0 0,1 0 0,-1 0-1,-5 4 1,8-6 65,0-6 51,0-7-70,-1-2-37,0 1-1,2-1 0,0 1 0,0 0 0,1-1 1,1 1-1,0 0 0,1 0 0,8-19 0,-4 16 23,0 1-1,1 0 1,1 1-1,0 0 0,1 1 1,24-24-1,-34 36-18,0 1 0,1-1 0,-1 0-1,0 0 1,1 1 0,-1-1 0,1 1 0,-1-1 0,1 1 0,-1 0 0,1-1 0,-1 1-1,1 0 1,0 0 0,-1 0 0,1 0 0,-1 0 0,1 1 0,-1-1 0,1 0-1,-1 1 1,1-1 0,-1 1 0,1 0 0,-1-1 0,1 1 0,-1 0 0,0 0 0,0 0-1,1 0 1,0 1 0,5 4-18,-1 1 0,0 0 0,0 0 0,6 9-1,-5-6 43,36 59 41,-35-52-524,2-1 0,0 0 0,1 0 0,17 17 0,-19-25-4407</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0.483"/>
    </inkml:context>
    <inkml:brush xml:id="br0">
      <inkml:brushProperty name="width" value="0.05" units="cm"/>
      <inkml:brushProperty name="height" value="0.05" units="cm"/>
      <inkml:brushProperty name="color" value="#008C3A"/>
    </inkml:brush>
  </inkml:definitions>
  <inkml:trace contextRef="#ctx0" brushRef="#br0">1 1 13766,'0'0'7764,"116"97"-7668,-87-64 16,-4-1-112,-9-2-16,1-4 0,-9-7-144,-4-4-400,-4-4-257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0.837"/>
    </inkml:context>
    <inkml:brush xml:id="br0">
      <inkml:brushProperty name="width" value="0.05" units="cm"/>
      <inkml:brushProperty name="height" value="0.05" units="cm"/>
      <inkml:brushProperty name="color" value="#008C3A"/>
    </inkml:brush>
  </inkml:definitions>
  <inkml:trace contextRef="#ctx0" brushRef="#br0">42 1 17640,'0'0'4162,"0"82"-3954,0-49-80,0-3-64,0 0-48,0-4-16,-4-6-192,-4-3-352,0-4-497,-1-7-1440,-3-6-3121</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4.153"/>
    </inkml:context>
    <inkml:brush xml:id="br0">
      <inkml:brushProperty name="width" value="0.05" units="cm"/>
      <inkml:brushProperty name="height" value="0.05" units="cm"/>
      <inkml:brushProperty name="color" value="#CC0066"/>
    </inkml:brush>
  </inkml:definitions>
  <inkml:trace contextRef="#ctx0" brushRef="#br0">123 25 9716,'0'0'13097,"0"-25"-11950,-2 36-1155,0-1-1,0-1 0,-1 1 1,-1 0-1,1-1 0,-9 14 0,-5 17 6,8-6 10,1 0 0,1 1 0,-3 69 0,3-30 0,2 10-7,6 102 0,2-61 3,-3-82 0,1 6 3,-2 0 1,-2 0-1,-11 52 1,5-42-7,3 1 0,3-1 0,4 75 0,0-47 5,15 148 51,-14-166 15,2 1 1,15 78-1,-9-71 31,0 133 0,-9-131-13,17 122-1,54 136-24,-41-207-34,0-15 86,-18-71-90,-1 1 0,7 59 0,-11 51 110,-7-93-77,13 90 0,-1-75-52,-4 0 0,-2 91 0,-7-111-3,-1 30 9,18 151 0,-12-189-95,-2-1 1,-4 59 0,-1-27-140,6-153-4311,-4 3-3005</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6.317"/>
    </inkml:context>
    <inkml:brush xml:id="br0">
      <inkml:brushProperty name="width" value="0.05" units="cm"/>
      <inkml:brushProperty name="height" value="0.05" units="cm"/>
      <inkml:brushProperty name="color" value="#CC0066"/>
    </inkml:brush>
  </inkml:definitions>
  <inkml:trace contextRef="#ctx0" brushRef="#br0">302 151 2577,'0'0'2916,"-13"-6"-2793,-3-3-36,8 5 125,0-1 0,0 1 0,-1 1-1,1-1 1,-12-1 0,-29-1 7198,30 0-6531,-74 1-740,53 5 2959,29 0-1231,60-21-910,26 6-919,125-9 0,82 12-88,-235 11 59,240-3-21,182-7-29,-275 5 1844,-194 16-1784,4 274 26,-4 220 27,-5-451-65,-3 0 0,-2-1 0,-17 54 0,11-45 2,-14 100 0,2 291 23,39-215-14,-6-149 34,-6 95 0,-1-58-1,1-85-48,0-24-2,0 0 0,1 0 0,1 1 0,1-1 0,0 0 0,1 0 0,7 20 0,4-2 86,-1 1 0,-2 1 0,-2 0 0,-1 0 0,-1 1 0,-2 0 0,0 42 0,-5 7-64,2-6 139,-13 112 0,8-152-128,2 1 0,2-1 1,2 0-1,1 1 0,16 68 0,-12-54-3,-4 1-1,-1-1 0,-6 61 0,0-10-9,-8 187 56,10-197-37,2-99-473,0-12-3731,-11 0-598</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7.088"/>
    </inkml:context>
    <inkml:brush xml:id="br0">
      <inkml:brushProperty name="width" value="0.05" units="cm"/>
      <inkml:brushProperty name="height" value="0.05" units="cm"/>
      <inkml:brushProperty name="color" value="#CC0066"/>
    </inkml:brush>
  </inkml:definitions>
  <inkml:trace contextRef="#ctx0" brushRef="#br0">61 62 8260,'0'0'6125,"-9"3"-5725,-30 9 147,26-3 1556,18-3-664,15 0-392,261 1 1385,378-23-2285,-637 16-90,607-13-492,-593 9 286,-31-1-87,-20-4-14,-8 2-221,12 3-728,-1 0 1,1 0-1,0-2 1,-13-6-1,2-8-8398</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7.478"/>
    </inkml:context>
    <inkml:brush xml:id="br0">
      <inkml:brushProperty name="width" value="0.05" units="cm"/>
      <inkml:brushProperty name="height" value="0.05" units="cm"/>
      <inkml:brushProperty name="color" value="#CC0066"/>
    </inkml:brush>
  </inkml:definitions>
  <inkml:trace contextRef="#ctx0" brushRef="#br0">47 9 7219,'0'0'11341,"0"-8"-9422,0 344 730,0-329-2648,1 1-1,0-1 1,0 0 0,1 1-1,0-1 1,0 0 0,1 0-1,3 7 1,3 9-140,-9-23 86,1 1 1,-1-1 0,0 1-1,1 0 1,-1-1 0,0 1-1,0-1 1,0 1 0,1-1-1,-1 1 1,0 0 0,0-1-1,0 1 1,0-1 0,0 1-1,0 0 1,0-1 0,0 1-1,-1-1 1,1 1 0,0-1 0,0 1-1,0 0 1,-1-1 0,1 1-1,0-1 1,0 1 0,-1-1-1,1 1 1,0-1 0,-1 1-1,1-1 1,-1 0 0,0 1-1,-22 3-2798,22-4 2726,-45 0-5976</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9.162"/>
    </inkml:context>
    <inkml:brush xml:id="br0">
      <inkml:brushProperty name="width" value="0.05" units="cm"/>
      <inkml:brushProperty name="height" value="0.05" units="cm"/>
      <inkml:brushProperty name="color" value="#CC0066"/>
    </inkml:brush>
  </inkml:definitions>
  <inkml:trace contextRef="#ctx0" brushRef="#br0">1 17 12646,'0'0'7577,"0"-17"-5921,0 395-1263,1-404-374,0 0 0,2 0 1,1 1-1,1-1 1,2 1-1,0 0 1,2 1-1,0 0 1,24-42-1,-33 65-14,0-1 0,1 1-1,-1 0 1,1 0 0,0 0 0,-1 0-1,1 0 1,0 0 0,0 0-1,-1 0 1,1 0 0,0 1 0,0-1-1,0 0 1,0 0 0,0 1-1,0-1 1,0 1 0,0-1 0,0 1-1,1-1 1,-1 1 0,0 0-1,0-1 1,0 1 0,1 0 0,-1 0-1,0 0 1,1 0 0,0 1-9,0 0 0,0 0 0,0 0 0,0 0 0,-1 1 0,1-1 0,-1 1 0,1-1 0,-1 1 0,1-1 0,-1 1 0,0 0 0,0 0 0,2 3 0,4 9-25,-1 1-1,-1-1 0,5 19 0,-5-1 47,-1-1 1,-2 1-1,-3 49 0,1-57 154,1-37-165,0 0-1,1 0 1,1 0 0,0 0-1,0 0 1,2 0 0,6-13-1,46-84-82,-56 109 77,1-3-8,-1 2 4,-1 0 1,1 0-1,0 0 1,0 0-1,0 1 1,0-1 0,0 0-1,1 0 1,-1 1-1,0-1 1,1 1-1,-1-1 1,1 1-1,0 0 1,-1 0-1,1-1 1,0 1-1,0 0 1,0 1-1,0-1 1,0 0-1,2 0 1,-2 4-12,0 0-1,-1 1 1,1-1 0,-1 1 0,0 0-1,0-1 1,0 1 0,-1 0 0,1-1-1,-1 1 1,0 6 0,1 1 9,2 5 2,1 11 12,14 45 0,-17-66-8,1-1 0,0 1 1,0-1-1,1 1 0,0-1 0,0 0 1,0 0-1,1 0 0,-1 0 0,1-1 1,0 1-1,1-1 0,8 7 1,-6-9-16,0 0-1,0-1 1,1 0 0,-1 0 0,0-1 0,1 0 0,-1 0 0,1 0 0,-1-1 0,0 0 0,0-1 0,1 0 0,7-3 0,0 1-28,-1-2 0,0 0 1,0 0-1,-1-2 0,0 0 1,0 0-1,-1-1 0,0 0 1,-1-1-1,13-13 0,-17 15 16,0-1 0,-1 1 0,1-1 0,-2 0 0,1-1 0,-1 1 0,-1-1 0,0 0 0,0 0 0,-1-1 0,0 1 0,-1-1 0,0 0 0,1-20 0,-3 27 43,0 1 1,0-1-1,0 1 1,0 0-1,0-1 1,-1 1-1,1-1 1,-1 1-1,0 0 1,0 0-1,0-1 1,-1 1-1,1 0 1,-1 0 0,0 0-1,-2-3 1,1 4 3,-1 0 1,1 0 0,-1 0 0,1 0 0,-1 1 0,0-1 0,1 1 0,-1 0 0,0 0 0,0 1 0,0-1 0,0 1-1,-6 0 1,6-1-21,-1 0 0,0 1 0,1 0-1,-1 0 1,0 0 0,1 0-1,-1 1 1,0 0 0,1 0 0,-1 0-1,1 1 1,-1-1 0,1 1 0,0 0-1,0 0 1,-1 1 0,2-1-1,-1 1 1,0 0 0,0 0 0,1 0-1,0 0 1,-1 1 0,1-1 0,1 1-1,-1 0 1,0 0 0,1 0-1,0 0 1,0 1 0,0-1 0,1 0-1,-1 1 1,1-1 0,0 1-1,0 0 1,1-1 0,-1 6 0,-2 19-8,1-1 1,1 1-1,1-1 1,6 37-1,-6-64-20,0 0 0,1 0-1,-1 0 1,0 0 0,1 1-1,-1-1 1,1 0 0,-1 0-1,1 0 1,0 0 0,-1 0-1,1 0 1,0-1-1,0 1 1,-1 0 0,1 0-1,0 0 1,0-1 0,0 1-1,0-1 1,0 1 0,0 0-1,0-1 1,0 0 0,1 1-1,0 0 1,1-1-6,0 0 0,0 0 0,0 0 0,0 0 0,0-1 1,0 1-1,0-1 0,0 0 0,0 0 0,3-1 0,4-2 4,-1-1-1,0 1 1,-1-2-1,1 1 1,7-8 0,79-95 134,-94 107-77,0 1 0,-1 0 0,1-1 0,0 1 0,0 0 0,-1 0 0,1 0 0,0 0 0,0 0 0,0 0 0,-1 0 0,1 0 0,0 0 0,0 0 0,-1 0 0,1 0 0,0 1 0,0-1 0,-1 0 0,1 1 0,0-1 0,-1 0 0,1 1 0,0-1 0,-1 1 0,1-1 0,-1 1 0,1-1 0,-1 1 0,1-1 0,0 2 0,21 23-235,-16-19 291,-5-4-112,14 14-204,-1-1 0,-1 2-1,0 0 1,-1 0-1,-1 2 1,12 25 0,-22-34-2764</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29.598"/>
    </inkml:context>
    <inkml:brush xml:id="br0">
      <inkml:brushProperty name="width" value="0.05" units="cm"/>
      <inkml:brushProperty name="height" value="0.05" units="cm"/>
      <inkml:brushProperty name="color" value="#CC0066"/>
    </inkml:brush>
  </inkml:definitions>
  <inkml:trace contextRef="#ctx0" brushRef="#br0">1 146 9636,'0'0'9688,"23"-16"-9286,78-49-138,-97 62-245,1 1 0,0-1-1,1 1 1,-1 0-1,0 0 1,0 0 0,1 1-1,-1 0 1,1 0-1,0 1 1,-1-1 0,1 1-1,6 1 1,-9-1-8,1 1 1,-1 0 0,0 0 0,0 0-1,0 0 1,0 1 0,0 0-1,-1-1 1,1 1 0,0 0-1,-1 0 1,1 0 0,-1 0-1,0 1 1,1-1 0,2 5-1,-1 0 3,0 1 0,-1-1 0,0 1 0,0 0 0,-1 0 0,1-1 0,-2 2 0,1-1 0,-1 0-1,-1 0 1,1 0 0,-1 1 0,-2 9 0,1-13-12,0-1-1,0 0 0,-1 1 1,0-1-1,0 0 1,0 0-1,0 0 0,-1-1 1,1 1-1,-1-1 1,0 1-1,0-1 0,0 0 1,0 0-1,-1 0 1,-4 3-1,-2 1 29,-1-1 1,1 0-1,-1 0 1,-22 7-1,30-12 50,3-12 99,2 4-189,0 1 0,-1 0 0,2 1 0,-1-1 0,1 0 0,0 0 0,0 1 1,0 0-1,1 0 0,0 0 0,0 0 0,0 0 0,8-5 0,10-15-48,140-161-743,-162 186 819,0 0-1,0 0 1,0 1 0,0-1-1,0 0 1,0 0-1,0 0 1,0 0 0,0 0-1,0 0 1,0 0-1,0 0 1,0 0 0,0 0-1,0 1 1,0-1-1,0 0 1,1 0 0,-1 0-1,0 0 1,0 0-1,0 0 1,0 0-1,0 0 1,0 0 0,0 0-1,0 0 1,0 0-1,0 0 1,0 1 0,0-1-1,0 0 1,0 0-1,0 0 1,0 0 0,1 0-1,-1 0 1,0 0-1,0 0 1,0 0 0,0 0-1,0 0 1,0 0-1,0 0 1,0 0 0,1 0-1,-8 17 210,-12 21 32,12-26-204,1-1 1,0 2-1,1-1 1,0 0-1,1 1 1,0 0-1,1 0 0,1 0 1,0 1-1,0-1 1,2 0-1,-1 1 1,4 21-1,-3-32-53,0-1-1,1 0 0,-1 1 1,1-1-1,-1 0 0,1 1 1,0-1-1,0 0 0,0 1 1,0-1-1,1 0 0,-1 0 1,1 0-1,-1 0 1,1-1-1,0 1 0,-1 0 1,5 2-1,-1-1-7,-1 0 1,1-1-1,0 1 1,0-1-1,0 0 0,1-1 1,-1 1-1,7 0 1,9 0-752,0 0 1,0-2 0,29-2 0,-12-3-3606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0.747"/>
    </inkml:context>
    <inkml:brush xml:id="br0">
      <inkml:brushProperty name="width" value="0.05" units="cm"/>
      <inkml:brushProperty name="height" value="0.05" units="cm"/>
      <inkml:brushProperty name="color" value="#004F8B"/>
    </inkml:brush>
  </inkml:definitions>
  <inkml:trace contextRef="#ctx0" brushRef="#br0">7 317 16295,'0'0'7116,"-1"0"-7106,1 0 0,-1-1 1,1 1-1,-1 0 0,1-1 1,0 1-1,-1-1 0,1 1 1,0 0-1,-1-1 0,1 1 1,0-1-1,-1 1 0,1-1 1,0 1-1,0-1 0,0 1 1,-1-1-1,1 0 0,0 1 1,0-1-1,0 1 0,0-1 1,0 1-1,0-1 0,0 1 1,0-1-1,0 0 1,1 1-1,-1-1 0,0 1 1,0-1-1,0 1 0,1-1 1,-1 1-1,0-1 0,0 1 1,1-1-1,-1 1 0,1 0 1,-1-1-1,0 1 0,1-1 1,-1 1-1,1 0 0,-1-1 1,1 1-1,293-44-41,-165 29-320,-75 7 133,-8 1-146,84-1-1,-139 30 557,-37 23-42,32-33-57,1 0-1,1 1 1,-12 16-1,20-24-76,0 1 0,1 0 0,0-1 0,0 1 0,0 0 0,1 1 0,0-1 1,0 0-1,1 1 0,0-1 0,0 0 0,0 12 0,1-17-42,0 0 0,-1 1 0,1-1 0,0 0 0,0 1 0,0-1 0,1 0 0,-1 0 0,0 1 0,0-1 0,1 0 0,-1 1 0,1-1 1,-1 0-1,1 0 0,-1 0 0,1 0 0,0 1 0,-1-1 0,1 0 0,0 0 0,0 0 0,2 1 0,0-1-62,0 0 0,0-1 0,1 1-1,-1-1 1,0 0 0,0 0 0,1 0 0,-1 0-1,4-1 1,-4 0 53,3 1 1,-1-1-1,0 0 0,0-1 0,0 1 0,0-1 0,0 0 0,-1 0 0,1 0 0,0-1 1,-1 0-1,0 0 0,1 0 0,-1 0 0,-1-1 0,1 1 0,0-1 0,5-8 1,-4 5 74,0-1 1,-1 0-1,1 0 1,-2 0 0,1-1-1,-1 1 1,-1-1 0,1 1-1,1-16 1,-1 21 936,3 10-455,13 27-369,-12-21-190,0 1-1,19 23 0,-20-32 6,-1-1 1,1 1-1,1-1 0,-1-1 0,0 1 0,1-1 0,0 0 1,0 0-1,0-1 0,0 0 0,0 0 0,12 1 0,-15-2-41,1-1-1,0 1 1,0-1-1,-1 0 1,1 0-1,0-1 1,0 1-1,-1-1 1,1 0-1,0-1 1,-1 1-1,1-1 0,-1 0 1,1 0-1,-1 0 1,0 0-1,0-1 1,0 0-1,0 0 1,4-4-1,-1-2 8,-1-1 0,1 0 0,-2-1 0,1 1 0,-1-1 0,-1 0 0,5-19 0,15-85 175,-23 107-95,17-201 3064,-18 735-3486,29-549 550,2-5-75,0-2-1,31-39 1,-52 57-267,-1 0 0,0-1-1,-1-1 1,0 1-1,-1-1 1,-1 0-1,0-1 1,-1 1-1,5-25 1,-19 48-6045,-13 18 3307,-56 78 892,76-99 2304,-1-1 0,1 1-1,-1 0 1,2 0 0,-1 0 0,-1 8 0,3-12-25,0-1-1,-1 0 1,1 1 0,0-1 0,0 1 0,-1-1 0,1 1 0,1-1 0,-1 1 0,0-1 0,0 0 0,0 1 0,1-1 0,-1 1 0,1-1 0,-1 0 0,1 1 0,-1-1 0,1 0 0,0 0 0,0 1 0,0-1 0,0 0 0,0 0 0,0 0 0,0 0 0,0 0 0,0 0 0,0 0 0,0 0 0,3 0 0,35 7 301,0-2 0,0-2 0,0-2-1,69-5 1,-24 2-1378,-41 1-1114,-11 0-1743</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30.143"/>
    </inkml:context>
    <inkml:brush xml:id="br0">
      <inkml:brushProperty name="width" value="0.05" units="cm"/>
      <inkml:brushProperty name="height" value="0.05" units="cm"/>
      <inkml:brushProperty name="color" value="#CC0066"/>
    </inkml:brush>
  </inkml:definitions>
  <inkml:trace contextRef="#ctx0" brushRef="#br0">1 0 15655,'0'0'5088,"6"24"-4784,15 53 24,50 211 742,-61-198-1002,-5 1-1,-8 124 1,-1-181-137,-1 0 1,-2 0 0,-1-1-1,-2 0 1,-1 0 0,-2-1-1,-21 40 1,36-144 231,40-69-164,2-11-87,-32 65 41,-11 66 46,1 0 0,1 1 0,1 0 0,1 0 0,15-39 0,-19 57 4,0-1 0,0 1 0,0-1-1,1 1 1,-1 0 0,1 0 0,0 0 0,-1 0-1,1 0 1,0 0 0,0 0 0,0 0 0,0 1 0,1-1-1,-1 1 1,0-1 0,1 1 0,-1 0 0,5-1-1,-5 2-4,1 0 0,-1 0 0,1 0-1,-1 0 1,0 0 0,1 1-1,-1-1 1,0 1 0,1 0 0,-1 0-1,0 0 1,0 0 0,0 0-1,0 0 1,0 0 0,0 1-1,3 2 1,1 1-6,-1 1 0,0-1 0,0 1 0,0 0-1,-1 1 1,0-1 0,0 1 0,0 0 0,-1 0 0,0 0 0,-1 0 0,3 9-1,-4-10-34,0 0-1,0 1 0,0-1 1,-1 0-1,0 1 0,0-1 1,0 0-1,-1 1 1,0-1-1,0 0 0,-1 0 1,-2 7-1,2-9 17,0-1 1,0 0-1,-1 0 1,1-1-1,-1 1 0,1-1 1,-1 1-1,0-1 1,0 0-1,-1 0 0,1 0 1,0 0-1,0 0 1,-1-1-1,1 0 0,-1 0 1,0 0-1,1 0 1,-1 0-1,0-1 0,-5 1 1,-105 2-1404,114-11-3554,3-7-4535</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30.816"/>
    </inkml:context>
    <inkml:brush xml:id="br0">
      <inkml:brushProperty name="width" value="0.05" units="cm"/>
      <inkml:brushProperty name="height" value="0.05" units="cm"/>
      <inkml:brushProperty name="color" value="#CC0066"/>
    </inkml:brush>
  </inkml:definitions>
  <inkml:trace contextRef="#ctx0" brushRef="#br0">141 57 16824,'0'0'4797,"-5"5"-4760,-13 14 30,1 0 0,1 1-1,-25 39 1,34-48-52,1 1-1,1-1 0,0 1 0,0 1 1,2-1-1,-1 0 0,1 1 0,1 0 1,0-1-1,1 16 0,1-28-18,0 1-1,0 0 1,0-1-1,0 1 0,0 0 1,0-1-1,0 1 1,1 0-1,-1-1 1,0 1-1,0 0 1,1-1-1,-1 1 1,0-1-1,1 1 1,-1-1-1,1 1 0,-1-1 1,1 1-1,-1-1 1,1 1-1,-1-1 1,1 1-1,-1-1 1,1 0-1,0 1 1,-1-1-1,1 0 1,0 1-1,27-1-140,-23-1 111,1 0 0,0 0 1,0-1-1,-1 0 0,1 0 0,10-6 1,-13 5 12,0 0 0,1 0 0,-1 0 1,0-1-1,-1 1 0,1-1 1,-1 0-1,1 0 0,-1 0 1,0 0-1,-1 0 0,1 0 1,-1-1-1,0 1 0,1-7 0,0-6-47,0 0 0,-3-31-1,0 17-11,1 27 79,0 0 1,0 0-1,-1 0 0,1 0 0,-1 0 0,0 0 1,0 1-1,-1-1 0,1 0 0,-1 1 0,1-1 1,-1 0-1,0 1 0,-1 0 0,1 0 0,-1-1 1,1 1-1,-1 1 0,-5-5 0,-18-23 273,26 30-258,0 0-1,0-1 0,0 1 0,0-1 0,0 1 0,0 0 1,0-1-1,0 1 0,1-1 0,-1 1 0,0 0 0,0-1 1,0 1-1,0 0 0,0-1 0,1 1 0,-1 0 0,0-1 1,0 1-1,1 0 0,-1-1 0,0 1 0,1 0 0,-1 0 1,0-1-1,1 1 0,-1 0 0,0 0 0,1 0 0,-1-1 1,0 1-1,1 0 0,-1 0 0,1 0 0,-1 0 0,0 0 1,1 0-1,-1 0 0,1 0 0,-1 0 0,0 0 0,1 0 1,-1 0-1,1 0 0,-1 0 0,0 0 0,1 0 0,-1 0 1,1 1-1,30-2-201,-27 1 224,177 0-1095,-181 1 1065,1-1 0,-1 1 0,1-1 0,-1 1 1,1 0-1,-1-1 0,1 1 0,-1-1 0,0 1 0,1 0 0,-1-1 0,0 1 0,1 0 0,-1-1 0,0 1 0,0 0 0,0 0 1,0-1-1,1 1 0,-1 0 0,0 0 0,0-1 0,-1 1 0,1 0 0,0-1 0,0 1 0,0 0 0,-1 1 0,1 0 34,-1 52 501,0-17-309,4 55 1,-2-89-228,-1-1-1,1 1 1,0-1-1,0 1 1,0-1 0,0 0-1,0 1 1,0-1-1,1 0 1,-1 0 0,1 0-1,-1 0 1,1 0-1,0 0 1,0 0 0,0 0-1,3 2 1,0-1-2,1 0 0,-1 0 0,1-1 0,0 1 0,0-1 0,0 0 1,7 1-1,0-1-32,1 0 0,-1-1 1,1 0-1,0-1 0,-1-1 0,18-3 1,-27 3 13,0 0 1,0 0-1,0-1 1,0 0-1,0 0 1,0 0 0,-1 0-1,1-1 1,-1 1-1,0-1 1,0 0-1,0 0 1,0 0-1,0 0 1,-1-1-1,1 1 1,-1-1 0,0 0-1,0 1 1,0-1-1,-1 0 1,1 0-1,-1 0 1,0 0-1,0 0 1,0-1 0,0-5-1,-1 3 24,1 0-1,-1 0 1,0 0-1,0 0 1,-1 0 0,0 0-1,0 0 1,0 0-1,-1 1 1,0-1-1,-1 0 1,1 1 0,-1 0-1,-1-1 1,1 1-1,-6-6 1,1 3 20,0 2 0,0-1-1,-1 1 1,0 1 0,-1 0 0,0 0 0,0 1 0,0 0 0,0 0 0,-1 1-1,1 1 1,-1 0 0,-17-3 0,-13 0-445,0 3 0,-56 1 0,86 2 147</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31.213"/>
    </inkml:context>
    <inkml:brush xml:id="br0">
      <inkml:brushProperty name="width" value="0.05" units="cm"/>
      <inkml:brushProperty name="height" value="0.05" units="cm"/>
      <inkml:brushProperty name="color" value="#CC0066"/>
    </inkml:brush>
  </inkml:definitions>
  <inkml:trace contextRef="#ctx0" brushRef="#br0">0 42 13798,'0'0'7105,"15"-8"-6846,49-23-177,-63 30-71,1 1 0,-1-1 0,1 1 0,-1 0-1,1 0 1,-1 0 0,1 0 0,0 0-1,-1 0 1,1 0 0,-1 0 0,1 1-1,-1-1 1,1 1 0,-1-1 0,1 1 0,-1-1-1,0 1 1,1 0 0,-1 0 0,0 0-1,0-1 1,1 1 0,-1 1 0,0-1 0,0 0-1,0 0 1,0 0 0,0 0 0,0 1-1,-1-1 1,1 0 0,0 1 0,-1-1 0,1 1-1,0 2 1,2 2 57,15 32 246,-1 2 0,18 66-1,-13-36-256,-4-7-1,-3 2 0,8 75 0,-5-23-16,-17-112-39,1 7 0,0-1 0,1 1 0,0 0 0,0-1 0,2 0 0,5 13 0,-9-23-63,0-1 1,-1 1-1,1 0 0,0-1 0,0 1 1,0-1-1,-1 1 0,1-1 1,0 1-1,0-1 0,0 0 0,0 0 1,0 1-1,0-1 0,0 0 0,0 0 1,0 0-1,0 0 0,0 0 0,0 0 1,-1 0-1,1 0 0,0 0 0,0-1 1,0 1-1,0 0 0,0-1 0,0 1 1,0 0-1,0-1 0,0 0 0,15-12-5237,-7-11-8094</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35.075"/>
    </inkml:context>
    <inkml:brush xml:id="br0">
      <inkml:brushProperty name="width" value="0.05" units="cm"/>
      <inkml:brushProperty name="height" value="0.05" units="cm"/>
      <inkml:brushProperty name="color" value="#008C3A"/>
    </inkml:brush>
  </inkml:definitions>
  <inkml:trace contextRef="#ctx0" brushRef="#br0">273 46 14631,'0'0'5714,"-4"-7"-5319,1 1-223,1 5-55,1-1 0,-1 0 0,1 0 0,0 0 0,0 0 1,0 0-1,0 0 0,0-1 0,0 1 0,1 0 0,-1 0 0,1-1 1,-1-2 1084,1 47-1452,-41 628 316,-29-254 28,60-351-77,3 0 0,3 1 0,6 102-1,0-47-3,-15 242 48,-11 121 246,17-378-155,7 124 0,2-90 70,-1-65-173,0 16 32,-3-1-1,-22 146 0,-29 103 64,48-253-113,6 86-1,2-52-27,-3 296 27,5-401 121,-2-6-3557,-3-22-124</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36.691"/>
    </inkml:context>
    <inkml:brush xml:id="br0">
      <inkml:brushProperty name="width" value="0.05" units="cm"/>
      <inkml:brushProperty name="height" value="0.05" units="cm"/>
      <inkml:brushProperty name="color" value="#008C3A"/>
    </inkml:brush>
  </inkml:definitions>
  <inkml:trace contextRef="#ctx0" brushRef="#br0">9 66 11077,'0'0'4613,"-7"-24"-1124,5 24-3086,10-9 2419,17 5-3146,-16 3 537,679-26-444,-597 27 881,-87 22-656,27 82 104,-12-47 19,-3 2-1,-2-1 1,-3 2-1,5 71 1,-14 42-5,21 269 147,27 138 169,-42-457-379,-1 449 488,-10-325-420,3-146-39,-22 161 1,-5 29 133,22-205-178,-16 50 66,13-91-93,-5 54 0,8-19 4,1-24 0,1 0-1,9 91 1,11-67 35,-12-58-457,0 0 0,-1 0 0,1 35 0,-12-57-864,-29 0-2351,-16 0-6216</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37.512"/>
    </inkml:context>
    <inkml:brush xml:id="br0">
      <inkml:brushProperty name="width" value="0.05" units="cm"/>
      <inkml:brushProperty name="height" value="0.05" units="cm"/>
      <inkml:brushProperty name="color" value="#008C3A"/>
    </inkml:brush>
  </inkml:definitions>
  <inkml:trace contextRef="#ctx0" brushRef="#br0">115 537 352,'0'0'13001,"-23"2"-12254,-68 6 64,104-7 3621,75 3-3419,6-5-239,111-15-1,65-17-511,334 1-1,-559 30-226,-41 2-10,-1 0 1,1 0-1,-1-1 0,1 1 0,-1-1 1,1 0-1,-1 0 0,1 0 1,-1 0-1,0-1 0,0 1 0,0-1 1,0 0-1,0 0 0,0 0 1,0 0-1,-1-1 0,1 1 0,-1-1 1,1 1-1,1-5 0,0 1 0,-2-1-1,1 1 1,-1-1 0,0 0-1,-1 0 1,1 0 0,-1 0-1,-1 0 1,1 0-1,-2-8 1,1-301-2538,0 283-1022</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38.993"/>
    </inkml:context>
    <inkml:brush xml:id="br0">
      <inkml:brushProperty name="width" value="0.05" units="cm"/>
      <inkml:brushProperty name="height" value="0.05" units="cm"/>
      <inkml:brushProperty name="color" value="#008C3A"/>
    </inkml:brush>
  </inkml:definitions>
  <inkml:trace contextRef="#ctx0" brushRef="#br0">1 75 3057,'0'0'10957,"1"-9"-9823,-1 7-1014,7-62 6566,-2 75-4832,27 99-1990,-15-72 143,-2 1-1,-1 1 0,-2 0 1,-2 1-1,-2 0 0,-1 0 1,1 77-1,-7-83-3,-1 1-1,-2-1 1,-2 1 0,-1-1-1,-17 61 1,10-59 2,2 1 0,2 0 0,-6 62 1,7 118 18,9-189-7,2-1 0,0 0 0,2 1 0,1-2 0,15 39 0,12 50 25,-19-52-29,6 27 22,-3 2 0,7 123 0,-23-160 16,3 1 0,2 0 1,28 108-1,-26-118-1,-1 0 1,-2 0-1,-3 1 1,-1-1-1,-6 57 0,1 2-34,3 326 48,2-406-8,0 0 1,11 43 0,3 32 66,-14 210 192,-4-161-195,-10 96 60,-1-10-1763,13-240 1210,-1 0 0,0 0 0,0 0 0,0 0 0,0 0 0,-1 0 0,0 0 0,0 1-1,0-1 1,-5-6 0,1 0-1414,-26-44-13335</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40.738"/>
    </inkml:context>
    <inkml:brush xml:id="br0">
      <inkml:brushProperty name="width" value="0.05" units="cm"/>
      <inkml:brushProperty name="height" value="0.05" units="cm"/>
      <inkml:brushProperty name="color" value="#008C3A"/>
    </inkml:brush>
  </inkml:definitions>
  <inkml:trace contextRef="#ctx0" brushRef="#br0">0 91 5234,'0'0'7767,"1"-5"-3102,4-17-662,0 21-3963,-1-1 0,1 0 0,-1 1 0,1 0 0,-1 0 0,1 1 0,0-1 0,7 1 0,15-1 16,644-37 15,-403 28-436,-219 8 1383,182-2-894,-230 5-130,1-1-1,-1 1 1,0-1-1,1 1 1,-1-1-1,0 1 0,0-1 1,1 1-1,-1 0 1,0 0-1,0 0 1,0 0-1,0 0 1,0 0-1,0 0 1,0 0-1,0 0 1,-1 0-1,1 1 1,0-1-1,-1 0 0,1 0 1,-1 1-1,1-1 1,-1 0-1,0 1 1,1-1-1,-1 1 1,0-1-1,0 0 1,0 2-1,1 62 425,-2-27-339,7-9-24,0-1 1,2-1-1,1 1 0,1-1 0,18 33 0,19 53 20,-14-2-68,23 141 1,-2 117 36,31 154 230,-70-429-245,-3 1 0,-5 1 0,-7 120 0,0-125-6,-3-51-12,-2 0 1,-1 0-1,-2-1 0,-1 0 0,-18 44 1,12-41-2,3 0 1,1 1-1,2 1 1,-3 47-1,10-48 10,-8 268-11,8-263 36,-16 88-1,9-90 56,-3 89 0,12-88-36,-12 87 0,8-101-23,0 1-1,3-1 1,1 1 0,1-1 0,10 60 0,-6-56-34,-2 0 1,-1 1-1,-5 50 0,1-5-223,-2-84-1240,-21-9-553,-21-13-1945</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41.291"/>
    </inkml:context>
    <inkml:brush xml:id="br0">
      <inkml:brushProperty name="width" value="0.05" units="cm"/>
      <inkml:brushProperty name="height" value="0.05" units="cm"/>
      <inkml:brushProperty name="color" value="#008C3A"/>
    </inkml:brush>
  </inkml:definitions>
  <inkml:trace contextRef="#ctx0" brushRef="#br0">1 154 9492,'0'0'11864,"3"0"-11554,539-47 676,-499 42-921,655-70-756,-689 75 694,-8 0 13,-22 0-131,20 0 80,0 0-40,0 0 1,0 0-1,0 0 1,1 1-1,-1-1 1,0-1-1,0 1 1,0 0-1,0 0 1,1 0-1,-1 0 1,0-1-1,0 1 1,0 0-1,1 0 1,-1-1-1,0 1 1,1-1-1,-1 1 1,0-1-1,1 1 1,-1-1-1,0 1 1,1-1-1,-1 0 1,1 1-1,-1-1 1,1 0-1,-1-1 1,0-13-3803</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42.620"/>
    </inkml:context>
    <inkml:brush xml:id="br0">
      <inkml:brushProperty name="width" value="0.05" units="cm"/>
      <inkml:brushProperty name="height" value="0.05" units="cm"/>
      <inkml:brushProperty name="color" value="#008C3A"/>
    </inkml:brush>
  </inkml:definitions>
  <inkml:trace contextRef="#ctx0" brushRef="#br0">1 3 9668,'0'0'8732,"0"0"-8657,0-1-1,1 1 1,-1 0-1,0 0 0,1-1 1,-1 1-1,0 0 1,1 0-1,-1 0 0,0 0 1,1 0-1,-1-1 1,1 1-1,-1 0 0,0 0 1,1 0-1,-1 0 1,1 0-1,-1 0 0,0 0 1,1 0-1,-1 0 1,0 1-1,1-1 0,-1 0 1,0 0-1,1 0 1,-1 0-1,1 0 0,-1 1 1,0-1-1,0 0 0,1 0 1,-1 1-1,5 5 12,0 1-1,-1 0 1,0 0-1,0 1 0,0-1 1,-1 1-1,3 13 1,13 64 315,-11-44-253,5 12-65,6 25 51,-3 0 0,-4 1 0,3 103 0,-15 306 10,3-446-143,1 1 1,2-1 0,14 49-1,-9-42 13,10 89 1,-8 524 51,-25-271-20,-4-29 124,8-251-144,-13 110-1,8-90 366,7 250 0,8-209-237,-4-97-51,1-33 50,6 80 0,-4-116-137,0-1 1,0 0 0,1 1-1,0-1 1,0 0 0,4 6-1,-6-9-14,1-1-1,0 1 1,0-1-1,0 1 1,0-1-1,0 1 1,1-1-1,-1 1 1,0-1-1,1 0 1,-1 0-1,1 0 1,-1 0-1,1 0 1,-1 0-1,1 0 1,0 0-1,-1-1 1,1 1-1,0 0 1,2-1-1,-3 0-31,0 0 1,0 0-1,0 0 0,0-1 0,0 1 1,0-1-1,0 1 0,0 0 1,0-1-1,-1 0 0,1 1 1,0-1-1,0 1 0,0-1 0,-1 0 1,1 0-1,0 1 0,-1-1 1,1 0-1,-1 0 0,1 0 0,-1 0 1,1 0-1,-1 1 0,0-1 1,1 0-1,-1-2 0,5-29-1259,-4-15-2118,-1-17-4994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1.119"/>
    </inkml:context>
    <inkml:brush xml:id="br0">
      <inkml:brushProperty name="width" value="0.05" units="cm"/>
      <inkml:brushProperty name="height" value="0.05" units="cm"/>
      <inkml:brushProperty name="color" value="#004F8B"/>
    </inkml:brush>
  </inkml:definitions>
  <inkml:trace contextRef="#ctx0" brushRef="#br0">117 255 16007,'0'0'5622,"22"-21"-4654,70-69-432,-84 83-477,-1-1 0,-1 1-1,1-1 1,-1 0 0,-1-1-1,8-13 1,-11 16-10,0 0 0,-1 0 0,0 0 0,0 0 0,0 0 0,-1 0-1,0-10 1,0 14-34,-1 1-11,0-1 1,0 1 0,0 0 0,0 0-1,0 0 1,0 1 0,0-1-1,0 0 1,-1 0 0,1 1 0,0-1-1,0 0 1,-1 1 0,1-1-1,0 1 1,-1 0 0,1-1 0,0 1-1,-1 0 1,1 0 0,-1 0-1,1 0 1,0 0 0,-1 0 0,1 0-1,0 1 1,-2-1 0,-46 5-7,37-2 0,0 0-1,1 1 1,0 0-1,0 0 1,0 2-1,0-1 1,1 1 0,0 1-1,0 0 1,0 0-1,1 1 1,0 0-1,-8 11 1,11-12 1,1-1 0,0 1 0,0 0 0,1 0 0,0 0 0,0 1 0,0-1 0,1 1 0,0 0 0,1 0 0,0 0 0,0 1 1,1-1-1,0 0 0,0 1 0,1-1 0,0 1 0,1-1 0,2 16 0,-1-20 1,-1 0 0,1 0 0,0 0 0,0 0-1,1 0 1,-1 0 0,1 0 0,0-1 0,0 1 0,0-1 0,0 0 0,0 0-1,1 0 1,0 0 0,-1-1 0,1 0 0,0 1 0,0-1 0,9 3 0,7 2-27,0-1 0,41 7 0,-59-12 25,62 7-1106,0-2 0,116-5-1,-91-7-3277</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44.266"/>
    </inkml:context>
    <inkml:brush xml:id="br0">
      <inkml:brushProperty name="width" value="0.05" units="cm"/>
      <inkml:brushProperty name="height" value="0.05" units="cm"/>
      <inkml:brushProperty name="color" value="#008C3A"/>
    </inkml:brush>
  </inkml:definitions>
  <inkml:trace contextRef="#ctx0" brushRef="#br0">133 144 1889,'0'0'8188,"-20"-5"-7967,-61-14-170,79 18 388,0 1 0,1 0 0,-1-1 0,1 1 1,-1-1-1,1 0 0,-1 0 0,1 1 0,0-1 0,-1 0 0,1 0 1,0 0-1,0 0 0,-1-1 0,1 1 0,0 0 0,0 0 0,0-1 1,-1-1-1,2 0-287,-1 0 0,0 0 1,1 0-1,-1 0 1,1 0-1,0 0 0,0-1 1,0 1-1,0 0 0,1 0 1,0-4-1,1-5 271,-2 11-405,0 0-1,1 1 0,-1-1 1,1 0-1,-1 1 1,1-1-1,-1 0 1,1 1-1,-1-1 0,1 1 1,0-1-1,-1 1 1,1-1-1,0 1 1,-1-1-1,1 1 0,0 0 1,0-1-1,-1 1 1,1 0-1,0-1 1,0 1-1,0 0 1,-1 0-1,1 0 0,0 0 1,1 0-1,32-2 102,-26 1-136,475-1-96,-258 4 71,-87-1 10,306-12-1094,-393-1 1138,-20 2 94,-30 10 9,0 1 0,0-1 1,0 0-1,0 0 0,0 0 1,0 1-1,0-1 0,0 1 1,0-1-1,0 1 0,0-1 1,0 1-1,0-1 0,0 1 1,0 0-1,0 0 0,-1-1 1,1 1-1,0 0 0,0 0 1,-1 0-1,1 1 0,18 27-559,-13-18 647,18 25-158,-2 1-1,-1 1 0,-2 1 0,-2 1 0,-1 0 1,-2 1-1,-2 1 0,-2 0 0,-2 1 1,-2 0-1,2 59 0,-6 9 22,8 135 21,-6-208-50,2 0 0,2-1-1,1 0 1,20 52-1,17 16 145,24 66 7,-61-144-154,-2 0-1,-1 0 1,0 0-1,2 48 1,-6 328 81,0 1-25,-1-365-87,-3 278 39,-10-224-35,5-45 0,-2 66 1,-3 119 10,-1 0 4,13 190 50,1-415-65,0 0 0,0 0 1,1 0-1,0 0 0,1 0 0,-1-1 0,6 11 1,10 32 11,-10-9 16,-2 1 0,-2 1-1,-2 61 1,-2-100-32,3 25 13,-3-28-16,0 0-1,0 0 1,0 0 0,1-1-1,-1 1 1,0 0 0,1 0-1,-1-1 1,0 1-1,1 0 1,-1-1 0,1 1-1,-1 0 1,1-1 0,-1 1-1,1-1 1,0 1 0,-1-1-1,1 1 1,-1-1-1,1 1 1,0-1 0,0 0-1,-1 1 1,1-1 0,0 0-1,0 0 1,-1 1 0,1-1-1,2 0 1,-3-1-84,0 0 1,0-1 0,0 1-1,0 0 1,0 0-1,0-1 1,0 1-1,0 0 1,0-1-1,0 1 1,-1 0-1,1 0 1,0 0 0,-1-1-1,1 1 1,-1 0-1,1 0 1,-1 0-1,0 0 1,0 0-1,1 0 1,-1 0 0,0 0-1,-1-1 1,-36-10-1734,-17-2-2113</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45.052"/>
    </inkml:context>
    <inkml:brush xml:id="br0">
      <inkml:brushProperty name="width" value="0.05" units="cm"/>
      <inkml:brushProperty name="height" value="0.05" units="cm"/>
      <inkml:brushProperty name="color" value="#008C3A"/>
    </inkml:brush>
  </inkml:definitions>
  <inkml:trace contextRef="#ctx0" brushRef="#br0">1 56 8724,'0'0'9903,"6"-3"-8924,19-6-322,-19 6 340,7 44 87,-4-21-972,-7-14-93,0 1 1,1-1 0,-1 0-1,2 0 1,-1 0-1,1 0 1,-1-1 0,2 1-1,-1-1 1,0 0 0,1 0-1,0-1 1,6 5-1,-5-8-16,-1 0-1,1-1 0,-1 0 0,1 0 0,-1-1 1,0 1-1,1-1 0,-1-1 0,0 1 1,1-1-1,-1 1 0,8-5 0,22-5 4,523-49-7,-318 43 26,21-13-11,214-11 9,-724 35-3200,160-1-2514</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48.216"/>
    </inkml:context>
    <inkml:brush xml:id="br0">
      <inkml:brushProperty name="width" value="0.05" units="cm"/>
      <inkml:brushProperty name="height" value="0.05" units="cm"/>
      <inkml:brushProperty name="color" value="#CC0066"/>
    </inkml:brush>
  </inkml:definitions>
  <inkml:trace contextRef="#ctx0" brushRef="#br0">145 0 11909,'0'0'11064,"0"21"-10904,0-10-188,-1 21 28,2 1 1,1-1-1,13 63 1,0-19 20,-3 0 1,-3 1 0,-4 0 0,-3 0 0,-10 89-1,0-88 72,-25 102 0,18-116-15,4 1 0,-7 119-1,18-158-50,0 50 146,12 106 1,-6-147-147,-3 0 1,-1 0-1,-1 1 1,-2-1-1,-1 0 1,-2 1-1,-2-1 1,-1-1-1,-18 54 0,12-44 8,2 1 0,1 0-1,-6 87 1,9-62 16,-7 348 134,15-305-165,-12 25 7,1 4 13,14 335 152,-3-456-184,2-1 0,0 1 0,7 24 0,-5-24 3,-1 0 0,-1 0-1,1 27 1,-4-12 7,1 1 0,2-1 0,1 0-1,2 0 1,1 0 0,21 60 0,-19-72-20,-1 1-1,-1 0 0,-1 0 1,-1 0-1,-2 1 0,1 44 1,-4-70-215,0-5-1346,-1-21-1009,-6-19-3937</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49.720"/>
    </inkml:context>
    <inkml:brush xml:id="br0">
      <inkml:brushProperty name="width" value="0.05" units="cm"/>
      <inkml:brushProperty name="height" value="0.05" units="cm"/>
      <inkml:brushProperty name="color" value="#CC0066"/>
    </inkml:brush>
  </inkml:definitions>
  <inkml:trace contextRef="#ctx0" brushRef="#br0">1 27 3746,'0'0'12907,"29"-9"-11741,337 11 30,591-12-1904,-928 3 844,-15 4 2239,-13 4-2334,-1-1-1,1 1 1,-1-1 0,1 1-1,-1 0 1,0 0-1,1-1 1,-1 1 0,0 0-1,1 0 1,-1-1-1,0 1 1,0 0 0,0 0-1,0-1 1,0 1-1,0 0 1,0 0 0,0 0-1,0 0 1,0 0-1,5 103 282,18 108 0,6 77-29,-25-8-143,8 189-24,-2-336 103,39 199-1,-32-254-191,-4 2 0,-3-1 0,-4 2 0,-8 158-1,-4-204-24,-1-1 0,-22 64 0,-6 31 27,27-90-32,-12 61 19,5 1 0,-4 136 1,19-232-29,-1 34 45,1-1-1,3 0 0,1 0 1,1 0-1,15 50 1,-9-53-19,2 0-7,-2 1-1,-1 0 1,-2 0-1,-1 1 0,2 56 1,-6-21 172,19 108 1,-6-72-166,-8 29-1041,-12-145-4818,-17-12-5191</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3:50.516"/>
    </inkml:context>
    <inkml:brush xml:id="br0">
      <inkml:brushProperty name="width" value="0.05" units="cm"/>
      <inkml:brushProperty name="height" value="0.05" units="cm"/>
      <inkml:brushProperty name="color" value="#CC0066"/>
    </inkml:brush>
  </inkml:definitions>
  <inkml:trace contextRef="#ctx0" brushRef="#br0">1 72 5795,'0'0'5869,"0"5"-5215,0 16 397,0-16 459,13 0 3569,19 5-4222,42-4-477,132-6 1,74-26-432,-127 11 93,720-66-31,-751 79 134,-74 3-61,-47-1 55,-20 0-150,-39 0-1270,19 0-2739,2 0-4706</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3.964"/>
    </inkml:context>
    <inkml:brush xml:id="br0">
      <inkml:brushProperty name="width" value="0.05" units="cm"/>
      <inkml:brushProperty name="height" value="0.05" units="cm"/>
      <inkml:brushProperty name="color" value="#004F8B"/>
    </inkml:brush>
  </inkml:definitions>
  <inkml:trace contextRef="#ctx0" brushRef="#br0">0 79 13318,'0'0'7265,"7"-4"-6126,58 1-845,71-13 0,-18 2-268,352 0-1107,-377 14 510,-91 0 608,-27-6-1398,0-5-5511,9 0-3407</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04.404"/>
    </inkml:context>
    <inkml:brush xml:id="br0">
      <inkml:brushProperty name="width" value="0.05" units="cm"/>
      <inkml:brushProperty name="height" value="0.05" units="cm"/>
      <inkml:brushProperty name="color" value="#004F8B"/>
    </inkml:brush>
  </inkml:definitions>
  <inkml:trace contextRef="#ctx0" brushRef="#br0">111 69 12646,'0'0'8518,"-4"-3"-8219,2 0-277,-7-7 162,9 10-182,0 0 0,-1 0 0,1 0 1,0 0-1,0 0 0,0 0 0,-1 0 0,1 0 1,0 0-1,0 0 0,0 0 0,-1 0 0,1 0 1,0 0-1,0 0 0,0 0 0,-1 0 0,1 0 1,0 0-1,0 0 0,0 0 0,-1 0 0,1 1 0,0-1 1,0 0-1,0 0 0,-1 0 0,1 0 0,0 0 1,0 1-1,0-1 0,0 0 0,0 0 0,0 0 1,-1 0-1,1 1 0,0-1 0,0 0 0,0 0 1,0 0-1,0 1 0,0-1 0,0 0 0,0 0 0,0 0 1,0 1-1,0-1 0,0 0 0,0 0 0,0 0 1,0 1-1,0-1 0,0 0 0,0 0 0,0 1 1,0-1-1,0 0 0,1 0 0,-1 0 0,0 0 0,0 1 1,0-1 69,-6-2-37,0-1 0,1 0-1,-1 0 1,1 0 0,0-1 0,0 0 0,-9-7 0,-24-17 753,85 46-842,0-2-1,63 12 1,-71-19-41,-1 1-1,1 1 1,-2 3-1,48 23 1,-81-35 26,0 1 0,0 0 0,0 0 0,0 0 1,-1 0-1,1 0 0,-1 1 0,0-1 0,5 8 1,-7-9 51,0-1 0,-1 1 0,1-1 0,0 0 0,-1 1 0,1-1 0,-1 1 0,0 0 0,1-1 0,-1 1 0,0-1 0,0 1 0,0-1 0,0 1 0,0-1 0,-1 1 0,1 0 0,0-1 0,-1 1 0,1-1 0,-1 1 0,1-1 1,-1 0-1,0 1 0,0-1 0,1 0 0,-1 1 0,0-1 0,0 0 0,0 0 0,-1 0 0,1 0 0,-2 2 0,-13 6 14,1 0 1,-1-1-1,0-1 1,-1 0-1,1-2 1,-1 0-1,-25 4 1,-3 3 3,7-3-53,26-7-80,0 0-1,0 1 0,0 0 1,1 1-1,-1 1 0,1 0 1,0 0-1,-19 14 0,25-9-4567</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19.527"/>
    </inkml:context>
    <inkml:brush xml:id="br0">
      <inkml:brushProperty name="width" value="0.05" units="cm"/>
      <inkml:brushProperty name="height" value="0.05" units="cm"/>
      <inkml:brushProperty name="color" value="#FF0066"/>
    </inkml:brush>
  </inkml:definitions>
  <inkml:trace contextRef="#ctx0" brushRef="#br0">1 724 10133,'0'0'11327,"-1"-7"-10623,1 7-696,1 0-1,-1 0 1,0 0-1,0 0 0,0 0 1,0 0-1,0 0 0,0 0 1,0 0-1,0 0 0,0 0 1,0 0-1,0 0 1,0 0-1,0-1 0,1 1 1,-1 0-1,0 0 0,0 0 1,0 0-1,0 0 1,0 0-1,0 0 0,0 0 1,0 0-1,0 0 0,0 0 1,0 0-1,0 0 1,0 0-1,0 0 0,0-1 1,7 15-8,0-1 0,1 0 0,0 0 0,1-1 0,14 15 0,6 9-24,-17-20 31,2 0 1,0-1 0,0-1 0,2 0 0,0-1 0,0-1 0,1 0 0,1-2 0,-1 0 0,2 0-1,0-2 1,30 10 0,8-3-59,2-2 0,0-3 0,62 3 0,693 31-957,24-51 989,533 5 54,-1148 5-91,448 24 125,-549-10-98,157 43 0,-53-9 28,-204-47 8,31 6-12,-1 2 0,67 24 0,-103-30 1,-1 1 0,1 0 0,-1 2 0,-1 0 0,1 0 0,-1 2 0,-1-1 0,0 2 0,-1 0 0,0 0 0,14 19 0,-10-5 3,24 46 0,9 17 1,-43-81 3,1 0 0,0-1 1,0 0-1,1 0 0,0 0 1,0-1-1,1 0 0,-1-1 1,1 0-1,1 0 0,9 3 1,-11-5-7,-5-3 11,-1 0 0,0-1 0,0 1 0,1 0 0,-1-1 0,0 1 0,0-1 0,0 0 0,0 1 0,0-1 0,0 0 0,0 0 0,0-1 0,0 1 0,0 0 0,0-1 1,2-2-1,29-33 80,-22 23 26,27-30 140,-14 15-214,1 1 0,2 1 0,1 1 0,51-37-1,-39 39-31,1 1-1,2 3 1,0 1-1,46-13 1,190-42 44,-149 42-43,832-169 55,-445 126-91,-124 19-2,411-14 41,-381 43-35,863-31 104,-636 47-119,9 0-37,243-13 155,-688 8-129,741-82-190,-610 54 179,-179 27 90,282-68 0,-381 63-3,84-40 0,0-1 53,-97 42-65,-2-2 0,0-3 1,84-56-1,46-35 65,-178 115-85,-51 6-1230,-3 6-113,-10 0-1698</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0.337"/>
    </inkml:context>
    <inkml:brush xml:id="br0">
      <inkml:brushProperty name="width" value="0.05" units="cm"/>
      <inkml:brushProperty name="height" value="0.05" units="cm"/>
      <inkml:brushProperty name="color" value="#FF0066"/>
    </inkml:brush>
  </inkml:definitions>
  <inkml:trace contextRef="#ctx0" brushRef="#br0">92 45 12150,'0'0'9711,"-4"-7"-9180,-12-23-107,12 22 958,-2 22-1394,1 0 0,0 0 0,-5 29 0,2-10 1,-3 21 20,2 0-1,2 1 0,2 0 1,3 0-1,10 99 1,-6-136-52,1-1 0,1 1 1,0-1-1,1 0 0,1 0 1,12 23-1,-18-39 31,1-1 0,-1 0-1,0 0 1,0 1 0,0-1 0,1 0 0,-1 0 0,0 1-1,0-1 1,1 0 0,-1 0 0,0 0 0,0 0 0,1 1 0,-1-1-1,0 0 1,0 0 0,1 0 0,-1 0 0,0 0 0,1 0-1,-1 0 1,0 0 0,1 0 0,-1 0 0,0 0 0,1 0-1,-1 0 1,0 0 0,0 0 0,1 0 0,-1 0 0,0 0-1,1 0 1,-1-1 0,0 1 0,0 0 0,1 0 0,-1 0-1,0 0 1,0-1 0,1 1 0,-1 0 0,0 0 0,0-1-1,0 1 1,1 0 0,-1 0 0,0-1 0,0 1 0,0 0 0,0 0-1,0-1 1,0 1 0,0 0 0,0-1 0,1 1 0,-1 0-1,0-1 1,8-19-293,-4 3-711,-1-1 0,-1 1 0,0-18 1,-1-20-4012</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0.718"/>
    </inkml:context>
    <inkml:brush xml:id="br0">
      <inkml:brushProperty name="width" value="0.05" units="cm"/>
      <inkml:brushProperty name="height" value="0.05" units="cm"/>
      <inkml:brushProperty name="color" value="#FF0066"/>
    </inkml:brush>
  </inkml:definitions>
  <inkml:trace contextRef="#ctx0" brushRef="#br0">0 101 12118,'0'0'9620,"153"-67"-9572,-82 55-32,-5 5-16,17-1 48,-13 3-112,1 3-80,-17 2-736,-17 0-2098,-20 0-3361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2.546"/>
    </inkml:context>
    <inkml:brush xml:id="br0">
      <inkml:brushProperty name="width" value="0.05" units="cm"/>
      <inkml:brushProperty name="height" value="0.05" units="cm"/>
      <inkml:brushProperty name="color" value="#004F8B"/>
    </inkml:brush>
  </inkml:definitions>
  <inkml:trace contextRef="#ctx0" brushRef="#br0">0 3 17576,'0'0'3815,"35"-1"-3513,6-1-281,59 6 0,-97-4-21,-1 0-1,1 1 1,-1-1 0,1 1-1,-1 0 1,1-1-1,-1 1 1,0 0-1,1 1 1,-1-1 0,0 0-1,0 1 1,0-1-1,0 1 1,0-1-1,0 1 1,0 0 0,-1 0-1,1 0 1,0 0-1,-1 0 1,2 4-1,-1-2 1,-1 1 0,0 0 0,0 0-1,0 0 1,-1 0 0,0 0-1,0 0 1,0 5 0,0 4 2,1 9 12,-1 0 1,-1 0 0,-1 1 0,-1-1 0,-1-1 0,0 1-1,-2-1 1,-10 25 0,6-22 5,0 1 0,2 0 1,1 1-1,1-1 0,2 1 0,-3 41 0,7-66-19,0 0-1,0-1 0,1 1 1,-1 0-1,1 0 1,-1 0-1,1 0 0,-1 0 1,1 0-1,0 0 0,0-1 1,0 1-1,0 0 0,0 0 1,0-1-1,0 1 1,1-1-1,-1 0 0,1 1 1,-1-1-1,1 0 0,-1 0 1,1 1-1,0-1 0,0-1 1,-1 1-1,1 0 1,0 0-1,0-1 0,0 1 1,0-1-1,2 1 0,8 1-55,1-1 0,-1 0 0,1-1 0,15-1-1,-8 0-114,4-1 156,0 0 1,27-7-1,-28 4-1176,1-1 0,-1-2 1,0 0-1,39-22 0,-50 24 649,0-2 1,-1 0-1,0 0 1,0-1 0,-1 0-1,0-1 1,14-17-1,-19 20 703,0 0 0,-1-1 0,0 1 0,0-1 0,0 0-1,-1 0 1,0-1 0,-1 1 0,0 0 0,0-1 0,-1 0 0,1-16-1,-2-22 7360,-27 47-5864,16 2-1629,1 0-1,0 1 1,0 0 0,1 1-1,-1 0 1,1 1 0,-1 0-1,1 0 1,1 1-1,-15 11 1,17-12-19,0 0-1,0 1 1,0 0-1,1 0 1,0 0-1,1 1 1,-1-1-1,1 1 1,0 0 0,1 0-1,-1 1 1,2-1-1,-1 1 1,-2 13-1,4-14-104,0-1 0,0 0 0,1 1 0,0-1 0,1 1-1,-1-1 1,2 7 0,-1-11 46,0-1 0,0 1-1,-1 0 1,1 0 0,0 0 0,0-1-1,0 1 1,1-1 0,-1 1-1,0-1 1,1 1 0,-1-1 0,1 0-1,-1 0 1,1 1 0,0-1 0,-1 0-1,1 0 1,0-1 0,0 1-1,-1 0 1,1-1 0,0 1 0,0-1-1,0 1 1,3-1 0,4 1-357,-1 0 0,1 0 0,-1-1 0,1 0-1,-1 0 1,1-1 0,-1 0 0,0-1 0,1 0 0,10-3 0,-14 2 256,1 0 0,-1 0 1,0-1-1,0 0 0,0 1 0,0-1 0,-1-1 0,0 1 1,0-1-1,0 0 0,0 0 0,-1 0 0,1 0 0,-1-1 1,3-7-1,19-61 1331,-22 61-593,0 1 0,1-1 0,1 1-1,0 0 1,0 0 0,1 0 0,15-20-1,-19 30-527,-1 1-1,1 0 1,0-1-1,0 1 0,0 0 1,0 0-1,0 0 1,0 0-1,0 1 1,0-1-1,0 1 0,0-1 1,0 1-1,1 0 1,-1-1-1,0 1 0,0 0 1,0 1-1,1-1 1,-1 0-1,0 1 1,0-1-1,0 1 0,0-1 1,0 1-1,0 0 1,3 1-1,4 3-78,0 0 0,0 0 1,0 0-1,10 9 0,-9-6-15,0-1-1,0 2 1,-1 0 0,0 0-1,0 1 1,-1-1 0,-1 2-1,1-1 1,-2 1 0,1 1-1,-2-1 1,1 1 0,-2 0-1,1 0 1,-2 0 0,0 1-1,0-1 1,-1 1-1,1 19 1,-4-61 371,1 7-230,0 1 1,1-1-1,7-39 0,-6 55-72,-1 0-1,1 0 0,0 0 0,1 0 0,-1 1 0,1-1 0,0 1 0,1 0 0,-1 0 0,1 0 0,0 0 0,0 0 1,1 1-1,-1 0 0,1 0 0,0 0 0,0 1 0,7-5 0,-11 8-21,1-1-1,-1 1 1,0 0-1,0 0 1,0-1-1,1 1 1,-1 0 0,0 0-1,0 0 1,1 0-1,-1 0 1,0 0-1,0 1 1,0-1-1,1 0 1,-1 1-1,0-1 1,0 1 0,0-1-1,0 1 1,0-1-1,0 1 1,0 0-1,0-1 1,0 1-1,0 0 1,0 0 0,0 0-1,0 0 1,0 0-1,-1 0 1,1 0-1,0 2 1,22 42-140,-19-37 157,18 57-15,-18-50-4,1 0 1,0 0-1,1-1 1,12 23-1,-15-34-71,1 0 0,-1-1-1,0 1 1,0-1 0,1 0 0,0 1-1,-1-1 1,1-1 0,0 1 0,0-1-1,0 1 1,0-1 0,0 0 0,0-1-1,0 1 1,0-1 0,0 1-1,1-1 1,-1-1 0,0 1 0,0 0-1,0-1 1,7-2 0,3 1-145,0-2-1,-1 1 1,1-2 0,-1 0 0,21-11-1,-17 7-110,-1-1 0,-1-1-1,1-1 1,-2 0-1,24-25 1,-33 30 327,1 1 0,-1-2 1,-1 1-1,1-1 0,-1 1 1,-1-1-1,1 0 0,-1 0 0,-1-1 1,1 1-1,-1-1 0,-1 1 1,0-1-1,0-13 0,-1 19 214,1 3-206,-1 0 0,0 0 1,0 0-1,0 0 0,0-1 0,0 1 0,0 0 0,0 0 0,0 0 0,-1-1 1,1 1-1,0 0 0,0 0 0,0 0 0,0 0 0,0-1 0,0 1 0,0 0 1,0 0-1,0 0 0,0 0 0,-1-1 0,1 1 0,0 0 0,0 0 0,0 0 1,0 0-1,0 0 0,-1 0 0,1 0 0,0 0 0,0-1 0,0 1 0,0 0 1,-1 0-1,1 0 0,0 0 0,0 0 0,0 0 0,-1 0 0,1 0 0,0 0 1,0 0-1,0 0 0,0 0 0,-1 0 0,1 0 0,0 0 0,0 0 0,0 1 1,-1-1-1,1 0 0,0 0 0,0 0 0,0 0 0,0 0 0,0 0 0,-1 0 1,1 0-1,0 1 0,0-1 0,0 0 0,-2 0 22,-11 3-19,0 1 0,1 0 0,0 0 0,-1 1 0,2 1 0,-1 0 0,-19 13 0,15-8-35,1 1 0,0 1-1,0 0 1,-23 27-1,18-5-197,19-34 166,1 0 1,-1-1-1,1 1 1,0 0-1,-1-1 1,1 1-1,0 0 1,-1 0-1,1-1 1,0 1-1,0 0 1,0 0-1,-1-1 1,1 1 0,0 0-1,0 0 1,0 0-1,0-1 1,1 1-1,-1 0 1,0 0-1,0 0 1,0-1-1,1 1 1,-1 0-1,0-1 1,1 1-1,-1 0 1,0 0-1,1-1 1,-1 1-1,1-1 1,-1 1-1,1 0 1,0-1-1,-1 1 1,1-1-1,0 1 1,-1-1-1,1 0 1,0 1-1,-1-1 1,1 0-1,0 1 1,0-1-1,-1 0 1,2 0-1,56 3-592,-44-3 626,-1 0 1,0 0-1,0 1 0,0 1 0,0 0 0,0 1 0,0 0 0,0 1 1,-1 1-1,0 0 0,0 0 0,14 9 0,-12-3 226,0 1 1,0 1-1,-1 0 0,-1 1 0,0 0 0,-1 1 1,-1 0-1,0 0 0,-1 1 0,0 1 0,10 31 1,-9-17-33,-1 0 1,-2 1-1,-2-1 1,0 1-1,-1 61 1,-4-84-175,0 0 1,-1 0-1,0 0 1,-1 0-1,1 0 1,-2-1-1,1 1 1,-1 0-1,-1-1 0,1 0 1,-2 0-1,1 0 1,-7 8-1,2-4 7,-2-1 0,1 0 0,-1-1 0,-1 0 0,0-1 0,0-1-1,-16 9 1,13-8 71,0-1 0,-1 0 1,1-2-1,-2 1 0,1-2 0,-1 0 0,1-1 0,-1-1 0,0 0 0,-27 0 0,41-3-1,0 0 0,0 0 0,0 0 0,-1 0 0,1-1 0,0 1 0,0-1 0,0 1 0,0-1 0,0 0 0,1 0 1,-1-1-1,0 1 0,0-1 0,1 1 0,-1-1 0,-3-3 0,4 2-39,-1 0 1,1-1-1,0 1 1,0-1-1,1 1 1,-1-1 0,1 0-1,0 0 1,0 0-1,0 0 1,1 0 0,-1 1-1,1-8 1,-1-1-69,2-1 0,-1 0 1,2 0-1,0 1 1,0-1-1,1 1 0,1-1 1,0 1-1,0 0 1,2 1-1,-1-1 0,1 1 1,1 0-1,0 0 1,0 1-1,19-19 0,8-5-1200,1 2-1,1 2 0,48-30 0,-70 50 482,65-45-6097</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1.087"/>
    </inkml:context>
    <inkml:brush xml:id="br0">
      <inkml:brushProperty name="width" value="0.05" units="cm"/>
      <inkml:brushProperty name="height" value="0.05" units="cm"/>
      <inkml:brushProperty name="color" value="#FF0066"/>
    </inkml:brush>
  </inkml:definitions>
  <inkml:trace contextRef="#ctx0" brushRef="#br0">0 62 8836,'0'0'11077,"174"-34"-11013,-111 25-64,3 0-16,0 3-256,-4 2-1345,-8 4-1152,-21 0-6499</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1.472"/>
    </inkml:context>
    <inkml:brush xml:id="br0">
      <inkml:brushProperty name="width" value="0.05" units="cm"/>
      <inkml:brushProperty name="height" value="0.05" units="cm"/>
      <inkml:brushProperty name="color" value="#FF0066"/>
    </inkml:brush>
  </inkml:definitions>
  <inkml:trace contextRef="#ctx0" brushRef="#br0">1 286 12326,'0'0'6509,"30"-20"-5980,96-65-311,-117 80-203,-1 0 0,0-1 0,0-1 0,0 1 0,-1-1-1,0-1 1,0 1 0,-1-1 0,10-17 0,-13 17 10,0 0 0,-1 0 0,0 0 0,-1-1 0,0 1 0,0 0 1,-1-1-1,-1-10 0,1 15-13,0 4-5,-1-1 1,1 1-1,-1-1 0,1 0 0,-1 1 0,0-1 1,1 1-1,-1 0 0,0-1 0,1 1 0,-1-1 1,0 1-1,0 0 0,0 0 0,1-1 1,-1 1-1,0 0 0,0 0 0,0 0 0,1 0 1,-1 0-1,0 0 0,0 0 0,0 0 0,0 1 1,-27 0-81,26-1 73,-5 1-4,1 0 0,0 0 0,0 1 0,0 0 0,0 0 0,0 1 0,0 0 0,1 0 0,-1 0 0,1 0 0,0 1 0,0 0 0,0 0 0,0 0 0,1 1 1,-1 0-1,1 0 0,0 0 0,1 0 0,-1 0 0,1 1 0,0 0 0,1-1 0,-1 1 0,1 0 0,0 0 0,1 1 0,0-1 0,0 0 0,-1 7 0,2-10 4,0 4 0,0-1 1,0 1-1,1 0 0,-1 0 1,2 0-1,1 7 0,-2-12 0,0 1-1,1-1 1,-1 0-1,1 1 0,-1-1 1,1 0-1,0 0 1,0 0-1,0 0 1,0-1-1,0 1 1,0 0-1,1-1 1,-1 0-1,0 1 1,1-1-1,-1 0 1,5 1-1,21 6-334,2-2 0,-1-1 1,1-1-1,0-1 0,0-1 0,53-5 0,-63 2-26,-2 0-60,0 0 0,0-1 0,-1-1 0,1 0 1,22-9-1,-36 11 371,0 0 1,0-1 0,0 1-1,0-1 1,0 0-1,0 0 1,-1-1 0,1 1-1,-1-1 1,0 1-1,1-1 1,-1 0-1,-1-1 1,1 1 0,0 0-1,-1-1 1,1 1-1,-1-1 1,0 0 0,-1 0-1,1 0 1,0 0-1,-1 0 1,0 0 0,0 0-1,0-1 1,0-5-1,0-9 596,-1 13-58,1 1 1,-1 0-1,0 0 1,0 0-1,0 0 0,-1 0 1,-1-8-1,1 12-440,0 1 0,0-1 0,0 1 1,0-1-1,1 1 0,-1-1 0,0 1 0,0 0 0,0 0 0,0-1 0,0 1 0,0 0 1,0 0-1,0 0 0,0 0 0,0 0 0,-1 0 0,1 0 0,0 1 0,0-1 0,0 0 0,1 0 1,-2 1-1,-25 7 534,11 2-579,0 1 1,1 1-1,0 1 0,0 0 1,1 0-1,1 1 0,-15 22 1,26-34-47,1 0 1,0 0-1,0 0 1,0 0 0,0 0-1,0 0 1,0 1-1,0-1 1,1 0 0,-1 1-1,1-1 1,0 1-1,0-1 1,-1 0 0,2 4-1,-1-5-57,7 1-994,16-3 1074,-1 0 0,0-1 0,0-1 0,0-1 0,0-1 0,0-1 0,35-15 0,-55 20 194,1 0 0,-1 1-1,1-1 1,-1 1 0,1-1 0,0 1 0,-1 0 0,1 0 0,-1 0 0,1 0 0,0 1 0,-1-1-1,1 1 1,-1 0 0,5 1 0,42 23-381,-7-4-58,-34-18-463,1-1-1,0-1 1,0 0 0,0 0-1,9 0 1,4-1-5067</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1.821"/>
    </inkml:context>
    <inkml:brush xml:id="br0">
      <inkml:brushProperty name="width" value="0.05" units="cm"/>
      <inkml:brushProperty name="height" value="0.05" units="cm"/>
      <inkml:brushProperty name="color" value="#FF0066"/>
    </inkml:brush>
  </inkml:definitions>
  <inkml:trace contextRef="#ctx0" brushRef="#br0">1 36 15063,'0'0'7115,"0"-8"-6811,0-7-271,-1 2-50,4 29-55,5 31 89,28 86 0,6 24 48,-35-111-851,2 90 1,-9-135 602,0 0 1,0 1-1,1-1 1,-1 0-1,0 0 1,0 0-1,0 0 1,-1 0-1,1 0 0,0 1 1,0-1-1,-1 0 1,1 0-1,0 0 1,-1 0-1,1 0 1,-1 0-1,1 0 1,-1 0-1,0 0 1,1-1-1,-1 1 1,0 0-1,0 0 1,1 0-1,-1-1 1,0 1-1,0 0 1,0-1-1,0 1 1,0-1-1,0 1 1,0-1-1,0 0 1,0 1-1,0-1 1,0 0-1,-2 1 1,-28 0-10949</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2.227"/>
    </inkml:context>
    <inkml:brush xml:id="br0">
      <inkml:brushProperty name="width" value="0.05" units="cm"/>
      <inkml:brushProperty name="height" value="0.05" units="cm"/>
      <inkml:brushProperty name="color" value="#FF0066"/>
    </inkml:brush>
  </inkml:definitions>
  <inkml:trace contextRef="#ctx0" brushRef="#br0">1 63 3666,'0'0'17717,"0"0"-17704,0-1 0,0 1 0,-1 0 0,1-1 0,0 1 0,0-1-1,0 1 1,0 0 0,0-1 0,0 1 0,0 0 0,0-1 0,0 1 0,1 0 0,-1-1 0,0 1-1,0 0 1,0-1 0,0 1 0,0 0 0,1-1 0,-1 1 0,0 0 0,0-1 0,0 1 0,1 0 0,-1 0-1,0-1 1,1 1 0,-1 0 0,0 0 0,0-1 0,1 1 0,-1 0 0,0 0 0,1 0 0,-1 0-1,1 0 1,-1-1 0,0 1 0,1 0 0,-1 0 0,0 0 0,1 0 0,-1 0 0,0 0 0,1 0 0,0 0-1,79-2-245,76-4-825,-132 3 915,0-1 0,0 0 0,-1-2 0,32-11 0,-42 10 429,-8 6 854,-4 9-358,-2 7-1154,0 12 412,0-8-12,1 1-1,3 26 1,-2-42-38,-1 0 1,1-1-1,0 1 1,0 0-1,0-1 0,0 1 1,0 0-1,1-1 1,0 0-1,0 1 1,0-1-1,0 0 0,0 0 1,1 0-1,-1 0 1,1 0-1,0-1 1,3 4-1,-2-5-79,-1 1 0,1-1-1,0 0 1,-1 0 0,1 0 0,0-1 0,-1 1 0,1-1-1,0 0 1,0 1 0,-1-2 0,1 1 0,0 0-1,0-1 1,-1 0 0,1 0 0,0 0 0,-1 0 0,1-1-1,3-1 1,3-2-88,1-1 0,-1 0 0,0-1 0,16-13-1,-17 11 270,-1 0-1,1-1 1,-1 0-1,-1 0 0,0-1 1,-1 0-1,8-16 0,2 113 929,-12-76-1605,-1 1 1,1 0 0,1-1-1,0 0 1,0 0 0,11 14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2.600"/>
    </inkml:context>
    <inkml:brush xml:id="br0">
      <inkml:brushProperty name="width" value="0.05" units="cm"/>
      <inkml:brushProperty name="height" value="0.05" units="cm"/>
      <inkml:brushProperty name="color" value="#FF0066"/>
    </inkml:brush>
  </inkml:definitions>
  <inkml:trace contextRef="#ctx0" brushRef="#br0">27 68 13254,'0'0'3041,"12"16"-2152,37 57-372,-45-69-484,-1 1-1,-1 0 0,1-1 0,0 1 1,-1 0-1,0 0 0,0 0 0,-1 1 1,1-1-1,-1 0 0,0 1 0,-1-1 1,1 0-1,-1 1 0,-1 7 0,1 4 42,0-15-55,-1 1 0,1-1 0,-1 0 0,1 1 0,-1-1 0,0 0 0,0 1 0,0-1 0,0 0 0,0 0 0,0 0 0,-1 0 0,1 0 0,-1 0 0,1 0-1,-1 0 1,0-1 0,0 1 0,0 0 0,0-1 0,0 0 0,0 1 0,0-1 0,0 0 0,-3 1 0,-2 0 235,0 1 0,0-1 0,0 0-1,0 0 1,-1-1 0,1 0 0,-11 0 0,17-2-122,1 0-1,-1 0 1,0 0 0,1 1-1,-1-1 1,1 0 0,-1 0-1,1 0 1,-1 0 0,1 0 0,0 0-1,-1 0 1,1 0 0,0 0-1,0 0 1,0-1 0,0 1-1,0 0 1,0 0 0,0 0 0,0-2-1,1-32-50,0 31 49,0-3-119,0 0 1,1 0-1,0 0 1,1 0-1,-1 0 1,1 1-1,1 0 1,-1-1-1,1 1 0,0 0 1,0 0-1,1 1 1,0 0-1,0-1 1,6-4-1,15-12-32,53-35 0,-66 48 5,7-4-154,1 0-1,32-14 0,-46 24 11,1 0-1,-1 1 1,0 0-1,1 0 1,-1 0-1,1 1 1,0 0-1,-1 0 1,1 1-1,0 0 0,11 2 1,-18-2 39,1 1 0,-1-1 1,1 1-1,0-1 0,-1 1 0,1 0 1,-1 0-1,0 0 0,1 0 0,-1 0 0,0 0 1,1 0-1,-1 1 0,0-1 0,0 0 1,0 1-1,0-1 0,0 0 0,0 1 1,-1-1-1,1 1 0,0 0 0,-1-1 0,1 1 1,-1 2-1,3 47-3830,-3-38 1910,0 41-10005</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2.994"/>
    </inkml:context>
    <inkml:brush xml:id="br0">
      <inkml:brushProperty name="width" value="0.05" units="cm"/>
      <inkml:brushProperty name="height" value="0.05" units="cm"/>
      <inkml:brushProperty name="color" value="#FF0066"/>
    </inkml:brush>
  </inkml:definitions>
  <inkml:trace contextRef="#ctx0" brushRef="#br0">0 334 15095,'0'0'1166,"20"-18"539,125-117 418,-128 119-2005,0 0-1,20-28 1,-32 38-82,-2 0 0,1 0 0,-1 0-1,1 0 1,-2-1 0,1 1 0,-1-1 0,0 0 0,0 0 0,-1 1 0,0-1-1,1-11 1,-3 17-9,1 1-1,0-1 1,-1 0-1,1 1 1,-1-1-1,1 1 1,-1-1-1,1 1 1,-1-1-1,1 1 1,-1-1-1,1 1 1,-1 0 0,1-1-1,-1 1 1,0 0-1,1-1 1,-1 1-1,0 0 1,1 0-1,-1 0 1,0-1-1,1 1 1,-1 0-1,0 0 1,1 0-1,-1 0 1,0 0-1,1 0 1,-1 1-1,0-1 1,0 0-1,-28 4 102,16-1-113,-1 2 1,1-1-1,0 2 0,0 0 0,0 0 0,1 1 0,0 1 0,-17 13 0,23-16 6,0 0 0,0 0 0,1 0 0,0 0 0,0 1 0,0 0 0,1 0 0,0 0 0,0 1-1,0-1 1,1 1 0,0 0 0,0 0 0,1 0 0,0 1 0,0-1 0,-1 14 0,3-19-18,0 1 0,1-1 0,-1 0 0,1 1 0,-1-1 1,1 1-1,0-1 0,0 0 0,0 0 0,0 0 0,1 0 1,-1 0-1,1 0 0,-1 0 0,1 0 0,-1 0 0,1 0 0,0-1 1,0 1-1,0-1 0,0 1 0,0-1 0,0 0 0,0 0 1,1 0-1,3 1 0,8 3 2,0-1 0,0-1 0,21 3 0,-28-5-1,74 8-611,0-4 0,0-3 0,114-13 0,-106-4-4374,-29-5-6878</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3.742"/>
    </inkml:context>
    <inkml:brush xml:id="br0">
      <inkml:brushProperty name="width" value="0.05" units="cm"/>
      <inkml:brushProperty name="height" value="0.05" units="cm"/>
      <inkml:brushProperty name="color" value="#FF0066"/>
    </inkml:brush>
  </inkml:definitions>
  <inkml:trace contextRef="#ctx0" brushRef="#br0">0 282 14759,'0'0'7862,"28"-10"-7662,93-32-93,-96 32-89,0 0 0,-1-2 0,24-15 0,-39 21-22,0-1 0,-1 0 0,1 0 0,-2 0 1,1-1-1,-1 0 0,0-1 0,5-10 0,-9 14-45,0-1 0,-1 1 0,1-1 0,-2 0 0,1 0 0,-1 0-1,1 0 1,-2 0 0,1-1 0,-1 1 0,0 0 0,0-6 0,0 9 23,-1 2 19,0 0 1,0 1-1,0-1 1,-1 1-1,1-1 1,0 1-1,0-1 0,0 1 1,0-1-1,-1 1 1,1 0-1,0 0 1,0 0-1,0 0 0,-1 0 1,1 0-1,0 0 1,0 0-1,-1 0 1,-1 1-1,-1-1-15,-8 1 13,0 0 0,0 1-1,0 0 1,1 1 0,-1 0 0,1 1 0,0 0 0,0 1 0,0 0 0,1 1 0,-1 0-1,2 0 1,-1 1 0,1 1 0,0 0 0,0 0 0,-12 16 0,11-13 11,1 1 0,0 0 0,1 0 1,1 1-1,0 0 0,1 1 0,0 0 0,1-1 0,0 2 1,2-1-1,-1 0 0,2 1 0,-2 27 0,4-40-2,-1 7-2,1-1 0,1 1 0,-1 0 0,2-1 0,2 12 0,-3-17 2,0 0 0,0-1-1,1 1 1,0 0 0,0 0 0,-1-1 0,1 1-1,1-1 1,-1 0 0,0 0 0,0 0 0,1 0-1,0 0 1,-1 0 0,1 0 0,0-1 0,3 2-1,14 5-85,1-1-1,0-1 1,1-1-1,-1-1 0,1-1 1,0-1-1,0 0 1,0-2-1,0-1 1,37-5-1,-50 4 1,0 0 0,-1-1-1,1 0 1,13-7 0,-20 9 79,0 0-1,1 0 1,-1 0 0,0 0-1,0 0 1,0-1 0,0 1-1,0-1 1,-1 0 0,1 1-1,0-1 1,-1 0 0,1 0-1,-1 0 1,0 0 0,1 0-1,-1 0 1,0-1 0,0 1-1,-1 0 1,2-5 0,-34 8 343,20 1-332,0 1 0,0 0 0,1 1 1,0 0-1,0 1 0,0 0 0,0 1 0,1 0 0,-18 14 1,22-15-3,0-1 1,1 1-1,0-1 0,0 2 1,0-1-1,0 0 1,1 1-1,0 0 1,0 0-1,1 0 0,0 0 1,0 1-1,0-1 1,1 1-1,-1 0 1,2 0-1,-1 0 0,0 8 1,2-11-1,-1 1 1,1-1-1,1 0 0,-1 0 0,1 1 1,-1-1-1,1 0 0,0 0 1,1 0-1,-1 0 0,3 4 1,-3-6-3,1 0 0,0 0 0,0-1 0,1 1 0,-1 0 0,0-1 0,0 0 0,1 1 0,-1-1 1,1 0-1,-1 0 0,1-1 0,0 1 0,-1 0 0,1-1 0,0 0 0,-1 1 0,6-1 0,21 3-327,1-2-1,-1 0 0,1-2 0,-1-1 1,56-11-1,-41-3-2855</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4.156"/>
    </inkml:context>
    <inkml:brush xml:id="br0">
      <inkml:brushProperty name="width" value="0.05" units="cm"/>
      <inkml:brushProperty name="height" value="0.05" units="cm"/>
      <inkml:brushProperty name="color" value="#FF0066"/>
    </inkml:brush>
  </inkml:definitions>
  <inkml:trace contextRef="#ctx0" brushRef="#br0">0 30 14182,'0'0'6243,"39"1"-6128,119 13-67,-155-14-45,0 0 0,0 1 0,0-1-1,0 1 1,0 0 0,0 0 0,0 0 0,0 0 0,0 1 0,0-1-1,0 1 1,-1 0 0,1-1 0,-1 1 0,1 0 0,3 5-1,-6-5 1,1 0 0,0 0-1,0 0 1,0 0-1,-1 0 1,1 0-1,-1 0 1,0 1-1,0-1 1,0 0-1,0 0 1,0 0-1,-1 4 1,1 5 4,0-6-2,1 0 1,-1 0-1,-1 0 1,1 1-1,-1-1 1,1 0-1,-1 0 1,-1 0-1,1 0 1,-1 0-1,0 0 1,0 0-1,-1 0 1,1-1-1,-1 1 1,0-1-1,0 0 1,0 0-1,-1 0 1,0 0-1,1 0 1,-1-1-1,-1 0 1,1 0-1,0 0 1,-1 0 0,1-1-1,-1 1 1,0-1-1,-9 2 1,13-6 137,5-6-80,11-10 16,91-69 3,42-40-31,-146 125-34,-3 4 28,-7 10 112,-4 3-8,2 0 0,0 1 0,1 0 0,-12 28 0,19-38-150,1-1 0,1 1 0,-1 0 1,1-1-1,0 1 0,1 8 1,-1-13-19,0 1 0,0-1 1,1 1-1,-1-1 1,1 0-1,-1 1 0,1-1 1,0 0-1,-1 1 1,1-1-1,0 0 0,0 0 1,0 0-1,0 1 1,0-1-1,0 0 0,0 0 1,1-1-1,-1 1 1,0 0-1,0 0 0,1 0 1,-1-1-1,0 1 1,1-1-1,-1 1 0,1-1 1,2 1-1,19 2-590,1-1 1,33-1-1,11-8-4411,-13-13-7084</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4.538"/>
    </inkml:context>
    <inkml:brush xml:id="br0">
      <inkml:brushProperty name="width" value="0.05" units="cm"/>
      <inkml:brushProperty name="height" value="0.05" units="cm"/>
      <inkml:brushProperty name="color" value="#FF0066"/>
    </inkml:brush>
  </inkml:definitions>
  <inkml:trace contextRef="#ctx0" brushRef="#br0">1 0 16375,'0'0'5045,"-1"6"-4991,1 10 1,1-1 1,0 1 0,1 0-1,0-1 1,1 1-1,1-1 1,8 21-1,13 59 138,-9 99-134,-15-112-4520,-1-76-234</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5.023"/>
    </inkml:context>
    <inkml:brush xml:id="br0">
      <inkml:brushProperty name="width" value="0.05" units="cm"/>
      <inkml:brushProperty name="height" value="0.05" units="cm"/>
      <inkml:brushProperty name="color" value="#FF0066"/>
    </inkml:brush>
  </inkml:definitions>
  <inkml:trace contextRef="#ctx0" brushRef="#br0">34 104 8372,'0'0'11909,"-6"-13"-11343,-19-39 2,25 51-549,0 1 0,-1-1 0,1 0 0,0 0 0,-1 0 0,1 1 0,0-1 0,0 0 0,0 0 0,0 0 0,0 0 0,0 0 0,0 1 0,0-1 0,0 0 0,0 0 0,1 0 0,-1 0 0,0 1 0,0-1 0,1 0 0,-1 0 0,1 1 0,-1-1 0,0 0 0,1 1 0,-1-1 0,1 0 0,0 1 0,-1-1 0,1 0 0,0 1 0,-1-1 0,1 1 0,0 0 0,-1-1 0,1 1 0,0-1 0,0 1 0,0 0 0,-1 0 0,1-1 0,1 1 0,40-6-70,-34 6 104,7-2-59,1 1 0,0 0 0,0 2 0,0 0 0,0 0 0,0 2 0,0 0 0,-1 0 0,0 2 0,1 0 0,-2 1 0,1 0 0,-1 1 0,0 1 0,0 0 0,-1 1 0,0 0 0,0 1 0,-1 1 0,-1 0 0,1 0 0,-2 1 0,16 23 0,-21-28 1,-1 0-1,-1 0 1,1 0 0,-1 0 0,0 1 0,-1 0 0,0-1 0,0 1-1,-1 0 1,0 0 0,0 0 0,-1 0 0,0 10 0,-8-62 560,7 38-566,1-1 1,1 0 0,-1 0 0,1 1 0,0-1-1,1 0 1,-1 1 0,1-1 0,1 1-1,-1 0 1,1 0 0,0 0 0,0 0 0,1 0-1,0 0 1,0 1 0,0 0 0,1 0-1,0 0 1,0 0 0,0 1 0,0 0-1,11-6 1,2-4-265,1 2 0,27-15 0,-40 23 156,1 1 0,0 0 0,1 1 1,-1-1-1,0 1 0,1 1 0,-1 0 0,1 0 0,-1 0 0,1 1 0,7 0 1,-14 0 135,-1 1 1,0-1-1,0 1 1,0-1-1,0 1 1,0-1-1,0 1 1,0-1-1,0 1 1,0-1-1,0 1 1,0-1-1,0 1 1,0-1-1,0 1 1,0-1-1,-1 1 1,1-1 0,0 1-1,0-1 1,-1 1-1,1-1 1,0 1-1,-1-1 1,1 0-1,0 1 1,-1-1-1,1 0 1,0 1-1,-1-1 1,0 1-1,-12 14 458,-53 44 205,62-50-731,13-10-191,13-8 103,75-52 779,-96 61-626,0-1 0,0 1-1,0 0 1,0 0 0,0 1 0,0-1-1,0 0 1,0 0 0,0 0 0,0 1-1,0-1 1,0 0 0,-1 1 0,1-1-1,0 1 1,0-1 0,0 1 0,-1-1 0,1 1-1,0-1 1,-1 1 0,1 0 0,0 0-1,-1-1 1,2 2 0,18 27-121,-11-17 147,-6-8-212,1 0 0,0-1 0,0 1 0,0-1 0,1 0 0,-1 0 0,1 0 0,0 0 1,0-1-1,0 0 0,0 0 0,0 0 0,0-1 0,0 0 0,1 0 0,-1 0 0,11 0 0,9-1-4171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3.063"/>
    </inkml:context>
    <inkml:brush xml:id="br0">
      <inkml:brushProperty name="width" value="0.05" units="cm"/>
      <inkml:brushProperty name="height" value="0.05" units="cm"/>
      <inkml:brushProperty name="color" value="#004F8B"/>
    </inkml:brush>
  </inkml:definitions>
  <inkml:trace contextRef="#ctx0" brushRef="#br0">48 409 16984,'0'0'3022,"11"-17"-2085,71-104-238,-76 109-679,-1 0 0,0 0 1,-1-1-1,-1 0 0,0 0 0,-1 0 1,0 0-1,-1 0 0,0 0 0,-2-23 1,1 31-15,0 2 14,0 1 0,0-1 1,-1 0-1,1 1 0,-1-1 0,0 1 0,1-1 0,-1 1 0,0-1 0,0 1 0,-1-1 0,1 1 0,0 0 0,-1 0 0,1-1 0,-1 1 0,0 0 0,0 1 0,0-1 0,0 0 1,0 0-1,0 1 0,0-1 0,-1 1 0,1 0 0,0 0 0,-1 0 0,1 0 0,-1 0 0,-4-1 0,3 2-9,0-1-1,1 0 1,-1 1-1,0 0 1,0 0-1,0 0 1,1 1-1,-1-1 1,0 1 0,0 0-1,1 0 1,-1 0-1,1 1 1,-1-1-1,1 1 1,-1 0-1,1 0 1,0 0-1,0 0 1,0 0 0,-4 4-1,3 0-8,-1 0-1,1 0 1,1 0-1,-1 1 0,1-1 1,0 1-1,0 0 1,1 0-1,0 0 1,0 0-1,1 0 1,0 0-1,0 0 1,1 1-1,-1-1 1,2 0-1,1 12 1,-2-16-3,0-1 0,1 0 0,-1 1 1,1-1-1,0 0 0,0 0 0,0 0 1,0 0-1,0 0 0,0 0 0,0 0 1,1 0-1,-1 0 0,1 0 0,-1-1 1,1 1-1,0 0 0,3 1 0,2 1-6,-1 0-1,0-1 0,1 0 0,0 0 0,0 0 1,7 1-1,13 1-131,-1 0 0,37 1 0,-44-5-16,7 1-61,0 0-1,0-2 1,0-1-1,50-8 0,-72 8 206,-1 0 0,0 0 0,1 0 0,-1-1 0,0 0-1,0 1 1,0-1 0,0 0 0,0 0 0,-1-1 0,1 1-1,-1 0 1,1-1 0,-1 0 0,0 1 0,0-1 0,0 0 0,0 0-1,0 0 1,-1 0 0,1-1 0,-1 1 0,0 0 0,1-5 0,1-8 111,-1 1 0,-1-1 1,-1 0-1,-1-21 0,2-27 614,0 62-700,-1 0 0,1 0 1,-1 0-1,1 0 0,0 0 0,0 0 1,0 0-1,0 1 0,0-1 1,0 0-1,0 1 0,1-1 0,-1 1 1,1-1-1,-1 1 0,1-1 1,-1 1-1,1 0 0,0 0 0,0 0 1,0 0-1,0 0 0,-1 0 1,1 1-1,0-1 0,3 0 0,6-1-22,-1 0-1,1 1 1,0 0-1,10 1 0,-15 0 3,26 0-21,-5-1 9,1 1-1,33 5 1,-55-4 16,0 0 1,1 0-1,-1 1 1,0 0-1,0 0 0,0 0 1,0 1-1,-1 0 1,1 0-1,-1 0 1,1 1-1,-1-1 1,0 1-1,0 1 1,5 5-1,-7-3-4,0-1 0,0 1-1,-1-1 1,0 1 0,-1 0 0,1 0-1,-1 0 1,0 0 0,-1 0 0,0 0 0,0 0-1,0 1 1,-2 7 0,0 13 34,2-27-25,1 0-1,-1 0 0,0 0 0,0 0 0,0 0 0,0 0 0,1 0 0,-1 0 0,1 0 0,-1 0 0,0 0 1,1 0-1,0 0 0,-1 0 0,1 0 0,0 0 0,-1 0 0,1-1 0,0 1 0,0 0 0,0-1 0,-1 1 0,1 0 1,0-1-1,0 1 0,0-1 0,0 1 0,0-1 0,0 0 0,0 1 0,2-1 0,40 2 27,-29-2-31,28-1-468,0-1 1,0-2-1,-1-2 1,1-2-1,56-18 1,30-18-5145</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5.448"/>
    </inkml:context>
    <inkml:brush xml:id="br0">
      <inkml:brushProperty name="width" value="0.05" units="cm"/>
      <inkml:brushProperty name="height" value="0.05" units="cm"/>
      <inkml:brushProperty name="color" value="#FF0066"/>
    </inkml:brush>
  </inkml:definitions>
  <inkml:trace contextRef="#ctx0" brushRef="#br0">9 30 14150,'0'0'6478,"0"-1"-6360,0-2 1130,-2-16-5106,-5 12-1456</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6.042"/>
    </inkml:context>
    <inkml:brush xml:id="br0">
      <inkml:brushProperty name="width" value="0.05" units="cm"/>
      <inkml:brushProperty name="height" value="0.05" units="cm"/>
      <inkml:brushProperty name="color" value="#FF0066"/>
    </inkml:brush>
  </inkml:definitions>
  <inkml:trace contextRef="#ctx0" brushRef="#br0">180 74 2737,'0'0'11256,"0"-4"-9911,0-64 4343,0 67-5432,-3 1-102,-4 0-151,0 0 0,1 0 0,-1 0 0,0 1 0,0 0 0,1 1 0,-1-1-1,1 1 1,-1 1 0,1-1 0,0 1 0,0 0 0,0 1 0,0-1-1,1 1 1,-1 0 0,1 1 0,0-1 0,0 1 0,1 0 0,-1 0 0,1 0-1,0 1 1,0 0 0,1 0 0,-3 6 0,1 2-7,0 1 1,1-1-1,1 1 0,0 0 1,1 1-1,1-1 0,0 0 1,3 21-1,-2-14-43,1-22 44,0 1 0,0 0 0,0 0 0,0-1 0,0 1 1,1-1-1,-1 1 0,0-1 0,0 0 0,1 1 0,-1-1 0,0 0 0,0 0 1,1 0-1,-1 0 0,0 0 0,1 0 0,-1 0 0,2-1 0,30 0-3,-21-1-6,0-1 0,-1 0 1,1-1-1,-1 0 0,0-1 0,0 0 1,0 0-1,-1-2 0,0 1 0,0-1 1,-1 0-1,0-1 0,0 0 0,0-1 1,-1 0-1,0 0 0,-1 0 0,0-1 1,-1 0-1,0-1 0,0 0 1,-1 0-1,-1 0 0,4-14 0,-8 24 38,0 0 0,1 0-1,-1 1 1,0-1 0,0 0-1,0 0 1,1 0 0,-1 0-1,0 0 1,1 1 0,-1-1 0,1 0-1,-1 0 1,1 1 0,-1-1-1,1 0 1,-1 1 0,1-1-1,0 0 1,-1 1 0,1-1-1,0 1 1,0-1 0,-1 1-1,1-1 1,0 1 0,1-1 0,-1 2-17,0-1 0,1 0 1,-1 0-1,0 1 0,1-1 1,-1 1-1,0-1 0,0 1 1,0 0-1,1-1 0,-1 1 1,0 0-1,0 0 0,0-1 1,0 1-1,1 2 0,38 51-165,-33-44 261,-1 0-145,1 1 0,1-2 0,-1 1 0,2-1 0,-1-1 0,1 1-1,1-1 1,0-1 0,0 0 0,0 0 0,1-1 0,-1 0 0,2-1-1,-1 0 1,0-1 0,1 0 0,0-1 0,0 0 0,0-1 0,0-1-1,23 1 1,-21-1-515,-7-1-404,1 1 0,-1-1 0,0-1 0,1 1 0,9-3 0,3-11-8998</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6.671"/>
    </inkml:context>
    <inkml:brush xml:id="br0">
      <inkml:brushProperty name="width" value="0.05" units="cm"/>
      <inkml:brushProperty name="height" value="0.05" units="cm"/>
      <inkml:brushProperty name="color" value="#FF0066"/>
    </inkml:brush>
  </inkml:definitions>
  <inkml:trace contextRef="#ctx0" brushRef="#br0">199 302 12406,'0'0'7190,"-5"3"-6598,-9 5-312,13-7-210,-1 1 1,0-1 0,1 0-1,-1 0 1,0 0-1,1 0 1,-1 0 0,0 0-1,0 0 1,0 0 0,0-1-1,0 1 1,0-1 0,0 1-1,0-1 1,-3 0 0,5-2-67,0 0 1,0 0-1,0 0 1,1 0-1,-2-1 1,1 1-1,0 0 1,0 0-1,-1 0 1,1 0-1,-1 0 1,0 0-1,0 0 1,1 0-1,-1 0 1,-1 0-1,-1-3 1,0 3-5,0 1 0,-1 0 0,1 0 0,0 1 1,-1-1-1,1 1 0,-1-1 0,1 1 0,0 0 0,-1 0 0,-5 2 0,6-2 1,-1 0 0,1 0-1,-1 1 1,1 0-1,-1 0 1,1 0 0,0 0-1,-1 0 1,1 1 0,0-1-1,0 1 1,0 0-1,0 0 1,0 0 0,1 1-1,-1-1 1,0 0 0,1 1-1,0 0 1,0-1-1,0 1 1,0 0 0,0 0-1,0 1 1,1-1 0,-1 0-1,1 0 1,-1 5 0,-2 6 17,1 1 1,1 0 0,0 0 0,1 1-1,1 17 1,0-29-14,0 0 0,0 0 1,1 0-1,0 0 0,0 0 0,0 0 0,1-1 0,-1 1 1,1 0-1,0-1 0,0 1 0,0-1 0,0 1 0,0-1 1,1 0-1,0 0 0,0 0 0,-1-1 0,2 1 0,-1 0 1,0-1-1,0 0 0,1 0 0,-1 0 0,1 0 1,0-1-1,0 1 0,-1-1 0,9 2 0,9 1 7,0 0 0,0-1-1,0-1 1,30-2-1,-38 0-76,1 0-1,-1-2 0,0 1 0,0-2 1,0 0-1,0 0 0,0-1 0,-1-1 0,1 0 1,-1 0-1,0-2 0,-1 1 0,14-11 1,-16 10-142,-1-1 1,0 0 0,0-1 0,-1 1-1,0-1 1,0-1 0,-1 1 0,0-1-1,-1 0 1,0-1 0,0 1 0,-1-1 0,-1 0-1,0 0 1,3-22 0,0-10 663,-3-1-1,-1 1 1,-3-1 0,-10-81 0,7 105 1022,4 24-304,5 35-897,0-10-277,16 47 1,-12-49 22,-2 0 0,6 36-1,-5 77-221,-7-81-3248</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7.304"/>
    </inkml:context>
    <inkml:brush xml:id="br0">
      <inkml:brushProperty name="width" value="0.05" units="cm"/>
      <inkml:brushProperty name="height" value="0.05" units="cm"/>
      <inkml:brushProperty name="color" value="#FF0066"/>
    </inkml:brush>
  </inkml:definitions>
  <inkml:trace contextRef="#ctx0" brushRef="#br0">3 241 12294,'0'0'9729,"-2"-5"-9256,2 4-465,0 0 1,0 0 0,0 1-1,0-1 1,0 0-1,0 0 1,0 0 0,0 1-1,0-1 1,0 0 0,0 0-1,0 0 1,0 1 0,1-1-1,-1 0 1,0 0 0,1 1-1,-1-1 1,0 0-1,1 1 1,-1-1 0,1 0-1,-1 1 1,1-1 0,0 1-1,-1-1 1,1 1 0,0-1-1,30-11 81,56 4-115,-57 7 41,247-14-565,-282 15 380,-2 0 131,0 0 0,1 1 0,-1 0 0,0 0 0,-11 3 1,16-3 38,-1 0-1,1 0 1,0 0 0,-1 0 0,1 1 0,0-1 0,0 1 0,0-1 0,0 1 0,0 0 0,0 0 0,0 0 0,1 0 0,-1 0-1,1 0 1,-1 0 0,1 0 0,0 1 0,0-1 0,0 0 0,0 1 0,0-1 0,1 1 0,-1 3 0,0-1-14,0 0 0,0 1 0,1-1 0,0 0 0,0 1 0,1-1 0,0 0 0,-1 1 0,2-1 0,-1 0 0,1 0 0,-1 0 0,1 0 0,1 0 0,-1 0 0,1-1 0,0 1 0,0-1 0,0 0 0,4 5 0,2-1-144,1-1 0,-1 1 1,1-2-1,1 1 0,-1-1 1,1-1-1,22 8 0,-24-9 19,-1-2-1,1 1 0,-1-1 0,1 0 1,16 1-1,-23-3 143,0 0 0,-1 0 0,1 0 0,0 0 0,-1 0 0,1 0 0,0-1 0,-1 1 0,1 0 0,-1-1 0,1 0-1,0 1 1,-1-1 0,1 0 0,-1 0 0,0 0 0,1 0 0,-1 0 0,0 0 0,1 0 0,-1 0 0,0 0 0,0-1 0,0 1 0,0 0 0,0-1 0,0 1 0,-1-1 0,1 1 0,0-1 0,-1 1 0,1-1 0,-1 1 0,0-1 0,1 0 0,-1-2 0,2-32 393,-1 22-294,-1 0 0,2 0 0,0 1 0,0-1 0,1 1 0,6-16 0,-7 26-93,0-1 0,0 0 0,1 1 0,-1-1 0,1 1 0,-1-1 0,1 1 0,0 0 0,1 0 0,-1 1 0,0-1 0,1 1 0,0-1 0,-1 1 0,1 0-1,0 1 1,0-1 0,0 1 0,0-1 0,0 1 0,1 0 0,-1 1 0,0-1 0,8 1 0,-6-1-11,0 1 1,0 1 0,0-1-1,0 1 1,0 0-1,0 0 1,0 1-1,0-1 1,-1 1-1,1 1 1,0-1-1,-1 1 1,0 0-1,0 0 1,0 1 0,0-1-1,0 1 1,0 0-1,-1 1 1,0-1-1,0 1 1,0 0-1,-1 0 1,1 0-1,-1 0 1,-1 0-1,1 1 1,-1-1-1,1 1 1,1 9 0,-2-4-11,0-1 0,0 1 0,-1-1 0,0 1 1,-2 19-1,1-9 5,0-21 20,0 0 0,0 1 0,0-1-1,0 0 1,0 1 0,0-1 0,0 0 0,0 0 0,-1 1-1,1-1 1,0 0 0,0 0 0,0 1 0,0-1-1,0 0 1,-1 0 0,1 0 0,0 1 0,0-1 0,0 0-1,0 0 1,-1 0 0,1 0 0,0 1 0,0-1 0,-1 0-1,1 0 1,0 0 0,0 0 0,-1 0 0,1 0-1,0 0 1,0 0 0,-1 0 0,1 0 0,0 0 0,0 0-1,-1 0 1,1 0 0,0 0 0,-1 0 0,1 0-1,0 0 1,0 0 0,-1 0 0,1 0 0,0 0 0,0 0-1,-1 0 1,1-1 0,0 1 0,0 0 0,0 0-1,-1 0 1,1-1 0,0 1 0,0 0 0,0 0 0,0 0-1,-1-1 1,1 1 0,0 0 0,-13-12 521,10 7-496,0 0 0,1-1 0,-1 1 0,1-1 0,0 0 0,1 1 0,-1-1 0,1 0-1,1 0 1,-1 0 0,1 0 0,0-10 0,1 7-28,-1 0 0,1 0 1,1 1-1,0-1 0,0 0 0,0 1 0,1-1 0,7-12 0,0 6-8,0 0-1,1 1 1,1 1-1,0 0 1,1 1-1,23-19 1,-12 14-32,1 0 0,1 1 0,34-15 0,-56 29 15,1 0 1,0 0-1,0 0 1,0 1-1,0 0 1,0 0-1,1 0 0,-1 0 1,0 1-1,0 0 1,9 0-1,-12 1 5,0 0-1,0-1 1,0 1-1,0 0 1,0 0 0,0 0-1,0 0 1,0 0-1,0 0 1,-1 1-1,1-1 1,-1 1-1,1-1 1,-1 1 0,1-1-1,-1 1 1,0 0-1,0 0 1,0 0-1,0-1 1,0 1 0,0 0-1,0 0 1,-1 0-1,1 1 1,-1-1-1,1 0 1,-1 3-1,5 63-193,-5-63 38,-1 0-1,1 1 0,-1-1 0,0 1 1,0-1-1,0 0 0,-1 0 0,0 0 1,0 0-1,-4 8 0,1-7-491,-1 0 0,1-1 0,-1 0 0,-12 8 0,18-13 643</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29.616"/>
    </inkml:context>
    <inkml:brush xml:id="br0">
      <inkml:brushProperty name="width" value="0.05" units="cm"/>
      <inkml:brushProperty name="height" value="0.05" units="cm"/>
      <inkml:brushProperty name="color" value="#FF0066"/>
    </inkml:brush>
  </inkml:definitions>
  <inkml:trace contextRef="#ctx0" brushRef="#br0">0 260 11941,'0'0'7305,"4"-2"-6867,-3 2-429,0 0-1,1 0 1,-1 0 0,0 0 0,0 0 0,1 0-1,-1 0 1,0 0 0,1 0 0,-1 0 0,0 1 0,0-1-1,1 1 1,-1-1 0,0 1 0,0-1 0,0 1 0,0 0-1,0-1 1,0 1 0,0 0 0,0 0 0,0 0 0,1 1-1,30 35 111,-9-10-74,-7-13-6,1 1 0,1-2 0,0 0 1,1-2-1,0 0 0,1-1 0,27 10 0,152 43 70,-169-55-75,23 5 4,0-1 0,1-3 1,1-3-1,-1-2 0,1-2 0,-1-3 0,1-2 0,-1-2 0,78-18 1,82-22-48,2 9 0,436-14 0,-579 50 6,-1 3 1,0 3-1,0 3 0,76 20 1,-138-26-6,183 57-19,-172-51 16,1 1-1,-1 1 1,-1 0-1,0 2 1,0 1-1,27 24 1,-30-21 3,-4-4 32,1-1-1,0 0 0,18 12 0,-30-25 25,0 1-1,0-1 0,-1 0 1,1 0-1,0 0 0,-1 0 1,1-1-1,-1 1 1,1 0-1,-1-1 0,0 1 1,1-1-1,-1 1 0,0-1 1,0 0-1,0 1 1,0-1-1,0 0 0,0-2 1,6-6 135,9-9-170,2 2 0,0-1-1,1 2 1,0 0-1,42-24 1,115-51 5,-26 29 15,3 7 0,261-59-1,-216 71-40,1 10-1,2 8 0,280 0 1,53 62-72,-159-5 106,641-21 52,-202-74-28,-741 49-35,95-32 0,-83 21 38,-63 19-114,-29 14-1737,-40 6-478,-40 1-2153</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1.390"/>
    </inkml:context>
    <inkml:brush xml:id="br0">
      <inkml:brushProperty name="width" value="0.05" units="cm"/>
      <inkml:brushProperty name="height" value="0.05" units="cm"/>
      <inkml:brushProperty name="color" value="#FF0066"/>
    </inkml:brush>
  </inkml:definitions>
  <inkml:trace contextRef="#ctx0" brushRef="#br0">235 308 13526,'0'0'5747,"5"10"-5312,15 30-294,-19-39-114,1 1 0,-1-1 1,0 0-1,1 0 0,-1 0 0,1 0 0,-1 0 0,1 0 0,0-1 1,-1 1-1,1 0 0,0-1 0,0 0 0,-1 1 0,1-1 0,0 0 1,0 0-1,-1 0 0,1 0 0,0 0 0,0 0 0,0 0 1,-1-1-1,1 1 0,2-1 0,3 0 62,1 1-63,0-1 1,0 0-1,0 0 0,0-1 0,0 0 0,-1-1 0,1 1 1,-1-1-1,1-1 0,-1 1 0,0-1 0,8-6 1,-11 6-23,0 1 1,0-1-1,0 0 1,-1 0 0,1 0-1,-1 0 1,0 0-1,-1-1 1,1 1-1,-1-1 1,1 0 0,-1 0-1,-1 0 1,1 0-1,-1 0 1,0 0 0,0 0-1,0-1 1,-1-7-1,0 1 2,1 7 15,-1 1 0,0 0 0,0 0 0,-1 0-1,1 0 1,-1 0 0,0 0 0,-2-6 0,2 8-12,0 0 0,0 1 0,-1-1 0,1 1 1,0-1-1,-1 1 0,0 0 0,1 0 0,-1 0 0,0 0 0,0 0 0,1 0 0,-1 0 0,0 0 0,0 1 0,0-1 0,0 1 0,0-1 0,0 1 0,-4 0 0,-19-4-9,-1 1 0,0 2-1,0 1 1,1 1-1,-1 1 1,0 1-1,1 1 1,-26 8 0,41-10-3,2 1 1,-1 1-1,0-1 0,1 2 1,-1-1-1,1 1 1,0 0-1,1 0 1,-1 1-1,1 0 1,0 1-1,1 0 1,-1 0-1,1 0 1,1 0-1,-1 1 1,1 0-1,1 0 1,-1 1-1,2-1 1,-1 1-1,1 0 1,0 0-1,1 0 1,-2 12-1,2-5 13,0-1 0,1 0-1,1 1 1,0-1 0,1 1 0,1-1-1,6 26 1,-5-32-5,0 0 1,1 0-1,0 0 0,0 0 0,1-1 1,1 1-1,-1-1 0,1 0 1,1-1-1,-1 0 0,1 0 1,0 0-1,10 6 0,-6-5 1,1-1 0,0 0 0,1-1 0,-1-1 0,1 0 1,0 0-1,0-1 0,1-1 0,-1-1 0,18 2 0,5-1 41,1-2 0,57-6 0,-80 4-50,-1-1 0,1 0 0,-1-1 0,0-1 0,0 0 0,0-1-1,0 0 1,-1-1 0,0 0 0,0-1 0,0-1 0,-1 1 0,0-2-1,-1 0 1,19-20 0,-15 11-26,0-1 0,-1 0 0,-1-1 0,-1-1 0,-1 0-1,-1 0 1,-1-1 0,9-37 0,2-38 528,9-153 0,-38 359-528,0 2 31,9-65-2,0-16-4,1 0-1,2 0 1,0-1-1,8 31 1,-8-51-2,1 0 0,0 0 0,1 0-1,0 0 1,0 0 0,1-1 0,0 0 0,0 0 0,1 0 0,0 0 0,1-1 0,-1 0 0,2-1 0,-1 1 0,0-2 0,15 10 0,-9-9-96,0 0 0,1-1 1,0 0-1,0-1 0,0-1 1,0 0-1,1-1 0,0 0 0,-1-1 1,1-1-1,-1 0 0,1-1 1,0-1-1,-1 0 0,0-1 0,1 0 1,-1-2-1,0 1 0,-1-2 1,1 0-1,-1 0 0,0-1 0,21-16 1,-29 19 43,-1 0 1,0-1-1,0 1 1,-1-1-1,1 0 1,-1 0-1,0 0 1,-1 0-1,1-1 1,-1 1-1,0-1 1,2-9-1,-1-1 4,-1 1 0,-1-1 0,-1-20-1,0 16 49,0 19 36,0-1 0,0 1 1,0-1-1,0 0 0,-1 1 0,1-1 1,0 1-1,-1-1 0,1 1 1,-1-1-1,1 1 0,-1-1 1,0 1-1,0 0 0,0-1 1,1 1-1,-1 0 0,0 0 0,-1-1 1,1 1-1,0 0 0,0 0 1,-3-1-1,1 0 13,0 1 0,0 0 0,1 0 0,-1 1 0,0-1-1,0 1 1,-1-1 0,1 1 0,0 0 0,0 0 0,-5 1 0,-2 1-13,1 0 0,-1 0 0,1 1 0,-1 0 1,1 1-1,1 0 0,-11 6 0,9-4-4,0 1-1,1 1 1,-1-1-1,2 2 1,-1-1-1,-14 19 1,19-20-16,0-1 0,0 1 0,1 0 0,0 0 0,0 0 0,1 1 0,0-1 0,0 0 0,0 1 0,1 0 0,1-1 0,-1 10 0,1-14-59,-1-1 1,1 0-1,0 1 0,0-1 0,0 0 0,0 1 0,1-1 0,-1 0 0,0 1 0,1-1 0,0 0 0,0 0 0,0 1 0,0-1 0,0 0 0,0 0 0,0 0 0,2 2 0,0-3-38,0 0 1,0 0-1,0 0 0,0-1 1,0 1-1,1-1 0,-1 1 1,0-1-1,0 0 0,1 0 1,-1-1-1,6 0 1,-4 0 44,-1 1 0,1-1 1,-1 0-1,1 0 1,-1-1-1,1 1 1,-1-1-1,0 0 0,0 0 1,0-1-1,0 1 1,0-1-1,0 0 1,-1 0-1,5-4 0,0-3-34,0 0 0,0-1 0,11-22 0,20-27 1825,-38 60-1727,-1-1 1,0 1 0,1 0 0,-1 0 0,0-1 0,1 1-1,-1 0 1,1 0 0,-1 0 0,0 0 0,1 0-1,-1 0 1,1-1 0,-1 1 0,0 0 0,1 0 0,-1 0-1,1 0 1,-1 1 0,1-1 0,-1 0 0,0 0 0,1 0-1,-1 0 1,1 0 0,-1 0 0,0 1 0,1-1 0,-1 0-1,1 0 1,-1 1 0,0-1 0,1 0 0,-1 0-1,0 1 1,0-1 0,1 0 0,-1 1 0,0-1 0,0 0-1,1 1 1,11 18-220,-11-17 263,29 51-43,-14-23-120,1 0-1,29 35 0,-45-64 59,0 0-1,0 0 1,0-1-1,0 1 1,1 0 0,-1-1-1,0 1 1,0-1-1,1 1 1,-1-1-1,0 0 1,1 0 0,-1 0-1,0 1 1,1-1-1,-1 0 1,0 0-1,1-1 1,-1 1 0,1 0-1,-1 0 1,0-1-1,1 1 1,-1-1-1,0 1 1,0-1 0,0 0-1,1 1 1,-1-1-1,0 0 1,0 0-1,0 0 1,2-1 0,36-35 107,-36 34-127,43-48 139,-21 22 5,1 1 0,0 2 0,2 1-1,43-31 1,-70 55-76,0 1 0,0-1 0,0 0 0,0 1 0,0-1-1,1 0 1,-1 1 0,0-1 0,0 1 0,0 0 0,1-1 0,-1 1 0,0 0 0,0 0-1,1 0 1,-1 0 0,0 0 0,1 0 0,-1 0 0,0 0 0,0 0 0,1 1 0,-1-1-1,0 0 1,0 1 0,0-1 0,1 1 0,-1 0 0,0-1 0,0 1 0,0 0 0,0-1-1,0 1 1,0 0 0,0 0 0,-1 0 0,1 0 0,0 0 0,0 0 0,-1 0 0,1 0-1,0 1 1,-1-1 0,1 0 0,-1 0 0,0 0 0,1 1 0,-1-1 0,0 0 0,0 0-1,0 3 1,3 10 84,-1 0 0,-1 0 0,0 23 0,-2-29-84,3 13-9,-2 37 3,0-56-1,0 0-1,0 0 0,-1 0 0,1 1 0,-1-1 0,0 0 0,1 0 0,-1 0 0,0 0 0,0 0 0,0 0 0,-1-1 0,1 1 0,0 0 0,-1 0 0,1-1 1,-1 1-1,1-1 0,-1 1 0,0-1 0,-3 2 0,5-16 258,1 8-244,0 1 0,0-1-1,1 1 1,0 0 0,0-1 0,0 1 0,0 0 0,1 0 0,0 0 0,-1 1 0,1-1 0,1 1 0,-1-1 0,0 1 0,1 0 0,0 0 0,4-2 0,14-11-22,39-20 1,-48 28-4,1 0 0,1 1 0,-1 1 1,1 0-1,0 1 0,0 1 0,1 0 0,22-2 1,-37 7 2,0-1 0,0 1 0,0-1 0,0 1 0,0-1 0,0 1 0,0 0 0,0 0 0,0-1 0,-1 1 0,1 0 0,0 0 0,-1 0-1,1 0 1,0 0 0,-1 0 0,1 0 0,-1 0 0,0 0 0,1 0 0,-1 0 0,0 0 0,1 0 0,-1 0 0,0 0 0,0 0 0,0 0 0,0 1 0,0-1 0,0 0 0,0 0 0,-1 0 0,1 0 0,-1 2 0,1 2-2,-1 0 0,0 1-1,0-1 1,0 0 0,0 0-1,-1 0 1,-2 5 0,-4 1 19,0 0 0,-1-1 0,0 0 0,0-1 0,-1 0 0,0 0 0,-23 13 0,1-2-3,-56 25-1,86-44-300,5-1-743,16-5-1314,21-12-2742</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1.782"/>
    </inkml:context>
    <inkml:brush xml:id="br0">
      <inkml:brushProperty name="width" value="0.05" units="cm"/>
      <inkml:brushProperty name="height" value="0.05" units="cm"/>
      <inkml:brushProperty name="color" value="#FF0066"/>
    </inkml:brush>
  </inkml:definitions>
  <inkml:trace contextRef="#ctx0" brushRef="#br0">30 1 15607,'0'0'5026,"-21"114"-4673,13-72-129,8-4-224,0-3 80,0-9-48,0-5-64,0-6-64,0-8-545</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2.173"/>
    </inkml:context>
    <inkml:brush xml:id="br0">
      <inkml:brushProperty name="width" value="0.05" units="cm"/>
      <inkml:brushProperty name="height" value="0.05" units="cm"/>
      <inkml:brushProperty name="color" value="#FF0066"/>
    </inkml:brush>
  </inkml:definitions>
  <inkml:trace contextRef="#ctx0" brushRef="#br0">21 149 20137,'0'0'3138,"-21"-43"-3795,38 51-927,20 10-465,-8-1-4498</inkml:trace>
  <inkml:trace contextRef="#ctx0" brushRef="#br0" timeOffset="1">614 9 16856,'0'0'4703,"-2"-6"-4471,0 3-215,-1 9-7,-5 22 0,-6 38 47,8 0 156,4 121 1,2-177-198,4 33 30,2 0 1,1-1 0,3 0 0,23 64 0,-17-57-32,-2 0 0,13 86 1,-27-133-16,3 20 4,-1 1 1,-1 0-1,-1 0 1,0 0-1,-6 30 0,4-49-1,1 0 0,-1-1 0,0 0 0,0 1 0,0-1 0,0 0 0,-1 0-1,1 0 1,-1 0 0,0 0 0,0-1 0,0 1 0,0-1 0,0 0 0,0 0 0,-1 0 0,1 0-1,-1 0 1,1-1 0,-1 0 0,0 1 0,0-1 0,1-1 0,-1 1 0,0-1 0,0 1-1,0-1 1,0 0 0,-4-1 0,-1 1-183,0 0 1,1-1-1,-1 0 0,1 0 0,-1-1 1,1 0-1,-1-1 0,1 0 0,0 0 1,0 0-1,-14-10 0,-13-22-4521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2.539"/>
    </inkml:context>
    <inkml:brush xml:id="br0">
      <inkml:brushProperty name="width" value="0.05" units="cm"/>
      <inkml:brushProperty name="height" value="0.05" units="cm"/>
      <inkml:brushProperty name="color" value="#FF0066"/>
    </inkml:brush>
  </inkml:definitions>
  <inkml:trace contextRef="#ctx0" brushRef="#br0">1 82 16984,'0'0'3268,"35"-8"-2606,7-1-598,7-3-69,1 2 1,64-3-1,-41 8-169,-16 1-913,93-16 1,-145 28 3935,-4 20-3027,-1-23 497,0 113 461,0-68-3793</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2.886"/>
    </inkml:context>
    <inkml:brush xml:id="br0">
      <inkml:brushProperty name="width" value="0.05" units="cm"/>
      <inkml:brushProperty name="height" value="0.05" units="cm"/>
      <inkml:brushProperty name="color" value="#FF0066"/>
    </inkml:brush>
  </inkml:definitions>
  <inkml:trace contextRef="#ctx0" brushRef="#br0">46 79 20041,'0'0'3922,"-46"-78"-3922,46 93-1377,21 16 129,-4 8-737,-17 3-4482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7:42.863"/>
    </inkml:context>
    <inkml:brush xml:id="br0">
      <inkml:brushProperty name="width" value="0.05" units="cm"/>
      <inkml:brushProperty name="height" value="0.05" units="cm"/>
      <inkml:brushProperty name="color" value="#E71224"/>
    </inkml:brush>
  </inkml:definitions>
  <inkml:trace contextRef="#ctx0" brushRef="#br0">0 4 17736,'0'0'1097,"15"18"-86,44 56-230,-56-69-745,0-1-1,0 1 1,0 0-1,0-1 0,-1 1 1,0 0-1,0 1 1,-1-1-1,1 0 0,-1 0 1,0 1-1,0-1 1,-1 0-1,0 1 0,0-1 1,-1 8-1,1 5 52,1-18-69,0 0 1,0 0 0,0 0-1,0 0 1,0 0 0,0-1-1,0 1 1,0 0 0,0-1 0,0 1-1,0 0 1,0-1 0,0 1-1,0-1 1,0 0 0,0 1-1,0-1 1,-1 0 0,1 1-1,1-3 1,23-29 95,-1-1 0,-2-1 0,27-55 0,-49 88-105,1 1-1,-1-1 1,0 1 0,0-1-1,1 0 1,-1 1-1,0 0 1,1-1 0,-1 1-1,1-1 1,-1 1-1,0-1 1,1 1-1,-1 0 1,1-1 0,-1 1-1,1 0 1,-1-1-1,1 1 1,0 0 0,-1 0-1,1 0 1,-1-1-1,1 1 1,-1 0 0,1 0-1,0 0 1,-1 0-1,1 0 1,-1 0 0,1 0-1,0 0 1,-1 0-1,1 1 1,-1-1 0,1 0-1,-1 0 1,1 0-1,0 1 1,-1-1 0,1 0-1,-1 1 1,1-1-1,-1 0 1,0 1 0,1-1-1,-1 1 1,1-1-1,-1 1 1,0-1 0,1 0-1,0 2 1,18 25-190,-1 9 81,-10-20 143,0 0 0,0-1 0,17 21 0,-23-33-94,1 1 0,1-1-1,-1 0 1,0 0 0,1 0 0,0 0 0,-1 0 0,1-1 0,0 0 0,0 1 0,0-2 0,1 1-1,-1 0 1,0-1 0,1 0 0,-1 0 0,1 0 0,5 0 0,-3-1 33,0 0 1,1 0-1,-1-1 1,1 0 0,-1 0-1,0-1 1,0 0-1,0 0 1,0-1-1,0 1 1,0-2-1,-1 1 1,1-1-1,-1 0 1,0 0-1,0-1 1,-1 1 0,1-1-1,-1-1 1,0 1-1,0-1 1,-1 0-1,0 0 1,0 0-1,0 0 1,-1-1-1,0 0 1,0 0-1,0 0 1,-1 0 0,0 0-1,2-14 1,-3 10-16,3-11 1439,-3 36-749,-1 6-681,-1-9 31,1-1 0,0 1 0,0-1-1,1 1 1,1-1 0,-1 0 0,2 0 0,-1 1 0,2-2 0,-1 1 0,7 11 0,0-12-516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3.436"/>
    </inkml:context>
    <inkml:brush xml:id="br0">
      <inkml:brushProperty name="width" value="0.05" units="cm"/>
      <inkml:brushProperty name="height" value="0.05" units="cm"/>
      <inkml:brushProperty name="color" value="#004F8B"/>
    </inkml:brush>
  </inkml:definitions>
  <inkml:trace contextRef="#ctx0" brushRef="#br0">21 49 17768,'0'0'7412,"-20"-48"-7477,20 91-95,0 14 160,0 14 16,8 4 0,4-1 0,1 3 0,-13-6-16,0-8-544,0-11-800,0-18-1009,-25-19-4771</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3.422"/>
    </inkml:context>
    <inkml:brush xml:id="br0">
      <inkml:brushProperty name="width" value="0.05" units="cm"/>
      <inkml:brushProperty name="height" value="0.05" units="cm"/>
      <inkml:brushProperty name="color" value="#FF0066"/>
    </inkml:brush>
  </inkml:definitions>
  <inkml:trace contextRef="#ctx0" brushRef="#br0">213 549 8644,'0'0'12147,"-1"-15"-11680,-2-46-158,3 61-302,0-1 0,0 0 0,0 0 0,0 1 1,0-1-1,0 0 0,0 1 0,-1-1 0,1 0 0,0 1 0,0-1 0,-1 1 0,1-1 0,0 0 0,-1 1 0,1-1 0,-1 1 0,1-1 1,-1 1-1,1-1 0,-1 1 0,1-1 0,-1 1 0,1 0 0,-1-1 0,0 1 0,1 0 0,-1-1 0,1 1 0,-1 0 0,0 0 0,1 0 0,-1-1 1,0 1-1,0 0 0,0 0 0,-21 4-39,21-4 50,-10 4-15,0-1-1,0 1 1,0 0-1,1 1 1,0 1-1,0 0 1,0 0-1,1 0 1,-14 13-1,18-14-1,0 0 0,1 0 1,-1 1-1,1-1 0,0 1 0,0 0 1,1 0-1,0 1 0,0-1 0,0 1 0,1-1 1,0 1-1,0 0 0,1 0 0,0 0 0,-1 13 1,2-15-4,0 0 0,0 0 1,0 0-1,1 0 0,0 0 0,-1 0 1,2 0-1,1 6 0,-1-9-6,0 1 0,-1-1 0,1 0-1,0 0 1,1 0 0,-1 0 0,0 0 0,0 0-1,1-1 1,-1 1 0,1-1 0,0 0 0,-1 0-1,1 0 1,3 1 0,27 7-331,0-1 0,1-2 0,-1-2 0,1 0 1,0-3-1,44-2 0,-60 0 56,7 1-182,0-1 0,0-1 0,0-2-1,0 0 1,-1-2 0,43-15 0,-60 19 508,0-1 0,-1 0 0,1-1 0,-1 0 0,1 0 1,-1 0-1,0 0 0,0-1 0,-1 0 0,0-1 0,0 1 0,0-1 1,0 0-1,-1 0 0,0-1 0,0 1 0,-1-1 0,0 1 1,0-1-1,0 0 0,-1-1 0,0 1 0,0 0 0,-1-1 0,0 1 1,0-12-1,-1 12 74,0 3 96,0 1-1,0-1 0,0 0 1,0 1-1,-1-1 0,1 0 1,-1 1-1,-2-6 0,2 8-167,0 0-1,0 0 0,0 0 0,0 0 0,0 0 1,0 0-1,0 0 0,-1 0 0,1 0 0,0 1 1,-1-1-1,1 0 0,0 1 0,-1-1 0,1 1 1,-1-1-1,1 1 0,-1 0 0,1 0 0,-1 0 1,1 0-1,-1 0 0,-1 0 0,-4 0-43,0 0 0,0 1-1,-1 0 1,2 0 0,-1 1-1,0 0 1,0 0 0,0 1-1,1 0 1,0 0 0,-1 0-1,1 1 1,0-1 0,0 2-1,1-1 1,0 1 0,-1-1-1,1 1 1,1 1 0,-1-1-1,1 1 1,0 0 0,-5 9-1,8-14-81,0 0 0,0 0 0,0 0 1,1 0-1,-1 1 0,0-1 0,0 0 0,1 1 0,-1-1 0,1 0 0,-1 1 0,1-1 1,0 1-1,0-1 0,-1 1 0,1-1 0,0 1 0,0-1 0,0 1 0,0-1 0,1 2 0,0-2-7,-1 0-1,1-1 0,0 1 0,0-1 1,0 1-1,0-1 0,-1 1 0,1-1 1,0 0-1,0 1 0,0-1 0,0 0 1,0 0-1,0 1 0,0-1 0,0 0 0,0 0 1,0 0-1,0 0 0,0-1 0,0 1 1,2 0-1,8-3-2,1 0 1,0 0-1,15-8 1,-15 6 844,0 0 0,0 1 0,24-5-1,-32 8-672,0 1-1,0-1 1,0 1-1,0 0 1,0 1-1,0-1 1,0 1-1,-1-1 0,1 1 1,0 1-1,0-1 1,-1 0-1,1 1 1,0 0-1,-1-1 0,0 2 1,4 1-1,37 33 35,-26-22-87,1 0 0,38 23-1,-49-34-28,0 0 0,1 0-1,0-1 1,-1-1-1,1 1 1,0-1 0,0-1-1,0 0 1,0 0-1,0 0 1,13-2 0,-18 0-41,0 0 0,0 0 1,1 0-1,-1 0 1,0-1-1,0 0 0,0 0 1,0 0-1,-1 0 0,1 0 1,-1-1-1,1 0 1,-1 0-1,0 0 0,0 0 1,0 0-1,0-1 0,-1 1 1,1-1-1,-1 0 0,0 1 1,0-1-1,0 0 1,-1 0-1,1 0 0,-1-1 1,0 1-1,0-5 0,5-18-74,-2 1-1,-2-1 1,0-40-1,-1 42 278,6-376 2336,-2 341-845,7 91-1383,18 82-453,4-1 0,63 137 0,-96-246 85,22 59-1093,-17-20-3800,-6-32-1048</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3.769"/>
    </inkml:context>
    <inkml:brush xml:id="br0">
      <inkml:brushProperty name="width" value="0.05" units="cm"/>
      <inkml:brushProperty name="height" value="0.05" units="cm"/>
      <inkml:brushProperty name="color" value="#FF0066"/>
    </inkml:brush>
  </inkml:definitions>
  <inkml:trace contextRef="#ctx0" brushRef="#br0">0 61 10053,'0'0'11429,"19"-3"-10890,197-17-648,-118 14-423,139-26-1,-236 33 595,0 0 1,0 0-1,-1 0 1,1 0-1,0 0 1,-1 0-1,1 0 1,-1 0-1,0 0 1,1 0-1,-1 0 1,0 1-1,0-1 1,1 0-1,-1 0 1,0 0-1,0 1 1,0-1-1,-1 0 1,1 0-1,0 0 1,0 0-1,-1 2 0,1 1 85,1 12-113,1 1 1,1-1-1,0 0 1,1 0-1,1-1 1,0 1-1,1-1 0,1 0 1,0-1-1,15 22 1,-17-24-539</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4.151"/>
    </inkml:context>
    <inkml:brush xml:id="br0">
      <inkml:brushProperty name="width" value="0.05" units="cm"/>
      <inkml:brushProperty name="height" value="0.05" units="cm"/>
      <inkml:brushProperty name="color" value="#FF0066"/>
    </inkml:brush>
  </inkml:definitions>
  <inkml:trace contextRef="#ctx0" brushRef="#br0">75 131 6099,'0'0'14839,"-62"-97"-13479,54 84-607,3 4-305,5 3-176,0 3-144,0 1-80,0 6-1297,5 16 209,15 8 144,5 2-1458,0 2-3168</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4.549"/>
    </inkml:context>
    <inkml:brush xml:id="br0">
      <inkml:brushProperty name="width" value="0.05" units="cm"/>
      <inkml:brushProperty name="height" value="0.05" units="cm"/>
      <inkml:brushProperty name="color" value="#FF0066"/>
    </inkml:brush>
  </inkml:definitions>
  <inkml:trace contextRef="#ctx0" brushRef="#br0">181 27 18793,'0'0'3366,"-23"5"-3309,-71 19-23,90-23-32,1 1-1,-1-1 1,1 1 0,-1 0-1,1 0 1,0 0-1,0 0 1,0 1-1,0-1 1,1 1 0,-1-1-1,0 1 1,1 0-1,0 0 1,0 0 0,0 1-1,0-1 1,0 0-1,1 1 1,-3 6-1,2 0 2,1 0 0,0 1-1,0-1 1,1 0-1,1 16 1,0-3 20,-1-22-37,0 0 0,0 1 0,0-1 0,0 0 0,1 0 0,-1 0 0,0 0 0,0 0 0,1 0 0,-1 0 0,1 0 0,-1 0 0,1 0 0,0 0 0,-1 0 0,1 0 0,0 0 0,-1-1-1,1 1 1,0 0 0,0 0 0,0-1 0,0 1 0,1 0 0,1 0-21,0 0-1,0 0 1,0 0 0,0 0-1,0 0 1,0-1-1,0 0 1,7 1-1,-3-2-10,0 1 0,1-1 0,-1 0 0,0-1 0,0 0 0,0 0 0,10-4 0,-8 0 37,-1 0-1,-1-1 0,1 0 0,-1 0 0,0 0 0,-1-1 0,1 0 0,-1-1 0,-1 1 0,0-1 0,0 0 0,4-14 0,24-35 206,-32 55-186,1 1-1,0-1 1,1 1-1,-1-1 1,0 1 0,0 0-1,1 0 1,0 0-1,-1 0 1,1 0 0,0 0-1,0 1 1,0 0-1,0-1 1,0 1-1,0 0 1,0 1 0,0-1-1,1 0 1,-1 1-1,0 0 1,0 0 0,1 0-1,-1 0 1,0 0-1,0 1 1,1-1-1,-1 1 1,0 0 0,0 0-1,0 0 1,0 0-1,0 1 1,0-1 0,3 3-1,-1-1-19,0 0-1,0 1 1,0-1-1,0 1 1,-1 0 0,1 1-1,-1-1 1,0 1-1,-1-1 1,1 1-1,-1 0 1,0 1-1,0-1 1,-1 0 0,1 1-1,-1 0 1,0-1-1,1 8 1,-1 15-34,-1 0 1,-2 32-1,5-70 82,1-1 0,0 1 0,1-1 0,0 2 0,1-1 0,0 1-1,1 0 1,-1 0 0,16-12 0,-7 4 21,11-13-16,-14 14 6,2 1 1,-1 0-1,2 1 1,19-13-1,-34 26-47,-1 0 0,1 1 0,0-1 0,-1 1 0,1 0 0,0-1 0,0 1 0,-1-1 0,1 1 0,0 0 0,0 0 0,0 0 1,0-1-1,-1 1 0,1 0 0,0 0 0,0 0 0,0 0 0,0 0 0,-1 0 0,1 1 0,0-1 0,0 0 0,0 0 0,0 1 0,-1-1 0,1 0 0,0 1 0,0-1 0,-1 1 0,1-1 0,0 1 0,-1-1 0,1 1 0,0-1 0,-1 1 0,1 0 0,-1-1 0,1 1 0,-1 0 0,1 0 0,-1-1 0,1 2 0,11 40-132,-10-30 134,4 22-241,-5-24 303,1-1 1,-1 0 0,2 1-1,-1-1 1,5 10 0,-6-17-214,1 0 0,-1 0 1,0 0-1,1 0 0,-1 0 1,1 0-1,0 0 1,-1 0-1,1-1 0,0 1 1,0-1-1,0 1 1,0-1-1,1 0 0,-1 0 1,0 0-1,0 0 0,1 0 1,-1 0-1,1-1 1,-1 1-1,1-1 0,-1 1 1,4-1-1,14 0-4882</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34.906"/>
    </inkml:context>
    <inkml:brush xml:id="br0">
      <inkml:brushProperty name="width" value="0.05" units="cm"/>
      <inkml:brushProperty name="height" value="0.05" units="cm"/>
      <inkml:brushProperty name="color" value="#FF0066"/>
    </inkml:brush>
  </inkml:definitions>
  <inkml:trace contextRef="#ctx0" brushRef="#br0">25 1 17832,'0'0'3026,"-25"0"-17929</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6.960"/>
    </inkml:context>
    <inkml:brush xml:id="br0">
      <inkml:brushProperty name="width" value="0.05" units="cm"/>
      <inkml:brushProperty name="height" value="0.05" units="cm"/>
      <inkml:brushProperty name="color" value="#004F8B"/>
    </inkml:brush>
  </inkml:definitions>
  <inkml:trace contextRef="#ctx0" brushRef="#br0">1 179 8724,'0'0'13686,"0"-16"-12933,0 9-758,1 0 1,-1 0-1,2 0 0,-1 0 1,1 0-1,0 0 1,1 0-1,-1 1 1,1-1-1,0 1 1,1 0-1,0 0 0,0 0 1,0 0-1,1 1 1,-1 0-1,1 0 1,1 0-1,-1 0 1,1 1-1,0 0 0,-1 0 1,2 1-1,-1-1 1,0 1-1,1 1 1,0-1-1,-1 1 1,1 0-1,0 1 1,0-1-1,0 1 0,11 0 1,299-2-1239,-180 5-6950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7.315"/>
    </inkml:context>
    <inkml:brush xml:id="br0">
      <inkml:brushProperty name="width" value="0.05" units="cm"/>
      <inkml:brushProperty name="height" value="0.05" units="cm"/>
      <inkml:brushProperty name="color" value="#004F8B"/>
    </inkml:brush>
  </inkml:definitions>
  <inkml:trace contextRef="#ctx0" brushRef="#br0">21 0 12358,'0'0'8011,"0"0"-7999,-1 0 0,0 0-1,1 0 1,-1 0 0,1 0 0,-1 1-1,1-1 1,-1 0 0,0 0-1,1 0 1,-1 0 0,1 1-1,-1-1 1,1 0 0,-1 0-1,1 1 1,-1-1 0,1 0 0,-1 1-1,1-1 1,-1 1 0,1-1-1,0 0 1,-1 1 0,0 0-1,0 5 9,-1 1 0,1-1-1,0 0 1,0 0-1,1 1 1,0-1 0,0 0-1,0 1 1,2 6-1,0 12 92,-1 7 66,3 0 0,13 60 0,-9-60-125,-2-1-1,3 65 1,-9-75 40,0-2-408,0-5-2824,0-20-563</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7.802"/>
    </inkml:context>
    <inkml:brush xml:id="br0">
      <inkml:brushProperty name="width" value="0.05" units="cm"/>
      <inkml:brushProperty name="height" value="0.05" units="cm"/>
      <inkml:brushProperty name="color" value="#004F8B"/>
    </inkml:brush>
  </inkml:definitions>
  <inkml:trace contextRef="#ctx0" brushRef="#br0">9 0 14631,'0'0'6002,"0"12"-5820,-8 351 261,8-363-442,0 0 0,0 1 1,0-1-1,0 0 0,0 0 1,0 0-1,0 0 0,0 0 0,0 0 1,0 1-1,0-1 0,0 0 1,0 0-1,0 0 0,0 0 1,0 0-1,0 0 0,0 0 1,0 1-1,0-1 0,0 0 0,1 0 1,-1 0-1,0 0 0,0 0 1,0 0-1,0 0 0,0 0 1,0 0-1,0 1 0,0-1 0,0 0 1,1 0-1,-1 0 0,0 0 1,0 0-1,0 0 0,0 0 1,0 0-1,0 0 0,1 0 1,-1 0-1,0 0 0,0 0 0,0 0 1,0 0-1,0 0 0,0 0 1,1 0-1,-1 0 0,0 0 1,0 0-1,0 0 0,0 0 0,0 0 1,0-1-1,0 1 0,1 0 1,-1 0-1,10-8 63,8-13 15,35-78-55,-39 70-17,1 1 0,23-34 1,-37 60-18,0 1 0,0-1 1,0 1-1,0 0 1,0-1-1,1 1 1,-1 0-1,0 0 0,1 0 1,-1 0-1,0 0 1,1 0-1,-1 0 1,1 1-1,0-1 0,-1 1 1,1-1-1,0 1 1,-1-1-1,1 1 1,0 0-1,-1 0 0,4 0 1,-2 0 0,0 1 1,-1 0-1,1 0 1,-1 0 0,1 0-1,-1 1 1,0-1-1,1 1 1,-1-1-1,0 1 1,0 0-1,0 0 1,2 3-1,5 5 4,-2 1 0,1 0 0,-2 0 0,11 22 0,-4 1 30,-11-26-15,0 0-1,1 1 1,0-1-1,0 0 1,1-1-1,0 1 0,1-1 1,0 1-1,0-1 1,0-1-1,13 13 1,-15-18-13,1 1 0,0-1 0,-1 0 0,1 0 0,0 0 0,-1-1 0,1 1 0,0-1 0,0 0 1,0 0-1,-1 0 0,1 0 0,0-1 0,0 0 0,6-2 0,2 0-19,-1-1 1,0-1-1,17-9 0,-14 7-24,-1-2-1,0 1 0,-1-2 0,0 1 1,0-2-1,-1 0 0,18-22 1,-23 25 29,-1-1 1,1 0-1,-2 0 1,1 0 0,-1-1-1,-1 1 1,0-1-1,0 0 1,-1 0 0,0 0-1,-1 0 1,1-18-1,-2 27 33,-1 1-1,1-1 0,0 0 0,0 1 0,-1-1 0,1 1 1,0-1-1,-1 1 0,1-1 0,-1 1 0,1-1 0,-1 1 1,1-1-1,-1 1 0,1 0 0,-1-1 0,1 1 0,-1 0 1,1-1-1,-1 1 0,0 0 0,1 0 0,-1-1 0,1 1 1,-1 0-1,0 0 0,1 0 0,-1 0 0,0 0 1,1 0-1,-1 0 0,0 0 0,1 0 0,-1 0 0,0 1 1,-26 3 99,19 0-102,1-1 0,0 1 0,0-1-1,1 2 1,-1-1 0,1 1 0,0 0 0,0 0-1,0 1 1,1 0 0,0 0 0,0 0 0,1 1 0,-1-1-1,2 1 1,-1 0 0,1 0 0,0 1 0,0-1 0,0 1-1,1-1 1,1 1 0,-1 0 0,1 0 0,0 13 0,1-18-14,0-1 1,1 1-1,-1-1 1,0 1-1,1-1 1,0 0-1,-1 1 1,1-1-1,0 0 1,0 1-1,0-1 0,1 0 1,-1 0-1,0 0 1,1 0-1,0 0 1,-1 0-1,5 3 1,-2-2 3,1 0 0,0 0 0,0 0 0,0-1 1,1 1-1,-1-1 0,0 0 0,7 1 0,15 1-4,-1 0-1,52 0 1,-61-4-24,241-2-2173,-129-14-1375</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8.167"/>
    </inkml:context>
    <inkml:brush xml:id="br0">
      <inkml:brushProperty name="width" value="0.05" units="cm"/>
      <inkml:brushProperty name="height" value="0.05" units="cm"/>
      <inkml:brushProperty name="color" value="#004F8B"/>
    </inkml:brush>
  </inkml:definitions>
  <inkml:trace contextRef="#ctx0" brushRef="#br0">187 1 13622,'0'0'6857,"-10"8"-6126,6-5-714,-1 1 0,1 0-1,0 0 1,0 1 0,1-1 0,-1 1 0,1 0 0,0 0 0,0 0 0,0 0 0,1 1-1,0-1 1,0 0 0,1 1 0,-1 0 0,1-1 0,0 1 0,1 0 0,-1 0 0,1 6 0,3 382 395,2-119-379,-5-262-26,0 0 1,-1 0-1,-1 0 0,0 0 0,0-1 1,-8 23-1,8-32-120,1 0-1,0 0 1,0 0-1,-1-1 1,0 1-1,1 0 1,-1-1-1,0 0 1,0 1-1,-1-1 1,1 0-1,0 0 1,-1 0-1,1 0 1,-1 0-1,0-1 1,0 1 0,1-1-1,-1 0 1,0 0-1,0 0 1,0 0-1,0 0 1,0-1-1,0 1 1,-1-1-1,1 0 1,0 0-1,0 0 1,0 0-1,0-1 1,0 1-1,-6-2 1,-16-8-4932</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8.499"/>
    </inkml:context>
    <inkml:brush xml:id="br0">
      <inkml:brushProperty name="width" value="0.05" units="cm"/>
      <inkml:brushProperty name="height" value="0.05" units="cm"/>
      <inkml:brushProperty name="color" value="#004F8B"/>
    </inkml:brush>
  </inkml:definitions>
  <inkml:trace contextRef="#ctx0" brushRef="#br0">0 135 16295,'0'0'4130,"174"-112"-4114,-79 97-16,-8 8-224,-8 7-768,-17 0-1890,-24 9-3040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3.819"/>
    </inkml:context>
    <inkml:brush xml:id="br0">
      <inkml:brushProperty name="width" value="0.05" units="cm"/>
      <inkml:brushProperty name="height" value="0.05" units="cm"/>
      <inkml:brushProperty name="color" value="#004F8B"/>
    </inkml:brush>
  </inkml:definitions>
  <inkml:trace contextRef="#ctx0" brushRef="#br0">1 373 18585,'0'0'4337,"14"-1"-4062,178-10-630,-69 5-1028,161-26 0,-283 31 1434,0 1 0,0 0 0,0-1 0,0 1 0,0 0 0,0 0 0,0-1 0,0 1 0,0 0 0,0 0 0,1 0 0,-1 1 0,0-1 0,0 0 0,0 0 0,0 0 0,0 1 0,0-1 0,0 1 0,0-1 0,0 1 0,0-1 0,0 1 1,0-1-1,0 2 0,2 24 1802,-4-7-2317,1 58 1041,0 54-3078</inkml:trace>
  <inkml:trace contextRef="#ctx0" brushRef="#br0" timeOffset="1">568 47 20009,'0'0'4338,"-45"-47"-4402,45 49-464,33 18-513,-8 10-399,-5 2-3234</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8.884"/>
    </inkml:context>
    <inkml:brush xml:id="br0">
      <inkml:brushProperty name="width" value="0.05" units="cm"/>
      <inkml:brushProperty name="height" value="0.05" units="cm"/>
      <inkml:brushProperty name="color" value="#004F8B"/>
    </inkml:brush>
  </inkml:definitions>
  <inkml:trace contextRef="#ctx0" brushRef="#br0">58 295 14407,'0'0'1408,"12"-18"-20,102-143 682,-112 156-2018,1 0 0,-1-1 0,0 1 0,0 0 0,0-1 0,-1 0 0,0 1 0,0-1 0,0 0 0,-1 0 0,0 1 0,0-1 0,-1 0 0,1 0 0,-3-6 0,2 11-32,0-1 0,0 1-1,0 0 1,0 0 0,0 0-1,-1 0 1,1 0 0,0 0-1,-1 0 1,1 0 0,-1 0-1,1 1 1,-1-1 0,0 0-1,1 1 1,-1 0 0,0-1-1,1 1 1,-1 0 0,0 0-1,1 0 1,-1 0 0,-1 0-1,-43 4 326,40-2-341,0 0 0,0 0 0,0 0 0,0 1 0,0 0 1,0 0-1,1 0 0,-1 1 0,1 0 0,0 0 1,0 0-1,1 1 0,-1-1 0,1 1 0,0 0 0,0 1 1,1-1-1,-1 1 0,1-1 0,0 1 0,1 0 1,-1 0-1,1 0 0,1 1 0,-1-1 0,1 0 0,0 1 1,0-1-1,1 13 0,0-17-4,1-1-1,-1 1 1,0 0-1,1-1 1,0 1 0,-1-1-1,1 1 1,0-1-1,0 1 1,0-1 0,0 1-1,0-1 1,0 0-1,0 1 1,0-1 0,0 0-1,1 0 1,-1 0-1,1 0 1,-1 0 0,1 0-1,-1-1 1,1 1-1,-1 0 1,1-1 0,-1 1-1,1-1 1,0 1-1,-1-1 1,4 0-1,63 5-9,-56-5 6,41 2-8,132-5-1782,-164 1 1035,-1-1 1,1 0-1,-1-2 0,1-1 0,-2 0 0,36-17 0,-50 21 583,0-1-1,0 0 1,-1 0-1,1 0 0,-1-1 1,0 0-1,0 0 0,0 0 1,-1 0-1,1 0 1,-1-1-1,0 1 0,4-10 1,-5 11 285,-1 0 0,0-1 0,-1 1 1,1-1-1,0 1 0,-1 0 0,0-1 0,0 1 0,0-1 1,0 1-1,0-1 0,-1 1 0,0-1 0,1 1 1,-3-4-1,1 4 227,0 1 1,0-1-1,-1 1 1,1 0-1,-1 0 1,1 0-1,-1 0 1,0 0-1,0 1 1,0-1-1,0 1 1,0 0-1,0-1 1,0 2-1,-1-1 1,1 0-1,0 1 0,0-1 1,-1 1-1,1 0 1,0 0-1,-1 0 1,-5 2-1,6 0-325,-1 1-1,1 0 0,1 0 0,-1 0 0,0 0 1,1 1-1,-1-1 0,1 1 0,0 0 0,0-1 1,1 1-1,-1 0 0,-1 8 0,2-10-3,-2 11 7,0 0-1,1-1 1,0 1 0,1 0-1,1 0 1,1 19 0,-1-3-300,0-28 256,1-1-1,-1 1 1,0-1-1,1 1 1,-1-1-1,0 1 0,1-1 1,-1 1-1,1-1 1,-1 1-1,1-1 1,-1 1-1,1-1 1,-1 0-1,1 1 0,-1-1 1,1 0-1,-1 1 1,1-1-1,-1 0 1,1 0-1,0 0 0,-1 0 1,1 1-1,0-1 1,-1 0-1,1 0 1,-1 0-1,1 0 1,0 0-1,-1 0 0,1-1 1,0 1-1,-1 0 1,1 0-1,-1 0 1,1-1-1,0 1 0,-1 0 1,1 0-1,-1-1 1,1 1-1,-1-1 1,1 1-1,0-1 1,28-14 72,-12-2-43,17-14 82,-33 30-71,0 0-1,0 0 1,0 1 0,0-1 0,1 1 0,-1-1-1,0 1 1,0-1 0,0 1 0,0 0 0,1 0 0,-1 0-1,0-1 1,0 1 0,0 0 0,1 0 0,-1 0 0,0 1-1,0-1 1,1 0 0,-1 0 0,0 1 0,0-1-1,0 1 1,0-1 0,0 1 0,0-1 0,0 1 0,0 0-1,2 1 1,42 52 27,-8-8-682,-25-37-1876,1-7-2257</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9.229"/>
    </inkml:context>
    <inkml:brush xml:id="br0">
      <inkml:brushProperty name="width" value="0.05" units="cm"/>
      <inkml:brushProperty name="height" value="0.05" units="cm"/>
      <inkml:brushProperty name="color" value="#004F8B"/>
    </inkml:brush>
  </inkml:definitions>
  <inkml:trace contextRef="#ctx0" brushRef="#br0">9 0 16968,'0'0'5202,"-9"67"-5250,9-12 80,9 2-32,7 3 16,9-2 0,-8-4 16,-9-4-32,-8-5-512,0-10-801,0-14-2224,-29-12-9765</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9.598"/>
    </inkml:context>
    <inkml:brush xml:id="br0">
      <inkml:brushProperty name="width" value="0.05" units="cm"/>
      <inkml:brushProperty name="height" value="0.05" units="cm"/>
      <inkml:brushProperty name="color" value="#004F8B"/>
    </inkml:brush>
  </inkml:definitions>
  <inkml:trace contextRef="#ctx0" brushRef="#br0">11 38 15031,'0'0'6651,"-4"-2"-6398,-2-5-210,10 4-31,16 2-13,-18 1 6,125 2 91,-32 1-1230,147-15 0,-235 11 1199,-1-1 0,1 1-1,-1-1 1,0 0-1,1 0 1,5-4 0,-9 5 1123,-3 10-329,0 272-309,0-280-563,0-1 0,0 1 0,0-1 1,0 1-1,0-1 0,0 1 0,1-1 0,-1 1 1,0-1-1,0 1 0,0-1 0,1 1 0,-1-1 1,0 1-1,0-1 0,1 0 0,-1 1 0,0-1 1,1 0-1,-1 1 0,1-1 0,-1 0 0,0 1 1,1-1-1,-1 0 0,1 0 0,-1 1 0,1-1 1,-1 0-1,1 0 0,-1 0 0,1 0 0,-1 0 1,1 1-1,-1-1 0,1 0 0,-1 0 0,1 0 1,-1-1-1,1 1 0,-1 0 0,1 0 0,-1 0 1,1 0-1,0-1 0,26-9-220,-18 3 212,0 1-1,0-2 1,0 1-1,-1-1 1,0 0-1,0-1 1,10-15-1,39-76-51,-34 57 89,-23 43-16,0-1 1,0 1-1,1-1 1,-1 1 0,0-1-1,0 0 1,0 1 0,0-1-1,1 1 1,-1-1-1,0 1 1,0-1 0,1 1-1,-1 0 1,0-1-1,1 1 1,-1-1 0,1 1-1,-1 0 1,0-1-1,1 1 1,-1 0 0,1-1-1,-1 1 1,1 0-1,-1 0 1,1-1 0,-1 1-1,1 0 1,-1 0 0,1 0-1,0 0 1,-1 0-1,1 0 1,-1 0 0,1 0-1,-1 0 1,1 0-1,-1 0 1,1 0 0,0 0-1,-1 0 1,1 0-1,-1 1 1,1-1 0,-1 0-1,1 0 1,-1 1 0,1-1-1,-1 0 1,0 1-1,1-1 1,-1 0 0,1 1-1,-1-1 1,0 1-1,1-1 1,-1 1 0,16 35-29,-14-28 36,33 65 91,-24-53-580,-1 1-1,8 25 1,-14-30-2179,-3-9-2494</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5:59.957"/>
    </inkml:context>
    <inkml:brush xml:id="br0">
      <inkml:brushProperty name="width" value="0.05" units="cm"/>
      <inkml:brushProperty name="height" value="0.05" units="cm"/>
      <inkml:brushProperty name="color" value="#004F8B"/>
    </inkml:brush>
  </inkml:definitions>
  <inkml:trace contextRef="#ctx0" brushRef="#br0">1 127 6819,'0'0'11237,"28"21"-10468,87 69-372,-111-88-380,0 1-1,-1 0 0,1 0 1,-1 0-1,0 1 1,0-1-1,0 1 0,0-1 1,-1 1-1,1 0 1,-1 0-1,0 1 1,0-1-1,-1 0 0,1 1 1,-1-1-1,0 1 1,0-1-1,-1 1 0,1-1 1,-1 1-1,0-1 1,0 7-1,-1 2 193,1-11 362,0-24 2060,0 10-2557,1 0 0,0 0 0,1 0 0,0 0 0,1 0 1,0 0-1,1 0 0,0 1 0,1 0 0,0 0 0,1 0 1,0 0-1,1 1 0,12-14 0,-15 19-80,62-77-1014,-60 76 854,0 0 0,0 0 0,0 1 0,0 0 0,1 0 0,0 1 0,0 0 0,0 0 0,0 0 0,14-4 0,-20 8 58,0 0 1,0-1-1,0 1 1,-1 0-1,1 0 0,0 0 1,0 0-1,0 0 1,0 0-1,0 0 0,0 0 1,0 0-1,0 0 1,0 1-1,0-1 0,0 0 1,0 1-1,0-1 1,-1 0-1,1 1 0,0-1 1,0 1-1,0-1 0,-1 1 1,1 0-1,0-1 1,0 1-1,-1 0 0,1 0 1,-1-1-1,1 1 1,-1 0-1,1 0 0,-1 0 1,1 0-1,-1 1 1,4 39-4395,-4-34 3607,0 40-8357</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0.311"/>
    </inkml:context>
    <inkml:brush xml:id="br0">
      <inkml:brushProperty name="width" value="0.05" units="cm"/>
      <inkml:brushProperty name="height" value="0.05" units="cm"/>
      <inkml:brushProperty name="color" value="#004F8B"/>
    </inkml:brush>
  </inkml:definitions>
  <inkml:trace contextRef="#ctx0" brushRef="#br0">92 256 12150,'0'0'867,"16"-16"-296,53-54 877,-64 65-1210,-1 0-1,0-1 1,-1 1-1,1-1 1,-1 0 0,0 0-1,-1 0 1,1-1-1,-1 1 1,-1-1-1,1 1 1,-1-1 0,0 1-1,0-1 1,-1 0-1,0 0 1,0 1-1,-1-1 1,0 0-1,0 1 1,-2-9 0,2 14-186,0-1-1,0 0 1,0 1 0,0-1 0,0 1 0,0 0 0,-1-1 0,1 1 0,0 0 0,-1 0 0,1 0 0,-1 0 0,1 0 0,-1 0 0,1 0 0,-1 0 0,0 1 0,0-1-1,1 1 1,-1-1 0,0 1 0,0 0 0,1 0 0,-1-1 0,0 1 0,0 0 0,0 1 0,1-1 0,-1 0 0,0 0 0,0 1 0,-2 0 0,-2 0 0,-1 1 0,1 0 0,-1 0 0,1 0 0,0 1 0,0-1 0,0 2 0,-6 3 0,4-2-4,1 2 0,0-1 1,0 1-1,1 0 0,0 1 0,0-1 0,1 1 1,0 0-1,0 0 0,1 1 0,-5 13 1,4-7 9,1 1 0,0 0 1,1 0-1,1 0 0,1 0 1,0 17-1,1-30-55,1 0 0,-1 0 0,0 0 0,1 0 0,0 0 0,0 0 0,-1 0 0,2-1 0,-1 1 0,0 0 0,0 0 0,1-1 0,0 1 0,-1-1 0,1 0 0,0 1 0,0-1 0,1 0 0,-1 0 0,0 0 0,1 0 0,-1-1 0,1 1 0,-1-1 0,1 1 0,0-1 0,-1 0 0,1 0 0,0 0 0,0 0 0,4 0 0,12 2-6,0 0 0,1-2 0,38-1 0,-31 0 4,32-1-466,100-16 0,-117 10-1981,56-19 1,-5-9-9776</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0.985"/>
    </inkml:context>
    <inkml:brush xml:id="br0">
      <inkml:brushProperty name="width" value="0.05" units="cm"/>
      <inkml:brushProperty name="height" value="0.05" units="cm"/>
      <inkml:brushProperty name="color" value="#004F8B"/>
    </inkml:brush>
  </inkml:definitions>
  <inkml:trace contextRef="#ctx0" brushRef="#br0">93 248 14086,'0'0'8276,"0"-7"-7985,1 3-288,0 0-1,1 0 1,-1-1-1,1 1 1,-1 1-1,1-1 1,1 0 0,-1 0-1,0 1 1,1-1-1,0 1 1,0 0-1,0 0 1,0 0-1,0 0 1,7-4 0,12-8-33,42-21 0,5-3-119,-63 35 104,1-1 1,-1 1-1,0-1 1,-1-1-1,1 1 1,-1-1-1,0 0 1,0 0-1,-1 0 1,0 0 0,4-10-1,-7 16 44,-1 0 0,0-1 1,0 1-1,0 0 0,0 0 0,0-1 0,0 1 0,0 0 1,0 0-1,1-1 0,-1 1 0,0 0 0,0 0 1,0-1-1,0 1 0,-1 0 0,1-1 0,0 1 0,0 0 1,0 0-1,0-1 0,0 1 0,0 0 0,0 0 0,0-1 1,-1 1-1,1 0 0,0 0 0,0-1 0,0 1 1,0 0-1,-1 0 0,1 0 0,0-1 0,0 1 0,-1 0 1,-14-2-7,10 2 1,-16 0 10,1 1-1,-1 1 1,1 1-1,-1 1 0,1 0 1,0 2-1,1 0 1,-34 16-1,45-18 0,0-1 0,1 2 0,-1-1 0,1 1 0,0 0 0,0 0-1,1 1 1,0 0 0,0 0 0,0 1 0,1-1 0,0 1 0,0 1 0,1-1 0,-1 1 0,2-1 0,-1 1 0,1 0 0,0 0 0,1 1 0,0-1 0,0 0 0,1 1-1,-1 11 1,2-10-2,0-2 1,0 0 0,0 0-1,1 0 1,0 0 0,0 0 0,4 12 0,-4-18-4,0 1 1,1 0-1,0-1 1,-1 1-1,1-1 1,0 1-1,0-1 1,1 0-1,-1 0 0,0 0 1,1 0-1,-1 0 1,1-1-1,-1 1 1,1-1-1,0 1 1,0-1-1,0 0 1,0 0-1,5 1 1,22 3-201,2 0 0,-1-2 1,0-2-1,59-4 1,-58 2-136,28-7-204,-60 8 540,0 0 1,-1 0 0,1 0 0,0 1-1,0-1 1,-1 0 0,1 0 0,0 1-1,0-1 1,0 0 0,-1 0 0,1 1-1,0-1 1,0 0 0,0 0 0,0 1-1,0-1 1,0 0 0,-1 1 0,1-1-1,0 0 1,0 0 0,0 1 0,0-1-1,0 0 1,0 1 0,0-1 0,0 0-1,0 1 1,1-1 0,-1 0 0,0 0-1,0 1 1,0-1 0,0 0 0,0 1-1,0-1 1,1 0 0,-1 0 0,0 1-1,0-1 1,0 0 0,1 0 0,-1 0-1,0 1 1,0-1 0,1 0 0,-1 0-1,0 0 1,0 0 0,1 1 0,-1-1-1,0 0 1,0 0 0,1 0 0,-1 0 0,0 0-1,1 0 1,-1 0 0,0 0 0,1 0-1,-1 0 1,0 0 0,1 0 0,-13 12 88,-1-1 0,0 0 0,-1-1 1,-20 11-1,14-8 17,1 0 0,-35 30 0,50-38-88,0-1 0,0 0 0,0 1-1,1-1 1,0 1 0,0 0 0,0 0 0,0 1 0,1-1 0,0 1-1,0-1 1,0 1 0,1-1 0,0 1 0,0 0 0,0 9 0,1-14-17,0 0 0,0 0-1,1 0 1,-1 0 0,0 0 0,1-1 0,-1 1 0,1 0 0,-1 0 0,1 0 0,-1 0 0,1 0 0,0-1 0,-1 1 0,1 0 0,0-1 0,0 1-1,0 0 1,-1-1 0,1 1 0,0-1 0,0 0 0,0 1 0,0-1 0,0 1 0,0-1 0,0 0 0,0 0 0,0 0 0,0 0 0,0 0 0,1 0 0,45 1-8,-32-1 10,14 0-169,1-2 1,-1 0-1,0-2 1,32-8-1,-46 8-1263,-1-1 0,0-1 0,16-8 0,5-8-11050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1.359"/>
    </inkml:context>
    <inkml:brush xml:id="br0">
      <inkml:brushProperty name="width" value="0.05" units="cm"/>
      <inkml:brushProperty name="height" value="0.05" units="cm"/>
      <inkml:brushProperty name="color" value="#004F8B"/>
    </inkml:brush>
  </inkml:definitions>
  <inkml:trace contextRef="#ctx0" brushRef="#br0">0 53 14839,'0'0'5253,"32"3"-5104,95 16-15,-125-19-132,-1 0 0,1 0 1,-1 1-1,1-1 0,-1 0 0,1 1 1,-1 0-1,1-1 0,-1 1 0,1 0 1,-1-1-1,0 1 0,1 0 1,-1 0-1,0 0 0,0 0 0,0 1 1,1-1-1,-1 0 0,-1 0 1,1 1-1,0-1 0,0 0 0,0 1 1,-1-1-1,1 1 0,-1-1 1,1 1-1,-1-1 0,1 1 0,-1-1 1,0 1-1,0 0 0,0-1 1,0 1-1,0-1 0,0 1 0,0 0 1,-1-1-1,1 1 0,-1 1 0,0 7 15,1-7-12,0-1-1,1 1 1,-1-1 0,0 1 0,0-1 0,-1 1 0,1-1 0,0 1-1,-1-1 1,0 1 0,1-1 0,-1 1 0,0-1 0,0 0 0,-1 1-1,1-1 1,0 0 0,-1 0 0,1 0 0,-1 0 0,0 0 0,0 0-1,1-1 1,-1 1 0,0-1 0,0 1 0,-5 2 0,28-31 192,29-9-296,32-24-282,-75 54 342,0-1 0,0 0 0,0 0 0,-1 0 0,0-1 0,-1 0 0,10-16 0,-18 28 183,0 0-1,0 0 1,0 0 0,-1 0 0,1 0 0,-1 0-1,0-1 1,-4 3 0,4-3-126,0 0-1,0 0 1,0 0 0,1 1-1,-1-1 1,1 1 0,0 0-1,0 0 1,0 0 0,1 0-1,-1 0 1,1 1 0,0-1-1,0 1 1,-2 8 0,4-11-16,-1 1 1,0 0 0,1 0 0,-1-1 0,1 1 0,0 0 0,0 0 0,0 0-1,0-1 1,1 1 0,-1 0 0,1 0 0,0 0 0,0-1 0,0 1-1,0 0 1,0-1 0,0 1 0,1-1 0,-1 0 0,1 1 0,0-1 0,2 3-1,1-2-55,1-1-1,-1 0 0,1 0 0,-1 0 0,1 0 1,0-1-1,-1 0 0,1-1 0,0 1 0,9-1 1,45 1-1377,-5-1-1670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1.734"/>
    </inkml:context>
    <inkml:brush xml:id="br0">
      <inkml:brushProperty name="width" value="0.05" units="cm"/>
      <inkml:brushProperty name="height" value="0.05" units="cm"/>
      <inkml:brushProperty name="color" value="#004F8B"/>
    </inkml:brush>
  </inkml:definitions>
  <inkml:trace contextRef="#ctx0" brushRef="#br0">13 0 14967,'0'0'6259,"-12"69"-6243,36-13 112,5 2-112,-4 0 48,-4-2-64,-9-4-176,-8-9-1265,-4-8-2561</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2.194"/>
    </inkml:context>
    <inkml:brush xml:id="br0">
      <inkml:brushProperty name="width" value="0.05" units="cm"/>
      <inkml:brushProperty name="height" value="0.05" units="cm"/>
      <inkml:brushProperty name="color" value="#004F8B"/>
    </inkml:brush>
  </inkml:definitions>
  <inkml:trace contextRef="#ctx0" brushRef="#br0">1 135 9188,'0'0'10733,"18"-8"-10397,58-23-128,-70 29-113,-1-1 0,1 1 0,0 1 0,0-1 0,0 1 0,0 0 0,0 0 0,0 1 0,0-1 0,0 1 0,0 1 0,7 0-1,13 2-47,4-4-32,0 2 0,1 1 1,-1 1-1,0 2 0,-1 1 0,40 13 1,-46-11-16,57 23 35,-74-28-45,0 0 1,0 0-1,-1 0 0,1 1 0,-1 0 0,0 0 1,0 1-1,-1-1 0,1 1 0,4 7 1,2 6-81,-13-55 262,3 31-179,1-1-1,0 1 1,1-1-1,0 1 0,0 0 1,0 0-1,1 0 1,-1 0-1,1 1 0,1 0 1,-1 0-1,1 0 1,0 0-1,0 0 1,11-6-1,5-3-234,0 0-1,45-19 1,-53 27 129,-1 1-1,1 0 1,0 1-1,0 0 1,1 1 0,-1 1-1,25-2 1,-38 4 108,1 0 0,-1 1 0,1-1 0,-1 0 0,1 0 0,-1 1 0,1-1 0,-1 0 0,1 1 0,-1-1 0,1 0-1,-1 1 1,0-1 0,1 1 0,-1-1 0,0 1 0,1-1 0,-1 1 0,0-1 0,0 1 0,1-1 0,-1 1 0,0-1 0,0 1 0,0-1 0,0 1 0,0-1 0,0 1 0,0 0 0,0-1 0,0 1 0,0-1 0,0 1 0,0 1 0,-6 23 10,2-19 45,-1 1 0,-1-1 0,1 0 0,-1 0 0,0 0 0,0-1 0,-11 7 0,-30 29 246,45-38-293,0-1 0,-1 1 0,2 0 0,-1 0 0,0 0-1,0 0 1,1 0 0,0 0 0,0 1 0,0-1 0,0 0 0,0 1-1,0-1 1,1 7 0,6-10-304,1 0 249,-1-1 1,1 0-1,-1 0 0,1-1 1,-1 0-1,1 0 1,-1 0-1,0-1 0,0 0 1,0 0-1,0 0 1,9-9-1,-11 9 120,0 0 0,0 0 0,0-1 0,-1 0 0,0 0 0,0 0 0,0 0 0,0 0 0,-1 0 0,1-1 0,-1 0 0,0 1 0,0-1 0,-1 0 0,0 0 0,0 0 0,0 0 0,1-8 0,-2 12 391,0 5-328,0 4-103,1 1 0,0-1 0,0 0 0,1 1 0,0-1 0,1 0 0,0 0 0,0 0 0,0-1 0,1 1 0,8 10 0,-9-12-255,1-2 1,0 1-1,0 0 1,0-1-1,1 1 1,-1-1 0,1-1-1,0 1 1,1-1-1,-1 1 1,0-2-1,1 1 1,0 0-1,-1-1 1,1 0-1,0-1 1,8 2 0,15-2-5919</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2.566"/>
    </inkml:context>
    <inkml:brush xml:id="br0">
      <inkml:brushProperty name="width" value="0.05" units="cm"/>
      <inkml:brushProperty name="height" value="0.05" units="cm"/>
      <inkml:brushProperty name="color" value="#004F8B"/>
    </inkml:brush>
  </inkml:definitions>
  <inkml:trace contextRef="#ctx0" brushRef="#br0">154 67 1681,'0'0'19972,"0"-5"-19780,13-57-72,-34 62-72,13 1-50,0 1 1,1-1 0,-1 1-1,0 1 1,1-1 0,0 1-1,-1 1 1,1-1-1,1 1 1,-1 1 0,-6 4-1,8-6 8,1 1 0,1-1-1,-1 1 1,0-1 0,1 1-1,-1 0 1,1 0-1,1 1 1,-1-1 0,0 1-1,1-1 1,0 1 0,0 0-1,0 0 1,1 0 0,0 0-1,0 0 1,-1 9-1,2-10-8,-1 0-1,1 0 0,0 0 0,1 0 1,-1 0-1,1 0 0,0 0 0,0 0 1,0 0-1,2 4 0,-2-7-7,1 1 1,0-1-1,0 1 0,-1-1 0,1 1 1,0-1-1,0 0 0,0 0 0,0 0 1,0 0-1,0-1 0,1 1 1,-1-1-1,0 1 0,0-1 0,0 1 1,1-1-1,-1 0 0,4-1 0,17 3-328,0-2 0,-1-1 0,1 0-1,31-7 1,-42 5-246,1-1 1,-2 1-1,1-2 1,0 0-1,-1 0 1,0-1-1,0 0 0,0-1 1,15-13-1,13-19-5108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4.352"/>
    </inkml:context>
    <inkml:brush xml:id="br0">
      <inkml:brushProperty name="width" value="0.05" units="cm"/>
      <inkml:brushProperty name="height" value="0.05" units="cm"/>
      <inkml:brushProperty name="color" value="#004F8B"/>
    </inkml:brush>
  </inkml:definitions>
  <inkml:trace contextRef="#ctx0" brushRef="#br0">0 64 20377,'0'0'1646,"12"21"-936,35 69-278,-43-81-413,-1 1 0,0-1-1,-1 1 1,0-1 0,-1 1 0,0 0-1,0-1 1,-1 1 0,0 0 0,-3 16-1,1 13 14,6-61-41,0 0 0,2 1 0,0 0 0,1 0 0,2 1 0,0 0 0,1 0 1,17-24-1,-26 41 2,1 0 0,-1 1 1,1-1-1,0 0 0,0 1 0,0 0 1,0 0-1,0-1 0,0 1 0,0 0 1,1 1-1,-1-1 0,1 0 1,-1 1-1,1-1 0,0 1 0,0 0 1,0 0-1,-1 0 0,1 0 1,0 0-1,0 1 0,0 0 0,0-1 1,0 1-1,1 0 0,-1 0 0,0 1 1,0-1-1,0 1 0,0-1 1,-1 1-1,1 0 0,0 0 0,0 0 1,0 0-1,-1 1 0,1-1 1,0 1-1,-1 0 0,1 0 0,-1 0 1,0 0-1,0 0 0,0 0 0,0 0 1,0 1-1,0-1 0,1 4 1,35 50-11,-23-33-8,1 0 1,26 29-1,-40-51-7,-1 0-1,1 1 1,-1-1 0,1 0 0,0 0-1,0 0 1,-1 0 0,1 0 0,0-1-1,0 1 1,0-1 0,0 1 0,0-1-1,0 1 1,0-1 0,0 0 0,0 0-1,0 0 1,0 0 0,0-1 0,0 1-1,0 0 1,0-1 0,0 1 0,0-1-1,0 0 1,-1 0 0,1 0 0,2-1-1,6-4 40,-1 0-1,0 0 1,0-1-1,8-8 1,-9 8-33,10-10 31,-5 5 19,0 1-1,1 0 1,28-18 0,-38 27-27,0 1 1,0-1 0,0 0 0,0 1 0,0 0-1,0 0 1,0 0 0,0 0 0,1 1 0,-1-1-1,0 1 1,0 0 0,1 0 0,-1 1-1,0 0 1,0-1 0,0 1 0,0 0 0,0 1-1,0-1 1,5 3 0,-3 0 6,0-1 1,1 0-1,-1-1 1,1 1-1,0-1 0,0-1 1,-1 1-1,1-1 0,0-1 1,0 1-1,0-1 1,0 0-1,0 0 0,0-1 1,12-3-1,-15 3 15,0-1-1,0 0 1,0 0 0,0 0-1,0 0 1,0-1 0,-1 1-1,1-1 1,-1 0 0,0 0-1,0 0 1,0-1 0,0 1-1,-1-1 1,1 1-1,-1-1 1,0 0 0,0 0-1,0 0 1,-1 0 0,1 0-1,-1-1 1,0 1 0,0 0-1,0-9 1,0 9 39,0-1 0,-1 0 0,1 0 0,-1 0 0,0 1 0,0-1 0,-1 0 0,1 0 0,-1 0 0,-2-5 0,2 9-45,0-1 1,-1 1 0,1 0 0,-1 0 0,1-1-1,-1 1 1,1 0 0,-1 0 0,1 0 0,-1 1-1,0-1 1,0 0 0,0 1 0,1-1 0,-1 1-1,0-1 1,0 1 0,0 0 0,0 0 0,0 0-1,0 0 1,1 0 0,-1 0 0,0 1 0,0-1-1,0 0 1,0 1 0,-3 1 0,-3 0-12,-1 1 0,0 0 1,1 0-1,0 1 0,0 0 1,0 1-1,0 0 1,1 0-1,0 0 0,0 1 1,0 0-1,-7 9 0,9-10 0,0 1 0,0 0 0,0 1 0,1-1 1,0 1-1,0-1 0,1 1 0,0 1 0,0-1 0,0 0 0,1 1 0,1-1 0,-1 1 0,0 10 0,2-12-5,-1 0 2,1 0 0,0 0 0,1-1 0,-1 1 1,1 0-1,0 0 0,3 9 0,-2-12-2,0-1 1,-1 0 0,1 1-1,0-1 1,0 0-1,0-1 1,0 1 0,1 0-1,-1 0 1,0-1-1,1 1 1,-1-1 0,1 0-1,0 0 1,-1 0-1,1 0 1,0 0 0,3 0-1,27 5-296,1-1 1,-1-2-1,1-1 0,0-1 0,42-6 0,-53 4 25,85-11-1770,-10-11-1566</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2.905"/>
    </inkml:context>
    <inkml:brush xml:id="br0">
      <inkml:brushProperty name="width" value="0.05" units="cm"/>
      <inkml:brushProperty name="height" value="0.05" units="cm"/>
      <inkml:brushProperty name="color" value="#004F8B"/>
    </inkml:brush>
  </inkml:definitions>
  <inkml:trace contextRef="#ctx0" brushRef="#br0">55 71 9364,'0'0'12822,"-54"-71"-12822,54 103 0,0 14 0,8 10 16,17 0-16,-8-2 0,3-2 32,-3-3-32,-9-8-432,-8-8-929,0-10-1776,-4-12-4835</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3.325"/>
    </inkml:context>
    <inkml:brush xml:id="br0">
      <inkml:brushProperty name="width" value="0.05" units="cm"/>
      <inkml:brushProperty name="height" value="0.05" units="cm"/>
      <inkml:brushProperty name="color" value="#004F8B"/>
    </inkml:brush>
  </inkml:definitions>
  <inkml:trace contextRef="#ctx0" brushRef="#br0">0 42 13798,'0'0'7753,"2"-17"-7121,13 12-527,423-10-1119,-437 15 670,-10 2 303,0 1 1,0 1 0,0 0 0,1 0 0,-1 0-1,-13 11 1,11-8 60,5-3-4,-1 1 0,1 0-1,-1 0 1,2 0 0,-1 1 0,0 0-1,1 0 1,0 0 0,1 1 0,0 0 0,0 0-1,0 0 1,0 0 0,1 0 0,1 1-1,-1 0 1,1-1 0,0 1 0,1 0-1,0 0 1,0 16 0,1-23-29,1 0 0,-1 0 1,1 0-1,0 0 0,-1-1 0,1 1 1,0 0-1,-1 0 0,1 0 0,0-1 1,0 1-1,0 0 0,0-1 0,-1 1 1,1 0-1,0-1 0,0 0 0,0 1 1,0-1-1,0 1 0,1-1 0,-1 0 1,0 0-1,0 0 0,0 0 0,0 1 1,0-1-1,0-1 0,0 1 0,2 0 0,38-3-109,-32 0 135,0-1 0,0-1-1,-1 0 1,0 0 0,0 0-1,0-1 1,-1 0 0,0 0-1,0-1 1,-1 0 0,9-11-1,26-24 55,-32 36-75,0-1 0,0 2 1,0-1-1,1 1 0,0 0 0,0 1 0,1 0 0,-1 1 1,1 0-1,-1 1 0,1 0 0,0 0 0,0 1 0,0 1 0,0 0 1,15 1-1,-23 0 4,-1-1 0,1 1 0,-1 0 0,1-1 0,-1 1 0,0 0 0,1 1 0,-1-1 0,0 0 0,0 1 0,0-1 0,0 1 0,0-1 0,0 1 0,0 0 0,0 0 0,-1 0 0,1 0 0,-1 0 0,0 0 0,1 1 0,-1-1 0,0 0 0,0 1 0,0-1 0,-1 0-1,1 1 1,0 3 0,1 4 155,-1 0 0,0 0 0,0 0 0,-2 16 0,1-22 387,1-10-523,0 0 0,0 0 0,1 0 0,0 0-1,0 0 1,1 0 0,0 0 0,0 1 0,0 0-1,0-1 1,1 1 0,0 0 0,0 1 0,0-1 0,1 1-1,0-1 1,9-5 0,-1 0-30,1 0 0,0 2 0,1-1 0,-1 2-1,28-11 1,-40 18 9,0-1-1,0 0 1,0 0-1,0 0 0,0 1 1,0-1-1,0 1 1,0 0-1,0-1 1,0 1-1,0 0 0,0 0 1,0 0-1,0 1 1,1-1-1,-1 0 0,0 1 1,0 0-1,0-1 1,3 3-1,-4-1 4,1 0-1,-1 0 1,0 0 0,0 1-1,0-1 1,0 0 0,-1 1-1,1-1 1,-1 1-1,1-1 1,-1 1 0,0-1-1,0 1 1,0-1 0,0 5-1,0-5 6,0 0 0,-1 0 0,1 0 0,0 0 0,-1 0 0,1 0 0,-1 0 0,0 0 0,1 0 0,-1 0-1,0 0 1,0 0 0,0-1 0,-1 1 0,1 0 0,0-1 0,-1 1 0,1 0 0,-1-1 0,1 0 0,-1 1 0,0-1-1,0 0 1,-1 1 0,-19 16-10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4.323"/>
    </inkml:context>
    <inkml:brush xml:id="br0">
      <inkml:brushProperty name="width" value="0.05" units="cm"/>
      <inkml:brushProperty name="height" value="0.05" units="cm"/>
      <inkml:brushProperty name="color" value="#004F8B"/>
    </inkml:brush>
  </inkml:definitions>
  <inkml:trace contextRef="#ctx0" brushRef="#br0">46 142 10789,'0'0'5856,"-2"-19"-3647,0-7-1518,1 7-77,-1-1-1,-2 1 1,-5-20-1,-8 110 572,10 18-1127,6 134 1,2-188-45,21 189 75,-11-149-1062,0 91 0,-12-262 1059,4-132-57,-2 216-32,1 1 1,0 0-1,0 1 1,2-1-1,-1 0 1,1 1-1,1 0 1,0-1 0,0 2-1,1-1 1,0 1-1,1 0 1,0 0-1,8-8 1,-10 12 1,0 0 0,0 1 0,0-1 0,1 1 0,0 0 0,0 0 0,0 1 0,0 0 1,0 0-1,1 0 0,0 1 0,-1 0 0,1 0 0,0 1 0,0 0 0,0 0 0,0 0 0,0 1 0,0 0 1,0 1-1,0-1 0,0 2 0,10 2 0,-12-2 2,-1 0 0,0 1 0,0 0 0,0 0 0,0 0-1,-1 1 1,1-1 0,-1 1 0,0 0 0,0 0 0,0 0 0,-1 0 0,1 1 0,-1-1 0,0 1 0,0-1 0,-1 1 0,1 0 0,-1 0 0,0-1 0,-1 1 0,1 0-1,-1 0 1,0 0 0,0 0 0,0 0 0,0 0 0,-1 0 0,0 0 0,0-1 0,-1 1 0,1 0 0,-4 6 0,-4-3-75,0-1 0,0 1 0,-1-2 0,0 1 0,0-1 0,-1-1 1,0 0-1,0 0 0,-21 5 0,25-9-641</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4.938"/>
    </inkml:context>
    <inkml:brush xml:id="br0">
      <inkml:brushProperty name="width" value="0.05" units="cm"/>
      <inkml:brushProperty name="height" value="0.05" units="cm"/>
      <inkml:brushProperty name="color" value="#004F8B"/>
    </inkml:brush>
  </inkml:definitions>
  <inkml:trace contextRef="#ctx0" brushRef="#br0">281 24 14967,'0'0'6704,"-31"10"-6432,-96 34-80,120-41-191,-1 1 0,0 0 0,1 0 0,0 1 0,0 0 0,0 0 0,1 1 0,0 0 0,0 0 0,0 0 0,1 1 0,0 0 0,0 0 0,1 0-1,0 0 1,0 1 0,0 0 0,1 0 0,0 0 0,1 0 0,-3 14 0,5-21-3,-1 0-83,1 0 0,0 0-1,-1 0 1,1 0 0,0 0-1,-1 0 1,1 0 0,0 0-1,0 0 1,0 0 0,0 0-1,0 0 1,0 0 0,0 0 0,0 0-1,1 0 1,-1 0 0,0 0-1,1 0 1,-1 0 0,1 0-1,-1 0 1,1 0 0,-1 0-1,1 0 1,-1 0 0,1 0 0,1 0-1,-1 0-15,1 0 0,0-1-1,0 1 1,-1-1 0,1 0-1,0 0 1,0 1 0,-1-1-1,1 0 1,0 0 0,0-1-1,0 1 1,-1 0 0,4-1-1,9-3-164,-2-1 0,1 0 0,16-9 0,-29 14 269,12-6 126,-1 0 0,0 0 0,0-1 0,0 0 0,-1-1-1,0 0 1,-1-1 0,9-9 0,-18 18-57,1 0-1,-1 0 1,1 0-1,-1-1 1,1 1-1,-1 0 1,1 0-1,-1 0 0,1 0 1,-1 1-1,1-1 1,-1 0-1,1 0 1,-1 0-1,1 0 1,-1 0-1,1 1 1,-1-1-1,0 0 1,1 0-1,-1 1 1,1-1-1,-1 0 1,0 1-1,1-1 1,-1 0-1,0 1 1,1-1-1,-1 0 1,0 1-1,1 0 1,16 19-383,-11-13 490,4 3-159,0 0 0,1-1 1,1-1-1,0 1 1,0-2-1,17 9 0,-24-13-75,0-1-1,0 0 1,1 0 0,-1 0-1,0 0 1,1-1-1,-1 0 1,1 0-1,-1-1 1,1 1 0,-1-1-1,1 0 1,-1-1-1,1 1 1,-1-1 0,1 0-1,-1-1 1,1 1-1,7-5 1,-9 3 9,-1 0 1,0 0-1,0-1 1,0 1-1,0-1 0,0 0 1,-1 0-1,0 0 1,0 0-1,0-1 1,0 1-1,-1 0 0,1-1 1,-1 1-1,0-1 1,0 0-1,-1 1 1,0-1-1,0 0 0,0-5 1,0 1 57,0 0 1,0 1-1,-1-1 1,-1 0-1,1 0 1,-1 1-1,-1-1 1,0 1-1,-7-16 1,6 18 35,0 1 1,-1 0 0,0 0-1,1 0 1,-2 0 0,1 1-1,-1 0 1,-5-3 0,-19-15 782,65 19-222,375 23-665,-401-20 28,-1 1 0,0 1 1,1 0-1,-1 0 0,0 0 0,0 1 1,0 0-1,10 6 0,-17-8 23,1 0 0,-1 0 0,0 0 0,1 0 0,-1 1 0,0-1-1,0 0 1,1 1 0,-1-1 0,0 1 0,0-1 0,-1 1 0,1-1-1,0 1 1,0 0 0,-1 0 0,1 3 0,-1-3 9,0 1 1,0 0-1,0-1 0,-1 1 1,1 0-1,-1-1 1,0 1-1,0-1 1,0 1-1,0-1 0,0 0 1,0 1-1,-1-1 1,1 0-1,-1 0 0,-1 2 1,-47 38 240,-8 5 232,56-44-458,-1 0-1,1-1 1,-1 1-1,1 0 1,0 0-1,0 1 1,0-1 0,0 0-1,1 1 1,-1-1-1,1 1 1,0 0-1,0-1 1,0 1-1,0 6 1,1-10-18,0 0 0,0 0-1,0 1 1,1-1 0,-1 0 0,0 0-1,0 0 1,0 1 0,0-1 0,0 0 0,0 0-1,0 0 1,0 1 0,1-1 0,-1 0-1,0 0 1,0 0 0,0 1 0,1-1-1,-1 0 1,0 0 0,0 0 0,0 0 0,1 0-1,-1 0 1,0 0 0,0 1 0,0-1-1,1 0 1,-1 0 0,0 0 0,0 0-1,1 0 1,-1 0 0,0 0 0,0 0 0,1 0-1,-1 0 1,0 0 0,0 0 0,1-1-1,-1 1 1,0 0 0,1 0 0,33 2-15,1-2 1,-1-1-1,1-2 1,36-8-1,-48 6-567,0-1 0,0-1 0,0-1 1,21-11-1,8-10-3458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5.323"/>
    </inkml:context>
    <inkml:brush xml:id="br0">
      <inkml:brushProperty name="width" value="0.05" units="cm"/>
      <inkml:brushProperty name="height" value="0.05" units="cm"/>
      <inkml:brushProperty name="color" value="#004F8B"/>
    </inkml:brush>
  </inkml:definitions>
  <inkml:trace contextRef="#ctx0" brushRef="#br0">129 79 13798,'0'0'8388,"-49"-79"-8388,49 120 16,0 17-16,0 7 80,16 2-48,1-3 0,-5-3-48,1-5 16,-5-7-688,-8-16-1249,0-12-3329</inkml:trace>
  <inkml:trace contextRef="#ctx0" brushRef="#br0" timeOffset="1">1 282 17240,'0'0'3890,"240"-4"-3890,-107 4-545,3 0-2736,-20-7-14023</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5.693"/>
    </inkml:context>
    <inkml:brush xml:id="br0">
      <inkml:brushProperty name="width" value="0.05" units="cm"/>
      <inkml:brushProperty name="height" value="0.05" units="cm"/>
      <inkml:brushProperty name="color" value="#004F8B"/>
    </inkml:brush>
  </inkml:definitions>
  <inkml:trace contextRef="#ctx0" brushRef="#br0">197 219 17768,'0'0'3396,"30"-17"-3358,96-53 23,-114 63-54,0 0 0,0 0 0,-1-1 0,0-1 0,13-12 0,-22 18-11,1 0 0,-1-1 0,0 1 1,0-1-1,-1 0 0,1 1 0,-1-1 0,0 0 1,0 0-1,0 0 0,0 0 0,-1 0 1,0 0-1,0 0 0,0-5 0,-2 8-1,1 0-1,-1 0 1,0 0-1,0 0 1,1 1-1,-1-1 1,0 1-1,0-1 1,0 1-1,0 0 1,0 0 0,0 0-1,0 0 1,1 0-1,-1 0 1,-3 1-1,0-1-5,-17 2 26,0 1-1,0 1 0,0 0 0,1 2 1,-1 0-1,2 2 0,-1 0 1,1 1-1,0 1 0,1 1 0,0 1 1,1 1-1,0 0 0,1 1 0,1 1 1,0 1-1,1 0 0,0 1 1,-12 21-1,23-33-7,1 1 1,0-1-1,1 1 0,0 0 1,0 0-1,0 0 1,1 1-1,-1-1 0,1 9 1,1-13-7,0 0 1,0 0 0,0 0 0,0 0-1,0 0 1,0 0 0,1 0 0,-1 0-1,1 0 1,0 0 0,0 0 0,0 0-1,0 0 1,0-1 0,0 1 0,0 0-1,0 0 1,1-1 0,-1 1 0,0-1-1,1 1 1,0-1 0,-1 0 0,1 0-1,0 0 1,-1 0 0,1 0 0,0 0-1,0 0 1,4 1 0,21 3-3,1-1 0,-1-1-1,1-1 1,0-2 0,32-3 0,-15 2-29,1-1-187,68-11 0,-98 10-488,-1 0-1,0-1 0,0-1 1,0 0-1,-1-1 0,1-1 0,-2 0 1,16-10-1,0-9-8680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6.094"/>
    </inkml:context>
    <inkml:brush xml:id="br0">
      <inkml:brushProperty name="width" value="0.05" units="cm"/>
      <inkml:brushProperty name="height" value="0.05" units="cm"/>
      <inkml:brushProperty name="color" value="#004F8B"/>
    </inkml:brush>
  </inkml:definitions>
  <inkml:trace contextRef="#ctx0" brushRef="#br0">0 42 13718,'0'0'5096,"35"2"-5000,108 7-85,-139-9-8,0 1 0,-1-1 0,1 1 0,-1-1 0,1 1 0,-1 0 0,1 1-1,-1-1 1,0 0 0,1 1 0,-1 0 0,0 0 0,0 0 0,0 0 0,0 0 0,-1 1 0,1-1 0,-1 1 0,1 0 0,-1 0 0,0 0 0,0 0 0,0 0 0,0 0 0,2 7 0,-3-3 15,0 0 1,0 0-1,0 0 1,-1 0-1,0 1 0,-1-1 1,0 0-1,-2 12 0,2-15-10,-1-1-1,1 1 0,-1 0 0,0-1 0,0 1 0,0-1 0,0 0 0,0 0 0,-1 0 1,0 0-1,1 0 0,-1 0 0,0-1 0,-1 1 0,1-1 0,0 0 0,-1 0 1,-5 3-1,-9 3 329,0-1 0,-27 8 0,42-14-260,1-1 327,2-1-362,0 0 0,0 0 0,1-1 0,-1 1 0,0 0 0,1 0 1,-1 0-1,0-1 0,1 1 0,0 0 0,-1 0 0,1 0 0,0 0 0,-1 0 1,1 0-1,0 0 0,0 0 0,1-1 0,20-18-66,0 1-1,30-19 0,-24 18-266,43-39 0,-65 53 259,3-2 5,-1 0-1,0-1 0,0 1 1,-1-2-1,0 1 0,0-1 1,8-18-1,-29 86 912,11-51-873,1 0 0,0-1 0,1 1 0,-1 0 0,1 0 0,1 0 0,-1 0 0,1 0 0,1 10 0,0-14-13,-1 0 0,1 0 0,-1-1 0,1 1 0,0 0 0,0-1 0,0 1 0,0-1 0,1 1 0,-1-1 0,1 1-1,-1-1 1,1 0 0,0 0 0,0 0 0,0 0 0,0 0 0,0 0 0,1-1 0,-1 1 0,0-1 0,1 1 0,-1-1 0,5 2 0,9 1-248,-1 0 0,1-1 0,24 1-1,21-4-3537,-16-6-2995</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6.446"/>
    </inkml:context>
    <inkml:brush xml:id="br0">
      <inkml:brushProperty name="width" value="0.05" units="cm"/>
      <inkml:brushProperty name="height" value="0.05" units="cm"/>
      <inkml:brushProperty name="color" value="#004F8B"/>
    </inkml:brush>
  </inkml:definitions>
  <inkml:trace contextRef="#ctx0" brushRef="#br0">1 1 14663,'0'0'6243,"0"140"-5971,12-69-144,-8-1-112,5-2 0,-5-7-16,-4-7 0,0-7-416,4-12-929,-4-13-1456,0-12-3954</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6.883"/>
    </inkml:context>
    <inkml:brush xml:id="br0">
      <inkml:brushProperty name="width" value="0.05" units="cm"/>
      <inkml:brushProperty name="height" value="0.05" units="cm"/>
      <inkml:brushProperty name="color" value="#004F8B"/>
    </inkml:brush>
  </inkml:definitions>
  <inkml:trace contextRef="#ctx0" brushRef="#br0">1 123 14759,'0'0'6515,"21"-13"-6321,-4 2-178,-7 4-14,1-1 0,0 2 0,0 0 0,1 0 0,0 1 0,0 0 0,0 1 0,1 1 0,-1 0 0,1 0 0,14 0 1,10 1-4,-1 1 1,1 2 0,-1 2 0,53 9 0,-80-10-5,-1 0-1,1 0 1,-1 1-1,0 0 0,0 1 1,0-1-1,-1 2 1,1-1-1,-1 1 1,0 0-1,0 0 1,0 1-1,-1 0 1,0 0-1,0 1 1,-1-1-1,1 1 1,-2 1-1,1-1 0,-1 1 1,0-1-1,0 1 1,-1 0-1,4 15 1,-4-7-171,-1 0 0,-1 0 0,-1 24 0,0-23 7,-8-73 1901,8 44-1727,-1 7-16,0-1 1,1 0-1,0 1 0,0-1 1,1 1-1,-1-1 0,1 1 1,0-1-1,1 1 0,-1-1 1,1 1-1,0 0 0,1 0 1,-1 0-1,1 0 0,0 0 1,0 0-1,0 1 0,1 0 1,4-5-1,9-6-489,1 1 0,0 1 0,1 0 1,0 1-1,1 2 0,0 0 0,1 1 0,0 0 0,0 2 0,37-7 1,-58 14 501,0 0 1,0 0 0,-1 0 0,1 0 0,0 1-1,0-1 1,0 0 0,0 0 0,0 0 0,0 1-1,0-1 1,0 0 0,0 0 0,0 0 0,0 1-1,-1-1 1,1 0 0,0 0 0,0 0-1,0 1 1,1-1 0,-1 0 0,0 0 0,0 0-1,0 1 1,0-1 0,0 0 0,0 0 0,0 0-1,0 1 1,0-1 0,0 0 0,0 0 0,1 0-1,-1 0 1,0 1 0,0-1 0,0 0 0,0 0-1,1 0 1,-1 0 0,0 0 0,0 1 0,0-1-1,0 0 1,1 0 0,-1 0 0,0 0 0,0 0-1,1 0 1,-1 0 0,0 0 0,0 0 0,0 0-1,1 0 1,-1 0 0,0 0 0,0 0 0,0 0-1,1 0 1,-1 0 0,0 0 0,0 0 0,0 0-1,1-1 1,-12 13 397,-48 25 1493,35-23-1305,-39 30 1,57-39-535,1 0 1,-1 0 0,1 1 0,0-1 0,0 1-1,1 1 1,0-1 0,0 0 0,0 1-1,1 0 1,-3 9 0,5-15-57,1 0 0,-1 0 1,1 0-1,0-1 0,-1 1 1,1 0-1,0 0 0,0 0 0,0 0 1,0 0-1,0 0 0,0 0 1,0 0-1,0 0 0,0-1 1,0 1-1,0 0 0,1 0 0,-1 0 1,0 0-1,1 0 0,-1-1 1,1 1-1,-1 0 0,1 0 0,-1 0 1,1-1-1,0 2 0,1-1-1,-1-1 0,1 1-1,0-1 1,-1 1-1,1-1 1,-1 0 0,1 0-1,0 0 1,-1 0 0,1 0-1,-1 0 1,1 0 0,0 0-1,2-1 1,6-2-19,0 0-1,0-1 1,0 0 0,9-6 0,-8 4 28,0-1 0,0 0 1,-1-1-1,0 0 0,0 0 0,-1-1 0,0-1 0,0 0 0,11-17 0,-21 29 22,1 1-1,-1-1 0,1 1 1,-1 0-1,1 0 0,0-1 0,0 1 1,0 0-1,1-1 0,-1 1 0,1 0 1,-1-1-1,1 1 0,0-1 0,0 1 1,0-1-1,0 1 0,0-1 0,1 0 1,-1 1-1,1-1 0,-1 0 1,1 0-1,0 0 0,0 0 0,3 2 1,-1 0-162,1 1 0,-1-1 1,1 1-1,0-1 1,1-1-1,-1 1 0,1-1 1,-1 0-1,1 0 1,0 0-1,8 1 0,17-1-3897,8-3-5485</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7.339"/>
    </inkml:context>
    <inkml:brush xml:id="br0">
      <inkml:brushProperty name="width" value="0.05" units="cm"/>
      <inkml:brushProperty name="height" value="0.05" units="cm"/>
      <inkml:brushProperty name="color" value="#004F8B"/>
    </inkml:brush>
  </inkml:definitions>
  <inkml:trace contextRef="#ctx0" brushRef="#br0">212 296 14182,'0'0'6756,"-6"-5"-6498,3 2-243,0 0 0,0 1-1,0-1 1,-1 1 0,1 0-1,-1 0 1,0 0 0,0 1-1,0-1 1,0 1 0,0 0-1,0 0 1,0 0 0,0 1-1,0-1 1,0 1 0,0 0-1,0 0 1,0 1 0,-1-1 0,1 1-1,0 0 1,0 0 0,0 0-1,1 1 1,-1-1 0,0 1-1,0 0 1,-3 3 0,0-2 1,1 1 1,0 0-1,1 1 0,-1-1 1,1 1-1,-1 0 1,1 1-1,1-1 1,-1 1-1,1 0 1,0 0-1,1 0 1,-1 1-1,1-1 1,0 1-1,1 0 1,0 0-1,0 0 1,0 0-1,1 0 0,0 0 1,0 13-1,1-19-15,0 1 0,0-1 0,0 1 0,1-1 0,-1 1 0,0-1 0,1 1 0,-1-1 0,1 1 0,0-1 0,0 1 0,-1-1 0,1 0 0,0 0 0,0 1 0,0-1-1,0 0 1,0 0 0,1 0 0,-1 0 0,2 1 0,1 0 1,0 1-1,0-1 1,0 0-1,0-1 1,1 1-1,-1-1 1,7 1-1,10 1 13,1-1 1,30-1-1,-39-2 4,20 2-78,0-3 0,0-1 0,0-1 0,44-12 0,-65 13-15,-1-1-1,0 0 0,0 0 1,0-1-1,0-1 0,-1 0 1,1 0-1,-2-1 0,1 0 1,-1-1-1,0 0 0,0-1 1,-1 1-1,0-2 0,8-13 1,-11 15 56,-1-1 1,-1 0 0,0 0 0,0 0-1,0 0 1,-1-1 0,-1 1 0,0-1-1,0-9 1,0-9 175,-7-50-1,5 69-2,-1 0-1,-1 1 1,1 0-1,-1 0 1,-1-1-1,1 2 0,-1-1 1,-1 0-1,1 1 1,-1 0-1,-1 0 0,1 0 1,-1 1-1,0-1 1,-11-7-1,16 47-92,0 20-72,0-32 16,0 0 0,1 1 0,1-1 0,1 0 0,1 1 0,1-1 1,10 32-1,-1-24-327,-7-16-759,0-1-1,0 1 1,-2 0-1,0 0 1,0 1 0,3 27-1,-7-28-9995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5.016"/>
    </inkml:context>
    <inkml:brush xml:id="br0">
      <inkml:brushProperty name="width" value="0.05" units="cm"/>
      <inkml:brushProperty name="height" value="0.05" units="cm"/>
      <inkml:brushProperty name="color" value="#004F8B"/>
    </inkml:brush>
  </inkml:definitions>
  <inkml:trace contextRef="#ctx0" brushRef="#br0">1 0 18264,'0'0'5491,"0"51"-5603,8 16 112,4 15 16,5 7 0,8-3 16,0-4-32,-5-9-432,-3-16-1217,-9-19-2097</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7.742"/>
    </inkml:context>
    <inkml:brush xml:id="br0">
      <inkml:brushProperty name="width" value="0.05" units="cm"/>
      <inkml:brushProperty name="height" value="0.05" units="cm"/>
      <inkml:brushProperty name="color" value="#004F8B"/>
    </inkml:brush>
  </inkml:definitions>
  <inkml:trace contextRef="#ctx0" brushRef="#br0">1 131 16183,'0'0'4739,"182"-54"-5172,-108 46-1071,-3 3-1218,-1-4-3905</inkml:trace>
  <inkml:trace contextRef="#ctx0" brushRef="#br0" timeOffset="1">618 0 12358,'0'0'8732,"-30"12"-8514,-89 40-175,117-50-43,-1-1 1,1 0-1,0 1 0,-1 0 1,1-1-1,0 1 0,0 0 1,0 0-1,0 0 0,0 0 0,1 0 1,-1 1-1,1-1 0,-2 3 1,2-3-2,1-1 0,0 0 1,-1 1-1,1-1 1,0 1-1,0-1 0,0 0 1,0 1-1,0-1 0,1 1 1,-1-1-1,0 0 0,0 1 1,1-1-1,-1 0 1,1 0-1,0 1 0,-1-1 1,2 2-1,1 1-5,0 0 0,1 0-1,0-1 1,0 1 0,0-1 0,0 1 0,0-1-1,6 2 1,-10-5 6,46 23-14,-37-20 2,0 0 0,-1 1 0,1 1 0,-1-1 1,0 1-1,0 0 0,0 1 0,-1 0 1,0 0-1,11 13 0,-18-19 9,1 1 0,-1 0 0,1 0 0,-1 0 0,1-1 0,-1 1 1,1 0-1,-1 0 0,0 0 0,0 0 0,1 0 0,-1 0 0,0 0 0,0 0 0,0 0 0,0 0 0,0 0 0,0 0 1,0 0-1,-1 0 0,1-1 0,0 1 0,0 0 0,-1 0 0,1 0 0,-1 0 0,1 0 0,-1 0 0,1-1 0,-1 1 0,1 0 1,-1 0-1,0-1 0,-1 2 0,-1 0 8,0 0 0,0-1 0,0 1 0,-1-1 0,1 0 1,-1 0-1,1 0 0,-5 1 0,-42 4 17,-1-2 0,-68-4 0,59 0-1152,50 0-2373</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9.062"/>
    </inkml:context>
    <inkml:brush xml:id="br0">
      <inkml:brushProperty name="width" value="0.05" units="cm"/>
      <inkml:brushProperty name="height" value="0.05" units="cm"/>
      <inkml:brushProperty name="color" value="#004F8B"/>
    </inkml:brush>
  </inkml:definitions>
  <inkml:trace contextRef="#ctx0" brushRef="#br0">7 69 18456,'0'0'4872,"-4"-3"-4576,4 3-298,0 0 0,0 0 0,-1-1 0,1 1-1,0 0 1,0 0 0,0 0 0,-1 0 0,1-1 0,0 1 0,0 0-1,0 0 1,0-1 0,0 1 0,0 0 0,0 0 0,-1 0 0,1-1 0,0 1-1,0 0 1,0 0 0,0-1 0,0 1 0,0 0 0,0 0 0,0-1-1,0 1 1,0 0 0,0 0 0,1-1 0,-1 1 0,0 0 0,0 0-1,0-1 1,0 1 0,0 0 0,0 0 0,0 0 0,1-1 0,-1 1-1,0 0 1,0 0 0,0 0 0,1 0 0,-1-1 0,0 1 0,0 0-1,0 0 1,1 0 0,-1 0 0,0 0 0,0 0 0,0 0 0,1 0 0,-1-1-1,28-7-244,60-5-379,-46 8 333,-15 1 165,-18 4 125,1-1 0,-1-1 1,1 0-1,-1 0 1,0-1-1,0 0 0,0 0 1,10-6-1,-58 64 1561,34-45-1551,-1 0 0,2 1 0,-1-1 0,2 1 0,-1 0 0,2 0 0,-1 0 0,2 1 0,-1-1 0,1 1 0,1-1 0,2 19 0,-2-26-7,0 0-7,0-1 0,0 1 1,0-1-1,1 1 0,0-1 1,-1 0-1,1 1 0,1-1 0,-1 0 1,0 0-1,1 1 0,0-1 0,-1 0 1,1-1-1,1 1 0,-1 0 0,0 0 1,5 3-1,-2-2-56,0-1 0,0 0 0,0 0 0,0-1 0,0 1 0,1-1 0,-1 0 0,1 0 0,0-1 0,8 2 0,-3-2-50,-1 0 0,0-1 0,1 0 0,-1 0 0,0-1-1,1 0 1,-1-1 0,0 0 0,0-1 0,0 0 0,0-1-1,14-7 1,-18 8 80,-1-1 0,0 0 0,1-1 0,-1 1-1,-1-1 1,1 0 0,-1 0 0,0-1 0,0 1-1,0-1 1,-1 0 0,0 0 0,0 0 0,0 0 0,1-7-1,0-4 119,-1 0 0,0 0 0,-1-1 0,-1-29-1,1 47-47,1 0 0,-1 0-1,1 1 1,-1-1-1,1 1 1,-1-1-1,1 1 1,-1 0-1,0 0 1,1 0-1,-1 0 1,3 2-1,36 34 7,-28-24-29,0-1 0,0-1 0,24 15 0,-32-24-40,0 0 0,0 0 0,1 0 0,-1 0 0,1-1 0,-1 0 0,1 0 0,0-1 0,-1 1 1,1-1-1,-1-1 0,1 1 0,0-1 0,9-2 0,6-3-157,-1 0 1,30-15 0,-23 9 126,-25 11 56,15-7-3,-1 1 1,1 1 0,0 1-1,1 0 1,-1 2 0,26-3 0,-42 6-3,0 1 1,1-1 0,-1 1 0,0 0-1,0 0 1,1-1 0,-1 1 0,0 0-1,0 0 1,0 0 0,0 0 0,-1 0-1,1 1 1,0-1 0,0 0 0,-1 0-1,1 1 1,0-1 0,-1 0 0,1 1-1,-1-1 1,0 0 0,1 1 0,-1-1-1,0 1 1,0-1 0,0 0 0,0 1-1,0-1 1,0 1 0,-1 1 0,-3 51 126,3-50-117,-1 0 0,1 0 0,-1 0 0,0 0-1,-1 0 1,1 0 0,-1-1 0,1 1 0,-1-1 0,0 0-1,0 0 1,-1 0 0,1 0 0,-1 0 0,-4 2 0,1 0 4,0-1 0,0 0 0,-1 0 0,1 0 0,-1-1 0,0 0 0,-12 2 0,20-5-75,0-1 1,-1 1 0,1 0 0,0 0-1,-1-1 1,1 1 0,0 0 0,0-1 0,-1 1-1,1 0 1,0-1 0,0 1 0,0 0-1,0-1 1,-1 1 0,1 0 0,0-1-1,0 1 1,0-1 0,0 1 0,0 0-1,0-1 1,0 1 0,0 0 0,0-1-1,0 1 1,0-1 0,0 1 0,0 0-1,0-1 1,1 1 0,-1-1 0,0 1-1,0 0 1,0-1 0,0 1 0,1 0-1,-1-1 1,0 1 0,0 0 0,1 0 0,-1-1-1,0 1 1,1 0 0,-1 0 0,0-1-1,1 1 1,-1 0 0,0 0 0,1 0-1,-1-1 1,0 1 0,1 0 0,-1 0-1,1 0 1,-1 0 0,0 0 0,1 0-1,-1 0 1,1 0 0,-1 0 0,0 0-1,1 0 1,-1 0 0,1 0 0,4 0-565,25 0 7,-25 0 1078,1 0-1,0-1 1,-1 0 0,0 0-1,1 0 1,-1-1 0,1 0-1,-1 0 1,0 0-1,5-3 1,20-13-408,-2-1 1,-1-1-1,0-2 0,-1 0 0,-2-2 1,36-44-1,-57 65-67,-1-1 0,1 0-1,-1 0 1,0 0 0,0 0 0,0 0 0,-1 0-1,1-1 1,-1 1 0,0 0 0,0-1 0,-1 1-1,1-10 1,-14 19 103,5 0-39,-1 1 1,1 0 0,0 0-1,1 1 1,-1 0 0,1 1-1,1-1 1,-10 14 0,13-16-37,0 0 1,0 0 0,1 0 0,-1 1 0,1-1 0,0 1 0,1-1 0,-1 1 0,1 0 0,0-1 0,1 1 0,0 0 0,-1 0 0,2 0 0,-1 0 0,1-1 0,1 8 0,-1-11-11,0 0 1,0 0 0,1 0-1,-1 0 1,0 0 0,1 0-1,0 0 1,-1 0 0,1-1-1,0 1 1,0-1 0,0 1-1,0-1 1,0 0 0,0 0-1,0 0 1,0 0-1,1 0 1,-1 0 0,0-1-1,1 1 1,-1-1 0,3 1-1,64 5-97,-57-6 49,147-1-2324,-79-12-1041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09.429"/>
    </inkml:context>
    <inkml:brush xml:id="br0">
      <inkml:brushProperty name="width" value="0.05" units="cm"/>
      <inkml:brushProperty name="height" value="0.05" units="cm"/>
      <inkml:brushProperty name="color" value="#004F8B"/>
    </inkml:brush>
  </inkml:definitions>
  <inkml:trace contextRef="#ctx0" brushRef="#br0">208 1 13830,'0'0'7220,"-13"19"-7127,9-12-67,-4 2 18,2 1 0,0 1 0,0-1 0,0 1 0,2 0 0,-1 0 0,1 0 0,1 0 0,0 1 0,1 0 0,0-1 0,-1 18 0,3 40 218,2-1 0,21 122 1,-12-138-228,-3 1 1,2 102-1,-10-154-34,0 0 0,-1 0 0,1 0 0,-1 0 0,1 0 0,-1 0-1,1 0 1,-1 0 0,0 0 0,1 0 0,-1 0 0,0 0 0,0-1 0,0 1-1,1 0 1,-1 0 0,0-1 0,0 1 0,0-1 0,0 1 0,0-1-1,0 1 1,-1-1 0,1 0 0,0 1 0,0-1 0,0 0 0,0 0 0,0 0-1,0 0 1,-1 0 0,1 0 0,0 0 0,-1 0 0,-47-7-69,42 4-82,0 0 0,0 0 0,0 0-1,0-1 1,0 0 0,1-1 0,0 1 0,-6-7 0,8 8-377,1-1 0,-1 0 0,1 0 0,0-1 0,0 1 0,0-1 0,1 1 0,-3-6 1,-5-30-8455</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0.201"/>
    </inkml:context>
    <inkml:brush xml:id="br0">
      <inkml:brushProperty name="width" value="0.05" units="cm"/>
      <inkml:brushProperty name="height" value="0.05" units="cm"/>
      <inkml:brushProperty name="color" value="#004F8B"/>
    </inkml:brush>
  </inkml:definitions>
  <inkml:trace contextRef="#ctx0" brushRef="#br0">0 385 15303,'0'0'5899,"0"-1"-5890,0 0 0,0 1 0,1-1 0,-1 0 0,0 1 0,0-1 0,0 0 0,0 1 0,1-1 1,-1 1-1,0-1 0,1 0 0,-1 1 0,1-1 0,-1 1 0,0-1 0,1 1 0,-1-1 0,1 1 0,-1-1 1,1 1-1,-1 0 0,1-1 0,0 1 0,-1 0 0,1-1 0,-1 1 0,1 0 0,0 0 0,-1 0 0,1-1 0,0 1 1,-1 0-1,1 0 0,0 0 0,1 0 0,318-14 63,-318 14-64,-1 0 1,1 0 0,0 1-1,-1-1 1,1 1-1,-1-1 1,1 1 0,0 0-1,-1-1 1,1 1-1,-1 0 1,0 0-1,1 0 1,-1 0 0,0 0-1,1 0 1,-1 1-1,0-1 1,0 0 0,0 1-1,0-1 1,0 1-1,-1-1 1,1 1-1,0-1 1,-1 1 0,1-1-1,-1 1 1,1 0-1,-1-1 1,0 1 0,0 0-1,1 2 1,0 10 66,0 0 0,-1 0 0,-2 18 0,0-5-13,2 22-97,0-47-136,13-9-443,14-11 485,-1-1 0,-1-1 0,-1-2 0,-1 0-1,-1-1 1,20-27 0,-42 49 155,1 0 1,-1 1-1,0-1 0,1 1 1,-1-1-1,1 1 1,-1-1-1,1 1 0,0 0 1,-1-1-1,1 1 0,-1-1 1,1 1-1,0 0 0,-1 0 1,1-1-1,0 1 0,-1 0 1,1 0-1,0 0 1,-1 0-1,1 0 0,0 0 1,0 0-1,-1 0 0,1 0 1,0 0-1,-1 0 0,1 0 1,0 0-1,-1 1 0,1-1 1,0 0-1,-1 1 0,1-1 1,-1 0-1,1 1 1,0-1-1,-1 1 0,1-1 1,-1 1-1,1-1 0,-1 1 1,1-1-1,-1 1 0,25 37-159,-13-18 247,-7-15-145,0 1 0,0-1 1,1 0-1,0-1 1,0 1-1,0-1 1,0 0-1,1-1 0,-1 1 1,1-1-1,0-1 1,0 1-1,0-1 0,1 0 1,-1-1-1,0 0 1,1 0-1,13 0 0,-17-2-41,1 1-1,0 0 0,-1-1 1,1 0-1,-1 0 0,1 0 0,-1-1 1,1 1-1,-1-1 0,0 0 0,0-1 1,0 1-1,0-1 0,0 1 0,0-1 1,-1 0-1,1-1 0,-1 1 1,0 0-1,0-1 0,0 0 0,-1 0 1,1 0-1,-1 0 0,0 0 0,0 0 1,0-1-1,-1 1 0,1-1 0,0-5 1,2-19 672,-1 1-1,-1-50 1,-2 73-385,0 5-154,0 0-125,1-14 97,0 1 0,1 0 1,1 0-1,5-15 0,-5 16-8,1-1 0,-2 0 0,0-1 0,1-13 0,-4-66 2021,-6 127-2034,0-3 2,2 0 1,-2 49-1,7-70-12,0-1 1,1 0-1,0 1 0,1-1 1,0 0-1,0 0 1,1 0-1,0 0 0,0-1 1,1 1-1,0-1 1,1 0-1,7 11 0,2-2-159,1-1 0,1 0 0,0-1 0,1 0 0,0-2 0,1 0 0,1 0 0,0-2 0,1-1-1,0 0 1,0-1 0,1-2 0,0 0 0,0-1 0,1-1 0,28 3 0,36-5-3314</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1.074"/>
    </inkml:context>
    <inkml:brush xml:id="br0">
      <inkml:brushProperty name="width" value="0.05" units="cm"/>
      <inkml:brushProperty name="height" value="0.05" units="cm"/>
      <inkml:brushProperty name="color" value="#004F8B"/>
    </inkml:brush>
  </inkml:definitions>
  <inkml:trace contextRef="#ctx0" brushRef="#br0">262 20 4754,'0'0'15677,"-8"-6"-14888,-17-8-588,25 14-199,-1 0 0,1 0 0,-1 0 1,1 0-1,-1 1 0,1-1 0,-1 0 0,1 0 0,-1 0 1,1 0-1,-1 0 0,1 1 0,-1-1 0,1 0 0,-1 1 1,1-1-1,-1 0 0,1 1 0,-1-1 0,1 0 0,0 1 1,-1-1-1,1 1 0,0-1 0,-1 0 0,1 1 0,0-1 1,0 1-1,-1 0 0,-1 9 7,0 0 0,1 0 0,-1 0 1,2 0-1,0 11 0,0-12 9,1 347 549,0 24-43,-1-373-597,0 1 0,-1-1-1,0 1 1,-1-1 0,1 1-1,-1-1 1,-1 0 0,0 0-1,0 0 1,0 0 0,-1-1-1,1 1 1,-2-1 0,1 0-1,-7 7 1,8-10-118,0-1 1,0 0-1,-1 1 0,1-1 0,-1 0 0,1-1 0,-1 1 1,0-1-1,0 1 0,1-1 0,-1 0 0,0-1 1,0 1-1,0-1 0,0 1 0,0-1 0,0 0 0,0-1 1,-1 1-1,2-1 0,-1 0 0,0 0 0,0 0 1,0 0-1,0 0 0,1-1 0,-1 0 0,0 0 0,1 0 1,-4-3-1,-38-29-13482</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1.485"/>
    </inkml:context>
    <inkml:brush xml:id="br0">
      <inkml:brushProperty name="width" value="0.05" units="cm"/>
      <inkml:brushProperty name="height" value="0.05" units="cm"/>
      <inkml:brushProperty name="color" value="#004F8B"/>
    </inkml:brush>
  </inkml:definitions>
  <inkml:trace contextRef="#ctx0" brushRef="#br0">1 133 15127,'0'0'4114,"186"-105"-3314,-103 87-544,4 8-256,-8 10-256,-5 0-1713,-20 4-480,-25 17-3313</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1.837"/>
    </inkml:context>
    <inkml:brush xml:id="br0">
      <inkml:brushProperty name="width" value="0.05" units="cm"/>
      <inkml:brushProperty name="height" value="0.05" units="cm"/>
      <inkml:brushProperty name="color" value="#004F8B"/>
    </inkml:brush>
  </inkml:definitions>
  <inkml:trace contextRef="#ctx0" brushRef="#br0">71 193 9076,'0'0'6078,"21"-20"-4862,67-64-114,-84 80-1021,0 0-1,0 0 1,-1-1 0,1 1 0,-1-1-1,0 0 1,3-7 0,-4-17 864,-3 14 209,1 14-711,-32 9-173,17-2-261,0 0 1,0 1 0,1 0-1,0 1 1,1 1-1,-19 15 1,26-20-8,1 1 0,0 0 1,0 0-1,1 0 0,-1 1 0,1-1 0,0 1 1,1 0-1,0 0 0,0 0 0,0 1 0,0-1 0,1 1 1,0-1-1,1 1 0,-1 0 0,0 12 0,3-17-7,-1-1 1,1 1-1,0 0 0,0-1 0,-1 1 0,1-1 0,0 1 1,0-1-1,1 0 0,-1 1 0,0-1 0,0 0 1,1 0-1,-1 0 0,0 0 0,1 0 0,-1 0 0,1 0 1,0 0-1,-1 0 0,1-1 0,0 1 0,-1-1 0,1 1 1,0-1-1,-1 0 0,5 0 0,58 8-245,-54-8 155,11 2-66,40 2-1331,88-5-1,-133 0 1009,-1 0 0,0-1 0,0-1 0,0-1 0,0 0 0,-1-1 0,0 0 0,0-1 0,0-1 1,0 0-1,15-12 0,-25 17 224,-1-1 0,0 0 1,0 0-1,0-1 0,0 1 1,-1-1-1,0 1 0,1-1 1,-1 0-1,0 0 0,-1 0 1,1 0-1,-1 0 0,0 0 1,0 0-1,1-6 0,-4-22 3386,0 30-2864,1 0 1,0 1-1,0-1 1,-1 0-1,1 1 0,-1 0 1,1-1-1,-1 1 0,1 0 1,-1 0-1,0-1 0,0 1 1,0 1-1,1-1 1,-1 0-1,0 0 0,0 1 1,0-1-1,0 1 0,0 0 1,0-1-1,0 1 1,-1 0-1,1 0 0,0 0 1,0 1-1,0-1 0,-3 1 1,-3 0-60,1 0-1,-1 0 1,0 1 0,0 0 0,1 0-1,-13 6 1,10-2-103,0 0-1,1 1 1,-1 0-1,1 0 1,-15 17 0,20-20-90,1 1 1,-1-1 0,1 1-1,0 0 1,1 0 0,-1 0-1,1 0 1,0 0 0,0 1-1,0-1 1,1 1 0,0-1-1,0 1 1,0 8 0,1-13-38,1-1 0,-1 1 1,1 0-1,-1-1 0,0 1 1,1-1-1,-1 1 0,1 0 0,-1-1 1,1 1-1,0-1 0,-1 0 1,1 1-1,-1-1 0,1 1 0,0-1 1,0 0-1,-1 1 0,1-1 1,0 0-1,-1 0 0,1 0 0,0 0 1,0 0-1,-1 1 0,1-1 1,0 0-1,0-1 0,-1 1 0,1 0 1,1 0-1,29-2-390,-28 1 400,7-1 39,1-1-1,-1 0 0,0-1 0,0 0 1,0 0-1,0-1 0,-1-1 0,0 0 1,0 0-1,0 0 0,14-16 0,-5 7 122,-17 14-105,1 0 1,-1 1-1,0-1 1,1 0-1,-1 1 1,1-1 0,-1 1-1,1-1 1,-1 1-1,1 0 1,-1-1-1,1 1 1,0 0-1,-1 0 1,1 0-1,-1 0 1,1 1-1,-1-1 1,1 0-1,-1 1 1,1-1-1,-1 1 1,1-1 0,-1 1-1,1 0 1,-1 0-1,0-1 1,1 1-1,-1 0 1,1 1-1,42 41-147,-26-24 256,-14-15-306,0-1 0,1 0-1,0 0 1,-1 0-1,1-1 1,0 0 0,0 1-1,1-2 1,-1 1 0,0-1-1,1 1 1,-1-2 0,0 1-1,1 0 1,-1-1-1,1 0 1,0 0 0,5-2-1,14-4-4847</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2.212"/>
    </inkml:context>
    <inkml:brush xml:id="br0">
      <inkml:brushProperty name="width" value="0.05" units="cm"/>
      <inkml:brushProperty name="height" value="0.05" units="cm"/>
      <inkml:brushProperty name="color" value="#004F8B"/>
    </inkml:brush>
  </inkml:definitions>
  <inkml:trace contextRef="#ctx0" brushRef="#br0">17 1 15415,'0'0'5154,"-16"76"-5138,16-20 32,0 0 48,4 0 1,17-4-1,-1-5-48,5-4-32,-4-8-16,-9-1-64,-7-10-849,-5-7-2753</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2.632"/>
    </inkml:context>
    <inkml:brush xml:id="br0">
      <inkml:brushProperty name="width" value="0.05" units="cm"/>
      <inkml:brushProperty name="height" value="0.05" units="cm"/>
      <inkml:brushProperty name="color" value="#004F8B"/>
    </inkml:brush>
  </inkml:definitions>
  <inkml:trace contextRef="#ctx0" brushRef="#br0">3 38 10197,'0'0'8812,"-1"-4"-8332,0 4-479,1-1 1,0 1-1,0-1 1,0 1 0,0 0-1,0-1 1,0 1-1,0-1 1,0 1-1,0-1 1,0 1-1,0 0 1,0-1-1,0 1 1,0-1-1,1 1 1,-1-1-1,0 1 1,0 0-1,0-1 1,1 1-1,-1 0 1,0-1-1,0 1 1,1 0-1,-1-1 1,0 1 0,1 0-1,-1-1 1,0 1-1,1 0 1,-1 0-1,1-1 1,-1 1-1,0 0 1,1 0-1,26-6 29,48 6-287,-49 1-92,158-1-4656,-163-4 5004,-15-7 6797,-6 32-6401,-2 25-369,0-31-59,1 0 1,1 1 0,1-1-1,0 0 1,0 0 0,5 16 0,-6-30-90,1 0 1,0-1-1,-1 1 1,1 0-1,0 0 1,0 0 0,-1-1-1,1 1 1,0 0-1,0-1 1,0 1-1,0-1 1,0 1 0,0-1-1,0 1 1,0-1-1,0 0 1,0 0 0,0 1-1,0-1 1,0 0-1,0 0 1,0 0-1,0 0 1,0 0 0,1 0-1,1-1 1,32-9-2079,-29 6 2117,0 0 0,0-1 0,-1 1 0,0-1 0,0 0 0,0-1 0,-1 1-1,1-1 1,-1 0 0,-1 0 0,1 0 0,-1-1 0,0 1 0,-1-1 0,1 0 0,1-10 0,0 4 463,1-1-1,1 2 1,8-17-1,-14 29-334,0 0-1,0 0 0,0 0 0,0 0 1,0-1-1,0 1 0,0 0 0,0 0 1,0 0-1,0 0 0,0-1 0,1 1 1,-1 0-1,0 0 0,0 0 0,0 0 1,0 0-1,0-1 0,0 1 0,1 0 1,-1 0-1,0 0 0,0 0 0,0 0 1,0 0-1,0 0 0,1 0 0,-1 0 1,0 0-1,0 0 0,0 0 1,0 0-1,1 0 0,-1-1 0,0 1 1,0 1-1,0-1 0,0 0 0,1 0 1,-1 0-1,0 0 0,0 0 0,0 0 1,0 0-1,1 0 0,-1 0 0,0 0 1,0 0-1,0 0 0,0 0 0,0 0 1,1 1-1,-1-1 0,0 0 0,0 0 1,5 16 872,0 38-1133,-3-29 550,13 30-188,-4-20-2997,-10-29-1300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3"/>
    </inkml:context>
    <inkml:brush xml:id="br0">
      <inkml:brushProperty name="width" value="0.05" units="cm"/>
      <inkml:brushProperty name="height" value="0.05" units="cm"/>
      <inkml:brushProperty name="color" value="#004F8B"/>
    </inkml:brush>
  </inkml:definitions>
  <inkml:trace contextRef="#ctx0" brushRef="#br0">1 50 11973,'0'0'1772,"10"22"-798,30 73-566,-36-81-247,0 0-1,-1 0 1,0 0 0,-1 0-1,0 0 1,-2 1 0,1-1-1,-3 17 1,1-17 2464,2-27-2429,1 1-1,0-1 1,0 1-1,1-1 1,1 1 0,0 0-1,1 0 1,0 1-1,1 0 1,0 0-1,13-18 1,-5 10-268,1 0-1,1 1 1,1 1 0,0 0-1,26-18 1,13 3-1568,-25 25-725,-30 7 2179,0 1-1,0-1 0,0 0 1,0 0-1,0 0 0,0 1 1,0-1-1,0 1 0,0-1 1,0 1-1,-1-1 1,1 1-1,0-1 0,0 1 1,0-1-1,-1 1 0,1 0 1,0 0-1,-1-1 0,1 1 1,-1 0-1,1 0 1,-1 0-1,1 0 0,0 1 1,4 26-3456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5.447"/>
    </inkml:context>
    <inkml:brush xml:id="br0">
      <inkml:brushProperty name="width" value="0.05" units="cm"/>
      <inkml:brushProperty name="height" value="0.05" units="cm"/>
      <inkml:brushProperty name="color" value="#004F8B"/>
    </inkml:brush>
  </inkml:definitions>
  <inkml:trace contextRef="#ctx0" brushRef="#br0">15 42 16776,'0'0'6405,"-3"-1"-6298,-8-3-35,40 3-163,218-9-48,133-2-1645,-380 12 1782,0 0 1,1 0-1,-1 0 1,0 0-1,0 1 1,1-1 0,-1 0-1,0 0 1,0 0-1,1 0 1,-1 1-1,0-1 1,0 0-1,0 0 1,1 0-1,-1 1 1,0-1-1,0 0 1,0 0 0,0 1-1,0-1 1,1 0-1,-1 1 1,0-1-1,0 0 1,0 0-1,0 1 1,0-1-1,0 0 1,0 1-1,0-1 1,0 0-1,0 0 1,0 1 0,0-1-1,0 0 1,0 1-1,-1-1 1,1 0-1,0 1 1,0 1 2,-2 5 70,1 1 0,-1-1-1,0-1 1,-1 1 0,0 0-1,0 0 1,-1-1 0,1 0 0,-1 0-1,-1 0 1,-8 10 0,6-7 7,0 0 0,0 1-1,1 0 1,-6 14 0,9-14-59,0 0 0,1 0 0,0 0 0,1 0 0,0 0 0,0 0 0,1 0 0,2 17 0,-1-26-25,-1 1 0,1-1 0,-1 0-1,1 0 1,-1 0 0,1 0 0,0 0 0,0 0 0,0 0 0,0 0 0,-1 0 0,1 0 0,0 0 0,0 0 0,1-1 0,-1 1 0,0 0 0,0-1 0,0 1-1,0-1 1,1 1 0,-1-1 0,0 0 0,0 1 0,1-1 0,-1 0 0,0 0 0,1 0 0,1 0 0,46-1-236,-43 0 210,0 1 20,-1 0 0,0-1 0,0 0 0,0 0 0,1 0 0,-1-1 0,0 1 0,-1-1 0,1-1 0,0 1 0,0-1 0,-1 1 0,0-1 0,1-1 0,-1 1 0,0 0 0,-1-1 0,1 0 0,-1 0 0,1 0 0,-1-1 0,0 1 0,-1-1 0,1 1 0,-1-1 0,0 0 0,0 0 0,0 0 0,-1 0 0,0 0 0,0 0 1,0-1-1,-1 1 0,1-9 0,-1 2 35,0 0 0,-1 0 0,0 0 0,-4-16 1,4 24-20,-1 0 0,0-1 0,0 1 0,0 0 0,0 0 0,-1 0 0,1 1 0,-1-1 1,0 0-1,0 1 0,0 0 0,-1 0 0,-6-5 0,3 2-6,0 1-1,0 1 1,0-1-1,-1 1 1,1 0 0,-1 1-1,0 0 1,0 0-1,0 1 1,-10-2-1,15 4-533,8 2-1825,23 11-2527</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3.366"/>
    </inkml:context>
    <inkml:brush xml:id="br0">
      <inkml:brushProperty name="width" value="0.05" units="cm"/>
      <inkml:brushProperty name="height" value="0.05" units="cm"/>
      <inkml:brushProperty name="color" value="#004F8B"/>
    </inkml:brush>
  </inkml:definitions>
  <inkml:trace contextRef="#ctx0" brushRef="#br0">54 210 12438,'0'0'4340,"16"-20"-3070,50-65-875,-63 81-380,0 1 0,0 0 0,0 0 1,-1-1-1,1 0 0,-1 1 0,0-1 0,0 0 0,0 0 0,-1 0 0,0-1 1,1 1-1,-1 0 0,-1 0 0,1-1 0,-1 1 0,1 0 0,-1-1 0,-1-5 0,0-10 137,-15 21 336,8 1-447,-1 1-1,1 0 1,0 0 0,1 1-1,-1 0 1,0 0 0,1 1-1,0 0 1,0 1 0,1-1-1,-1 1 1,1 0 0,0 1-1,1-1 1,0 1 0,0 1 0,0-1-1,1 0 1,0 1 0,0 0-1,1 0 1,0 0 0,0 1-1,1-1 1,0 1 0,1-1-1,-1 10 1,3-16-38,-1 1 1,1 0-1,0-1 0,-1 1 0,1-1 1,0 1-1,1-1 0,-1 0 1,0 1-1,1-1 0,-1 0 0,1 0 1,0 0-1,0 0 0,0 0 1,0-1-1,0 1 0,0 0 0,0-1 1,0 1-1,1-1 0,-1 0 1,0 0-1,1 0 0,-1 0 0,1 0 1,0-1-1,-1 1 0,5 0 1,12 2 29,1 0 1,37 1 0,-45-4-18,25 2-28,-16 0-155,0 0 0,0-2 0,1-1 0,-1 0 0,0-2-1,30-6 1,-46 7-199,-4 2 181,1-1 0,-1 1 0,0 0 0,1-1 0,-1 1 0,0-1 0,1 1 0,-1-1 0,0 0 0,0 0-1,0 1 1,0-1 0,0 0 0,0 0 0,0 0 0,0 0 0,0 0 0,0-1 0,0 1 0,1-2 0,-2-3-4188</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4.328"/>
    </inkml:context>
    <inkml:brush xml:id="br0">
      <inkml:brushProperty name="width" value="0.05" units="cm"/>
      <inkml:brushProperty name="height" value="0.05" units="cm"/>
      <inkml:brushProperty name="color" value="#004F8B"/>
    </inkml:brush>
  </inkml:definitions>
  <inkml:trace contextRef="#ctx0" brushRef="#br0">1 6 3185,'0'0'3906,"0"-6"-2769</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5.884"/>
    </inkml:context>
    <inkml:brush xml:id="br0">
      <inkml:brushProperty name="width" value="0.05" units="cm"/>
      <inkml:brushProperty name="height" value="0.05" units="cm"/>
      <inkml:brushProperty name="color" value="#004F8B"/>
    </inkml:brush>
  </inkml:definitions>
  <inkml:trace contextRef="#ctx0" brushRef="#br0">299 1 16520,'0'0'3852,"-29"20"-3551,-4 4-147,-53 48-1,80-66-127,1 0 0,0 1-1,0 0 1,1 0 0,0 0 0,0 0-1,1 1 1,0 0 0,0 0 0,1 0-1,0 0 1,0 0 0,0 0 0,2 0-1,-1 0 1,1 1 0,1 15 0,-1 0 23,3 321 271,2-98-171,-6-246-171,1 0-1,0 0 0,0 0 1,-1 0-1,1 0 1,0 0-1,-1 0 1,1 0-1,-1 0 1,0 0-1,1 0 0,-1 0 1,0 0-1,1 0 1,-1 0-1,0 0 1,0-1-1,0 1 1,0 0-1,0 0 0,0-1 1,0 1-1,0-1 1,0 1-1,0-1 1,0 0-1,0 1 1,0-1-1,-1 0 1,1 0-1,0 0 0,0 1 1,0-1-1,0-1 1,-1 1-1,1 0 1,0 0-1,0 0 1,0 0-1,0-1 0,-2 0 1,-1 1-257,1-1 1,0 0-1,-1 0 0,1 0 0,0 0 1,-1-1-1,1 1 0,0-1 1,0 0-1,0 0 0,0 0 1,1 0-1,-1 0 0,-2-3 0,-16-33-8567</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6.773"/>
    </inkml:context>
    <inkml:brush xml:id="br0">
      <inkml:brushProperty name="width" value="0.05" units="cm"/>
      <inkml:brushProperty name="height" value="0.05" units="cm"/>
      <inkml:brushProperty name="color" value="#004F8B"/>
    </inkml:brush>
  </inkml:definitions>
  <inkml:trace contextRef="#ctx0" brushRef="#br0">17 145 13558,'0'0'7217,"-3"-10"-6761,-9-29-186,11 38-269,1 1 0,0 0 1,0-1-1,0 1 1,0-1-1,0 1 1,-1 0-1,1-1 1,0 1-1,0-1 0,0 1 1,0-1-1,0 1 1,0 0-1,1-1 1,-1 1-1,0-1 1,0 1-1,0-1 0,0 1 1,0 0-1,0-1 1,1 1-1,-1 0 1,0-1-1,0 1 1,1 0-1,-1-1 1,0 1-1,1 0 0,-1-1 1,0 1-1,1 0 1,-1 0-1,0-1 1,1 1-1,-1 0 1,0 0-1,1 0 0,-1 0 1,1-1-1,-1 1 1,1 0-1,-1 0 1,1 0-1,48-10 33,1 3 0,0 1 0,0 3-1,0 2 1,74 8 0,-102-5-50,0 2 1,0 1 0,0 1-1,-1 1 1,0 0-1,0 2 1,-1 0-1,0 2 1,0 0-1,-2 1 1,1 1-1,-1 0 1,-1 2-1,25 26 1,-34-28-46,-10-11 278,1-3-200,0-1 1,0 1 0,0 0 0,0-1 0,0 1 0,0 0 0,0-1 0,0 1 0,1-1 0,-1 1-1,1-1 1,-1 0 0,1 1 0,-1-4 0,0-4-22,0 0 1,0 0-1,1-1 1,0 1-1,0 0 0,3-14 1,-2 19-10,0 0 1,1 0-1,-1 0 0,1 0 1,0 0-1,0 0 1,0 0-1,1 1 0,-1-1 1,1 1-1,0 0 1,0 0-1,0 0 0,0 0 1,6-4-1,6-3-35,0 1 0,1 0 0,-1 1-1,2 1 1,-1 1 0,1 0 0,0 1-1,0 1 1,0 0 0,0 2 0,25-2-1,-41 25-60,-2 6 128,-1-1 1,-1 1-1,-10 39 0,11-55-22,0 1-1,1 0 1,0 19-1,1-25-14,0-6 18,1 1-1,-1-1 1,0 1-1,0-1 0,0 0 1,1 1-1,-1-1 1,0 1-1,1-1 0,-1 0 1,0 1-1,1-1 1,-1 0-1,0 1 0,1-1 1,-1 0-1,1 0 1,-1 1-1,0-1 1,1 0-1,-1 0 0,1 0 1,-1 0-1,1 1 1,-1-1-1,1 0 0,-1 0 1,1 0-1,-1 0 1,1 0-1,0 0 0,22 0-29,-16-1 13,-3 1 12,0 0 0,0 0 1,0-1-1,0 1 0,0-1 0,-1 0 1,1 0-1,0 0 0,0-1 1,-1 1-1,1-1 0,-1 0 1,1 0-1,-1 0 0,0-1 0,0 1 1,0-1-1,0 1 0,0-1 1,-1 0-1,1 0 0,-1-1 1,3-4-1,2-6-1,0-1 0,-2 0 0,0 0 0,6-27 0,-8 26 11,1 0 0,1 1 0,9-21 0,-14 35-6,1-1 0,-1 1 0,1 0 0,0 0 0,0 0 0,0 0 0,-1 0 0,1 1 0,0-1-1,0 0 1,0 0 0,0 0 0,0 1 0,1-1 0,-1 1 0,0-1 0,0 1 0,0-1 0,0 1 0,1-1 0,-1 1 0,0 0 0,3 0 0,-1 0-2,0 0 0,1 1 0,-1-1 0,0 1 0,0 0 0,0 0 0,0 0 0,1 0 0,2 2 0,5 4-8,-1-1 0,1 2 0,13 11 0,-19-14 14,-1 0-1,0 0 0,0 1 1,0-1-1,0 1 1,-1 0-1,0 0 0,0 0 1,-1 1-1,0-1 1,0 1-1,0-1 0,-1 1 1,0-1-1,0 1 1,0 0-1,-1 0 0,0-1 1,-2 9-1,2-14-7,0 0 0,0 1-1,0-1 1,0 0 0,0 0-1,0 0 1,0 1 0,-1-1-1,1 0 1,0 0 0,-1 0-1,1 0 1,-1 0 0,1 0-1,-1 0 1,0 0 0,1 0-1,-1 0 1,0 0 0,0 0-1,0 0 1,1-1-1,-1 1 1,0 0 0,0-1-1,0 1 1,0-1 0,0 1-1,0-1 1,-1 1 0,1-1-1,0 1 1,0-1 0,-2 0-1,3 0 0,-1 0 0,1 0 0,-1 0 0,1 0 0,0 0 0,-1 0 0,1 0 0,0 0 0,-1 0 0,1 0 0,-1 0 0,1 0 0,0-1 0,-1 1 0,1 0 0,0 0 0,-1 0 0,1-1 0,0 1 0,-1 0 0,1 0 0,0-1 0,0 1 0,-1 0 0,1-1 0,0 1 0,0 0 0,0-1 0,-1 1 0,1 0 0,0-1-1,0 1 1,0-1 0,0 1 0,0 0 0,0-1 0,0 1 0,0-1 0,0 1 0,0 0 0,0-1 0,0 1 0,0-1 0,0 1 0,0 0 0,0-1 0,0 1 0,0 0 0,1-1 0,-1 0-18,0-8 21,0 0 0,1 0 0,0 0 0,1 1-1,0-1 1,0 0 0,1 1 0,0 0 0,7-15 0,-7 19 5,0-1-1,-1 1 1,2 0 0,-1 0-1,0 0 1,1 1-1,0-1 1,0 1 0,0 0-1,0 0 1,1 0 0,-1 1-1,1-1 1,-1 1-1,1 0 1,0 0 0,0 1-1,6-2 1,-7 2 0,-1 0 0,1 0 0,0 1 0,-1-1 0,1 1 0,-1 0 0,1 0 0,0 0 0,-1 0 0,1 1 0,-1-1 0,1 1 0,-1 0 0,1 0-1,-1 0 1,1 1 0,-1-1 0,0 1 0,0 0 0,0 0 0,0 0 0,0 0 0,0 0 0,0 1 0,-1-1 0,1 1 0,-1 0 0,0 0 0,0 0 0,0 0 0,3 6 0,0 5 9,0 1 0,-1 0 0,-1 1 1,0-1-1,-1 0 0,0 17 0,2 7-3,-4-38-6,0-1-1,0 1 0,0-1 0,0 1 0,0-1 0,0 1 1,0-1-1,0 1 0,0-1 0,0 0 0,1 1 1,-1-1-1,0 1 0,0-1 0,0 1 0,1-1 0,-1 0 1,0 1-1,0-1 0,1 0 0,-1 1 0,0-1 1,1 0-1,-1 1 0,1-1 0,-1 0 0,0 0 0,1 1 1,-1-1-1,1 0 0,-1 0 0,1 0 0,-1 0 1,1 1-1,-1-1 0,0 0 0,1 0 0,-1 0 0,1 0 1,-1 0-1,1 0 0,-1 0 0,1 0 0,-1-1 1,1 1-1,-1 0 0,1 0 0,-1 0 0,0 0 0,1-1 1,-1 1-1,1 0 0,-1 0 0,0-1 0,1 1 1,-1 0-1,0-1 0,1 1 0,-1 0 0,1-1 0,20-21 103,11-23-50,-22 29-39,1 0 0,0 1 0,2 0 0,0 1 0,24-22 1,-35 35-18,0-1 0,1 1 0,-1 0 0,0 0 1,0 0-1,1 0 0,-1 1 0,0-1 0,1 0 1,-1 1-1,1 0 0,-1-1 0,0 1 0,1 0 1,-1 0-1,1 1 0,-1-1 0,1 0 0,-1 1 1,0 0-1,1-1 0,-1 1 0,0 0 0,1 0 1,-1 0-1,2 2 0,6 4-12,0 0 1,-1 1-1,1 0 0,9 13 1,14 10-105,10-3-915,-1-8-2278</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7.113"/>
    </inkml:context>
    <inkml:brush xml:id="br0">
      <inkml:brushProperty name="width" value="0.05" units="cm"/>
      <inkml:brushProperty name="height" value="0.05" units="cm"/>
      <inkml:brushProperty name="color" value="#004F8B"/>
    </inkml:brush>
  </inkml:definitions>
  <inkml:trace contextRef="#ctx0" brushRef="#br0">1 0 19145,'0'0'2497,"0"123"-2225,0-91-192,0-4-64,0-2-16,0-7-16,0-6-480,0-8-1425</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7.484"/>
    </inkml:context>
    <inkml:brush xml:id="br0">
      <inkml:brushProperty name="width" value="0.05" units="cm"/>
      <inkml:brushProperty name="height" value="0.05" units="cm"/>
      <inkml:brushProperty name="color" value="#004F8B"/>
    </inkml:brush>
  </inkml:definitions>
  <inkml:trace contextRef="#ctx0" brushRef="#br0">21 107 12614,'0'0'10292,"-21"-101"-9779,21 96-465,12 7-1473,9 22-544,-8 8-1648</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8.367"/>
    </inkml:context>
    <inkml:brush xml:id="br0">
      <inkml:brushProperty name="width" value="0.05" units="cm"/>
      <inkml:brushProperty name="height" value="0.05" units="cm"/>
      <inkml:brushProperty name="color" value="#004F8B"/>
    </inkml:brush>
  </inkml:definitions>
  <inkml:trace contextRef="#ctx0" brushRef="#br0">1 100 14535,'0'0'5522,"21"19"-5015,67 64-192,-84-79-293,1 0 1,-1 1-1,-1-1 1,1 1-1,-1 0 1,1 0-1,3 11 1,-6-13-15,0 0 0,0 0-1,-1 1 1,1-1 0,-1 0 0,0 0 0,0 0 0,-1 6 0,0 7 56,1-15 149,0-19 129,0 1-312,-1-4-5,2 1 0,6-41 0,-6 55-26,0 1 0,1-1 0,-1 0 0,1 1 0,1 0 0,-1-1 0,1 1 0,0 0-1,0 0 1,1 0 0,-1 1 0,1-1 0,0 1 0,0 0 0,7-5 0,-9 8-6,0-1-1,-1 1 1,1-1 0,0 1 0,0 0 0,1 0 0,-1 0-1,0 0 1,0 1 0,0-1 0,1 1 0,-1-1 0,0 1-1,0 0 1,1-1 0,-1 1 0,0 1 0,1-1 0,-1 0-1,0 0 1,1 1 0,3 1 0,-3-1 5,0 1 0,0 0 0,0 1 1,0-1-1,0 0 0,-1 1 0,1 0 0,-1-1 0,1 1 0,-1 0 1,0 0-1,0 0 0,1 4 0,2 4 17,0 0 0,-1 0 1,0 1-1,-1-1 0,0 1 0,-1 0 0,1 20 0,-3 68 12,0-100-29,0 0 0,0 0 0,0-1 1,0 1-1,0 0 0,1 0 0,-1 0 0,0 0 0,0 0 0,0 0 1,0 0-1,0 0 0,0 0 0,0-1 0,0 1 0,0 0 0,1 0 1,-1 0-1,0 0 0,0 0 0,0 0 0,0 0 0,0 0 0,0 0 0,1 0 1,-1 0-1,0 0 0,0 0 0,0 0 0,0 0 0,0 0 0,0 0 1,1 0-1,-1 0 0,0 0 0,0 0 0,0 0 0,0 0 0,0 0 1,0 0-1,0 1 0,1-1 0,-1 0 0,0 0 0,0 0 0,0 0 1,0 0-1,0 0 0,0 0 0,0 0 0,0 0 0,0 1 0,0-1 1,0 0-1,0 0 0,0 0 0,1 0 0,-1 0 0,0 1 0,2-3-19,18-14-83,-1-1 0,-1-1 1,0 0-1,-1-1 0,-1-1 1,18-30-1,-24 33 51,1-1-1,24-27 1,-35 45 49,0-1-1,1 1 1,-1 0 0,0 0 0,1-1 0,-1 1 0,0 0-1,1 0 1,-1-1 0,0 1 0,1 0 0,-1 0-1,1 0 1,-1 0 0,0 0 0,1 0 0,-1 0 0,1 0-1,-1 0 1,0 0 0,1 0 0,-1 0 0,1 0-1,-1 0 1,0 0 0,1 0 0,-1 0 0,1 0-1,-1 0 1,0 1 0,1-1 0,-1 0 0,0 0 0,1 0-1,-1 1 1,0-1 0,1 0 0,-1 1 0,0-1-1,0 0 1,1 1 0,-1-1 0,0 0 0,0 1 0,0-1-1,1 0 1,-1 1 0,0-1 0,0 0 0,0 1-1,0-1 1,0 1 0,10 26-25,-9-23 32,9 34 106,-7-27-82,0 0-1,0-1 1,1 0 0,0 1-1,7 12 1,-9-20-25,1 0-1,-1 0 1,1 0 0,-1 0 0,1-1 0,0 1-1,0-1 1,0 0 0,0 0 0,0 0 0,0 0-1,1-1 1,-1 1 0,1-1 0,-1 0 0,1 0-1,0 0 1,-1 0 0,1 0 0,4-1 0,14 1-187,-1 0 1,0-2 0,1-1 0,-1 0-1,0-2 1,41-11 0,-50 11-38,-1 0 0,1-1 1,-1 0-1,0-1 0,0 0 0,-1-1 1,1 0-1,-2 0 0,1-1 0,-1 0 1,0-1-1,-1 0 0,11-15 1,-16 19 197,0-1 1,-1 1-1,0 0 1,0-1-1,0 1 1,-1-1-1,0 0 1,0 0-1,0-5 1,0 8 40,-1 1 1,0-1-1,0 0 0,0 1 1,0-1-1,0 1 1,-1-1-1,1 1 0,-1 0 1,0-1-1,0 1 1,0-1-1,0 1 0,0 0 1,0 0-1,0 0 1,-1 0-1,1 0 0,-1 0 1,0 0-1,1 0 1,-5-3-1,1 2 98,0 0 0,0 1 0,0-1 0,-1 1 0,1 0 0,-1 1 0,0-1 0,1 1 0,-1 0 0,0 1 0,0-1 0,0 1 0,1 0 0,-1 0 0,0 1 0,0 0 0,1 0 0,-1 0 0,0 1 0,-9 4 0,7-2-54,0 0-1,1 1 1,0 0 0,-1 1-1,2 0 1,-1 0 0,1 0 0,0 1-1,0-1 1,1 1 0,-1 1-1,-6 13 1,7-9-32,-1 1-1,2-1 1,0 1 0,0 1-1,2-1 1,-1 0-1,2 1 1,-1-1 0,2 1-1,1 16 1,-1-29-94,1-1 1,-1 1-1,1 0 1,0-1-1,-1 1 1,1 0-1,0-1 1,-1 1-1,1-1 0,0 1 1,0-1-1,-1 1 1,1-1-1,0 0 1,0 1-1,0-1 1,-1 0-1,1 0 1,0 0-1,0 1 0,0-1 1,0 0-1,0 0 1,0 0-1,0 0 1,-1-1-1,1 1 1,1 0-1,29-4-502,-19-1 609,-1-1 0,0 0-1,0-1 1,0 0 0,-1-1-1,0 0 1,0-1 0,-1 0-1,0 0 1,0-1 0,-1 0-1,7-12 1,-5 86 1628,-9-60-1671,0-1-1,1 1 1,-1-1-1,1 0 1,0 1 0,0-1-1,0 0 1,0 0-1,0 0 1,0-1-1,1 1 1,0 0 0,-1-1-1,1 0 1,0 1-1,0-1 1,0 0 0,1-1-1,-1 1 1,0-1-1,1 1 1,-1-1-1,1 0 1,-1 0 0,1 0-1,0-1 1,-1 0-1,1 1 1,5-1 0,1 0-209,1 1 0,0-2 0,0 1 0,-1-1 0,1-1 0,0 0 0,-1-1 0,0 0 0,13-5 0,-17 5 115,0 0 0,1-1 1,-1 0-1,0 0 0,-1 0 1,1-1-1,-1 0 0,0 0 1,0-1-1,0 1 0,-1-1 1,0 0-1,0 0 0,0 0 1,3-8-1,-3 2 99,0-1 1,-1 0-1,0 0 0,-1 0 0,0 0 1,-1 0-1,-1-17 0,-25 43 196,11-3-186,1 2 0,0 0-1,1 0 1,1 1 0,0 0 0,-17 26-1,30-38-15,1 0-1,-1 0 1,0 0-1,0-1 1,0 1-1,1-1 1,-1 0 0,0 0-1,0 0 1,1 0-1,-1 0 1,5-1-1,28-3 177,-23 2 106,1 1 1,-1 0 0,23 2 0,-31-1-204,0 1 0,0 0 1,0 0-1,0 0 1,0 0-1,0 1 0,0 0 1,-1-1-1,1 1 0,0 1 1,-1-1-1,0 1 1,1-1-1,-1 1 0,4 5 1,4 5 90,-1 0 1,-1 1 0,0 0-1,-1 1 1,-1-1 0,0 2-1,-1-1 1,0 1 0,4 25-1,-5-17-73,-2 1 0,0 0 1,-2 0-1,0 0 0,-6 45 0,3-63-96,0 1 1,0-1-1,0 0 1,-1 0 0,0 0-1,-1 0 1,1 0-1,-1-1 1,-1 0-1,1 1 1,-1-2-1,0 1 1,0 0 0,-1-1-1,0 0 1,-6 4-1,7-5 82,-1 0-1,1 0 0,-1-1 0,0 0 1,0 0-1,0-1 0,0 0 1,-1 0-1,1 0 0,-1 0 0,1-1 1,-1 0-1,0-1 0,1 0 0,-1 0 1,1 0-1,-1 0 0,0-1 1,-6-2-1,10 1-36,1 1 0,-1-1 1,1 0-1,-1 0 1,1-1-1,0 1 0,0 0 1,0-1-1,0 1 0,0-1 1,0 0-1,1 0 0,-1 0 1,1 1-1,0-1 0,0 0 1,0-1-1,0 1 0,1 0 1,-1 0-1,1 0 0,0 0 1,0 0-1,0-6 0,0-5-58,0 0 0,1 0 0,0 1 0,7-27 0,-2 23-99,0 1 0,1 0 1,1 0-1,1 1 1,0 0-1,1 0 1,20-23-1,-9 16-1284,0 1 0,1 1 0,44-32 0,-23 28-3034</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8.833"/>
    </inkml:context>
    <inkml:brush xml:id="br0">
      <inkml:brushProperty name="width" value="0.05" units="cm"/>
      <inkml:brushProperty name="height" value="0.05" units="cm"/>
      <inkml:brushProperty name="color" value="#004F8B"/>
    </inkml:brush>
  </inkml:definitions>
  <inkml:trace contextRef="#ctx0" brushRef="#br0">100 297 1201,'0'0'15129,"21"-19"-14467,68-64 79,-83 78-708,-1 0-1,-1 0 1,1 0-1,-1 0 1,0-1-1,0 0 0,0 0 1,-1 0-1,0 0 1,0 0-1,-1-1 1,1 1-1,-2-1 0,1 0 1,-1 0-1,0 0 1,0 0-1,0 1 1,-1-1-1,-1-9 0,1 4 8,0 10-19,-1 0 1,1 0-1,-1 0 1,1 0 0,-1 0-1,1 0 1,-1 0-1,0 0 1,0 0-1,0 0 1,0 0-1,0 1 1,-1-1 0,1 0-1,-1 1 1,1-1-1,-1 1 1,1 0-1,-1-1 1,0 1 0,1 0-1,-1 0 1,0 0-1,0 0 1,0 0-1,0 1 1,0-1-1,0 0 1,0 1 0,0 0-1,0-1 1,0 1-1,0 0 1,0 0-1,0 0 1,-4 1-1,-5-1 39,0 1-1,1 0 0,-1 0 0,1 1 0,-1 1 0,-14 5 0,16-4-38,0 0 1,0 0-1,1 1 1,0 1-1,0-1 0,0 1 1,-12 12-1,16-14-9,0 0 0,1 1-1,-1-1 1,1 1 0,0 0-1,0 0 1,0 0 0,1 1 0,0-1-1,0 1 1,0-1 0,0 1-1,1-1 1,-1 9 0,2-9-11,-1-1-1,1 1 1,0-1 0,0 0 0,1 1-1,-1-1 1,1 1 0,0-1 0,0 0 0,1 1-1,-1-1 1,1 0 0,0 0 0,3 5-1,-2-6-4,0 0 0,0 0-1,0-1 1,1 1 0,-1-1-1,1 1 1,0-1-1,0-1 1,-1 1 0,1 0-1,0-1 1,1 0-1,-1 0 1,0 0 0,5 0-1,16 3-271,0-1 1,1-1-1,-1-2 0,0 0 1,1-2-1,-1-1 0,0 0 1,28-9-1,-19 1 94,-1 0 0,0-3 0,0 0 1,-2-2-1,37-25 0,-13 3 179,36-23 380,-81 55-169,1 1-1,-1 0 0,1 1 0,0 0 0,0 0 0,22-3 1,-31 7-176,0 0 0,-1-1 0,1 1 0,-1 0 0,1 1 0,-1-1 0,1 0 1,-1 0-1,1 1 0,-1-1 0,1 1 0,-1-1 0,1 1 0,-1-1 0,1 1 0,-1 0 1,0 0-1,0 0 0,1 0 0,-1 0 0,0 0 0,0 0 0,2 2 0,-1 0 1,0 1-1,-1-1 0,1 1 0,-1-1 0,1 1 0,-1-1 1,0 1-1,-1 0 0,2 6 0,-1 3 47,-1 0-1,0 1 1,-1-1 0,-4 24 0,2-29-59,0-1 0,0 0-1,0 1 1,-1-1 0,0 0 0,-1-1 0,1 1 0,-1-1 0,0 0 0,-1 0 0,0 0 0,-8 5 0,4-2 17,0-1 1,-1-1 0,0 0 0,0-1-1,0 0 1,-25 9 0,36-15-20,-1 0 0,1 1 0,-1-1 0,1 0 0,-1 0 0,0 0 0,1 1 0,-1-1 0,1 0 0,-1 0 1,1 0-1,-1 0 0,0 0 0,1 0 0,-1 0 0,1 0 0,-1 0 0,0-1 0,1 1 0,-1 0 0,1 0 0,-1 0 1,1-1-1,-1 1 0,1 0 0,-1-1 0,1 1 0,-1 0 0,1-1 0,-1 1 0,1-1 0,-1 0 0,2-20 113,1 15-283,1 1 0,-1-1-1,1 1 1,0 0-1,0 0 1,7-8 0,23-16-3863,-6 2-7940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9.428"/>
    </inkml:context>
    <inkml:brush xml:id="br0">
      <inkml:brushProperty name="width" value="0.05" units="cm"/>
      <inkml:brushProperty name="height" value="0.05" units="cm"/>
      <inkml:brushProperty name="color" value="#004F8B"/>
    </inkml:brush>
  </inkml:definitions>
  <inkml:trace contextRef="#ctx0" brushRef="#br0">152 1 15655,'0'0'3482,"-18"27"-3066,2-5-245,2-4 16,1 1-1,1 1 1,0 0 0,2 0 0,0 1-1,1 0 1,2 1 0,-9 33-1,10-20 6,2 0-1,1 1 1,2-1-1,1 1 1,2-1-1,11 59 0,-7-66-144,2 0 0,0-1 0,2 1-1,2-2 1,0 0 0,1 0 0,2-1 0,28 37-1,-13-26-57,0-1 0,2-2 1,2-1-1,1-2 0,1-1 0,1-2 0,2-1 0,0-2 0,2-2 0,64 25 0,-89-42-447,0 0 0,0-1-1,1-1 1,29 3 0,-17-9-3576,-21-12-5051</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19.870"/>
    </inkml:context>
    <inkml:brush xml:id="br0">
      <inkml:brushProperty name="width" value="0.05" units="cm"/>
      <inkml:brushProperty name="height" value="0.05" units="cm"/>
      <inkml:brushProperty name="color" value="#004F8B"/>
    </inkml:brush>
  </inkml:definitions>
  <inkml:trace contextRef="#ctx0" brushRef="#br0">0 1 16664,'0'0'4492,"3"10"-4316,4 25-32,1 0-1,2-1 0,2 0 0,1 0 0,1-2 0,2 0 0,39 59 0,-30-55-154,-9-13 59,0-1-1,29 30 1,-40-47-118,0 0 1,0 0 0,1-1 0,0 0-1,0 0 1,0 0 0,0-1 0,0 0-1,1 0 1,-1-1 0,1 1 0,0-1-1,0-1 1,12 2 0,-14-2-41,0-1-1,0 0 1,0 0 0,0 0-1,0-1 1,-1 0 0,1 0 0,0 0-1,0 0 1,-1-1 0,1 0-1,-1 0 1,1 0 0,-1 0 0,0-1-1,0 0 1,0 0 0,0 0 0,0 0-1,4-5 1,-4 2-14,0-1 0,0 0 1,-1 1-1,1-1 0,-1-1 1,-1 1-1,0 0 0,0-1 0,0 1 1,-1-1-1,0 1 0,0-11 0,0-52 3417,0 78-2733,6 26-497,2-2 0,2 1 0,1-1 0,17 33 0,-28-62-511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5.791"/>
    </inkml:context>
    <inkml:brush xml:id="br0">
      <inkml:brushProperty name="width" value="0.05" units="cm"/>
      <inkml:brushProperty name="height" value="0.05" units="cm"/>
      <inkml:brushProperty name="color" value="#004F8B"/>
    </inkml:brush>
  </inkml:definitions>
  <inkml:trace contextRef="#ctx0" brushRef="#br0">59 49 20009,'0'0'5058,"-10"-12"-4817,1 1-204,7 9-43,1-1-1,-1 1 0,1 0 0,-1 0 1,0 0-1,0 0 0,0 0 0,0 1 0,0-1 1,-1 0-1,-3-1 0,5 3 3,1 0 1,-1 0-1,1 0 0,-1 0 1,1 0-1,0 1 0,-1-1 0,1 0 1,-1 0-1,1 1 0,0-1 0,-1 0 1,1 0-1,0 1 0,-1-1 1,1 0-1,0 1 0,-1-1 0,1 1 1,0-1-1,0 0 0,0 1 0,-1-1 1,1 1-1,0-1 0,0 1 0,0-1 1,0 0-1,0 2 0,-3 35-118,5-3 130,2 1 1,1-1-1,2-1 0,16 46 0,-13-45-64,-1 0 0,-1 0 0,-2 1-1,2 50 1,-8-5-3458,-24-78-16641</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0.228"/>
    </inkml:context>
    <inkml:brush xml:id="br0">
      <inkml:brushProperty name="width" value="0.05" units="cm"/>
      <inkml:brushProperty name="height" value="0.05" units="cm"/>
      <inkml:brushProperty name="color" value="#004F8B"/>
    </inkml:brush>
  </inkml:definitions>
  <inkml:trace contextRef="#ctx0" brushRef="#br0">1 48 18552,'0'0'4034,"0"-47"-4082</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0.568"/>
    </inkml:context>
    <inkml:brush xml:id="br0">
      <inkml:brushProperty name="width" value="0.05" units="cm"/>
      <inkml:brushProperty name="height" value="0.05" units="cm"/>
      <inkml:brushProperty name="color" value="#004F8B"/>
    </inkml:brush>
  </inkml:definitions>
  <inkml:trace contextRef="#ctx0" brushRef="#br0">0 8 15175,'0'-1'130,"1"1"0,-1-1 1,0 1-1,0 0 0,1-1 0,-1 1 0,0-1 1,1 1-1,-1 0 0,0-1 0,1 1 0,-1 0 1,1-1-1,-1 1 0,0 0 0,1 0 0,-1 0 1,1-1-1,-1 1 0,1 0 0,-1 0 0,1 0 1,-1 0-1,1 0 0,-1 0 0,1 0 0,-1 0 1,1 0-1,-1 0 0,1 0 0,-1 0 1,1 0-1,-1 0 0,1 0 0,-1 0 0,1 1 1,-1-1-1,1 0 0,-1 0 0,0 1 0,1-1 1,0 1-1,17 17-452,-16-16 487,11 15-88,-1 0 0,-1 1 0,0 1 0,-2 0 0,0 0 0,-1 1 0,-1 0 0,7 31 0,23 173 463,-34-201-545,-3-12 46,2 8-124,-2-19 95,0 0-1,0 0 1,0 0 0,0 0 0,0 0-1,0 0 1,0 0 0,1 0-1,-1-1 1,0 1 0,0 0 0,0 0-1,0 0 1,0 0 0,0 0 0,0 0-1,1 0 1,-1 0 0,0 0 0,0 0-1,0 0 1,0 0 0,0 0-1,1 0 1,-1 0 0,0 0 0,0 0-1,0 0 1,0 0 0,0 0 0,0 0-1,1 0 1,-1 0 0,0 0-1,0 0 1,0 0 0,0 0 0,0 1-1,0-1 1,0 0 0,1 0 0,-1 0-1,0 0 1,0 0 0,0 0 0,0 0-1,0 0 1,0 1 0,0-1-1,0 0 1,0 0 0,0 0 0,0 0-1,0 0 1,0 0 0,0 1 0,0-1-1,0 0 1,0 0 0,0 0 0,0 0-1,44-66 992,104-169-2433,-143 226 715,2-2-333,-6 2-3992</inkml:trace>
  <inkml:trace contextRef="#ctx0" brushRef="#br0" timeOffset="1">315 379 10341,'0'0'9508,"128"69"-9364,-103-66-96,-4-3 32,0 0-80,4 0-160,-9 0-2241</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0.925"/>
    </inkml:context>
    <inkml:brush xml:id="br0">
      <inkml:brushProperty name="width" value="0.05" units="cm"/>
      <inkml:brushProperty name="height" value="0.05" units="cm"/>
      <inkml:brushProperty name="color" value="#004F8B"/>
    </inkml:brush>
  </inkml:definitions>
  <inkml:trace contextRef="#ctx0" brushRef="#br0">0 146 12982,'233'96'2700,"-183"-84"-2150,-29-18-278,-21 6-270,42-22 1103,-23 13-818,0-1 0,-1-1 0,25-18 0,-39 26-272,0-1 0,0 1-1,-1-1 1,1 0 0,-1 0-1,0 0 1,0 0 0,0-1-1,0 1 1,-1-1 0,0 0-1,0 0 1,0 0 0,0 0-1,-1 0 1,0 0 0,0 0-1,0-10 1,0-1-4,-4-22 165,2 37-167,0 0 0,1 0 0,-1-1 0,0 1 0,0 0-1,0 0 1,0 0 0,0 0 0,0 0 0,0 0 0,0 1 0,0-1 0,-1 0 0,1 0 0,0 1 0,-1-1 0,1 1 0,0-1-1,-1 1 1,1 0 0,0-1 0,-1 1 0,1 0 0,-1 0 0,-1 0 0,0 0-1,-1-1-1,1 1 1,-1 0 0,1 0 0,-1 1 0,0-1-1,1 1 1,-1-1 0,1 1 0,0 0-1,-1 1 1,1-1 0,0 1 0,0-1-1,0 1 1,0 0 0,0 0 0,0 0-1,0 0 1,-2 3 0,2 0 19,0-1 1,0 1-1,0 0 1,1 0-1,-1 0 1,1 0-1,0 0 1,1 0-1,-1 0 1,1 1-1,0-1 1,0 11-1,1-12-1,-1-1 0,1 1-1,0-1 1,0 1 0,0-1-1,0 1 1,1-1 0,-1 1 0,1-1-1,0 1 1,0-1 0,0 0-1,1 1 1,2 4 0,-1-5-17,0-1 0,0 1-1,0-1 1,0 0 0,0 1 0,1-2 0,-1 1 0,1 0-1,-1-1 1,1 1 0,0-1 0,0 0 0,6 1 0,36 4-368,-1-1 1,0-2-1,1-2 0,67-7 1,-35-6-3137,-6-7-3636</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1.589"/>
    </inkml:context>
    <inkml:brush xml:id="br0">
      <inkml:brushProperty name="width" value="0.05" units="cm"/>
      <inkml:brushProperty name="height" value="0.05" units="cm"/>
      <inkml:brushProperty name="color" value="#004F8B"/>
    </inkml:brush>
  </inkml:definitions>
  <inkml:trace contextRef="#ctx0" brushRef="#br0">35 220 12358,'0'0'6299,"21"-17"-5947,3-1-309,2-1-32,0 0-1,-1-2 1,38-41-1,-61 59-3,0 1 0,-1-1 0,1 1 0,0-1 0,-1 0 0,1 0 0,-1 0 0,0 0 0,0 0 0,0 0 0,0 0 0,-1 0 0,1 0 0,-1 0 0,0 0 0,0 0 0,0-7-1,-5 9 60,1 0 0,0 0 0,-1 0 0,1 1 0,-1-1-1,1 1 1,-1 0 0,1 0 0,-5 1 0,1-1-34,-3 1-11,1-1 0,-1 1 0,1 1 0,-1 0 0,1 1 0,0 0 0,0 0 0,0 1-1,-14 8 1,19-10-3,1 1-1,0-1 1,0 1-1,0 0 1,0 0-1,1 1 1,-1-1-1,1 1 1,0 0-1,0 0 1,0 0-1,0 0 1,1 0-1,0 1 1,0-1-1,0 1 1,0 0-1,1-1 0,-1 1 1,1 0-1,1 0 1,-2 10-1,2-12-16,0 1-1,0 0 1,0 0-1,0 0 1,1-1-1,0 1 1,-1 0-1,1-1 1,1 1-1,-1 0 0,3 5 1,-2-7 0,0 0 0,1 0 0,-1 0 0,1 0 0,-1 0 0,1 0 0,0 0 0,0-1 0,0 0 0,0 1 0,0-1 0,6 1 0,24 6-85,1-1 0,1-2-1,-1-2 1,1-1 0,47-3 0,-35 1-563,39-3-1904,-9-13-2281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2.025"/>
    </inkml:context>
    <inkml:brush xml:id="br0">
      <inkml:brushProperty name="width" value="0.05" units="cm"/>
      <inkml:brushProperty name="height" value="0.05" units="cm"/>
      <inkml:brushProperty name="color" value="#004F8B"/>
    </inkml:brush>
  </inkml:definitions>
  <inkml:trace contextRef="#ctx0" brushRef="#br0">130 1 10277,'0'0'10562,"2"3"-10210,9 16-320,-1-1 0,-1 2 0,-1-1 0,-1 1-1,5 22 1,3 6 49,-4-16-260,-2-1 0,-1 2 0,-2-1-1,-1 1 1,2 65 0,-10-103 171,0 1-1,0-1 1,0 1-1,-1 0 1,0 0-1,1 0 1,-1 1-1,-1-1 1,1 1-1,0 0 1,-9-5 0,7 5 2,-5-5 11,0 1 1,-1 0-1,0 1 0,-17-6 0,26 10 7,0 1-1,0 0 1,0 0 0,0 1-1,0-1 1,0 1-1,0-1 1,0 1-1,0 0 1,0 0-1,-1 0 1,1 1-1,0-1 1,0 1 0,0 0-1,0 0 1,0 0-1,0 0 1,0 0-1,1 0 1,-1 1-1,0 0 1,1-1 0,-5 5-1,3-2-10,0 0 0,1 1 0,-1 0 0,1-1 0,0 1 0,0 0 0,1 1 0,0-1 0,0 0 0,0 1 0,0-1 0,1 1 0,0 0 0,0-1 0,0 1 0,1 0 0,0 0 0,0-1 0,1 1 0,1 7 0,-2-12-18,1 1-1,0-1 0,0 0 0,0 1 0,0-1 0,0 0 0,0 0 0,1 0 1,-1 0-1,0 0 0,1 0 0,-1 0 0,0 0 0,1 0 0,-1-1 0,1 1 1,-1-1-1,1 1 0,0-1 0,-1 0 0,1 1 0,2-1 0,44 2-843,-38-2 533,21 1-895,0-1 0,0-2 0,0-1 0,-1-1 0,1-2 0,-1-1 0,32-12 1,17-13-7372</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2.422"/>
    </inkml:context>
    <inkml:brush xml:id="br0">
      <inkml:brushProperty name="width" value="0.05" units="cm"/>
      <inkml:brushProperty name="height" value="0.05" units="cm"/>
      <inkml:brushProperty name="color" value="#004F8B"/>
    </inkml:brush>
  </inkml:definitions>
  <inkml:trace contextRef="#ctx0" brushRef="#br0">167 1 2257,'0'0'15431,"-21"1"-15193,-68 7-185,86-7-55,0-1 0,1 1-1,-1-1 1,1 1 0,-1 0 0,0 0 0,1 0 0,0 0 0,-1 1 0,1-1-1,0 1 1,0-1 0,0 1 0,0 0 0,0 0 0,0-1 0,0 2-1,0-1 1,1 0 0,-1 0 0,1 0 0,0 1 0,-1-1 0,1 1 0,0-1-1,1 1 1,-1-1 0,0 1 0,1 0 0,-1-1 0,1 1 0,0 0-1,0-1 1,0 6 0,0-8-39,1 1 0,-1 0 0,0-1 0,0 1 0,0-1 0,0 1 0,0-1 0,1 1 0,-1-1 0,0 1 0,0-1-1,1 1 1,-1-1 0,0 0 0,1 1 0,-1-1 0,1 1 0,-1-1 0,0 0 0,1 1 0,-1-1 0,1 0 0,-1 1 0,1-1 0,-1 0 0,1 0-1,-1 0 1,1 1 0,-1-1 0,1 0 0,-1 0 0,2 0 0,21 0-342,-16 0 243,66-7-240,-52 4 438,0 1 0,32 1 0,-47 1 6,0 0 0,-1 1 0,1 0 0,0 0 0,-1 1 0,1 0-1,-1 0 1,1 0 0,-1 0 0,0 1 0,0 0 0,0 0-1,8 7 1,-6-3 105,1 1 0,-1 0-1,-1 0 1,1 0-1,-1 1 1,-1 0 0,0 1-1,0-1 1,-1 1-1,0 0 1,0 0 0,1 10-1,0 7-20,-1-1 0,-1 1-1,-1 41 1,-3-61-126,1 1-1,-1-1 1,0 0-1,0 0 1,-1 0 0,1 0-1,-2-1 1,1 1 0,-1 0-1,0-1 1,0 0 0,-1 1-1,0-1 1,0-1 0,-1 1-1,1-1 1,-10 9-1,7-8 58,-1 0-1,0-1 1,0 0-1,0 0 0,-1-1 1,1 0-1,-1 0 1,0-1-1,-1 0 0,1-1 1,0 0-1,-18 2 1,25-4 31,0 0 0,-1 0 0,1 0 0,0 0 0,0 0 0,-1-1 0,1 1 1,0-1-1,0 1 0,0-1 0,0 0 0,0 0 0,-1 0 0,1 0 0,1 0 1,-1 0-1,0-1 0,0 1 0,0-1 0,-2-2 0,2 0-31,-1 1 0,1-1-1,-1 0 1,1 0 0,1 0 0,-1-1-1,1 1 1,-1 0 0,0-9-1,0-2-65,1 0 0,0 0 0,1-1 0,1 1 0,4-22 0,-1 24-39,0 0 0,1 0-1,0 0 1,1 1 0,1 0 0,0 0 0,0 1 0,1-1-1,1 2 1,0-1 0,0 1 0,12-9 0,20-17-1160,71-48-1,-108 82 1088,66-45-3025,-17 15-1769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2.832"/>
    </inkml:context>
    <inkml:brush xml:id="br0">
      <inkml:brushProperty name="width" value="0.05" units="cm"/>
      <inkml:brushProperty name="height" value="0.05" units="cm"/>
      <inkml:brushProperty name="color" value="#004F8B"/>
    </inkml:brush>
  </inkml:definitions>
  <inkml:trace contextRef="#ctx0" brushRef="#br0">1 296 16039,'0'0'2161,"10"-21"-1200,-2 4-831,3-5-30,0 1 1,2 0-1,0 0 1,18-20-1,-24 34-56,-1 0 0,0 0 0,0 0-1,-1-1 1,0 0 0,0-1 0,-1 1 0,0-1 0,0 0-1,-1 1 1,0-2 0,-1 1 0,2-12 0,-5 20-18,0 0 1,1 1 0,-1 0-1,0-1 1,0 1-1,0 0 1,0-1 0,0 1-1,0 0 1,-1 0-1,1 0 1,0 0 0,0 0-1,0 0 1,0 0-1,0 0 1,0 0 0,-1 1-1,-1-1 24,-3 0-44,1 1 0,-1 0 0,0 0 1,1 0-1,-1 1 0,1 0 0,0 0 1,0 0-1,-1 0 0,2 1 1,-1 0-1,0 0 0,0 1 0,1-1 1,0 1-1,0 0 0,0 0 0,0 0 1,0 1-1,1-1 0,0 1 1,0 0-1,-3 7 0,2-3-8,0 0-1,0 1 1,1 0 0,1-1-1,0 1 1,0 0 0,1 0-1,0 0 1,0 1 0,1-1-1,1 0 1,2 17 0,-2-26-7,-1 0-1,1 1 1,-1-1 0,1 0 0,0 1 0,0-1 0,-1 0 0,1 0 0,0 0 0,0 0-1,0 0 1,0 0 0,1 0 0,-1 0 0,0 0 0,0 0 0,1 0 0,-1-1 0,0 1-1,1 0 1,-1-1 0,0 0 0,1 1 0,-1-1 0,1 0 0,1 1 0,45 1-320,-37-3 189,3 1 82,1 0 1,-1-2-1,1 0 1,-1 0-1,0-2 1,0 1 0,0-2-1,-1 0 1,0-1-1,1 0 1,-2 0-1,1-2 1,-1 0 0,0 0-1,-1-1 1,11-10-1,14-14 46,-17 15 0,1 1 1,24-17-1,-37 30 18,-1 0 1,0 1-1,1 0 0,0 0 1,0 0-1,-1 1 0,2 0 0,-1 0 1,0 1-1,0-1 0,0 2 1,10-1-1,-16 2 2,1-1 0,0 1 0,0-1 0,0 1 0,-1 0 0,1 0 0,0 0 0,-1 0 0,1 0 1,-1 0-1,1 0 0,-1 0 0,0 1 0,1-1 0,-1 1 0,0-1 0,0 1 0,0-1 0,0 1 0,0 0 0,0-1 0,-1 1 0,1 0 0,-1 0 1,1-1-1,-1 1 0,1 0 0,-1 3 0,5 57 244,-5-60-239,0 3-4,0 0-1,-1 0 1,1 0 0,-1 0 0,0 0-1,-1-1 1,1 1 0,-1 0 0,0-1-1,0 1 1,0-1 0,-1 0 0,1 0 0,-1 0-1,0 0 1,0 0 0,-1 0 0,1-1-1,-1 0 1,0 0 0,0 0 0,0 0-1,0 0 1,0-1 0,0 0 0,-1 1-1,1-2 1,-1 1 0,0-1 0,1 1 0,-1-1-1,0 0 1,0-1 0,-5 1 0,9-2-150,1 1 1,-1-1 0,1 1-1,-1-1 1,1 1-1,0-1 1,-1 0 0,1 1-1,0-1 1,-1 1 0,1-1-1,0 0 1,0 1-1,0-1 1,0 0 0,0 1-1,-1-1 1,1 0 0,0 1-1,0-1 1,1 0 0,-1 0-1,0 1 1,0-1-1,0 0 1,0 1 0,1-1-1,-1 0 1,0 1 0,1-2-1,9-11-8135</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3.183"/>
    </inkml:context>
    <inkml:brush xml:id="br0">
      <inkml:brushProperty name="width" value="0.05" units="cm"/>
      <inkml:brushProperty name="height" value="0.05" units="cm"/>
      <inkml:brushProperty name="color" value="#004F8B"/>
    </inkml:brush>
  </inkml:definitions>
  <inkml:trace contextRef="#ctx0" brushRef="#br0">187 1 15095,'0'0'3730,"0"95"-2434,-8-50-655,-1 1-321,1 5-320,-21-1 0,-21-9-1393,-32-6-17544</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4.034"/>
    </inkml:context>
    <inkml:brush xml:id="br0">
      <inkml:brushProperty name="width" value="0.05" units="cm"/>
      <inkml:brushProperty name="height" value="0.05" units="cm"/>
      <inkml:brushProperty name="color" value="#004F8B"/>
    </inkml:brush>
  </inkml:definitions>
  <inkml:trace contextRef="#ctx0" brushRef="#br0">0 0 11877,'0'0'7953,"0"3"-7670,2 12-269,1 0 0,0 0 0,1 0-1,1 0 1,0 0 0,1-1 0,0 0 0,2 0-1,13 20 1,1 4 24,8 19-96,66 132 231,-87-169-365,-1-1-1,-1 1 1,-1 1-1,-1-1 1,-1 1-1,3 41 1,-19-249 1101,11 166-872,2 0 0,0 0 0,1 1 0,1-1-1,9-30 1,-10 45-35,0-1-1,1 2 1,0-1-1,0 0 1,0 0-1,1 1 1,0 0-1,0 0 1,0 0 0,0 0-1,1 1 1,0-1-1,0 1 1,0 0-1,0 1 1,1-1-1,-1 1 1,1 0-1,0 1 1,0-1 0,0 1-1,8-1 1,-5 0-12,1 1-1,-1 1 1,1 0 0,-1 0 0,1 1 0,0 0 0,13 3 0,-20-3 1,0 0 0,0 1 0,-1 0 0,1-1 0,0 1 0,-1 0 0,1 1-1,-1-1 1,1 0 0,-1 1 0,1-1 0,-1 1 0,0 0 0,0 0 0,0-1 0,0 2 0,0-1-1,0 0 1,-1 0 0,1 0 0,-1 1 0,0-1 0,1 1 0,-1-1 0,0 1 0,0 0 0,-1-1 0,2 6-1,-2-4-81,0 0 0,0 0 0,0 0-1,0 0 1,-1 0 0,1-1-1,-1 1 1,0 0 0,0 0 0,-1 0-1,1 0 1,-1-1 0,0 1-1,0-1 1,0 1 0,0-1 0,0 0-1,-1 0 1,0 0 0,1 0-1,-1 0 1,0-1 0,-1 1-1,1-1 1,0 0 0,-1 0 0,-6 3-1,-11 5-514,0-2-1,-1 0 1,-40 9-1,29-9-1128,2 0-2398</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4.414"/>
    </inkml:context>
    <inkml:brush xml:id="br0">
      <inkml:brushProperty name="width" value="0.05" units="cm"/>
      <inkml:brushProperty name="height" value="0.05" units="cm"/>
      <inkml:brushProperty name="color" value="#004F8B"/>
    </inkml:brush>
  </inkml:definitions>
  <inkml:trace contextRef="#ctx0" brushRef="#br0">215 1 14439,'0'0'5538,"-31"10"-5434,-95 36-66,120-44-35,1 0 0,0 1 0,0-1 0,1 1 0,-1 0 0,-8 7 0,2 11-68,8-12-86,3-9 109,0 0-1,0 1 1,0-1 0,0 0 0,-1 0 0,1 0-1,0 1 1,0-1 0,0 0 0,0 0 0,0 1-1,0-1 1,0 0 0,0 0 0,0 1 0,0-1-1,0 0 1,0 0 0,0 0 0,1 1 0,-1-1-1,0 0 1,0 0 0,0 1 0,0-1-1,0 0 1,0 0 0,0 0 0,1 0 0,-1 1-1,0-1 1,0 0 0,0 0 0,1 0 0,-1 0-1,0 1 1,0-1 0,0 0 0,1 0 0,-1 0-1,0 0 1,0 0 0,0 0 0,1 0 0,-1 0-1,0 0 1,0 0 0,1 0 0,-1 0 0,1 0-1,15 0-327,-11-1 86,15-2 57,1-1 0,-1-1 0,0-1-1,-1-1 1,0-1 0,20-10 0,-20 9 441,-17 9-116,0-1 0,1 0 0,-1 1 0,0-1 0,1 1 0,-1 0 0,1 0 0,-1 0 0,0 0 0,1 0 0,-1 1 1,1-1-1,-1 1 0,0-1 0,1 1 0,-1 0 0,0 0 0,0 0 0,0 0 0,0 0 0,1 1 0,1 1 0,47 44 650,-14-12-521,-32-32-390,1-1-1,0 1 1,0-1 0,0 0-1,0-1 1,0 1-1,0-1 1,1 0-1,-1-1 1,0 0-1,1 0 1,-1 0 0,0 0-1,1-1 1,-1 0-1,0-1 1,0 1-1,11-6 1,13-14-4546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6.602"/>
    </inkml:context>
    <inkml:brush xml:id="br0">
      <inkml:brushProperty name="width" value="0.05" units="cm"/>
      <inkml:brushProperty name="height" value="0.05" units="cm"/>
      <inkml:brushProperty name="color" value="#004F8B"/>
    </inkml:brush>
  </inkml:definitions>
  <inkml:trace contextRef="#ctx0" brushRef="#br0">40 135 13830,'0'0'9223,"-7"-2"-8908,-17-2 1,15 0-176,24 2-81,227-22-374,-82 6 150,-147 17 152,0 0-1,0 1 1,0 0 0,0 1 0,0 0 0,0 1 0,-1 1 0,1 0 0,24 10 0,-29-9-2,1 1 1,-1 0 0,1 1 0,-2-1 0,1 2 0,-1-1 0,1 1 0,-2 0 0,1 1 0,-1-1 0,0 1 0,-1 1 0,7 13 0,-7-11 10,-1 1 0,0 0 0,-1 0 0,0 0 0,-1 0 0,-1 1 0,1-1 0,-2 0 0,-1 19 0,1-18-12,-6-19 424,0-5-373,1 1 1,0-1 0,0 0-1,1-1 1,1 1-1,0-1 1,1 0 0,0 1-1,0-1 1,1 0 0,1 0-1,0 0 1,1 0-1,0 0 1,1 0 0,4-16-1,-1 20-82,0 0 0,0 0 0,1 0-1,0 1 1,1 0 0,-1 0 0,1 1-1,1 0 1,-1 0 0,1 1 0,0-1-1,0 2 1,0-1 0,13-4 0,-3 2-175,1 0 1,0 1 0,1 1 0,-1 0 0,1 2-1,20-2 1,-25 4 106,-8 0 67,0 1 0,0-1 0,0 1 0,0 1 0,12 1 0,-17-1 45,-1-1-1,0 1 0,1-1 0,-1 1 0,1-1 0,-1 1 0,0 0 0,0 0 0,1 0 0,-1 0 0,0 0 0,0 0 1,0 0-1,0 0 0,0 0 0,0 1 0,0-1 0,-1 0 0,1 0 0,0 1 0,-1-1 0,1 1 0,-1-1 0,1 1 0,-1-1 1,0 0-1,0 1 0,1-1 0,-1 1 0,0-1 0,-1 3 0,1 3 10,0-1 1,0 1-1,-1-1 1,0 1-1,0-1 1,-1 1-1,0-1 1,0 0-1,0 0 0,-4 7 1,-2-1 113,-1 0 1,0 0-1,-14 13 0,16-18-61,4-3-27,-35 42 243,35-43-261,0 0 1,1 1-1,0-1 0,0 1 0,0 0 0,0 0 1,1 0-1,-1 0 0,1 0 0,0 0 0,0 4 1,10-7 27,3-2-43,1 0 0,0-1-1,-1 0 1,1-1 0,-1 0 0,0-1-1,0 0 1,0-1 0,0-1 0,-1 1-1,16-12 1,-20 12 5,0 0-1,-1 0 1,1-1-1,-1 0 1,0 0 0,0-1-1,-1 0 1,0 0-1,0 0 1,0 0 0,-1-1-1,0 0 1,-1 0 0,0 0-1,0 0 1,-1 0-1,0-1 1,2-13 0,-2-4 405,-2 53-87,-1 12-352,0-18 34,0-13 3,1-1 0,0 1 1,0-1-1,1 1 0,1 9 0,-1-15-14,-1 0 0,1-1 0,0 1-1,0 0 1,-1-1 0,1 1 0,0 0 0,1-1 0,-1 1-1,0-1 1,0 0 0,0 1 0,1-1 0,-1 0 0,1 0-1,-1 0 1,1 0 0,-1 0 0,1 0 0,0 0 0,-1-1-1,1 1 1,0 0 0,0-1 0,0 0 0,2 1 0,11 1-212,1 0 0,-1-1 0,1-1 0,0-1 0,-1 0 0,1-1 1,-1 0-1,0-2 0,20-6 0,-28 8 275,1-1 1,-1 0-1,0-1 0,0 1 1,-1-1-1,1-1 0,-1 1 1,0-1-1,0 0 0,-1-1 1,1 1-1,-1-1 0,0 0 0,-1 0 1,1-1-1,-1 1 0,0-1 1,-1 0-1,0 0 0,3-11 1,-7 34 320,0-1 1,1 1 0,1 19-1,1 8-351,3-26-52,-2-5-3056</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4.769"/>
    </inkml:context>
    <inkml:brush xml:id="br0">
      <inkml:brushProperty name="width" value="0.05" units="cm"/>
      <inkml:brushProperty name="height" value="0.05" units="cm"/>
      <inkml:brushProperty name="color" value="#004F8B"/>
    </inkml:brush>
  </inkml:definitions>
  <inkml:trace contextRef="#ctx0" brushRef="#br0">108 73 10565,'0'0'10453,"0"-72"-10453,4 109-32,13 11 32,-1 8 96,1-4 16,4 1-112,-5-3 0,-3-7-176,-5-10-1297,-8-10-3041</inkml:trace>
  <inkml:trace contextRef="#ctx0" brushRef="#br0" timeOffset="1">0 232 3378,'0'0'17544,"162"-47"-17592,-79 47-257,-13 0-223,1 0-1585,-18 0-1472,-11 8-9077</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5.816"/>
    </inkml:context>
    <inkml:brush xml:id="br0">
      <inkml:brushProperty name="width" value="0.05" units="cm"/>
      <inkml:brushProperty name="height" value="0.05" units="cm"/>
      <inkml:brushProperty name="color" value="#004F8B"/>
    </inkml:brush>
  </inkml:definitions>
  <inkml:trace contextRef="#ctx0" brushRef="#br0">255 221 10421,'0'0'8622,"-5"4"-8419,-17 11-149,16-10-105,6-5 29,-2-18 95,0 16-63,1-1 0,-1 1 1,0 0-1,-1 0 1,1 0-1,0 1 1,-1-1-1,1 1 1,-1-1-1,1 1 1,-1 0-1,1-1 1,-1 2-1,0-1 1,0 0-1,0 0 1,-5 0-1,-53-4 206,55 5-199,-12-1 85,11 1-52,-1-1 0,1 1-1,0 0 1,-1 1 0,-9 1 0,16-1-43,-1-1 0,0 1 1,1 0-1,-1-1 0,1 1 1,0 0-1,-1 0 0,1 0 1,0 0-1,-1 0 0,1 0 1,0 0-1,0 0 1,0 0-1,0 1 0,0-1 1,0 0-1,0 1 0,0-1 1,1 1-1,-1-1 0,0 1 1,1-1-1,0 1 0,-1-1 1,1 1-1,0 0 0,-1 2 1,1 5 38,-1 0-2,0 0 0,0 0 1,1 0-1,1 0 0,-1 0 0,4 11 0,-3-17-46,0 0 0,0 0 0,0-1 0,1 1 0,-1 0 0,1-1-1,0 1 1,-1-1 0,1 0 0,0 0 0,1 0 0,-1 0-1,0 0 1,1 0 0,-1 0 0,1-1 0,-1 1 0,1-1 0,0 0-1,-1 0 1,1 0 0,0 0 0,4 1 0,7 1-8,1 0 1,0 0-1,0-2 1,0 1-1,0-2 1,0 0-1,0-1 1,0-1-1,25-5 1,-34 5-9,0 1-1,1-1 1,-1-1 0,0 1 0,0-1 0,0 0 0,-1-1 0,1 1 0,-1-1 0,1 0 0,-1-1 0,-1 1 0,1-1 0,-1 0 0,1 0 0,-1 0-1,-1-1 1,1 1 0,-1-1 0,0 0 0,0 0 0,-1 0 0,0 0 0,2-8 0,0-9 15,-2 0 1,0 0-1,-3-36 1,0 17 39,1 37 49,0 0 0,0 0 0,0 0 0,-1 0 0,0 0 0,0 0 0,0 0 0,-1 0 0,0 1 0,1-1 0,-2 0 1,1 1-1,0 0 0,-6-8 0,8 12-74,-1 0 0,1 0 0,0-1 0,0 1 0,0 0 0,0 0 0,-1 0 1,1 0-1,0 0 0,0 0 0,0 0 0,0 0 0,-1 0 0,1 0 0,0 0 0,0 0 0,0 0 1,-1 0-1,1 0 0,0 0 0,0 0 0,0 0 0,-1 0 0,1 0 0,0 0 0,0 0 0,0 0 1,-1 0-1,1 0 0,0 0 0,0 0 0,0 0 0,0 0 0,-1 1 0,1-1 0,0 0 0,0 0 1,0 0-1,0 0 0,0 0 0,0 1 0,-1-1 0,1 0 0,0 0 0,0 0 0,0 1 0,0-1 1,0 0-1,0 0 0,0 0 0,0 0 0,0 1 0,0-1 0,0 0 0,0 0 0,0 0 0,0 1 1,0-1-1,0 0 0,0 0 0,0 0 0,0 1 0,0-1 0,0 0 0,1 0 0,-3 18-53,-1 74 39,1-47-22,1 0-1,2-1 0,12 73 0,-12-111-119,0-1 0,1 1 1,-1-1-1,1 0 0,0 0 0,1 0 0,-1 0 0,1 0 1,3 4-1,-4-7 62,-1-1 1,0 0-1,1 0 0,-1 0 1,1 0-1,-1 0 0,1 0 1,0-1-1,-1 1 0,1 0 1,0-1-1,-1 1 0,1-1 1,0 0-1,0 1 0,-1-1 1,1 0-1,0 0 1,0 0-1,0-1 0,-1 1 1,1 0-1,0-1 0,-1 1 1,1-1-1,0 1 0,-1-1 1,1 0-1,0 0 0,-1 1 1,1-1-1,1-2 1,4-3 43,0 1 1,-1-1-1,0 0 1,0-1-1,-1 0 1,0 1 0,0-2-1,0 1 1,-1 0-1,0-1 1,-1 0 0,5-15-1,-3 11 360,0 1-1,0-1 0,1 1 1,12-17-1,-17 27-282,0 0 1,0 1-1,-1-1 1,1 0-1,0 0 0,0 1 1,0-1-1,0 1 1,0-1-1,0 1 0,1-1 1,-1 1-1,0 0 1,0-1-1,0 1 1,0 0-1,0 0 0,0 0 1,1 0-1,-1 0 1,0 0-1,0 0 0,0 0 1,0 0-1,0 1 1,1-1-1,-1 0 0,0 1 1,0-1-1,0 1 1,0-1-1,0 1 0,0 0 1,0-1-1,0 1 1,-1 0-1,1 0 0,0 0 1,0-1-1,0 1 1,-1 0-1,1 1 0,35 48 96,-31-41 16,-2-5-158,0-1 1,0 1 0,0-1 0,0 0 0,1 0-1,0 0 1,-1 0 0,1-1 0,0 1-1,0-1 1,0 0 0,0 0 0,0-1-1,1 1 1,-1-1 0,1 0 0,-1 0 0,1 0-1,-1-1 1,1 0 0,-1 1 0,1-2-1,-1 1 1,1 0 0,0-1 0,-1 0 0,0 0-1,1 0 1,-1-1 0,0 0 0,1 1-1,-1-1 1,0-1 0,0 1 0,-1-1 0,1 1-1,0-1 1,-1 0 0,0 0 0,0-1-1,0 1 1,0-1 0,0 1 0,0-1 0,-1 0-1,0 0 1,0 0 0,0 0 0,0-1-1,-1 1 1,0 0 0,0-1 0,1-6-1,-1-33-75,-3 43 79,1 1 0,-1 1 0,1-1 1,-1 0-1,0 0 0,1 1 0,-1-1 0,1 0 0,-1 1 1,1 0-1,-1-1 0,1 1 0,-1 0 0,1 0 1,0 0-1,-1 0 0,0 1 0,-1 3-4,1-1-1,0 1 1,0 0-1,0 0 1,1 0-1,0 0 1,0 0-1,0 1 1,0-1-1,1 0 1,0 0-1,0 1 1,2 9-1,-1 6 6,-1-19-15,0 0-1,0 1 1,1-1-1,-1 0 1,1 0-1,0 0 1,0 1-1,0-1 1,0 0-1,0 0 0,0 0 1,0 0-1,1-1 1,-1 1-1,1 0 1,-1 0-1,1-1 1,0 1-1,0-1 1,0 0-1,-1 1 1,1-1-1,0 0 0,1 0 1,-1 0-1,0 0 1,0-1-1,0 1 1,1 0-1,-1-1 1,4 1-1,8 1-358,0-1 0,0 0 0,25-1 0,-32-2 371,-1 0 0,1 0-1,-1-1 1,0 0 0,0 0-1,0 0 1,0-1 0,0 1 0,-1-1-1,0-1 1,0 1 0,0-1-1,7-8 1,9-8-1,-8 10 28,12-12-2,1 2 0,37-24-1,-56 41 44,-1 0-1,1 0 1,0 1 0,0 0-1,0 0 1,0 1-1,0 0 1,1 0-1,-1 1 1,1-1 0,-1 2-1,1-1 1,-1 1-1,1 0 1,-1 1-1,10 1 1,-14-1-57,0 1 1,-1-1-1,1 1 0,-1 0 1,0 0-1,1 0 0,-1 0 1,0 0-1,0 0 0,-1 1 1,1-1-1,0 1 0,-1-1 1,1 1-1,-1 0 0,0-1 1,0 1-1,0 0 1,0 0-1,1 5 0,0 4 2,1-1-1,-2 1 0,1 20 1,-1-25 11,-1 0 0,0 1 0,-1-1 0,1 0 0,-1 0 0,-1 0 0,-3 12 0,2-15-10,1 0 0,-1 0 0,0 0 0,0-1 0,-1 1 0,1-1 0,-1 0 0,1 0 0,-1 0 0,0-1 0,0 1 1,-1-1-1,1 0 0,-8 3 0,11-4-89,20-15-3274,12-2-1675</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6.511"/>
    </inkml:context>
    <inkml:brush xml:id="br0">
      <inkml:brushProperty name="width" value="0.05" units="cm"/>
      <inkml:brushProperty name="height" value="0.05" units="cm"/>
      <inkml:brushProperty name="color" value="#004F8B"/>
    </inkml:brush>
  </inkml:definitions>
  <inkml:trace contextRef="#ctx0" brushRef="#br0">39 290 15815,'0'0'5763,"11"-16"-5619,105-129-136,-107 136-84,-1 0 1,0-1-1,9-17 1,-15 24 58,0 0 1,-1-1-1,1 0 0,-1 1 1,1-1-1,-1 0 0,0 0 1,0 0-1,-1 0 0,1 0 1,-1 0-1,0 0 1,0 0-1,-1 0 0,0-4 1,0 7 16,1 0 1,-1 1 0,0-1 0,0 0 0,0 1-1,0-1 1,0 0 0,0 1 0,0 0-1,0-1 1,-1 1 0,1-1 0,0 1-1,0 0 1,0 0 0,0 0 0,-1 0 0,1 0-1,0 0 1,0 0 0,0 0 0,0 0-1,-1 0 1,0 1 0,-5-1 1,-1 1-6,0 0 0,0 0 0,-1 0 0,1 1 0,0 0 0,1 0 0,-1 1 0,0 0 0,1 1 0,-1 0 0,1 0 0,0 0 0,1 1 0,-1 0 0,1 0 0,0 1 0,0-1 0,0 2 0,1-1 0,0 0 0,0 1 0,1 0 0,0 0 0,0 0 0,0 1 0,1-1 0,0 1 0,1 0 0,0 0 0,0 0 0,1 0 0,0 0 0,0 0 0,0 1 0,1-1 0,1 0 0,2 14 0,-2-18 3,0 0 0,1 0 0,-1 0 0,1 0-1,0 0 1,1-1 0,-1 1 0,0-1 0,1 1 0,0-1 0,0 0 0,0 0-1,0 0 1,1-1 0,-1 1 0,1-1 0,-1 0 0,1 0 0,0 0 0,0 0 0,0 0-1,0-1 1,8 2 0,10 2-7,1 0 1,0-1-1,25 0 0,-40-3 5,61 4-403,91-5 1,-131-2-397,0-1-1,0-2 1,-1 0 0,1-3 0,48-17 0,-6-10-4123</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6.917"/>
    </inkml:context>
    <inkml:brush xml:id="br0">
      <inkml:brushProperty name="width" value="0.05" units="cm"/>
      <inkml:brushProperty name="height" value="0.05" units="cm"/>
      <inkml:brushProperty name="color" value="#004F8B"/>
    </inkml:brush>
  </inkml:definitions>
  <inkml:trace contextRef="#ctx0" brushRef="#br0">113 8 15415,'0'0'6595,"-5"-3"-6502,5 2-93,-1 1 0,1-1 0,-1 1 0,1 0 0,0-1-1,-1 1 1,1 0 0,-1 0 0,1-1 0,-1 1 0,1 0 0,-1 0-1,1 0 1,-1-1 0,0 1 0,1 0 0,-1 0 0,1 0-1,-1 0 1,1 0 0,-1 0 0,1 0 0,-1 0 0,1 1-1,-1-1 1,1 0 0,-1 0 0,0 0 0,1 0 0,0 1-1,-1-1 1,1 0 0,-1 1 0,0-1 0,-7 24 28,8 55 88,2-42-49,-1-21-51,1 1-1,1 0 1,0-1 0,2 1-1,-1-1 1,2 0 0,0-1-1,1 1 1,10 14 0,23 62-8,-25-36 8,-13-26-1359,-7-6-3762</inkml:trace>
  <inkml:trace contextRef="#ctx0" brushRef="#br0" timeOffset="1">1 366 15095,'0'0'6115,"62"-58"-6131,21 53-16,12 3-673,1 2-431,-1 0-945,-16 0-1169,-9 0-5714</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7.302"/>
    </inkml:context>
    <inkml:brush xml:id="br0">
      <inkml:brushProperty name="width" value="0.05" units="cm"/>
      <inkml:brushProperty name="height" value="0.05" units="cm"/>
      <inkml:brushProperty name="color" value="#004F8B"/>
    </inkml:brush>
  </inkml:definitions>
  <inkml:trace contextRef="#ctx0" brushRef="#br0">225 0 12182,'0'0'7776,"-1"4"-7450,0 0-377,-1 5 457,2-24 90,-19 15-248,10 0-230,-1 1 1,1 0-1,-1 1 0,1 0 0,0 0 1,-1 1-1,1 1 0,1-1 0,-1 1 1,0 1-1,1-1 0,0 2 0,-11 8 1,13-10-10,1 1 0,0 0 1,0 0-1,0 1 1,0 0-1,1-1 1,0 2-1,0-1 1,1 0-1,0 1 0,0-1 1,0 1-1,1 0 1,0 0-1,0 0 1,1 0-1,0 0 1,-1 10-1,2-11-10,0 1 1,0-1-1,0 0 1,1 0-1,0 0 1,0 0-1,0 0 1,3 7-1,-2-11 0,0 1 0,-1-1 0,1 0-1,0 0 1,0 0 0,0 0 0,0 0-1,1 0 1,-1-1 0,0 1 0,1-1 0,0 1-1,-1-1 1,1 0 0,-1 0 0,1 0-1,0-1 1,0 1 0,4 0 0,26 4-201,0-2 0,1 0 0,-1-3 0,1-1 0,33-5 0,-54 4-576,-1 0-1,1-1 0,0-1 1,-1 0-1,0-1 1,20-10-1,7-11-7017</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7.663"/>
    </inkml:context>
    <inkml:brush xml:id="br0">
      <inkml:brushProperty name="width" value="0.05" units="cm"/>
      <inkml:brushProperty name="height" value="0.05" units="cm"/>
      <inkml:brushProperty name="color" value="#004F8B"/>
    </inkml:brush>
  </inkml:definitions>
  <inkml:trace contextRef="#ctx0" brushRef="#br0">1 11 15623,'0'0'9348,"0"-5"-8979,0-1-5124</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28.039"/>
    </inkml:context>
    <inkml:brush xml:id="br0">
      <inkml:brushProperty name="width" value="0.05" units="cm"/>
      <inkml:brushProperty name="height" value="0.05" units="cm"/>
      <inkml:brushProperty name="color" value="#004F8B"/>
    </inkml:brush>
  </inkml:definitions>
  <inkml:trace contextRef="#ctx0" brushRef="#br0">129 1 16904,'0'0'6008,"14"17"-5931,140 189 107,-138-181-170,0 1 1,-2 1 0,-1 0 0,-1 1-1,-2 0 1,0 1 0,7 41 0,-13-40-7,-1 1 0,-2-1 0,-4 51 0,1-64-4,0 1-1,-2-1 1,0 0-1,-1 0 1,0-1 0,-2 1-1,-13 25 1,3-15-5,-1-1 0,0-1 0,-2 0 1,-36 33-1,39-42-3,0-2 1,-1 0-1,0-1 1,-1-1-1,0 0 1,-1-2-1,-29 11 1,48-20-37,-1 0-1,1-1 1,0 1-1,-1-1 1,1 0-1,-1 1 1,1-1 0,0 0-1,-1 0 1,1 0-1,-1 0 1,1 0-1,0 0 1,-1 0 0,1-1-1,-1 1 1,1 0-1,0-1 1,-3 0 0,3-1-349,-1 1 1,1-1 0,-1 0 0,1 1 0,0-1 0,-1 0 0,1 0 0,0 0 0,0 0 0,1 0 0,-1 0 0,-1-4 0,-7-29-12965</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1.188"/>
    </inkml:context>
    <inkml:brush xml:id="br0">
      <inkml:brushProperty name="width" value="0.05" units="cm"/>
      <inkml:brushProperty name="height" value="0.05" units="cm"/>
      <inkml:brushProperty name="color" value="#004F8B"/>
    </inkml:brush>
  </inkml:definitions>
  <inkml:trace contextRef="#ctx0" brushRef="#br0">0 1 13798,'0'0'3778,"9"29"-3778,-9 1 64,4 8-16,4 6-48,-8 3 96,4 1-96,-4 3-208,4 3-1297,1 0-2064</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1.554"/>
    </inkml:context>
    <inkml:brush xml:id="br0">
      <inkml:brushProperty name="width" value="0.05" units="cm"/>
      <inkml:brushProperty name="height" value="0.05" units="cm"/>
      <inkml:brushProperty name="color" value="#004F8B"/>
    </inkml:brush>
  </inkml:definitions>
  <inkml:trace contextRef="#ctx0" brushRef="#br0">5 1 11189,'0'0'4562,"0"102"-3329,0-72-737,0 2-320,13 1-176,7 3 0,-3 1-512,-5 0-1425,-8-1-2193</inkml:trace>
  <inkml:trace contextRef="#ctx0" brushRef="#br0" timeOffset="1">113 830 12005,'0'0'4146,"-79"108"-3617,63-82-385,3 4-144,9 9-673,4 6-2320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1.899"/>
    </inkml:context>
    <inkml:brush xml:id="br0">
      <inkml:brushProperty name="width" value="0.05" units="cm"/>
      <inkml:brushProperty name="height" value="0.05" units="cm"/>
      <inkml:brushProperty name="color" value="#004F8B"/>
    </inkml:brush>
  </inkml:definitions>
  <inkml:trace contextRef="#ctx0" brushRef="#br0">1 1 13254,'0'0'2673,"21"101"-1936,-17-72-257,4 7-480,0 5-112,-8 2-1857,0 1-3538</inkml:trace>
  <inkml:trace contextRef="#ctx0" brushRef="#br0" timeOffset="1">46 724 5795,'0'0'11701,"0"105"-11493,0-70-208,-8 8-16,-8 7-1953,-5 8-2561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6.949"/>
    </inkml:context>
    <inkml:brush xml:id="br0">
      <inkml:brushProperty name="width" value="0.05" units="cm"/>
      <inkml:brushProperty name="height" value="0.05" units="cm"/>
      <inkml:brushProperty name="color" value="#004F8B"/>
    </inkml:brush>
  </inkml:definitions>
  <inkml:trace contextRef="#ctx0" brushRef="#br0">18 64 20345,'0'0'4274,"-17"-63"-4274,25 63-256,25 0-640,13 7-945,-5 14-1104,-24 7-13207</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2.276"/>
    </inkml:context>
    <inkml:brush xml:id="br0">
      <inkml:brushProperty name="width" value="0.05" units="cm"/>
      <inkml:brushProperty name="height" value="0.05" units="cm"/>
      <inkml:brushProperty name="color" value="#004F8B"/>
    </inkml:brush>
  </inkml:definitions>
  <inkml:trace contextRef="#ctx0" brushRef="#br0">88 1 8228,'0'0'9220,"-29"117"-9220,29-79-416,0 5-2273,0-1-3234</inkml:trace>
  <inkml:trace contextRef="#ctx0" brushRef="#br0" timeOffset="1">59 579 9716,'0'0'1868,"-4"18"-435,-7 36-1104,-22 114 2436,26-110-6459,4-5-4764,6-20 7718,10 12 4570,-9-36-2423,-1 0 0,0 1 1,-1 0-1,0 0 0,1 19 0,-5 0 378,1-15-148,6-32-1550,15-32-2912,-10 29-564,4-18-8438</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3.873"/>
    </inkml:context>
    <inkml:brush xml:id="br0">
      <inkml:brushProperty name="width" value="0.05" units="cm"/>
      <inkml:brushProperty name="height" value="0.05" units="cm"/>
      <inkml:brushProperty name="color" value="#004F8B"/>
    </inkml:brush>
  </inkml:definitions>
  <inkml:trace contextRef="#ctx0" brushRef="#br0">38 328 7523,'0'0'7580,"-18"-3"12,11-2-7239,4-4-353,0-1-1,1 0 1,0 0 0,1 0-1,0 0 1,0 0 0,1 0 0,1 0-1,-1 0 1,2 0 0,-1 0 0,1 0-1,1 0 1,0 1 0,0-1-1,1 1 1,0 0 0,10-17 0,-8 20-10,-1 0 0,1 1 0,0-1 0,1 1 1,-1 0-1,1 1 0,0-1 0,0 1 1,0 1-1,1-1 0,-1 1 0,1 1 0,0-1 1,15-2-1,6 2-53,0 1 0,56 3 0,-29 0 38,19 0-175,96-3-1111,-150 1 1079,0-2-1,0 0 1,-1-1 0,1-1-1,36-15 1,-57 20 81,1 0 1,-1 0-1,1-1 1,-1 1-1,1 0 0,-1 0 1,1 0-1,-1-1 1,1 1-1,-1 0 0,1-1 1,-1 1-1,0 0 1,1-1-1,-1 1 0,1-1 1,-1 1-1,0 0 1,0-1-1,1 1 1,-1-1-1,0 1 0,0-1 1,1 1-1,-1-1 1,0 1-1,0-1 0,0 0 1</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4.242"/>
    </inkml:context>
    <inkml:brush xml:id="br0">
      <inkml:brushProperty name="width" value="0.05" units="cm"/>
      <inkml:brushProperty name="height" value="0.05" units="cm"/>
      <inkml:brushProperty name="color" value="#004F8B"/>
    </inkml:brush>
  </inkml:definitions>
  <inkml:trace contextRef="#ctx0" brushRef="#br0">72 0 15239,'0'0'5760,"-10"25"-5589,-3 1-103,5-12-28,1 1 0,1-1 0,1 1 0,0 0 1,1 0-1,0 1 0,1 0 0,-1 19 0,1 222 460,5-136-7211</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4.639"/>
    </inkml:context>
    <inkml:brush xml:id="br0">
      <inkml:brushProperty name="width" value="0.05" units="cm"/>
      <inkml:brushProperty name="height" value="0.05" units="cm"/>
      <inkml:brushProperty name="color" value="#004F8B"/>
    </inkml:brush>
  </inkml:definitions>
  <inkml:trace contextRef="#ctx0" brushRef="#br0">0 1 672,'0'0'17179,"5"17"-16488,4 18-320,-2 0-1,-2 0 1,2 54 0,-7 53-243,1-142-140,-1 1 0,0-1 0,1 1 0,-1-1 0,1 0 0,-1 1-1,1-1 1,-1 0 0,0 1 0,1-1 0,-1 0 0,1 1 0,0-1 0,-1 0-1,1 0 1,-1 0 0,1 0 0,-1 0 0,1 1 0,-1-1 0,1 0 0,0 0-1,-1 0 1,1 0 0,-1-1 0,1 1 0,-1 0 0,1 0 0,0 0 0,0-1-1,22-3-160,-13-1 100,1 0 0,-1 0 0,0-1 0,0 0 0,0 0 1,-1-1-1,0-1 0,15-16 0,0-4 30,30-46 0,-18 24 142,-36 49-96,0 0 1,1 1-1,-1-1 0,1 0 1,-1 1-1,1-1 1,-1 1-1,1-1 1,-1 1-1,1-1 0,0 1 1,-1-1-1,1 1 1,0-1-1,-1 1 0,1 0 1,0 0-1,0-1 1,-1 1-1,1 0 1,0 0-1,0 0 0,-1 0 1,1 0-1,0 0 1,0 0-1,0 0 1,-1 0-1,1 0 0,0 0 1,0 0-1,-1 1 1,1-1-1,0 0 1,0 0-1,-1 1 0,1-1 1,0 1-1,-1-1 1,1 1-1,-1-1 1,1 1-1,0 0 0,23 32 157,-18-24-142,0-1-59,0 0 0,0 0 0,1 0 0,0-1 0,0 0 0,1 0 0,0-1 0,0 0 0,12 6 0,-18-11 31,1 1-1,0-1 0,0 0 0,-1 0 1,1-1-1,0 1 0,0-1 1,0 1-1,0-1 0,0 0 1,0 0-1,0 0 0,0 0 0,0-1 1,0 1-1,0-1 0,0 0 1,-1 0-1,1 0 0,0 0 0,0 0 1,-1 0-1,1-1 0,-1 0 1,1 1-1,-1-1 0,0 0 0,1 0 1,-1 0-1,0 0 0,-1-1 1,1 1-1,0 0 0,0-1 1,1-3-1,1 0 129,0-1 1,0 1-1,0-1 1,0 0-1,-1-1 1,-1 1-1,1-1 0,-1 1 1,1-10-1,-3 16 307,5 10-151,-3 0-392,1 1 0,0 0 0,1-1 0,0 0 0,0 1 0,1-2-1,0 1 1,1-1 0,0 1 0,0-2 0,1 1 0,0-1 0,0 0 0,1 0-1,0-1 1,0 0 0,13 7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4.982"/>
    </inkml:context>
    <inkml:brush xml:id="br0">
      <inkml:brushProperty name="width" value="0.05" units="cm"/>
      <inkml:brushProperty name="height" value="0.05" units="cm"/>
      <inkml:brushProperty name="color" value="#004F8B"/>
    </inkml:brush>
  </inkml:definitions>
  <inkml:trace contextRef="#ctx0" brushRef="#br0">71 51 9828,'0'0'14151,"-67"-49"-13863,63 48 80,4 17-6947,4 3-3793</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5.355"/>
    </inkml:context>
    <inkml:brush xml:id="br0">
      <inkml:brushProperty name="width" value="0.05" units="cm"/>
      <inkml:brushProperty name="height" value="0.05" units="cm"/>
      <inkml:brushProperty name="color" value="#004F8B"/>
    </inkml:brush>
  </inkml:definitions>
  <inkml:trace contextRef="#ctx0" brushRef="#br0">332 1 5635,'0'0'10196,"-29"1"-9756,-90 7 6,117-8-395,-1 0 0,1 0-1,0 1 1,0-1 0,-1 0 0,1 1-1,0 0 1,0-1 0,0 1 0,0 0 0,0 0-1,0 0 1,0 1 0,0-1 0,0 0-1,1 1 1,-1-1 0,0 1 0,1-1 0,-1 1-1,1 0 1,0 0 0,0 0 0,-2 2-1,2-1 61,1 1-1,-1-1 1,1 1-1,-1 0 0,1 0 1,0-1-1,0 1 1,1 0-1,0 5 0,1 6 1,-2-12-102,0 0 1,1 0 0,-1 0-1,1 0 1,0 0 0,0 0-1,0 0 1,0 0 0,0 0-1,1-1 1,-1 1 0,1-1-1,0 1 1,0-1 0,0 1-1,0-1 1,0 0 0,3 3-1,56 33 87,-54-35-87,1 1-1,-1 0 1,0 0-1,-1 0 1,1 1-1,-1 0 1,1 0 0,-2 1-1,1 0 1,6 9-1,-11-14-6,0 1 0,0-1 0,-1 1 0,1-1-1,-1 1 1,1 0 0,-1-1 0,0 1 0,0 0 0,0-1-1,1 1 1,-2 0 0,1 0 0,0-1 0,0 1 0,0 0 0,-1-1-1,1 1 1,-1-1 0,1 1 0,-1 0 0,0-1 0,0 1-1,0-1 1,0 1 0,0-1 0,0 0 0,0 0 0,0 1-1,0-1 1,0 0 0,-1 0 0,1 0 0,-1 0 0,1 0-1,-1 0 1,1 0 0,-1-1 0,1 1 0,-1-1 0,1 1-1,-3 0 1,-11 4 21,0-1 0,0 0 0,-26 2-1,26-4 3,-29 5 70,-85 2-1,127-9-790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7.212"/>
    </inkml:context>
    <inkml:brush xml:id="br0">
      <inkml:brushProperty name="width" value="0.05" units="cm"/>
      <inkml:brushProperty name="height" value="0.05" units="cm"/>
      <inkml:brushProperty name="color" value="#004F8B"/>
    </inkml:brush>
  </inkml:definitions>
  <inkml:trace contextRef="#ctx0" brushRef="#br0">276 350 11765,'0'0'8386,"0"18"-6484,8-105-1649,-8 87-249,-1-1 0,0 1 0,0-1 0,0 1 0,0-1 0,0 1 0,1-1 0,-1 1 0,0 0 0,0 0 0,0-1-1,0 1 1,0 0 0,0 0 0,0 0 0,0 0 0,0 0 0,0 0 0,0 0 0,0 1 0,0-1 0,0 0 0,-1 1 0,-26 4-83,11 2 81,-1 0 0,1 1 0,-26 16-1,35-19-7,0 0 0,1 1-1,-1 0 1,2 0 0,-1 0-1,0 1 1,1 0 0,1 0 0,-9 13-1,14-20-7,0 0 0,-1 1 0,1-1 0,0 0 0,0 0 0,0 1 0,0-1 0,0 0 0,-1 0 0,1 1 0,0-1 0,0 0 0,0 0 0,0 1 0,0-1 0,0 0 0,0 1 0,0-1 0,0 0 0,0 0 0,0 1-1,0-1 1,0 0 0,0 1 0,0-1 0,1 0 0,-1 0 0,0 1 0,0-1 0,0 0 0,0 0 0,0 1 0,1-1 0,-1 0 0,0 0 0,0 1 0,0-1 0,1 0 0,-1 0 0,14 0-68,14-10 226,-25 8-136,0 0 0,0 0 0,-1-1-1,1 1 1,0-1 0,-1 0 0,0 1-1,0-1 1,0 0 0,0 0 0,0-1-1,0 1 1,-1 0 0,0 0 0,1-1-1,-1 1 1,-1-1 0,1 1 0,0-1 0,-1 0-1,1-3 1,2-9 11,-2 5 160,-20 19-137,7 0-42,0 0 1,0 1-1,1 0 0,0 1 1,-16 18-1,22-21-3,0-1 0,1 0 1,0 1-1,0 0 0,1 0 0,0 0 0,0 0 1,1 0-1,0 1 0,0-1 0,1 1 0,-2 12 0,2-4-7,0-7 5,1 0-1,0 0 0,0 0 1,2 13-1,-1-20-3,-1 0 0,1 0-1,0 0 1,-1 0 0,1 0 0,0 0-1,0-1 1,0 1 0,0 0-1,1 0 1,-1-1 0,0 1-1,1-1 1,-1 1 0,1-1-1,-1 0 1,1 1 0,0-1 0,0 0-1,-1 0 1,1 0 0,0-1-1,3 2 1,15 3-59,0-2 0,0-1 0,1 0 0,-1-1 0,0-1 0,1-1 0,-1-1 0,0-1 0,32-8 0,-41 8 49,1 0-1,-1-1 1,1-1 0,-1 0 0,-1 0 0,1-1 0,-1 0-1,0-1 1,0 0 0,0-1 0,-1 0 0,-1 0 0,1-1 0,-1 0-1,-1 0 1,0-1 0,0 0 0,-1-1 0,0 1 0,-1-1 0,0 0-1,0-1 1,-2 1 0,1-1 0,-1 1 0,-1-1 0,2-23-1,1-164 20,-6 142 24,2 53 31,0 0-1,-1 0 1,0 0-1,0 0 0,-1 0 1,1 0-1,-1 0 0,1 0 1,-1 0-1,-1 0 1,1 0-1,0 1 0,-1-1 1,0 0-1,0 1 0,0-1 1,0 1-1,-1 0 1,1-1-1,-6-4 0,8 9-47,-1-1 0,0 1 0,1-1 0,-1 1 0,1-1 0,-1 1 0,0-1 0,1 1 0,-1-1 0,1 1 0,0-1 0,-1 1 0,1 0 0,0-1 0,-1 1 0,1 0 0,0 0 0,0-1-1,-1 1 1,1 0 0,0-1 0,0 1 0,0 0 0,0 0 0,0-1 0,0 1 0,0 1 0,-6 40-38,2 1-1,2 55 1,3-77 38,1 0 1,0 0 0,2-1 0,0 1 0,1-1-1,15 36 1,-6-25 2,1 0 0,2 0 1,38 52-1,-49-75-97,1 0 1,0-1-1,0 0 1,1 0-1,-1 0 0,1-1 1,1-1-1,-1 1 0,1-1 1,0 0-1,0-1 1,1 0-1,-1-1 0,1 0 1,0 0-1,-1-1 1,21 2-1,-11-4-118,1-1 0,-1 0 0,0-1 0,0-2 0,0 1 0,0-2 0,0-1 0,-1 0 0,21-11 0,-26 11 138,-1-1 1,0 0-1,0-1 1,0-1 0,-1 1-1,-1-2 1,1 0-1,-2 0 1,1 0 0,-1-2-1,-1 1 1,0-1-1,7-14 1,-12 20 227,1-1 0,-2-1 0,1 1 0,-1 0 0,0-1 0,0 1 0,-1-1 0,0 1 0,0-1 0,-1 0 0,0 1 0,-1-1 0,-2-15 0,2 22-111,0 0 0,-1 0 0,1 0 0,-1 0 0,1 0 0,-1 0 0,1 0 0,-1 0 0,0 1 0,1-1 0,-1 1 0,0-1 0,1 1 0,-1 0 0,0 0 0,0 0-1,1-1 1,-1 2 0,0-1 0,0 0 0,-2 1 0,-41 5 25,31-2-62,1 1-1,0 0 1,0 0 0,0 2-1,1 0 1,0 0-1,0 1 1,1 0-1,-16 15 1,20-16-7,1-1 0,0 1 0,1 0 0,0 0 0,0 0 1,0 1-1,1 0 0,0 0 0,1 0 0,-1 0 0,2 0 0,-1 1 0,1-1 0,0 1 0,1 0 1,0 12-1,0-6-51,0 28 117,1-42-110,0 1 0,0-1 1,0 1-1,0-1 0,0 0 1,0 1-1,1-1 0,-1 0 0,0 1 1,1-1-1,-1 0 0,1 0 0,0 1 1,-1-1-1,1 0 0,0 0 1,0 0-1,0 0 0,-1 0 0,1 0 1,0 0-1,2 1 0,3 0-103,0 0-1,0 0 1,0-1-1,0 0 1,0 0-1,0-1 1,0 0-1,0 0 1,0 0-1,0 0 1,0-1-1,0 0 0,0-1 1,-1 1-1,1-1 1,0 0-1,-1-1 1,1 1-1,6-5 1,-6 2 110,1 0 1,-1 0 0,0-1 0,0 0-1,0 0 1,-1 0 0,0-1-1,0 0 1,-1 0 0,0 0-1,0 0 1,0-1 0,4-15-1,-1-3 90,-5 17 232,1 0-1,-1 0 1,1 1-1,1-1 1,0 1-1,0 0 0,8-11 1,-12 18-267,1 1 1,-1-1-1,1 1 0,-1 0 1,1-1-1,-1 1 0,1 0 1,0 0-1,-1-1 0,1 1 0,0 0 1,-1 0-1,1 0 0,-1 0 1,1 0-1,0 0 0,-1 0 1,1 0-1,0 0 0,-1 0 1,1 0-1,0 0 0,-1 0 1,1 1-1,0-1 0,-1 0 1,1 0-1,-1 1 0,1-1 1,0 0-1,-1 1 0,1-1 1,-1 1-1,1-1 0,-1 0 1,0 1-1,1-1 0,-1 1 1,1 0-1,-1 0 0,20 25-257,-18-22 320,14 25-72,-13-24-72,-1 0 1,1 0-1,0 0 1,0 0-1,0-1 1,1 1-1,-1-1 1,7 6-1,-8-9-86,0 0 1,1-1-1,-1 1 0,0 0 0,1-1 0,-1 1 0,1-1 0,-1 0 0,1 1 0,-1-1 0,0 0 0,1-1 0,-1 1 0,1 0 0,2-2 0,35-9-149,-8-2 172,-2-2 0,46-30 0,22-11 327,-95 54-165,-1 1 0,0 0-1,0 0 1,0 1-1,1-1 1,-1 0-1,0 1 1,1-1 0,-1 1-1,1 0 1,-1 0-1,0 0 1,5 0-1,-6 1-28,0-1-1,0 0 0,0 1 1,0-1-1,0 1 0,0 0 1,0-1-1,0 1 0,0 0 0,0-1 1,0 1-1,-1 0 0,1 0 1,0 0-1,-1 0 0,1 0 1,-1 0-1,1 0 0,-1 0 0,1 0 1,0 1-1,0 6 56,0 1-1,0-1 1,0 0 0,-1 1-1,0-1 1,-2 12 0,1-2 217,-1-9-242,1 0 0,-1 0 1,-1-1-1,0 1 0,0-1 1,-1 0-1,1 0 0,-2 0 1,1 0-1,-1-1 0,-1 1 0,-6 6 1,12-13 12,28-16 240,58-38-215,-38 22-139,1 3 0,1 1-1,78-29 1,-126 55 41,0 0 0,0 0 0,0 1 0,0-1-1,0 0 1,0 1 0,0-1 0,1 1 0,-1 0 0,0 0 0,0 0 0,0 0 0,0 0 0,1 0 0,-1 1 0,4 1 0,-5-1 5,0 1 1,0-1-1,-1 1 1,1-1-1,0 1 1,-1 0-1,1 0 1,-1-1-1,0 1 1,0 0-1,1 0 1,-1-1-1,0 1 1,-1 0-1,1 0 1,0-1-1,0 1 1,-1 0-1,0 1 1,0 2 40,-1 0-1,1 0 1,-1 0 0,0-1 0,0 1 0,-1-1 0,1 0 0,-1 1-1,0-1 1,-1 0 0,1-1 0,0 1 0,-1-1 0,-8 7 0,-71 44 217,42-29-152,36-22 351,2-1-1831</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7.550"/>
    </inkml:context>
    <inkml:brush xml:id="br0">
      <inkml:brushProperty name="width" value="0.05" units="cm"/>
      <inkml:brushProperty name="height" value="0.05" units="cm"/>
      <inkml:brushProperty name="color" value="#004F8B"/>
    </inkml:brush>
  </inkml:definitions>
  <inkml:trace contextRef="#ctx0" brushRef="#br0">145 312 15143,'0'0'5635,"-4"102"-5475,4-78-112,0-3-48,0-2-16,0-6-1537</inkml:trace>
  <inkml:trace contextRef="#ctx0" brushRef="#br0" timeOffset="1">54 58 18793,'0'0'3761,"-53"-58"-4305,57 70-1137,25 8-784,-5-5-7171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7.896"/>
    </inkml:context>
    <inkml:brush xml:id="br0">
      <inkml:brushProperty name="width" value="0.05" units="cm"/>
      <inkml:brushProperty name="height" value="0.05" units="cm"/>
      <inkml:brushProperty name="color" value="#004F8B"/>
    </inkml:brush>
  </inkml:definitions>
  <inkml:trace contextRef="#ctx0" brushRef="#br0">303 1 16440,'0'0'2910,"-18"17"-2088,6-6-699,5-6-83,1 1 0,0-1 0,0 1 0,0 1-1,1-1 1,0 1 0,0 0 0,1 0 0,-1 0 0,2 0 0,-1 1-1,1 0 1,0-1 0,1 1 0,-1 1 0,2-1 0,-1 0-1,0 15 1,2 23 144,1 1-1,3-1 1,15 76-1,-8-68-110,-2 2 1,-3-1-1,-2 93 0,-4-141-89,-1-1 0,0 1 0,0-1 0,0 0 0,-1 1 0,0-1 0,0 0 0,0 0 0,-1 0 0,0-1 0,0 1 0,0-1 0,-1 1 0,0-1 0,0 0 0,-1 0 0,1-1 0,-1 1 0,0-1 0,0 0 0,0 0 0,-1-1 0,1 0 0,-1 0 0,0 0 0,0 0 0,0-1 0,0 0 0,0 0 0,0-1 0,-1 0 0,1 0 0,-1 0 0,1-1 0,-1 0 0,1 0 0,0-1 0,-10-1 0,-20-15-2804,3-14-5794</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8.249"/>
    </inkml:context>
    <inkml:brush xml:id="br0">
      <inkml:brushProperty name="width" value="0.05" units="cm"/>
      <inkml:brushProperty name="height" value="0.05" units="cm"/>
      <inkml:brushProperty name="color" value="#004F8B"/>
    </inkml:brush>
  </inkml:definitions>
  <inkml:trace contextRef="#ctx0" brushRef="#br0">0 38 12678,'0'0'6939,"36"-6"-7134,119-17-723,-113 18-1289,1 2-1,59 3 0,-32 2 8551,-70 14-4950,0 175-72,-1-185-3282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07.291"/>
    </inkml:context>
    <inkml:brush xml:id="br0">
      <inkml:brushProperty name="width" value="0.05" units="cm"/>
      <inkml:brushProperty name="height" value="0.05" units="cm"/>
      <inkml:brushProperty name="color" value="#004F8B"/>
    </inkml:brush>
  </inkml:definitions>
  <inkml:trace contextRef="#ctx0" brushRef="#br0">1 53 19657,'0'0'1075,"16"16"-523,-2-4-398,48 50 388,-55-55-493,-1 1 0,0 0-1,0 0 1,-1 0 0,0 1-1,-1 0 1,0 0 0,4 10-1,-2 63 56,-6-64 21,0-56 201,0 25-292,1 0-1,1 0 1,0 0-1,1 1 1,0-1-1,1 1 1,0 0-1,1 0 1,1 0-1,9-15 1,-2 6-25,2 1 0,0 0 0,1 1 0,26-22 0,-40 39-7,0 0-1,0 1 1,0-1 0,0 1 0,0 0 0,1-1 0,-1 1 0,0 0 0,1 0-1,-1 1 1,1-1 0,-1 0 0,1 1 0,0 0 0,-1-1 0,1 1-1,0 0 1,-1 0 0,1 1 0,-1-1 0,1 1 0,-1-1 0,1 1 0,0 0-1,-1 0 1,0 0 0,1 0 0,-1 0 0,0 0 0,3 3 0,7 4 11,-1 0 0,0 1 0,-1 0 1,12 15-1,-10-12-9,-11-11-4,16 16-199,0 0 0,36 26 0,-47-39-147,1 0 0,1 0 0,-1 0 0,1-1 0,-1 0 0,1-1 0,0 0 0,0 0 0,0 0 0,0-1 0,15 0 0,4-1-10048</inkml:trace>
  <inkml:trace contextRef="#ctx0" brushRef="#br0" timeOffset="1">966 116 22810,'0'0'3810,"-21"0"-3858,21-7-2209,0-8-1473</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8.617"/>
    </inkml:context>
    <inkml:brush xml:id="br0">
      <inkml:brushProperty name="width" value="0.05" units="cm"/>
      <inkml:brushProperty name="height" value="0.05" units="cm"/>
      <inkml:brushProperty name="color" value="#004F8B"/>
    </inkml:brush>
  </inkml:definitions>
  <inkml:trace contextRef="#ctx0" brushRef="#br0">29 19 19417,'0'0'3025,"-29"-18"-4577,46 42 319,3 4-2049,-11 4-11076</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9.019"/>
    </inkml:context>
    <inkml:brush xml:id="br0">
      <inkml:brushProperty name="width" value="0.05" units="cm"/>
      <inkml:brushProperty name="height" value="0.05" units="cm"/>
      <inkml:brushProperty name="color" value="#004F8B"/>
    </inkml:brush>
  </inkml:definitions>
  <inkml:trace contextRef="#ctx0" brushRef="#br0">154 304 14727,'0'0'5445,"-3"-7"-5293,3 5-150,-1 0 0,0-1 1,0 1-1,0 0 0,0 0 0,0 0 1,0 0-1,0 0 0,-1 1 0,1-1 0,-1 0 1,1 1-1,-1-1 0,-3-2 0,3 4-3,0 0 1,1-1-1,-1 1 0,0 0 0,0 0 0,0 0 1,0 0-1,1 1 0,-1-1 0,0 0 0,0 1 1,0-1-1,1 1 0,-1 0 0,0-1 0,1 1 1,-1 0-1,0 0 0,1 0 0,-1 0 0,1 0 1,0 1-1,-1-1 0,-1 2 0,-4 3 3,0-1 0,0 1 0,1 1-1,0-1 1,0 1 0,1 0-1,-1 0 1,1 1 0,1 0 0,0 0-1,0 0 1,0 0 0,1 0 0,0 1-1,1-1 1,0 1 0,0 0 0,1 0-1,0 18 1,1-26-4,0 1 0,0-1 0,0 1-1,1-1 1,-1 1 0,1-1 0,-1 1 0,1-1 0,-1 1-1,1-1 1,0 1 0,0-1 0,0 0 0,0 0 0,0 1-1,0-1 1,0 0 0,0 0 0,0 0 0,1 0 0,-1 0 0,0 0-1,1-1 1,-1 1 0,0 0 0,1-1 0,-1 1 0,1-1-1,-1 1 1,1-1 0,2 1 0,58 2-209,-48-3 69,21 0-965,-1-2-1,0-1 1,56-14 0,-76 14 836,-1-1 1,1 0 0,-1-1 0,0-1-1,0 0 1,-1-1 0,0 0 0,0-1-1,-1 0 1,0-1 0,18-18 0,-26 23 339,1 0 0,-1 0 0,0 0 0,-1-1 0,1 0 0,-1 1 0,0-1 0,0 0 0,-1 0 0,1 0 0,0-7 0,1-35 6149,-19 48-5586,5 2-628,0 0 1,0 1 0,0 1-1,1 0 1,-13 7-1,19-9-21,0-1 0,-1 1 0,1 0-1,0 0 1,1 0 0,-1 1 0,0-1 0,1 1-1,0 0 1,0 0 0,0 0 0,0 0-1,1 0 1,-1 1 0,-1 4 0,4-9-50,0 1 0,0-1 1,0 1-1,0-1 0,0 0 1,1 1-1,-1-1 1,0 0-1,0 1 0,0-1 1,0 0-1,0 1 0,0-1 1,1 0-1,-1 1 0,0-1 1,0 0-1,1 1 1,-1-1-1,0 0 0,0 0 1,1 1-1,-1-1 0,0 0 1,1 0-1,-1 0 0,0 1 1,1-1-1,-1 0 1,0 0-1,1 0 0,-1 0 1,0 0-1,1 0 0,-1 0 1,1 0-1,-1 1 0,0-2 1,1 1-1,0 0 1,19 0 498,-15 0-629,-2-1 244,1 1 1,-1 0 0,1 0 0,-1 0 0,1 0-1,0 0 1,-1 1 0,1 0 0,-1-1 0,0 1-1,1 1 1,-1-1 0,0 0 0,1 1 0,-1 0-1,0 0 1,0 0 0,0 0 0,-1 0 0,1 0-1,0 1 1,-1-1 0,4 6 0,-3-4-80,1-1 1,-1 0-1,1 0 1,-1 0 0,1 0-1,0-1 1,0 1-1,0-1 1,0 0-1,1 0 1,-1-1 0,0 1-1,1-1 1,-1 0-1,1 0 1,-1-1-1,1 1 1,0-1 0,-1 0-1,1 0 1,0-1-1,-1 1 1,1-1-1,-1 0 1,1 0 0,6-3-1,-5 1-82,0 0 1,0 0-1,0-1 0,-1 0 1,1 0-1,-1-1 0,0 1 1,0-1-1,-1 0 0,1 0 1,-1-1-1,0 1 0,-1-1 1,1 0-1,-1 0 0,0 0 1,3-11-1,0-10 540,-1-1 0,-2 1-1,-1-1 1,0 0 0,-6-49 0,2 6 1795,-6 25 54,8 45-1864,0 6-283,0 39-186,-1 21 4,3 1 1,12 77-1,-6-75-1494,-12-24-4886,-7-26-6001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9.381"/>
    </inkml:context>
    <inkml:brush xml:id="br0">
      <inkml:brushProperty name="width" value="0.05" units="cm"/>
      <inkml:brushProperty name="height" value="0.05" units="cm"/>
      <inkml:brushProperty name="color" value="#004F8B"/>
    </inkml:brush>
  </inkml:definitions>
  <inkml:trace contextRef="#ctx0" brushRef="#br0">1 26 15207,'0'0'4957,"24"-4"-4872,45-6-137,84 0 0,-131 10 58,-14-1-9,0 1-1,0 0 0,1 0 0,-1 1 0,0 1 0,10 2 0,-15-3 21,0 0-1,-1 0 1,0 1 0,1-1-1,-1 1 1,0 0-1,0 0 1,1 0-1,-1 0 1,-1 0 0,1 0-1,0 0 1,-1 0-1,1 1 1,-1-1-1,1 1 1,-1-1 0,0 1-1,0 0 1,0-1-1,-1 1 1,1 3-1,5 61-2102</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39.760"/>
    </inkml:context>
    <inkml:brush xml:id="br0">
      <inkml:brushProperty name="width" value="0.05" units="cm"/>
      <inkml:brushProperty name="height" value="0.05" units="cm"/>
      <inkml:brushProperty name="color" value="#004F8B"/>
    </inkml:brush>
  </inkml:definitions>
  <inkml:trace contextRef="#ctx0" brushRef="#br0">0 74 19097,'0'0'4722,"0"-73"-4722,0 84-640,17 9-625,8 10 129,-4 4-993,-5 3-2626</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0.141"/>
    </inkml:context>
    <inkml:brush xml:id="br0">
      <inkml:brushProperty name="width" value="0.05" units="cm"/>
      <inkml:brushProperty name="height" value="0.05" units="cm"/>
      <inkml:brushProperty name="color" value="#004F8B"/>
    </inkml:brush>
  </inkml:definitions>
  <inkml:trace contextRef="#ctx0" brushRef="#br0">180 18 16103,'0'0'4949,"-24"4"-4802,-77 16-187,99-20 2,-1 0 0,1 1-1,-1 0 1,1-1 0,-1 1-1,1 0 1,-1 0 0,1 0 0,0 0-1,-1 1 1,1-1 0,0 1 0,0-1-1,0 1 1,0 0 0,0 0 0,1 0-1,-1 0 1,0 0 0,1 0 0,-1 0-1,1 1 1,0-1 0,0 0 0,0 1-1,0-1 1,0 1 0,1-1 0,-1 1-1,1-1 1,0 1 0,-1 0-1,1-1 1,0 1 0,0 0 0,1 4-1,0 1-685,1-7 593,0 1-1,0-1 1,0 0-1,1-1 1,-1 1-1,0 0 1,1-1-1,-1 1 1,1-1-1,-1 0 1,1 0-1,-1 0 1,0 0-1,1 0 0,-1 0 1,4-1-1,0 0-195,-1 2 170,-1-1 0,1-1 0,-1 1 1,1-1-1,-1 0 0,1 0 1,-1 0-1,0 0 0,0-1 0,1 0 1,-1 0-1,0 0 0,0 0 0,-1-1 1,5-3-1,-1-1 232,0 0 0,-1-1 0,0 0 0,0 0 0,4-11 0,17-22 3103,-27 41-3119,0-1 0,0 1 0,1 0 0,-1 0 0,0-1 0,0 1 0,0 0 0,0-1 0,1 1 0,-1 0 1,0 0-1,0 0 0,0-1 0,1 1 0,-1 0 0,0 0 0,0 0 0,1-1 0,-1 1 0,0 0 0,1 0 0,-1 0 0,0 0 0,1 0 0,-1 0 0,0 0 0,0 0 0,1 0 0,-1 0 0,0 0 0,1 0 0,-1 0 1,0 0-1,1 0 0,-1 0 0,0 0 0,1 0 0,4 13 394,-3 21-795,-2-32 495,-1 13-90,0 8 54,1-22-117,0-1 0,0 0 1,0 1-1,1-1 1,-1 0-1,0 0 1,0 1-1,0-1 0,1 0 1,-1 1-1,0-1 1,0 0-1,0 0 1,1 0-1,-1 1 0,0-1 1,1 0-1,-1 0 1,0 0-1,1 0 1,-1 0-1,0 1 0,0-1 1,1 0-1,-1 0 1,0 0-1,1 0 1,-1 0-1,0 0 0,1 0 1,-1 0-1,0 0 1,1 0-1,-1 0 0,0 0 1,1 0-1,-1-1 1,0 1-1,1 0 1,-1 0-1,0 0 0,1 0 1,-1-1-1,0 1 1,0 0-1,1 0 1,-1 0-1,0-1 0,0 1 1,0 0-1,1 0 1,-1-1-1,0 1 1,13-9 3,1 1 1,-1 1 0,1 0 0,0 1-1,28-7 1,-34 11-22,1 0-1,-1 0 1,1 1 0,-1 0-1,1 1 1,-1 0-1,1 1 1,0-1 0,-1 2-1,1-1 1,-1 1 0,12 4-1,-10-3 5,0 0 0,0-1 0,0-1 0,0 1-1,1-2 1,14 0 0,27-5-2923,-28-6-2392</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0.836"/>
    </inkml:context>
    <inkml:brush xml:id="br0">
      <inkml:brushProperty name="width" value="0.05" units="cm"/>
      <inkml:brushProperty name="height" value="0.05" units="cm"/>
      <inkml:brushProperty name="color" value="#004F8B"/>
    </inkml:brush>
  </inkml:definitions>
  <inkml:trace contextRef="#ctx0" brushRef="#br0">51 5 18168,'0'0'4717,"-8"-1"-4570,7 0-147,0 1 0,-1-1 0,1 1 0,0-1 0,0 1-1,0 0 1,0 0 0,-1 0 0,1 0 0,0 0 0,0 0 0,0 0 0,-1 0 0,1 0 0,0 0 0,0 0 0,0 1 0,0-1-1,-1 1 1,1-1 0,0 1 0,0-1 0,0 1 0,0-1 0,0 1 0,0 0 0,0 0 0,1 0 0,-1-1 0,0 1 0,0 0-1,0 0 1,1 0 0,-2 2 0,1 4-5,-1-1-1,1 1 1,1 0-1,-1 0 0,1 0 1,1 8-1,-1 9 3,0-6 3,12 319 98,1 44-2070,-13-370 1663,0-372 963,0 346-631,0 0 1,1-1 0,1 1-1,0 0 1,2 0 0,5-19-1,-7 29-23,0 1 0,0-1-1,0 1 1,1-1 0,-1 1 0,1 0 0,0 0-1,1 0 1,-1 0 0,1 1 0,-1 0-1,1-1 1,0 1 0,0 0 0,0 1-1,1-1 1,-1 1 0,1 0 0,-1 0 0,1 0-1,0 1 1,8-2 0,-6 1-13,1 1 0,-1 0 0,1 0 0,-1 1 0,1 0 0,-1 0 0,1 1 0,0 0 0,-1 0 1,0 1-1,1 0 0,-1 0 0,0 1 0,0 0 0,0 0 0,0 0 0,-1 1 0,9 6 0,-10-5 11,1 1-1,-1-1 1,-1 1-1,1 0 1,-1 0-1,0 0 1,0 1-1,-1-1 1,0 1-1,0 0 1,-1 0-1,1 0 0,-2 0 1,1 0-1,-1 0 1,0 1-1,0-1 1,-1 12-1,-1-14 7,1 1 1,-1-1-1,-1 1 0,1-1 0,-1 0 0,0 1 0,0-1 0,0 0 0,-1 0 0,0 0 0,0-1 0,0 1 0,0-1 0,-1 1 0,0-1 1,0 0-1,0 0 0,0-1 0,0 0 0,-1 1 0,0-1 0,-7 3 0,-13 7-219,-1-1-1,0-1 1,-33 8-1,55-18 139,-1 1-339,-4 1-86,1-3-2924</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1.360"/>
    </inkml:context>
    <inkml:brush xml:id="br0">
      <inkml:brushProperty name="width" value="0.05" units="cm"/>
      <inkml:brushProperty name="height" value="0.05" units="cm"/>
      <inkml:brushProperty name="color" value="#004F8B"/>
    </inkml:brush>
  </inkml:definitions>
  <inkml:trace contextRef="#ctx0" brushRef="#br0">228 56 16552,'0'0'5626,"-21"10"-5580,13-6-40,-12 5 1,0 1 0,1 1 0,1 0-1,0 1 1,0 1 0,1 1 0,-27 29 0,41-39-15,0 0 0,0 1 0,1 0 1,0-1-1,-1 1 0,2 0 0,-1 0 0,0 0 1,1 0-1,0 1 0,0-1 0,1 0 0,-1 6 0,2-10-36,-1 0 0,0-1 0,1 1 0,-1 0 0,1 0 0,-1-1 0,1 1 0,-1 0 0,1-1 0,-1 1 0,1 0 0,0-1 0,-1 1-1,1-1 1,0 1 0,-1-1 0,1 1 0,0-1 0,0 1 0,0-1 0,-1 0 0,1 0 0,0 1 0,0-1 0,0 0 0,0 0 0,0 0-1,-1 0 1,1 0 0,0 0 0,0 0 0,1 0 0,36-3-442,-32 3 314,5-1 26,1-1 0,-1 0 0,0-1 1,0 0-1,0-1 0,0 0 1,-1-1-1,1 0 0,-1 0 1,10-8-1,-5 1 355,-1 0 1,0-1-1,-1 0 0,0-1 0,15-22 1,-27 35 555,0 40-717,0-36-44,0 0 1,0-1-1,1 1 0,-1-1 0,1 1 0,0-1 0,0 1 0,0-1 0,0 0 0,0 0 0,0 0 0,0 0 0,1 0 0,-1-1 0,1 1 0,-1-1 0,1 1 0,0-1 0,-1 0 0,1 0 1,0 0-1,0-1 0,0 1 0,0 0 0,0-1 0,0 0 0,0 0 0,0 0 0,0 0 0,0 0 0,0-1 0,-1 1 0,1-1 0,0 0 0,0 0 0,0 0 0,0 0 0,-1 0 1,1-1-1,-1 1 0,1-1 0,-1 0 0,1 0 0,-1 1 0,0-2 0,0 1 0,0 0 0,0 0 0,2-4 0,16-48 10,-17 41-5,1 1 0,1-1-1,0 2 1,1-1 0,8-12 0,-12 20-8,1 1 1,0 0-1,0 0 0,0 0 1,1 0-1,-1 0 0,1 0 1,0 1-1,-1 0 0,1 0 1,0 0-1,0 0 0,0 0 1,1 1-1,-1 0 0,0 0 1,1 0-1,-1 0 0,7 1 1,-8-1 2,1 1 0,0 0 0,0 0 0,0 1 1,-1-1-1,1 1 0,0 0 0,-1 0 0,1 0 1,0 0-1,-1 1 0,1 0 0,-1-1 1,0 1-1,0 0 0,0 1 0,0-1 0,0 0 1,0 1-1,0 0 0,-1 0 0,1 0 1,-1 0-1,0 0 0,0 0 0,0 0 0,0 1 1,2 5-1,1 7 66,0 1 0,0 0-1,-2 1 1,4 31 0,-7-43-59,1-4-12,0 0 0,-1 0 0,1 0-1,0 0 1,0-1 0,0 1 0,1 0-1,-1 0 1,0-1 0,1 1 0,-1-1 0,1 1-1,-1-1 1,1 0 0,0 0 0,0 0-1,0 1 1,-1-2 0,1 1 0,0 0-1,0 0 1,0-1 0,0 1 0,0-1-1,0 1 1,0-1 0,1 0 0,-1 0-1,0 0 1,4 0 0,11 0-184,0-1 1,28-4-1,-41 5 97,6-2-316,0 0 0,0 0 0,-1-1 0,11-4 1,28-21-4280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1.715"/>
    </inkml:context>
    <inkml:brush xml:id="br0">
      <inkml:brushProperty name="width" value="0.05" units="cm"/>
      <inkml:brushProperty name="height" value="0.05" units="cm"/>
      <inkml:brushProperty name="color" value="#004F8B"/>
    </inkml:brush>
  </inkml:definitions>
  <inkml:trace contextRef="#ctx0" brushRef="#br0">29 47 10709,'0'0'11733,"-12"-47"-11717,3 77-16,5 13 0,0 7-16,4 4 16,0 2 0,0 0 32,0 0-32,0-8-64,0-5-800,0-13-1345,0-13-3778</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2.107"/>
    </inkml:context>
    <inkml:brush xml:id="br0">
      <inkml:brushProperty name="width" value="0.05" units="cm"/>
      <inkml:brushProperty name="height" value="0.05" units="cm"/>
      <inkml:brushProperty name="color" value="#004F8B"/>
    </inkml:brush>
  </inkml:definitions>
  <inkml:trace contextRef="#ctx0" brushRef="#br0">1 23 18649,'0'0'4434,"182"-9"-4675,-58 9 1,-4 0-1040,-8-4-1217,-29-5-4274</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3.485"/>
    </inkml:context>
    <inkml:brush xml:id="br0">
      <inkml:brushProperty name="width" value="0.05" units="cm"/>
      <inkml:brushProperty name="height" value="0.05" units="cm"/>
      <inkml:brushProperty name="color" value="#004F8B"/>
    </inkml:brush>
  </inkml:definitions>
  <inkml:trace contextRef="#ctx0" brushRef="#br0">1 43 14935,'0'0'6659,"0"-10"-6230,0-22-183,0 64-151,2 77-94,5-63 20,2-2 1,1 1 0,19 47-1,16 66-331,-42-143-950,-2 0 1,1 29 0,-2-39 328,0 2-3999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40:17.451"/>
    </inkml:context>
    <inkml:brush xml:id="br0">
      <inkml:brushProperty name="width" value="0.05" units="cm"/>
      <inkml:brushProperty name="height" value="0.05" units="cm"/>
      <inkml:brushProperty name="color" value="#E71224"/>
    </inkml:brush>
  </inkml:definitions>
  <inkml:trace contextRef="#ctx0" brushRef="#br0">129 153 13014,'0'0'9941,"0"28"-9512,14 136-754,1 2 66,-17-54-11,-6-136 84,-2 0 0,-1 1-1,-1 1 1,-18-26 0,19 32 186,0 1 0,2-2 1,0 0-1,0 0 0,2 0 1,0-1-1,1 0 0,1-1 1,-5-31-1,9 40 7,1-68 212,1 74-204,0-1 1,0 0 0,0 1 0,0-1-1,1 0 1,-1 1 0,1 0-1,0-1 1,1 1 0,-1 0-1,1 0 1,0 0 0,5-6-1,8-3-35,1 0-1,0 1 1,0 0-1,1 1 1,0 2-1,1-1 1,0 2-1,1 1 1,0 0-1,0 2 1,0 0-1,1 1 1,-1 1-1,1 1 1,0 1-1,0 1 1,0 0-1,30 6 1,-47-6 2,-1 1 0,0 0 1,1 0-1,-1 0 0,0 0 0,0 1 0,0-1 1,0 1-1,0-1 0,0 1 0,-1 0 0,1 0 1,0 1-1,-1-1 0,0 1 0,0-1 0,1 1 1,-1 0-1,-1-1 0,1 1 0,2 6 0,-1-1-30,0 1 0,-1-1 0,0 1 0,-1-1 0,0 1 0,0 0 0,-1 9 0,-1-12 32,0 1 0,-1-1 0,0 0 0,0 0 0,0-1 0,0 1 0,-1 0 0,0-1 0,0 1 0,0-1 0,-1 0 0,0 0 0,0-1 0,0 1 0,-1-1 0,1 0 0,-1 0 0,0 0 0,0 0 0,-6 2 0,-11 7-105,1-1 0,-2 0 0,-40 13 1,36-19 144,27-7 16,-1 1 1,1 0 0,-1 0-1,0 0 1,1 0-1,0-1 1,-1 1-1,1 0 1,-1-1-1,1 1 1,-1 0-1,1-1 1,-1 1-1,1-1 1,0 1 0,-1 0-1,1-1 1,0 1-1,0-1 1,-1 1-1,1-1 1,0 1-1,0-1 1,-1 1-1,1-1 1,0 1 0,0-1-1,0 1 1,0-1-1,0 0 1,0 1-1,0-1 1,0 1-1,0-2 1,0 2 135,5 11-472,7 2 276,1 0-1,1-1 1,0-1 0,24 15-1,18 14 16,-9 8-282,-39-39 176,1 0 1,-1 0-1,1-1 0,1 0 1,-1 0-1,20 10 0,-24-16 14,1 0 0,-1-1 1,1 0-1,-1 0 0,1-1 0,0 0 0,-1 0 0,1 0 0,0 0 0,-1-1 0,1 0 0,0 0 0,-1-1 0,1 1 1,-1-1-1,0 0 0,10-6 0,-3 2 154,0-1-1,-1-1 1,0 0 0,0 0 0,0-1-1,10-12 1,-18 17 54,1-1 0,-1 0-1,0-1 1,-1 1 0,1-1 0,-1 1-1,0-1 1,-1 0 0,1 1 0,-1-1 0,0 0-1,0 0 1,-1 0 0,0 0 0,0 0-1,-1-7 1,1 2 167,0 10-248,0 0 1,0 0 0,0 0-1,0 0 1,0 0-1,-1 0 1,1 0-1,0 0 1,0 0-1,-1 0 1,1 0-1,-1 0 1,1 0-1,-1 0 1,1 0-1,-1 0 1,0 0-1,1 0 1,-1 1-1,0-1 1,0 0-1,1 0 1,-1 1-1,0-1 1,0 1-1,0-1 1,0 1-1,-1-1 1,-1 0 0,0 0 1,0 1-1,1-1 1,-1 1-1,0 0 1,0 0-1,0 0 1,0 0-1,0 1 0,-4 1 1,0-1-38,1 1-1,0 0 1,0 0 0,1 0 0,-1 1-1,0 0 1,1 0 0,-1 1 0,-6 5 0,10-5-30,0 0 1,0 0 0,0 0 0,1 0 0,0 0-1,0 1 1,0-1 0,0 0 0,0 1 0,1-1-1,0 0 1,0 1 0,0-1 0,1 1 0,-1-1-1,1 0 1,0 0 0,0 1 0,0-1 0,4 7-1,2-6-8,0-1 0,1 1 0,-1-2 0,1 1-1,0-1 1,0 0 0,1 0 0,-1-1 0,0 0-1,15 1 1,91 5-534,-86-7 383,-10 0 25,0-1 0,0 0 0,0-1 0,28-6-1,-42 6 166,0 0-1,0 0 1,0-1-1,-1 1 1,1-1-1,0 0 0,-1 0 1,1 0-1,-1-1 1,0 1-1,1-1 1,-1 0-1,-1 0 1,1 0-1,0 0 1,-1 0-1,1 0 0,-1-1 1,0 1-1,0-1 1,0 0-1,-1 0 1,0 1-1,1-1 1,0-6-1,0-5 283,0-1 1,-1-31-1,-1 31 985,14 54-1011,-3 5-256,-8-27-45,0-1-1,2 1 0,0-1 0,1 0 0,13 25 1,-18-39-6,-1 0 0,1 0 0,0 0 0,-1 0 0,1 0 0,0-1 0,0 1 0,0 0 0,0 0 0,0-1 1,0 1-1,0 0 0,0-1 0,0 1 0,0-1 0,0 1 0,0-1 0,1 0 0,-1 1 0,0-1 0,0 0 0,0 0 0,1 0 0,-1 0 1,1 0-1,1-1 26,0 0 1,-1 1-1,1-1 1,-1 0-1,1-1 1,-1 1-1,0 0 1,1-1-1,-1 1 1,4-4 0,1-3 40,1 0 1,-1 0-1,-1 0 0,10-14 1,-10 11 19,0 0 0,-1 0 1,0-1-1,0 0 0,-1 0 0,-1 0 0,0 0 1,-1-1-1,2-20 0,-2 33-3,-1 0 0,1 1 0,0-1 0,-1 1 0,1-1 0,-1 1 0,1 0 0,-1 0 0,1-1 0,-1 1 0,1 0 0,-1 1 0,0-1 0,0 0 0,2 2 0,7 11-56,0 1-1,-1 1 0,10 23 0,12 22 59,-30-60-26,-1 0 1,0 0-1,1 0 0,-1 0 1,1 0-1,0 0 0,-1 0 1,1 0-1,0 0 0,-1-1 1,1 1-1,0 0 0,0-1 1,0 1-1,0 0 0,0-1 1,0 1-1,0-1 0,0 1 1,0-1-1,0 1 0,0-1 1,0 0-1,0 0 0,0 1 1,0-1-1,0 0 1,0 0-1,0 0 0,0 0 1,1 0-1,-1-1 0,0 1 1,0 0-1,0 0 0,0-1 1,0 1-1,0-1 0,0 1 1,0-1-1,0 1 0,0-1 1,0 1-1,-1-1 0,1 0 1,0 0-1,0 1 0,0-1 1,-1 0-1,1 0 0,0 0 1,-1 0-1,1 0 0,0-1 1,4-7 62,1 0 0,-1 0 0,-1 0 0,5-12 0,10-57 333,-13 68-371,3 34-290,-6-15 213,18 51-33,-20-57 81,0-1 0,0 1-1,1 0 1,-1-1 0,0 0 0,1 1-1,0-1 1,0 0 0,0 0 0,-1 0-1,2 0 1,-1 0 0,0 0 0,0-1-1,1 1 1,-1-1 0,1 0 0,-1 1-1,4 0 1,8-1-13,1 0 0,0-1 0,-1 0 0,1-1 0,0-1 0,-1-1 0,1 0 0,-1 0 0,18-8-1,-8 2 19,-1-1 0,-1-1 0,0-1 0,34-25-1,-51 34 8,-1 0-1,0 0 0,1 0 0,-2-1 0,1 1 1,0-1-1,-1 0 0,1 0 0,-1 0 0,0-1 0,-1 1 1,1-1-1,-1 0 0,0 1 0,0-1 0,0 0 1,-1 0-1,1 0 0,-1-1 0,0-8 0,-23 16 264,6 3-282,-1 1 1,1 0-1,1 2 0,-1-1 1,1 2-1,0 0 0,1 1 1,0 0-1,1 1 0,0 1 1,-15 16-1,26-24 4,0 0-1,0 0 1,0 0-1,1 0 1,0 0 0,-1 0-1,1 0 1,1 0-1,-1 1 1,1-1 0,-1 0-1,1 0 1,0 1-1,1 3 1,0 7-10,-2-15 12,2 1-1,-1 0 1,0 0-1,0 0 1,0 0 0,0 0-1,0-1 1,1 1-1,-1 0 1,0 0 0,1 0-1,-1-1 1,0 1 0,1 0-1,-1-1 1,1 1-1,-1 0 1,1-1 0,0 1-1,-1 0 1,1-1-1,0 1 1,-1-1 0,1 1-1,0-1 1,-1 0-1,2 1 1,25 4-12,-20-4 9,41 4-118,-1-3 0,1-2 1,86-10-1,-98 4-1246,0-1 0,70-25 0,-36 2-4483</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4.306"/>
    </inkml:context>
    <inkml:brush xml:id="br0">
      <inkml:brushProperty name="width" value="0.05" units="cm"/>
      <inkml:brushProperty name="height" value="0.05" units="cm"/>
      <inkml:brushProperty name="color" value="#004F8B"/>
    </inkml:brush>
  </inkml:definitions>
  <inkml:trace contextRef="#ctx0" brushRef="#br0">1 220 14215,'0'0'6597,"0"0"-6588,0-1 0,-1 0-1,1 1 1,0-1 0,0 0-1,0 1 1,0-1 0,0 1 0,1-1-1,-1 0 1,0 1 0,0-1-1,0 0 1,0 1 0,1-1-1,-1 1 1,0-1 0,1 1 0,-1-1-1,0 0 1,1 1 0,-1-1-1,1 1 1,-1 0 0,1-1-1,-1 1 1,1-1 0,-1 1 0,1 0-1,-1-1 1,1 1 0,-1 0-1,1 0 1,0-1 0,-1 1 0,1 0-1,-1 0 1,1 0 0,0 0-1,-1 0 1,2 0 0,69-5-269,226-9-3538,-295 14 3643,-15 3 142,1 2 271,1 0-1,-1 1 1,1 0 0,0 1 0,-17 14 0,24-17-213,0-1 0,1 1 1,-1 0-1,1 0 1,0 0-1,0 0 0,0 1 1,1-1-1,0 1 0,-1-1 1,2 1-1,-1 0 1,0 0-1,1 0 0,0 0 1,0 0-1,0 10 1,1-2-49,0 14 62,1-26-67,-1 0 1,0 0-1,1-1 1,-1 1-1,0 0 1,1-1-1,-1 1 0,1 0 1,-1-1-1,1 1 1,-1 0-1,1-1 1,0 1-1,-1-1 1,1 1-1,0-1 0,-1 1 1,1-1-1,0 0 1,0 1-1,-1-1 1,1 0-1,0 0 1,0 1-1,0-1 0,0 0 1,-1 0-1,3 0 1,4 1-58,0-1 1,0 0 0,1 0-1,-1 0 1,0-1 0,1 0 0,-1 0-1,0-1 1,0 0 0,9-4-1,-13 4 76,1 0 0,-1-1 0,1 1 0,-1-1 0,0 0 0,0 0 0,0 0 0,-1 0 0,1 0 0,-1-1 0,0 1 0,1-1 0,-2 1 0,1-1 0,0 0-1,-1 0 1,1 0 0,-1 0 0,0 0 0,0-5 0,2-20 141,-4 23-71,1 0-1,1 0 0,-1 1 0,1-1 0,0 0 1,0 1-1,0-1 0,1 0 0,0 1 1,0 0-1,1-1 0,3-5 0,-5 10-78,-1 1 0,1 0 0,0 0-1,-1 0 1,1 0 0,0 1 0,0-1-1,-1 0 1,1 0 0,0 0-1,-1 0 1,1 1 0,-1-1 0,1 0-1,0 1 1,-1-1 0,1 0 0,-1 1-1,1-1 1,-1 1 0,1-1 0,-1 1-1,1-1 1,-1 1 0,1-1-1,-1 1 1,0 0 0,1-1 0,-1 1-1,0 0 1,0-1 0,1 2 0,15 28-14,-13-25 9,4 10-36,8 14-180,-14-29 210,-1 1 1,1 0-1,0-1 1,0 1-1,-1 0 1,1-1-1,0 1 1,0-1-1,0 1 1,0-1-1,0 0 1,0 1-1,0-1 1,0 0-1,-1 0 1,1 0-1,0 0 1,0 0-1,0 0 1,0 0-1,0 0 0,0 0 1,0 0-1,0 0 1,0 0-1,0-1 1,0 1-1,0-1 1,0 1-1,0 0 1,0-1-1,7-4-56,0 0-1,0 0 1,-1-1-1,0 0 0,0 0 1,0 0-1,-1-1 1,0 0-1,6-10 1,44-79 98,-45 72 302,2 2 1,27-39-1,-40 61-325,0 0 0,0-1-1,0 1 1,1-1 0,-1 1-1,0 0 1,0-1 0,1 1-1,-1-1 1,0 1 0,1 0-1,-1-1 1,0 1 0,1 0-1,-1 0 1,0-1 0,1 1-1,-1 0 1,1 0 0,-1 0-1,0-1 1,1 1 0,-1 0-1,1 0 1,-1 0 0,1 0-1,-1 0 1,1 0 0,-1 0-1,1 0 1,-1 0 0,0 0-1,1 0 1,-1 0-1,1 0 1,-1 0 0,1 1-1,-1-1 1,0 0 0,1 0-1,-1 0 1,1 1 0,-1-1-1,0 0 1,1 0 0,-1 1-1,0-1 1,1 0 0,-1 1-1,0-1 1,1 1 0,-1-1-1,0 0 1,0 1 0,0-1-1,1 1 1,8 30 428,-8-23-399,26 127 57,12 175 0,-39-310-93,0 1 0,0 0 1,0 0-1,0 0 0,0-1 0,0 1 1,0 0-1,0 0 0,0-1 1,1 1-1,-1 0 0,0 0 1,1-1-1,-1 1 0,0 0 0,1-1 1,-1 1-1,1 0 0,-1-1 1,1 1-1,0-1 0,-1 1 1,1-1-1,-1 1 0,1-1 1,0 1-1,-1-1 0,1 0 0,0 1 1,0-1-1,1 1 0,0-1 23,0 0 0,0-1 0,0 1 0,0 0 0,0-1 0,1 0 0,-1 1 0,0-1 0,0 0 0,-1 0 0,1 0 0,2-1 0,54-44 494,-53 41-544,22-23-6,-1-1 0,-2-1-1,-1-2 1,-1 0 0,-1-1 0,20-48 0,-3 11-1176,-40 78-2732,-12 15 318</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4.726"/>
    </inkml:context>
    <inkml:brush xml:id="br0">
      <inkml:brushProperty name="width" value="0.05" units="cm"/>
      <inkml:brushProperty name="height" value="0.05" units="cm"/>
      <inkml:brushProperty name="color" value="#004F8B"/>
    </inkml:brush>
  </inkml:definitions>
  <inkml:trace contextRef="#ctx0" brushRef="#br0">0 228 9828,'0'0'10749,"2"-3"-10487,0 2-256,1-1 0,-1 0 0,1 0 0,-1 1 0,1-1-1,-1 1 1,1 0 0,0 0 0,0 0 0,-1 0 0,1 0 0,0 1 0,0-1 0,0 1 0,0 0 0,0 0 0,0 0 0,0 0 0,0 0 0,3 1-1,74 14 50,-56-9-58,-4-2-502,1 0 0,0-2 0,1 0-1,-1-2 1,22-1 0,-39-1 502,-1 1-1,0-1 1,1 1-1,-1-1 1,0 0 0,0-1-1,0 1 1,0 0-1,0-1 1,0 1-1,-1-1 1,0 0-1,1 0 1,-1 0 0,0 0-1,0-1 1,0 1-1,-1 0 1,2-5-1,4-7 109,-1-1 0,8-30 0,-11 32 290,-1 0 1,-1 0 0,-1-25 0,0 22 395,-1 17-752,1-1-1,-1 0 0,1 0 1,-1 1-1,0-1 1,1 0-1,-1 1 0,0-1 1,1 1-1,-1-1 1,0 1-1,0-1 0,0 1 1,0-1-1,0 1 1,1 0-1,-1-1 0,0 1 1,0 0-1,0 0 1,0 0-1,0 0 0,0 0 1,0 0-1,0 0 1,0 0-1,0 0 0,-1 1 1,-32 3-35,28-3-6,1 0 0,0 1 0,0 0 0,0 0-1,0 1 1,0-1 0,0 1 0,1 0 0,-1 0 0,1 1 0,0-1 0,0 1 0,0 0 0,1 0 0,-1 1-1,1-1 1,0 0 0,0 1 0,0 0 0,1 0 0,0 0 0,0 0 0,0 0 0,0 0 0,1 1-1,0-1 1,0 7 0,1-10-1,0 0 1,0 0-1,0 0 0,1-1 0,-1 1 0,1 0 1,-1-1-1,1 1 0,0 0 0,0-1 0,0 1 1,0 0-1,0-1 0,0 0 0,0 1 1,0-1-1,1 0 0,-1 1 0,0-1 0,1 0 1,-1 0-1,1 0 0,-1 0 0,1 0 0,0-1 1,3 2-1,53 11-54,-51-12 45,61 6-941,103-5 0,-131-3 55,58 0-2674</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5.116"/>
    </inkml:context>
    <inkml:brush xml:id="br0">
      <inkml:brushProperty name="width" value="0.05" units="cm"/>
      <inkml:brushProperty name="height" value="0.05" units="cm"/>
      <inkml:brushProperty name="color" value="#004F8B"/>
    </inkml:brush>
  </inkml:definitions>
  <inkml:trace contextRef="#ctx0" brushRef="#br0">22 20 14150,'0'0'7913,"-4"-6"-7502,-8-7-252,7 20-146,5 23-109,0-27 103,2 35-12,2 0 0,1 0 1,2 0-1,12 37 0,-11-20-761,-7-19-4959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5.900"/>
    </inkml:context>
    <inkml:brush xml:id="br0">
      <inkml:brushProperty name="width" value="0.05" units="cm"/>
      <inkml:brushProperty name="height" value="0.05" units="cm"/>
      <inkml:brushProperty name="color" value="#004F8B"/>
    </inkml:brush>
  </inkml:definitions>
  <inkml:trace contextRef="#ctx0" brushRef="#br0">58 138 12230,'0'0'8630,"-9"-3"-8216,-30-11-153,29 11-146,12 2-303,0 0 125,0 1 0,0-1 0,0 1 0,0 0 0,0 0 0,0 0 0,0 0 1,0 0-1,0 0 0,0 0 0,3 1 0,11 0-88,10-1-400,0-2 0,0-1 0,0-1 0,-1-1 0,1-1 1,-1-2-1,31-12 0,-53 18 561,1 0-1,-1 0 1,0 0 0,0 0 0,0-1 0,0 1 0,0-1-1,0 0 1,-1 0 0,1 0 0,2-5 0,-3 5 564,-1 1 1,0-1-1,0 0 0,0 1 0,0-1 1,-1 0-1,1 0 0,-1 0 1,1-6 791,-1 50-1179,2 2-161,8 46 0,-1-23-24,-9-65-64,0 0 1,0 0 0,0 0 0,0 0 0,0 0 0,0 0 0,1 0 0,-1 0 0,0 0 0,0 0 0,1 0 0,-1-1 0,1 1-1,-1 0 1,1 0 0,-1 0 0,1 0 0,-1-1 0,1 1 0,0 0 0,-1-1 0,1 1 0,0 0 0,0-1 0,0 1 0,-1-1-1,1 1 1,2 0 0,-2-1 27,1 0-1,0 0 0,0-1 0,0 1 1,0 0-1,-1-1 0,1 1 0,0-1 1,0 1-1,-1-1 0,1 0 0,0 0 1,-1 0-1,2-1 0,10-7 65,-2 0-1,21-21 0,-26 25-154,10-12 160,-1-1-1,0-1 0,-2 0 0,17-29 0,-28 48 350,1 8-174,0 24-135,-2 37-53,0-68-30,0 0-1,0 0 1,0-1-1,-1 1 1,1 0-1,0-1 1,0 1 0,0-1-1,0 1 1,0-1-1,0 0 1,0 1-1,0-1 1,1 0-1,-1 0 1,0 1-1,0-1 1,0 0 0,0 0-1,0 0 1,0 0-1,0-1 1,3 1-1,29-3-175,-24 1 200,0-1-1,1-1 0,-1 1 0,0-2 0,-1 1 1,1-1-1,-1 0 0,0-1 0,0 0 0,-1 0 0,13-13 1,-12 11 97,-7 8 210,-3 33-293,1-23-20,0 0 1,1 0-1,0 0 0,1 0 0,0 0 1,1 0-1,2 11 0,-2-19-13,-1 0 0,1-1 0,-1 1 0,1 0 0,0-1-1,0 1 1,-1-1 0,1 1 0,0-1 0,0 0 0,0 0 0,1 0-1,-1 0 1,0 0 0,0 0 0,1-1 0,-1 1 0,0-1-1,1 1 1,-1-1 0,0 0 0,1 0 0,-1 0 0,0 0 0,1-1-1,-1 1 1,0-1 0,4 0 0,-1 0-16,0 0-1,1 0 1,-1 0 0,0-1 0,0 0-1,0 0 1,0 0 0,0-1-1,0 0 1,-1 0 0,7-5 0,-8 4 18,-1 1-1,0-1 1,0 0 0,0-1 0,-1 1 0,1 0 0,-1 0 0,0-1 0,0 1 0,0-1 0,-1 1 0,0-1 0,0 1 0,0-7 0,0 7 4,0 1 0,-1-1-1,1 1 1,-1-1 0,1 1 0,-1 0 0,0-1-1,0 1 1,-1 0 0,1 0 0,-1 0 0,1-1-1,-1 2 1,0-1 0,0 0 0,-1 0-1,-4-4 1,-5 1 143,-2-1-609</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6.476"/>
    </inkml:context>
    <inkml:brush xml:id="br0">
      <inkml:brushProperty name="width" value="0.05" units="cm"/>
      <inkml:brushProperty name="height" value="0.05" units="cm"/>
      <inkml:brushProperty name="color" value="#004F8B"/>
    </inkml:brush>
  </inkml:definitions>
  <inkml:trace contextRef="#ctx0" brushRef="#br0">261 0 10821,'0'0'7491,"-34"14"-7053,-106 46-99,136-59-323,0 1 0,0 0 0,1 0 0,-1 0 1,1 1-1,0-1 0,0 1 0,-1 0 0,2 0 0,-1 0 1,-3 4-1,5-5-10,1 0 0,-1-1 1,0 1-1,1 0 0,0-1 0,-1 1 1,1 0-1,0 0 0,0 0 0,0-1 1,0 1-1,0 0 0,1 3 0,0 6 12,-2-5-8,1 1 1,0-1 0,1 1 0,-1-1 0,1 1-1,0-1 1,1 0 0,0 1 0,0-1 0,0 0 0,1 0-1,0 0 1,0 0 0,0-1 0,1 1 0,-1-1-1,8 7 1,-10-10-18,1 0-1,-1-1 0,0 1 1,1 0-1,-1-1 0,0 1 0,0 0 1,0 0-1,-1 0 0,1 0 1,0 0-1,-1 0 0,1 0 1,-1 0-1,1 3 0,-2-4-2,1 0 0,0 0 1,-1 0-1,1 0 0,0-1 0,-1 1 0,1 0 0,-1 0 0,1-1 0,-1 1 0,1 0 1,-1 0-1,0-1 0,1 1 0,-1-1 0,0 1 0,0 0 0,1-1 0,-1 1 0,0-1 0,0 0 1,0 1-1,-1-1 0,-7 3 11,0-2 0,0 0 0,0 0 0,0 0 0,-14-2 0,10 1 1138,26 0-1251,24-5-124,0-2 1,-1-1 0,1-2 0,-2-1 0,1-2 0,-2-2 0,48-26 0,-70 34-15,1 0 1,-2-1-1,1 0 1,-1 0-1,14-15 1,-21 19 389,0 0 0,-1-1 0,1 0 1,-1 1-1,0-1 0,-1-1 0,1 1 1,-1 0-1,0 0 0,0-1 0,-1 0 1,1 1-1,-1-1 0,0 0 0,0-10 1,-30 17 1185,21 0-1307,0 0 0,0 1 0,0 0 0,0 1 0,1-1 0,-1 2 0,1-1 1,-1 1-1,1 0 0,-11 8 0,14-9-9,1 1-1,-1-1 1,0 1 0,1-1 0,0 1-1,0 0 1,0 0 0,0 0 0,1 1 0,-1-1-1,1 1 1,0-1 0,1 1 0,-1 0-1,1 0 1,0 0 0,0 0 0,0 0-1,1 5 1,-1-7-8,1 0-1,0 1 1,0-1-1,0 1 1,1-1-1,-1 0 1,1 1-1,0-1 1,0 0-1,0 0 1,0 1-1,3 3 1,-2-5-1,0 0 0,0 0 0,1-1 0,-1 1 0,1-1 0,-1 1 0,1-1 0,-1 0 0,1 0 0,0 0 0,0 0 0,-1-1 0,1 1 0,4 0 0,34 3-471,0-1-1,-1-1 1,50-6 0,-14-4-2753</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7.351"/>
    </inkml:context>
    <inkml:brush xml:id="br0">
      <inkml:brushProperty name="width" value="0.05" units="cm"/>
      <inkml:brushProperty name="height" value="0.05" units="cm"/>
      <inkml:brushProperty name="color" value="#004F8B"/>
    </inkml:brush>
  </inkml:definitions>
  <inkml:trace contextRef="#ctx0" brushRef="#br0">216 1 11653,'0'0'9063,"-8"2"-8609,4-1-438,0 1 1,0-1-1,0 1 1,1 0-1,-1 0 1,1 0-1,-1 0 1,1 1-1,0-1 1,0 1 0,0 0-1,0 0 1,1 0-1,-4 5 1,0 1 63,2-1 0,-1 1 1,1 0-1,0 0 1,-4 18-1,1 3 82,2 1 1,1 0-1,1 37 0,4 135 77,-4 85-75,3-286-179,0-1 0,0 1-1,0 0 1,0-1 0,0 1 0,-1-1 0,1 0 0,-1 1 0,1-1-1,-1 1 1,0-1 0,1 0 0,-1 1 0,0-1 0,0 0 0,0 0-1,0 1 1,0-1 0,0 0 0,0 0 0,0 0 0,-1 0 0,1 0-1,0-1 1,-3 2 0,0-1-236,0 0 0,-1 0 0,1 0 0,-1-1 1,1 0-1,-1 0 0,-6 0 0,-29-3-3156</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7.731"/>
    </inkml:context>
    <inkml:brush xml:id="br0">
      <inkml:brushProperty name="width" value="0.05" units="cm"/>
      <inkml:brushProperty name="height" value="0.05" units="cm"/>
      <inkml:brushProperty name="color" value="#004F8B"/>
    </inkml:brush>
  </inkml:definitions>
  <inkml:trace contextRef="#ctx0" brushRef="#br0">1 87 14839,'0'0'4546,"261"-86"-4546,-199 86-656,-12 0-2002,-26 0-3136</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8.085"/>
    </inkml:context>
    <inkml:brush xml:id="br0">
      <inkml:brushProperty name="width" value="0.05" units="cm"/>
      <inkml:brushProperty name="height" value="0.05" units="cm"/>
      <inkml:brushProperty name="color" value="#004F8B"/>
    </inkml:brush>
  </inkml:definitions>
  <inkml:trace contextRef="#ctx0" brushRef="#br0">0 212 13990,'0'0'4597,"14"-16"-4021,99-115 153,-109 128-693,-1 0 1,0-1 0,0 0-1,0 1 1,0-1-1,-1 0 1,1-1-1,-1 1 1,0 0 0,-1-1-1,1 1 1,-1-1-1,2-8 1,-29 15 46,19-1-89,-1 1 0,1 1 0,0-1 0,0 1 0,1 1 0,-1-1 0,1 1 0,-1 0 0,-7 7 0,11-8 5,0 0 0,0 0 0,0 0 0,0 1-1,1-1 1,-1 1 0,1-1 0,0 1 0,0 0 0,1 0 0,-1 0 0,1 0-1,0 0 1,0 0 0,0 0 0,0 0 0,0 8 0,1-10-4,1-1 0,-1 1-1,0 0 1,1 0 0,0 0 0,-1-1 0,1 1 0,0 0 0,0 0 0,0-1 0,0 1 0,0-1 0,0 1 0,0-1 0,0 1-1,1-1 1,-1 0 0,0 1 0,1-1 0,-1 0 0,1 0 0,0 0 0,-1 0 0,1-1 0,0 1 0,0 0 0,-1-1 0,1 1 0,0-1-1,0 1 1,2-1 0,11 2 3,0 0 0,-1-1 0,19-1 0,-13 0-6,-7 0 51,39 1-449,69-8 1,-107 6 191,0-2 0,0 1 1,0-2-1,0 0 0,-1-1 0,0 0 1,1-1-1,-2 0 0,24-15 1,-34 18 246,0 1 0,0 0 0,0-1 0,0 1-1,0-1 1,-1 1 0,1-1 0,-1 0 0,0 0 0,0 0 0,0 0 0,0 0 0,0 0 0,0 0 0,-1 0 0,0 0 0,1 0 0,-1 0 0,0-1 0,-1 1 0,1 0 0,-1 0 0,1 0 0,-2-4 0,1 6 56,-1 1 0,1-1 0,0 1 0,-1-1 0,1 1 0,0-1 0,-1 1 0,1 0 0,-1 0 0,1 0 0,0 0 0,-1 0 0,1 0 0,-1 0 0,-1 1 0,-3-1 77,-5 1-145,-1-1 1,1 2-1,0 0 1,0 0-1,-15 5 0,20-5-24,1 0 0,0 0 0,0 0-1,0 1 1,1-1 0,-1 1 0,1 0-1,-1 1 1,1-1 0,0 1 0,0 0-1,0 0 1,-4 6 0,7-9-7,1 0 0,-1 0 1,0 0-1,0 0 1,0 0-1,1 0 0,-1 1 1,1-1-1,-1 0 0,1 0 1,-1 1-1,1-1 0,0 0 1,0 1-1,-1-1 1,1 0-1,0 1 0,0-1 1,0 0-1,0 1 0,1-1 1,-1 1-1,0-1 0,1 0 1,-1 0-1,1 1 0,-1-1 1,1 0-1,-1 0 1,2 2-1,0-1-88,1-1 0,-1 1 0,1-1 1,-1 0-1,1 0 0,-1 0 0,1 0 0,0 0 0,-1 0 0,1-1 1,0 1-1,0-1 0,4 0 0,11 0-272,0 0 0,0-2 0,24-4 1,1-8 49,-37 11 417,0 1 0,0 0 0,0 0 1,0 0-1,0 0 0,0 1 1,0 0-1,0 1 0,1-1 0,-1 1 1,0 0-1,1 1 0,-1 0 1,11 2-1,-10 0-166,1-1 0,-1 0 0,1-1 1,-1 1-1,16-1 0,3 0-2568,-8-1-3288</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8.455"/>
    </inkml:context>
    <inkml:brush xml:id="br0">
      <inkml:brushProperty name="width" value="0.05" units="cm"/>
      <inkml:brushProperty name="height" value="0.05" units="cm"/>
      <inkml:brushProperty name="color" value="#004F8B"/>
    </inkml:brush>
  </inkml:definitions>
  <inkml:trace contextRef="#ctx0" brushRef="#br0">1 1 15303,'0'0'5282,"0"67"-5298,4-19 128,4-3-96,-4 1-16,0-5 65,0-3-82,1-3 17,-5-11-448,0-5-1264,0-8-3219</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6T06:36:48.852"/>
    </inkml:context>
    <inkml:brush xml:id="br0">
      <inkml:brushProperty name="width" value="0.05" units="cm"/>
      <inkml:brushProperty name="height" value="0.05" units="cm"/>
      <inkml:brushProperty name="color" value="#004F8B"/>
    </inkml:brush>
  </inkml:definitions>
  <inkml:trace contextRef="#ctx0" brushRef="#br0">6 24 11269,'0'0'9175,"-6"-5"-9037,6 6-143,1-1 1,-1 0-1,0 0 0,0 0 0,0 0 0,0 0 1,0-1-1,0 1 0,0 0 0,0 0 0,1 0 0,-1 0 1,0 0-1,0 0 0,0 0 0,0 0 0,0 0 0,0 0 1,0 0-1,0 0 0,0 0 0,1 0 0,-1 0 0,0 0 1,0 0-1,0-1 0,0 1 0,0 0 0,0 0 1,0 0-1,0 0 0,0 0 0,0 0 0,0 0 0,0 0 1,0-1-1,0 1 0,0 0 0,0 0 0,0 0 0,0 0 1,0 0-1,0 0 0,0 0 0,0 0 0,0-1 0,0 1 1,0 0-1,0 0 0,0 0 0,0 0 0,0 0 1,0 0-1,0 0 0,0 0 0,0 0 0,-1-1 0,1 1 1,0 0-1,0 0 0,0 0 0,0 0 0,0 0 0,0 0 1,0 0-1,0 0 0,0 0 0,-1 0 0,76 2-133,-45 1-464,0-2 0,-1-1 0,1-2-1,0-1 1,43-9 0,-72 12 697,0-1-1,-1 1 0,1-1 1,0 1-1,0 0 0,0 0 1,-1-1-1,1 1 0,0 0 1,0 0-1,0 0 0,-1 0 1,1 0-1,0 0 0,0 0 1,0 0-1,0 0 0,-1 0 1,1 1-1,0-1 0,0 0 0,0 1 1,-1-1-1,2 1 1,0 19 2655,-3-4-3531,1-4 820,1-1 0,-1 1 1,2 0-1,0-1 1,0 1-1,1-1 1,0 0-1,6 12 1,-7-19-39,0 0 1,0 0 0,0 0 0,1-1-1,0 1 1,-1-1 0,1 0 0,1 0-1,-1 0 1,0 0 0,1-1-1,-1 1 1,1-1 0,0 0 0,-1 0-1,1 0 1,0 0 0,1-1 0,-1 1-1,0-1 1,0 0 0,0-1 0,1 1-1,-1-1 1,7 0 0,-4 0 13,1 0-1,0-1 1,0 0 0,-1 0 0,1-1 0,-1 0 0,1 0 0,-1-1 0,0 0-1,0 0 1,0-1 0,-1 0 0,1 0 0,-1-1 0,0 1 0,0-1 0,0 0 0,-1-1-1,1 0 1,-2 0 0,1 0 0,0 0 0,-1-1 0,0 1 0,4-12 0,3 0 35,-6 15-126,-5 29-177,-2 2 241,2 4-553,0-12-2736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2D82-FCB6-4AAF-B6FA-EDE43F9D1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2FB1BB-4B62-43F1-B5E2-0167AC0CB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D03F68-C2DE-4D80-A576-B13FF5FB56FC}"/>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5" name="Footer Placeholder 4">
            <a:extLst>
              <a:ext uri="{FF2B5EF4-FFF2-40B4-BE49-F238E27FC236}">
                <a16:creationId xmlns:a16="http://schemas.microsoft.com/office/drawing/2014/main" id="{49DEFDC6-59F1-4EE5-B920-0AFFFC2FC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DDBBBD-F1B6-4FEC-80BC-111D6F8F6303}"/>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413364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707FD-D7B6-4EDB-B1DD-B18F02421D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783151-84ED-4149-9BDF-D2BC9FA40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159A76-6DC4-49DF-8BDB-101963AFCE54}"/>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5" name="Footer Placeholder 4">
            <a:extLst>
              <a:ext uri="{FF2B5EF4-FFF2-40B4-BE49-F238E27FC236}">
                <a16:creationId xmlns:a16="http://schemas.microsoft.com/office/drawing/2014/main" id="{9BEAF8B0-E649-4790-B71B-721F84D07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8063C-C949-4087-97D4-7750FB7B9BC7}"/>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332059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FA633-0A28-4E11-96F9-97DD92DFA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F2BB4-DBD7-4F7A-99EF-0F9493FD8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1174E-3877-45CA-9AAE-54D0AB4E75A4}"/>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5" name="Footer Placeholder 4">
            <a:extLst>
              <a:ext uri="{FF2B5EF4-FFF2-40B4-BE49-F238E27FC236}">
                <a16:creationId xmlns:a16="http://schemas.microsoft.com/office/drawing/2014/main" id="{0C8C0A8A-2E7F-44DA-94ED-0114B64A3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024C9-161F-4FF8-8CEE-A20359DBD509}"/>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486333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BFA6-A6CC-40F8-BAAB-0BF459051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BEC2E8-EBE6-475C-B228-C27760041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EE0D4B-7403-4BF5-8B4C-721FED32B3A8}"/>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5" name="Footer Placeholder 4">
            <a:extLst>
              <a:ext uri="{FF2B5EF4-FFF2-40B4-BE49-F238E27FC236}">
                <a16:creationId xmlns:a16="http://schemas.microsoft.com/office/drawing/2014/main" id="{C2C23E92-2FB0-4F6F-897C-DBCC143CE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620C6-0DE2-4AD5-A3EB-E254412A5F7E}"/>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3844285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9205-E7E9-47D0-A0B5-2D077867A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47760-74EF-4521-AF15-E046A1E71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4EDB8-7E0E-426D-B50C-FD9FD53B27DA}"/>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5" name="Footer Placeholder 4">
            <a:extLst>
              <a:ext uri="{FF2B5EF4-FFF2-40B4-BE49-F238E27FC236}">
                <a16:creationId xmlns:a16="http://schemas.microsoft.com/office/drawing/2014/main" id="{1F09B472-1CC3-4538-A828-B9F4CB9904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E07A8-6674-40AA-B079-2D9A2020C7C8}"/>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1778131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8C22-6714-4DC0-AAEC-FCD53EBAF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0EFDE1-F4F4-4025-B5BD-8B24D359D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6CD7B-E6D7-443A-B28E-548D1C5AE46B}"/>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5" name="Footer Placeholder 4">
            <a:extLst>
              <a:ext uri="{FF2B5EF4-FFF2-40B4-BE49-F238E27FC236}">
                <a16:creationId xmlns:a16="http://schemas.microsoft.com/office/drawing/2014/main" id="{DF563A0D-575B-4E9D-954C-D2A05B09D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A3A29-D6BB-424F-99E8-F6D88DE580F8}"/>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1563156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4E98-DE78-4C30-8843-6B7C2616BF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AA23B7-58C0-4A4E-8A02-1832A7927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E6054D-E9C4-415F-9FB8-7ADB64674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5DFDCE-81EA-45E1-9A0F-80C4FA4A0F97}"/>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6" name="Footer Placeholder 5">
            <a:extLst>
              <a:ext uri="{FF2B5EF4-FFF2-40B4-BE49-F238E27FC236}">
                <a16:creationId xmlns:a16="http://schemas.microsoft.com/office/drawing/2014/main" id="{3B450E88-ED1E-4E4B-9854-C490AF9B0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4E808-C7BD-4251-8727-651AA150D66F}"/>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780761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C866-0C41-47AC-B96D-3FD683540F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DA296-557D-4BF2-90EB-35878C5F1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CF1AA-DB34-4849-8CCE-1F7CBDC72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01BD03-B610-44CA-AD1A-63C3CC56D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8B167-5830-41D5-8496-C71897E5F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0058DA-BC8E-4146-A54A-B518041CF99A}"/>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8" name="Footer Placeholder 7">
            <a:extLst>
              <a:ext uri="{FF2B5EF4-FFF2-40B4-BE49-F238E27FC236}">
                <a16:creationId xmlns:a16="http://schemas.microsoft.com/office/drawing/2014/main" id="{0A789DAF-1CEE-494D-8496-7A0606F363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96F539-D8E1-46B0-9393-C44160D88B4C}"/>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782166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A89C-9AEA-432B-8FD8-48342E06E2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E39E37-EE03-48C5-9B01-0769CC4C54E3}"/>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4" name="Footer Placeholder 3">
            <a:extLst>
              <a:ext uri="{FF2B5EF4-FFF2-40B4-BE49-F238E27FC236}">
                <a16:creationId xmlns:a16="http://schemas.microsoft.com/office/drawing/2014/main" id="{4CE0E707-CD33-476B-8E74-C8590771A7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C2E439-A719-4EAE-B5BD-60EBBA379282}"/>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384104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6F5A1-3262-4115-90F1-80E879125CC0}"/>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3" name="Footer Placeholder 2">
            <a:extLst>
              <a:ext uri="{FF2B5EF4-FFF2-40B4-BE49-F238E27FC236}">
                <a16:creationId xmlns:a16="http://schemas.microsoft.com/office/drawing/2014/main" id="{824C0164-6FD2-41DD-8BC1-075D6A1519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951B27-0BD0-4C54-88E5-F70BC7BEA84C}"/>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014402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3B28-F1AD-4908-B43B-FDDFA7343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B73FBB-8A99-488C-A439-04604B008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997F81-53ED-4F23-B1D4-91BD88099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96CF1-7A23-4FC2-A49C-E1974E1D6ADE}"/>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6" name="Footer Placeholder 5">
            <a:extLst>
              <a:ext uri="{FF2B5EF4-FFF2-40B4-BE49-F238E27FC236}">
                <a16:creationId xmlns:a16="http://schemas.microsoft.com/office/drawing/2014/main" id="{1E5CA746-06D7-451E-B8DA-D0D597976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7DB7B7-3A86-4C5A-8657-365F5859FE54}"/>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302060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AB6-5785-4C61-B2BC-64DFA12290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EA17BB-E643-4DE5-A720-C28D90CAA4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3E79ED-E3E1-4046-AF8A-6BC37B7A7823}"/>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5" name="Footer Placeholder 4">
            <a:extLst>
              <a:ext uri="{FF2B5EF4-FFF2-40B4-BE49-F238E27FC236}">
                <a16:creationId xmlns:a16="http://schemas.microsoft.com/office/drawing/2014/main" id="{1E2EE53B-450C-4E5D-896B-50C0485B8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0B92F-31D8-4981-8CF9-21137164E45B}"/>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3942591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FF43-B811-468B-8670-EDEBFFC11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D83904-0AC5-4428-97DE-8B983B020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F3D58A-3BC3-46D6-9BC0-AF27136F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93D5D-9C3F-4E10-9678-970E084F1F7C}"/>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6" name="Footer Placeholder 5">
            <a:extLst>
              <a:ext uri="{FF2B5EF4-FFF2-40B4-BE49-F238E27FC236}">
                <a16:creationId xmlns:a16="http://schemas.microsoft.com/office/drawing/2014/main" id="{8D3AC7D7-C2AC-485F-8FDB-16065366C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7338F-F5E8-4A10-B82B-8F145799F930}"/>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803096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A381-190B-470E-A92D-A3F36F7819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AD5EED-7485-4471-A9F0-236BB6BC0A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DA4FE-21C7-4262-8CB6-DB5836D27A3E}"/>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5" name="Footer Placeholder 4">
            <a:extLst>
              <a:ext uri="{FF2B5EF4-FFF2-40B4-BE49-F238E27FC236}">
                <a16:creationId xmlns:a16="http://schemas.microsoft.com/office/drawing/2014/main" id="{9B06396C-8C0A-46E2-AEF5-B2AF38583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63F7C-FC59-4E43-BD20-EC0326495DD2}"/>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3451464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2F30BC-D9FD-48B9-B755-BADB0F06F2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6E570-E3C4-4961-A57C-41D6BD5C0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B6546-761A-4437-B35A-0C5070C4AB6E}"/>
              </a:ext>
            </a:extLst>
          </p:cNvPr>
          <p:cNvSpPr>
            <a:spLocks noGrp="1"/>
          </p:cNvSpPr>
          <p:nvPr>
            <p:ph type="dt" sz="half" idx="10"/>
          </p:nvPr>
        </p:nvSpPr>
        <p:spPr/>
        <p:txBody>
          <a:bodyPr/>
          <a:lstStyle/>
          <a:p>
            <a:fld id="{C9D54996-2928-4D1C-9BA0-C070A61C8E37}" type="datetimeFigureOut">
              <a:rPr lang="en-IN" smtClean="0"/>
              <a:t>06-11-2022</a:t>
            </a:fld>
            <a:endParaRPr lang="en-IN"/>
          </a:p>
        </p:txBody>
      </p:sp>
      <p:sp>
        <p:nvSpPr>
          <p:cNvPr id="5" name="Footer Placeholder 4">
            <a:extLst>
              <a:ext uri="{FF2B5EF4-FFF2-40B4-BE49-F238E27FC236}">
                <a16:creationId xmlns:a16="http://schemas.microsoft.com/office/drawing/2014/main" id="{282ABED3-F811-44D6-B0BA-90A386C87B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A7EE7-A160-46AC-BBED-58E4DE44B090}"/>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74511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2F01-8708-4BA2-BDC6-95F71A3F3E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C0ED34-E119-4B16-84DD-FA360AA07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BE9E41-8C24-4E52-B62B-E779687FE88C}"/>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5" name="Footer Placeholder 4">
            <a:extLst>
              <a:ext uri="{FF2B5EF4-FFF2-40B4-BE49-F238E27FC236}">
                <a16:creationId xmlns:a16="http://schemas.microsoft.com/office/drawing/2014/main" id="{DCB2C6D8-85EE-43B1-9108-5588A2659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219FC-4F92-48AB-A15A-2DBBEF0C1BEB}"/>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380939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3239-60F6-494F-9A96-CC11D08315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316F37-942C-400D-BDC0-5386FCEAB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CAAFC-C769-43DF-9A53-C6901425D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459679-B485-4261-BBFB-057417BE19A4}"/>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6" name="Footer Placeholder 5">
            <a:extLst>
              <a:ext uri="{FF2B5EF4-FFF2-40B4-BE49-F238E27FC236}">
                <a16:creationId xmlns:a16="http://schemas.microsoft.com/office/drawing/2014/main" id="{FCE2A4B0-2D09-4410-85CE-FB281B8D4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DAFB31-03DF-43CD-BC49-EED17FF2AE4C}"/>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13479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41A1-FE09-4296-8AF3-58CC5D0420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7C3A4A-189D-4E20-85B9-FFA99239C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C64476-9ADE-4370-A5D1-8F7B0390AB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5EA543-3CF4-440A-8FF9-C28137119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55088-5376-40AB-8FC4-CA47796003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0504DA-71E3-4B1A-A431-1A081C445534}"/>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8" name="Footer Placeholder 7">
            <a:extLst>
              <a:ext uri="{FF2B5EF4-FFF2-40B4-BE49-F238E27FC236}">
                <a16:creationId xmlns:a16="http://schemas.microsoft.com/office/drawing/2014/main" id="{92037495-732B-49CA-8662-8E86AB67D8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9D85B8-787F-4F56-9704-6A0D61B7F69A}"/>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213809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564F-0D93-4914-8FD9-4623FA691E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4FA1FF-B314-406A-A7CB-93E2E99BCDDE}"/>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4" name="Footer Placeholder 3">
            <a:extLst>
              <a:ext uri="{FF2B5EF4-FFF2-40B4-BE49-F238E27FC236}">
                <a16:creationId xmlns:a16="http://schemas.microsoft.com/office/drawing/2014/main" id="{5BB10BDC-9C25-49A2-848F-A137AAC4FB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0A7BCB-5EEE-45CA-B96A-8A0BE77048E9}"/>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372895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B85B1E-DA30-4BCD-827E-806E9AA99FD1}"/>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3" name="Footer Placeholder 2">
            <a:extLst>
              <a:ext uri="{FF2B5EF4-FFF2-40B4-BE49-F238E27FC236}">
                <a16:creationId xmlns:a16="http://schemas.microsoft.com/office/drawing/2014/main" id="{E01C9113-1F8B-4EEA-9C88-C502586F83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885556-0926-40A2-BC3B-1A8D55D400FF}"/>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421222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D82E-87EB-4247-B9F0-EFC2539D7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71B68E-87AF-4856-A651-828EBB199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7CAAC1-5894-4528-AC3D-661697A76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3D16A-65D0-4C06-844C-8B23EA8224B5}"/>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6" name="Footer Placeholder 5">
            <a:extLst>
              <a:ext uri="{FF2B5EF4-FFF2-40B4-BE49-F238E27FC236}">
                <a16:creationId xmlns:a16="http://schemas.microsoft.com/office/drawing/2014/main" id="{0398668B-F543-44FD-AAA3-6666F1690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34083F-3CDD-4FDA-A114-38E46249A5BF}"/>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339040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C8A3-5BEF-4897-8B15-813C5777F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2EDCE4-B42F-4089-89CE-63B509529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F9AD9A-105E-4FB0-823D-0DC76C3CD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318B3-0642-4DE6-AFB1-3ED2B39DAF06}"/>
              </a:ext>
            </a:extLst>
          </p:cNvPr>
          <p:cNvSpPr>
            <a:spLocks noGrp="1"/>
          </p:cNvSpPr>
          <p:nvPr>
            <p:ph type="dt" sz="half" idx="10"/>
          </p:nvPr>
        </p:nvSpPr>
        <p:spPr/>
        <p:txBody>
          <a:bodyPr/>
          <a:lstStyle/>
          <a:p>
            <a:fld id="{BFD440D4-A8B2-4408-A059-5BC95A975D01}" type="datetimeFigureOut">
              <a:rPr lang="en-IN" smtClean="0"/>
              <a:t>06-11-2022</a:t>
            </a:fld>
            <a:endParaRPr lang="en-IN"/>
          </a:p>
        </p:txBody>
      </p:sp>
      <p:sp>
        <p:nvSpPr>
          <p:cNvPr id="6" name="Footer Placeholder 5">
            <a:extLst>
              <a:ext uri="{FF2B5EF4-FFF2-40B4-BE49-F238E27FC236}">
                <a16:creationId xmlns:a16="http://schemas.microsoft.com/office/drawing/2014/main" id="{6B26DF24-12DB-45E2-8720-78855FB0A5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89AE2E-8780-4AB9-AD10-31CCBD0342B4}"/>
              </a:ext>
            </a:extLst>
          </p:cNvPr>
          <p:cNvSpPr>
            <a:spLocks noGrp="1"/>
          </p:cNvSpPr>
          <p:nvPr>
            <p:ph type="sldNum" sz="quarter" idx="12"/>
          </p:nvPr>
        </p:nvSpPr>
        <p:spPr/>
        <p:txBody>
          <a:bodyPr/>
          <a:lstStyle/>
          <a:p>
            <a:fld id="{58A6A493-5F57-4D51-9BB5-74C82214430D}" type="slidenum">
              <a:rPr lang="en-IN" smtClean="0"/>
              <a:t>‹#›</a:t>
            </a:fld>
            <a:endParaRPr lang="en-IN"/>
          </a:p>
        </p:txBody>
      </p:sp>
    </p:spTree>
    <p:extLst>
      <p:ext uri="{BB962C8B-B14F-4D97-AF65-F5344CB8AC3E}">
        <p14:creationId xmlns:p14="http://schemas.microsoft.com/office/powerpoint/2010/main" val="127295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B3048-5D13-45F4-ACC0-2E6A2F0C2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D505A-99A5-4819-A026-8B4C1253D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257371-F10A-48EB-AC6B-969C5F7AE3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440D4-A8B2-4408-A059-5BC95A975D01}" type="datetimeFigureOut">
              <a:rPr lang="en-IN" smtClean="0"/>
              <a:t>06-11-2022</a:t>
            </a:fld>
            <a:endParaRPr lang="en-IN"/>
          </a:p>
        </p:txBody>
      </p:sp>
      <p:sp>
        <p:nvSpPr>
          <p:cNvPr id="5" name="Footer Placeholder 4">
            <a:extLst>
              <a:ext uri="{FF2B5EF4-FFF2-40B4-BE49-F238E27FC236}">
                <a16:creationId xmlns:a16="http://schemas.microsoft.com/office/drawing/2014/main" id="{F00AF1A5-503A-4590-812E-56ACA7840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5CC43D-E610-41AA-B767-86EC52CB0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6A493-5F57-4D51-9BB5-74C82214430D}" type="slidenum">
              <a:rPr lang="en-IN" smtClean="0"/>
              <a:t>‹#›</a:t>
            </a:fld>
            <a:endParaRPr lang="en-IN"/>
          </a:p>
        </p:txBody>
      </p:sp>
    </p:spTree>
    <p:extLst>
      <p:ext uri="{BB962C8B-B14F-4D97-AF65-F5344CB8AC3E}">
        <p14:creationId xmlns:p14="http://schemas.microsoft.com/office/powerpoint/2010/main" val="379024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FC71B-EDA9-433C-8812-5C7D2141E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0DFC23-7A03-48B5-8692-1CC2F9C332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1D3AD-69DE-4696-B6F4-9CB88A47C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54996-2928-4D1C-9BA0-C070A61C8E37}" type="datetimeFigureOut">
              <a:rPr lang="en-IN" smtClean="0"/>
              <a:t>06-11-2022</a:t>
            </a:fld>
            <a:endParaRPr lang="en-IN"/>
          </a:p>
        </p:txBody>
      </p:sp>
      <p:sp>
        <p:nvSpPr>
          <p:cNvPr id="5" name="Footer Placeholder 4">
            <a:extLst>
              <a:ext uri="{FF2B5EF4-FFF2-40B4-BE49-F238E27FC236}">
                <a16:creationId xmlns:a16="http://schemas.microsoft.com/office/drawing/2014/main" id="{C0003667-A0BD-42E8-8AF1-431E59427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426603-2D6B-4DF9-B5F4-89BC953E4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0A749-1DCB-468B-BAEB-4B5560C887DF}" type="slidenum">
              <a:rPr lang="en-IN" smtClean="0"/>
              <a:t>‹#›</a:t>
            </a:fld>
            <a:endParaRPr lang="en-IN"/>
          </a:p>
        </p:txBody>
      </p:sp>
    </p:spTree>
    <p:extLst>
      <p:ext uri="{BB962C8B-B14F-4D97-AF65-F5344CB8AC3E}">
        <p14:creationId xmlns:p14="http://schemas.microsoft.com/office/powerpoint/2010/main" val="3386688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uravkarmakar2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488.png"/><Relationship Id="rId299" Type="http://schemas.openxmlformats.org/officeDocument/2006/relationships/image" Target="../media/image579.png"/><Relationship Id="rId21" Type="http://schemas.openxmlformats.org/officeDocument/2006/relationships/image" Target="../media/image440.png"/><Relationship Id="rId63" Type="http://schemas.openxmlformats.org/officeDocument/2006/relationships/image" Target="../media/image461.png"/><Relationship Id="rId159" Type="http://schemas.openxmlformats.org/officeDocument/2006/relationships/image" Target="../media/image509.png"/><Relationship Id="rId324" Type="http://schemas.openxmlformats.org/officeDocument/2006/relationships/customXml" Target="../ink/ink586.xml"/><Relationship Id="rId366" Type="http://schemas.openxmlformats.org/officeDocument/2006/relationships/customXml" Target="../ink/ink607.xml"/><Relationship Id="rId170" Type="http://schemas.openxmlformats.org/officeDocument/2006/relationships/customXml" Target="../ink/ink509.xml"/><Relationship Id="rId226" Type="http://schemas.openxmlformats.org/officeDocument/2006/relationships/customXml" Target="../ink/ink537.xml"/><Relationship Id="rId268" Type="http://schemas.openxmlformats.org/officeDocument/2006/relationships/customXml" Target="../ink/ink558.xml"/><Relationship Id="rId32" Type="http://schemas.openxmlformats.org/officeDocument/2006/relationships/customXml" Target="../ink/ink440.xml"/><Relationship Id="rId74" Type="http://schemas.openxmlformats.org/officeDocument/2006/relationships/customXml" Target="../ink/ink461.xml"/><Relationship Id="rId128" Type="http://schemas.openxmlformats.org/officeDocument/2006/relationships/customXml" Target="../ink/ink488.xml"/><Relationship Id="rId335" Type="http://schemas.openxmlformats.org/officeDocument/2006/relationships/image" Target="../media/image597.png"/><Relationship Id="rId377" Type="http://schemas.openxmlformats.org/officeDocument/2006/relationships/image" Target="../media/image618.png"/><Relationship Id="rId5" Type="http://schemas.openxmlformats.org/officeDocument/2006/relationships/image" Target="../media/image432.png"/><Relationship Id="rId181" Type="http://schemas.openxmlformats.org/officeDocument/2006/relationships/image" Target="../media/image520.png"/><Relationship Id="rId237" Type="http://schemas.openxmlformats.org/officeDocument/2006/relationships/image" Target="../media/image548.png"/><Relationship Id="rId279" Type="http://schemas.openxmlformats.org/officeDocument/2006/relationships/image" Target="../media/image569.png"/><Relationship Id="rId43" Type="http://schemas.openxmlformats.org/officeDocument/2006/relationships/image" Target="../media/image451.png"/><Relationship Id="rId139" Type="http://schemas.openxmlformats.org/officeDocument/2006/relationships/image" Target="../media/image499.png"/><Relationship Id="rId290" Type="http://schemas.openxmlformats.org/officeDocument/2006/relationships/customXml" Target="../ink/ink569.xml"/><Relationship Id="rId304" Type="http://schemas.openxmlformats.org/officeDocument/2006/relationships/customXml" Target="../ink/ink576.xml"/><Relationship Id="rId346" Type="http://schemas.openxmlformats.org/officeDocument/2006/relationships/customXml" Target="../ink/ink597.xml"/><Relationship Id="rId388" Type="http://schemas.openxmlformats.org/officeDocument/2006/relationships/customXml" Target="../ink/ink618.xml"/><Relationship Id="rId85" Type="http://schemas.openxmlformats.org/officeDocument/2006/relationships/image" Target="../media/image472.png"/><Relationship Id="rId150" Type="http://schemas.openxmlformats.org/officeDocument/2006/relationships/customXml" Target="../ink/ink499.xml"/><Relationship Id="rId192" Type="http://schemas.openxmlformats.org/officeDocument/2006/relationships/customXml" Target="../ink/ink520.xml"/><Relationship Id="rId206" Type="http://schemas.openxmlformats.org/officeDocument/2006/relationships/customXml" Target="../ink/ink527.xml"/><Relationship Id="rId248" Type="http://schemas.openxmlformats.org/officeDocument/2006/relationships/customXml" Target="../ink/ink548.xml"/><Relationship Id="rId12" Type="http://schemas.openxmlformats.org/officeDocument/2006/relationships/customXml" Target="../ink/ink430.xml"/><Relationship Id="rId108" Type="http://schemas.openxmlformats.org/officeDocument/2006/relationships/customXml" Target="../ink/ink478.xml"/><Relationship Id="rId315" Type="http://schemas.openxmlformats.org/officeDocument/2006/relationships/image" Target="../media/image587.png"/><Relationship Id="rId357" Type="http://schemas.openxmlformats.org/officeDocument/2006/relationships/image" Target="../media/image608.png"/><Relationship Id="rId54" Type="http://schemas.openxmlformats.org/officeDocument/2006/relationships/customXml" Target="../ink/ink451.xml"/><Relationship Id="rId96" Type="http://schemas.openxmlformats.org/officeDocument/2006/relationships/customXml" Target="../ink/ink472.xml"/><Relationship Id="rId161" Type="http://schemas.openxmlformats.org/officeDocument/2006/relationships/image" Target="../media/image510.png"/><Relationship Id="rId217" Type="http://schemas.openxmlformats.org/officeDocument/2006/relationships/image" Target="../media/image538.png"/><Relationship Id="rId259" Type="http://schemas.openxmlformats.org/officeDocument/2006/relationships/image" Target="../media/image559.png"/><Relationship Id="rId23" Type="http://schemas.openxmlformats.org/officeDocument/2006/relationships/image" Target="../media/image441.png"/><Relationship Id="rId119" Type="http://schemas.openxmlformats.org/officeDocument/2006/relationships/image" Target="../media/image489.png"/><Relationship Id="rId270" Type="http://schemas.openxmlformats.org/officeDocument/2006/relationships/customXml" Target="../ink/ink559.xml"/><Relationship Id="rId326" Type="http://schemas.openxmlformats.org/officeDocument/2006/relationships/customXml" Target="../ink/ink587.xml"/><Relationship Id="rId65" Type="http://schemas.openxmlformats.org/officeDocument/2006/relationships/image" Target="../media/image462.png"/><Relationship Id="rId130" Type="http://schemas.openxmlformats.org/officeDocument/2006/relationships/customXml" Target="../ink/ink489.xml"/><Relationship Id="rId368" Type="http://schemas.openxmlformats.org/officeDocument/2006/relationships/customXml" Target="../ink/ink608.xml"/><Relationship Id="rId172" Type="http://schemas.openxmlformats.org/officeDocument/2006/relationships/customXml" Target="../ink/ink510.xml"/><Relationship Id="rId228" Type="http://schemas.openxmlformats.org/officeDocument/2006/relationships/customXml" Target="../ink/ink538.xml"/><Relationship Id="rId281" Type="http://schemas.openxmlformats.org/officeDocument/2006/relationships/image" Target="../media/image570.png"/><Relationship Id="rId337" Type="http://schemas.openxmlformats.org/officeDocument/2006/relationships/image" Target="../media/image598.png"/><Relationship Id="rId34" Type="http://schemas.openxmlformats.org/officeDocument/2006/relationships/customXml" Target="../ink/ink441.xml"/><Relationship Id="rId76" Type="http://schemas.openxmlformats.org/officeDocument/2006/relationships/customXml" Target="../ink/ink462.xml"/><Relationship Id="rId141" Type="http://schemas.openxmlformats.org/officeDocument/2006/relationships/image" Target="../media/image500.png"/><Relationship Id="rId379" Type="http://schemas.openxmlformats.org/officeDocument/2006/relationships/image" Target="../media/image619.png"/><Relationship Id="rId7" Type="http://schemas.openxmlformats.org/officeDocument/2006/relationships/image" Target="../media/image433.png"/><Relationship Id="rId183" Type="http://schemas.openxmlformats.org/officeDocument/2006/relationships/image" Target="../media/image521.png"/><Relationship Id="rId239" Type="http://schemas.openxmlformats.org/officeDocument/2006/relationships/image" Target="../media/image549.png"/><Relationship Id="rId390" Type="http://schemas.openxmlformats.org/officeDocument/2006/relationships/customXml" Target="../ink/ink619.xml"/><Relationship Id="rId250" Type="http://schemas.openxmlformats.org/officeDocument/2006/relationships/customXml" Target="../ink/ink549.xml"/><Relationship Id="rId292" Type="http://schemas.openxmlformats.org/officeDocument/2006/relationships/customXml" Target="../ink/ink570.xml"/><Relationship Id="rId306" Type="http://schemas.openxmlformats.org/officeDocument/2006/relationships/customXml" Target="../ink/ink577.xml"/><Relationship Id="rId45" Type="http://schemas.openxmlformats.org/officeDocument/2006/relationships/image" Target="../media/image452.png"/><Relationship Id="rId87" Type="http://schemas.openxmlformats.org/officeDocument/2006/relationships/image" Target="../media/image473.png"/><Relationship Id="rId110" Type="http://schemas.openxmlformats.org/officeDocument/2006/relationships/customXml" Target="../ink/ink479.xml"/><Relationship Id="rId348" Type="http://schemas.openxmlformats.org/officeDocument/2006/relationships/customXml" Target="../ink/ink598.xml"/><Relationship Id="rId152" Type="http://schemas.openxmlformats.org/officeDocument/2006/relationships/customXml" Target="../ink/ink500.xml"/><Relationship Id="rId194" Type="http://schemas.openxmlformats.org/officeDocument/2006/relationships/customXml" Target="../ink/ink521.xml"/><Relationship Id="rId208" Type="http://schemas.openxmlformats.org/officeDocument/2006/relationships/customXml" Target="../ink/ink528.xml"/><Relationship Id="rId261" Type="http://schemas.openxmlformats.org/officeDocument/2006/relationships/image" Target="../media/image560.png"/><Relationship Id="rId14" Type="http://schemas.openxmlformats.org/officeDocument/2006/relationships/customXml" Target="../ink/ink431.xml"/><Relationship Id="rId56" Type="http://schemas.openxmlformats.org/officeDocument/2006/relationships/customXml" Target="../ink/ink452.xml"/><Relationship Id="rId317" Type="http://schemas.openxmlformats.org/officeDocument/2006/relationships/image" Target="../media/image588.png"/><Relationship Id="rId359" Type="http://schemas.openxmlformats.org/officeDocument/2006/relationships/image" Target="../media/image609.png"/><Relationship Id="rId98" Type="http://schemas.openxmlformats.org/officeDocument/2006/relationships/customXml" Target="../ink/ink473.xml"/><Relationship Id="rId121" Type="http://schemas.openxmlformats.org/officeDocument/2006/relationships/image" Target="../media/image490.png"/><Relationship Id="rId163" Type="http://schemas.openxmlformats.org/officeDocument/2006/relationships/image" Target="../media/image511.png"/><Relationship Id="rId219" Type="http://schemas.openxmlformats.org/officeDocument/2006/relationships/image" Target="../media/image539.png"/><Relationship Id="rId370" Type="http://schemas.openxmlformats.org/officeDocument/2006/relationships/customXml" Target="../ink/ink609.xml"/><Relationship Id="rId230" Type="http://schemas.openxmlformats.org/officeDocument/2006/relationships/customXml" Target="../ink/ink539.xml"/><Relationship Id="rId25" Type="http://schemas.openxmlformats.org/officeDocument/2006/relationships/image" Target="../media/image442.png"/><Relationship Id="rId67" Type="http://schemas.openxmlformats.org/officeDocument/2006/relationships/image" Target="../media/image463.png"/><Relationship Id="rId272" Type="http://schemas.openxmlformats.org/officeDocument/2006/relationships/customXml" Target="../ink/ink560.xml"/><Relationship Id="rId328" Type="http://schemas.openxmlformats.org/officeDocument/2006/relationships/customXml" Target="../ink/ink588.xml"/><Relationship Id="rId132" Type="http://schemas.openxmlformats.org/officeDocument/2006/relationships/customXml" Target="../ink/ink490.xml"/><Relationship Id="rId174" Type="http://schemas.openxmlformats.org/officeDocument/2006/relationships/customXml" Target="../ink/ink511.xml"/><Relationship Id="rId381" Type="http://schemas.openxmlformats.org/officeDocument/2006/relationships/image" Target="../media/image620.png"/><Relationship Id="rId241" Type="http://schemas.openxmlformats.org/officeDocument/2006/relationships/image" Target="../media/image550.png"/><Relationship Id="rId36" Type="http://schemas.openxmlformats.org/officeDocument/2006/relationships/customXml" Target="../ink/ink442.xml"/><Relationship Id="rId283" Type="http://schemas.openxmlformats.org/officeDocument/2006/relationships/image" Target="../media/image571.png"/><Relationship Id="rId339" Type="http://schemas.openxmlformats.org/officeDocument/2006/relationships/image" Target="../media/image599.png"/><Relationship Id="rId78" Type="http://schemas.openxmlformats.org/officeDocument/2006/relationships/customXml" Target="../ink/ink463.xml"/><Relationship Id="rId101" Type="http://schemas.openxmlformats.org/officeDocument/2006/relationships/image" Target="../media/image480.png"/><Relationship Id="rId143" Type="http://schemas.openxmlformats.org/officeDocument/2006/relationships/image" Target="../media/image501.png"/><Relationship Id="rId185" Type="http://schemas.openxmlformats.org/officeDocument/2006/relationships/image" Target="../media/image522.png"/><Relationship Id="rId350" Type="http://schemas.openxmlformats.org/officeDocument/2006/relationships/customXml" Target="../ink/ink599.xml"/><Relationship Id="rId9" Type="http://schemas.openxmlformats.org/officeDocument/2006/relationships/image" Target="../media/image434.png"/><Relationship Id="rId210" Type="http://schemas.openxmlformats.org/officeDocument/2006/relationships/customXml" Target="../ink/ink529.xml"/><Relationship Id="rId392" Type="http://schemas.openxmlformats.org/officeDocument/2006/relationships/customXml" Target="../ink/ink620.xml"/><Relationship Id="rId252" Type="http://schemas.openxmlformats.org/officeDocument/2006/relationships/customXml" Target="../ink/ink550.xml"/><Relationship Id="rId294" Type="http://schemas.openxmlformats.org/officeDocument/2006/relationships/customXml" Target="../ink/ink571.xml"/><Relationship Id="rId308" Type="http://schemas.openxmlformats.org/officeDocument/2006/relationships/customXml" Target="../ink/ink578.xml"/><Relationship Id="rId47" Type="http://schemas.openxmlformats.org/officeDocument/2006/relationships/image" Target="../media/image453.png"/><Relationship Id="rId89" Type="http://schemas.openxmlformats.org/officeDocument/2006/relationships/image" Target="../media/image474.png"/><Relationship Id="rId112" Type="http://schemas.openxmlformats.org/officeDocument/2006/relationships/customXml" Target="../ink/ink480.xml"/><Relationship Id="rId154" Type="http://schemas.openxmlformats.org/officeDocument/2006/relationships/customXml" Target="../ink/ink501.xml"/><Relationship Id="rId361" Type="http://schemas.openxmlformats.org/officeDocument/2006/relationships/image" Target="../media/image610.png"/><Relationship Id="rId196" Type="http://schemas.openxmlformats.org/officeDocument/2006/relationships/customXml" Target="../ink/ink522.xml"/><Relationship Id="rId16" Type="http://schemas.openxmlformats.org/officeDocument/2006/relationships/customXml" Target="../ink/ink432.xml"/><Relationship Id="rId221" Type="http://schemas.openxmlformats.org/officeDocument/2006/relationships/image" Target="../media/image540.png"/><Relationship Id="rId242" Type="http://schemas.openxmlformats.org/officeDocument/2006/relationships/customXml" Target="../ink/ink545.xml"/><Relationship Id="rId263" Type="http://schemas.openxmlformats.org/officeDocument/2006/relationships/image" Target="../media/image561.png"/><Relationship Id="rId284" Type="http://schemas.openxmlformats.org/officeDocument/2006/relationships/customXml" Target="../ink/ink566.xml"/><Relationship Id="rId319" Type="http://schemas.openxmlformats.org/officeDocument/2006/relationships/image" Target="../media/image589.png"/><Relationship Id="rId37" Type="http://schemas.openxmlformats.org/officeDocument/2006/relationships/image" Target="../media/image448.png"/><Relationship Id="rId58" Type="http://schemas.openxmlformats.org/officeDocument/2006/relationships/customXml" Target="../ink/ink453.xml"/><Relationship Id="rId79" Type="http://schemas.openxmlformats.org/officeDocument/2006/relationships/image" Target="../media/image469.png"/><Relationship Id="rId102" Type="http://schemas.openxmlformats.org/officeDocument/2006/relationships/customXml" Target="../ink/ink475.xml"/><Relationship Id="rId123" Type="http://schemas.openxmlformats.org/officeDocument/2006/relationships/image" Target="../media/image491.png"/><Relationship Id="rId144" Type="http://schemas.openxmlformats.org/officeDocument/2006/relationships/customXml" Target="../ink/ink496.xml"/><Relationship Id="rId330" Type="http://schemas.openxmlformats.org/officeDocument/2006/relationships/customXml" Target="../ink/ink589.xml"/><Relationship Id="rId90" Type="http://schemas.openxmlformats.org/officeDocument/2006/relationships/customXml" Target="../ink/ink469.xml"/><Relationship Id="rId165" Type="http://schemas.openxmlformats.org/officeDocument/2006/relationships/image" Target="../media/image512.png"/><Relationship Id="rId186" Type="http://schemas.openxmlformats.org/officeDocument/2006/relationships/customXml" Target="../ink/ink517.xml"/><Relationship Id="rId351" Type="http://schemas.openxmlformats.org/officeDocument/2006/relationships/image" Target="../media/image605.png"/><Relationship Id="rId372" Type="http://schemas.openxmlformats.org/officeDocument/2006/relationships/customXml" Target="../ink/ink610.xml"/><Relationship Id="rId393" Type="http://schemas.openxmlformats.org/officeDocument/2006/relationships/image" Target="../media/image626.png"/><Relationship Id="rId211" Type="http://schemas.openxmlformats.org/officeDocument/2006/relationships/image" Target="../media/image535.png"/><Relationship Id="rId232" Type="http://schemas.openxmlformats.org/officeDocument/2006/relationships/customXml" Target="../ink/ink540.xml"/><Relationship Id="rId253" Type="http://schemas.openxmlformats.org/officeDocument/2006/relationships/image" Target="../media/image556.png"/><Relationship Id="rId274" Type="http://schemas.openxmlformats.org/officeDocument/2006/relationships/customXml" Target="../ink/ink561.xml"/><Relationship Id="rId295" Type="http://schemas.openxmlformats.org/officeDocument/2006/relationships/image" Target="../media/image577.png"/><Relationship Id="rId309" Type="http://schemas.openxmlformats.org/officeDocument/2006/relationships/image" Target="../media/image584.png"/><Relationship Id="rId27" Type="http://schemas.openxmlformats.org/officeDocument/2006/relationships/image" Target="../media/image443.png"/><Relationship Id="rId48" Type="http://schemas.openxmlformats.org/officeDocument/2006/relationships/customXml" Target="../ink/ink448.xml"/><Relationship Id="rId69" Type="http://schemas.openxmlformats.org/officeDocument/2006/relationships/image" Target="../media/image464.png"/><Relationship Id="rId113" Type="http://schemas.openxmlformats.org/officeDocument/2006/relationships/image" Target="../media/image486.png"/><Relationship Id="rId134" Type="http://schemas.openxmlformats.org/officeDocument/2006/relationships/customXml" Target="../ink/ink491.xml"/><Relationship Id="rId320" Type="http://schemas.openxmlformats.org/officeDocument/2006/relationships/customXml" Target="../ink/ink584.xml"/><Relationship Id="rId80" Type="http://schemas.openxmlformats.org/officeDocument/2006/relationships/customXml" Target="../ink/ink464.xml"/><Relationship Id="rId155" Type="http://schemas.openxmlformats.org/officeDocument/2006/relationships/image" Target="../media/image507.png"/><Relationship Id="rId176" Type="http://schemas.openxmlformats.org/officeDocument/2006/relationships/customXml" Target="../ink/ink512.xml"/><Relationship Id="rId197" Type="http://schemas.openxmlformats.org/officeDocument/2006/relationships/image" Target="../media/image528.png"/><Relationship Id="rId341" Type="http://schemas.openxmlformats.org/officeDocument/2006/relationships/image" Target="../media/image600.png"/><Relationship Id="rId362" Type="http://schemas.openxmlformats.org/officeDocument/2006/relationships/customXml" Target="../ink/ink605.xml"/><Relationship Id="rId383" Type="http://schemas.openxmlformats.org/officeDocument/2006/relationships/image" Target="../media/image621.png"/><Relationship Id="rId201" Type="http://schemas.openxmlformats.org/officeDocument/2006/relationships/image" Target="../media/image530.png"/><Relationship Id="rId222" Type="http://schemas.openxmlformats.org/officeDocument/2006/relationships/customXml" Target="../ink/ink535.xml"/><Relationship Id="rId243" Type="http://schemas.openxmlformats.org/officeDocument/2006/relationships/image" Target="../media/image551.png"/><Relationship Id="rId264" Type="http://schemas.openxmlformats.org/officeDocument/2006/relationships/customXml" Target="../ink/ink556.xml"/><Relationship Id="rId285" Type="http://schemas.openxmlformats.org/officeDocument/2006/relationships/image" Target="../media/image572.png"/><Relationship Id="rId17" Type="http://schemas.openxmlformats.org/officeDocument/2006/relationships/image" Target="../media/image438.png"/><Relationship Id="rId38" Type="http://schemas.openxmlformats.org/officeDocument/2006/relationships/customXml" Target="../ink/ink443.xml"/><Relationship Id="rId59" Type="http://schemas.openxmlformats.org/officeDocument/2006/relationships/image" Target="../media/image459.png"/><Relationship Id="rId103" Type="http://schemas.openxmlformats.org/officeDocument/2006/relationships/image" Target="../media/image481.png"/><Relationship Id="rId124" Type="http://schemas.openxmlformats.org/officeDocument/2006/relationships/customXml" Target="../ink/ink486.xml"/><Relationship Id="rId310" Type="http://schemas.openxmlformats.org/officeDocument/2006/relationships/customXml" Target="../ink/ink579.xml"/><Relationship Id="rId70" Type="http://schemas.openxmlformats.org/officeDocument/2006/relationships/customXml" Target="../ink/ink459.xml"/><Relationship Id="rId91" Type="http://schemas.openxmlformats.org/officeDocument/2006/relationships/image" Target="../media/image475.png"/><Relationship Id="rId145" Type="http://schemas.openxmlformats.org/officeDocument/2006/relationships/image" Target="../media/image502.png"/><Relationship Id="rId166" Type="http://schemas.openxmlformats.org/officeDocument/2006/relationships/customXml" Target="../ink/ink507.xml"/><Relationship Id="rId187" Type="http://schemas.openxmlformats.org/officeDocument/2006/relationships/image" Target="../media/image523.png"/><Relationship Id="rId331" Type="http://schemas.openxmlformats.org/officeDocument/2006/relationships/image" Target="../media/image595.png"/><Relationship Id="rId352" Type="http://schemas.openxmlformats.org/officeDocument/2006/relationships/customXml" Target="../ink/ink600.xml"/><Relationship Id="rId373" Type="http://schemas.openxmlformats.org/officeDocument/2006/relationships/image" Target="../media/image616.png"/><Relationship Id="rId1" Type="http://schemas.openxmlformats.org/officeDocument/2006/relationships/slideLayout" Target="../slideLayouts/slideLayout18.xml"/><Relationship Id="rId212" Type="http://schemas.openxmlformats.org/officeDocument/2006/relationships/customXml" Target="../ink/ink530.xml"/><Relationship Id="rId233" Type="http://schemas.openxmlformats.org/officeDocument/2006/relationships/image" Target="../media/image546.png"/><Relationship Id="rId254" Type="http://schemas.openxmlformats.org/officeDocument/2006/relationships/customXml" Target="../ink/ink551.xml"/><Relationship Id="rId28" Type="http://schemas.openxmlformats.org/officeDocument/2006/relationships/customXml" Target="../ink/ink438.xml"/><Relationship Id="rId49" Type="http://schemas.openxmlformats.org/officeDocument/2006/relationships/image" Target="../media/image454.png"/><Relationship Id="rId114" Type="http://schemas.openxmlformats.org/officeDocument/2006/relationships/customXml" Target="../ink/ink481.xml"/><Relationship Id="rId275" Type="http://schemas.openxmlformats.org/officeDocument/2006/relationships/image" Target="../media/image567.png"/><Relationship Id="rId296" Type="http://schemas.openxmlformats.org/officeDocument/2006/relationships/customXml" Target="../ink/ink572.xml"/><Relationship Id="rId300" Type="http://schemas.openxmlformats.org/officeDocument/2006/relationships/customXml" Target="../ink/ink574.xml"/><Relationship Id="rId60" Type="http://schemas.openxmlformats.org/officeDocument/2006/relationships/customXml" Target="../ink/ink454.xml"/><Relationship Id="rId81" Type="http://schemas.openxmlformats.org/officeDocument/2006/relationships/image" Target="../media/image470.png"/><Relationship Id="rId135" Type="http://schemas.openxmlformats.org/officeDocument/2006/relationships/image" Target="../media/image497.png"/><Relationship Id="rId156" Type="http://schemas.openxmlformats.org/officeDocument/2006/relationships/customXml" Target="../ink/ink502.xml"/><Relationship Id="rId177" Type="http://schemas.openxmlformats.org/officeDocument/2006/relationships/image" Target="../media/image518.png"/><Relationship Id="rId198" Type="http://schemas.openxmlformats.org/officeDocument/2006/relationships/customXml" Target="../ink/ink523.xml"/><Relationship Id="rId321" Type="http://schemas.openxmlformats.org/officeDocument/2006/relationships/image" Target="../media/image590.png"/><Relationship Id="rId342" Type="http://schemas.openxmlformats.org/officeDocument/2006/relationships/customXml" Target="../ink/ink595.xml"/><Relationship Id="rId363" Type="http://schemas.openxmlformats.org/officeDocument/2006/relationships/image" Target="../media/image611.png"/><Relationship Id="rId384" Type="http://schemas.openxmlformats.org/officeDocument/2006/relationships/customXml" Target="../ink/ink616.xml"/><Relationship Id="rId202" Type="http://schemas.openxmlformats.org/officeDocument/2006/relationships/customXml" Target="../ink/ink525.xml"/><Relationship Id="rId223" Type="http://schemas.openxmlformats.org/officeDocument/2006/relationships/image" Target="../media/image541.png"/><Relationship Id="rId244" Type="http://schemas.openxmlformats.org/officeDocument/2006/relationships/customXml" Target="../ink/ink546.xml"/><Relationship Id="rId18" Type="http://schemas.openxmlformats.org/officeDocument/2006/relationships/customXml" Target="../ink/ink433.xml"/><Relationship Id="rId39" Type="http://schemas.openxmlformats.org/officeDocument/2006/relationships/image" Target="../media/image449.png"/><Relationship Id="rId265" Type="http://schemas.openxmlformats.org/officeDocument/2006/relationships/image" Target="../media/image562.png"/><Relationship Id="rId286" Type="http://schemas.openxmlformats.org/officeDocument/2006/relationships/customXml" Target="../ink/ink567.xml"/><Relationship Id="rId50" Type="http://schemas.openxmlformats.org/officeDocument/2006/relationships/customXml" Target="../ink/ink449.xml"/><Relationship Id="rId104" Type="http://schemas.openxmlformats.org/officeDocument/2006/relationships/customXml" Target="../ink/ink476.xml"/><Relationship Id="rId125" Type="http://schemas.openxmlformats.org/officeDocument/2006/relationships/image" Target="../media/image492.png"/><Relationship Id="rId146" Type="http://schemas.openxmlformats.org/officeDocument/2006/relationships/customXml" Target="../ink/ink497.xml"/><Relationship Id="rId167" Type="http://schemas.openxmlformats.org/officeDocument/2006/relationships/image" Target="../media/image513.png"/><Relationship Id="rId188" Type="http://schemas.openxmlformats.org/officeDocument/2006/relationships/customXml" Target="../ink/ink518.xml"/><Relationship Id="rId311" Type="http://schemas.openxmlformats.org/officeDocument/2006/relationships/image" Target="../media/image585.png"/><Relationship Id="rId332" Type="http://schemas.openxmlformats.org/officeDocument/2006/relationships/customXml" Target="../ink/ink590.xml"/><Relationship Id="rId353" Type="http://schemas.openxmlformats.org/officeDocument/2006/relationships/image" Target="../media/image606.png"/><Relationship Id="rId374" Type="http://schemas.openxmlformats.org/officeDocument/2006/relationships/customXml" Target="../ink/ink611.xml"/><Relationship Id="rId71" Type="http://schemas.openxmlformats.org/officeDocument/2006/relationships/image" Target="../media/image465.png"/><Relationship Id="rId92" Type="http://schemas.openxmlformats.org/officeDocument/2006/relationships/customXml" Target="../ink/ink470.xml"/><Relationship Id="rId213" Type="http://schemas.openxmlformats.org/officeDocument/2006/relationships/image" Target="../media/image536.png"/><Relationship Id="rId234" Type="http://schemas.openxmlformats.org/officeDocument/2006/relationships/customXml" Target="../ink/ink541.xml"/><Relationship Id="rId2" Type="http://schemas.openxmlformats.org/officeDocument/2006/relationships/customXml" Target="../ink/ink425.xml"/><Relationship Id="rId29" Type="http://schemas.openxmlformats.org/officeDocument/2006/relationships/image" Target="../media/image444.png"/><Relationship Id="rId255" Type="http://schemas.openxmlformats.org/officeDocument/2006/relationships/image" Target="../media/image557.png"/><Relationship Id="rId276" Type="http://schemas.openxmlformats.org/officeDocument/2006/relationships/customXml" Target="../ink/ink562.xml"/><Relationship Id="rId297" Type="http://schemas.openxmlformats.org/officeDocument/2006/relationships/image" Target="../media/image578.png"/><Relationship Id="rId40" Type="http://schemas.openxmlformats.org/officeDocument/2006/relationships/customXml" Target="../ink/ink444.xml"/><Relationship Id="rId115" Type="http://schemas.openxmlformats.org/officeDocument/2006/relationships/image" Target="../media/image487.png"/><Relationship Id="rId136" Type="http://schemas.openxmlformats.org/officeDocument/2006/relationships/customXml" Target="../ink/ink492.xml"/><Relationship Id="rId157" Type="http://schemas.openxmlformats.org/officeDocument/2006/relationships/image" Target="../media/image508.png"/><Relationship Id="rId178" Type="http://schemas.openxmlformats.org/officeDocument/2006/relationships/customXml" Target="../ink/ink513.xml"/><Relationship Id="rId301" Type="http://schemas.openxmlformats.org/officeDocument/2006/relationships/image" Target="../media/image580.png"/><Relationship Id="rId322" Type="http://schemas.openxmlformats.org/officeDocument/2006/relationships/customXml" Target="../ink/ink585.xml"/><Relationship Id="rId343" Type="http://schemas.openxmlformats.org/officeDocument/2006/relationships/image" Target="../media/image601.png"/><Relationship Id="rId364" Type="http://schemas.openxmlformats.org/officeDocument/2006/relationships/customXml" Target="../ink/ink606.xml"/><Relationship Id="rId61" Type="http://schemas.openxmlformats.org/officeDocument/2006/relationships/image" Target="../media/image460.png"/><Relationship Id="rId82" Type="http://schemas.openxmlformats.org/officeDocument/2006/relationships/customXml" Target="../ink/ink465.xml"/><Relationship Id="rId199" Type="http://schemas.openxmlformats.org/officeDocument/2006/relationships/image" Target="../media/image529.png"/><Relationship Id="rId203" Type="http://schemas.openxmlformats.org/officeDocument/2006/relationships/image" Target="../media/image531.png"/><Relationship Id="rId385" Type="http://schemas.openxmlformats.org/officeDocument/2006/relationships/image" Target="../media/image622.png"/><Relationship Id="rId19" Type="http://schemas.openxmlformats.org/officeDocument/2006/relationships/image" Target="../media/image439.png"/><Relationship Id="rId224" Type="http://schemas.openxmlformats.org/officeDocument/2006/relationships/customXml" Target="../ink/ink536.xml"/><Relationship Id="rId245" Type="http://schemas.openxmlformats.org/officeDocument/2006/relationships/image" Target="../media/image552.png"/><Relationship Id="rId266" Type="http://schemas.openxmlformats.org/officeDocument/2006/relationships/customXml" Target="../ink/ink557.xml"/><Relationship Id="rId287" Type="http://schemas.openxmlformats.org/officeDocument/2006/relationships/image" Target="../media/image573.png"/><Relationship Id="rId30" Type="http://schemas.openxmlformats.org/officeDocument/2006/relationships/customXml" Target="../ink/ink439.xml"/><Relationship Id="rId105" Type="http://schemas.openxmlformats.org/officeDocument/2006/relationships/image" Target="../media/image482.png"/><Relationship Id="rId126" Type="http://schemas.openxmlformats.org/officeDocument/2006/relationships/customXml" Target="../ink/ink487.xml"/><Relationship Id="rId147" Type="http://schemas.openxmlformats.org/officeDocument/2006/relationships/image" Target="../media/image503.png"/><Relationship Id="rId168" Type="http://schemas.openxmlformats.org/officeDocument/2006/relationships/customXml" Target="../ink/ink508.xml"/><Relationship Id="rId312" Type="http://schemas.openxmlformats.org/officeDocument/2006/relationships/customXml" Target="../ink/ink580.xml"/><Relationship Id="rId333" Type="http://schemas.openxmlformats.org/officeDocument/2006/relationships/image" Target="../media/image596.png"/><Relationship Id="rId354" Type="http://schemas.openxmlformats.org/officeDocument/2006/relationships/customXml" Target="../ink/ink601.xml"/><Relationship Id="rId51" Type="http://schemas.openxmlformats.org/officeDocument/2006/relationships/image" Target="../media/image455.png"/><Relationship Id="rId72" Type="http://schemas.openxmlformats.org/officeDocument/2006/relationships/customXml" Target="../ink/ink460.xml"/><Relationship Id="rId93" Type="http://schemas.openxmlformats.org/officeDocument/2006/relationships/image" Target="../media/image476.png"/><Relationship Id="rId189" Type="http://schemas.openxmlformats.org/officeDocument/2006/relationships/image" Target="../media/image524.png"/><Relationship Id="rId375" Type="http://schemas.openxmlformats.org/officeDocument/2006/relationships/image" Target="../media/image617.png"/><Relationship Id="rId3" Type="http://schemas.openxmlformats.org/officeDocument/2006/relationships/image" Target="../media/image431.png"/><Relationship Id="rId214" Type="http://schemas.openxmlformats.org/officeDocument/2006/relationships/customXml" Target="../ink/ink531.xml"/><Relationship Id="rId235" Type="http://schemas.openxmlformats.org/officeDocument/2006/relationships/image" Target="../media/image547.png"/><Relationship Id="rId256" Type="http://schemas.openxmlformats.org/officeDocument/2006/relationships/customXml" Target="../ink/ink552.xml"/><Relationship Id="rId277" Type="http://schemas.openxmlformats.org/officeDocument/2006/relationships/image" Target="../media/image568.png"/><Relationship Id="rId298" Type="http://schemas.openxmlformats.org/officeDocument/2006/relationships/customXml" Target="../ink/ink573.xml"/><Relationship Id="rId116" Type="http://schemas.openxmlformats.org/officeDocument/2006/relationships/customXml" Target="../ink/ink482.xml"/><Relationship Id="rId137" Type="http://schemas.openxmlformats.org/officeDocument/2006/relationships/image" Target="../media/image498.png"/><Relationship Id="rId158" Type="http://schemas.openxmlformats.org/officeDocument/2006/relationships/customXml" Target="../ink/ink503.xml"/><Relationship Id="rId302" Type="http://schemas.openxmlformats.org/officeDocument/2006/relationships/customXml" Target="../ink/ink575.xml"/><Relationship Id="rId323" Type="http://schemas.openxmlformats.org/officeDocument/2006/relationships/image" Target="../media/image591.png"/><Relationship Id="rId344" Type="http://schemas.openxmlformats.org/officeDocument/2006/relationships/customXml" Target="../ink/ink596.xml"/><Relationship Id="rId20" Type="http://schemas.openxmlformats.org/officeDocument/2006/relationships/customXml" Target="../ink/ink434.xml"/><Relationship Id="rId41" Type="http://schemas.openxmlformats.org/officeDocument/2006/relationships/image" Target="../media/image450.png"/><Relationship Id="rId62" Type="http://schemas.openxmlformats.org/officeDocument/2006/relationships/customXml" Target="../ink/ink455.xml"/><Relationship Id="rId83" Type="http://schemas.openxmlformats.org/officeDocument/2006/relationships/image" Target="../media/image471.png"/><Relationship Id="rId179" Type="http://schemas.openxmlformats.org/officeDocument/2006/relationships/image" Target="../media/image519.png"/><Relationship Id="rId365" Type="http://schemas.openxmlformats.org/officeDocument/2006/relationships/image" Target="../media/image612.png"/><Relationship Id="rId386" Type="http://schemas.openxmlformats.org/officeDocument/2006/relationships/customXml" Target="../ink/ink617.xml"/><Relationship Id="rId190" Type="http://schemas.openxmlformats.org/officeDocument/2006/relationships/customXml" Target="../ink/ink519.xml"/><Relationship Id="rId204" Type="http://schemas.openxmlformats.org/officeDocument/2006/relationships/customXml" Target="../ink/ink526.xml"/><Relationship Id="rId225" Type="http://schemas.openxmlformats.org/officeDocument/2006/relationships/image" Target="../media/image542.png"/><Relationship Id="rId246" Type="http://schemas.openxmlformats.org/officeDocument/2006/relationships/customXml" Target="../ink/ink547.xml"/><Relationship Id="rId267" Type="http://schemas.openxmlformats.org/officeDocument/2006/relationships/image" Target="../media/image563.png"/><Relationship Id="rId288" Type="http://schemas.openxmlformats.org/officeDocument/2006/relationships/customXml" Target="../ink/ink568.xml"/><Relationship Id="rId106" Type="http://schemas.openxmlformats.org/officeDocument/2006/relationships/customXml" Target="../ink/ink477.xml"/><Relationship Id="rId127" Type="http://schemas.openxmlformats.org/officeDocument/2006/relationships/image" Target="../media/image493.png"/><Relationship Id="rId313" Type="http://schemas.openxmlformats.org/officeDocument/2006/relationships/image" Target="../media/image586.png"/><Relationship Id="rId10" Type="http://schemas.openxmlformats.org/officeDocument/2006/relationships/customXml" Target="../ink/ink429.xml"/><Relationship Id="rId31" Type="http://schemas.openxmlformats.org/officeDocument/2006/relationships/image" Target="../media/image445.png"/><Relationship Id="rId52" Type="http://schemas.openxmlformats.org/officeDocument/2006/relationships/customXml" Target="../ink/ink450.xml"/><Relationship Id="rId73" Type="http://schemas.openxmlformats.org/officeDocument/2006/relationships/image" Target="../media/image466.png"/><Relationship Id="rId94" Type="http://schemas.openxmlformats.org/officeDocument/2006/relationships/customXml" Target="../ink/ink471.xml"/><Relationship Id="rId148" Type="http://schemas.openxmlformats.org/officeDocument/2006/relationships/customXml" Target="../ink/ink498.xml"/><Relationship Id="rId169" Type="http://schemas.openxmlformats.org/officeDocument/2006/relationships/image" Target="../media/image514.png"/><Relationship Id="rId334" Type="http://schemas.openxmlformats.org/officeDocument/2006/relationships/customXml" Target="../ink/ink591.xml"/><Relationship Id="rId355" Type="http://schemas.openxmlformats.org/officeDocument/2006/relationships/image" Target="../media/image607.png"/><Relationship Id="rId376" Type="http://schemas.openxmlformats.org/officeDocument/2006/relationships/customXml" Target="../ink/ink612.xml"/><Relationship Id="rId4" Type="http://schemas.openxmlformats.org/officeDocument/2006/relationships/customXml" Target="../ink/ink426.xml"/><Relationship Id="rId180" Type="http://schemas.openxmlformats.org/officeDocument/2006/relationships/customXml" Target="../ink/ink514.xml"/><Relationship Id="rId215" Type="http://schemas.openxmlformats.org/officeDocument/2006/relationships/image" Target="../media/image537.png"/><Relationship Id="rId236" Type="http://schemas.openxmlformats.org/officeDocument/2006/relationships/customXml" Target="../ink/ink542.xml"/><Relationship Id="rId257" Type="http://schemas.openxmlformats.org/officeDocument/2006/relationships/image" Target="../media/image558.png"/><Relationship Id="rId278" Type="http://schemas.openxmlformats.org/officeDocument/2006/relationships/customXml" Target="../ink/ink563.xml"/><Relationship Id="rId303" Type="http://schemas.openxmlformats.org/officeDocument/2006/relationships/image" Target="../media/image581.png"/><Relationship Id="rId42" Type="http://schemas.openxmlformats.org/officeDocument/2006/relationships/customXml" Target="../ink/ink445.xml"/><Relationship Id="rId84" Type="http://schemas.openxmlformats.org/officeDocument/2006/relationships/customXml" Target="../ink/ink466.xml"/><Relationship Id="rId138" Type="http://schemas.openxmlformats.org/officeDocument/2006/relationships/customXml" Target="../ink/ink493.xml"/><Relationship Id="rId345" Type="http://schemas.openxmlformats.org/officeDocument/2006/relationships/image" Target="../media/image602.png"/><Relationship Id="rId387" Type="http://schemas.openxmlformats.org/officeDocument/2006/relationships/image" Target="../media/image623.png"/><Relationship Id="rId191" Type="http://schemas.openxmlformats.org/officeDocument/2006/relationships/image" Target="../media/image525.png"/><Relationship Id="rId205" Type="http://schemas.openxmlformats.org/officeDocument/2006/relationships/image" Target="../media/image532.png"/><Relationship Id="rId247" Type="http://schemas.openxmlformats.org/officeDocument/2006/relationships/image" Target="../media/image553.png"/><Relationship Id="rId107" Type="http://schemas.openxmlformats.org/officeDocument/2006/relationships/image" Target="../media/image483.png"/><Relationship Id="rId289" Type="http://schemas.openxmlformats.org/officeDocument/2006/relationships/image" Target="../media/image574.png"/><Relationship Id="rId11" Type="http://schemas.openxmlformats.org/officeDocument/2006/relationships/image" Target="../media/image435.png"/><Relationship Id="rId53" Type="http://schemas.openxmlformats.org/officeDocument/2006/relationships/image" Target="../media/image456.png"/><Relationship Id="rId149" Type="http://schemas.openxmlformats.org/officeDocument/2006/relationships/image" Target="../media/image504.png"/><Relationship Id="rId314" Type="http://schemas.openxmlformats.org/officeDocument/2006/relationships/customXml" Target="../ink/ink581.xml"/><Relationship Id="rId356" Type="http://schemas.openxmlformats.org/officeDocument/2006/relationships/customXml" Target="../ink/ink602.xml"/><Relationship Id="rId95" Type="http://schemas.openxmlformats.org/officeDocument/2006/relationships/image" Target="../media/image477.png"/><Relationship Id="rId160" Type="http://schemas.openxmlformats.org/officeDocument/2006/relationships/customXml" Target="../ink/ink504.xml"/><Relationship Id="rId216" Type="http://schemas.openxmlformats.org/officeDocument/2006/relationships/customXml" Target="../ink/ink532.xml"/><Relationship Id="rId258" Type="http://schemas.openxmlformats.org/officeDocument/2006/relationships/customXml" Target="../ink/ink553.xml"/><Relationship Id="rId22" Type="http://schemas.openxmlformats.org/officeDocument/2006/relationships/customXml" Target="../ink/ink435.xml"/><Relationship Id="rId64" Type="http://schemas.openxmlformats.org/officeDocument/2006/relationships/customXml" Target="../ink/ink456.xml"/><Relationship Id="rId118" Type="http://schemas.openxmlformats.org/officeDocument/2006/relationships/customXml" Target="../ink/ink483.xml"/><Relationship Id="rId325" Type="http://schemas.openxmlformats.org/officeDocument/2006/relationships/image" Target="../media/image592.png"/><Relationship Id="rId367" Type="http://schemas.openxmlformats.org/officeDocument/2006/relationships/image" Target="../media/image613.png"/><Relationship Id="rId171" Type="http://schemas.openxmlformats.org/officeDocument/2006/relationships/image" Target="../media/image515.png"/><Relationship Id="rId227" Type="http://schemas.openxmlformats.org/officeDocument/2006/relationships/image" Target="../media/image543.png"/><Relationship Id="rId269" Type="http://schemas.openxmlformats.org/officeDocument/2006/relationships/image" Target="../media/image564.png"/><Relationship Id="rId33" Type="http://schemas.openxmlformats.org/officeDocument/2006/relationships/image" Target="../media/image446.png"/><Relationship Id="rId129" Type="http://schemas.openxmlformats.org/officeDocument/2006/relationships/image" Target="../media/image494.png"/><Relationship Id="rId280" Type="http://schemas.openxmlformats.org/officeDocument/2006/relationships/customXml" Target="../ink/ink564.xml"/><Relationship Id="rId336" Type="http://schemas.openxmlformats.org/officeDocument/2006/relationships/customXml" Target="../ink/ink592.xml"/><Relationship Id="rId75" Type="http://schemas.openxmlformats.org/officeDocument/2006/relationships/image" Target="../media/image467.png"/><Relationship Id="rId140" Type="http://schemas.openxmlformats.org/officeDocument/2006/relationships/customXml" Target="../ink/ink494.xml"/><Relationship Id="rId182" Type="http://schemas.openxmlformats.org/officeDocument/2006/relationships/customXml" Target="../ink/ink515.xml"/><Relationship Id="rId378" Type="http://schemas.openxmlformats.org/officeDocument/2006/relationships/customXml" Target="../ink/ink613.xml"/><Relationship Id="rId6" Type="http://schemas.openxmlformats.org/officeDocument/2006/relationships/customXml" Target="../ink/ink427.xml"/><Relationship Id="rId238" Type="http://schemas.openxmlformats.org/officeDocument/2006/relationships/customXml" Target="../ink/ink543.xml"/><Relationship Id="rId291" Type="http://schemas.openxmlformats.org/officeDocument/2006/relationships/image" Target="../media/image575.png"/><Relationship Id="rId305" Type="http://schemas.openxmlformats.org/officeDocument/2006/relationships/image" Target="../media/image582.png"/><Relationship Id="rId347" Type="http://schemas.openxmlformats.org/officeDocument/2006/relationships/image" Target="../media/image603.png"/><Relationship Id="rId44" Type="http://schemas.openxmlformats.org/officeDocument/2006/relationships/customXml" Target="../ink/ink446.xml"/><Relationship Id="rId86" Type="http://schemas.openxmlformats.org/officeDocument/2006/relationships/customXml" Target="../ink/ink467.xml"/><Relationship Id="rId151" Type="http://schemas.openxmlformats.org/officeDocument/2006/relationships/image" Target="../media/image505.png"/><Relationship Id="rId389" Type="http://schemas.openxmlformats.org/officeDocument/2006/relationships/image" Target="../media/image624.png"/><Relationship Id="rId193" Type="http://schemas.openxmlformats.org/officeDocument/2006/relationships/image" Target="../media/image526.png"/><Relationship Id="rId207" Type="http://schemas.openxmlformats.org/officeDocument/2006/relationships/image" Target="../media/image533.png"/><Relationship Id="rId249" Type="http://schemas.openxmlformats.org/officeDocument/2006/relationships/image" Target="../media/image554.png"/><Relationship Id="rId13" Type="http://schemas.openxmlformats.org/officeDocument/2006/relationships/image" Target="../media/image436.png"/><Relationship Id="rId109" Type="http://schemas.openxmlformats.org/officeDocument/2006/relationships/image" Target="../media/image484.png"/><Relationship Id="rId260" Type="http://schemas.openxmlformats.org/officeDocument/2006/relationships/customXml" Target="../ink/ink554.xml"/><Relationship Id="rId316" Type="http://schemas.openxmlformats.org/officeDocument/2006/relationships/customXml" Target="../ink/ink582.xml"/><Relationship Id="rId55" Type="http://schemas.openxmlformats.org/officeDocument/2006/relationships/image" Target="../media/image457.png"/><Relationship Id="rId97" Type="http://schemas.openxmlformats.org/officeDocument/2006/relationships/image" Target="../media/image478.png"/><Relationship Id="rId120" Type="http://schemas.openxmlformats.org/officeDocument/2006/relationships/customXml" Target="../ink/ink484.xml"/><Relationship Id="rId358" Type="http://schemas.openxmlformats.org/officeDocument/2006/relationships/customXml" Target="../ink/ink603.xml"/><Relationship Id="rId162" Type="http://schemas.openxmlformats.org/officeDocument/2006/relationships/customXml" Target="../ink/ink505.xml"/><Relationship Id="rId218" Type="http://schemas.openxmlformats.org/officeDocument/2006/relationships/customXml" Target="../ink/ink533.xml"/><Relationship Id="rId271" Type="http://schemas.openxmlformats.org/officeDocument/2006/relationships/image" Target="../media/image565.png"/><Relationship Id="rId24" Type="http://schemas.openxmlformats.org/officeDocument/2006/relationships/customXml" Target="../ink/ink436.xml"/><Relationship Id="rId66" Type="http://schemas.openxmlformats.org/officeDocument/2006/relationships/customXml" Target="../ink/ink457.xml"/><Relationship Id="rId131" Type="http://schemas.openxmlformats.org/officeDocument/2006/relationships/image" Target="../media/image495.png"/><Relationship Id="rId327" Type="http://schemas.openxmlformats.org/officeDocument/2006/relationships/image" Target="../media/image593.png"/><Relationship Id="rId369" Type="http://schemas.openxmlformats.org/officeDocument/2006/relationships/image" Target="../media/image614.png"/><Relationship Id="rId173" Type="http://schemas.openxmlformats.org/officeDocument/2006/relationships/image" Target="../media/image516.png"/><Relationship Id="rId229" Type="http://schemas.openxmlformats.org/officeDocument/2006/relationships/image" Target="../media/image544.png"/><Relationship Id="rId380" Type="http://schemas.openxmlformats.org/officeDocument/2006/relationships/customXml" Target="../ink/ink614.xml"/><Relationship Id="rId240" Type="http://schemas.openxmlformats.org/officeDocument/2006/relationships/customXml" Target="../ink/ink544.xml"/><Relationship Id="rId35" Type="http://schemas.openxmlformats.org/officeDocument/2006/relationships/image" Target="../media/image447.png"/><Relationship Id="rId77" Type="http://schemas.openxmlformats.org/officeDocument/2006/relationships/image" Target="../media/image468.png"/><Relationship Id="rId100" Type="http://schemas.openxmlformats.org/officeDocument/2006/relationships/customXml" Target="../ink/ink474.xml"/><Relationship Id="rId282" Type="http://schemas.openxmlformats.org/officeDocument/2006/relationships/customXml" Target="../ink/ink565.xml"/><Relationship Id="rId338" Type="http://schemas.openxmlformats.org/officeDocument/2006/relationships/customXml" Target="../ink/ink593.xml"/><Relationship Id="rId8" Type="http://schemas.openxmlformats.org/officeDocument/2006/relationships/customXml" Target="../ink/ink428.xml"/><Relationship Id="rId142" Type="http://schemas.openxmlformats.org/officeDocument/2006/relationships/customXml" Target="../ink/ink495.xml"/><Relationship Id="rId184" Type="http://schemas.openxmlformats.org/officeDocument/2006/relationships/customXml" Target="../ink/ink516.xml"/><Relationship Id="rId391" Type="http://schemas.openxmlformats.org/officeDocument/2006/relationships/image" Target="../media/image625.png"/><Relationship Id="rId251" Type="http://schemas.openxmlformats.org/officeDocument/2006/relationships/image" Target="../media/image555.png"/><Relationship Id="rId46" Type="http://schemas.openxmlformats.org/officeDocument/2006/relationships/customXml" Target="../ink/ink447.xml"/><Relationship Id="rId293" Type="http://schemas.openxmlformats.org/officeDocument/2006/relationships/image" Target="../media/image576.png"/><Relationship Id="rId307" Type="http://schemas.openxmlformats.org/officeDocument/2006/relationships/image" Target="../media/image583.png"/><Relationship Id="rId349" Type="http://schemas.openxmlformats.org/officeDocument/2006/relationships/image" Target="../media/image604.png"/><Relationship Id="rId88" Type="http://schemas.openxmlformats.org/officeDocument/2006/relationships/customXml" Target="../ink/ink468.xml"/><Relationship Id="rId111" Type="http://schemas.openxmlformats.org/officeDocument/2006/relationships/image" Target="../media/image485.png"/><Relationship Id="rId153" Type="http://schemas.openxmlformats.org/officeDocument/2006/relationships/image" Target="../media/image506.png"/><Relationship Id="rId195" Type="http://schemas.openxmlformats.org/officeDocument/2006/relationships/image" Target="../media/image527.png"/><Relationship Id="rId209" Type="http://schemas.openxmlformats.org/officeDocument/2006/relationships/image" Target="../media/image534.png"/><Relationship Id="rId360" Type="http://schemas.openxmlformats.org/officeDocument/2006/relationships/customXml" Target="../ink/ink604.xml"/><Relationship Id="rId220" Type="http://schemas.openxmlformats.org/officeDocument/2006/relationships/customXml" Target="../ink/ink534.xml"/><Relationship Id="rId15" Type="http://schemas.openxmlformats.org/officeDocument/2006/relationships/image" Target="../media/image437.png"/><Relationship Id="rId57" Type="http://schemas.openxmlformats.org/officeDocument/2006/relationships/image" Target="../media/image458.png"/><Relationship Id="rId262" Type="http://schemas.openxmlformats.org/officeDocument/2006/relationships/customXml" Target="../ink/ink555.xml"/><Relationship Id="rId318" Type="http://schemas.openxmlformats.org/officeDocument/2006/relationships/customXml" Target="../ink/ink583.xml"/><Relationship Id="rId99" Type="http://schemas.openxmlformats.org/officeDocument/2006/relationships/image" Target="../media/image479.png"/><Relationship Id="rId122" Type="http://schemas.openxmlformats.org/officeDocument/2006/relationships/customXml" Target="../ink/ink485.xml"/><Relationship Id="rId164" Type="http://schemas.openxmlformats.org/officeDocument/2006/relationships/customXml" Target="../ink/ink506.xml"/><Relationship Id="rId371" Type="http://schemas.openxmlformats.org/officeDocument/2006/relationships/image" Target="../media/image615.png"/><Relationship Id="rId26" Type="http://schemas.openxmlformats.org/officeDocument/2006/relationships/customXml" Target="../ink/ink437.xml"/><Relationship Id="rId231" Type="http://schemas.openxmlformats.org/officeDocument/2006/relationships/image" Target="../media/image545.png"/><Relationship Id="rId273" Type="http://schemas.openxmlformats.org/officeDocument/2006/relationships/image" Target="../media/image566.png"/><Relationship Id="rId329" Type="http://schemas.openxmlformats.org/officeDocument/2006/relationships/image" Target="../media/image594.png"/><Relationship Id="rId68" Type="http://schemas.openxmlformats.org/officeDocument/2006/relationships/customXml" Target="../ink/ink458.xml"/><Relationship Id="rId133" Type="http://schemas.openxmlformats.org/officeDocument/2006/relationships/image" Target="../media/image496.png"/><Relationship Id="rId175" Type="http://schemas.openxmlformats.org/officeDocument/2006/relationships/image" Target="../media/image517.png"/><Relationship Id="rId340" Type="http://schemas.openxmlformats.org/officeDocument/2006/relationships/customXml" Target="../ink/ink594.xml"/><Relationship Id="rId200" Type="http://schemas.openxmlformats.org/officeDocument/2006/relationships/customXml" Target="../ink/ink524.xml"/><Relationship Id="rId382" Type="http://schemas.openxmlformats.org/officeDocument/2006/relationships/customXml" Target="../ink/ink615.xml"/></Relationships>
</file>

<file path=ppt/slides/_rels/slide11.xml.rels><?xml version="1.0" encoding="UTF-8" standalone="yes"?>
<Relationships xmlns="http://schemas.openxmlformats.org/package/2006/relationships"><Relationship Id="rId117" Type="http://schemas.openxmlformats.org/officeDocument/2006/relationships/image" Target="../media/image684.png"/><Relationship Id="rId299" Type="http://schemas.openxmlformats.org/officeDocument/2006/relationships/customXml" Target="../ink/ink770.xml"/><Relationship Id="rId21" Type="http://schemas.openxmlformats.org/officeDocument/2006/relationships/image" Target="../media/image636.png"/><Relationship Id="rId63" Type="http://schemas.openxmlformats.org/officeDocument/2006/relationships/image" Target="../media/image657.png"/><Relationship Id="rId159" Type="http://schemas.openxmlformats.org/officeDocument/2006/relationships/image" Target="../media/image705.png"/><Relationship Id="rId324" Type="http://schemas.openxmlformats.org/officeDocument/2006/relationships/image" Target="../media/image786.png"/><Relationship Id="rId170" Type="http://schemas.openxmlformats.org/officeDocument/2006/relationships/customXml" Target="../ink/ink705.xml"/><Relationship Id="rId226" Type="http://schemas.openxmlformats.org/officeDocument/2006/relationships/image" Target="../media/image737.png"/><Relationship Id="rId268" Type="http://schemas.openxmlformats.org/officeDocument/2006/relationships/image" Target="../media/image758.png"/><Relationship Id="rId32" Type="http://schemas.openxmlformats.org/officeDocument/2006/relationships/customXml" Target="../ink/ink636.xml"/><Relationship Id="rId74" Type="http://schemas.openxmlformats.org/officeDocument/2006/relationships/customXml" Target="../ink/ink657.xml"/><Relationship Id="rId128" Type="http://schemas.openxmlformats.org/officeDocument/2006/relationships/customXml" Target="../ink/ink684.xml"/><Relationship Id="rId335" Type="http://schemas.openxmlformats.org/officeDocument/2006/relationships/customXml" Target="../ink/ink788.xml"/><Relationship Id="rId5" Type="http://schemas.openxmlformats.org/officeDocument/2006/relationships/image" Target="../media/image628.png"/><Relationship Id="rId181" Type="http://schemas.openxmlformats.org/officeDocument/2006/relationships/image" Target="../media/image716.png"/><Relationship Id="rId237" Type="http://schemas.openxmlformats.org/officeDocument/2006/relationships/customXml" Target="../ink/ink739.xml"/><Relationship Id="rId279" Type="http://schemas.openxmlformats.org/officeDocument/2006/relationships/customXml" Target="../ink/ink760.xml"/><Relationship Id="rId43" Type="http://schemas.openxmlformats.org/officeDocument/2006/relationships/image" Target="../media/image647.png"/><Relationship Id="rId139" Type="http://schemas.openxmlformats.org/officeDocument/2006/relationships/image" Target="../media/image695.png"/><Relationship Id="rId290" Type="http://schemas.openxmlformats.org/officeDocument/2006/relationships/image" Target="../media/image769.png"/><Relationship Id="rId304" Type="http://schemas.openxmlformats.org/officeDocument/2006/relationships/image" Target="../media/image776.png"/><Relationship Id="rId85" Type="http://schemas.openxmlformats.org/officeDocument/2006/relationships/image" Target="../media/image668.png"/><Relationship Id="rId150" Type="http://schemas.openxmlformats.org/officeDocument/2006/relationships/customXml" Target="../ink/ink695.xml"/><Relationship Id="rId192" Type="http://schemas.openxmlformats.org/officeDocument/2006/relationships/customXml" Target="../ink/ink716.xml"/><Relationship Id="rId206" Type="http://schemas.openxmlformats.org/officeDocument/2006/relationships/image" Target="../media/image727.png"/><Relationship Id="rId248" Type="http://schemas.openxmlformats.org/officeDocument/2006/relationships/image" Target="../media/image748.png"/><Relationship Id="rId12" Type="http://schemas.openxmlformats.org/officeDocument/2006/relationships/customXml" Target="../ink/ink626.xml"/><Relationship Id="rId108" Type="http://schemas.openxmlformats.org/officeDocument/2006/relationships/customXml" Target="../ink/ink674.xml"/><Relationship Id="rId315" Type="http://schemas.openxmlformats.org/officeDocument/2006/relationships/customXml" Target="../ink/ink778.xml"/><Relationship Id="rId54" Type="http://schemas.openxmlformats.org/officeDocument/2006/relationships/customXml" Target="../ink/ink647.xml"/><Relationship Id="rId96" Type="http://schemas.openxmlformats.org/officeDocument/2006/relationships/customXml" Target="../ink/ink668.xml"/><Relationship Id="rId161" Type="http://schemas.openxmlformats.org/officeDocument/2006/relationships/image" Target="../media/image706.png"/><Relationship Id="rId217" Type="http://schemas.openxmlformats.org/officeDocument/2006/relationships/customXml" Target="../ink/ink729.xml"/><Relationship Id="rId259" Type="http://schemas.openxmlformats.org/officeDocument/2006/relationships/customXml" Target="../ink/ink750.xml"/><Relationship Id="rId23" Type="http://schemas.openxmlformats.org/officeDocument/2006/relationships/image" Target="../media/image637.png"/><Relationship Id="rId119" Type="http://schemas.openxmlformats.org/officeDocument/2006/relationships/image" Target="../media/image685.png"/><Relationship Id="rId270" Type="http://schemas.openxmlformats.org/officeDocument/2006/relationships/image" Target="../media/image759.png"/><Relationship Id="rId326" Type="http://schemas.openxmlformats.org/officeDocument/2006/relationships/image" Target="../media/image787.png"/><Relationship Id="rId65" Type="http://schemas.openxmlformats.org/officeDocument/2006/relationships/image" Target="../media/image658.png"/><Relationship Id="rId130" Type="http://schemas.openxmlformats.org/officeDocument/2006/relationships/customXml" Target="../ink/ink685.xml"/><Relationship Id="rId172" Type="http://schemas.openxmlformats.org/officeDocument/2006/relationships/customXml" Target="../ink/ink706.xml"/><Relationship Id="rId228" Type="http://schemas.openxmlformats.org/officeDocument/2006/relationships/image" Target="../media/image738.png"/><Relationship Id="rId281" Type="http://schemas.openxmlformats.org/officeDocument/2006/relationships/customXml" Target="../ink/ink761.xml"/><Relationship Id="rId337" Type="http://schemas.openxmlformats.org/officeDocument/2006/relationships/customXml" Target="../ink/ink789.xml"/><Relationship Id="rId34" Type="http://schemas.openxmlformats.org/officeDocument/2006/relationships/customXml" Target="../ink/ink637.xml"/><Relationship Id="rId76" Type="http://schemas.openxmlformats.org/officeDocument/2006/relationships/customXml" Target="../ink/ink658.xml"/><Relationship Id="rId141" Type="http://schemas.openxmlformats.org/officeDocument/2006/relationships/image" Target="../media/image696.png"/><Relationship Id="rId7" Type="http://schemas.openxmlformats.org/officeDocument/2006/relationships/image" Target="../media/image629.png"/><Relationship Id="rId183" Type="http://schemas.openxmlformats.org/officeDocument/2006/relationships/image" Target="../media/image717.png"/><Relationship Id="rId239" Type="http://schemas.openxmlformats.org/officeDocument/2006/relationships/customXml" Target="../ink/ink740.xml"/><Relationship Id="rId250" Type="http://schemas.openxmlformats.org/officeDocument/2006/relationships/image" Target="../media/image749.png"/><Relationship Id="rId292" Type="http://schemas.openxmlformats.org/officeDocument/2006/relationships/image" Target="../media/image770.png"/><Relationship Id="rId306" Type="http://schemas.openxmlformats.org/officeDocument/2006/relationships/image" Target="../media/image777.png"/><Relationship Id="rId45" Type="http://schemas.openxmlformats.org/officeDocument/2006/relationships/image" Target="../media/image648.png"/><Relationship Id="rId87" Type="http://schemas.openxmlformats.org/officeDocument/2006/relationships/image" Target="../media/image669.png"/><Relationship Id="rId110" Type="http://schemas.openxmlformats.org/officeDocument/2006/relationships/customXml" Target="../ink/ink675.xml"/><Relationship Id="rId152" Type="http://schemas.openxmlformats.org/officeDocument/2006/relationships/customXml" Target="../ink/ink696.xml"/><Relationship Id="rId194" Type="http://schemas.openxmlformats.org/officeDocument/2006/relationships/image" Target="../media/image721.png"/><Relationship Id="rId208" Type="http://schemas.openxmlformats.org/officeDocument/2006/relationships/image" Target="../media/image728.png"/><Relationship Id="rId240" Type="http://schemas.openxmlformats.org/officeDocument/2006/relationships/image" Target="../media/image744.png"/><Relationship Id="rId261" Type="http://schemas.openxmlformats.org/officeDocument/2006/relationships/customXml" Target="../ink/ink751.xml"/><Relationship Id="rId14" Type="http://schemas.openxmlformats.org/officeDocument/2006/relationships/customXml" Target="../ink/ink627.xml"/><Relationship Id="rId35" Type="http://schemas.openxmlformats.org/officeDocument/2006/relationships/image" Target="../media/image643.png"/><Relationship Id="rId56" Type="http://schemas.openxmlformats.org/officeDocument/2006/relationships/customXml" Target="../ink/ink648.xml"/><Relationship Id="rId77" Type="http://schemas.openxmlformats.org/officeDocument/2006/relationships/image" Target="../media/image664.png"/><Relationship Id="rId100" Type="http://schemas.openxmlformats.org/officeDocument/2006/relationships/customXml" Target="../ink/ink670.xml"/><Relationship Id="rId282" Type="http://schemas.openxmlformats.org/officeDocument/2006/relationships/image" Target="../media/image765.png"/><Relationship Id="rId317" Type="http://schemas.openxmlformats.org/officeDocument/2006/relationships/customXml" Target="../ink/ink779.xml"/><Relationship Id="rId338" Type="http://schemas.openxmlformats.org/officeDocument/2006/relationships/image" Target="../media/image793.png"/><Relationship Id="rId8" Type="http://schemas.openxmlformats.org/officeDocument/2006/relationships/customXml" Target="../ink/ink624.xml"/><Relationship Id="rId98" Type="http://schemas.openxmlformats.org/officeDocument/2006/relationships/customXml" Target="../ink/ink669.xml"/><Relationship Id="rId121" Type="http://schemas.openxmlformats.org/officeDocument/2006/relationships/image" Target="../media/image686.png"/><Relationship Id="rId142" Type="http://schemas.openxmlformats.org/officeDocument/2006/relationships/customXml" Target="../ink/ink691.xml"/><Relationship Id="rId163" Type="http://schemas.openxmlformats.org/officeDocument/2006/relationships/image" Target="../media/image707.png"/><Relationship Id="rId184" Type="http://schemas.openxmlformats.org/officeDocument/2006/relationships/customXml" Target="../ink/ink712.xml"/><Relationship Id="rId219" Type="http://schemas.openxmlformats.org/officeDocument/2006/relationships/customXml" Target="../ink/ink730.xml"/><Relationship Id="rId230" Type="http://schemas.openxmlformats.org/officeDocument/2006/relationships/image" Target="../media/image739.png"/><Relationship Id="rId251" Type="http://schemas.openxmlformats.org/officeDocument/2006/relationships/customXml" Target="../ink/ink746.xml"/><Relationship Id="rId25" Type="http://schemas.openxmlformats.org/officeDocument/2006/relationships/image" Target="../media/image638.png"/><Relationship Id="rId46" Type="http://schemas.openxmlformats.org/officeDocument/2006/relationships/customXml" Target="../ink/ink643.xml"/><Relationship Id="rId67" Type="http://schemas.openxmlformats.org/officeDocument/2006/relationships/image" Target="../media/image659.png"/><Relationship Id="rId272" Type="http://schemas.openxmlformats.org/officeDocument/2006/relationships/image" Target="../media/image760.png"/><Relationship Id="rId293" Type="http://schemas.openxmlformats.org/officeDocument/2006/relationships/customXml" Target="../ink/ink767.xml"/><Relationship Id="rId307" Type="http://schemas.openxmlformats.org/officeDocument/2006/relationships/customXml" Target="../ink/ink774.xml"/><Relationship Id="rId328" Type="http://schemas.openxmlformats.org/officeDocument/2006/relationships/image" Target="../media/image788.png"/><Relationship Id="rId88" Type="http://schemas.openxmlformats.org/officeDocument/2006/relationships/customXml" Target="../ink/ink664.xml"/><Relationship Id="rId111" Type="http://schemas.openxmlformats.org/officeDocument/2006/relationships/image" Target="../media/image681.png"/><Relationship Id="rId132" Type="http://schemas.openxmlformats.org/officeDocument/2006/relationships/customXml" Target="../ink/ink686.xml"/><Relationship Id="rId153" Type="http://schemas.openxmlformats.org/officeDocument/2006/relationships/image" Target="../media/image702.png"/><Relationship Id="rId174" Type="http://schemas.openxmlformats.org/officeDocument/2006/relationships/customXml" Target="../ink/ink707.xml"/><Relationship Id="rId195" Type="http://schemas.openxmlformats.org/officeDocument/2006/relationships/customXml" Target="../ink/ink718.xml"/><Relationship Id="rId209" Type="http://schemas.openxmlformats.org/officeDocument/2006/relationships/customXml" Target="../ink/ink725.xml"/><Relationship Id="rId220" Type="http://schemas.openxmlformats.org/officeDocument/2006/relationships/image" Target="../media/image734.png"/><Relationship Id="rId241" Type="http://schemas.openxmlformats.org/officeDocument/2006/relationships/customXml" Target="../ink/ink741.xml"/><Relationship Id="rId15" Type="http://schemas.openxmlformats.org/officeDocument/2006/relationships/image" Target="../media/image633.png"/><Relationship Id="rId36" Type="http://schemas.openxmlformats.org/officeDocument/2006/relationships/customXml" Target="../ink/ink638.xml"/><Relationship Id="rId57" Type="http://schemas.openxmlformats.org/officeDocument/2006/relationships/image" Target="../media/image654.png"/><Relationship Id="rId262" Type="http://schemas.openxmlformats.org/officeDocument/2006/relationships/image" Target="../media/image755.png"/><Relationship Id="rId283" Type="http://schemas.openxmlformats.org/officeDocument/2006/relationships/customXml" Target="../ink/ink762.xml"/><Relationship Id="rId318" Type="http://schemas.openxmlformats.org/officeDocument/2006/relationships/image" Target="../media/image783.png"/><Relationship Id="rId339" Type="http://schemas.openxmlformats.org/officeDocument/2006/relationships/customXml" Target="../ink/ink790.xml"/><Relationship Id="rId78" Type="http://schemas.openxmlformats.org/officeDocument/2006/relationships/customXml" Target="../ink/ink659.xml"/><Relationship Id="rId99" Type="http://schemas.openxmlformats.org/officeDocument/2006/relationships/image" Target="../media/image675.png"/><Relationship Id="rId101" Type="http://schemas.openxmlformats.org/officeDocument/2006/relationships/image" Target="../media/image676.png"/><Relationship Id="rId122" Type="http://schemas.openxmlformats.org/officeDocument/2006/relationships/customXml" Target="../ink/ink681.xml"/><Relationship Id="rId143" Type="http://schemas.openxmlformats.org/officeDocument/2006/relationships/image" Target="../media/image697.png"/><Relationship Id="rId164" Type="http://schemas.openxmlformats.org/officeDocument/2006/relationships/customXml" Target="../ink/ink702.xml"/><Relationship Id="rId185" Type="http://schemas.openxmlformats.org/officeDocument/2006/relationships/image" Target="../media/image718.png"/><Relationship Id="rId9" Type="http://schemas.openxmlformats.org/officeDocument/2006/relationships/image" Target="../media/image630.png"/><Relationship Id="rId210" Type="http://schemas.openxmlformats.org/officeDocument/2006/relationships/image" Target="../media/image729.png"/><Relationship Id="rId26" Type="http://schemas.openxmlformats.org/officeDocument/2006/relationships/customXml" Target="../ink/ink633.xml"/><Relationship Id="rId231" Type="http://schemas.openxmlformats.org/officeDocument/2006/relationships/customXml" Target="../ink/ink736.xml"/><Relationship Id="rId252" Type="http://schemas.openxmlformats.org/officeDocument/2006/relationships/image" Target="../media/image750.png"/><Relationship Id="rId273" Type="http://schemas.openxmlformats.org/officeDocument/2006/relationships/customXml" Target="../ink/ink757.xml"/><Relationship Id="rId294" Type="http://schemas.openxmlformats.org/officeDocument/2006/relationships/image" Target="../media/image771.png"/><Relationship Id="rId308" Type="http://schemas.openxmlformats.org/officeDocument/2006/relationships/image" Target="../media/image778.png"/><Relationship Id="rId329" Type="http://schemas.openxmlformats.org/officeDocument/2006/relationships/customXml" Target="../ink/ink785.xml"/><Relationship Id="rId47" Type="http://schemas.openxmlformats.org/officeDocument/2006/relationships/image" Target="../media/image649.png"/><Relationship Id="rId68" Type="http://schemas.openxmlformats.org/officeDocument/2006/relationships/customXml" Target="../ink/ink654.xml"/><Relationship Id="rId89" Type="http://schemas.openxmlformats.org/officeDocument/2006/relationships/image" Target="../media/image670.png"/><Relationship Id="rId112" Type="http://schemas.openxmlformats.org/officeDocument/2006/relationships/customXml" Target="../ink/ink676.xml"/><Relationship Id="rId133" Type="http://schemas.openxmlformats.org/officeDocument/2006/relationships/image" Target="../media/image692.png"/><Relationship Id="rId154" Type="http://schemas.openxmlformats.org/officeDocument/2006/relationships/customXml" Target="../ink/ink697.xml"/><Relationship Id="rId175" Type="http://schemas.openxmlformats.org/officeDocument/2006/relationships/image" Target="../media/image713.png"/><Relationship Id="rId340" Type="http://schemas.openxmlformats.org/officeDocument/2006/relationships/image" Target="../media/image794.png"/><Relationship Id="rId196" Type="http://schemas.openxmlformats.org/officeDocument/2006/relationships/image" Target="../media/image722.png"/><Relationship Id="rId200" Type="http://schemas.openxmlformats.org/officeDocument/2006/relationships/image" Target="../media/image724.png"/><Relationship Id="rId16" Type="http://schemas.openxmlformats.org/officeDocument/2006/relationships/customXml" Target="../ink/ink628.xml"/><Relationship Id="rId221" Type="http://schemas.openxmlformats.org/officeDocument/2006/relationships/customXml" Target="../ink/ink731.xml"/><Relationship Id="rId242" Type="http://schemas.openxmlformats.org/officeDocument/2006/relationships/image" Target="../media/image745.png"/><Relationship Id="rId263" Type="http://schemas.openxmlformats.org/officeDocument/2006/relationships/customXml" Target="../ink/ink752.xml"/><Relationship Id="rId284" Type="http://schemas.openxmlformats.org/officeDocument/2006/relationships/image" Target="../media/image766.png"/><Relationship Id="rId319" Type="http://schemas.openxmlformats.org/officeDocument/2006/relationships/customXml" Target="../ink/ink780.xml"/><Relationship Id="rId37" Type="http://schemas.openxmlformats.org/officeDocument/2006/relationships/image" Target="../media/image644.png"/><Relationship Id="rId58" Type="http://schemas.openxmlformats.org/officeDocument/2006/relationships/customXml" Target="../ink/ink649.xml"/><Relationship Id="rId79" Type="http://schemas.openxmlformats.org/officeDocument/2006/relationships/image" Target="../media/image665.png"/><Relationship Id="rId102" Type="http://schemas.openxmlformats.org/officeDocument/2006/relationships/customXml" Target="../ink/ink671.xml"/><Relationship Id="rId123" Type="http://schemas.openxmlformats.org/officeDocument/2006/relationships/image" Target="../media/image687.png"/><Relationship Id="rId144" Type="http://schemas.openxmlformats.org/officeDocument/2006/relationships/customXml" Target="../ink/ink692.xml"/><Relationship Id="rId330" Type="http://schemas.openxmlformats.org/officeDocument/2006/relationships/image" Target="../media/image789.png"/><Relationship Id="rId90" Type="http://schemas.openxmlformats.org/officeDocument/2006/relationships/customXml" Target="../ink/ink665.xml"/><Relationship Id="rId165" Type="http://schemas.openxmlformats.org/officeDocument/2006/relationships/image" Target="../media/image708.png"/><Relationship Id="rId186" Type="http://schemas.openxmlformats.org/officeDocument/2006/relationships/customXml" Target="../ink/ink713.xml"/><Relationship Id="rId211" Type="http://schemas.openxmlformats.org/officeDocument/2006/relationships/customXml" Target="../ink/ink726.xml"/><Relationship Id="rId232" Type="http://schemas.openxmlformats.org/officeDocument/2006/relationships/image" Target="../media/image740.png"/><Relationship Id="rId253" Type="http://schemas.openxmlformats.org/officeDocument/2006/relationships/customXml" Target="../ink/ink747.xml"/><Relationship Id="rId274" Type="http://schemas.openxmlformats.org/officeDocument/2006/relationships/image" Target="../media/image761.png"/><Relationship Id="rId295" Type="http://schemas.openxmlformats.org/officeDocument/2006/relationships/customXml" Target="../ink/ink768.xml"/><Relationship Id="rId309" Type="http://schemas.openxmlformats.org/officeDocument/2006/relationships/customXml" Target="../ink/ink775.xml"/><Relationship Id="rId27" Type="http://schemas.openxmlformats.org/officeDocument/2006/relationships/image" Target="../media/image639.png"/><Relationship Id="rId48" Type="http://schemas.openxmlformats.org/officeDocument/2006/relationships/customXml" Target="../ink/ink644.xml"/><Relationship Id="rId69" Type="http://schemas.openxmlformats.org/officeDocument/2006/relationships/image" Target="../media/image660.png"/><Relationship Id="rId113" Type="http://schemas.openxmlformats.org/officeDocument/2006/relationships/image" Target="../media/image682.png"/><Relationship Id="rId134" Type="http://schemas.openxmlformats.org/officeDocument/2006/relationships/customXml" Target="../ink/ink687.xml"/><Relationship Id="rId320" Type="http://schemas.openxmlformats.org/officeDocument/2006/relationships/image" Target="../media/image784.png"/><Relationship Id="rId80" Type="http://schemas.openxmlformats.org/officeDocument/2006/relationships/customXml" Target="../ink/ink660.xml"/><Relationship Id="rId155" Type="http://schemas.openxmlformats.org/officeDocument/2006/relationships/image" Target="../media/image703.png"/><Relationship Id="rId176" Type="http://schemas.openxmlformats.org/officeDocument/2006/relationships/customXml" Target="../ink/ink708.xml"/><Relationship Id="rId197" Type="http://schemas.openxmlformats.org/officeDocument/2006/relationships/customXml" Target="../ink/ink719.xml"/><Relationship Id="rId341" Type="http://schemas.openxmlformats.org/officeDocument/2006/relationships/customXml" Target="../ink/ink791.xml"/><Relationship Id="rId201" Type="http://schemas.openxmlformats.org/officeDocument/2006/relationships/customXml" Target="../ink/ink721.xml"/><Relationship Id="rId222" Type="http://schemas.openxmlformats.org/officeDocument/2006/relationships/image" Target="../media/image735.png"/><Relationship Id="rId243" Type="http://schemas.openxmlformats.org/officeDocument/2006/relationships/customXml" Target="../ink/ink742.xml"/><Relationship Id="rId264" Type="http://schemas.openxmlformats.org/officeDocument/2006/relationships/image" Target="../media/image756.png"/><Relationship Id="rId285" Type="http://schemas.openxmlformats.org/officeDocument/2006/relationships/customXml" Target="../ink/ink763.xml"/><Relationship Id="rId17" Type="http://schemas.openxmlformats.org/officeDocument/2006/relationships/image" Target="../media/image634.png"/><Relationship Id="rId38" Type="http://schemas.openxmlformats.org/officeDocument/2006/relationships/customXml" Target="../ink/ink639.xml"/><Relationship Id="rId59" Type="http://schemas.openxmlformats.org/officeDocument/2006/relationships/image" Target="../media/image655.png"/><Relationship Id="rId103" Type="http://schemas.openxmlformats.org/officeDocument/2006/relationships/image" Target="../media/image677.png"/><Relationship Id="rId124" Type="http://schemas.openxmlformats.org/officeDocument/2006/relationships/customXml" Target="../ink/ink682.xml"/><Relationship Id="rId310" Type="http://schemas.openxmlformats.org/officeDocument/2006/relationships/image" Target="../media/image779.png"/><Relationship Id="rId70" Type="http://schemas.openxmlformats.org/officeDocument/2006/relationships/customXml" Target="../ink/ink655.xml"/><Relationship Id="rId91" Type="http://schemas.openxmlformats.org/officeDocument/2006/relationships/image" Target="../media/image671.png"/><Relationship Id="rId145" Type="http://schemas.openxmlformats.org/officeDocument/2006/relationships/image" Target="../media/image698.png"/><Relationship Id="rId166" Type="http://schemas.openxmlformats.org/officeDocument/2006/relationships/customXml" Target="../ink/ink703.xml"/><Relationship Id="rId187" Type="http://schemas.openxmlformats.org/officeDocument/2006/relationships/image" Target="../media/image81.png"/><Relationship Id="rId331" Type="http://schemas.openxmlformats.org/officeDocument/2006/relationships/customXml" Target="../ink/ink786.xml"/><Relationship Id="rId1" Type="http://schemas.openxmlformats.org/officeDocument/2006/relationships/slideLayout" Target="../slideLayouts/slideLayout18.xml"/><Relationship Id="rId212" Type="http://schemas.openxmlformats.org/officeDocument/2006/relationships/image" Target="../media/image730.png"/><Relationship Id="rId233" Type="http://schemas.openxmlformats.org/officeDocument/2006/relationships/customXml" Target="../ink/ink737.xml"/><Relationship Id="rId254" Type="http://schemas.openxmlformats.org/officeDocument/2006/relationships/image" Target="../media/image751.png"/><Relationship Id="rId28" Type="http://schemas.openxmlformats.org/officeDocument/2006/relationships/customXml" Target="../ink/ink634.xml"/><Relationship Id="rId49" Type="http://schemas.openxmlformats.org/officeDocument/2006/relationships/image" Target="../media/image650.png"/><Relationship Id="rId114" Type="http://schemas.openxmlformats.org/officeDocument/2006/relationships/customXml" Target="../ink/ink677.xml"/><Relationship Id="rId275" Type="http://schemas.openxmlformats.org/officeDocument/2006/relationships/customXml" Target="../ink/ink758.xml"/><Relationship Id="rId296" Type="http://schemas.openxmlformats.org/officeDocument/2006/relationships/image" Target="../media/image772.png"/><Relationship Id="rId300" Type="http://schemas.openxmlformats.org/officeDocument/2006/relationships/image" Target="../media/image774.png"/><Relationship Id="rId60" Type="http://schemas.openxmlformats.org/officeDocument/2006/relationships/customXml" Target="../ink/ink650.xml"/><Relationship Id="rId81" Type="http://schemas.openxmlformats.org/officeDocument/2006/relationships/image" Target="../media/image666.png"/><Relationship Id="rId135" Type="http://schemas.openxmlformats.org/officeDocument/2006/relationships/image" Target="../media/image693.png"/><Relationship Id="rId156" Type="http://schemas.openxmlformats.org/officeDocument/2006/relationships/customXml" Target="../ink/ink698.xml"/><Relationship Id="rId177" Type="http://schemas.openxmlformats.org/officeDocument/2006/relationships/image" Target="../media/image714.png"/><Relationship Id="rId198" Type="http://schemas.openxmlformats.org/officeDocument/2006/relationships/image" Target="../media/image723.png"/><Relationship Id="rId321" Type="http://schemas.openxmlformats.org/officeDocument/2006/relationships/customXml" Target="../ink/ink781.xml"/><Relationship Id="rId342" Type="http://schemas.openxmlformats.org/officeDocument/2006/relationships/image" Target="../media/image795.png"/><Relationship Id="rId202" Type="http://schemas.openxmlformats.org/officeDocument/2006/relationships/image" Target="../media/image725.png"/><Relationship Id="rId223" Type="http://schemas.openxmlformats.org/officeDocument/2006/relationships/customXml" Target="../ink/ink732.xml"/><Relationship Id="rId244" Type="http://schemas.openxmlformats.org/officeDocument/2006/relationships/image" Target="../media/image746.png"/><Relationship Id="rId18" Type="http://schemas.openxmlformats.org/officeDocument/2006/relationships/customXml" Target="../ink/ink629.xml"/><Relationship Id="rId39" Type="http://schemas.openxmlformats.org/officeDocument/2006/relationships/image" Target="../media/image645.png"/><Relationship Id="rId265" Type="http://schemas.openxmlformats.org/officeDocument/2006/relationships/customXml" Target="../ink/ink753.xml"/><Relationship Id="rId286" Type="http://schemas.openxmlformats.org/officeDocument/2006/relationships/image" Target="../media/image767.png"/><Relationship Id="rId50" Type="http://schemas.openxmlformats.org/officeDocument/2006/relationships/customXml" Target="../ink/ink645.xml"/><Relationship Id="rId104" Type="http://schemas.openxmlformats.org/officeDocument/2006/relationships/customXml" Target="../ink/ink672.xml"/><Relationship Id="rId125" Type="http://schemas.openxmlformats.org/officeDocument/2006/relationships/image" Target="../media/image688.png"/><Relationship Id="rId146" Type="http://schemas.openxmlformats.org/officeDocument/2006/relationships/customXml" Target="../ink/ink693.xml"/><Relationship Id="rId167" Type="http://schemas.openxmlformats.org/officeDocument/2006/relationships/image" Target="../media/image709.png"/><Relationship Id="rId188" Type="http://schemas.openxmlformats.org/officeDocument/2006/relationships/customXml" Target="../ink/ink714.xml"/><Relationship Id="rId311" Type="http://schemas.openxmlformats.org/officeDocument/2006/relationships/customXml" Target="../ink/ink776.xml"/><Relationship Id="rId332" Type="http://schemas.openxmlformats.org/officeDocument/2006/relationships/image" Target="../media/image790.png"/><Relationship Id="rId71" Type="http://schemas.openxmlformats.org/officeDocument/2006/relationships/image" Target="../media/image661.png"/><Relationship Id="rId92" Type="http://schemas.openxmlformats.org/officeDocument/2006/relationships/customXml" Target="../ink/ink666.xml"/><Relationship Id="rId213" Type="http://schemas.openxmlformats.org/officeDocument/2006/relationships/customXml" Target="../ink/ink727.xml"/><Relationship Id="rId234" Type="http://schemas.openxmlformats.org/officeDocument/2006/relationships/image" Target="../media/image741.png"/><Relationship Id="rId2" Type="http://schemas.openxmlformats.org/officeDocument/2006/relationships/customXml" Target="../ink/ink621.xml"/><Relationship Id="rId29" Type="http://schemas.openxmlformats.org/officeDocument/2006/relationships/image" Target="../media/image640.png"/><Relationship Id="rId255" Type="http://schemas.openxmlformats.org/officeDocument/2006/relationships/customXml" Target="../ink/ink748.xml"/><Relationship Id="rId276" Type="http://schemas.openxmlformats.org/officeDocument/2006/relationships/image" Target="../media/image762.png"/><Relationship Id="rId297" Type="http://schemas.openxmlformats.org/officeDocument/2006/relationships/customXml" Target="../ink/ink769.xml"/><Relationship Id="rId40" Type="http://schemas.openxmlformats.org/officeDocument/2006/relationships/customXml" Target="../ink/ink640.xml"/><Relationship Id="rId115" Type="http://schemas.openxmlformats.org/officeDocument/2006/relationships/image" Target="../media/image683.png"/><Relationship Id="rId136" Type="http://schemas.openxmlformats.org/officeDocument/2006/relationships/customXml" Target="../ink/ink688.xml"/><Relationship Id="rId157" Type="http://schemas.openxmlformats.org/officeDocument/2006/relationships/image" Target="../media/image704.png"/><Relationship Id="rId178" Type="http://schemas.openxmlformats.org/officeDocument/2006/relationships/customXml" Target="../ink/ink709.xml"/><Relationship Id="rId301" Type="http://schemas.openxmlformats.org/officeDocument/2006/relationships/customXml" Target="../ink/ink771.xml"/><Relationship Id="rId322" Type="http://schemas.openxmlformats.org/officeDocument/2006/relationships/image" Target="../media/image785.png"/><Relationship Id="rId61" Type="http://schemas.openxmlformats.org/officeDocument/2006/relationships/image" Target="../media/image656.png"/><Relationship Id="rId82" Type="http://schemas.openxmlformats.org/officeDocument/2006/relationships/customXml" Target="../ink/ink661.xml"/><Relationship Id="rId199" Type="http://schemas.openxmlformats.org/officeDocument/2006/relationships/customXml" Target="../ink/ink720.xml"/><Relationship Id="rId203" Type="http://schemas.openxmlformats.org/officeDocument/2006/relationships/customXml" Target="../ink/ink722.xml"/><Relationship Id="rId19" Type="http://schemas.openxmlformats.org/officeDocument/2006/relationships/image" Target="../media/image635.png"/><Relationship Id="rId224" Type="http://schemas.openxmlformats.org/officeDocument/2006/relationships/image" Target="../media/image736.png"/><Relationship Id="rId245" Type="http://schemas.openxmlformats.org/officeDocument/2006/relationships/customXml" Target="../ink/ink743.xml"/><Relationship Id="rId266" Type="http://schemas.openxmlformats.org/officeDocument/2006/relationships/image" Target="../media/image757.png"/><Relationship Id="rId287" Type="http://schemas.openxmlformats.org/officeDocument/2006/relationships/customXml" Target="../ink/ink764.xml"/><Relationship Id="rId30" Type="http://schemas.openxmlformats.org/officeDocument/2006/relationships/customXml" Target="../ink/ink635.xml"/><Relationship Id="rId105" Type="http://schemas.openxmlformats.org/officeDocument/2006/relationships/image" Target="../media/image678.png"/><Relationship Id="rId126" Type="http://schemas.openxmlformats.org/officeDocument/2006/relationships/customXml" Target="../ink/ink683.xml"/><Relationship Id="rId147" Type="http://schemas.openxmlformats.org/officeDocument/2006/relationships/image" Target="../media/image699.png"/><Relationship Id="rId168" Type="http://schemas.openxmlformats.org/officeDocument/2006/relationships/customXml" Target="../ink/ink704.xml"/><Relationship Id="rId312" Type="http://schemas.openxmlformats.org/officeDocument/2006/relationships/image" Target="../media/image780.png"/><Relationship Id="rId333" Type="http://schemas.openxmlformats.org/officeDocument/2006/relationships/customXml" Target="../ink/ink787.xml"/><Relationship Id="rId51" Type="http://schemas.openxmlformats.org/officeDocument/2006/relationships/image" Target="../media/image651.png"/><Relationship Id="rId72" Type="http://schemas.openxmlformats.org/officeDocument/2006/relationships/customXml" Target="../ink/ink656.xml"/><Relationship Id="rId93" Type="http://schemas.openxmlformats.org/officeDocument/2006/relationships/image" Target="../media/image672.png"/><Relationship Id="rId189" Type="http://schemas.openxmlformats.org/officeDocument/2006/relationships/image" Target="../media/image719.png"/><Relationship Id="rId3" Type="http://schemas.openxmlformats.org/officeDocument/2006/relationships/image" Target="../media/image627.png"/><Relationship Id="rId214" Type="http://schemas.openxmlformats.org/officeDocument/2006/relationships/image" Target="../media/image731.png"/><Relationship Id="rId235" Type="http://schemas.openxmlformats.org/officeDocument/2006/relationships/customXml" Target="../ink/ink738.xml"/><Relationship Id="rId256" Type="http://schemas.openxmlformats.org/officeDocument/2006/relationships/image" Target="../media/image752.png"/><Relationship Id="rId277" Type="http://schemas.openxmlformats.org/officeDocument/2006/relationships/customXml" Target="../ink/ink759.xml"/><Relationship Id="rId298" Type="http://schemas.openxmlformats.org/officeDocument/2006/relationships/image" Target="../media/image773.png"/><Relationship Id="rId116" Type="http://schemas.openxmlformats.org/officeDocument/2006/relationships/customXml" Target="../ink/ink678.xml"/><Relationship Id="rId137" Type="http://schemas.openxmlformats.org/officeDocument/2006/relationships/image" Target="../media/image694.png"/><Relationship Id="rId158" Type="http://schemas.openxmlformats.org/officeDocument/2006/relationships/customXml" Target="../ink/ink699.xml"/><Relationship Id="rId302" Type="http://schemas.openxmlformats.org/officeDocument/2006/relationships/image" Target="../media/image775.png"/><Relationship Id="rId323" Type="http://schemas.openxmlformats.org/officeDocument/2006/relationships/customXml" Target="../ink/ink782.xml"/><Relationship Id="rId20" Type="http://schemas.openxmlformats.org/officeDocument/2006/relationships/customXml" Target="../ink/ink630.xml"/><Relationship Id="rId41" Type="http://schemas.openxmlformats.org/officeDocument/2006/relationships/image" Target="../media/image646.png"/><Relationship Id="rId62" Type="http://schemas.openxmlformats.org/officeDocument/2006/relationships/customXml" Target="../ink/ink651.xml"/><Relationship Id="rId83" Type="http://schemas.openxmlformats.org/officeDocument/2006/relationships/image" Target="../media/image667.png"/><Relationship Id="rId179" Type="http://schemas.openxmlformats.org/officeDocument/2006/relationships/image" Target="../media/image715.png"/><Relationship Id="rId190" Type="http://schemas.openxmlformats.org/officeDocument/2006/relationships/customXml" Target="../ink/ink715.xml"/><Relationship Id="rId204" Type="http://schemas.openxmlformats.org/officeDocument/2006/relationships/image" Target="../media/image726.png"/><Relationship Id="rId225" Type="http://schemas.openxmlformats.org/officeDocument/2006/relationships/customXml" Target="../ink/ink733.xml"/><Relationship Id="rId246" Type="http://schemas.openxmlformats.org/officeDocument/2006/relationships/image" Target="../media/image747.png"/><Relationship Id="rId267" Type="http://schemas.openxmlformats.org/officeDocument/2006/relationships/customXml" Target="../ink/ink754.xml"/><Relationship Id="rId288" Type="http://schemas.openxmlformats.org/officeDocument/2006/relationships/image" Target="../media/image768.png"/><Relationship Id="rId106" Type="http://schemas.openxmlformats.org/officeDocument/2006/relationships/customXml" Target="../ink/ink673.xml"/><Relationship Id="rId127" Type="http://schemas.openxmlformats.org/officeDocument/2006/relationships/image" Target="../media/image689.png"/><Relationship Id="rId313" Type="http://schemas.openxmlformats.org/officeDocument/2006/relationships/customXml" Target="../ink/ink777.xml"/><Relationship Id="rId10" Type="http://schemas.openxmlformats.org/officeDocument/2006/relationships/customXml" Target="../ink/ink625.xml"/><Relationship Id="rId31" Type="http://schemas.openxmlformats.org/officeDocument/2006/relationships/image" Target="../media/image641.png"/><Relationship Id="rId52" Type="http://schemas.openxmlformats.org/officeDocument/2006/relationships/customXml" Target="../ink/ink646.xml"/><Relationship Id="rId73" Type="http://schemas.openxmlformats.org/officeDocument/2006/relationships/image" Target="../media/image662.png"/><Relationship Id="rId94" Type="http://schemas.openxmlformats.org/officeDocument/2006/relationships/customXml" Target="../ink/ink667.xml"/><Relationship Id="rId148" Type="http://schemas.openxmlformats.org/officeDocument/2006/relationships/customXml" Target="../ink/ink694.xml"/><Relationship Id="rId169" Type="http://schemas.openxmlformats.org/officeDocument/2006/relationships/image" Target="../media/image710.png"/><Relationship Id="rId334" Type="http://schemas.openxmlformats.org/officeDocument/2006/relationships/image" Target="../media/image791.png"/><Relationship Id="rId4" Type="http://schemas.openxmlformats.org/officeDocument/2006/relationships/customXml" Target="../ink/ink622.xml"/><Relationship Id="rId180" Type="http://schemas.openxmlformats.org/officeDocument/2006/relationships/customXml" Target="../ink/ink710.xml"/><Relationship Id="rId215" Type="http://schemas.openxmlformats.org/officeDocument/2006/relationships/customXml" Target="../ink/ink728.xml"/><Relationship Id="rId236" Type="http://schemas.openxmlformats.org/officeDocument/2006/relationships/image" Target="../media/image742.png"/><Relationship Id="rId257" Type="http://schemas.openxmlformats.org/officeDocument/2006/relationships/customXml" Target="../ink/ink749.xml"/><Relationship Id="rId278" Type="http://schemas.openxmlformats.org/officeDocument/2006/relationships/image" Target="../media/image763.png"/><Relationship Id="rId303" Type="http://schemas.openxmlformats.org/officeDocument/2006/relationships/customXml" Target="../ink/ink772.xml"/><Relationship Id="rId42" Type="http://schemas.openxmlformats.org/officeDocument/2006/relationships/customXml" Target="../ink/ink641.xml"/><Relationship Id="rId84" Type="http://schemas.openxmlformats.org/officeDocument/2006/relationships/customXml" Target="../ink/ink662.xml"/><Relationship Id="rId138" Type="http://schemas.openxmlformats.org/officeDocument/2006/relationships/customXml" Target="../ink/ink689.xml"/><Relationship Id="rId191" Type="http://schemas.openxmlformats.org/officeDocument/2006/relationships/image" Target="../media/image720.png"/><Relationship Id="rId205" Type="http://schemas.openxmlformats.org/officeDocument/2006/relationships/customXml" Target="../ink/ink723.xml"/><Relationship Id="rId247" Type="http://schemas.openxmlformats.org/officeDocument/2006/relationships/customXml" Target="../ink/ink744.xml"/><Relationship Id="rId107" Type="http://schemas.openxmlformats.org/officeDocument/2006/relationships/image" Target="../media/image679.png"/><Relationship Id="rId289" Type="http://schemas.openxmlformats.org/officeDocument/2006/relationships/customXml" Target="../ink/ink765.xml"/><Relationship Id="rId11" Type="http://schemas.openxmlformats.org/officeDocument/2006/relationships/image" Target="../media/image631.png"/><Relationship Id="rId53" Type="http://schemas.openxmlformats.org/officeDocument/2006/relationships/image" Target="../media/image652.png"/><Relationship Id="rId149" Type="http://schemas.openxmlformats.org/officeDocument/2006/relationships/image" Target="../media/image700.png"/><Relationship Id="rId314" Type="http://schemas.openxmlformats.org/officeDocument/2006/relationships/image" Target="../media/image781.png"/><Relationship Id="rId95" Type="http://schemas.openxmlformats.org/officeDocument/2006/relationships/image" Target="../media/image673.png"/><Relationship Id="rId160" Type="http://schemas.openxmlformats.org/officeDocument/2006/relationships/customXml" Target="../ink/ink700.xml"/><Relationship Id="rId216" Type="http://schemas.openxmlformats.org/officeDocument/2006/relationships/image" Target="../media/image732.png"/><Relationship Id="rId258" Type="http://schemas.openxmlformats.org/officeDocument/2006/relationships/image" Target="../media/image753.png"/><Relationship Id="rId22" Type="http://schemas.openxmlformats.org/officeDocument/2006/relationships/customXml" Target="../ink/ink631.xml"/><Relationship Id="rId64" Type="http://schemas.openxmlformats.org/officeDocument/2006/relationships/customXml" Target="../ink/ink652.xml"/><Relationship Id="rId118" Type="http://schemas.openxmlformats.org/officeDocument/2006/relationships/customXml" Target="../ink/ink679.xml"/><Relationship Id="rId325" Type="http://schemas.openxmlformats.org/officeDocument/2006/relationships/customXml" Target="../ink/ink783.xml"/><Relationship Id="rId171" Type="http://schemas.openxmlformats.org/officeDocument/2006/relationships/image" Target="../media/image711.png"/><Relationship Id="rId227" Type="http://schemas.openxmlformats.org/officeDocument/2006/relationships/customXml" Target="../ink/ink734.xml"/><Relationship Id="rId269" Type="http://schemas.openxmlformats.org/officeDocument/2006/relationships/customXml" Target="../ink/ink755.xml"/><Relationship Id="rId33" Type="http://schemas.openxmlformats.org/officeDocument/2006/relationships/image" Target="../media/image642.png"/><Relationship Id="rId129" Type="http://schemas.openxmlformats.org/officeDocument/2006/relationships/image" Target="../media/image690.png"/><Relationship Id="rId280" Type="http://schemas.openxmlformats.org/officeDocument/2006/relationships/image" Target="../media/image764.png"/><Relationship Id="rId336" Type="http://schemas.openxmlformats.org/officeDocument/2006/relationships/image" Target="../media/image792.png"/><Relationship Id="rId75" Type="http://schemas.openxmlformats.org/officeDocument/2006/relationships/image" Target="../media/image663.png"/><Relationship Id="rId140" Type="http://schemas.openxmlformats.org/officeDocument/2006/relationships/customXml" Target="../ink/ink690.xml"/><Relationship Id="rId182" Type="http://schemas.openxmlformats.org/officeDocument/2006/relationships/customXml" Target="../ink/ink711.xml"/><Relationship Id="rId6" Type="http://schemas.openxmlformats.org/officeDocument/2006/relationships/customXml" Target="../ink/ink623.xml"/><Relationship Id="rId238" Type="http://schemas.openxmlformats.org/officeDocument/2006/relationships/image" Target="../media/image743.png"/><Relationship Id="rId291" Type="http://schemas.openxmlformats.org/officeDocument/2006/relationships/customXml" Target="../ink/ink766.xml"/><Relationship Id="rId305" Type="http://schemas.openxmlformats.org/officeDocument/2006/relationships/customXml" Target="../ink/ink773.xml"/><Relationship Id="rId44" Type="http://schemas.openxmlformats.org/officeDocument/2006/relationships/customXml" Target="../ink/ink642.xml"/><Relationship Id="rId86" Type="http://schemas.openxmlformats.org/officeDocument/2006/relationships/customXml" Target="../ink/ink663.xml"/><Relationship Id="rId151" Type="http://schemas.openxmlformats.org/officeDocument/2006/relationships/image" Target="../media/image701.png"/><Relationship Id="rId193" Type="http://schemas.openxmlformats.org/officeDocument/2006/relationships/customXml" Target="../ink/ink717.xml"/><Relationship Id="rId207" Type="http://schemas.openxmlformats.org/officeDocument/2006/relationships/customXml" Target="../ink/ink724.xml"/><Relationship Id="rId249" Type="http://schemas.openxmlformats.org/officeDocument/2006/relationships/customXml" Target="../ink/ink745.xml"/><Relationship Id="rId13" Type="http://schemas.openxmlformats.org/officeDocument/2006/relationships/image" Target="../media/image632.png"/><Relationship Id="rId109" Type="http://schemas.openxmlformats.org/officeDocument/2006/relationships/image" Target="../media/image680.png"/><Relationship Id="rId260" Type="http://schemas.openxmlformats.org/officeDocument/2006/relationships/image" Target="../media/image754.png"/><Relationship Id="rId316" Type="http://schemas.openxmlformats.org/officeDocument/2006/relationships/image" Target="../media/image782.png"/><Relationship Id="rId55" Type="http://schemas.openxmlformats.org/officeDocument/2006/relationships/image" Target="../media/image653.png"/><Relationship Id="rId97" Type="http://schemas.openxmlformats.org/officeDocument/2006/relationships/image" Target="../media/image674.png"/><Relationship Id="rId120" Type="http://schemas.openxmlformats.org/officeDocument/2006/relationships/customXml" Target="../ink/ink680.xml"/><Relationship Id="rId162" Type="http://schemas.openxmlformats.org/officeDocument/2006/relationships/customXml" Target="../ink/ink701.xml"/><Relationship Id="rId218" Type="http://schemas.openxmlformats.org/officeDocument/2006/relationships/image" Target="../media/image733.png"/><Relationship Id="rId271" Type="http://schemas.openxmlformats.org/officeDocument/2006/relationships/customXml" Target="../ink/ink756.xml"/><Relationship Id="rId24" Type="http://schemas.openxmlformats.org/officeDocument/2006/relationships/customXml" Target="../ink/ink632.xml"/><Relationship Id="rId66" Type="http://schemas.openxmlformats.org/officeDocument/2006/relationships/customXml" Target="../ink/ink653.xml"/><Relationship Id="rId131" Type="http://schemas.openxmlformats.org/officeDocument/2006/relationships/image" Target="../media/image691.png"/><Relationship Id="rId327" Type="http://schemas.openxmlformats.org/officeDocument/2006/relationships/customXml" Target="../ink/ink784.xml"/><Relationship Id="rId173" Type="http://schemas.openxmlformats.org/officeDocument/2006/relationships/image" Target="../media/image712.png"/><Relationship Id="rId229" Type="http://schemas.openxmlformats.org/officeDocument/2006/relationships/customXml" Target="../ink/ink735.xml"/></Relationships>
</file>

<file path=ppt/slides/_rels/slide12.xml.rels><?xml version="1.0" encoding="UTF-8" standalone="yes"?>
<Relationships xmlns="http://schemas.openxmlformats.org/package/2006/relationships"><Relationship Id="rId117" Type="http://schemas.openxmlformats.org/officeDocument/2006/relationships/image" Target="../media/image853.png"/><Relationship Id="rId21" Type="http://schemas.openxmlformats.org/officeDocument/2006/relationships/image" Target="../media/image805.png"/><Relationship Id="rId324" Type="http://schemas.openxmlformats.org/officeDocument/2006/relationships/customXml" Target="../ink/ink953.xml"/><Relationship Id="rId531" Type="http://schemas.openxmlformats.org/officeDocument/2006/relationships/image" Target="../media/image1060.png"/><Relationship Id="rId170" Type="http://schemas.openxmlformats.org/officeDocument/2006/relationships/customXml" Target="../ink/ink876.xml"/><Relationship Id="rId268" Type="http://schemas.openxmlformats.org/officeDocument/2006/relationships/customXml" Target="../ink/ink925.xml"/><Relationship Id="rId475" Type="http://schemas.openxmlformats.org/officeDocument/2006/relationships/image" Target="../media/image1032.png"/><Relationship Id="rId32" Type="http://schemas.openxmlformats.org/officeDocument/2006/relationships/customXml" Target="../ink/ink807.xml"/><Relationship Id="rId128" Type="http://schemas.openxmlformats.org/officeDocument/2006/relationships/customXml" Target="../ink/ink855.xml"/><Relationship Id="rId335" Type="http://schemas.openxmlformats.org/officeDocument/2006/relationships/image" Target="../media/image962.png"/><Relationship Id="rId542" Type="http://schemas.openxmlformats.org/officeDocument/2006/relationships/customXml" Target="../ink/ink1062.xml"/><Relationship Id="rId181" Type="http://schemas.openxmlformats.org/officeDocument/2006/relationships/image" Target="../media/image885.png"/><Relationship Id="rId402" Type="http://schemas.openxmlformats.org/officeDocument/2006/relationships/customXml" Target="../ink/ink992.xml"/><Relationship Id="rId279" Type="http://schemas.openxmlformats.org/officeDocument/2006/relationships/image" Target="../media/image934.png"/><Relationship Id="rId486" Type="http://schemas.openxmlformats.org/officeDocument/2006/relationships/customXml" Target="../ink/ink1034.xml"/><Relationship Id="rId43" Type="http://schemas.openxmlformats.org/officeDocument/2006/relationships/image" Target="../media/image816.png"/><Relationship Id="rId139" Type="http://schemas.openxmlformats.org/officeDocument/2006/relationships/image" Target="../media/image864.png"/><Relationship Id="rId346" Type="http://schemas.openxmlformats.org/officeDocument/2006/relationships/customXml" Target="../ink/ink964.xml"/><Relationship Id="rId553" Type="http://schemas.openxmlformats.org/officeDocument/2006/relationships/image" Target="../media/image1071.png"/><Relationship Id="rId192" Type="http://schemas.openxmlformats.org/officeDocument/2006/relationships/customXml" Target="../ink/ink887.xml"/><Relationship Id="rId206" Type="http://schemas.openxmlformats.org/officeDocument/2006/relationships/customXml" Target="../ink/ink894.xml"/><Relationship Id="rId413" Type="http://schemas.openxmlformats.org/officeDocument/2006/relationships/image" Target="../media/image1001.png"/><Relationship Id="rId497" Type="http://schemas.openxmlformats.org/officeDocument/2006/relationships/image" Target="../media/image1043.png"/><Relationship Id="rId357" Type="http://schemas.openxmlformats.org/officeDocument/2006/relationships/image" Target="../media/image973.png"/><Relationship Id="rId54" Type="http://schemas.openxmlformats.org/officeDocument/2006/relationships/customXml" Target="../ink/ink818.xml"/><Relationship Id="rId96" Type="http://schemas.openxmlformats.org/officeDocument/2006/relationships/customXml" Target="../ink/ink839.xml"/><Relationship Id="rId161" Type="http://schemas.openxmlformats.org/officeDocument/2006/relationships/image" Target="../media/image875.png"/><Relationship Id="rId217" Type="http://schemas.openxmlformats.org/officeDocument/2006/relationships/image" Target="../media/image903.png"/><Relationship Id="rId399" Type="http://schemas.openxmlformats.org/officeDocument/2006/relationships/image" Target="../media/image994.png"/><Relationship Id="rId259" Type="http://schemas.openxmlformats.org/officeDocument/2006/relationships/image" Target="../media/image924.png"/><Relationship Id="rId424" Type="http://schemas.openxmlformats.org/officeDocument/2006/relationships/customXml" Target="../ink/ink1003.xml"/><Relationship Id="rId466" Type="http://schemas.openxmlformats.org/officeDocument/2006/relationships/customXml" Target="../ink/ink1024.xml"/><Relationship Id="rId23" Type="http://schemas.openxmlformats.org/officeDocument/2006/relationships/image" Target="../media/image806.png"/><Relationship Id="rId119" Type="http://schemas.openxmlformats.org/officeDocument/2006/relationships/image" Target="../media/image854.png"/><Relationship Id="rId270" Type="http://schemas.openxmlformats.org/officeDocument/2006/relationships/customXml" Target="../ink/ink926.xml"/><Relationship Id="rId326" Type="http://schemas.openxmlformats.org/officeDocument/2006/relationships/customXml" Target="../ink/ink954.xml"/><Relationship Id="rId533" Type="http://schemas.openxmlformats.org/officeDocument/2006/relationships/image" Target="../media/image1061.png"/><Relationship Id="rId65" Type="http://schemas.openxmlformats.org/officeDocument/2006/relationships/image" Target="../media/image827.png"/><Relationship Id="rId130" Type="http://schemas.openxmlformats.org/officeDocument/2006/relationships/customXml" Target="../ink/ink856.xml"/><Relationship Id="rId368" Type="http://schemas.openxmlformats.org/officeDocument/2006/relationships/customXml" Target="../ink/ink975.xml"/><Relationship Id="rId172" Type="http://schemas.openxmlformats.org/officeDocument/2006/relationships/customXml" Target="../ink/ink877.xml"/><Relationship Id="rId228" Type="http://schemas.openxmlformats.org/officeDocument/2006/relationships/customXml" Target="../ink/ink905.xml"/><Relationship Id="rId435" Type="http://schemas.openxmlformats.org/officeDocument/2006/relationships/image" Target="../media/image1012.png"/><Relationship Id="rId477" Type="http://schemas.openxmlformats.org/officeDocument/2006/relationships/image" Target="../media/image1033.png"/><Relationship Id="rId281" Type="http://schemas.openxmlformats.org/officeDocument/2006/relationships/image" Target="../media/image935.png"/><Relationship Id="rId337" Type="http://schemas.openxmlformats.org/officeDocument/2006/relationships/image" Target="../media/image963.png"/><Relationship Id="rId502" Type="http://schemas.openxmlformats.org/officeDocument/2006/relationships/customXml" Target="../ink/ink1042.xml"/><Relationship Id="rId34" Type="http://schemas.openxmlformats.org/officeDocument/2006/relationships/customXml" Target="../ink/ink808.xml"/><Relationship Id="rId76" Type="http://schemas.openxmlformats.org/officeDocument/2006/relationships/customXml" Target="../ink/ink829.xml"/><Relationship Id="rId141" Type="http://schemas.openxmlformats.org/officeDocument/2006/relationships/image" Target="../media/image865.png"/><Relationship Id="rId379" Type="http://schemas.openxmlformats.org/officeDocument/2006/relationships/image" Target="../media/image984.png"/><Relationship Id="rId544" Type="http://schemas.openxmlformats.org/officeDocument/2006/relationships/customXml" Target="../ink/ink1063.xml"/><Relationship Id="rId7" Type="http://schemas.openxmlformats.org/officeDocument/2006/relationships/image" Target="../media/image798.png"/><Relationship Id="rId183" Type="http://schemas.openxmlformats.org/officeDocument/2006/relationships/image" Target="../media/image886.png"/><Relationship Id="rId239" Type="http://schemas.openxmlformats.org/officeDocument/2006/relationships/image" Target="../media/image914.png"/><Relationship Id="rId390" Type="http://schemas.openxmlformats.org/officeDocument/2006/relationships/customXml" Target="../ink/ink986.xml"/><Relationship Id="rId404" Type="http://schemas.openxmlformats.org/officeDocument/2006/relationships/customXml" Target="../ink/ink993.xml"/><Relationship Id="rId446" Type="http://schemas.openxmlformats.org/officeDocument/2006/relationships/customXml" Target="../ink/ink1014.xml"/><Relationship Id="rId250" Type="http://schemas.openxmlformats.org/officeDocument/2006/relationships/customXml" Target="../ink/ink916.xml"/><Relationship Id="rId292" Type="http://schemas.openxmlformats.org/officeDocument/2006/relationships/customXml" Target="../ink/ink937.xml"/><Relationship Id="rId306" Type="http://schemas.openxmlformats.org/officeDocument/2006/relationships/customXml" Target="../ink/ink944.xml"/><Relationship Id="rId488" Type="http://schemas.openxmlformats.org/officeDocument/2006/relationships/customXml" Target="../ink/ink1035.xml"/><Relationship Id="rId45" Type="http://schemas.openxmlformats.org/officeDocument/2006/relationships/image" Target="../media/image817.png"/><Relationship Id="rId87" Type="http://schemas.openxmlformats.org/officeDocument/2006/relationships/image" Target="../media/image838.png"/><Relationship Id="rId110" Type="http://schemas.openxmlformats.org/officeDocument/2006/relationships/customXml" Target="../ink/ink846.xml"/><Relationship Id="rId348" Type="http://schemas.openxmlformats.org/officeDocument/2006/relationships/customXml" Target="../ink/ink965.xml"/><Relationship Id="rId513" Type="http://schemas.openxmlformats.org/officeDocument/2006/relationships/image" Target="../media/image1051.png"/><Relationship Id="rId555" Type="http://schemas.openxmlformats.org/officeDocument/2006/relationships/image" Target="../media/image1072.png"/><Relationship Id="rId152" Type="http://schemas.openxmlformats.org/officeDocument/2006/relationships/customXml" Target="../ink/ink867.xml"/><Relationship Id="rId194" Type="http://schemas.openxmlformats.org/officeDocument/2006/relationships/customXml" Target="../ink/ink888.xml"/><Relationship Id="rId208" Type="http://schemas.openxmlformats.org/officeDocument/2006/relationships/customXml" Target="../ink/ink895.xml"/><Relationship Id="rId415" Type="http://schemas.openxmlformats.org/officeDocument/2006/relationships/image" Target="../media/image1002.png"/><Relationship Id="rId457" Type="http://schemas.openxmlformats.org/officeDocument/2006/relationships/image" Target="../media/image1023.png"/><Relationship Id="rId261" Type="http://schemas.openxmlformats.org/officeDocument/2006/relationships/image" Target="../media/image925.png"/><Relationship Id="rId499" Type="http://schemas.openxmlformats.org/officeDocument/2006/relationships/image" Target="../media/image1044.png"/><Relationship Id="rId14" Type="http://schemas.openxmlformats.org/officeDocument/2006/relationships/customXml" Target="../ink/ink798.xml"/><Relationship Id="rId56" Type="http://schemas.openxmlformats.org/officeDocument/2006/relationships/customXml" Target="../ink/ink819.xml"/><Relationship Id="rId317" Type="http://schemas.openxmlformats.org/officeDocument/2006/relationships/image" Target="../media/image953.png"/><Relationship Id="rId359" Type="http://schemas.openxmlformats.org/officeDocument/2006/relationships/image" Target="../media/image974.png"/><Relationship Id="rId524" Type="http://schemas.openxmlformats.org/officeDocument/2006/relationships/customXml" Target="../ink/ink1053.xml"/><Relationship Id="rId98" Type="http://schemas.openxmlformats.org/officeDocument/2006/relationships/customXml" Target="../ink/ink840.xml"/><Relationship Id="rId121" Type="http://schemas.openxmlformats.org/officeDocument/2006/relationships/image" Target="../media/image855.png"/><Relationship Id="rId163" Type="http://schemas.openxmlformats.org/officeDocument/2006/relationships/image" Target="../media/image876.png"/><Relationship Id="rId219" Type="http://schemas.openxmlformats.org/officeDocument/2006/relationships/image" Target="../media/image904.png"/><Relationship Id="rId370" Type="http://schemas.openxmlformats.org/officeDocument/2006/relationships/customXml" Target="../ink/ink976.xml"/><Relationship Id="rId426" Type="http://schemas.openxmlformats.org/officeDocument/2006/relationships/customXml" Target="../ink/ink1004.xml"/><Relationship Id="rId230" Type="http://schemas.openxmlformats.org/officeDocument/2006/relationships/customXml" Target="../ink/ink906.xml"/><Relationship Id="rId468" Type="http://schemas.openxmlformats.org/officeDocument/2006/relationships/customXml" Target="../ink/ink1025.xml"/><Relationship Id="rId25" Type="http://schemas.openxmlformats.org/officeDocument/2006/relationships/image" Target="../media/image807.png"/><Relationship Id="rId67" Type="http://schemas.openxmlformats.org/officeDocument/2006/relationships/image" Target="../media/image828.png"/><Relationship Id="rId272" Type="http://schemas.openxmlformats.org/officeDocument/2006/relationships/customXml" Target="../ink/ink927.xml"/><Relationship Id="rId328" Type="http://schemas.openxmlformats.org/officeDocument/2006/relationships/customXml" Target="../ink/ink955.xml"/><Relationship Id="rId535" Type="http://schemas.openxmlformats.org/officeDocument/2006/relationships/image" Target="../media/image1062.png"/><Relationship Id="rId132" Type="http://schemas.openxmlformats.org/officeDocument/2006/relationships/customXml" Target="../ink/ink857.xml"/><Relationship Id="rId174" Type="http://schemas.openxmlformats.org/officeDocument/2006/relationships/customXml" Target="../ink/ink878.xml"/><Relationship Id="rId381" Type="http://schemas.openxmlformats.org/officeDocument/2006/relationships/image" Target="../media/image985.png"/><Relationship Id="rId241" Type="http://schemas.openxmlformats.org/officeDocument/2006/relationships/image" Target="../media/image915.png"/><Relationship Id="rId437" Type="http://schemas.openxmlformats.org/officeDocument/2006/relationships/image" Target="../media/image1013.png"/><Relationship Id="rId479" Type="http://schemas.openxmlformats.org/officeDocument/2006/relationships/image" Target="../media/image1034.png"/><Relationship Id="rId36" Type="http://schemas.openxmlformats.org/officeDocument/2006/relationships/customXml" Target="../ink/ink809.xml"/><Relationship Id="rId283" Type="http://schemas.openxmlformats.org/officeDocument/2006/relationships/image" Target="../media/image936.png"/><Relationship Id="rId339" Type="http://schemas.openxmlformats.org/officeDocument/2006/relationships/image" Target="../media/image964.png"/><Relationship Id="rId490" Type="http://schemas.openxmlformats.org/officeDocument/2006/relationships/customXml" Target="../ink/ink1036.xml"/><Relationship Id="rId504" Type="http://schemas.openxmlformats.org/officeDocument/2006/relationships/customXml" Target="../ink/ink1043.xml"/><Relationship Id="rId546" Type="http://schemas.openxmlformats.org/officeDocument/2006/relationships/customXml" Target="../ink/ink1064.xml"/><Relationship Id="rId78" Type="http://schemas.openxmlformats.org/officeDocument/2006/relationships/customXml" Target="../ink/ink830.xml"/><Relationship Id="rId101" Type="http://schemas.openxmlformats.org/officeDocument/2006/relationships/image" Target="../media/image845.png"/><Relationship Id="rId143" Type="http://schemas.openxmlformats.org/officeDocument/2006/relationships/image" Target="../media/image866.png"/><Relationship Id="rId185" Type="http://schemas.openxmlformats.org/officeDocument/2006/relationships/image" Target="../media/image887.png"/><Relationship Id="rId350" Type="http://schemas.openxmlformats.org/officeDocument/2006/relationships/customXml" Target="../ink/ink966.xml"/><Relationship Id="rId406" Type="http://schemas.openxmlformats.org/officeDocument/2006/relationships/customXml" Target="../ink/ink994.xml"/><Relationship Id="rId9" Type="http://schemas.openxmlformats.org/officeDocument/2006/relationships/image" Target="../media/image799.png"/><Relationship Id="rId210" Type="http://schemas.openxmlformats.org/officeDocument/2006/relationships/customXml" Target="../ink/ink896.xml"/><Relationship Id="rId392" Type="http://schemas.openxmlformats.org/officeDocument/2006/relationships/customXml" Target="../ink/ink987.xml"/><Relationship Id="rId448" Type="http://schemas.openxmlformats.org/officeDocument/2006/relationships/customXml" Target="../ink/ink1015.xml"/><Relationship Id="rId252" Type="http://schemas.openxmlformats.org/officeDocument/2006/relationships/customXml" Target="../ink/ink917.xml"/><Relationship Id="rId294" Type="http://schemas.openxmlformats.org/officeDocument/2006/relationships/customXml" Target="../ink/ink938.xml"/><Relationship Id="rId308" Type="http://schemas.openxmlformats.org/officeDocument/2006/relationships/customXml" Target="../ink/ink945.xml"/><Relationship Id="rId515" Type="http://schemas.openxmlformats.org/officeDocument/2006/relationships/image" Target="../media/image1052.png"/><Relationship Id="rId47" Type="http://schemas.openxmlformats.org/officeDocument/2006/relationships/image" Target="../media/image818.png"/><Relationship Id="rId89" Type="http://schemas.openxmlformats.org/officeDocument/2006/relationships/image" Target="../media/image839.png"/><Relationship Id="rId112" Type="http://schemas.openxmlformats.org/officeDocument/2006/relationships/customXml" Target="../ink/ink847.xml"/><Relationship Id="rId154" Type="http://schemas.openxmlformats.org/officeDocument/2006/relationships/customXml" Target="../ink/ink868.xml"/><Relationship Id="rId361" Type="http://schemas.openxmlformats.org/officeDocument/2006/relationships/image" Target="../media/image975.png"/><Relationship Id="rId196" Type="http://schemas.openxmlformats.org/officeDocument/2006/relationships/customXml" Target="../ink/ink889.xml"/><Relationship Id="rId417" Type="http://schemas.openxmlformats.org/officeDocument/2006/relationships/image" Target="../media/image1003.png"/><Relationship Id="rId459" Type="http://schemas.openxmlformats.org/officeDocument/2006/relationships/image" Target="../media/image1024.png"/><Relationship Id="rId16" Type="http://schemas.openxmlformats.org/officeDocument/2006/relationships/customXml" Target="../ink/ink799.xml"/><Relationship Id="rId221" Type="http://schemas.openxmlformats.org/officeDocument/2006/relationships/image" Target="../media/image905.png"/><Relationship Id="rId263" Type="http://schemas.openxmlformats.org/officeDocument/2006/relationships/image" Target="../media/image926.png"/><Relationship Id="rId319" Type="http://schemas.openxmlformats.org/officeDocument/2006/relationships/image" Target="../media/image954.png"/><Relationship Id="rId470" Type="http://schemas.openxmlformats.org/officeDocument/2006/relationships/customXml" Target="../ink/ink1026.xml"/><Relationship Id="rId526" Type="http://schemas.openxmlformats.org/officeDocument/2006/relationships/customXml" Target="../ink/ink1054.xml"/><Relationship Id="rId58" Type="http://schemas.openxmlformats.org/officeDocument/2006/relationships/customXml" Target="../ink/ink820.xml"/><Relationship Id="rId123" Type="http://schemas.openxmlformats.org/officeDocument/2006/relationships/image" Target="../media/image856.png"/><Relationship Id="rId330" Type="http://schemas.openxmlformats.org/officeDocument/2006/relationships/customXml" Target="../ink/ink956.xml"/><Relationship Id="rId165" Type="http://schemas.openxmlformats.org/officeDocument/2006/relationships/image" Target="../media/image877.png"/><Relationship Id="rId372" Type="http://schemas.openxmlformats.org/officeDocument/2006/relationships/customXml" Target="../ink/ink977.xml"/><Relationship Id="rId428" Type="http://schemas.openxmlformats.org/officeDocument/2006/relationships/customXml" Target="../ink/ink1005.xml"/><Relationship Id="rId232" Type="http://schemas.openxmlformats.org/officeDocument/2006/relationships/customXml" Target="../ink/ink907.xml"/><Relationship Id="rId274" Type="http://schemas.openxmlformats.org/officeDocument/2006/relationships/customXml" Target="../ink/ink928.xml"/><Relationship Id="rId481" Type="http://schemas.openxmlformats.org/officeDocument/2006/relationships/image" Target="../media/image1035.png"/><Relationship Id="rId27" Type="http://schemas.openxmlformats.org/officeDocument/2006/relationships/image" Target="../media/image808.png"/><Relationship Id="rId69" Type="http://schemas.openxmlformats.org/officeDocument/2006/relationships/image" Target="../media/image829.png"/><Relationship Id="rId134" Type="http://schemas.openxmlformats.org/officeDocument/2006/relationships/customXml" Target="../ink/ink858.xml"/><Relationship Id="rId537" Type="http://schemas.openxmlformats.org/officeDocument/2006/relationships/image" Target="../media/image1063.png"/><Relationship Id="rId80" Type="http://schemas.openxmlformats.org/officeDocument/2006/relationships/customXml" Target="../ink/ink831.xml"/><Relationship Id="rId176" Type="http://schemas.openxmlformats.org/officeDocument/2006/relationships/customXml" Target="../ink/ink879.xml"/><Relationship Id="rId341" Type="http://schemas.openxmlformats.org/officeDocument/2006/relationships/image" Target="../media/image965.png"/><Relationship Id="rId383" Type="http://schemas.openxmlformats.org/officeDocument/2006/relationships/image" Target="../media/image986.png"/><Relationship Id="rId439" Type="http://schemas.openxmlformats.org/officeDocument/2006/relationships/image" Target="../media/image1014.png"/><Relationship Id="rId201" Type="http://schemas.openxmlformats.org/officeDocument/2006/relationships/image" Target="../media/image895.png"/><Relationship Id="rId243" Type="http://schemas.openxmlformats.org/officeDocument/2006/relationships/image" Target="../media/image916.png"/><Relationship Id="rId285" Type="http://schemas.openxmlformats.org/officeDocument/2006/relationships/image" Target="../media/image937.png"/><Relationship Id="rId450" Type="http://schemas.openxmlformats.org/officeDocument/2006/relationships/customXml" Target="../ink/ink1016.xml"/><Relationship Id="rId506" Type="http://schemas.openxmlformats.org/officeDocument/2006/relationships/customXml" Target="../ink/ink1044.xml"/><Relationship Id="rId38" Type="http://schemas.openxmlformats.org/officeDocument/2006/relationships/customXml" Target="../ink/ink810.xml"/><Relationship Id="rId103" Type="http://schemas.openxmlformats.org/officeDocument/2006/relationships/image" Target="../media/image846.png"/><Relationship Id="rId310" Type="http://schemas.openxmlformats.org/officeDocument/2006/relationships/customXml" Target="../ink/ink946.xml"/><Relationship Id="rId492" Type="http://schemas.openxmlformats.org/officeDocument/2006/relationships/customXml" Target="../ink/ink1037.xml"/><Relationship Id="rId548" Type="http://schemas.openxmlformats.org/officeDocument/2006/relationships/customXml" Target="../ink/ink1065.xml"/><Relationship Id="rId91" Type="http://schemas.openxmlformats.org/officeDocument/2006/relationships/image" Target="../media/image840.png"/><Relationship Id="rId145" Type="http://schemas.openxmlformats.org/officeDocument/2006/relationships/image" Target="../media/image867.png"/><Relationship Id="rId187" Type="http://schemas.openxmlformats.org/officeDocument/2006/relationships/image" Target="../media/image888.png"/><Relationship Id="rId352" Type="http://schemas.openxmlformats.org/officeDocument/2006/relationships/customXml" Target="../ink/ink967.xml"/><Relationship Id="rId394" Type="http://schemas.openxmlformats.org/officeDocument/2006/relationships/customXml" Target="../ink/ink988.xml"/><Relationship Id="rId408" Type="http://schemas.openxmlformats.org/officeDocument/2006/relationships/customXml" Target="../ink/ink995.xml"/><Relationship Id="rId212" Type="http://schemas.openxmlformats.org/officeDocument/2006/relationships/customXml" Target="../ink/ink897.xml"/><Relationship Id="rId254" Type="http://schemas.openxmlformats.org/officeDocument/2006/relationships/customXml" Target="../ink/ink918.xml"/><Relationship Id="rId49" Type="http://schemas.openxmlformats.org/officeDocument/2006/relationships/image" Target="../media/image819.png"/><Relationship Id="rId114" Type="http://schemas.openxmlformats.org/officeDocument/2006/relationships/customXml" Target="../ink/ink848.xml"/><Relationship Id="rId296" Type="http://schemas.openxmlformats.org/officeDocument/2006/relationships/customXml" Target="../ink/ink939.xml"/><Relationship Id="rId461" Type="http://schemas.openxmlformats.org/officeDocument/2006/relationships/image" Target="../media/image1025.png"/><Relationship Id="rId517" Type="http://schemas.openxmlformats.org/officeDocument/2006/relationships/image" Target="../media/image1053.png"/><Relationship Id="rId60" Type="http://schemas.openxmlformats.org/officeDocument/2006/relationships/customXml" Target="../ink/ink821.xml"/><Relationship Id="rId156" Type="http://schemas.openxmlformats.org/officeDocument/2006/relationships/customXml" Target="../ink/ink869.xml"/><Relationship Id="rId198" Type="http://schemas.openxmlformats.org/officeDocument/2006/relationships/customXml" Target="../ink/ink890.xml"/><Relationship Id="rId321" Type="http://schemas.openxmlformats.org/officeDocument/2006/relationships/image" Target="../media/image955.png"/><Relationship Id="rId363" Type="http://schemas.openxmlformats.org/officeDocument/2006/relationships/image" Target="../media/image976.png"/><Relationship Id="rId419" Type="http://schemas.openxmlformats.org/officeDocument/2006/relationships/image" Target="../media/image1004.png"/><Relationship Id="rId223" Type="http://schemas.openxmlformats.org/officeDocument/2006/relationships/image" Target="../media/image906.png"/><Relationship Id="rId430" Type="http://schemas.openxmlformats.org/officeDocument/2006/relationships/customXml" Target="../ink/ink1006.xml"/><Relationship Id="rId18" Type="http://schemas.openxmlformats.org/officeDocument/2006/relationships/customXml" Target="../ink/ink800.xml"/><Relationship Id="rId265" Type="http://schemas.openxmlformats.org/officeDocument/2006/relationships/image" Target="../media/image927.png"/><Relationship Id="rId472" Type="http://schemas.openxmlformats.org/officeDocument/2006/relationships/customXml" Target="../ink/ink1027.xml"/><Relationship Id="rId528" Type="http://schemas.openxmlformats.org/officeDocument/2006/relationships/customXml" Target="../ink/ink1055.xml"/><Relationship Id="rId125" Type="http://schemas.openxmlformats.org/officeDocument/2006/relationships/image" Target="../media/image857.png"/><Relationship Id="rId167" Type="http://schemas.openxmlformats.org/officeDocument/2006/relationships/image" Target="../media/image878.png"/><Relationship Id="rId332" Type="http://schemas.openxmlformats.org/officeDocument/2006/relationships/customXml" Target="../ink/ink957.xml"/><Relationship Id="rId374" Type="http://schemas.openxmlformats.org/officeDocument/2006/relationships/customXml" Target="../ink/ink978.xml"/><Relationship Id="rId71" Type="http://schemas.openxmlformats.org/officeDocument/2006/relationships/image" Target="../media/image830.png"/><Relationship Id="rId234" Type="http://schemas.openxmlformats.org/officeDocument/2006/relationships/customXml" Target="../ink/ink908.xml"/><Relationship Id="rId2" Type="http://schemas.openxmlformats.org/officeDocument/2006/relationships/customXml" Target="../ink/ink792.xml"/><Relationship Id="rId29" Type="http://schemas.openxmlformats.org/officeDocument/2006/relationships/image" Target="../media/image809.png"/><Relationship Id="rId276" Type="http://schemas.openxmlformats.org/officeDocument/2006/relationships/customXml" Target="../ink/ink929.xml"/><Relationship Id="rId441" Type="http://schemas.openxmlformats.org/officeDocument/2006/relationships/image" Target="../media/image1015.png"/><Relationship Id="rId483" Type="http://schemas.openxmlformats.org/officeDocument/2006/relationships/image" Target="../media/image1036.png"/><Relationship Id="rId539" Type="http://schemas.openxmlformats.org/officeDocument/2006/relationships/image" Target="../media/image1064.png"/><Relationship Id="rId40" Type="http://schemas.openxmlformats.org/officeDocument/2006/relationships/customXml" Target="../ink/ink811.xml"/><Relationship Id="rId136" Type="http://schemas.openxmlformats.org/officeDocument/2006/relationships/customXml" Target="../ink/ink859.xml"/><Relationship Id="rId178" Type="http://schemas.openxmlformats.org/officeDocument/2006/relationships/customXml" Target="../ink/ink880.xml"/><Relationship Id="rId301" Type="http://schemas.openxmlformats.org/officeDocument/2006/relationships/image" Target="../media/image945.png"/><Relationship Id="rId343" Type="http://schemas.openxmlformats.org/officeDocument/2006/relationships/image" Target="../media/image966.png"/><Relationship Id="rId550" Type="http://schemas.openxmlformats.org/officeDocument/2006/relationships/customXml" Target="../ink/ink1066.xml"/><Relationship Id="rId82" Type="http://schemas.openxmlformats.org/officeDocument/2006/relationships/customXml" Target="../ink/ink832.xml"/><Relationship Id="rId203" Type="http://schemas.openxmlformats.org/officeDocument/2006/relationships/image" Target="../media/image896.png"/><Relationship Id="rId385" Type="http://schemas.openxmlformats.org/officeDocument/2006/relationships/image" Target="../media/image987.png"/><Relationship Id="rId245" Type="http://schemas.openxmlformats.org/officeDocument/2006/relationships/image" Target="../media/image917.png"/><Relationship Id="rId287" Type="http://schemas.openxmlformats.org/officeDocument/2006/relationships/image" Target="../media/image938.png"/><Relationship Id="rId410" Type="http://schemas.openxmlformats.org/officeDocument/2006/relationships/customXml" Target="../ink/ink996.xml"/><Relationship Id="rId452" Type="http://schemas.openxmlformats.org/officeDocument/2006/relationships/customXml" Target="../ink/ink1017.xml"/><Relationship Id="rId494" Type="http://schemas.openxmlformats.org/officeDocument/2006/relationships/customXml" Target="../ink/ink1038.xml"/><Relationship Id="rId508" Type="http://schemas.openxmlformats.org/officeDocument/2006/relationships/customXml" Target="../ink/ink1045.xml"/><Relationship Id="rId105" Type="http://schemas.openxmlformats.org/officeDocument/2006/relationships/image" Target="../media/image847.png"/><Relationship Id="rId147" Type="http://schemas.openxmlformats.org/officeDocument/2006/relationships/image" Target="../media/image868.png"/><Relationship Id="rId312" Type="http://schemas.openxmlformats.org/officeDocument/2006/relationships/customXml" Target="../ink/ink947.xml"/><Relationship Id="rId354" Type="http://schemas.openxmlformats.org/officeDocument/2006/relationships/customXml" Target="../ink/ink968.xml"/><Relationship Id="rId51" Type="http://schemas.openxmlformats.org/officeDocument/2006/relationships/image" Target="../media/image820.png"/><Relationship Id="rId93" Type="http://schemas.openxmlformats.org/officeDocument/2006/relationships/image" Target="../media/image841.png"/><Relationship Id="rId189" Type="http://schemas.openxmlformats.org/officeDocument/2006/relationships/image" Target="../media/image889.png"/><Relationship Id="rId396" Type="http://schemas.openxmlformats.org/officeDocument/2006/relationships/customXml" Target="../ink/ink989.xml"/><Relationship Id="rId214" Type="http://schemas.openxmlformats.org/officeDocument/2006/relationships/customXml" Target="../ink/ink898.xml"/><Relationship Id="rId256" Type="http://schemas.openxmlformats.org/officeDocument/2006/relationships/customXml" Target="../ink/ink919.xml"/><Relationship Id="rId298" Type="http://schemas.openxmlformats.org/officeDocument/2006/relationships/customXml" Target="../ink/ink940.xml"/><Relationship Id="rId421" Type="http://schemas.openxmlformats.org/officeDocument/2006/relationships/image" Target="../media/image1005.png"/><Relationship Id="rId463" Type="http://schemas.openxmlformats.org/officeDocument/2006/relationships/image" Target="../media/image1026.png"/><Relationship Id="rId519" Type="http://schemas.openxmlformats.org/officeDocument/2006/relationships/image" Target="../media/image1054.png"/><Relationship Id="rId116" Type="http://schemas.openxmlformats.org/officeDocument/2006/relationships/customXml" Target="../ink/ink849.xml"/><Relationship Id="rId158" Type="http://schemas.openxmlformats.org/officeDocument/2006/relationships/customXml" Target="../ink/ink870.xml"/><Relationship Id="rId323" Type="http://schemas.openxmlformats.org/officeDocument/2006/relationships/image" Target="../media/image956.png"/><Relationship Id="rId530" Type="http://schemas.openxmlformats.org/officeDocument/2006/relationships/customXml" Target="../ink/ink1056.xml"/><Relationship Id="rId20" Type="http://schemas.openxmlformats.org/officeDocument/2006/relationships/customXml" Target="../ink/ink801.xml"/><Relationship Id="rId62" Type="http://schemas.openxmlformats.org/officeDocument/2006/relationships/customXml" Target="../ink/ink822.xml"/><Relationship Id="rId365" Type="http://schemas.openxmlformats.org/officeDocument/2006/relationships/image" Target="../media/image977.png"/><Relationship Id="rId225" Type="http://schemas.openxmlformats.org/officeDocument/2006/relationships/image" Target="../media/image907.png"/><Relationship Id="rId267" Type="http://schemas.openxmlformats.org/officeDocument/2006/relationships/image" Target="../media/image928.png"/><Relationship Id="rId432" Type="http://schemas.openxmlformats.org/officeDocument/2006/relationships/customXml" Target="../ink/ink1007.xml"/><Relationship Id="rId474" Type="http://schemas.openxmlformats.org/officeDocument/2006/relationships/customXml" Target="../ink/ink1028.xml"/><Relationship Id="rId127" Type="http://schemas.openxmlformats.org/officeDocument/2006/relationships/image" Target="../media/image858.png"/><Relationship Id="rId31" Type="http://schemas.openxmlformats.org/officeDocument/2006/relationships/image" Target="../media/image810.png"/><Relationship Id="rId73" Type="http://schemas.openxmlformats.org/officeDocument/2006/relationships/image" Target="../media/image831.png"/><Relationship Id="rId169" Type="http://schemas.openxmlformats.org/officeDocument/2006/relationships/image" Target="../media/image879.png"/><Relationship Id="rId334" Type="http://schemas.openxmlformats.org/officeDocument/2006/relationships/customXml" Target="../ink/ink958.xml"/><Relationship Id="rId376" Type="http://schemas.openxmlformats.org/officeDocument/2006/relationships/customXml" Target="../ink/ink979.xml"/><Relationship Id="rId541" Type="http://schemas.openxmlformats.org/officeDocument/2006/relationships/image" Target="../media/image1065.png"/><Relationship Id="rId4" Type="http://schemas.openxmlformats.org/officeDocument/2006/relationships/customXml" Target="../ink/ink793.xml"/><Relationship Id="rId180" Type="http://schemas.openxmlformats.org/officeDocument/2006/relationships/customXml" Target="../ink/ink881.xml"/><Relationship Id="rId236" Type="http://schemas.openxmlformats.org/officeDocument/2006/relationships/customXml" Target="../ink/ink909.xml"/><Relationship Id="rId278" Type="http://schemas.openxmlformats.org/officeDocument/2006/relationships/customXml" Target="../ink/ink930.xml"/><Relationship Id="rId401" Type="http://schemas.openxmlformats.org/officeDocument/2006/relationships/image" Target="../media/image995.png"/><Relationship Id="rId443" Type="http://schemas.openxmlformats.org/officeDocument/2006/relationships/image" Target="../media/image1016.png"/><Relationship Id="rId303" Type="http://schemas.openxmlformats.org/officeDocument/2006/relationships/image" Target="../media/image946.png"/><Relationship Id="rId485" Type="http://schemas.openxmlformats.org/officeDocument/2006/relationships/image" Target="../media/image1037.png"/><Relationship Id="rId42" Type="http://schemas.openxmlformats.org/officeDocument/2006/relationships/customXml" Target="../ink/ink812.xml"/><Relationship Id="rId84" Type="http://schemas.openxmlformats.org/officeDocument/2006/relationships/customXml" Target="../ink/ink833.xml"/><Relationship Id="rId138" Type="http://schemas.openxmlformats.org/officeDocument/2006/relationships/customXml" Target="../ink/ink860.xml"/><Relationship Id="rId345" Type="http://schemas.openxmlformats.org/officeDocument/2006/relationships/image" Target="../media/image967.png"/><Relationship Id="rId387" Type="http://schemas.openxmlformats.org/officeDocument/2006/relationships/image" Target="../media/image988.png"/><Relationship Id="rId510" Type="http://schemas.openxmlformats.org/officeDocument/2006/relationships/customXml" Target="../ink/ink1046.xml"/><Relationship Id="rId552" Type="http://schemas.openxmlformats.org/officeDocument/2006/relationships/customXml" Target="../ink/ink1067.xml"/><Relationship Id="rId191" Type="http://schemas.openxmlformats.org/officeDocument/2006/relationships/image" Target="../media/image890.png"/><Relationship Id="rId205" Type="http://schemas.openxmlformats.org/officeDocument/2006/relationships/image" Target="../media/image897.png"/><Relationship Id="rId247" Type="http://schemas.openxmlformats.org/officeDocument/2006/relationships/image" Target="../media/image918.png"/><Relationship Id="rId412" Type="http://schemas.openxmlformats.org/officeDocument/2006/relationships/customXml" Target="../ink/ink997.xml"/><Relationship Id="rId107" Type="http://schemas.openxmlformats.org/officeDocument/2006/relationships/image" Target="../media/image848.png"/><Relationship Id="rId289" Type="http://schemas.openxmlformats.org/officeDocument/2006/relationships/image" Target="../media/image939.png"/><Relationship Id="rId454" Type="http://schemas.openxmlformats.org/officeDocument/2006/relationships/customXml" Target="../ink/ink1018.xml"/><Relationship Id="rId496" Type="http://schemas.openxmlformats.org/officeDocument/2006/relationships/customXml" Target="../ink/ink1039.xml"/><Relationship Id="rId11" Type="http://schemas.openxmlformats.org/officeDocument/2006/relationships/image" Target="../media/image800.png"/><Relationship Id="rId53" Type="http://schemas.openxmlformats.org/officeDocument/2006/relationships/image" Target="../media/image821.png"/><Relationship Id="rId149" Type="http://schemas.openxmlformats.org/officeDocument/2006/relationships/image" Target="../media/image869.png"/><Relationship Id="rId314" Type="http://schemas.openxmlformats.org/officeDocument/2006/relationships/customXml" Target="../ink/ink948.xml"/><Relationship Id="rId356" Type="http://schemas.openxmlformats.org/officeDocument/2006/relationships/customXml" Target="../ink/ink969.xml"/><Relationship Id="rId398" Type="http://schemas.openxmlformats.org/officeDocument/2006/relationships/customXml" Target="../ink/ink990.xml"/><Relationship Id="rId521" Type="http://schemas.openxmlformats.org/officeDocument/2006/relationships/image" Target="../media/image1055.png"/><Relationship Id="rId95" Type="http://schemas.openxmlformats.org/officeDocument/2006/relationships/image" Target="../media/image842.png"/><Relationship Id="rId160" Type="http://schemas.openxmlformats.org/officeDocument/2006/relationships/customXml" Target="../ink/ink871.xml"/><Relationship Id="rId216" Type="http://schemas.openxmlformats.org/officeDocument/2006/relationships/customXml" Target="../ink/ink899.xml"/><Relationship Id="rId423" Type="http://schemas.openxmlformats.org/officeDocument/2006/relationships/image" Target="../media/image1006.png"/><Relationship Id="rId258" Type="http://schemas.openxmlformats.org/officeDocument/2006/relationships/customXml" Target="../ink/ink920.xml"/><Relationship Id="rId465" Type="http://schemas.openxmlformats.org/officeDocument/2006/relationships/image" Target="../media/image1027.png"/><Relationship Id="rId22" Type="http://schemas.openxmlformats.org/officeDocument/2006/relationships/customXml" Target="../ink/ink802.xml"/><Relationship Id="rId64" Type="http://schemas.openxmlformats.org/officeDocument/2006/relationships/customXml" Target="../ink/ink823.xml"/><Relationship Id="rId118" Type="http://schemas.openxmlformats.org/officeDocument/2006/relationships/customXml" Target="../ink/ink850.xml"/><Relationship Id="rId325" Type="http://schemas.openxmlformats.org/officeDocument/2006/relationships/image" Target="../media/image957.png"/><Relationship Id="rId367" Type="http://schemas.openxmlformats.org/officeDocument/2006/relationships/image" Target="../media/image978.png"/><Relationship Id="rId532" Type="http://schemas.openxmlformats.org/officeDocument/2006/relationships/customXml" Target="../ink/ink1057.xml"/><Relationship Id="rId171" Type="http://schemas.openxmlformats.org/officeDocument/2006/relationships/image" Target="../media/image880.png"/><Relationship Id="rId227" Type="http://schemas.openxmlformats.org/officeDocument/2006/relationships/image" Target="../media/image908.png"/><Relationship Id="rId269" Type="http://schemas.openxmlformats.org/officeDocument/2006/relationships/image" Target="../media/image929.png"/><Relationship Id="rId434" Type="http://schemas.openxmlformats.org/officeDocument/2006/relationships/customXml" Target="../ink/ink1008.xml"/><Relationship Id="rId476" Type="http://schemas.openxmlformats.org/officeDocument/2006/relationships/customXml" Target="../ink/ink1029.xml"/><Relationship Id="rId33" Type="http://schemas.openxmlformats.org/officeDocument/2006/relationships/image" Target="../media/image811.png"/><Relationship Id="rId129" Type="http://schemas.openxmlformats.org/officeDocument/2006/relationships/image" Target="../media/image859.png"/><Relationship Id="rId280" Type="http://schemas.openxmlformats.org/officeDocument/2006/relationships/customXml" Target="../ink/ink931.xml"/><Relationship Id="rId336" Type="http://schemas.openxmlformats.org/officeDocument/2006/relationships/customXml" Target="../ink/ink959.xml"/><Relationship Id="rId501" Type="http://schemas.openxmlformats.org/officeDocument/2006/relationships/image" Target="../media/image1045.png"/><Relationship Id="rId543" Type="http://schemas.openxmlformats.org/officeDocument/2006/relationships/image" Target="../media/image1066.png"/><Relationship Id="rId75" Type="http://schemas.openxmlformats.org/officeDocument/2006/relationships/image" Target="../media/image832.png"/><Relationship Id="rId140" Type="http://schemas.openxmlformats.org/officeDocument/2006/relationships/customXml" Target="../ink/ink861.xml"/><Relationship Id="rId182" Type="http://schemas.openxmlformats.org/officeDocument/2006/relationships/customXml" Target="../ink/ink882.xml"/><Relationship Id="rId378" Type="http://schemas.openxmlformats.org/officeDocument/2006/relationships/customXml" Target="../ink/ink980.xml"/><Relationship Id="rId403" Type="http://schemas.openxmlformats.org/officeDocument/2006/relationships/image" Target="../media/image996.png"/><Relationship Id="rId6" Type="http://schemas.openxmlformats.org/officeDocument/2006/relationships/customXml" Target="../ink/ink794.xml"/><Relationship Id="rId238" Type="http://schemas.openxmlformats.org/officeDocument/2006/relationships/customXml" Target="../ink/ink910.xml"/><Relationship Id="rId445" Type="http://schemas.openxmlformats.org/officeDocument/2006/relationships/image" Target="../media/image1017.png"/><Relationship Id="rId487" Type="http://schemas.openxmlformats.org/officeDocument/2006/relationships/image" Target="../media/image1038.png"/><Relationship Id="rId291" Type="http://schemas.openxmlformats.org/officeDocument/2006/relationships/image" Target="../media/image940.png"/><Relationship Id="rId305" Type="http://schemas.openxmlformats.org/officeDocument/2006/relationships/image" Target="../media/image947.png"/><Relationship Id="rId347" Type="http://schemas.openxmlformats.org/officeDocument/2006/relationships/image" Target="../media/image968.png"/><Relationship Id="rId512" Type="http://schemas.openxmlformats.org/officeDocument/2006/relationships/customXml" Target="../ink/ink1047.xml"/><Relationship Id="rId44" Type="http://schemas.openxmlformats.org/officeDocument/2006/relationships/customXml" Target="../ink/ink813.xml"/><Relationship Id="rId86" Type="http://schemas.openxmlformats.org/officeDocument/2006/relationships/customXml" Target="../ink/ink834.xml"/><Relationship Id="rId151" Type="http://schemas.openxmlformats.org/officeDocument/2006/relationships/image" Target="../media/image870.png"/><Relationship Id="rId389" Type="http://schemas.openxmlformats.org/officeDocument/2006/relationships/image" Target="../media/image989.png"/><Relationship Id="rId554" Type="http://schemas.openxmlformats.org/officeDocument/2006/relationships/customXml" Target="../ink/ink1068.xml"/><Relationship Id="rId193" Type="http://schemas.openxmlformats.org/officeDocument/2006/relationships/image" Target="../media/image891.png"/><Relationship Id="rId207" Type="http://schemas.openxmlformats.org/officeDocument/2006/relationships/image" Target="../media/image898.png"/><Relationship Id="rId249" Type="http://schemas.openxmlformats.org/officeDocument/2006/relationships/image" Target="../media/image919.png"/><Relationship Id="rId414" Type="http://schemas.openxmlformats.org/officeDocument/2006/relationships/customXml" Target="../ink/ink998.xml"/><Relationship Id="rId456" Type="http://schemas.openxmlformats.org/officeDocument/2006/relationships/customXml" Target="../ink/ink1019.xml"/><Relationship Id="rId498" Type="http://schemas.openxmlformats.org/officeDocument/2006/relationships/customXml" Target="../ink/ink1040.xml"/><Relationship Id="rId13" Type="http://schemas.openxmlformats.org/officeDocument/2006/relationships/image" Target="../media/image801.png"/><Relationship Id="rId109" Type="http://schemas.openxmlformats.org/officeDocument/2006/relationships/image" Target="../media/image849.png"/><Relationship Id="rId260" Type="http://schemas.openxmlformats.org/officeDocument/2006/relationships/customXml" Target="../ink/ink921.xml"/><Relationship Id="rId316" Type="http://schemas.openxmlformats.org/officeDocument/2006/relationships/customXml" Target="../ink/ink949.xml"/><Relationship Id="rId523" Type="http://schemas.openxmlformats.org/officeDocument/2006/relationships/image" Target="../media/image1056.png"/><Relationship Id="rId55" Type="http://schemas.openxmlformats.org/officeDocument/2006/relationships/image" Target="../media/image822.png"/><Relationship Id="rId97" Type="http://schemas.openxmlformats.org/officeDocument/2006/relationships/image" Target="../media/image843.png"/><Relationship Id="rId120" Type="http://schemas.openxmlformats.org/officeDocument/2006/relationships/customXml" Target="../ink/ink851.xml"/><Relationship Id="rId358" Type="http://schemas.openxmlformats.org/officeDocument/2006/relationships/customXml" Target="../ink/ink970.xml"/><Relationship Id="rId162" Type="http://schemas.openxmlformats.org/officeDocument/2006/relationships/customXml" Target="../ink/ink872.xml"/><Relationship Id="rId218" Type="http://schemas.openxmlformats.org/officeDocument/2006/relationships/customXml" Target="../ink/ink900.xml"/><Relationship Id="rId425" Type="http://schemas.openxmlformats.org/officeDocument/2006/relationships/image" Target="../media/image1007.png"/><Relationship Id="rId467" Type="http://schemas.openxmlformats.org/officeDocument/2006/relationships/image" Target="../media/image1028.png"/><Relationship Id="rId271" Type="http://schemas.openxmlformats.org/officeDocument/2006/relationships/image" Target="../media/image930.png"/><Relationship Id="rId24" Type="http://schemas.openxmlformats.org/officeDocument/2006/relationships/customXml" Target="../ink/ink803.xml"/><Relationship Id="rId66" Type="http://schemas.openxmlformats.org/officeDocument/2006/relationships/customXml" Target="../ink/ink824.xml"/><Relationship Id="rId131" Type="http://schemas.openxmlformats.org/officeDocument/2006/relationships/image" Target="../media/image860.png"/><Relationship Id="rId327" Type="http://schemas.openxmlformats.org/officeDocument/2006/relationships/image" Target="../media/image958.png"/><Relationship Id="rId369" Type="http://schemas.openxmlformats.org/officeDocument/2006/relationships/image" Target="../media/image979.png"/><Relationship Id="rId534" Type="http://schemas.openxmlformats.org/officeDocument/2006/relationships/customXml" Target="../ink/ink1058.xml"/><Relationship Id="rId173" Type="http://schemas.openxmlformats.org/officeDocument/2006/relationships/image" Target="../media/image881.png"/><Relationship Id="rId229" Type="http://schemas.openxmlformats.org/officeDocument/2006/relationships/image" Target="../media/image909.png"/><Relationship Id="rId380" Type="http://schemas.openxmlformats.org/officeDocument/2006/relationships/customXml" Target="../ink/ink981.xml"/><Relationship Id="rId436" Type="http://schemas.openxmlformats.org/officeDocument/2006/relationships/customXml" Target="../ink/ink1009.xml"/><Relationship Id="rId240" Type="http://schemas.openxmlformats.org/officeDocument/2006/relationships/customXml" Target="../ink/ink911.xml"/><Relationship Id="rId478" Type="http://schemas.openxmlformats.org/officeDocument/2006/relationships/customXml" Target="../ink/ink1030.xml"/><Relationship Id="rId35" Type="http://schemas.openxmlformats.org/officeDocument/2006/relationships/image" Target="../media/image812.png"/><Relationship Id="rId77" Type="http://schemas.openxmlformats.org/officeDocument/2006/relationships/image" Target="../media/image833.png"/><Relationship Id="rId100" Type="http://schemas.openxmlformats.org/officeDocument/2006/relationships/customXml" Target="../ink/ink841.xml"/><Relationship Id="rId282" Type="http://schemas.openxmlformats.org/officeDocument/2006/relationships/customXml" Target="../ink/ink932.xml"/><Relationship Id="rId338" Type="http://schemas.openxmlformats.org/officeDocument/2006/relationships/customXml" Target="../ink/ink960.xml"/><Relationship Id="rId503" Type="http://schemas.openxmlformats.org/officeDocument/2006/relationships/image" Target="../media/image1046.png"/><Relationship Id="rId545" Type="http://schemas.openxmlformats.org/officeDocument/2006/relationships/image" Target="../media/image1067.png"/><Relationship Id="rId8" Type="http://schemas.openxmlformats.org/officeDocument/2006/relationships/customXml" Target="../ink/ink795.xml"/><Relationship Id="rId142" Type="http://schemas.openxmlformats.org/officeDocument/2006/relationships/customXml" Target="../ink/ink862.xml"/><Relationship Id="rId184" Type="http://schemas.openxmlformats.org/officeDocument/2006/relationships/customXml" Target="../ink/ink883.xml"/><Relationship Id="rId391" Type="http://schemas.openxmlformats.org/officeDocument/2006/relationships/image" Target="../media/image990.png"/><Relationship Id="rId405" Type="http://schemas.openxmlformats.org/officeDocument/2006/relationships/image" Target="../media/image997.png"/><Relationship Id="rId447" Type="http://schemas.openxmlformats.org/officeDocument/2006/relationships/image" Target="../media/image1018.png"/><Relationship Id="rId251" Type="http://schemas.openxmlformats.org/officeDocument/2006/relationships/image" Target="../media/image920.png"/><Relationship Id="rId489" Type="http://schemas.openxmlformats.org/officeDocument/2006/relationships/image" Target="../media/image1039.png"/><Relationship Id="rId46" Type="http://schemas.openxmlformats.org/officeDocument/2006/relationships/customXml" Target="../ink/ink814.xml"/><Relationship Id="rId293" Type="http://schemas.openxmlformats.org/officeDocument/2006/relationships/image" Target="../media/image941.png"/><Relationship Id="rId307" Type="http://schemas.openxmlformats.org/officeDocument/2006/relationships/image" Target="../media/image948.png"/><Relationship Id="rId349" Type="http://schemas.openxmlformats.org/officeDocument/2006/relationships/image" Target="../media/image969.png"/><Relationship Id="rId514" Type="http://schemas.openxmlformats.org/officeDocument/2006/relationships/customXml" Target="../ink/ink1048.xml"/><Relationship Id="rId88" Type="http://schemas.openxmlformats.org/officeDocument/2006/relationships/customXml" Target="../ink/ink835.xml"/><Relationship Id="rId111" Type="http://schemas.openxmlformats.org/officeDocument/2006/relationships/image" Target="../media/image850.png"/><Relationship Id="rId153" Type="http://schemas.openxmlformats.org/officeDocument/2006/relationships/image" Target="../media/image871.png"/><Relationship Id="rId195" Type="http://schemas.openxmlformats.org/officeDocument/2006/relationships/image" Target="../media/image892.png"/><Relationship Id="rId209" Type="http://schemas.openxmlformats.org/officeDocument/2006/relationships/image" Target="../media/image899.png"/><Relationship Id="rId360" Type="http://schemas.openxmlformats.org/officeDocument/2006/relationships/customXml" Target="../ink/ink971.xml"/><Relationship Id="rId416" Type="http://schemas.openxmlformats.org/officeDocument/2006/relationships/customXml" Target="../ink/ink999.xml"/><Relationship Id="rId220" Type="http://schemas.openxmlformats.org/officeDocument/2006/relationships/customXml" Target="../ink/ink901.xml"/><Relationship Id="rId458" Type="http://schemas.openxmlformats.org/officeDocument/2006/relationships/customXml" Target="../ink/ink1020.xml"/><Relationship Id="rId15" Type="http://schemas.openxmlformats.org/officeDocument/2006/relationships/image" Target="../media/image802.png"/><Relationship Id="rId57" Type="http://schemas.openxmlformats.org/officeDocument/2006/relationships/image" Target="../media/image823.png"/><Relationship Id="rId262" Type="http://schemas.openxmlformats.org/officeDocument/2006/relationships/customXml" Target="../ink/ink922.xml"/><Relationship Id="rId318" Type="http://schemas.openxmlformats.org/officeDocument/2006/relationships/customXml" Target="../ink/ink950.xml"/><Relationship Id="rId525" Type="http://schemas.openxmlformats.org/officeDocument/2006/relationships/image" Target="../media/image1057.png"/><Relationship Id="rId99" Type="http://schemas.openxmlformats.org/officeDocument/2006/relationships/image" Target="../media/image844.png"/><Relationship Id="rId122" Type="http://schemas.openxmlformats.org/officeDocument/2006/relationships/customXml" Target="../ink/ink852.xml"/><Relationship Id="rId164" Type="http://schemas.openxmlformats.org/officeDocument/2006/relationships/customXml" Target="../ink/ink873.xml"/><Relationship Id="rId371" Type="http://schemas.openxmlformats.org/officeDocument/2006/relationships/image" Target="../media/image980.png"/><Relationship Id="rId427" Type="http://schemas.openxmlformats.org/officeDocument/2006/relationships/image" Target="../media/image1008.png"/><Relationship Id="rId469" Type="http://schemas.openxmlformats.org/officeDocument/2006/relationships/image" Target="../media/image1029.png"/><Relationship Id="rId26" Type="http://schemas.openxmlformats.org/officeDocument/2006/relationships/customXml" Target="../ink/ink804.xml"/><Relationship Id="rId231" Type="http://schemas.openxmlformats.org/officeDocument/2006/relationships/image" Target="../media/image910.png"/><Relationship Id="rId273" Type="http://schemas.openxmlformats.org/officeDocument/2006/relationships/image" Target="../media/image931.png"/><Relationship Id="rId329" Type="http://schemas.openxmlformats.org/officeDocument/2006/relationships/image" Target="../media/image959.png"/><Relationship Id="rId480" Type="http://schemas.openxmlformats.org/officeDocument/2006/relationships/customXml" Target="../ink/ink1031.xml"/><Relationship Id="rId536" Type="http://schemas.openxmlformats.org/officeDocument/2006/relationships/customXml" Target="../ink/ink1059.xml"/><Relationship Id="rId68" Type="http://schemas.openxmlformats.org/officeDocument/2006/relationships/customXml" Target="../ink/ink825.xml"/><Relationship Id="rId133" Type="http://schemas.openxmlformats.org/officeDocument/2006/relationships/image" Target="../media/image861.png"/><Relationship Id="rId175" Type="http://schemas.openxmlformats.org/officeDocument/2006/relationships/image" Target="../media/image882.png"/><Relationship Id="rId340" Type="http://schemas.openxmlformats.org/officeDocument/2006/relationships/customXml" Target="../ink/ink961.xml"/><Relationship Id="rId200" Type="http://schemas.openxmlformats.org/officeDocument/2006/relationships/customXml" Target="../ink/ink891.xml"/><Relationship Id="rId382" Type="http://schemas.openxmlformats.org/officeDocument/2006/relationships/customXml" Target="../ink/ink982.xml"/><Relationship Id="rId438" Type="http://schemas.openxmlformats.org/officeDocument/2006/relationships/customXml" Target="../ink/ink1010.xml"/><Relationship Id="rId242" Type="http://schemas.openxmlformats.org/officeDocument/2006/relationships/customXml" Target="../ink/ink912.xml"/><Relationship Id="rId284" Type="http://schemas.openxmlformats.org/officeDocument/2006/relationships/customXml" Target="../ink/ink933.xml"/><Relationship Id="rId491" Type="http://schemas.openxmlformats.org/officeDocument/2006/relationships/image" Target="../media/image1040.png"/><Relationship Id="rId505" Type="http://schemas.openxmlformats.org/officeDocument/2006/relationships/image" Target="../media/image1047.png"/><Relationship Id="rId37" Type="http://schemas.openxmlformats.org/officeDocument/2006/relationships/image" Target="../media/image813.png"/><Relationship Id="rId79" Type="http://schemas.openxmlformats.org/officeDocument/2006/relationships/image" Target="../media/image834.png"/><Relationship Id="rId102" Type="http://schemas.openxmlformats.org/officeDocument/2006/relationships/customXml" Target="../ink/ink842.xml"/><Relationship Id="rId144" Type="http://schemas.openxmlformats.org/officeDocument/2006/relationships/customXml" Target="../ink/ink863.xml"/><Relationship Id="rId547" Type="http://schemas.openxmlformats.org/officeDocument/2006/relationships/image" Target="../media/image1068.png"/><Relationship Id="rId90" Type="http://schemas.openxmlformats.org/officeDocument/2006/relationships/customXml" Target="../ink/ink836.xml"/><Relationship Id="rId186" Type="http://schemas.openxmlformats.org/officeDocument/2006/relationships/customXml" Target="../ink/ink884.xml"/><Relationship Id="rId351" Type="http://schemas.openxmlformats.org/officeDocument/2006/relationships/image" Target="../media/image970.png"/><Relationship Id="rId393" Type="http://schemas.openxmlformats.org/officeDocument/2006/relationships/image" Target="../media/image991.png"/><Relationship Id="rId407" Type="http://schemas.openxmlformats.org/officeDocument/2006/relationships/image" Target="../media/image998.png"/><Relationship Id="rId449" Type="http://schemas.openxmlformats.org/officeDocument/2006/relationships/image" Target="../media/image1019.png"/><Relationship Id="rId211" Type="http://schemas.openxmlformats.org/officeDocument/2006/relationships/image" Target="../media/image900.png"/><Relationship Id="rId253" Type="http://schemas.openxmlformats.org/officeDocument/2006/relationships/image" Target="../media/image921.png"/><Relationship Id="rId295" Type="http://schemas.openxmlformats.org/officeDocument/2006/relationships/image" Target="../media/image942.png"/><Relationship Id="rId309" Type="http://schemas.openxmlformats.org/officeDocument/2006/relationships/image" Target="../media/image949.png"/><Relationship Id="rId460" Type="http://schemas.openxmlformats.org/officeDocument/2006/relationships/customXml" Target="../ink/ink1021.xml"/><Relationship Id="rId516" Type="http://schemas.openxmlformats.org/officeDocument/2006/relationships/customXml" Target="../ink/ink1049.xml"/><Relationship Id="rId48" Type="http://schemas.openxmlformats.org/officeDocument/2006/relationships/customXml" Target="../ink/ink815.xml"/><Relationship Id="rId113" Type="http://schemas.openxmlformats.org/officeDocument/2006/relationships/image" Target="../media/image851.png"/><Relationship Id="rId320" Type="http://schemas.openxmlformats.org/officeDocument/2006/relationships/customXml" Target="../ink/ink951.xml"/><Relationship Id="rId155" Type="http://schemas.openxmlformats.org/officeDocument/2006/relationships/image" Target="../media/image872.png"/><Relationship Id="rId197" Type="http://schemas.openxmlformats.org/officeDocument/2006/relationships/image" Target="../media/image893.png"/><Relationship Id="rId362" Type="http://schemas.openxmlformats.org/officeDocument/2006/relationships/customXml" Target="../ink/ink972.xml"/><Relationship Id="rId418" Type="http://schemas.openxmlformats.org/officeDocument/2006/relationships/customXml" Target="../ink/ink1000.xml"/><Relationship Id="rId222" Type="http://schemas.openxmlformats.org/officeDocument/2006/relationships/customXml" Target="../ink/ink902.xml"/><Relationship Id="rId264" Type="http://schemas.openxmlformats.org/officeDocument/2006/relationships/customXml" Target="../ink/ink923.xml"/><Relationship Id="rId471" Type="http://schemas.openxmlformats.org/officeDocument/2006/relationships/image" Target="../media/image1030.png"/><Relationship Id="rId17" Type="http://schemas.openxmlformats.org/officeDocument/2006/relationships/image" Target="../media/image803.png"/><Relationship Id="rId59" Type="http://schemas.openxmlformats.org/officeDocument/2006/relationships/image" Target="../media/image824.png"/><Relationship Id="rId124" Type="http://schemas.openxmlformats.org/officeDocument/2006/relationships/customXml" Target="../ink/ink853.xml"/><Relationship Id="rId527" Type="http://schemas.openxmlformats.org/officeDocument/2006/relationships/image" Target="../media/image1058.png"/><Relationship Id="rId70" Type="http://schemas.openxmlformats.org/officeDocument/2006/relationships/customXml" Target="../ink/ink826.xml"/><Relationship Id="rId166" Type="http://schemas.openxmlformats.org/officeDocument/2006/relationships/customXml" Target="../ink/ink874.xml"/><Relationship Id="rId331" Type="http://schemas.openxmlformats.org/officeDocument/2006/relationships/image" Target="../media/image960.png"/><Relationship Id="rId373" Type="http://schemas.openxmlformats.org/officeDocument/2006/relationships/image" Target="../media/image981.png"/><Relationship Id="rId429" Type="http://schemas.openxmlformats.org/officeDocument/2006/relationships/image" Target="../media/image1009.png"/><Relationship Id="rId1" Type="http://schemas.openxmlformats.org/officeDocument/2006/relationships/slideLayout" Target="../slideLayouts/slideLayout18.xml"/><Relationship Id="rId233" Type="http://schemas.openxmlformats.org/officeDocument/2006/relationships/image" Target="../media/image911.png"/><Relationship Id="rId440" Type="http://schemas.openxmlformats.org/officeDocument/2006/relationships/customXml" Target="../ink/ink1011.xml"/><Relationship Id="rId28" Type="http://schemas.openxmlformats.org/officeDocument/2006/relationships/customXml" Target="../ink/ink805.xml"/><Relationship Id="rId275" Type="http://schemas.openxmlformats.org/officeDocument/2006/relationships/image" Target="../media/image932.png"/><Relationship Id="rId300" Type="http://schemas.openxmlformats.org/officeDocument/2006/relationships/customXml" Target="../ink/ink941.xml"/><Relationship Id="rId482" Type="http://schemas.openxmlformats.org/officeDocument/2006/relationships/customXml" Target="../ink/ink1032.xml"/><Relationship Id="rId538" Type="http://schemas.openxmlformats.org/officeDocument/2006/relationships/customXml" Target="../ink/ink1060.xml"/><Relationship Id="rId81" Type="http://schemas.openxmlformats.org/officeDocument/2006/relationships/image" Target="../media/image835.png"/><Relationship Id="rId135" Type="http://schemas.openxmlformats.org/officeDocument/2006/relationships/image" Target="../media/image862.png"/><Relationship Id="rId177" Type="http://schemas.openxmlformats.org/officeDocument/2006/relationships/image" Target="../media/image883.png"/><Relationship Id="rId342" Type="http://schemas.openxmlformats.org/officeDocument/2006/relationships/customXml" Target="../ink/ink962.xml"/><Relationship Id="rId384" Type="http://schemas.openxmlformats.org/officeDocument/2006/relationships/customXml" Target="../ink/ink983.xml"/><Relationship Id="rId202" Type="http://schemas.openxmlformats.org/officeDocument/2006/relationships/customXml" Target="../ink/ink892.xml"/><Relationship Id="rId244" Type="http://schemas.openxmlformats.org/officeDocument/2006/relationships/customXml" Target="../ink/ink913.xml"/><Relationship Id="rId39" Type="http://schemas.openxmlformats.org/officeDocument/2006/relationships/image" Target="../media/image814.png"/><Relationship Id="rId286" Type="http://schemas.openxmlformats.org/officeDocument/2006/relationships/customXml" Target="../ink/ink934.xml"/><Relationship Id="rId451" Type="http://schemas.openxmlformats.org/officeDocument/2006/relationships/image" Target="../media/image1020.png"/><Relationship Id="rId493" Type="http://schemas.openxmlformats.org/officeDocument/2006/relationships/image" Target="../media/image1041.png"/><Relationship Id="rId507" Type="http://schemas.openxmlformats.org/officeDocument/2006/relationships/image" Target="../media/image1048.png"/><Relationship Id="rId549" Type="http://schemas.openxmlformats.org/officeDocument/2006/relationships/image" Target="../media/image1069.png"/><Relationship Id="rId50" Type="http://schemas.openxmlformats.org/officeDocument/2006/relationships/customXml" Target="../ink/ink816.xml"/><Relationship Id="rId104" Type="http://schemas.openxmlformats.org/officeDocument/2006/relationships/customXml" Target="../ink/ink843.xml"/><Relationship Id="rId146" Type="http://schemas.openxmlformats.org/officeDocument/2006/relationships/customXml" Target="../ink/ink864.xml"/><Relationship Id="rId188" Type="http://schemas.openxmlformats.org/officeDocument/2006/relationships/customXml" Target="../ink/ink885.xml"/><Relationship Id="rId311" Type="http://schemas.openxmlformats.org/officeDocument/2006/relationships/image" Target="../media/image950.png"/><Relationship Id="rId353" Type="http://schemas.openxmlformats.org/officeDocument/2006/relationships/image" Target="../media/image971.png"/><Relationship Id="rId395" Type="http://schemas.openxmlformats.org/officeDocument/2006/relationships/image" Target="../media/image992.png"/><Relationship Id="rId409" Type="http://schemas.openxmlformats.org/officeDocument/2006/relationships/image" Target="../media/image999.png"/><Relationship Id="rId92" Type="http://schemas.openxmlformats.org/officeDocument/2006/relationships/customXml" Target="../ink/ink837.xml"/><Relationship Id="rId213" Type="http://schemas.openxmlformats.org/officeDocument/2006/relationships/image" Target="../media/image901.png"/><Relationship Id="rId420" Type="http://schemas.openxmlformats.org/officeDocument/2006/relationships/customXml" Target="../ink/ink1001.xml"/><Relationship Id="rId255" Type="http://schemas.openxmlformats.org/officeDocument/2006/relationships/image" Target="../media/image922.png"/><Relationship Id="rId297" Type="http://schemas.openxmlformats.org/officeDocument/2006/relationships/image" Target="../media/image943.png"/><Relationship Id="rId462" Type="http://schemas.openxmlformats.org/officeDocument/2006/relationships/customXml" Target="../ink/ink1022.xml"/><Relationship Id="rId518" Type="http://schemas.openxmlformats.org/officeDocument/2006/relationships/customXml" Target="../ink/ink1050.xml"/><Relationship Id="rId115" Type="http://schemas.openxmlformats.org/officeDocument/2006/relationships/image" Target="../media/image852.png"/><Relationship Id="rId157" Type="http://schemas.openxmlformats.org/officeDocument/2006/relationships/image" Target="../media/image873.png"/><Relationship Id="rId322" Type="http://schemas.openxmlformats.org/officeDocument/2006/relationships/customXml" Target="../ink/ink952.xml"/><Relationship Id="rId364" Type="http://schemas.openxmlformats.org/officeDocument/2006/relationships/customXml" Target="../ink/ink973.xml"/><Relationship Id="rId61" Type="http://schemas.openxmlformats.org/officeDocument/2006/relationships/image" Target="../media/image825.png"/><Relationship Id="rId199" Type="http://schemas.openxmlformats.org/officeDocument/2006/relationships/image" Target="../media/image894.png"/><Relationship Id="rId19" Type="http://schemas.openxmlformats.org/officeDocument/2006/relationships/image" Target="../media/image804.png"/><Relationship Id="rId224" Type="http://schemas.openxmlformats.org/officeDocument/2006/relationships/customXml" Target="../ink/ink903.xml"/><Relationship Id="rId266" Type="http://schemas.openxmlformats.org/officeDocument/2006/relationships/customXml" Target="../ink/ink924.xml"/><Relationship Id="rId431" Type="http://schemas.openxmlformats.org/officeDocument/2006/relationships/image" Target="../media/image1010.png"/><Relationship Id="rId473" Type="http://schemas.openxmlformats.org/officeDocument/2006/relationships/image" Target="../media/image1031.png"/><Relationship Id="rId529" Type="http://schemas.openxmlformats.org/officeDocument/2006/relationships/image" Target="../media/image1059.png"/><Relationship Id="rId30" Type="http://schemas.openxmlformats.org/officeDocument/2006/relationships/customXml" Target="../ink/ink806.xml"/><Relationship Id="rId126" Type="http://schemas.openxmlformats.org/officeDocument/2006/relationships/customXml" Target="../ink/ink854.xml"/><Relationship Id="rId168" Type="http://schemas.openxmlformats.org/officeDocument/2006/relationships/customXml" Target="../ink/ink875.xml"/><Relationship Id="rId333" Type="http://schemas.openxmlformats.org/officeDocument/2006/relationships/image" Target="../media/image961.png"/><Relationship Id="rId540" Type="http://schemas.openxmlformats.org/officeDocument/2006/relationships/customXml" Target="../ink/ink1061.xml"/><Relationship Id="rId72" Type="http://schemas.openxmlformats.org/officeDocument/2006/relationships/customXml" Target="../ink/ink827.xml"/><Relationship Id="rId375" Type="http://schemas.openxmlformats.org/officeDocument/2006/relationships/image" Target="../media/image982.png"/><Relationship Id="rId3" Type="http://schemas.openxmlformats.org/officeDocument/2006/relationships/image" Target="../media/image796.png"/><Relationship Id="rId235" Type="http://schemas.openxmlformats.org/officeDocument/2006/relationships/image" Target="../media/image912.png"/><Relationship Id="rId277" Type="http://schemas.openxmlformats.org/officeDocument/2006/relationships/image" Target="../media/image933.png"/><Relationship Id="rId400" Type="http://schemas.openxmlformats.org/officeDocument/2006/relationships/customXml" Target="../ink/ink991.xml"/><Relationship Id="rId442" Type="http://schemas.openxmlformats.org/officeDocument/2006/relationships/customXml" Target="../ink/ink1012.xml"/><Relationship Id="rId484" Type="http://schemas.openxmlformats.org/officeDocument/2006/relationships/customXml" Target="../ink/ink1033.xml"/><Relationship Id="rId137" Type="http://schemas.openxmlformats.org/officeDocument/2006/relationships/image" Target="../media/image863.png"/><Relationship Id="rId302" Type="http://schemas.openxmlformats.org/officeDocument/2006/relationships/customXml" Target="../ink/ink942.xml"/><Relationship Id="rId344" Type="http://schemas.openxmlformats.org/officeDocument/2006/relationships/customXml" Target="../ink/ink963.xml"/><Relationship Id="rId41" Type="http://schemas.openxmlformats.org/officeDocument/2006/relationships/image" Target="../media/image815.png"/><Relationship Id="rId83" Type="http://schemas.openxmlformats.org/officeDocument/2006/relationships/image" Target="../media/image836.png"/><Relationship Id="rId179" Type="http://schemas.openxmlformats.org/officeDocument/2006/relationships/image" Target="../media/image884.png"/><Relationship Id="rId386" Type="http://schemas.openxmlformats.org/officeDocument/2006/relationships/customXml" Target="../ink/ink984.xml"/><Relationship Id="rId551" Type="http://schemas.openxmlformats.org/officeDocument/2006/relationships/image" Target="../media/image1070.png"/><Relationship Id="rId190" Type="http://schemas.openxmlformats.org/officeDocument/2006/relationships/customXml" Target="../ink/ink886.xml"/><Relationship Id="rId204" Type="http://schemas.openxmlformats.org/officeDocument/2006/relationships/customXml" Target="../ink/ink893.xml"/><Relationship Id="rId246" Type="http://schemas.openxmlformats.org/officeDocument/2006/relationships/customXml" Target="../ink/ink914.xml"/><Relationship Id="rId288" Type="http://schemas.openxmlformats.org/officeDocument/2006/relationships/customXml" Target="../ink/ink935.xml"/><Relationship Id="rId411" Type="http://schemas.openxmlformats.org/officeDocument/2006/relationships/image" Target="../media/image1000.png"/><Relationship Id="rId453" Type="http://schemas.openxmlformats.org/officeDocument/2006/relationships/image" Target="../media/image1021.png"/><Relationship Id="rId509" Type="http://schemas.openxmlformats.org/officeDocument/2006/relationships/image" Target="../media/image1049.png"/><Relationship Id="rId106" Type="http://schemas.openxmlformats.org/officeDocument/2006/relationships/customXml" Target="../ink/ink844.xml"/><Relationship Id="rId313" Type="http://schemas.openxmlformats.org/officeDocument/2006/relationships/image" Target="../media/image951.png"/><Relationship Id="rId495" Type="http://schemas.openxmlformats.org/officeDocument/2006/relationships/image" Target="../media/image1042.png"/><Relationship Id="rId10" Type="http://schemas.openxmlformats.org/officeDocument/2006/relationships/customXml" Target="../ink/ink796.xml"/><Relationship Id="rId52" Type="http://schemas.openxmlformats.org/officeDocument/2006/relationships/customXml" Target="../ink/ink817.xml"/><Relationship Id="rId94" Type="http://schemas.openxmlformats.org/officeDocument/2006/relationships/customXml" Target="../ink/ink838.xml"/><Relationship Id="rId148" Type="http://schemas.openxmlformats.org/officeDocument/2006/relationships/customXml" Target="../ink/ink865.xml"/><Relationship Id="rId355" Type="http://schemas.openxmlformats.org/officeDocument/2006/relationships/image" Target="../media/image972.png"/><Relationship Id="rId397" Type="http://schemas.openxmlformats.org/officeDocument/2006/relationships/image" Target="../media/image993.png"/><Relationship Id="rId520" Type="http://schemas.openxmlformats.org/officeDocument/2006/relationships/customXml" Target="../ink/ink1051.xml"/><Relationship Id="rId215" Type="http://schemas.openxmlformats.org/officeDocument/2006/relationships/image" Target="../media/image902.png"/><Relationship Id="rId257" Type="http://schemas.openxmlformats.org/officeDocument/2006/relationships/image" Target="../media/image923.png"/><Relationship Id="rId422" Type="http://schemas.openxmlformats.org/officeDocument/2006/relationships/customXml" Target="../ink/ink1002.xml"/><Relationship Id="rId464" Type="http://schemas.openxmlformats.org/officeDocument/2006/relationships/customXml" Target="../ink/ink1023.xml"/><Relationship Id="rId299" Type="http://schemas.openxmlformats.org/officeDocument/2006/relationships/image" Target="../media/image944.png"/><Relationship Id="rId63" Type="http://schemas.openxmlformats.org/officeDocument/2006/relationships/image" Target="../media/image826.png"/><Relationship Id="rId159" Type="http://schemas.openxmlformats.org/officeDocument/2006/relationships/image" Target="../media/image874.png"/><Relationship Id="rId366" Type="http://schemas.openxmlformats.org/officeDocument/2006/relationships/customXml" Target="../ink/ink974.xml"/><Relationship Id="rId226" Type="http://schemas.openxmlformats.org/officeDocument/2006/relationships/customXml" Target="../ink/ink904.xml"/><Relationship Id="rId433" Type="http://schemas.openxmlformats.org/officeDocument/2006/relationships/image" Target="../media/image1011.png"/><Relationship Id="rId74" Type="http://schemas.openxmlformats.org/officeDocument/2006/relationships/customXml" Target="../ink/ink828.xml"/><Relationship Id="rId377" Type="http://schemas.openxmlformats.org/officeDocument/2006/relationships/image" Target="../media/image983.png"/><Relationship Id="rId500" Type="http://schemas.openxmlformats.org/officeDocument/2006/relationships/customXml" Target="../ink/ink1041.xml"/><Relationship Id="rId5" Type="http://schemas.openxmlformats.org/officeDocument/2006/relationships/image" Target="../media/image797.png"/><Relationship Id="rId237" Type="http://schemas.openxmlformats.org/officeDocument/2006/relationships/image" Target="../media/image913.png"/><Relationship Id="rId444" Type="http://schemas.openxmlformats.org/officeDocument/2006/relationships/customXml" Target="../ink/ink1013.xml"/><Relationship Id="rId290" Type="http://schemas.openxmlformats.org/officeDocument/2006/relationships/customXml" Target="../ink/ink936.xml"/><Relationship Id="rId304" Type="http://schemas.openxmlformats.org/officeDocument/2006/relationships/customXml" Target="../ink/ink943.xml"/><Relationship Id="rId388" Type="http://schemas.openxmlformats.org/officeDocument/2006/relationships/customXml" Target="../ink/ink985.xml"/><Relationship Id="rId511" Type="http://schemas.openxmlformats.org/officeDocument/2006/relationships/image" Target="../media/image1050.png"/><Relationship Id="rId85" Type="http://schemas.openxmlformats.org/officeDocument/2006/relationships/image" Target="../media/image837.png"/><Relationship Id="rId150" Type="http://schemas.openxmlformats.org/officeDocument/2006/relationships/customXml" Target="../ink/ink866.xml"/><Relationship Id="rId248" Type="http://schemas.openxmlformats.org/officeDocument/2006/relationships/customXml" Target="../ink/ink915.xml"/><Relationship Id="rId455" Type="http://schemas.openxmlformats.org/officeDocument/2006/relationships/image" Target="../media/image1022.png"/><Relationship Id="rId12" Type="http://schemas.openxmlformats.org/officeDocument/2006/relationships/customXml" Target="../ink/ink797.xml"/><Relationship Id="rId108" Type="http://schemas.openxmlformats.org/officeDocument/2006/relationships/customXml" Target="../ink/ink845.xml"/><Relationship Id="rId315" Type="http://schemas.openxmlformats.org/officeDocument/2006/relationships/image" Target="../media/image952.png"/><Relationship Id="rId522" Type="http://schemas.openxmlformats.org/officeDocument/2006/relationships/customXml" Target="../ink/ink1052.xml"/></Relationships>
</file>

<file path=ppt/slides/_rels/slide13.xml.rels><?xml version="1.0" encoding="UTF-8" standalone="yes"?>
<Relationships xmlns="http://schemas.openxmlformats.org/package/2006/relationships"><Relationship Id="rId117" Type="http://schemas.openxmlformats.org/officeDocument/2006/relationships/image" Target="../media/image1130.png"/><Relationship Id="rId299" Type="http://schemas.openxmlformats.org/officeDocument/2006/relationships/image" Target="../media/image1221.png"/><Relationship Id="rId21" Type="http://schemas.openxmlformats.org/officeDocument/2006/relationships/image" Target="../media/image1082.png"/><Relationship Id="rId63" Type="http://schemas.openxmlformats.org/officeDocument/2006/relationships/image" Target="../media/image1103.png"/><Relationship Id="rId159" Type="http://schemas.openxmlformats.org/officeDocument/2006/relationships/image" Target="../media/image1151.png"/><Relationship Id="rId324" Type="http://schemas.openxmlformats.org/officeDocument/2006/relationships/customXml" Target="../ink/ink1230.xml"/><Relationship Id="rId366" Type="http://schemas.openxmlformats.org/officeDocument/2006/relationships/customXml" Target="../ink/ink1251.xml"/><Relationship Id="rId170" Type="http://schemas.openxmlformats.org/officeDocument/2006/relationships/customXml" Target="../ink/ink1153.xml"/><Relationship Id="rId226" Type="http://schemas.openxmlformats.org/officeDocument/2006/relationships/customXml" Target="../ink/ink1181.xml"/><Relationship Id="rId433" Type="http://schemas.openxmlformats.org/officeDocument/2006/relationships/image" Target="../media/image1288.png"/><Relationship Id="rId268" Type="http://schemas.openxmlformats.org/officeDocument/2006/relationships/customXml" Target="../ink/ink1202.xml"/><Relationship Id="rId475" Type="http://schemas.openxmlformats.org/officeDocument/2006/relationships/image" Target="../media/image1309.png"/><Relationship Id="rId32" Type="http://schemas.openxmlformats.org/officeDocument/2006/relationships/customXml" Target="../ink/ink1084.xml"/><Relationship Id="rId74" Type="http://schemas.openxmlformats.org/officeDocument/2006/relationships/customXml" Target="../ink/ink1105.xml"/><Relationship Id="rId128" Type="http://schemas.openxmlformats.org/officeDocument/2006/relationships/customXml" Target="../ink/ink1132.xml"/><Relationship Id="rId335" Type="http://schemas.openxmlformats.org/officeDocument/2006/relationships/image" Target="../media/image1239.png"/><Relationship Id="rId377" Type="http://schemas.openxmlformats.org/officeDocument/2006/relationships/image" Target="../media/image1260.png"/><Relationship Id="rId5" Type="http://schemas.openxmlformats.org/officeDocument/2006/relationships/image" Target="../media/image1074.png"/><Relationship Id="rId181" Type="http://schemas.openxmlformats.org/officeDocument/2006/relationships/image" Target="../media/image1162.png"/><Relationship Id="rId237" Type="http://schemas.openxmlformats.org/officeDocument/2006/relationships/image" Target="../media/image1190.png"/><Relationship Id="rId402" Type="http://schemas.openxmlformats.org/officeDocument/2006/relationships/customXml" Target="../ink/ink1269.xml"/><Relationship Id="rId279" Type="http://schemas.openxmlformats.org/officeDocument/2006/relationships/image" Target="../media/image1211.png"/><Relationship Id="rId444" Type="http://schemas.openxmlformats.org/officeDocument/2006/relationships/customXml" Target="../ink/ink1290.xml"/><Relationship Id="rId486" Type="http://schemas.openxmlformats.org/officeDocument/2006/relationships/customXml" Target="../ink/ink1311.xml"/><Relationship Id="rId43" Type="http://schemas.openxmlformats.org/officeDocument/2006/relationships/image" Target="../media/image1093.png"/><Relationship Id="rId139" Type="http://schemas.openxmlformats.org/officeDocument/2006/relationships/image" Target="../media/image1141.png"/><Relationship Id="rId290" Type="http://schemas.openxmlformats.org/officeDocument/2006/relationships/customXml" Target="../ink/ink1213.xml"/><Relationship Id="rId304" Type="http://schemas.openxmlformats.org/officeDocument/2006/relationships/customXml" Target="../ink/ink1220.xml"/><Relationship Id="rId346" Type="http://schemas.openxmlformats.org/officeDocument/2006/relationships/customXml" Target="../ink/ink1241.xml"/><Relationship Id="rId388" Type="http://schemas.openxmlformats.org/officeDocument/2006/relationships/customXml" Target="../ink/ink1262.xml"/><Relationship Id="rId85" Type="http://schemas.openxmlformats.org/officeDocument/2006/relationships/image" Target="../media/image1114.png"/><Relationship Id="rId150" Type="http://schemas.openxmlformats.org/officeDocument/2006/relationships/customXml" Target="../ink/ink1143.xml"/><Relationship Id="rId192" Type="http://schemas.openxmlformats.org/officeDocument/2006/relationships/customXml" Target="../ink/ink1164.xml"/><Relationship Id="rId206" Type="http://schemas.openxmlformats.org/officeDocument/2006/relationships/customXml" Target="../ink/ink1171.xml"/><Relationship Id="rId413" Type="http://schemas.openxmlformats.org/officeDocument/2006/relationships/image" Target="../media/image1278.png"/><Relationship Id="rId248" Type="http://schemas.openxmlformats.org/officeDocument/2006/relationships/customXml" Target="../ink/ink1192.xml"/><Relationship Id="rId455" Type="http://schemas.openxmlformats.org/officeDocument/2006/relationships/image" Target="../media/image1299.png"/><Relationship Id="rId12" Type="http://schemas.openxmlformats.org/officeDocument/2006/relationships/customXml" Target="../ink/ink1074.xml"/><Relationship Id="rId108" Type="http://schemas.openxmlformats.org/officeDocument/2006/relationships/customXml" Target="../ink/ink1122.xml"/><Relationship Id="rId315" Type="http://schemas.openxmlformats.org/officeDocument/2006/relationships/image" Target="../media/image1229.png"/><Relationship Id="rId357" Type="http://schemas.openxmlformats.org/officeDocument/2006/relationships/image" Target="../media/image1250.png"/><Relationship Id="rId54" Type="http://schemas.openxmlformats.org/officeDocument/2006/relationships/customXml" Target="../ink/ink1095.xml"/><Relationship Id="rId96" Type="http://schemas.openxmlformats.org/officeDocument/2006/relationships/customXml" Target="../ink/ink1116.xml"/><Relationship Id="rId161" Type="http://schemas.openxmlformats.org/officeDocument/2006/relationships/image" Target="../media/image1152.png"/><Relationship Id="rId217" Type="http://schemas.openxmlformats.org/officeDocument/2006/relationships/image" Target="../media/image1180.png"/><Relationship Id="rId399" Type="http://schemas.openxmlformats.org/officeDocument/2006/relationships/image" Target="../media/image1271.png"/><Relationship Id="rId259" Type="http://schemas.openxmlformats.org/officeDocument/2006/relationships/image" Target="../media/image1201.png"/><Relationship Id="rId424" Type="http://schemas.openxmlformats.org/officeDocument/2006/relationships/customXml" Target="../ink/ink1280.xml"/><Relationship Id="rId466" Type="http://schemas.openxmlformats.org/officeDocument/2006/relationships/customXml" Target="../ink/ink1301.xml"/><Relationship Id="rId23" Type="http://schemas.openxmlformats.org/officeDocument/2006/relationships/image" Target="../media/image1083.png"/><Relationship Id="rId119" Type="http://schemas.openxmlformats.org/officeDocument/2006/relationships/image" Target="../media/image1131.png"/><Relationship Id="rId270" Type="http://schemas.openxmlformats.org/officeDocument/2006/relationships/customXml" Target="../ink/ink1203.xml"/><Relationship Id="rId326" Type="http://schemas.openxmlformats.org/officeDocument/2006/relationships/customXml" Target="../ink/ink1231.xml"/><Relationship Id="rId65" Type="http://schemas.openxmlformats.org/officeDocument/2006/relationships/image" Target="../media/image1104.png"/><Relationship Id="rId130" Type="http://schemas.openxmlformats.org/officeDocument/2006/relationships/customXml" Target="../ink/ink1133.xml"/><Relationship Id="rId368" Type="http://schemas.openxmlformats.org/officeDocument/2006/relationships/customXml" Target="../ink/ink1252.xml"/><Relationship Id="rId172" Type="http://schemas.openxmlformats.org/officeDocument/2006/relationships/customXml" Target="../ink/ink1154.xml"/><Relationship Id="rId228" Type="http://schemas.openxmlformats.org/officeDocument/2006/relationships/customXml" Target="../ink/ink1182.xml"/><Relationship Id="rId435" Type="http://schemas.openxmlformats.org/officeDocument/2006/relationships/image" Target="../media/image1289.png"/><Relationship Id="rId477" Type="http://schemas.openxmlformats.org/officeDocument/2006/relationships/image" Target="../media/image1310.png"/><Relationship Id="rId281" Type="http://schemas.openxmlformats.org/officeDocument/2006/relationships/image" Target="../media/image1212.png"/><Relationship Id="rId337" Type="http://schemas.openxmlformats.org/officeDocument/2006/relationships/image" Target="../media/image1240.png"/><Relationship Id="rId34" Type="http://schemas.openxmlformats.org/officeDocument/2006/relationships/customXml" Target="../ink/ink1085.xml"/><Relationship Id="rId76" Type="http://schemas.openxmlformats.org/officeDocument/2006/relationships/customXml" Target="../ink/ink1106.xml"/><Relationship Id="rId141" Type="http://schemas.openxmlformats.org/officeDocument/2006/relationships/image" Target="../media/image1142.png"/><Relationship Id="rId379" Type="http://schemas.openxmlformats.org/officeDocument/2006/relationships/image" Target="../media/image1261.png"/><Relationship Id="rId7" Type="http://schemas.openxmlformats.org/officeDocument/2006/relationships/image" Target="../media/image1075.png"/><Relationship Id="rId183" Type="http://schemas.openxmlformats.org/officeDocument/2006/relationships/image" Target="../media/image1163.png"/><Relationship Id="rId239" Type="http://schemas.openxmlformats.org/officeDocument/2006/relationships/image" Target="../media/image1191.png"/><Relationship Id="rId390" Type="http://schemas.openxmlformats.org/officeDocument/2006/relationships/customXml" Target="../ink/ink1263.xml"/><Relationship Id="rId404" Type="http://schemas.openxmlformats.org/officeDocument/2006/relationships/customXml" Target="../ink/ink1270.xml"/><Relationship Id="rId446" Type="http://schemas.openxmlformats.org/officeDocument/2006/relationships/customXml" Target="../ink/ink1291.xml"/><Relationship Id="rId250" Type="http://schemas.openxmlformats.org/officeDocument/2006/relationships/customXml" Target="../ink/ink1193.xml"/><Relationship Id="rId292" Type="http://schemas.openxmlformats.org/officeDocument/2006/relationships/customXml" Target="../ink/ink1214.xml"/><Relationship Id="rId306" Type="http://schemas.openxmlformats.org/officeDocument/2006/relationships/customXml" Target="../ink/ink1221.xml"/><Relationship Id="rId45" Type="http://schemas.openxmlformats.org/officeDocument/2006/relationships/image" Target="../media/image1094.png"/><Relationship Id="rId87" Type="http://schemas.openxmlformats.org/officeDocument/2006/relationships/image" Target="../media/image1115.png"/><Relationship Id="rId110" Type="http://schemas.openxmlformats.org/officeDocument/2006/relationships/customXml" Target="../ink/ink1123.xml"/><Relationship Id="rId348" Type="http://schemas.openxmlformats.org/officeDocument/2006/relationships/customXml" Target="../ink/ink1242.xml"/><Relationship Id="rId152" Type="http://schemas.openxmlformats.org/officeDocument/2006/relationships/customXml" Target="../ink/ink1144.xml"/><Relationship Id="rId194" Type="http://schemas.openxmlformats.org/officeDocument/2006/relationships/customXml" Target="../ink/ink1165.xml"/><Relationship Id="rId208" Type="http://schemas.openxmlformats.org/officeDocument/2006/relationships/customXml" Target="../ink/ink1172.xml"/><Relationship Id="rId415" Type="http://schemas.openxmlformats.org/officeDocument/2006/relationships/image" Target="../media/image1279.png"/><Relationship Id="rId457" Type="http://schemas.openxmlformats.org/officeDocument/2006/relationships/image" Target="../media/image1300.png"/><Relationship Id="rId261" Type="http://schemas.openxmlformats.org/officeDocument/2006/relationships/image" Target="../media/image1202.png"/><Relationship Id="rId14" Type="http://schemas.openxmlformats.org/officeDocument/2006/relationships/customXml" Target="../ink/ink1075.xml"/><Relationship Id="rId56" Type="http://schemas.openxmlformats.org/officeDocument/2006/relationships/customXml" Target="../ink/ink1096.xml"/><Relationship Id="rId317" Type="http://schemas.openxmlformats.org/officeDocument/2006/relationships/image" Target="../media/image1230.png"/><Relationship Id="rId359" Type="http://schemas.openxmlformats.org/officeDocument/2006/relationships/image" Target="../media/image1251.png"/><Relationship Id="rId98" Type="http://schemas.openxmlformats.org/officeDocument/2006/relationships/customXml" Target="../ink/ink1117.xml"/><Relationship Id="rId121" Type="http://schemas.openxmlformats.org/officeDocument/2006/relationships/image" Target="../media/image1132.png"/><Relationship Id="rId163" Type="http://schemas.openxmlformats.org/officeDocument/2006/relationships/image" Target="../media/image1153.png"/><Relationship Id="rId219" Type="http://schemas.openxmlformats.org/officeDocument/2006/relationships/image" Target="../media/image1181.png"/><Relationship Id="rId370" Type="http://schemas.openxmlformats.org/officeDocument/2006/relationships/customXml" Target="../ink/ink1253.xml"/><Relationship Id="rId426" Type="http://schemas.openxmlformats.org/officeDocument/2006/relationships/customXml" Target="../ink/ink1281.xml"/><Relationship Id="rId230" Type="http://schemas.openxmlformats.org/officeDocument/2006/relationships/customXml" Target="../ink/ink1183.xml"/><Relationship Id="rId468" Type="http://schemas.openxmlformats.org/officeDocument/2006/relationships/customXml" Target="../ink/ink1302.xml"/><Relationship Id="rId25" Type="http://schemas.openxmlformats.org/officeDocument/2006/relationships/image" Target="../media/image1084.png"/><Relationship Id="rId67" Type="http://schemas.openxmlformats.org/officeDocument/2006/relationships/image" Target="../media/image1105.png"/><Relationship Id="rId272" Type="http://schemas.openxmlformats.org/officeDocument/2006/relationships/customXml" Target="../ink/ink1204.xml"/><Relationship Id="rId328" Type="http://schemas.openxmlformats.org/officeDocument/2006/relationships/customXml" Target="../ink/ink1232.xml"/><Relationship Id="rId132" Type="http://schemas.openxmlformats.org/officeDocument/2006/relationships/customXml" Target="../ink/ink1134.xml"/><Relationship Id="rId174" Type="http://schemas.openxmlformats.org/officeDocument/2006/relationships/customXml" Target="../ink/ink1155.xml"/><Relationship Id="rId381" Type="http://schemas.openxmlformats.org/officeDocument/2006/relationships/image" Target="../media/image1262.png"/><Relationship Id="rId241" Type="http://schemas.openxmlformats.org/officeDocument/2006/relationships/image" Target="../media/image1192.png"/><Relationship Id="rId437" Type="http://schemas.openxmlformats.org/officeDocument/2006/relationships/image" Target="../media/image1290.png"/><Relationship Id="rId479" Type="http://schemas.openxmlformats.org/officeDocument/2006/relationships/image" Target="../media/image1311.png"/><Relationship Id="rId36" Type="http://schemas.openxmlformats.org/officeDocument/2006/relationships/customXml" Target="../ink/ink1086.xml"/><Relationship Id="rId283" Type="http://schemas.openxmlformats.org/officeDocument/2006/relationships/image" Target="../media/image1213.png"/><Relationship Id="rId339" Type="http://schemas.openxmlformats.org/officeDocument/2006/relationships/image" Target="../media/image1241.png"/><Relationship Id="rId78" Type="http://schemas.openxmlformats.org/officeDocument/2006/relationships/customXml" Target="../ink/ink1107.xml"/><Relationship Id="rId101" Type="http://schemas.openxmlformats.org/officeDocument/2006/relationships/image" Target="../media/image1122.png"/><Relationship Id="rId143" Type="http://schemas.openxmlformats.org/officeDocument/2006/relationships/image" Target="../media/image1143.png"/><Relationship Id="rId185" Type="http://schemas.openxmlformats.org/officeDocument/2006/relationships/image" Target="../media/image1164.png"/><Relationship Id="rId350" Type="http://schemas.openxmlformats.org/officeDocument/2006/relationships/customXml" Target="../ink/ink1243.xml"/><Relationship Id="rId406" Type="http://schemas.openxmlformats.org/officeDocument/2006/relationships/customXml" Target="../ink/ink1271.xml"/><Relationship Id="rId9" Type="http://schemas.openxmlformats.org/officeDocument/2006/relationships/image" Target="../media/image1076.png"/><Relationship Id="rId210" Type="http://schemas.openxmlformats.org/officeDocument/2006/relationships/customXml" Target="../ink/ink1173.xml"/><Relationship Id="rId392" Type="http://schemas.openxmlformats.org/officeDocument/2006/relationships/customXml" Target="../ink/ink1264.xml"/><Relationship Id="rId448" Type="http://schemas.openxmlformats.org/officeDocument/2006/relationships/customXml" Target="../ink/ink1292.xml"/><Relationship Id="rId252" Type="http://schemas.openxmlformats.org/officeDocument/2006/relationships/customXml" Target="../ink/ink1194.xml"/><Relationship Id="rId294" Type="http://schemas.openxmlformats.org/officeDocument/2006/relationships/customXml" Target="../ink/ink1215.xml"/><Relationship Id="rId308" Type="http://schemas.openxmlformats.org/officeDocument/2006/relationships/customXml" Target="../ink/ink1222.xml"/><Relationship Id="rId47" Type="http://schemas.openxmlformats.org/officeDocument/2006/relationships/image" Target="../media/image1095.png"/><Relationship Id="rId89" Type="http://schemas.openxmlformats.org/officeDocument/2006/relationships/image" Target="../media/image1116.png"/><Relationship Id="rId112" Type="http://schemas.openxmlformats.org/officeDocument/2006/relationships/customXml" Target="../ink/ink1124.xml"/><Relationship Id="rId154" Type="http://schemas.openxmlformats.org/officeDocument/2006/relationships/customXml" Target="../ink/ink1145.xml"/><Relationship Id="rId361" Type="http://schemas.openxmlformats.org/officeDocument/2006/relationships/image" Target="../media/image1252.png"/><Relationship Id="rId196" Type="http://schemas.openxmlformats.org/officeDocument/2006/relationships/customXml" Target="../ink/ink1166.xml"/><Relationship Id="rId417" Type="http://schemas.openxmlformats.org/officeDocument/2006/relationships/image" Target="../media/image1280.png"/><Relationship Id="rId459" Type="http://schemas.openxmlformats.org/officeDocument/2006/relationships/image" Target="../media/image1301.png"/><Relationship Id="rId16" Type="http://schemas.openxmlformats.org/officeDocument/2006/relationships/customXml" Target="../ink/ink1076.xml"/><Relationship Id="rId221" Type="http://schemas.openxmlformats.org/officeDocument/2006/relationships/image" Target="../media/image1182.png"/><Relationship Id="rId263" Type="http://schemas.openxmlformats.org/officeDocument/2006/relationships/image" Target="../media/image1203.png"/><Relationship Id="rId319" Type="http://schemas.openxmlformats.org/officeDocument/2006/relationships/image" Target="../media/image1231.png"/><Relationship Id="rId470" Type="http://schemas.openxmlformats.org/officeDocument/2006/relationships/customXml" Target="../ink/ink1303.xml"/><Relationship Id="rId58" Type="http://schemas.openxmlformats.org/officeDocument/2006/relationships/customXml" Target="../ink/ink1097.xml"/><Relationship Id="rId123" Type="http://schemas.openxmlformats.org/officeDocument/2006/relationships/image" Target="../media/image1133.png"/><Relationship Id="rId330" Type="http://schemas.openxmlformats.org/officeDocument/2006/relationships/customXml" Target="../ink/ink1233.xml"/><Relationship Id="rId165" Type="http://schemas.openxmlformats.org/officeDocument/2006/relationships/image" Target="../media/image1154.png"/><Relationship Id="rId372" Type="http://schemas.openxmlformats.org/officeDocument/2006/relationships/customXml" Target="../ink/ink1254.xml"/><Relationship Id="rId428" Type="http://schemas.openxmlformats.org/officeDocument/2006/relationships/customXml" Target="../ink/ink1282.xml"/><Relationship Id="rId232" Type="http://schemas.openxmlformats.org/officeDocument/2006/relationships/customXml" Target="../ink/ink1184.xml"/><Relationship Id="rId274" Type="http://schemas.openxmlformats.org/officeDocument/2006/relationships/customXml" Target="../ink/ink1205.xml"/><Relationship Id="rId481" Type="http://schemas.openxmlformats.org/officeDocument/2006/relationships/image" Target="../media/image1312.png"/><Relationship Id="rId27" Type="http://schemas.openxmlformats.org/officeDocument/2006/relationships/image" Target="../media/image1085.png"/><Relationship Id="rId69" Type="http://schemas.openxmlformats.org/officeDocument/2006/relationships/image" Target="../media/image1106.png"/><Relationship Id="rId134" Type="http://schemas.openxmlformats.org/officeDocument/2006/relationships/customXml" Target="../ink/ink1135.xml"/><Relationship Id="rId80" Type="http://schemas.openxmlformats.org/officeDocument/2006/relationships/customXml" Target="../ink/ink1108.xml"/><Relationship Id="rId176" Type="http://schemas.openxmlformats.org/officeDocument/2006/relationships/customXml" Target="../ink/ink1156.xml"/><Relationship Id="rId341" Type="http://schemas.openxmlformats.org/officeDocument/2006/relationships/image" Target="../media/image1242.png"/><Relationship Id="rId383" Type="http://schemas.openxmlformats.org/officeDocument/2006/relationships/image" Target="../media/image1263.png"/><Relationship Id="rId439" Type="http://schemas.openxmlformats.org/officeDocument/2006/relationships/image" Target="../media/image1291.png"/><Relationship Id="rId201" Type="http://schemas.openxmlformats.org/officeDocument/2006/relationships/image" Target="../media/image1172.png"/><Relationship Id="rId243" Type="http://schemas.openxmlformats.org/officeDocument/2006/relationships/image" Target="../media/image1193.png"/><Relationship Id="rId285" Type="http://schemas.openxmlformats.org/officeDocument/2006/relationships/image" Target="../media/image1214.png"/><Relationship Id="rId450" Type="http://schemas.openxmlformats.org/officeDocument/2006/relationships/customXml" Target="../ink/ink1293.xml"/><Relationship Id="rId38" Type="http://schemas.openxmlformats.org/officeDocument/2006/relationships/customXml" Target="../ink/ink1087.xml"/><Relationship Id="rId103" Type="http://schemas.openxmlformats.org/officeDocument/2006/relationships/image" Target="../media/image1123.png"/><Relationship Id="rId310" Type="http://schemas.openxmlformats.org/officeDocument/2006/relationships/customXml" Target="../ink/ink1223.xml"/><Relationship Id="rId91" Type="http://schemas.openxmlformats.org/officeDocument/2006/relationships/image" Target="../media/image1117.png"/><Relationship Id="rId145" Type="http://schemas.openxmlformats.org/officeDocument/2006/relationships/image" Target="../media/image1144.png"/><Relationship Id="rId187" Type="http://schemas.openxmlformats.org/officeDocument/2006/relationships/image" Target="../media/image1165.png"/><Relationship Id="rId352" Type="http://schemas.openxmlformats.org/officeDocument/2006/relationships/customXml" Target="../ink/ink1244.xml"/><Relationship Id="rId394" Type="http://schemas.openxmlformats.org/officeDocument/2006/relationships/customXml" Target="../ink/ink1265.xml"/><Relationship Id="rId408" Type="http://schemas.openxmlformats.org/officeDocument/2006/relationships/customXml" Target="../ink/ink1272.xml"/><Relationship Id="rId212" Type="http://schemas.openxmlformats.org/officeDocument/2006/relationships/customXml" Target="../ink/ink1174.xml"/><Relationship Id="rId254" Type="http://schemas.openxmlformats.org/officeDocument/2006/relationships/customXml" Target="../ink/ink1195.xml"/><Relationship Id="rId49" Type="http://schemas.openxmlformats.org/officeDocument/2006/relationships/image" Target="../media/image1096.png"/><Relationship Id="rId114" Type="http://schemas.openxmlformats.org/officeDocument/2006/relationships/customXml" Target="../ink/ink1125.xml"/><Relationship Id="rId296" Type="http://schemas.openxmlformats.org/officeDocument/2006/relationships/customXml" Target="../ink/ink1216.xml"/><Relationship Id="rId461" Type="http://schemas.openxmlformats.org/officeDocument/2006/relationships/image" Target="../media/image1302.png"/><Relationship Id="rId60" Type="http://schemas.openxmlformats.org/officeDocument/2006/relationships/customXml" Target="../ink/ink1098.xml"/><Relationship Id="rId156" Type="http://schemas.openxmlformats.org/officeDocument/2006/relationships/customXml" Target="../ink/ink1146.xml"/><Relationship Id="rId198" Type="http://schemas.openxmlformats.org/officeDocument/2006/relationships/customXml" Target="../ink/ink1167.xml"/><Relationship Id="rId321" Type="http://schemas.openxmlformats.org/officeDocument/2006/relationships/image" Target="../media/image1232.png"/><Relationship Id="rId363" Type="http://schemas.openxmlformats.org/officeDocument/2006/relationships/image" Target="../media/image1253.png"/><Relationship Id="rId419" Type="http://schemas.openxmlformats.org/officeDocument/2006/relationships/image" Target="../media/image1281.png"/><Relationship Id="rId223" Type="http://schemas.openxmlformats.org/officeDocument/2006/relationships/image" Target="../media/image1183.png"/><Relationship Id="rId430" Type="http://schemas.openxmlformats.org/officeDocument/2006/relationships/customXml" Target="../ink/ink1283.xml"/><Relationship Id="rId18" Type="http://schemas.openxmlformats.org/officeDocument/2006/relationships/customXml" Target="../ink/ink1077.xml"/><Relationship Id="rId265" Type="http://schemas.openxmlformats.org/officeDocument/2006/relationships/image" Target="../media/image1204.png"/><Relationship Id="rId472" Type="http://schemas.openxmlformats.org/officeDocument/2006/relationships/customXml" Target="../ink/ink1304.xml"/><Relationship Id="rId125" Type="http://schemas.openxmlformats.org/officeDocument/2006/relationships/image" Target="../media/image1134.png"/><Relationship Id="rId167" Type="http://schemas.openxmlformats.org/officeDocument/2006/relationships/image" Target="../media/image1155.png"/><Relationship Id="rId332" Type="http://schemas.openxmlformats.org/officeDocument/2006/relationships/customXml" Target="../ink/ink1234.xml"/><Relationship Id="rId374" Type="http://schemas.openxmlformats.org/officeDocument/2006/relationships/customXml" Target="../ink/ink1255.xml"/><Relationship Id="rId71" Type="http://schemas.openxmlformats.org/officeDocument/2006/relationships/image" Target="../media/image1107.png"/><Relationship Id="rId234" Type="http://schemas.openxmlformats.org/officeDocument/2006/relationships/customXml" Target="../ink/ink1185.xml"/><Relationship Id="rId2" Type="http://schemas.openxmlformats.org/officeDocument/2006/relationships/customXml" Target="../ink/ink1069.xml"/><Relationship Id="rId29" Type="http://schemas.openxmlformats.org/officeDocument/2006/relationships/image" Target="../media/image1086.png"/><Relationship Id="rId276" Type="http://schemas.openxmlformats.org/officeDocument/2006/relationships/customXml" Target="../ink/ink1206.xml"/><Relationship Id="rId441" Type="http://schemas.openxmlformats.org/officeDocument/2006/relationships/image" Target="../media/image1292.png"/><Relationship Id="rId483" Type="http://schemas.openxmlformats.org/officeDocument/2006/relationships/image" Target="../media/image1313.png"/><Relationship Id="rId40" Type="http://schemas.openxmlformats.org/officeDocument/2006/relationships/customXml" Target="../ink/ink1088.xml"/><Relationship Id="rId136" Type="http://schemas.openxmlformats.org/officeDocument/2006/relationships/customXml" Target="../ink/ink1136.xml"/><Relationship Id="rId178" Type="http://schemas.openxmlformats.org/officeDocument/2006/relationships/customXml" Target="../ink/ink1157.xml"/><Relationship Id="rId301" Type="http://schemas.openxmlformats.org/officeDocument/2006/relationships/image" Target="../media/image1222.png"/><Relationship Id="rId343" Type="http://schemas.openxmlformats.org/officeDocument/2006/relationships/image" Target="../media/image1243.png"/><Relationship Id="rId82" Type="http://schemas.openxmlformats.org/officeDocument/2006/relationships/customXml" Target="../ink/ink1109.xml"/><Relationship Id="rId203" Type="http://schemas.openxmlformats.org/officeDocument/2006/relationships/image" Target="../media/image1173.png"/><Relationship Id="rId385" Type="http://schemas.openxmlformats.org/officeDocument/2006/relationships/image" Target="../media/image1264.png"/><Relationship Id="rId245" Type="http://schemas.openxmlformats.org/officeDocument/2006/relationships/image" Target="../media/image1194.png"/><Relationship Id="rId287" Type="http://schemas.openxmlformats.org/officeDocument/2006/relationships/image" Target="../media/image1215.png"/><Relationship Id="rId410" Type="http://schemas.openxmlformats.org/officeDocument/2006/relationships/customXml" Target="../ink/ink1273.xml"/><Relationship Id="rId452" Type="http://schemas.openxmlformats.org/officeDocument/2006/relationships/customXml" Target="../ink/ink1294.xml"/><Relationship Id="rId105" Type="http://schemas.openxmlformats.org/officeDocument/2006/relationships/image" Target="../media/image1124.png"/><Relationship Id="rId147" Type="http://schemas.openxmlformats.org/officeDocument/2006/relationships/image" Target="../media/image1145.png"/><Relationship Id="rId312" Type="http://schemas.openxmlformats.org/officeDocument/2006/relationships/customXml" Target="../ink/ink1224.xml"/><Relationship Id="rId354" Type="http://schemas.openxmlformats.org/officeDocument/2006/relationships/customXml" Target="../ink/ink1245.xml"/><Relationship Id="rId51" Type="http://schemas.openxmlformats.org/officeDocument/2006/relationships/image" Target="../media/image1097.png"/><Relationship Id="rId93" Type="http://schemas.openxmlformats.org/officeDocument/2006/relationships/image" Target="../media/image1118.png"/><Relationship Id="rId189" Type="http://schemas.openxmlformats.org/officeDocument/2006/relationships/image" Target="../media/image1166.png"/><Relationship Id="rId396" Type="http://schemas.openxmlformats.org/officeDocument/2006/relationships/customXml" Target="../ink/ink1266.xml"/><Relationship Id="rId214" Type="http://schemas.openxmlformats.org/officeDocument/2006/relationships/customXml" Target="../ink/ink1175.xml"/><Relationship Id="rId256" Type="http://schemas.openxmlformats.org/officeDocument/2006/relationships/customXml" Target="../ink/ink1196.xml"/><Relationship Id="rId298" Type="http://schemas.openxmlformats.org/officeDocument/2006/relationships/customXml" Target="../ink/ink1217.xml"/><Relationship Id="rId421" Type="http://schemas.openxmlformats.org/officeDocument/2006/relationships/image" Target="../media/image1282.png"/><Relationship Id="rId463" Type="http://schemas.openxmlformats.org/officeDocument/2006/relationships/image" Target="../media/image1303.png"/><Relationship Id="rId116" Type="http://schemas.openxmlformats.org/officeDocument/2006/relationships/customXml" Target="../ink/ink1126.xml"/><Relationship Id="rId137" Type="http://schemas.openxmlformats.org/officeDocument/2006/relationships/image" Target="../media/image1140.png"/><Relationship Id="rId158" Type="http://schemas.openxmlformats.org/officeDocument/2006/relationships/customXml" Target="../ink/ink1147.xml"/><Relationship Id="rId302" Type="http://schemas.openxmlformats.org/officeDocument/2006/relationships/customXml" Target="../ink/ink1219.xml"/><Relationship Id="rId323" Type="http://schemas.openxmlformats.org/officeDocument/2006/relationships/image" Target="../media/image1233.png"/><Relationship Id="rId344" Type="http://schemas.openxmlformats.org/officeDocument/2006/relationships/customXml" Target="../ink/ink1240.xml"/><Relationship Id="rId20" Type="http://schemas.openxmlformats.org/officeDocument/2006/relationships/customXml" Target="../ink/ink1078.xml"/><Relationship Id="rId41" Type="http://schemas.openxmlformats.org/officeDocument/2006/relationships/image" Target="../media/image1092.png"/><Relationship Id="rId62" Type="http://schemas.openxmlformats.org/officeDocument/2006/relationships/customXml" Target="../ink/ink1099.xml"/><Relationship Id="rId83" Type="http://schemas.openxmlformats.org/officeDocument/2006/relationships/image" Target="../media/image1113.png"/><Relationship Id="rId179" Type="http://schemas.openxmlformats.org/officeDocument/2006/relationships/image" Target="../media/image1161.png"/><Relationship Id="rId365" Type="http://schemas.openxmlformats.org/officeDocument/2006/relationships/image" Target="../media/image1254.png"/><Relationship Id="rId386" Type="http://schemas.openxmlformats.org/officeDocument/2006/relationships/customXml" Target="../ink/ink1261.xml"/><Relationship Id="rId190" Type="http://schemas.openxmlformats.org/officeDocument/2006/relationships/customXml" Target="../ink/ink1163.xml"/><Relationship Id="rId204" Type="http://schemas.openxmlformats.org/officeDocument/2006/relationships/customXml" Target="../ink/ink1170.xml"/><Relationship Id="rId225" Type="http://schemas.openxmlformats.org/officeDocument/2006/relationships/image" Target="../media/image1184.png"/><Relationship Id="rId246" Type="http://schemas.openxmlformats.org/officeDocument/2006/relationships/customXml" Target="../ink/ink1191.xml"/><Relationship Id="rId267" Type="http://schemas.openxmlformats.org/officeDocument/2006/relationships/image" Target="../media/image1205.png"/><Relationship Id="rId288" Type="http://schemas.openxmlformats.org/officeDocument/2006/relationships/customXml" Target="../ink/ink1212.xml"/><Relationship Id="rId411" Type="http://schemas.openxmlformats.org/officeDocument/2006/relationships/image" Target="../media/image1277.png"/><Relationship Id="rId432" Type="http://schemas.openxmlformats.org/officeDocument/2006/relationships/customXml" Target="../ink/ink1284.xml"/><Relationship Id="rId453" Type="http://schemas.openxmlformats.org/officeDocument/2006/relationships/image" Target="../media/image1298.png"/><Relationship Id="rId474" Type="http://schemas.openxmlformats.org/officeDocument/2006/relationships/customXml" Target="../ink/ink1305.xml"/><Relationship Id="rId106" Type="http://schemas.openxmlformats.org/officeDocument/2006/relationships/customXml" Target="../ink/ink1121.xml"/><Relationship Id="rId127" Type="http://schemas.openxmlformats.org/officeDocument/2006/relationships/image" Target="../media/image1135.png"/><Relationship Id="rId313" Type="http://schemas.openxmlformats.org/officeDocument/2006/relationships/image" Target="../media/image1228.png"/><Relationship Id="rId10" Type="http://schemas.openxmlformats.org/officeDocument/2006/relationships/customXml" Target="../ink/ink1073.xml"/><Relationship Id="rId31" Type="http://schemas.openxmlformats.org/officeDocument/2006/relationships/image" Target="../media/image1087.png"/><Relationship Id="rId52" Type="http://schemas.openxmlformats.org/officeDocument/2006/relationships/customXml" Target="../ink/ink1094.xml"/><Relationship Id="rId73" Type="http://schemas.openxmlformats.org/officeDocument/2006/relationships/image" Target="../media/image1108.png"/><Relationship Id="rId94" Type="http://schemas.openxmlformats.org/officeDocument/2006/relationships/customXml" Target="../ink/ink1115.xml"/><Relationship Id="rId148" Type="http://schemas.openxmlformats.org/officeDocument/2006/relationships/customXml" Target="../ink/ink1142.xml"/><Relationship Id="rId169" Type="http://schemas.openxmlformats.org/officeDocument/2006/relationships/image" Target="../media/image1156.png"/><Relationship Id="rId334" Type="http://schemas.openxmlformats.org/officeDocument/2006/relationships/customXml" Target="../ink/ink1235.xml"/><Relationship Id="rId355" Type="http://schemas.openxmlformats.org/officeDocument/2006/relationships/image" Target="../media/image1249.png"/><Relationship Id="rId376" Type="http://schemas.openxmlformats.org/officeDocument/2006/relationships/customXml" Target="../ink/ink1256.xml"/><Relationship Id="rId397" Type="http://schemas.openxmlformats.org/officeDocument/2006/relationships/image" Target="../media/image1270.png"/><Relationship Id="rId4" Type="http://schemas.openxmlformats.org/officeDocument/2006/relationships/customXml" Target="../ink/ink1070.xml"/><Relationship Id="rId180" Type="http://schemas.openxmlformats.org/officeDocument/2006/relationships/customXml" Target="../ink/ink1158.xml"/><Relationship Id="rId215" Type="http://schemas.openxmlformats.org/officeDocument/2006/relationships/image" Target="../media/image1179.png"/><Relationship Id="rId236" Type="http://schemas.openxmlformats.org/officeDocument/2006/relationships/customXml" Target="../ink/ink1186.xml"/><Relationship Id="rId257" Type="http://schemas.openxmlformats.org/officeDocument/2006/relationships/image" Target="../media/image1200.png"/><Relationship Id="rId278" Type="http://schemas.openxmlformats.org/officeDocument/2006/relationships/customXml" Target="../ink/ink1207.xml"/><Relationship Id="rId401" Type="http://schemas.openxmlformats.org/officeDocument/2006/relationships/image" Target="../media/image1272.png"/><Relationship Id="rId422" Type="http://schemas.openxmlformats.org/officeDocument/2006/relationships/customXml" Target="../ink/ink1279.xml"/><Relationship Id="rId443" Type="http://schemas.openxmlformats.org/officeDocument/2006/relationships/image" Target="../media/image1293.png"/><Relationship Id="rId464" Type="http://schemas.openxmlformats.org/officeDocument/2006/relationships/customXml" Target="../ink/ink1300.xml"/><Relationship Id="rId303" Type="http://schemas.openxmlformats.org/officeDocument/2006/relationships/image" Target="../media/image1223.png"/><Relationship Id="rId485" Type="http://schemas.openxmlformats.org/officeDocument/2006/relationships/image" Target="../media/image1314.png"/><Relationship Id="rId42" Type="http://schemas.openxmlformats.org/officeDocument/2006/relationships/customXml" Target="../ink/ink1089.xml"/><Relationship Id="rId84" Type="http://schemas.openxmlformats.org/officeDocument/2006/relationships/customXml" Target="../ink/ink1110.xml"/><Relationship Id="rId138" Type="http://schemas.openxmlformats.org/officeDocument/2006/relationships/customXml" Target="../ink/ink1137.xml"/><Relationship Id="rId345" Type="http://schemas.openxmlformats.org/officeDocument/2006/relationships/image" Target="../media/image1244.png"/><Relationship Id="rId387" Type="http://schemas.openxmlformats.org/officeDocument/2006/relationships/image" Target="../media/image1265.png"/><Relationship Id="rId191" Type="http://schemas.openxmlformats.org/officeDocument/2006/relationships/image" Target="../media/image1167.png"/><Relationship Id="rId205" Type="http://schemas.openxmlformats.org/officeDocument/2006/relationships/image" Target="../media/image1174.png"/><Relationship Id="rId247" Type="http://schemas.openxmlformats.org/officeDocument/2006/relationships/image" Target="../media/image1195.png"/><Relationship Id="rId412" Type="http://schemas.openxmlformats.org/officeDocument/2006/relationships/customXml" Target="../ink/ink1274.xml"/><Relationship Id="rId107" Type="http://schemas.openxmlformats.org/officeDocument/2006/relationships/image" Target="../media/image1125.png"/><Relationship Id="rId289" Type="http://schemas.openxmlformats.org/officeDocument/2006/relationships/image" Target="../media/image1216.png"/><Relationship Id="rId454" Type="http://schemas.openxmlformats.org/officeDocument/2006/relationships/customXml" Target="../ink/ink1295.xml"/><Relationship Id="rId11" Type="http://schemas.openxmlformats.org/officeDocument/2006/relationships/image" Target="../media/image1077.png"/><Relationship Id="rId53" Type="http://schemas.openxmlformats.org/officeDocument/2006/relationships/image" Target="../media/image1098.png"/><Relationship Id="rId149" Type="http://schemas.openxmlformats.org/officeDocument/2006/relationships/image" Target="../media/image1146.png"/><Relationship Id="rId314" Type="http://schemas.openxmlformats.org/officeDocument/2006/relationships/customXml" Target="../ink/ink1225.xml"/><Relationship Id="rId356" Type="http://schemas.openxmlformats.org/officeDocument/2006/relationships/customXml" Target="../ink/ink1246.xml"/><Relationship Id="rId398" Type="http://schemas.openxmlformats.org/officeDocument/2006/relationships/customXml" Target="../ink/ink1267.xml"/><Relationship Id="rId95" Type="http://schemas.openxmlformats.org/officeDocument/2006/relationships/image" Target="../media/image1119.png"/><Relationship Id="rId160" Type="http://schemas.openxmlformats.org/officeDocument/2006/relationships/customXml" Target="../ink/ink1148.xml"/><Relationship Id="rId216" Type="http://schemas.openxmlformats.org/officeDocument/2006/relationships/customXml" Target="../ink/ink1176.xml"/><Relationship Id="rId423" Type="http://schemas.openxmlformats.org/officeDocument/2006/relationships/image" Target="../media/image1283.png"/><Relationship Id="rId258" Type="http://schemas.openxmlformats.org/officeDocument/2006/relationships/customXml" Target="../ink/ink1197.xml"/><Relationship Id="rId465" Type="http://schemas.openxmlformats.org/officeDocument/2006/relationships/image" Target="../media/image1304.png"/><Relationship Id="rId22" Type="http://schemas.openxmlformats.org/officeDocument/2006/relationships/customXml" Target="../ink/ink1079.xml"/><Relationship Id="rId64" Type="http://schemas.openxmlformats.org/officeDocument/2006/relationships/customXml" Target="../ink/ink1100.xml"/><Relationship Id="rId118" Type="http://schemas.openxmlformats.org/officeDocument/2006/relationships/customXml" Target="../ink/ink1127.xml"/><Relationship Id="rId325" Type="http://schemas.openxmlformats.org/officeDocument/2006/relationships/image" Target="../media/image1234.png"/><Relationship Id="rId367" Type="http://schemas.openxmlformats.org/officeDocument/2006/relationships/image" Target="../media/image1255.png"/><Relationship Id="rId171" Type="http://schemas.openxmlformats.org/officeDocument/2006/relationships/image" Target="../media/image1157.png"/><Relationship Id="rId227" Type="http://schemas.openxmlformats.org/officeDocument/2006/relationships/image" Target="../media/image1185.png"/><Relationship Id="rId269" Type="http://schemas.openxmlformats.org/officeDocument/2006/relationships/image" Target="../media/image1206.png"/><Relationship Id="rId434" Type="http://schemas.openxmlformats.org/officeDocument/2006/relationships/customXml" Target="../ink/ink1285.xml"/><Relationship Id="rId476" Type="http://schemas.openxmlformats.org/officeDocument/2006/relationships/customXml" Target="../ink/ink1306.xml"/><Relationship Id="rId33" Type="http://schemas.openxmlformats.org/officeDocument/2006/relationships/image" Target="../media/image1088.png"/><Relationship Id="rId129" Type="http://schemas.openxmlformats.org/officeDocument/2006/relationships/image" Target="../media/image1136.png"/><Relationship Id="rId280" Type="http://schemas.openxmlformats.org/officeDocument/2006/relationships/customXml" Target="../ink/ink1208.xml"/><Relationship Id="rId336" Type="http://schemas.openxmlformats.org/officeDocument/2006/relationships/customXml" Target="../ink/ink1236.xml"/><Relationship Id="rId75" Type="http://schemas.openxmlformats.org/officeDocument/2006/relationships/image" Target="../media/image1109.png"/><Relationship Id="rId140" Type="http://schemas.openxmlformats.org/officeDocument/2006/relationships/customXml" Target="../ink/ink1138.xml"/><Relationship Id="rId182" Type="http://schemas.openxmlformats.org/officeDocument/2006/relationships/customXml" Target="../ink/ink1159.xml"/><Relationship Id="rId378" Type="http://schemas.openxmlformats.org/officeDocument/2006/relationships/customXml" Target="../ink/ink1257.xml"/><Relationship Id="rId403" Type="http://schemas.openxmlformats.org/officeDocument/2006/relationships/image" Target="../media/image1273.png"/><Relationship Id="rId6" Type="http://schemas.openxmlformats.org/officeDocument/2006/relationships/customXml" Target="../ink/ink1071.xml"/><Relationship Id="rId238" Type="http://schemas.openxmlformats.org/officeDocument/2006/relationships/customXml" Target="../ink/ink1187.xml"/><Relationship Id="rId445" Type="http://schemas.openxmlformats.org/officeDocument/2006/relationships/image" Target="../media/image1294.png"/><Relationship Id="rId487" Type="http://schemas.openxmlformats.org/officeDocument/2006/relationships/image" Target="../media/image1315.png"/><Relationship Id="rId291" Type="http://schemas.openxmlformats.org/officeDocument/2006/relationships/image" Target="../media/image1217.png"/><Relationship Id="rId305" Type="http://schemas.openxmlformats.org/officeDocument/2006/relationships/image" Target="../media/image1224.png"/><Relationship Id="rId347" Type="http://schemas.openxmlformats.org/officeDocument/2006/relationships/image" Target="../media/image1245.png"/><Relationship Id="rId44" Type="http://schemas.openxmlformats.org/officeDocument/2006/relationships/customXml" Target="../ink/ink1090.xml"/><Relationship Id="rId86" Type="http://schemas.openxmlformats.org/officeDocument/2006/relationships/customXml" Target="../ink/ink1111.xml"/><Relationship Id="rId151" Type="http://schemas.openxmlformats.org/officeDocument/2006/relationships/image" Target="../media/image1147.png"/><Relationship Id="rId389" Type="http://schemas.openxmlformats.org/officeDocument/2006/relationships/image" Target="../media/image1266.png"/><Relationship Id="rId193" Type="http://schemas.openxmlformats.org/officeDocument/2006/relationships/image" Target="../media/image1168.png"/><Relationship Id="rId207" Type="http://schemas.openxmlformats.org/officeDocument/2006/relationships/image" Target="../media/image1175.png"/><Relationship Id="rId249" Type="http://schemas.openxmlformats.org/officeDocument/2006/relationships/image" Target="../media/image1196.png"/><Relationship Id="rId414" Type="http://schemas.openxmlformats.org/officeDocument/2006/relationships/customXml" Target="../ink/ink1275.xml"/><Relationship Id="rId456" Type="http://schemas.openxmlformats.org/officeDocument/2006/relationships/customXml" Target="../ink/ink1296.xml"/><Relationship Id="rId13" Type="http://schemas.openxmlformats.org/officeDocument/2006/relationships/image" Target="../media/image1078.png"/><Relationship Id="rId109" Type="http://schemas.openxmlformats.org/officeDocument/2006/relationships/image" Target="../media/image1126.png"/><Relationship Id="rId260" Type="http://schemas.openxmlformats.org/officeDocument/2006/relationships/customXml" Target="../ink/ink1198.xml"/><Relationship Id="rId316" Type="http://schemas.openxmlformats.org/officeDocument/2006/relationships/customXml" Target="../ink/ink1226.xml"/><Relationship Id="rId55" Type="http://schemas.openxmlformats.org/officeDocument/2006/relationships/image" Target="../media/image1099.png"/><Relationship Id="rId97" Type="http://schemas.openxmlformats.org/officeDocument/2006/relationships/image" Target="../media/image1120.png"/><Relationship Id="rId120" Type="http://schemas.openxmlformats.org/officeDocument/2006/relationships/customXml" Target="../ink/ink1128.xml"/><Relationship Id="rId358" Type="http://schemas.openxmlformats.org/officeDocument/2006/relationships/customXml" Target="../ink/ink1247.xml"/><Relationship Id="rId162" Type="http://schemas.openxmlformats.org/officeDocument/2006/relationships/customXml" Target="../ink/ink1149.xml"/><Relationship Id="rId218" Type="http://schemas.openxmlformats.org/officeDocument/2006/relationships/customXml" Target="../ink/ink1177.xml"/><Relationship Id="rId425" Type="http://schemas.openxmlformats.org/officeDocument/2006/relationships/image" Target="../media/image1284.png"/><Relationship Id="rId467" Type="http://schemas.openxmlformats.org/officeDocument/2006/relationships/image" Target="../media/image1305.png"/><Relationship Id="rId271" Type="http://schemas.openxmlformats.org/officeDocument/2006/relationships/image" Target="../media/image1207.png"/><Relationship Id="rId24" Type="http://schemas.openxmlformats.org/officeDocument/2006/relationships/customXml" Target="../ink/ink1080.xml"/><Relationship Id="rId66" Type="http://schemas.openxmlformats.org/officeDocument/2006/relationships/customXml" Target="../ink/ink1101.xml"/><Relationship Id="rId131" Type="http://schemas.openxmlformats.org/officeDocument/2006/relationships/image" Target="../media/image1137.png"/><Relationship Id="rId327" Type="http://schemas.openxmlformats.org/officeDocument/2006/relationships/image" Target="../media/image1235.png"/><Relationship Id="rId369" Type="http://schemas.openxmlformats.org/officeDocument/2006/relationships/image" Target="../media/image1256.png"/><Relationship Id="rId173" Type="http://schemas.openxmlformats.org/officeDocument/2006/relationships/image" Target="../media/image1158.png"/><Relationship Id="rId229" Type="http://schemas.openxmlformats.org/officeDocument/2006/relationships/image" Target="../media/image1186.png"/><Relationship Id="rId380" Type="http://schemas.openxmlformats.org/officeDocument/2006/relationships/customXml" Target="../ink/ink1258.xml"/><Relationship Id="rId436" Type="http://schemas.openxmlformats.org/officeDocument/2006/relationships/customXml" Target="../ink/ink1286.xml"/><Relationship Id="rId240" Type="http://schemas.openxmlformats.org/officeDocument/2006/relationships/customXml" Target="../ink/ink1188.xml"/><Relationship Id="rId478" Type="http://schemas.openxmlformats.org/officeDocument/2006/relationships/customXml" Target="../ink/ink1307.xml"/><Relationship Id="rId35" Type="http://schemas.openxmlformats.org/officeDocument/2006/relationships/image" Target="../media/image1089.png"/><Relationship Id="rId77" Type="http://schemas.openxmlformats.org/officeDocument/2006/relationships/image" Target="../media/image1110.png"/><Relationship Id="rId100" Type="http://schemas.openxmlformats.org/officeDocument/2006/relationships/customXml" Target="../ink/ink1118.xml"/><Relationship Id="rId282" Type="http://schemas.openxmlformats.org/officeDocument/2006/relationships/customXml" Target="../ink/ink1209.xml"/><Relationship Id="rId338" Type="http://schemas.openxmlformats.org/officeDocument/2006/relationships/customXml" Target="../ink/ink1237.xml"/><Relationship Id="rId8" Type="http://schemas.openxmlformats.org/officeDocument/2006/relationships/customXml" Target="../ink/ink1072.xml"/><Relationship Id="rId142" Type="http://schemas.openxmlformats.org/officeDocument/2006/relationships/customXml" Target="../ink/ink1139.xml"/><Relationship Id="rId184" Type="http://schemas.openxmlformats.org/officeDocument/2006/relationships/customXml" Target="../ink/ink1160.xml"/><Relationship Id="rId391" Type="http://schemas.openxmlformats.org/officeDocument/2006/relationships/image" Target="../media/image1267.png"/><Relationship Id="rId405" Type="http://schemas.openxmlformats.org/officeDocument/2006/relationships/image" Target="../media/image1274.png"/><Relationship Id="rId447" Type="http://schemas.openxmlformats.org/officeDocument/2006/relationships/image" Target="../media/image1295.png"/><Relationship Id="rId251" Type="http://schemas.openxmlformats.org/officeDocument/2006/relationships/image" Target="../media/image1197.png"/><Relationship Id="rId46" Type="http://schemas.openxmlformats.org/officeDocument/2006/relationships/customXml" Target="../ink/ink1091.xml"/><Relationship Id="rId293" Type="http://schemas.openxmlformats.org/officeDocument/2006/relationships/image" Target="../media/image1218.png"/><Relationship Id="rId307" Type="http://schemas.openxmlformats.org/officeDocument/2006/relationships/image" Target="../media/image1225.png"/><Relationship Id="rId349" Type="http://schemas.openxmlformats.org/officeDocument/2006/relationships/image" Target="../media/image1246.png"/><Relationship Id="rId88" Type="http://schemas.openxmlformats.org/officeDocument/2006/relationships/customXml" Target="../ink/ink1112.xml"/><Relationship Id="rId111" Type="http://schemas.openxmlformats.org/officeDocument/2006/relationships/image" Target="../media/image1127.png"/><Relationship Id="rId153" Type="http://schemas.openxmlformats.org/officeDocument/2006/relationships/image" Target="../media/image1148.png"/><Relationship Id="rId195" Type="http://schemas.openxmlformats.org/officeDocument/2006/relationships/image" Target="../media/image1169.png"/><Relationship Id="rId209" Type="http://schemas.openxmlformats.org/officeDocument/2006/relationships/image" Target="../media/image1176.png"/><Relationship Id="rId360" Type="http://schemas.openxmlformats.org/officeDocument/2006/relationships/customXml" Target="../ink/ink1248.xml"/><Relationship Id="rId416" Type="http://schemas.openxmlformats.org/officeDocument/2006/relationships/customXml" Target="../ink/ink1276.xml"/><Relationship Id="rId220" Type="http://schemas.openxmlformats.org/officeDocument/2006/relationships/customXml" Target="../ink/ink1178.xml"/><Relationship Id="rId458" Type="http://schemas.openxmlformats.org/officeDocument/2006/relationships/customXml" Target="../ink/ink1297.xml"/><Relationship Id="rId15" Type="http://schemas.openxmlformats.org/officeDocument/2006/relationships/image" Target="../media/image1079.png"/><Relationship Id="rId57" Type="http://schemas.openxmlformats.org/officeDocument/2006/relationships/image" Target="../media/image1100.png"/><Relationship Id="rId262" Type="http://schemas.openxmlformats.org/officeDocument/2006/relationships/customXml" Target="../ink/ink1199.xml"/><Relationship Id="rId318" Type="http://schemas.openxmlformats.org/officeDocument/2006/relationships/customXml" Target="../ink/ink1227.xml"/><Relationship Id="rId99" Type="http://schemas.openxmlformats.org/officeDocument/2006/relationships/image" Target="../media/image1121.png"/><Relationship Id="rId122" Type="http://schemas.openxmlformats.org/officeDocument/2006/relationships/customXml" Target="../ink/ink1129.xml"/><Relationship Id="rId164" Type="http://schemas.openxmlformats.org/officeDocument/2006/relationships/customXml" Target="../ink/ink1150.xml"/><Relationship Id="rId371" Type="http://schemas.openxmlformats.org/officeDocument/2006/relationships/image" Target="../media/image1257.png"/><Relationship Id="rId427" Type="http://schemas.openxmlformats.org/officeDocument/2006/relationships/image" Target="../media/image1285.png"/><Relationship Id="rId469" Type="http://schemas.openxmlformats.org/officeDocument/2006/relationships/image" Target="../media/image1306.png"/><Relationship Id="rId26" Type="http://schemas.openxmlformats.org/officeDocument/2006/relationships/customXml" Target="../ink/ink1081.xml"/><Relationship Id="rId231" Type="http://schemas.openxmlformats.org/officeDocument/2006/relationships/image" Target="../media/image1187.png"/><Relationship Id="rId273" Type="http://schemas.openxmlformats.org/officeDocument/2006/relationships/image" Target="../media/image1208.png"/><Relationship Id="rId329" Type="http://schemas.openxmlformats.org/officeDocument/2006/relationships/image" Target="../media/image1236.png"/><Relationship Id="rId480" Type="http://schemas.openxmlformats.org/officeDocument/2006/relationships/customXml" Target="../ink/ink1308.xml"/><Relationship Id="rId68" Type="http://schemas.openxmlformats.org/officeDocument/2006/relationships/customXml" Target="../ink/ink1102.xml"/><Relationship Id="rId133" Type="http://schemas.openxmlformats.org/officeDocument/2006/relationships/image" Target="../media/image1138.png"/><Relationship Id="rId175" Type="http://schemas.openxmlformats.org/officeDocument/2006/relationships/image" Target="../media/image1159.png"/><Relationship Id="rId340" Type="http://schemas.openxmlformats.org/officeDocument/2006/relationships/customXml" Target="../ink/ink1238.xml"/><Relationship Id="rId200" Type="http://schemas.openxmlformats.org/officeDocument/2006/relationships/customXml" Target="../ink/ink1168.xml"/><Relationship Id="rId382" Type="http://schemas.openxmlformats.org/officeDocument/2006/relationships/customXml" Target="../ink/ink1259.xml"/><Relationship Id="rId438" Type="http://schemas.openxmlformats.org/officeDocument/2006/relationships/customXml" Target="../ink/ink1287.xml"/><Relationship Id="rId242" Type="http://schemas.openxmlformats.org/officeDocument/2006/relationships/customXml" Target="../ink/ink1189.xml"/><Relationship Id="rId284" Type="http://schemas.openxmlformats.org/officeDocument/2006/relationships/customXml" Target="../ink/ink1210.xml"/><Relationship Id="rId37" Type="http://schemas.openxmlformats.org/officeDocument/2006/relationships/image" Target="../media/image1090.png"/><Relationship Id="rId79" Type="http://schemas.openxmlformats.org/officeDocument/2006/relationships/image" Target="../media/image1111.png"/><Relationship Id="rId102" Type="http://schemas.openxmlformats.org/officeDocument/2006/relationships/customXml" Target="../ink/ink1119.xml"/><Relationship Id="rId144" Type="http://schemas.openxmlformats.org/officeDocument/2006/relationships/customXml" Target="../ink/ink1140.xml"/><Relationship Id="rId90" Type="http://schemas.openxmlformats.org/officeDocument/2006/relationships/customXml" Target="../ink/ink1113.xml"/><Relationship Id="rId186" Type="http://schemas.openxmlformats.org/officeDocument/2006/relationships/customXml" Target="../ink/ink1161.xml"/><Relationship Id="rId351" Type="http://schemas.openxmlformats.org/officeDocument/2006/relationships/image" Target="../media/image1247.png"/><Relationship Id="rId393" Type="http://schemas.openxmlformats.org/officeDocument/2006/relationships/image" Target="../media/image1268.png"/><Relationship Id="rId407" Type="http://schemas.openxmlformats.org/officeDocument/2006/relationships/image" Target="../media/image1275.png"/><Relationship Id="rId449" Type="http://schemas.openxmlformats.org/officeDocument/2006/relationships/image" Target="../media/image1296.png"/><Relationship Id="rId211" Type="http://schemas.openxmlformats.org/officeDocument/2006/relationships/image" Target="../media/image1177.png"/><Relationship Id="rId253" Type="http://schemas.openxmlformats.org/officeDocument/2006/relationships/image" Target="../media/image1198.png"/><Relationship Id="rId295" Type="http://schemas.openxmlformats.org/officeDocument/2006/relationships/image" Target="../media/image1219.png"/><Relationship Id="rId309" Type="http://schemas.openxmlformats.org/officeDocument/2006/relationships/image" Target="../media/image1226.png"/><Relationship Id="rId460" Type="http://schemas.openxmlformats.org/officeDocument/2006/relationships/customXml" Target="../ink/ink1298.xml"/><Relationship Id="rId48" Type="http://schemas.openxmlformats.org/officeDocument/2006/relationships/customXml" Target="../ink/ink1092.xml"/><Relationship Id="rId113" Type="http://schemas.openxmlformats.org/officeDocument/2006/relationships/image" Target="../media/image1128.png"/><Relationship Id="rId320" Type="http://schemas.openxmlformats.org/officeDocument/2006/relationships/customXml" Target="../ink/ink1228.xml"/><Relationship Id="rId155" Type="http://schemas.openxmlformats.org/officeDocument/2006/relationships/image" Target="../media/image1149.png"/><Relationship Id="rId197" Type="http://schemas.openxmlformats.org/officeDocument/2006/relationships/image" Target="../media/image1170.png"/><Relationship Id="rId362" Type="http://schemas.openxmlformats.org/officeDocument/2006/relationships/customXml" Target="../ink/ink1249.xml"/><Relationship Id="rId418" Type="http://schemas.openxmlformats.org/officeDocument/2006/relationships/customXml" Target="../ink/ink1277.xml"/><Relationship Id="rId222" Type="http://schemas.openxmlformats.org/officeDocument/2006/relationships/customXml" Target="../ink/ink1179.xml"/><Relationship Id="rId264" Type="http://schemas.openxmlformats.org/officeDocument/2006/relationships/customXml" Target="../ink/ink1200.xml"/><Relationship Id="rId471" Type="http://schemas.openxmlformats.org/officeDocument/2006/relationships/image" Target="../media/image1307.png"/><Relationship Id="rId17" Type="http://schemas.openxmlformats.org/officeDocument/2006/relationships/image" Target="../media/image1080.png"/><Relationship Id="rId59" Type="http://schemas.openxmlformats.org/officeDocument/2006/relationships/image" Target="../media/image1101.png"/><Relationship Id="rId124" Type="http://schemas.openxmlformats.org/officeDocument/2006/relationships/customXml" Target="../ink/ink1130.xml"/><Relationship Id="rId70" Type="http://schemas.openxmlformats.org/officeDocument/2006/relationships/customXml" Target="../ink/ink1103.xml"/><Relationship Id="rId166" Type="http://schemas.openxmlformats.org/officeDocument/2006/relationships/customXml" Target="../ink/ink1151.xml"/><Relationship Id="rId331" Type="http://schemas.openxmlformats.org/officeDocument/2006/relationships/image" Target="../media/image1237.png"/><Relationship Id="rId373" Type="http://schemas.openxmlformats.org/officeDocument/2006/relationships/image" Target="../media/image1258.png"/><Relationship Id="rId429" Type="http://schemas.openxmlformats.org/officeDocument/2006/relationships/image" Target="../media/image1286.png"/><Relationship Id="rId1" Type="http://schemas.openxmlformats.org/officeDocument/2006/relationships/slideLayout" Target="../slideLayouts/slideLayout18.xml"/><Relationship Id="rId233" Type="http://schemas.openxmlformats.org/officeDocument/2006/relationships/image" Target="../media/image1188.png"/><Relationship Id="rId440" Type="http://schemas.openxmlformats.org/officeDocument/2006/relationships/customXml" Target="../ink/ink1288.xml"/><Relationship Id="rId28" Type="http://schemas.openxmlformats.org/officeDocument/2006/relationships/customXml" Target="../ink/ink1082.xml"/><Relationship Id="rId275" Type="http://schemas.openxmlformats.org/officeDocument/2006/relationships/image" Target="../media/image1209.png"/><Relationship Id="rId300" Type="http://schemas.openxmlformats.org/officeDocument/2006/relationships/customXml" Target="../ink/ink1218.xml"/><Relationship Id="rId482" Type="http://schemas.openxmlformats.org/officeDocument/2006/relationships/customXml" Target="../ink/ink1309.xml"/><Relationship Id="rId81" Type="http://schemas.openxmlformats.org/officeDocument/2006/relationships/image" Target="../media/image1112.png"/><Relationship Id="rId135" Type="http://schemas.openxmlformats.org/officeDocument/2006/relationships/image" Target="../media/image1139.png"/><Relationship Id="rId177" Type="http://schemas.openxmlformats.org/officeDocument/2006/relationships/image" Target="../media/image1160.png"/><Relationship Id="rId342" Type="http://schemas.openxmlformats.org/officeDocument/2006/relationships/customXml" Target="../ink/ink1239.xml"/><Relationship Id="rId384" Type="http://schemas.openxmlformats.org/officeDocument/2006/relationships/customXml" Target="../ink/ink1260.xml"/><Relationship Id="rId202" Type="http://schemas.openxmlformats.org/officeDocument/2006/relationships/customXml" Target="../ink/ink1169.xml"/><Relationship Id="rId244" Type="http://schemas.openxmlformats.org/officeDocument/2006/relationships/customXml" Target="../ink/ink1190.xml"/><Relationship Id="rId39" Type="http://schemas.openxmlformats.org/officeDocument/2006/relationships/image" Target="../media/image1091.png"/><Relationship Id="rId286" Type="http://schemas.openxmlformats.org/officeDocument/2006/relationships/customXml" Target="../ink/ink1211.xml"/><Relationship Id="rId451" Type="http://schemas.openxmlformats.org/officeDocument/2006/relationships/image" Target="../media/image1297.png"/><Relationship Id="rId50" Type="http://schemas.openxmlformats.org/officeDocument/2006/relationships/customXml" Target="../ink/ink1093.xml"/><Relationship Id="rId104" Type="http://schemas.openxmlformats.org/officeDocument/2006/relationships/customXml" Target="../ink/ink1120.xml"/><Relationship Id="rId146" Type="http://schemas.openxmlformats.org/officeDocument/2006/relationships/customXml" Target="../ink/ink1141.xml"/><Relationship Id="rId188" Type="http://schemas.openxmlformats.org/officeDocument/2006/relationships/customXml" Target="../ink/ink1162.xml"/><Relationship Id="rId311" Type="http://schemas.openxmlformats.org/officeDocument/2006/relationships/image" Target="../media/image1227.png"/><Relationship Id="rId353" Type="http://schemas.openxmlformats.org/officeDocument/2006/relationships/image" Target="../media/image1248.png"/><Relationship Id="rId395" Type="http://schemas.openxmlformats.org/officeDocument/2006/relationships/image" Target="../media/image1269.png"/><Relationship Id="rId409" Type="http://schemas.openxmlformats.org/officeDocument/2006/relationships/image" Target="../media/image1276.png"/><Relationship Id="rId92" Type="http://schemas.openxmlformats.org/officeDocument/2006/relationships/customXml" Target="../ink/ink1114.xml"/><Relationship Id="rId213" Type="http://schemas.openxmlformats.org/officeDocument/2006/relationships/image" Target="../media/image1178.png"/><Relationship Id="rId420" Type="http://schemas.openxmlformats.org/officeDocument/2006/relationships/customXml" Target="../ink/ink1278.xml"/><Relationship Id="rId255" Type="http://schemas.openxmlformats.org/officeDocument/2006/relationships/image" Target="../media/image1199.png"/><Relationship Id="rId297" Type="http://schemas.openxmlformats.org/officeDocument/2006/relationships/image" Target="../media/image1220.png"/><Relationship Id="rId462" Type="http://schemas.openxmlformats.org/officeDocument/2006/relationships/customXml" Target="../ink/ink1299.xml"/><Relationship Id="rId115" Type="http://schemas.openxmlformats.org/officeDocument/2006/relationships/image" Target="../media/image1129.png"/><Relationship Id="rId157" Type="http://schemas.openxmlformats.org/officeDocument/2006/relationships/image" Target="../media/image1150.png"/><Relationship Id="rId322" Type="http://schemas.openxmlformats.org/officeDocument/2006/relationships/customXml" Target="../ink/ink1229.xml"/><Relationship Id="rId364" Type="http://schemas.openxmlformats.org/officeDocument/2006/relationships/customXml" Target="../ink/ink1250.xml"/><Relationship Id="rId61" Type="http://schemas.openxmlformats.org/officeDocument/2006/relationships/image" Target="../media/image1102.png"/><Relationship Id="rId199" Type="http://schemas.openxmlformats.org/officeDocument/2006/relationships/image" Target="../media/image1171.png"/><Relationship Id="rId19" Type="http://schemas.openxmlformats.org/officeDocument/2006/relationships/image" Target="../media/image1081.png"/><Relationship Id="rId224" Type="http://schemas.openxmlformats.org/officeDocument/2006/relationships/customXml" Target="../ink/ink1180.xml"/><Relationship Id="rId266" Type="http://schemas.openxmlformats.org/officeDocument/2006/relationships/customXml" Target="../ink/ink1201.xml"/><Relationship Id="rId431" Type="http://schemas.openxmlformats.org/officeDocument/2006/relationships/image" Target="../media/image1287.png"/><Relationship Id="rId473" Type="http://schemas.openxmlformats.org/officeDocument/2006/relationships/image" Target="../media/image1308.png"/><Relationship Id="rId30" Type="http://schemas.openxmlformats.org/officeDocument/2006/relationships/customXml" Target="../ink/ink1083.xml"/><Relationship Id="rId126" Type="http://schemas.openxmlformats.org/officeDocument/2006/relationships/customXml" Target="../ink/ink1131.xml"/><Relationship Id="rId168" Type="http://schemas.openxmlformats.org/officeDocument/2006/relationships/customXml" Target="../ink/ink1152.xml"/><Relationship Id="rId333" Type="http://schemas.openxmlformats.org/officeDocument/2006/relationships/image" Target="../media/image1238.png"/><Relationship Id="rId72" Type="http://schemas.openxmlformats.org/officeDocument/2006/relationships/customXml" Target="../ink/ink1104.xml"/><Relationship Id="rId375" Type="http://schemas.openxmlformats.org/officeDocument/2006/relationships/image" Target="../media/image1259.png"/><Relationship Id="rId3" Type="http://schemas.openxmlformats.org/officeDocument/2006/relationships/image" Target="../media/image1073.png"/><Relationship Id="rId235" Type="http://schemas.openxmlformats.org/officeDocument/2006/relationships/image" Target="../media/image1189.png"/><Relationship Id="rId277" Type="http://schemas.openxmlformats.org/officeDocument/2006/relationships/image" Target="../media/image1210.png"/><Relationship Id="rId400" Type="http://schemas.openxmlformats.org/officeDocument/2006/relationships/customXml" Target="../ink/ink1268.xml"/><Relationship Id="rId442" Type="http://schemas.openxmlformats.org/officeDocument/2006/relationships/customXml" Target="../ink/ink1289.xml"/><Relationship Id="rId484" Type="http://schemas.openxmlformats.org/officeDocument/2006/relationships/customXml" Target="../ink/ink1310.xml"/></Relationships>
</file>

<file path=ppt/slides/_rels/slide14.xml.rels><?xml version="1.0" encoding="UTF-8" standalone="yes"?>
<Relationships xmlns="http://schemas.openxmlformats.org/package/2006/relationships"><Relationship Id="rId117" Type="http://schemas.openxmlformats.org/officeDocument/2006/relationships/image" Target="../media/image1373.png"/><Relationship Id="rId21" Type="http://schemas.openxmlformats.org/officeDocument/2006/relationships/image" Target="../media/image1325.png"/><Relationship Id="rId324" Type="http://schemas.openxmlformats.org/officeDocument/2006/relationships/customXml" Target="../ink/ink1473.xml"/><Relationship Id="rId170" Type="http://schemas.openxmlformats.org/officeDocument/2006/relationships/customXml" Target="../ink/ink1396.xml"/><Relationship Id="rId268" Type="http://schemas.openxmlformats.org/officeDocument/2006/relationships/customXml" Target="../ink/ink1445.xml"/><Relationship Id="rId475" Type="http://schemas.openxmlformats.org/officeDocument/2006/relationships/image" Target="../media/image1551.png"/><Relationship Id="rId32" Type="http://schemas.openxmlformats.org/officeDocument/2006/relationships/customXml" Target="../ink/ink1327.xml"/><Relationship Id="rId74" Type="http://schemas.openxmlformats.org/officeDocument/2006/relationships/customXml" Target="../ink/ink1348.xml"/><Relationship Id="rId128" Type="http://schemas.openxmlformats.org/officeDocument/2006/relationships/customXml" Target="../ink/ink1375.xml"/><Relationship Id="rId335" Type="http://schemas.openxmlformats.org/officeDocument/2006/relationships/image" Target="../media/image1481.png"/><Relationship Id="rId377" Type="http://schemas.openxmlformats.org/officeDocument/2006/relationships/image" Target="../media/image1502.png"/><Relationship Id="rId500" Type="http://schemas.openxmlformats.org/officeDocument/2006/relationships/customXml" Target="../ink/ink1561.xml"/><Relationship Id="rId5" Type="http://schemas.openxmlformats.org/officeDocument/2006/relationships/image" Target="../media/image1317.png"/><Relationship Id="rId181" Type="http://schemas.openxmlformats.org/officeDocument/2006/relationships/image" Target="../media/image1405.png"/><Relationship Id="rId237" Type="http://schemas.openxmlformats.org/officeDocument/2006/relationships/image" Target="../media/image1433.png"/><Relationship Id="rId402" Type="http://schemas.openxmlformats.org/officeDocument/2006/relationships/customXml" Target="../ink/ink1512.xml"/><Relationship Id="rId279" Type="http://schemas.openxmlformats.org/officeDocument/2006/relationships/image" Target="../media/image1454.png"/><Relationship Id="rId444" Type="http://schemas.openxmlformats.org/officeDocument/2006/relationships/customXml" Target="../ink/ink1533.xml"/><Relationship Id="rId486" Type="http://schemas.openxmlformats.org/officeDocument/2006/relationships/customXml" Target="../ink/ink1554.xml"/><Relationship Id="rId43" Type="http://schemas.openxmlformats.org/officeDocument/2006/relationships/image" Target="../media/image1336.png"/><Relationship Id="rId139" Type="http://schemas.openxmlformats.org/officeDocument/2006/relationships/image" Target="../media/image1384.png"/><Relationship Id="rId290" Type="http://schemas.openxmlformats.org/officeDocument/2006/relationships/customXml" Target="../ink/ink1456.xml"/><Relationship Id="rId304" Type="http://schemas.openxmlformats.org/officeDocument/2006/relationships/customXml" Target="../ink/ink1463.xml"/><Relationship Id="rId346" Type="http://schemas.openxmlformats.org/officeDocument/2006/relationships/customXml" Target="../ink/ink1484.xml"/><Relationship Id="rId388" Type="http://schemas.openxmlformats.org/officeDocument/2006/relationships/customXml" Target="../ink/ink1505.xml"/><Relationship Id="rId511" Type="http://schemas.openxmlformats.org/officeDocument/2006/relationships/image" Target="../media/image1569.png"/><Relationship Id="rId85" Type="http://schemas.openxmlformats.org/officeDocument/2006/relationships/image" Target="../media/image1357.png"/><Relationship Id="rId150" Type="http://schemas.openxmlformats.org/officeDocument/2006/relationships/customXml" Target="../ink/ink1386.xml"/><Relationship Id="rId192" Type="http://schemas.openxmlformats.org/officeDocument/2006/relationships/customXml" Target="../ink/ink1407.xml"/><Relationship Id="rId206" Type="http://schemas.openxmlformats.org/officeDocument/2006/relationships/customXml" Target="../ink/ink1414.xml"/><Relationship Id="rId413" Type="http://schemas.openxmlformats.org/officeDocument/2006/relationships/image" Target="../media/image1520.png"/><Relationship Id="rId248" Type="http://schemas.openxmlformats.org/officeDocument/2006/relationships/customXml" Target="../ink/ink1435.xml"/><Relationship Id="rId455" Type="http://schemas.openxmlformats.org/officeDocument/2006/relationships/image" Target="../media/image1541.png"/><Relationship Id="rId497" Type="http://schemas.openxmlformats.org/officeDocument/2006/relationships/image" Target="../media/image1562.png"/><Relationship Id="rId12" Type="http://schemas.openxmlformats.org/officeDocument/2006/relationships/customXml" Target="../ink/ink1317.xml"/><Relationship Id="rId108" Type="http://schemas.openxmlformats.org/officeDocument/2006/relationships/customXml" Target="../ink/ink1365.xml"/><Relationship Id="rId315" Type="http://schemas.openxmlformats.org/officeDocument/2006/relationships/image" Target="../media/image1471.png"/><Relationship Id="rId357" Type="http://schemas.openxmlformats.org/officeDocument/2006/relationships/image" Target="../media/image1492.png"/><Relationship Id="rId54" Type="http://schemas.openxmlformats.org/officeDocument/2006/relationships/customXml" Target="../ink/ink1338.xml"/><Relationship Id="rId96" Type="http://schemas.openxmlformats.org/officeDocument/2006/relationships/customXml" Target="../ink/ink1359.xml"/><Relationship Id="rId161" Type="http://schemas.openxmlformats.org/officeDocument/2006/relationships/image" Target="../media/image1395.png"/><Relationship Id="rId217" Type="http://schemas.openxmlformats.org/officeDocument/2006/relationships/image" Target="../media/image1423.png"/><Relationship Id="rId399" Type="http://schemas.openxmlformats.org/officeDocument/2006/relationships/image" Target="../media/image1513.png"/><Relationship Id="rId259" Type="http://schemas.openxmlformats.org/officeDocument/2006/relationships/image" Target="../media/image1444.png"/><Relationship Id="rId424" Type="http://schemas.openxmlformats.org/officeDocument/2006/relationships/customXml" Target="../ink/ink1523.xml"/><Relationship Id="rId466" Type="http://schemas.openxmlformats.org/officeDocument/2006/relationships/customXml" Target="../ink/ink1544.xml"/><Relationship Id="rId23" Type="http://schemas.openxmlformats.org/officeDocument/2006/relationships/image" Target="../media/image1326.png"/><Relationship Id="rId119" Type="http://schemas.openxmlformats.org/officeDocument/2006/relationships/image" Target="../media/image1374.png"/><Relationship Id="rId270" Type="http://schemas.openxmlformats.org/officeDocument/2006/relationships/customXml" Target="../ink/ink1446.xml"/><Relationship Id="rId326" Type="http://schemas.openxmlformats.org/officeDocument/2006/relationships/customXml" Target="../ink/ink1474.xml"/><Relationship Id="rId65" Type="http://schemas.openxmlformats.org/officeDocument/2006/relationships/image" Target="../media/image1347.png"/><Relationship Id="rId130" Type="http://schemas.openxmlformats.org/officeDocument/2006/relationships/customXml" Target="../ink/ink1376.xml"/><Relationship Id="rId368" Type="http://schemas.openxmlformats.org/officeDocument/2006/relationships/customXml" Target="../ink/ink1495.xml"/><Relationship Id="rId172" Type="http://schemas.openxmlformats.org/officeDocument/2006/relationships/customXml" Target="../ink/ink1397.xml"/><Relationship Id="rId228" Type="http://schemas.openxmlformats.org/officeDocument/2006/relationships/customXml" Target="../ink/ink1425.xml"/><Relationship Id="rId435" Type="http://schemas.openxmlformats.org/officeDocument/2006/relationships/image" Target="../media/image1531.png"/><Relationship Id="rId477" Type="http://schemas.openxmlformats.org/officeDocument/2006/relationships/image" Target="../media/image1552.png"/><Relationship Id="rId281" Type="http://schemas.openxmlformats.org/officeDocument/2006/relationships/image" Target="../media/image1455.png"/><Relationship Id="rId337" Type="http://schemas.openxmlformats.org/officeDocument/2006/relationships/image" Target="../media/image1482.png"/><Relationship Id="rId502" Type="http://schemas.openxmlformats.org/officeDocument/2006/relationships/customXml" Target="../ink/ink1562.xml"/><Relationship Id="rId34" Type="http://schemas.openxmlformats.org/officeDocument/2006/relationships/customXml" Target="../ink/ink1328.xml"/><Relationship Id="rId76" Type="http://schemas.openxmlformats.org/officeDocument/2006/relationships/customXml" Target="../ink/ink1349.xml"/><Relationship Id="rId141" Type="http://schemas.openxmlformats.org/officeDocument/2006/relationships/image" Target="../media/image1385.png"/><Relationship Id="rId379" Type="http://schemas.openxmlformats.org/officeDocument/2006/relationships/image" Target="../media/image1503.png"/><Relationship Id="rId7" Type="http://schemas.openxmlformats.org/officeDocument/2006/relationships/image" Target="../media/image1318.png"/><Relationship Id="rId183" Type="http://schemas.openxmlformats.org/officeDocument/2006/relationships/image" Target="../media/image1406.png"/><Relationship Id="rId239" Type="http://schemas.openxmlformats.org/officeDocument/2006/relationships/image" Target="../media/image1434.png"/><Relationship Id="rId390" Type="http://schemas.openxmlformats.org/officeDocument/2006/relationships/customXml" Target="../ink/ink1506.xml"/><Relationship Id="rId404" Type="http://schemas.openxmlformats.org/officeDocument/2006/relationships/customXml" Target="../ink/ink1513.xml"/><Relationship Id="rId446" Type="http://schemas.openxmlformats.org/officeDocument/2006/relationships/customXml" Target="../ink/ink1534.xml"/><Relationship Id="rId250" Type="http://schemas.openxmlformats.org/officeDocument/2006/relationships/customXml" Target="../ink/ink1436.xml"/><Relationship Id="rId292" Type="http://schemas.openxmlformats.org/officeDocument/2006/relationships/customXml" Target="../ink/ink1457.xml"/><Relationship Id="rId306" Type="http://schemas.openxmlformats.org/officeDocument/2006/relationships/customXml" Target="../ink/ink1464.xml"/><Relationship Id="rId488" Type="http://schemas.openxmlformats.org/officeDocument/2006/relationships/customXml" Target="../ink/ink1555.xml"/><Relationship Id="rId45" Type="http://schemas.openxmlformats.org/officeDocument/2006/relationships/image" Target="../media/image1337.png"/><Relationship Id="rId87" Type="http://schemas.openxmlformats.org/officeDocument/2006/relationships/image" Target="../media/image1358.png"/><Relationship Id="rId110" Type="http://schemas.openxmlformats.org/officeDocument/2006/relationships/customXml" Target="../ink/ink1366.xml"/><Relationship Id="rId348" Type="http://schemas.openxmlformats.org/officeDocument/2006/relationships/customXml" Target="../ink/ink1485.xml"/><Relationship Id="rId513" Type="http://schemas.openxmlformats.org/officeDocument/2006/relationships/image" Target="../media/image1570.png"/><Relationship Id="rId152" Type="http://schemas.openxmlformats.org/officeDocument/2006/relationships/customXml" Target="../ink/ink1387.xml"/><Relationship Id="rId194" Type="http://schemas.openxmlformats.org/officeDocument/2006/relationships/customXml" Target="../ink/ink1408.xml"/><Relationship Id="rId208" Type="http://schemas.openxmlformats.org/officeDocument/2006/relationships/customXml" Target="../ink/ink1415.xml"/><Relationship Id="rId415" Type="http://schemas.openxmlformats.org/officeDocument/2006/relationships/image" Target="../media/image1521.png"/><Relationship Id="rId457" Type="http://schemas.openxmlformats.org/officeDocument/2006/relationships/image" Target="../media/image1542.png"/><Relationship Id="rId261" Type="http://schemas.openxmlformats.org/officeDocument/2006/relationships/image" Target="../media/image1445.png"/><Relationship Id="rId499" Type="http://schemas.openxmlformats.org/officeDocument/2006/relationships/image" Target="../media/image1563.png"/><Relationship Id="rId14" Type="http://schemas.openxmlformats.org/officeDocument/2006/relationships/customXml" Target="../ink/ink1318.xml"/><Relationship Id="rId56" Type="http://schemas.openxmlformats.org/officeDocument/2006/relationships/customXml" Target="../ink/ink1339.xml"/><Relationship Id="rId317" Type="http://schemas.openxmlformats.org/officeDocument/2006/relationships/image" Target="../media/image1472.png"/><Relationship Id="rId359" Type="http://schemas.openxmlformats.org/officeDocument/2006/relationships/image" Target="../media/image1493.png"/><Relationship Id="rId98" Type="http://schemas.openxmlformats.org/officeDocument/2006/relationships/customXml" Target="../ink/ink1360.xml"/><Relationship Id="rId121" Type="http://schemas.openxmlformats.org/officeDocument/2006/relationships/image" Target="../media/image1375.png"/><Relationship Id="rId163" Type="http://schemas.openxmlformats.org/officeDocument/2006/relationships/image" Target="../media/image1396.png"/><Relationship Id="rId219" Type="http://schemas.openxmlformats.org/officeDocument/2006/relationships/image" Target="../media/image1424.png"/><Relationship Id="rId370" Type="http://schemas.openxmlformats.org/officeDocument/2006/relationships/customXml" Target="../ink/ink1496.xml"/><Relationship Id="rId426" Type="http://schemas.openxmlformats.org/officeDocument/2006/relationships/customXml" Target="../ink/ink1524.xml"/><Relationship Id="rId230" Type="http://schemas.openxmlformats.org/officeDocument/2006/relationships/customXml" Target="../ink/ink1426.xml"/><Relationship Id="rId468" Type="http://schemas.openxmlformats.org/officeDocument/2006/relationships/customXml" Target="../ink/ink1545.xml"/><Relationship Id="rId25" Type="http://schemas.openxmlformats.org/officeDocument/2006/relationships/image" Target="../media/image1327.png"/><Relationship Id="rId67" Type="http://schemas.openxmlformats.org/officeDocument/2006/relationships/image" Target="../media/image1348.png"/><Relationship Id="rId272" Type="http://schemas.openxmlformats.org/officeDocument/2006/relationships/customXml" Target="../ink/ink1447.xml"/><Relationship Id="rId328" Type="http://schemas.openxmlformats.org/officeDocument/2006/relationships/customXml" Target="../ink/ink1475.xml"/><Relationship Id="rId132" Type="http://schemas.openxmlformats.org/officeDocument/2006/relationships/customXml" Target="../ink/ink1377.xml"/><Relationship Id="rId174" Type="http://schemas.openxmlformats.org/officeDocument/2006/relationships/customXml" Target="../ink/ink1398.xml"/><Relationship Id="rId381" Type="http://schemas.openxmlformats.org/officeDocument/2006/relationships/image" Target="../media/image1504.png"/><Relationship Id="rId241" Type="http://schemas.openxmlformats.org/officeDocument/2006/relationships/image" Target="../media/image1435.png"/><Relationship Id="rId437" Type="http://schemas.openxmlformats.org/officeDocument/2006/relationships/image" Target="../media/image1532.png"/><Relationship Id="rId479" Type="http://schemas.openxmlformats.org/officeDocument/2006/relationships/image" Target="../media/image1553.png"/><Relationship Id="rId36" Type="http://schemas.openxmlformats.org/officeDocument/2006/relationships/customXml" Target="../ink/ink1329.xml"/><Relationship Id="rId283" Type="http://schemas.openxmlformats.org/officeDocument/2006/relationships/image" Target="../media/image1456.png"/><Relationship Id="rId339" Type="http://schemas.openxmlformats.org/officeDocument/2006/relationships/image" Target="../media/image1483.png"/><Relationship Id="rId490" Type="http://schemas.openxmlformats.org/officeDocument/2006/relationships/customXml" Target="../ink/ink1556.xml"/><Relationship Id="rId504" Type="http://schemas.openxmlformats.org/officeDocument/2006/relationships/customXml" Target="../ink/ink1563.xml"/><Relationship Id="rId78" Type="http://schemas.openxmlformats.org/officeDocument/2006/relationships/customXml" Target="../ink/ink1350.xml"/><Relationship Id="rId101" Type="http://schemas.openxmlformats.org/officeDocument/2006/relationships/image" Target="../media/image1365.png"/><Relationship Id="rId143" Type="http://schemas.openxmlformats.org/officeDocument/2006/relationships/image" Target="../media/image1386.png"/><Relationship Id="rId185" Type="http://schemas.openxmlformats.org/officeDocument/2006/relationships/image" Target="../media/image1407.png"/><Relationship Id="rId350" Type="http://schemas.openxmlformats.org/officeDocument/2006/relationships/customXml" Target="../ink/ink1486.xml"/><Relationship Id="rId406" Type="http://schemas.openxmlformats.org/officeDocument/2006/relationships/customXml" Target="../ink/ink1514.xml"/><Relationship Id="rId9" Type="http://schemas.openxmlformats.org/officeDocument/2006/relationships/image" Target="../media/image1319.png"/><Relationship Id="rId210" Type="http://schemas.openxmlformats.org/officeDocument/2006/relationships/customXml" Target="../ink/ink1416.xml"/><Relationship Id="rId392" Type="http://schemas.openxmlformats.org/officeDocument/2006/relationships/customXml" Target="../ink/ink1507.xml"/><Relationship Id="rId448" Type="http://schemas.openxmlformats.org/officeDocument/2006/relationships/customXml" Target="../ink/ink1535.xml"/><Relationship Id="rId252" Type="http://schemas.openxmlformats.org/officeDocument/2006/relationships/customXml" Target="../ink/ink1437.xml"/><Relationship Id="rId294" Type="http://schemas.openxmlformats.org/officeDocument/2006/relationships/customXml" Target="../ink/ink1458.xml"/><Relationship Id="rId308" Type="http://schemas.openxmlformats.org/officeDocument/2006/relationships/customXml" Target="../ink/ink1465.xml"/><Relationship Id="rId515" Type="http://schemas.openxmlformats.org/officeDocument/2006/relationships/image" Target="../media/image1571.png"/><Relationship Id="rId47" Type="http://schemas.openxmlformats.org/officeDocument/2006/relationships/image" Target="../media/image1338.png"/><Relationship Id="rId89" Type="http://schemas.openxmlformats.org/officeDocument/2006/relationships/image" Target="../media/image1359.png"/><Relationship Id="rId112" Type="http://schemas.openxmlformats.org/officeDocument/2006/relationships/customXml" Target="../ink/ink1367.xml"/><Relationship Id="rId154" Type="http://schemas.openxmlformats.org/officeDocument/2006/relationships/customXml" Target="../ink/ink1388.xml"/><Relationship Id="rId361" Type="http://schemas.openxmlformats.org/officeDocument/2006/relationships/image" Target="../media/image1494.png"/><Relationship Id="rId196" Type="http://schemas.openxmlformats.org/officeDocument/2006/relationships/customXml" Target="../ink/ink1409.xml"/><Relationship Id="rId417" Type="http://schemas.openxmlformats.org/officeDocument/2006/relationships/image" Target="../media/image1522.png"/><Relationship Id="rId459" Type="http://schemas.openxmlformats.org/officeDocument/2006/relationships/image" Target="../media/image1543.png"/><Relationship Id="rId16" Type="http://schemas.openxmlformats.org/officeDocument/2006/relationships/customXml" Target="../ink/ink1319.xml"/><Relationship Id="rId221" Type="http://schemas.openxmlformats.org/officeDocument/2006/relationships/image" Target="../media/image1425.png"/><Relationship Id="rId263" Type="http://schemas.openxmlformats.org/officeDocument/2006/relationships/image" Target="../media/image1446.png"/><Relationship Id="rId319" Type="http://schemas.openxmlformats.org/officeDocument/2006/relationships/image" Target="../media/image1473.png"/><Relationship Id="rId470" Type="http://schemas.openxmlformats.org/officeDocument/2006/relationships/customXml" Target="../ink/ink1546.xml"/><Relationship Id="rId58" Type="http://schemas.openxmlformats.org/officeDocument/2006/relationships/customXml" Target="../ink/ink1340.xml"/><Relationship Id="rId123" Type="http://schemas.openxmlformats.org/officeDocument/2006/relationships/image" Target="../media/image1376.png"/><Relationship Id="rId330" Type="http://schemas.openxmlformats.org/officeDocument/2006/relationships/customXml" Target="../ink/ink1476.xml"/><Relationship Id="rId165" Type="http://schemas.openxmlformats.org/officeDocument/2006/relationships/image" Target="../media/image1397.png"/><Relationship Id="rId372" Type="http://schemas.openxmlformats.org/officeDocument/2006/relationships/customXml" Target="../ink/ink1497.xml"/><Relationship Id="rId428" Type="http://schemas.openxmlformats.org/officeDocument/2006/relationships/customXml" Target="../ink/ink1525.xml"/><Relationship Id="rId232" Type="http://schemas.openxmlformats.org/officeDocument/2006/relationships/customXml" Target="../ink/ink1427.xml"/><Relationship Id="rId274" Type="http://schemas.openxmlformats.org/officeDocument/2006/relationships/customXml" Target="../ink/ink1448.xml"/><Relationship Id="rId481" Type="http://schemas.openxmlformats.org/officeDocument/2006/relationships/image" Target="../media/image1554.png"/><Relationship Id="rId27" Type="http://schemas.openxmlformats.org/officeDocument/2006/relationships/image" Target="../media/image1328.png"/><Relationship Id="rId69" Type="http://schemas.openxmlformats.org/officeDocument/2006/relationships/image" Target="../media/image1349.png"/><Relationship Id="rId134" Type="http://schemas.openxmlformats.org/officeDocument/2006/relationships/customXml" Target="../ink/ink1378.xml"/><Relationship Id="rId80" Type="http://schemas.openxmlformats.org/officeDocument/2006/relationships/customXml" Target="../ink/ink1351.xml"/><Relationship Id="rId176" Type="http://schemas.openxmlformats.org/officeDocument/2006/relationships/customXml" Target="../ink/ink1399.xml"/><Relationship Id="rId341" Type="http://schemas.openxmlformats.org/officeDocument/2006/relationships/image" Target="../media/image1484.png"/><Relationship Id="rId383" Type="http://schemas.openxmlformats.org/officeDocument/2006/relationships/image" Target="../media/image1505.png"/><Relationship Id="rId439" Type="http://schemas.openxmlformats.org/officeDocument/2006/relationships/image" Target="../media/image1533.png"/><Relationship Id="rId201" Type="http://schemas.openxmlformats.org/officeDocument/2006/relationships/image" Target="../media/image1415.png"/><Relationship Id="rId243" Type="http://schemas.openxmlformats.org/officeDocument/2006/relationships/image" Target="../media/image1436.png"/><Relationship Id="rId285" Type="http://schemas.openxmlformats.org/officeDocument/2006/relationships/image" Target="../media/image1457.png"/><Relationship Id="rId450" Type="http://schemas.openxmlformats.org/officeDocument/2006/relationships/customXml" Target="../ink/ink1536.xml"/><Relationship Id="rId506" Type="http://schemas.openxmlformats.org/officeDocument/2006/relationships/customXml" Target="../ink/ink1564.xml"/><Relationship Id="rId38" Type="http://schemas.openxmlformats.org/officeDocument/2006/relationships/customXml" Target="../ink/ink1330.xml"/><Relationship Id="rId103" Type="http://schemas.openxmlformats.org/officeDocument/2006/relationships/image" Target="../media/image1366.png"/><Relationship Id="rId310" Type="http://schemas.openxmlformats.org/officeDocument/2006/relationships/customXml" Target="../ink/ink1466.xml"/><Relationship Id="rId492" Type="http://schemas.openxmlformats.org/officeDocument/2006/relationships/customXml" Target="../ink/ink1557.xml"/><Relationship Id="rId91" Type="http://schemas.openxmlformats.org/officeDocument/2006/relationships/image" Target="../media/image1360.png"/><Relationship Id="rId145" Type="http://schemas.openxmlformats.org/officeDocument/2006/relationships/image" Target="../media/image1387.png"/><Relationship Id="rId187" Type="http://schemas.openxmlformats.org/officeDocument/2006/relationships/image" Target="../media/image1408.png"/><Relationship Id="rId352" Type="http://schemas.openxmlformats.org/officeDocument/2006/relationships/customXml" Target="../ink/ink1487.xml"/><Relationship Id="rId394" Type="http://schemas.openxmlformats.org/officeDocument/2006/relationships/customXml" Target="../ink/ink1508.xml"/><Relationship Id="rId408" Type="http://schemas.openxmlformats.org/officeDocument/2006/relationships/customXml" Target="../ink/ink1515.xml"/><Relationship Id="rId212" Type="http://schemas.openxmlformats.org/officeDocument/2006/relationships/customXml" Target="../ink/ink1417.xml"/><Relationship Id="rId254" Type="http://schemas.openxmlformats.org/officeDocument/2006/relationships/customXml" Target="../ink/ink1438.xml"/><Relationship Id="rId49" Type="http://schemas.openxmlformats.org/officeDocument/2006/relationships/image" Target="../media/image1339.png"/><Relationship Id="rId114" Type="http://schemas.openxmlformats.org/officeDocument/2006/relationships/customXml" Target="../ink/ink1368.xml"/><Relationship Id="rId296" Type="http://schemas.openxmlformats.org/officeDocument/2006/relationships/customXml" Target="../ink/ink1459.xml"/><Relationship Id="rId461" Type="http://schemas.openxmlformats.org/officeDocument/2006/relationships/image" Target="../media/image1544.png"/><Relationship Id="rId517" Type="http://schemas.openxmlformats.org/officeDocument/2006/relationships/image" Target="../media/image1572.png"/><Relationship Id="rId60" Type="http://schemas.openxmlformats.org/officeDocument/2006/relationships/customXml" Target="../ink/ink1341.xml"/><Relationship Id="rId156" Type="http://schemas.openxmlformats.org/officeDocument/2006/relationships/customXml" Target="../ink/ink1389.xml"/><Relationship Id="rId198" Type="http://schemas.openxmlformats.org/officeDocument/2006/relationships/customXml" Target="../ink/ink1410.xml"/><Relationship Id="rId321" Type="http://schemas.openxmlformats.org/officeDocument/2006/relationships/image" Target="../media/image1474.png"/><Relationship Id="rId363" Type="http://schemas.openxmlformats.org/officeDocument/2006/relationships/image" Target="../media/image1495.png"/><Relationship Id="rId419" Type="http://schemas.openxmlformats.org/officeDocument/2006/relationships/image" Target="../media/image1523.png"/><Relationship Id="rId223" Type="http://schemas.openxmlformats.org/officeDocument/2006/relationships/image" Target="../media/image1426.png"/><Relationship Id="rId430" Type="http://schemas.openxmlformats.org/officeDocument/2006/relationships/customXml" Target="../ink/ink1526.xml"/><Relationship Id="rId18" Type="http://schemas.openxmlformats.org/officeDocument/2006/relationships/customXml" Target="../ink/ink1320.xml"/><Relationship Id="rId265" Type="http://schemas.openxmlformats.org/officeDocument/2006/relationships/image" Target="../media/image1447.png"/><Relationship Id="rId472" Type="http://schemas.openxmlformats.org/officeDocument/2006/relationships/customXml" Target="../ink/ink1547.xml"/><Relationship Id="rId125" Type="http://schemas.openxmlformats.org/officeDocument/2006/relationships/image" Target="../media/image1377.png"/><Relationship Id="rId167" Type="http://schemas.openxmlformats.org/officeDocument/2006/relationships/image" Target="../media/image1398.png"/><Relationship Id="rId332" Type="http://schemas.openxmlformats.org/officeDocument/2006/relationships/customXml" Target="../ink/ink1477.xml"/><Relationship Id="rId374" Type="http://schemas.openxmlformats.org/officeDocument/2006/relationships/customXml" Target="../ink/ink1498.xml"/><Relationship Id="rId71" Type="http://schemas.openxmlformats.org/officeDocument/2006/relationships/image" Target="../media/image1350.png"/><Relationship Id="rId234" Type="http://schemas.openxmlformats.org/officeDocument/2006/relationships/customXml" Target="../ink/ink1428.xml"/><Relationship Id="rId2" Type="http://schemas.openxmlformats.org/officeDocument/2006/relationships/customXml" Target="../ink/ink1312.xml"/><Relationship Id="rId29" Type="http://schemas.openxmlformats.org/officeDocument/2006/relationships/image" Target="../media/image1329.png"/><Relationship Id="rId276" Type="http://schemas.openxmlformats.org/officeDocument/2006/relationships/customXml" Target="../ink/ink1449.xml"/><Relationship Id="rId441" Type="http://schemas.openxmlformats.org/officeDocument/2006/relationships/image" Target="../media/image1534.png"/><Relationship Id="rId483" Type="http://schemas.openxmlformats.org/officeDocument/2006/relationships/image" Target="../media/image1555.png"/><Relationship Id="rId40" Type="http://schemas.openxmlformats.org/officeDocument/2006/relationships/customXml" Target="../ink/ink1331.xml"/><Relationship Id="rId136" Type="http://schemas.openxmlformats.org/officeDocument/2006/relationships/customXml" Target="../ink/ink1379.xml"/><Relationship Id="rId178" Type="http://schemas.openxmlformats.org/officeDocument/2006/relationships/customXml" Target="../ink/ink1400.xml"/><Relationship Id="rId301" Type="http://schemas.openxmlformats.org/officeDocument/2006/relationships/image" Target="../media/image1465.png"/><Relationship Id="rId343" Type="http://schemas.openxmlformats.org/officeDocument/2006/relationships/image" Target="../media/image1485.png"/><Relationship Id="rId82" Type="http://schemas.openxmlformats.org/officeDocument/2006/relationships/customXml" Target="../ink/ink1352.xml"/><Relationship Id="rId203" Type="http://schemas.openxmlformats.org/officeDocument/2006/relationships/image" Target="../media/image1416.png"/><Relationship Id="rId385" Type="http://schemas.openxmlformats.org/officeDocument/2006/relationships/image" Target="../media/image1506.png"/><Relationship Id="rId245" Type="http://schemas.openxmlformats.org/officeDocument/2006/relationships/image" Target="../media/image1437.png"/><Relationship Id="rId287" Type="http://schemas.openxmlformats.org/officeDocument/2006/relationships/image" Target="../media/image1458.png"/><Relationship Id="rId410" Type="http://schemas.openxmlformats.org/officeDocument/2006/relationships/customXml" Target="../ink/ink1516.xml"/><Relationship Id="rId452" Type="http://schemas.openxmlformats.org/officeDocument/2006/relationships/customXml" Target="../ink/ink1537.xml"/><Relationship Id="rId494" Type="http://schemas.openxmlformats.org/officeDocument/2006/relationships/customXml" Target="../ink/ink1558.xml"/><Relationship Id="rId508" Type="http://schemas.openxmlformats.org/officeDocument/2006/relationships/customXml" Target="../ink/ink1565.xml"/><Relationship Id="rId105" Type="http://schemas.openxmlformats.org/officeDocument/2006/relationships/image" Target="../media/image1367.png"/><Relationship Id="rId147" Type="http://schemas.openxmlformats.org/officeDocument/2006/relationships/image" Target="../media/image1388.png"/><Relationship Id="rId312" Type="http://schemas.openxmlformats.org/officeDocument/2006/relationships/customXml" Target="../ink/ink1467.xml"/><Relationship Id="rId354" Type="http://schemas.openxmlformats.org/officeDocument/2006/relationships/customXml" Target="../ink/ink1488.xml"/><Relationship Id="rId51" Type="http://schemas.openxmlformats.org/officeDocument/2006/relationships/image" Target="../media/image1340.png"/><Relationship Id="rId93" Type="http://schemas.openxmlformats.org/officeDocument/2006/relationships/image" Target="../media/image1361.png"/><Relationship Id="rId189" Type="http://schemas.openxmlformats.org/officeDocument/2006/relationships/image" Target="../media/image1409.png"/><Relationship Id="rId396" Type="http://schemas.openxmlformats.org/officeDocument/2006/relationships/customXml" Target="../ink/ink1509.xml"/><Relationship Id="rId214" Type="http://schemas.openxmlformats.org/officeDocument/2006/relationships/customXml" Target="../ink/ink1418.xml"/><Relationship Id="rId256" Type="http://schemas.openxmlformats.org/officeDocument/2006/relationships/customXml" Target="../ink/ink1439.xml"/><Relationship Id="rId298" Type="http://schemas.openxmlformats.org/officeDocument/2006/relationships/customXml" Target="../ink/ink1460.xml"/><Relationship Id="rId421" Type="http://schemas.openxmlformats.org/officeDocument/2006/relationships/image" Target="../media/image1524.png"/><Relationship Id="rId463" Type="http://schemas.openxmlformats.org/officeDocument/2006/relationships/image" Target="../media/image1545.png"/><Relationship Id="rId519" Type="http://schemas.openxmlformats.org/officeDocument/2006/relationships/image" Target="../media/image1573.png"/><Relationship Id="rId116" Type="http://schemas.openxmlformats.org/officeDocument/2006/relationships/customXml" Target="../ink/ink1369.xml"/><Relationship Id="rId158" Type="http://schemas.openxmlformats.org/officeDocument/2006/relationships/customXml" Target="../ink/ink1390.xml"/><Relationship Id="rId323" Type="http://schemas.openxmlformats.org/officeDocument/2006/relationships/image" Target="../media/image1475.png"/><Relationship Id="rId20" Type="http://schemas.openxmlformats.org/officeDocument/2006/relationships/customXml" Target="../ink/ink1321.xml"/><Relationship Id="rId62" Type="http://schemas.openxmlformats.org/officeDocument/2006/relationships/customXml" Target="../ink/ink1342.xml"/><Relationship Id="rId365" Type="http://schemas.openxmlformats.org/officeDocument/2006/relationships/image" Target="../media/image1496.png"/><Relationship Id="rId225" Type="http://schemas.openxmlformats.org/officeDocument/2006/relationships/image" Target="../media/image1427.png"/><Relationship Id="rId267" Type="http://schemas.openxmlformats.org/officeDocument/2006/relationships/image" Target="../media/image1448.png"/><Relationship Id="rId432" Type="http://schemas.openxmlformats.org/officeDocument/2006/relationships/customXml" Target="../ink/ink1527.xml"/><Relationship Id="rId474" Type="http://schemas.openxmlformats.org/officeDocument/2006/relationships/customXml" Target="../ink/ink1548.xml"/><Relationship Id="rId127" Type="http://schemas.openxmlformats.org/officeDocument/2006/relationships/image" Target="../media/image1378.png"/><Relationship Id="rId31" Type="http://schemas.openxmlformats.org/officeDocument/2006/relationships/image" Target="../media/image1330.png"/><Relationship Id="rId73" Type="http://schemas.openxmlformats.org/officeDocument/2006/relationships/image" Target="../media/image1351.png"/><Relationship Id="rId169" Type="http://schemas.openxmlformats.org/officeDocument/2006/relationships/image" Target="../media/image1399.png"/><Relationship Id="rId334" Type="http://schemas.openxmlformats.org/officeDocument/2006/relationships/customXml" Target="../ink/ink1478.xml"/><Relationship Id="rId376" Type="http://schemas.openxmlformats.org/officeDocument/2006/relationships/customXml" Target="../ink/ink1499.xml"/><Relationship Id="rId4" Type="http://schemas.openxmlformats.org/officeDocument/2006/relationships/customXml" Target="../ink/ink1313.xml"/><Relationship Id="rId180" Type="http://schemas.openxmlformats.org/officeDocument/2006/relationships/customXml" Target="../ink/ink1401.xml"/><Relationship Id="rId236" Type="http://schemas.openxmlformats.org/officeDocument/2006/relationships/customXml" Target="../ink/ink1429.xml"/><Relationship Id="rId278" Type="http://schemas.openxmlformats.org/officeDocument/2006/relationships/customXml" Target="../ink/ink1450.xml"/><Relationship Id="rId401" Type="http://schemas.openxmlformats.org/officeDocument/2006/relationships/image" Target="../media/image1514.png"/><Relationship Id="rId443" Type="http://schemas.openxmlformats.org/officeDocument/2006/relationships/image" Target="../media/image1535.png"/><Relationship Id="rId303" Type="http://schemas.openxmlformats.org/officeDocument/2006/relationships/image" Target="../media/image1466.png"/><Relationship Id="rId485" Type="http://schemas.openxmlformats.org/officeDocument/2006/relationships/image" Target="../media/image1556.png"/><Relationship Id="rId42" Type="http://schemas.openxmlformats.org/officeDocument/2006/relationships/customXml" Target="../ink/ink1332.xml"/><Relationship Id="rId84" Type="http://schemas.openxmlformats.org/officeDocument/2006/relationships/customXml" Target="../ink/ink1353.xml"/><Relationship Id="rId138" Type="http://schemas.openxmlformats.org/officeDocument/2006/relationships/customXml" Target="../ink/ink1380.xml"/><Relationship Id="rId345" Type="http://schemas.openxmlformats.org/officeDocument/2006/relationships/image" Target="../media/image1486.png"/><Relationship Id="rId387" Type="http://schemas.openxmlformats.org/officeDocument/2006/relationships/image" Target="../media/image1507.png"/><Relationship Id="rId510" Type="http://schemas.openxmlformats.org/officeDocument/2006/relationships/customXml" Target="../ink/ink1566.xml"/><Relationship Id="rId191" Type="http://schemas.openxmlformats.org/officeDocument/2006/relationships/image" Target="../media/image1410.png"/><Relationship Id="rId205" Type="http://schemas.openxmlformats.org/officeDocument/2006/relationships/image" Target="../media/image1417.png"/><Relationship Id="rId247" Type="http://schemas.openxmlformats.org/officeDocument/2006/relationships/image" Target="../media/image1438.png"/><Relationship Id="rId412" Type="http://schemas.openxmlformats.org/officeDocument/2006/relationships/customXml" Target="../ink/ink1517.xml"/><Relationship Id="rId107" Type="http://schemas.openxmlformats.org/officeDocument/2006/relationships/image" Target="../media/image1368.png"/><Relationship Id="rId289" Type="http://schemas.openxmlformats.org/officeDocument/2006/relationships/image" Target="../media/image1459.png"/><Relationship Id="rId454" Type="http://schemas.openxmlformats.org/officeDocument/2006/relationships/customXml" Target="../ink/ink1538.xml"/><Relationship Id="rId496" Type="http://schemas.openxmlformats.org/officeDocument/2006/relationships/customXml" Target="../ink/ink1559.xml"/><Relationship Id="rId11" Type="http://schemas.openxmlformats.org/officeDocument/2006/relationships/image" Target="../media/image1320.png"/><Relationship Id="rId53" Type="http://schemas.openxmlformats.org/officeDocument/2006/relationships/image" Target="../media/image1341.png"/><Relationship Id="rId149" Type="http://schemas.openxmlformats.org/officeDocument/2006/relationships/image" Target="../media/image1389.png"/><Relationship Id="rId314" Type="http://schemas.openxmlformats.org/officeDocument/2006/relationships/customXml" Target="../ink/ink1468.xml"/><Relationship Id="rId356" Type="http://schemas.openxmlformats.org/officeDocument/2006/relationships/customXml" Target="../ink/ink1489.xml"/><Relationship Id="rId398" Type="http://schemas.openxmlformats.org/officeDocument/2006/relationships/customXml" Target="../ink/ink1510.xml"/><Relationship Id="rId521" Type="http://schemas.openxmlformats.org/officeDocument/2006/relationships/customXml" Target="../ink/ink1572.xml"/><Relationship Id="rId95" Type="http://schemas.openxmlformats.org/officeDocument/2006/relationships/image" Target="../media/image1362.png"/><Relationship Id="rId160" Type="http://schemas.openxmlformats.org/officeDocument/2006/relationships/customXml" Target="../ink/ink1391.xml"/><Relationship Id="rId216" Type="http://schemas.openxmlformats.org/officeDocument/2006/relationships/customXml" Target="../ink/ink1419.xml"/><Relationship Id="rId423" Type="http://schemas.openxmlformats.org/officeDocument/2006/relationships/image" Target="../media/image1525.png"/><Relationship Id="rId258" Type="http://schemas.openxmlformats.org/officeDocument/2006/relationships/customXml" Target="../ink/ink1440.xml"/><Relationship Id="rId465" Type="http://schemas.openxmlformats.org/officeDocument/2006/relationships/image" Target="../media/image1546.png"/><Relationship Id="rId22" Type="http://schemas.openxmlformats.org/officeDocument/2006/relationships/customXml" Target="../ink/ink1322.xml"/><Relationship Id="rId64" Type="http://schemas.openxmlformats.org/officeDocument/2006/relationships/customXml" Target="../ink/ink1343.xml"/><Relationship Id="rId118" Type="http://schemas.openxmlformats.org/officeDocument/2006/relationships/customXml" Target="../ink/ink1370.xml"/><Relationship Id="rId325" Type="http://schemas.openxmlformats.org/officeDocument/2006/relationships/image" Target="../media/image1476.png"/><Relationship Id="rId367" Type="http://schemas.openxmlformats.org/officeDocument/2006/relationships/image" Target="../media/image1497.png"/><Relationship Id="rId171" Type="http://schemas.openxmlformats.org/officeDocument/2006/relationships/image" Target="../media/image1400.png"/><Relationship Id="rId227" Type="http://schemas.openxmlformats.org/officeDocument/2006/relationships/image" Target="../media/image1428.png"/><Relationship Id="rId269" Type="http://schemas.openxmlformats.org/officeDocument/2006/relationships/image" Target="../media/image1449.png"/><Relationship Id="rId434" Type="http://schemas.openxmlformats.org/officeDocument/2006/relationships/customXml" Target="../ink/ink1528.xml"/><Relationship Id="rId476" Type="http://schemas.openxmlformats.org/officeDocument/2006/relationships/customXml" Target="../ink/ink1549.xml"/><Relationship Id="rId33" Type="http://schemas.openxmlformats.org/officeDocument/2006/relationships/image" Target="../media/image1331.png"/><Relationship Id="rId129" Type="http://schemas.openxmlformats.org/officeDocument/2006/relationships/image" Target="../media/image1379.png"/><Relationship Id="rId280" Type="http://schemas.openxmlformats.org/officeDocument/2006/relationships/customXml" Target="../ink/ink1451.xml"/><Relationship Id="rId336" Type="http://schemas.openxmlformats.org/officeDocument/2006/relationships/customXml" Target="../ink/ink1479.xml"/><Relationship Id="rId501" Type="http://schemas.openxmlformats.org/officeDocument/2006/relationships/image" Target="../media/image1564.png"/><Relationship Id="rId75" Type="http://schemas.openxmlformats.org/officeDocument/2006/relationships/image" Target="../media/image1352.png"/><Relationship Id="rId140" Type="http://schemas.openxmlformats.org/officeDocument/2006/relationships/customXml" Target="../ink/ink1381.xml"/><Relationship Id="rId182" Type="http://schemas.openxmlformats.org/officeDocument/2006/relationships/customXml" Target="../ink/ink1402.xml"/><Relationship Id="rId378" Type="http://schemas.openxmlformats.org/officeDocument/2006/relationships/customXml" Target="../ink/ink1500.xml"/><Relationship Id="rId403" Type="http://schemas.openxmlformats.org/officeDocument/2006/relationships/image" Target="../media/image1515.png"/><Relationship Id="rId6" Type="http://schemas.openxmlformats.org/officeDocument/2006/relationships/customXml" Target="../ink/ink1314.xml"/><Relationship Id="rId238" Type="http://schemas.openxmlformats.org/officeDocument/2006/relationships/customXml" Target="../ink/ink1430.xml"/><Relationship Id="rId445" Type="http://schemas.openxmlformats.org/officeDocument/2006/relationships/image" Target="../media/image1536.png"/><Relationship Id="rId487" Type="http://schemas.openxmlformats.org/officeDocument/2006/relationships/image" Target="../media/image1557.png"/><Relationship Id="rId291" Type="http://schemas.openxmlformats.org/officeDocument/2006/relationships/image" Target="../media/image1460.png"/><Relationship Id="rId305" Type="http://schemas.openxmlformats.org/officeDocument/2006/relationships/image" Target="../media/image1467.png"/><Relationship Id="rId347" Type="http://schemas.openxmlformats.org/officeDocument/2006/relationships/image" Target="../media/image1487.png"/><Relationship Id="rId512" Type="http://schemas.openxmlformats.org/officeDocument/2006/relationships/customXml" Target="../ink/ink1567.xml"/><Relationship Id="rId44" Type="http://schemas.openxmlformats.org/officeDocument/2006/relationships/customXml" Target="../ink/ink1333.xml"/><Relationship Id="rId86" Type="http://schemas.openxmlformats.org/officeDocument/2006/relationships/customXml" Target="../ink/ink1354.xml"/><Relationship Id="rId151" Type="http://schemas.openxmlformats.org/officeDocument/2006/relationships/image" Target="../media/image1390.png"/><Relationship Id="rId389" Type="http://schemas.openxmlformats.org/officeDocument/2006/relationships/image" Target="../media/image1508.png"/><Relationship Id="rId193" Type="http://schemas.openxmlformats.org/officeDocument/2006/relationships/image" Target="../media/image1411.png"/><Relationship Id="rId207" Type="http://schemas.openxmlformats.org/officeDocument/2006/relationships/image" Target="../media/image1418.png"/><Relationship Id="rId249" Type="http://schemas.openxmlformats.org/officeDocument/2006/relationships/image" Target="../media/image1439.png"/><Relationship Id="rId414" Type="http://schemas.openxmlformats.org/officeDocument/2006/relationships/customXml" Target="../ink/ink1518.xml"/><Relationship Id="rId456" Type="http://schemas.openxmlformats.org/officeDocument/2006/relationships/customXml" Target="../ink/ink1539.xml"/><Relationship Id="rId498" Type="http://schemas.openxmlformats.org/officeDocument/2006/relationships/customXml" Target="../ink/ink1560.xml"/><Relationship Id="rId13" Type="http://schemas.openxmlformats.org/officeDocument/2006/relationships/image" Target="../media/image1321.png"/><Relationship Id="rId109" Type="http://schemas.openxmlformats.org/officeDocument/2006/relationships/image" Target="../media/image1369.png"/><Relationship Id="rId260" Type="http://schemas.openxmlformats.org/officeDocument/2006/relationships/customXml" Target="../ink/ink1441.xml"/><Relationship Id="rId316" Type="http://schemas.openxmlformats.org/officeDocument/2006/relationships/customXml" Target="../ink/ink1469.xml"/><Relationship Id="rId55" Type="http://schemas.openxmlformats.org/officeDocument/2006/relationships/image" Target="../media/image1342.png"/><Relationship Id="rId97" Type="http://schemas.openxmlformats.org/officeDocument/2006/relationships/image" Target="../media/image1363.png"/><Relationship Id="rId120" Type="http://schemas.openxmlformats.org/officeDocument/2006/relationships/customXml" Target="../ink/ink1371.xml"/><Relationship Id="rId358" Type="http://schemas.openxmlformats.org/officeDocument/2006/relationships/customXml" Target="../ink/ink1490.xml"/><Relationship Id="rId162" Type="http://schemas.openxmlformats.org/officeDocument/2006/relationships/customXml" Target="../ink/ink1392.xml"/><Relationship Id="rId218" Type="http://schemas.openxmlformats.org/officeDocument/2006/relationships/customXml" Target="../ink/ink1420.xml"/><Relationship Id="rId425" Type="http://schemas.openxmlformats.org/officeDocument/2006/relationships/image" Target="../media/image1526.png"/><Relationship Id="rId467" Type="http://schemas.openxmlformats.org/officeDocument/2006/relationships/image" Target="../media/image1547.png"/><Relationship Id="rId271" Type="http://schemas.openxmlformats.org/officeDocument/2006/relationships/image" Target="../media/image1450.png"/><Relationship Id="rId24" Type="http://schemas.openxmlformats.org/officeDocument/2006/relationships/customXml" Target="../ink/ink1323.xml"/><Relationship Id="rId66" Type="http://schemas.openxmlformats.org/officeDocument/2006/relationships/customXml" Target="../ink/ink1344.xml"/><Relationship Id="rId131" Type="http://schemas.openxmlformats.org/officeDocument/2006/relationships/image" Target="../media/image1380.png"/><Relationship Id="rId327" Type="http://schemas.openxmlformats.org/officeDocument/2006/relationships/image" Target="../media/image1477.png"/><Relationship Id="rId369" Type="http://schemas.openxmlformats.org/officeDocument/2006/relationships/image" Target="../media/image1498.png"/><Relationship Id="rId173" Type="http://schemas.openxmlformats.org/officeDocument/2006/relationships/image" Target="../media/image1401.png"/><Relationship Id="rId229" Type="http://schemas.openxmlformats.org/officeDocument/2006/relationships/image" Target="../media/image1429.png"/><Relationship Id="rId380" Type="http://schemas.openxmlformats.org/officeDocument/2006/relationships/customXml" Target="../ink/ink1501.xml"/><Relationship Id="rId436" Type="http://schemas.openxmlformats.org/officeDocument/2006/relationships/customXml" Target="../ink/ink1529.xml"/><Relationship Id="rId240" Type="http://schemas.openxmlformats.org/officeDocument/2006/relationships/customXml" Target="../ink/ink1431.xml"/><Relationship Id="rId478" Type="http://schemas.openxmlformats.org/officeDocument/2006/relationships/customXml" Target="../ink/ink1550.xml"/><Relationship Id="rId35" Type="http://schemas.openxmlformats.org/officeDocument/2006/relationships/image" Target="../media/image1332.png"/><Relationship Id="rId77" Type="http://schemas.openxmlformats.org/officeDocument/2006/relationships/image" Target="../media/image1353.png"/><Relationship Id="rId100" Type="http://schemas.openxmlformats.org/officeDocument/2006/relationships/customXml" Target="../ink/ink1361.xml"/><Relationship Id="rId282" Type="http://schemas.openxmlformats.org/officeDocument/2006/relationships/customXml" Target="../ink/ink1452.xml"/><Relationship Id="rId338" Type="http://schemas.openxmlformats.org/officeDocument/2006/relationships/customXml" Target="../ink/ink1480.xml"/><Relationship Id="rId503" Type="http://schemas.openxmlformats.org/officeDocument/2006/relationships/image" Target="../media/image1565.png"/><Relationship Id="rId8" Type="http://schemas.openxmlformats.org/officeDocument/2006/relationships/customXml" Target="../ink/ink1315.xml"/><Relationship Id="rId142" Type="http://schemas.openxmlformats.org/officeDocument/2006/relationships/customXml" Target="../ink/ink1382.xml"/><Relationship Id="rId184" Type="http://schemas.openxmlformats.org/officeDocument/2006/relationships/customXml" Target="../ink/ink1403.xml"/><Relationship Id="rId391" Type="http://schemas.openxmlformats.org/officeDocument/2006/relationships/image" Target="../media/image1509.png"/><Relationship Id="rId405" Type="http://schemas.openxmlformats.org/officeDocument/2006/relationships/image" Target="../media/image1516.png"/><Relationship Id="rId447" Type="http://schemas.openxmlformats.org/officeDocument/2006/relationships/image" Target="../media/image1537.png"/><Relationship Id="rId251" Type="http://schemas.openxmlformats.org/officeDocument/2006/relationships/image" Target="../media/image1440.png"/><Relationship Id="rId489" Type="http://schemas.openxmlformats.org/officeDocument/2006/relationships/image" Target="../media/image1558.png"/><Relationship Id="rId46" Type="http://schemas.openxmlformats.org/officeDocument/2006/relationships/customXml" Target="../ink/ink1334.xml"/><Relationship Id="rId293" Type="http://schemas.openxmlformats.org/officeDocument/2006/relationships/image" Target="../media/image1461.png"/><Relationship Id="rId307" Type="http://schemas.openxmlformats.org/officeDocument/2006/relationships/image" Target="../media/image1468.png"/><Relationship Id="rId349" Type="http://schemas.openxmlformats.org/officeDocument/2006/relationships/image" Target="../media/image1488.png"/><Relationship Id="rId514" Type="http://schemas.openxmlformats.org/officeDocument/2006/relationships/customXml" Target="../ink/ink1568.xml"/><Relationship Id="rId88" Type="http://schemas.openxmlformats.org/officeDocument/2006/relationships/customXml" Target="../ink/ink1355.xml"/><Relationship Id="rId111" Type="http://schemas.openxmlformats.org/officeDocument/2006/relationships/image" Target="../media/image1370.png"/><Relationship Id="rId153" Type="http://schemas.openxmlformats.org/officeDocument/2006/relationships/image" Target="../media/image1391.png"/><Relationship Id="rId195" Type="http://schemas.openxmlformats.org/officeDocument/2006/relationships/image" Target="../media/image1412.png"/><Relationship Id="rId209" Type="http://schemas.openxmlformats.org/officeDocument/2006/relationships/image" Target="../media/image1419.png"/><Relationship Id="rId360" Type="http://schemas.openxmlformats.org/officeDocument/2006/relationships/customXml" Target="../ink/ink1491.xml"/><Relationship Id="rId416" Type="http://schemas.openxmlformats.org/officeDocument/2006/relationships/customXml" Target="../ink/ink1519.xml"/><Relationship Id="rId220" Type="http://schemas.openxmlformats.org/officeDocument/2006/relationships/customXml" Target="../ink/ink1421.xml"/><Relationship Id="rId458" Type="http://schemas.openxmlformats.org/officeDocument/2006/relationships/customXml" Target="../ink/ink1540.xml"/><Relationship Id="rId15" Type="http://schemas.openxmlformats.org/officeDocument/2006/relationships/image" Target="../media/image1322.png"/><Relationship Id="rId57" Type="http://schemas.openxmlformats.org/officeDocument/2006/relationships/image" Target="../media/image1343.png"/><Relationship Id="rId262" Type="http://schemas.openxmlformats.org/officeDocument/2006/relationships/customXml" Target="../ink/ink1442.xml"/><Relationship Id="rId318" Type="http://schemas.openxmlformats.org/officeDocument/2006/relationships/customXml" Target="../ink/ink1470.xml"/><Relationship Id="rId99" Type="http://schemas.openxmlformats.org/officeDocument/2006/relationships/image" Target="../media/image1364.png"/><Relationship Id="rId122" Type="http://schemas.openxmlformats.org/officeDocument/2006/relationships/customXml" Target="../ink/ink1372.xml"/><Relationship Id="rId164" Type="http://schemas.openxmlformats.org/officeDocument/2006/relationships/customXml" Target="../ink/ink1393.xml"/><Relationship Id="rId371" Type="http://schemas.openxmlformats.org/officeDocument/2006/relationships/image" Target="../media/image1499.png"/><Relationship Id="rId427" Type="http://schemas.openxmlformats.org/officeDocument/2006/relationships/image" Target="../media/image1527.png"/><Relationship Id="rId469" Type="http://schemas.openxmlformats.org/officeDocument/2006/relationships/image" Target="../media/image1548.png"/><Relationship Id="rId26" Type="http://schemas.openxmlformats.org/officeDocument/2006/relationships/customXml" Target="../ink/ink1324.xml"/><Relationship Id="rId231" Type="http://schemas.openxmlformats.org/officeDocument/2006/relationships/image" Target="../media/image1430.png"/><Relationship Id="rId273" Type="http://schemas.openxmlformats.org/officeDocument/2006/relationships/image" Target="../media/image1451.png"/><Relationship Id="rId329" Type="http://schemas.openxmlformats.org/officeDocument/2006/relationships/image" Target="../media/image1478.png"/><Relationship Id="rId480" Type="http://schemas.openxmlformats.org/officeDocument/2006/relationships/customXml" Target="../ink/ink1551.xml"/><Relationship Id="rId68" Type="http://schemas.openxmlformats.org/officeDocument/2006/relationships/customXml" Target="../ink/ink1345.xml"/><Relationship Id="rId133" Type="http://schemas.openxmlformats.org/officeDocument/2006/relationships/image" Target="../media/image1381.png"/><Relationship Id="rId175" Type="http://schemas.openxmlformats.org/officeDocument/2006/relationships/image" Target="../media/image1402.png"/><Relationship Id="rId340" Type="http://schemas.openxmlformats.org/officeDocument/2006/relationships/customXml" Target="../ink/ink1481.xml"/><Relationship Id="rId200" Type="http://schemas.openxmlformats.org/officeDocument/2006/relationships/customXml" Target="../ink/ink1411.xml"/><Relationship Id="rId382" Type="http://schemas.openxmlformats.org/officeDocument/2006/relationships/customXml" Target="../ink/ink1502.xml"/><Relationship Id="rId438" Type="http://schemas.openxmlformats.org/officeDocument/2006/relationships/customXml" Target="../ink/ink1530.xml"/><Relationship Id="rId242" Type="http://schemas.openxmlformats.org/officeDocument/2006/relationships/customXml" Target="../ink/ink1432.xml"/><Relationship Id="rId284" Type="http://schemas.openxmlformats.org/officeDocument/2006/relationships/customXml" Target="../ink/ink1453.xml"/><Relationship Id="rId491" Type="http://schemas.openxmlformats.org/officeDocument/2006/relationships/image" Target="../media/image1559.png"/><Relationship Id="rId505" Type="http://schemas.openxmlformats.org/officeDocument/2006/relationships/image" Target="../media/image1566.png"/><Relationship Id="rId37" Type="http://schemas.openxmlformats.org/officeDocument/2006/relationships/image" Target="../media/image1333.png"/><Relationship Id="rId79" Type="http://schemas.openxmlformats.org/officeDocument/2006/relationships/image" Target="../media/image1354.png"/><Relationship Id="rId102" Type="http://schemas.openxmlformats.org/officeDocument/2006/relationships/customXml" Target="../ink/ink1362.xml"/><Relationship Id="rId144" Type="http://schemas.openxmlformats.org/officeDocument/2006/relationships/customXml" Target="../ink/ink1383.xml"/><Relationship Id="rId90" Type="http://schemas.openxmlformats.org/officeDocument/2006/relationships/customXml" Target="../ink/ink1356.xml"/><Relationship Id="rId186" Type="http://schemas.openxmlformats.org/officeDocument/2006/relationships/customXml" Target="../ink/ink1404.xml"/><Relationship Id="rId351" Type="http://schemas.openxmlformats.org/officeDocument/2006/relationships/image" Target="../media/image1489.png"/><Relationship Id="rId393" Type="http://schemas.openxmlformats.org/officeDocument/2006/relationships/image" Target="../media/image1510.png"/><Relationship Id="rId407" Type="http://schemas.openxmlformats.org/officeDocument/2006/relationships/image" Target="../media/image1517.png"/><Relationship Id="rId449" Type="http://schemas.openxmlformats.org/officeDocument/2006/relationships/image" Target="../media/image1538.png"/><Relationship Id="rId211" Type="http://schemas.openxmlformats.org/officeDocument/2006/relationships/image" Target="../media/image1420.png"/><Relationship Id="rId253" Type="http://schemas.openxmlformats.org/officeDocument/2006/relationships/image" Target="../media/image1441.png"/><Relationship Id="rId295" Type="http://schemas.openxmlformats.org/officeDocument/2006/relationships/image" Target="../media/image1462.png"/><Relationship Id="rId309" Type="http://schemas.openxmlformats.org/officeDocument/2006/relationships/image" Target="../media/image728.png"/><Relationship Id="rId460" Type="http://schemas.openxmlformats.org/officeDocument/2006/relationships/customXml" Target="../ink/ink1541.xml"/><Relationship Id="rId516" Type="http://schemas.openxmlformats.org/officeDocument/2006/relationships/customXml" Target="../ink/ink1569.xml"/><Relationship Id="rId48" Type="http://schemas.openxmlformats.org/officeDocument/2006/relationships/customXml" Target="../ink/ink1335.xml"/><Relationship Id="rId113" Type="http://schemas.openxmlformats.org/officeDocument/2006/relationships/image" Target="../media/image1371.png"/><Relationship Id="rId320" Type="http://schemas.openxmlformats.org/officeDocument/2006/relationships/customXml" Target="../ink/ink1471.xml"/><Relationship Id="rId155" Type="http://schemas.openxmlformats.org/officeDocument/2006/relationships/image" Target="../media/image1392.png"/><Relationship Id="rId197" Type="http://schemas.openxmlformats.org/officeDocument/2006/relationships/image" Target="../media/image1413.png"/><Relationship Id="rId362" Type="http://schemas.openxmlformats.org/officeDocument/2006/relationships/customXml" Target="../ink/ink1492.xml"/><Relationship Id="rId418" Type="http://schemas.openxmlformats.org/officeDocument/2006/relationships/customXml" Target="../ink/ink1520.xml"/><Relationship Id="rId222" Type="http://schemas.openxmlformats.org/officeDocument/2006/relationships/customXml" Target="../ink/ink1422.xml"/><Relationship Id="rId264" Type="http://schemas.openxmlformats.org/officeDocument/2006/relationships/customXml" Target="../ink/ink1443.xml"/><Relationship Id="rId471" Type="http://schemas.openxmlformats.org/officeDocument/2006/relationships/image" Target="../media/image1549.png"/><Relationship Id="rId17" Type="http://schemas.openxmlformats.org/officeDocument/2006/relationships/image" Target="../media/image1323.png"/><Relationship Id="rId59" Type="http://schemas.openxmlformats.org/officeDocument/2006/relationships/image" Target="../media/image1344.png"/><Relationship Id="rId124" Type="http://schemas.openxmlformats.org/officeDocument/2006/relationships/customXml" Target="../ink/ink1373.xml"/><Relationship Id="rId70" Type="http://schemas.openxmlformats.org/officeDocument/2006/relationships/customXml" Target="../ink/ink1346.xml"/><Relationship Id="rId166" Type="http://schemas.openxmlformats.org/officeDocument/2006/relationships/customXml" Target="../ink/ink1394.xml"/><Relationship Id="rId331" Type="http://schemas.openxmlformats.org/officeDocument/2006/relationships/image" Target="../media/image1479.png"/><Relationship Id="rId373" Type="http://schemas.openxmlformats.org/officeDocument/2006/relationships/image" Target="../media/image1500.png"/><Relationship Id="rId429" Type="http://schemas.openxmlformats.org/officeDocument/2006/relationships/image" Target="../media/image1528.png"/><Relationship Id="rId1" Type="http://schemas.openxmlformats.org/officeDocument/2006/relationships/slideLayout" Target="../slideLayouts/slideLayout18.xml"/><Relationship Id="rId233" Type="http://schemas.openxmlformats.org/officeDocument/2006/relationships/image" Target="../media/image1431.png"/><Relationship Id="rId440" Type="http://schemas.openxmlformats.org/officeDocument/2006/relationships/customXml" Target="../ink/ink1531.xml"/><Relationship Id="rId28" Type="http://schemas.openxmlformats.org/officeDocument/2006/relationships/customXml" Target="../ink/ink1325.xml"/><Relationship Id="rId275" Type="http://schemas.openxmlformats.org/officeDocument/2006/relationships/image" Target="../media/image1452.png"/><Relationship Id="rId300" Type="http://schemas.openxmlformats.org/officeDocument/2006/relationships/customXml" Target="../ink/ink1461.xml"/><Relationship Id="rId482" Type="http://schemas.openxmlformats.org/officeDocument/2006/relationships/customXml" Target="../ink/ink1552.xml"/><Relationship Id="rId81" Type="http://schemas.openxmlformats.org/officeDocument/2006/relationships/image" Target="../media/image1355.png"/><Relationship Id="rId135" Type="http://schemas.openxmlformats.org/officeDocument/2006/relationships/image" Target="../media/image1382.png"/><Relationship Id="rId177" Type="http://schemas.openxmlformats.org/officeDocument/2006/relationships/image" Target="../media/image1403.png"/><Relationship Id="rId342" Type="http://schemas.openxmlformats.org/officeDocument/2006/relationships/customXml" Target="../ink/ink1482.xml"/><Relationship Id="rId384" Type="http://schemas.openxmlformats.org/officeDocument/2006/relationships/customXml" Target="../ink/ink1503.xml"/><Relationship Id="rId202" Type="http://schemas.openxmlformats.org/officeDocument/2006/relationships/customXml" Target="../ink/ink1412.xml"/><Relationship Id="rId244" Type="http://schemas.openxmlformats.org/officeDocument/2006/relationships/customXml" Target="../ink/ink1433.xml"/><Relationship Id="rId39" Type="http://schemas.openxmlformats.org/officeDocument/2006/relationships/image" Target="../media/image1334.png"/><Relationship Id="rId286" Type="http://schemas.openxmlformats.org/officeDocument/2006/relationships/customXml" Target="../ink/ink1454.xml"/><Relationship Id="rId451" Type="http://schemas.openxmlformats.org/officeDocument/2006/relationships/image" Target="../media/image1539.png"/><Relationship Id="rId493" Type="http://schemas.openxmlformats.org/officeDocument/2006/relationships/image" Target="../media/image1560.png"/><Relationship Id="rId507" Type="http://schemas.openxmlformats.org/officeDocument/2006/relationships/image" Target="../media/image1567.png"/><Relationship Id="rId50" Type="http://schemas.openxmlformats.org/officeDocument/2006/relationships/customXml" Target="../ink/ink1336.xml"/><Relationship Id="rId104" Type="http://schemas.openxmlformats.org/officeDocument/2006/relationships/customXml" Target="../ink/ink1363.xml"/><Relationship Id="rId146" Type="http://schemas.openxmlformats.org/officeDocument/2006/relationships/customXml" Target="../ink/ink1384.xml"/><Relationship Id="rId188" Type="http://schemas.openxmlformats.org/officeDocument/2006/relationships/customXml" Target="../ink/ink1405.xml"/><Relationship Id="rId311" Type="http://schemas.openxmlformats.org/officeDocument/2006/relationships/image" Target="../media/image1469.png"/><Relationship Id="rId353" Type="http://schemas.openxmlformats.org/officeDocument/2006/relationships/image" Target="../media/image1490.png"/><Relationship Id="rId395" Type="http://schemas.openxmlformats.org/officeDocument/2006/relationships/image" Target="../media/image1511.png"/><Relationship Id="rId409" Type="http://schemas.openxmlformats.org/officeDocument/2006/relationships/image" Target="../media/image1518.png"/><Relationship Id="rId92" Type="http://schemas.openxmlformats.org/officeDocument/2006/relationships/customXml" Target="../ink/ink1357.xml"/><Relationship Id="rId213" Type="http://schemas.openxmlformats.org/officeDocument/2006/relationships/image" Target="../media/image1421.png"/><Relationship Id="rId420" Type="http://schemas.openxmlformats.org/officeDocument/2006/relationships/customXml" Target="../ink/ink1521.xml"/><Relationship Id="rId255" Type="http://schemas.openxmlformats.org/officeDocument/2006/relationships/image" Target="../media/image1442.png"/><Relationship Id="rId297" Type="http://schemas.openxmlformats.org/officeDocument/2006/relationships/image" Target="../media/image1463.png"/><Relationship Id="rId462" Type="http://schemas.openxmlformats.org/officeDocument/2006/relationships/customXml" Target="../ink/ink1542.xml"/><Relationship Id="rId518" Type="http://schemas.openxmlformats.org/officeDocument/2006/relationships/customXml" Target="../ink/ink1570.xml"/><Relationship Id="rId115" Type="http://schemas.openxmlformats.org/officeDocument/2006/relationships/image" Target="../media/image1372.png"/><Relationship Id="rId157" Type="http://schemas.openxmlformats.org/officeDocument/2006/relationships/image" Target="../media/image1393.png"/><Relationship Id="rId322" Type="http://schemas.openxmlformats.org/officeDocument/2006/relationships/customXml" Target="../ink/ink1472.xml"/><Relationship Id="rId364" Type="http://schemas.openxmlformats.org/officeDocument/2006/relationships/customXml" Target="../ink/ink1493.xml"/><Relationship Id="rId61" Type="http://schemas.openxmlformats.org/officeDocument/2006/relationships/image" Target="../media/image1345.png"/><Relationship Id="rId199" Type="http://schemas.openxmlformats.org/officeDocument/2006/relationships/image" Target="../media/image1414.png"/><Relationship Id="rId19" Type="http://schemas.openxmlformats.org/officeDocument/2006/relationships/image" Target="../media/image1324.png"/><Relationship Id="rId224" Type="http://schemas.openxmlformats.org/officeDocument/2006/relationships/customXml" Target="../ink/ink1423.xml"/><Relationship Id="rId266" Type="http://schemas.openxmlformats.org/officeDocument/2006/relationships/customXml" Target="../ink/ink1444.xml"/><Relationship Id="rId431" Type="http://schemas.openxmlformats.org/officeDocument/2006/relationships/image" Target="../media/image1529.png"/><Relationship Id="rId473" Type="http://schemas.openxmlformats.org/officeDocument/2006/relationships/image" Target="../media/image1550.png"/><Relationship Id="rId30" Type="http://schemas.openxmlformats.org/officeDocument/2006/relationships/customXml" Target="../ink/ink1326.xml"/><Relationship Id="rId126" Type="http://schemas.openxmlformats.org/officeDocument/2006/relationships/customXml" Target="../ink/ink1374.xml"/><Relationship Id="rId168" Type="http://schemas.openxmlformats.org/officeDocument/2006/relationships/customXml" Target="../ink/ink1395.xml"/><Relationship Id="rId333" Type="http://schemas.openxmlformats.org/officeDocument/2006/relationships/image" Target="../media/image1480.png"/><Relationship Id="rId72" Type="http://schemas.openxmlformats.org/officeDocument/2006/relationships/customXml" Target="../ink/ink1347.xml"/><Relationship Id="rId375" Type="http://schemas.openxmlformats.org/officeDocument/2006/relationships/image" Target="../media/image1501.png"/><Relationship Id="rId3" Type="http://schemas.openxmlformats.org/officeDocument/2006/relationships/image" Target="../media/image1316.png"/><Relationship Id="rId235" Type="http://schemas.openxmlformats.org/officeDocument/2006/relationships/image" Target="../media/image1432.png"/><Relationship Id="rId277" Type="http://schemas.openxmlformats.org/officeDocument/2006/relationships/image" Target="../media/image1453.png"/><Relationship Id="rId400" Type="http://schemas.openxmlformats.org/officeDocument/2006/relationships/customXml" Target="../ink/ink1511.xml"/><Relationship Id="rId442" Type="http://schemas.openxmlformats.org/officeDocument/2006/relationships/customXml" Target="../ink/ink1532.xml"/><Relationship Id="rId484" Type="http://schemas.openxmlformats.org/officeDocument/2006/relationships/customXml" Target="../ink/ink1553.xml"/><Relationship Id="rId137" Type="http://schemas.openxmlformats.org/officeDocument/2006/relationships/image" Target="../media/image1383.png"/><Relationship Id="rId302" Type="http://schemas.openxmlformats.org/officeDocument/2006/relationships/customXml" Target="../ink/ink1462.xml"/><Relationship Id="rId344" Type="http://schemas.openxmlformats.org/officeDocument/2006/relationships/customXml" Target="../ink/ink1483.xml"/><Relationship Id="rId41" Type="http://schemas.openxmlformats.org/officeDocument/2006/relationships/image" Target="../media/image1335.png"/><Relationship Id="rId83" Type="http://schemas.openxmlformats.org/officeDocument/2006/relationships/image" Target="../media/image1356.png"/><Relationship Id="rId179" Type="http://schemas.openxmlformats.org/officeDocument/2006/relationships/image" Target="../media/image1404.png"/><Relationship Id="rId386" Type="http://schemas.openxmlformats.org/officeDocument/2006/relationships/customXml" Target="../ink/ink1504.xml"/><Relationship Id="rId190" Type="http://schemas.openxmlformats.org/officeDocument/2006/relationships/customXml" Target="../ink/ink1406.xml"/><Relationship Id="rId204" Type="http://schemas.openxmlformats.org/officeDocument/2006/relationships/customXml" Target="../ink/ink1413.xml"/><Relationship Id="rId246" Type="http://schemas.openxmlformats.org/officeDocument/2006/relationships/customXml" Target="../ink/ink1434.xml"/><Relationship Id="rId288" Type="http://schemas.openxmlformats.org/officeDocument/2006/relationships/customXml" Target="../ink/ink1455.xml"/><Relationship Id="rId411" Type="http://schemas.openxmlformats.org/officeDocument/2006/relationships/image" Target="../media/image1519.png"/><Relationship Id="rId453" Type="http://schemas.openxmlformats.org/officeDocument/2006/relationships/image" Target="../media/image1540.png"/><Relationship Id="rId509" Type="http://schemas.openxmlformats.org/officeDocument/2006/relationships/image" Target="../media/image1568.png"/><Relationship Id="rId106" Type="http://schemas.openxmlformats.org/officeDocument/2006/relationships/customXml" Target="../ink/ink1364.xml"/><Relationship Id="rId313" Type="http://schemas.openxmlformats.org/officeDocument/2006/relationships/image" Target="../media/image1470.png"/><Relationship Id="rId495" Type="http://schemas.openxmlformats.org/officeDocument/2006/relationships/image" Target="../media/image1561.png"/><Relationship Id="rId10" Type="http://schemas.openxmlformats.org/officeDocument/2006/relationships/customXml" Target="../ink/ink1316.xml"/><Relationship Id="rId52" Type="http://schemas.openxmlformats.org/officeDocument/2006/relationships/customXml" Target="../ink/ink1337.xml"/><Relationship Id="rId94" Type="http://schemas.openxmlformats.org/officeDocument/2006/relationships/customXml" Target="../ink/ink1358.xml"/><Relationship Id="rId148" Type="http://schemas.openxmlformats.org/officeDocument/2006/relationships/customXml" Target="../ink/ink1385.xml"/><Relationship Id="rId355" Type="http://schemas.openxmlformats.org/officeDocument/2006/relationships/image" Target="../media/image1491.png"/><Relationship Id="rId397" Type="http://schemas.openxmlformats.org/officeDocument/2006/relationships/image" Target="../media/image1512.png"/><Relationship Id="rId520" Type="http://schemas.openxmlformats.org/officeDocument/2006/relationships/customXml" Target="../ink/ink1571.xml"/><Relationship Id="rId215" Type="http://schemas.openxmlformats.org/officeDocument/2006/relationships/image" Target="../media/image1422.png"/><Relationship Id="rId257" Type="http://schemas.openxmlformats.org/officeDocument/2006/relationships/image" Target="../media/image1443.png"/><Relationship Id="rId422" Type="http://schemas.openxmlformats.org/officeDocument/2006/relationships/customXml" Target="../ink/ink1522.xml"/><Relationship Id="rId464" Type="http://schemas.openxmlformats.org/officeDocument/2006/relationships/customXml" Target="../ink/ink1543.xml"/><Relationship Id="rId299" Type="http://schemas.openxmlformats.org/officeDocument/2006/relationships/image" Target="../media/image1464.png"/><Relationship Id="rId63" Type="http://schemas.openxmlformats.org/officeDocument/2006/relationships/image" Target="../media/image1346.png"/><Relationship Id="rId159" Type="http://schemas.openxmlformats.org/officeDocument/2006/relationships/image" Target="../media/image1394.png"/><Relationship Id="rId366" Type="http://schemas.openxmlformats.org/officeDocument/2006/relationships/customXml" Target="../ink/ink1494.xml"/><Relationship Id="rId226" Type="http://schemas.openxmlformats.org/officeDocument/2006/relationships/customXml" Target="../ink/ink1424.xml"/><Relationship Id="rId433" Type="http://schemas.openxmlformats.org/officeDocument/2006/relationships/image" Target="../media/image1530.png"/></Relationships>
</file>

<file path=ppt/slides/_rels/slide15.xml.rels><?xml version="1.0" encoding="UTF-8" standalone="yes"?>
<Relationships xmlns="http://schemas.openxmlformats.org/package/2006/relationships"><Relationship Id="rId117" Type="http://schemas.openxmlformats.org/officeDocument/2006/relationships/image" Target="../media/image1631.png"/><Relationship Id="rId299" Type="http://schemas.openxmlformats.org/officeDocument/2006/relationships/customXml" Target="../ink/ink1722.xml"/><Relationship Id="rId21" Type="http://schemas.openxmlformats.org/officeDocument/2006/relationships/image" Target="../media/image1583.png"/><Relationship Id="rId63" Type="http://schemas.openxmlformats.org/officeDocument/2006/relationships/image" Target="../media/image1604.png"/><Relationship Id="rId159" Type="http://schemas.openxmlformats.org/officeDocument/2006/relationships/image" Target="../media/image1652.png"/><Relationship Id="rId324" Type="http://schemas.openxmlformats.org/officeDocument/2006/relationships/image" Target="../media/image1733.png"/><Relationship Id="rId366" Type="http://schemas.openxmlformats.org/officeDocument/2006/relationships/image" Target="../media/image1754.png"/><Relationship Id="rId170" Type="http://schemas.openxmlformats.org/officeDocument/2006/relationships/customXml" Target="../ink/ink1657.xml"/><Relationship Id="rId226" Type="http://schemas.openxmlformats.org/officeDocument/2006/relationships/customXml" Target="../ink/ink1685.xml"/><Relationship Id="rId268" Type="http://schemas.openxmlformats.org/officeDocument/2006/relationships/image" Target="../media/image1706.png"/><Relationship Id="rId32" Type="http://schemas.openxmlformats.org/officeDocument/2006/relationships/customXml" Target="../ink/ink1588.xml"/><Relationship Id="rId74" Type="http://schemas.openxmlformats.org/officeDocument/2006/relationships/customXml" Target="../ink/ink1609.xml"/><Relationship Id="rId128" Type="http://schemas.openxmlformats.org/officeDocument/2006/relationships/customXml" Target="../ink/ink1636.xml"/><Relationship Id="rId335" Type="http://schemas.openxmlformats.org/officeDocument/2006/relationships/customXml" Target="../ink/ink1740.xml"/><Relationship Id="rId377" Type="http://schemas.openxmlformats.org/officeDocument/2006/relationships/customXml" Target="../ink/ink1761.xml"/><Relationship Id="rId5" Type="http://schemas.openxmlformats.org/officeDocument/2006/relationships/image" Target="../media/image1575.png"/><Relationship Id="rId181" Type="http://schemas.openxmlformats.org/officeDocument/2006/relationships/image" Target="../media/image1663.png"/><Relationship Id="rId237" Type="http://schemas.openxmlformats.org/officeDocument/2006/relationships/image" Target="../media/image1691.png"/><Relationship Id="rId402" Type="http://schemas.openxmlformats.org/officeDocument/2006/relationships/image" Target="../media/image1772.png"/><Relationship Id="rId279" Type="http://schemas.openxmlformats.org/officeDocument/2006/relationships/customXml" Target="../ink/ink1712.xml"/><Relationship Id="rId43" Type="http://schemas.openxmlformats.org/officeDocument/2006/relationships/image" Target="../media/image1594.png"/><Relationship Id="rId139" Type="http://schemas.openxmlformats.org/officeDocument/2006/relationships/image" Target="../media/image1642.png"/><Relationship Id="rId290" Type="http://schemas.openxmlformats.org/officeDocument/2006/relationships/image" Target="../media/image1717.png"/><Relationship Id="rId304" Type="http://schemas.openxmlformats.org/officeDocument/2006/relationships/image" Target="../media/image1723.png"/><Relationship Id="rId346" Type="http://schemas.openxmlformats.org/officeDocument/2006/relationships/image" Target="../media/image1744.png"/><Relationship Id="rId388" Type="http://schemas.openxmlformats.org/officeDocument/2006/relationships/image" Target="../media/image1765.png"/><Relationship Id="rId85" Type="http://schemas.openxmlformats.org/officeDocument/2006/relationships/image" Target="../media/image1615.png"/><Relationship Id="rId150" Type="http://schemas.openxmlformats.org/officeDocument/2006/relationships/customXml" Target="../ink/ink1647.xml"/><Relationship Id="rId192" Type="http://schemas.openxmlformats.org/officeDocument/2006/relationships/customXml" Target="../ink/ink1668.xml"/><Relationship Id="rId206" Type="http://schemas.openxmlformats.org/officeDocument/2006/relationships/customXml" Target="../ink/ink1675.xml"/><Relationship Id="rId413" Type="http://schemas.openxmlformats.org/officeDocument/2006/relationships/customXml" Target="../ink/ink1779.xml"/><Relationship Id="rId248" Type="http://schemas.openxmlformats.org/officeDocument/2006/relationships/customXml" Target="../ink/ink1696.xml"/><Relationship Id="rId12" Type="http://schemas.openxmlformats.org/officeDocument/2006/relationships/customXml" Target="../ink/ink1578.xml"/><Relationship Id="rId108" Type="http://schemas.openxmlformats.org/officeDocument/2006/relationships/customXml" Target="../ink/ink1626.xml"/><Relationship Id="rId315" Type="http://schemas.openxmlformats.org/officeDocument/2006/relationships/customXml" Target="../ink/ink1730.xml"/><Relationship Id="rId357" Type="http://schemas.openxmlformats.org/officeDocument/2006/relationships/customXml" Target="../ink/ink1751.xml"/><Relationship Id="rId54" Type="http://schemas.openxmlformats.org/officeDocument/2006/relationships/customXml" Target="../ink/ink1599.xml"/><Relationship Id="rId96" Type="http://schemas.openxmlformats.org/officeDocument/2006/relationships/customXml" Target="../ink/ink1620.xml"/><Relationship Id="rId161" Type="http://schemas.openxmlformats.org/officeDocument/2006/relationships/image" Target="../media/image1653.png"/><Relationship Id="rId217" Type="http://schemas.openxmlformats.org/officeDocument/2006/relationships/image" Target="../media/image1681.png"/><Relationship Id="rId399" Type="http://schemas.openxmlformats.org/officeDocument/2006/relationships/customXml" Target="../ink/ink1772.xml"/><Relationship Id="rId259" Type="http://schemas.openxmlformats.org/officeDocument/2006/relationships/image" Target="../media/image1702.png"/><Relationship Id="rId424" Type="http://schemas.openxmlformats.org/officeDocument/2006/relationships/image" Target="../media/image1783.png"/><Relationship Id="rId23" Type="http://schemas.openxmlformats.org/officeDocument/2006/relationships/image" Target="../media/image1584.png"/><Relationship Id="rId119" Type="http://schemas.openxmlformats.org/officeDocument/2006/relationships/image" Target="../media/image1632.png"/><Relationship Id="rId270" Type="http://schemas.openxmlformats.org/officeDocument/2006/relationships/image" Target="../media/image1707.png"/><Relationship Id="rId326" Type="http://schemas.openxmlformats.org/officeDocument/2006/relationships/image" Target="../media/image1734.png"/><Relationship Id="rId65" Type="http://schemas.openxmlformats.org/officeDocument/2006/relationships/image" Target="../media/image1605.png"/><Relationship Id="rId130" Type="http://schemas.openxmlformats.org/officeDocument/2006/relationships/customXml" Target="../ink/ink1637.xml"/><Relationship Id="rId368" Type="http://schemas.openxmlformats.org/officeDocument/2006/relationships/image" Target="../media/image1755.png"/><Relationship Id="rId172" Type="http://schemas.openxmlformats.org/officeDocument/2006/relationships/customXml" Target="../ink/ink1658.xml"/><Relationship Id="rId228" Type="http://schemas.openxmlformats.org/officeDocument/2006/relationships/customXml" Target="../ink/ink1686.xml"/><Relationship Id="rId281" Type="http://schemas.openxmlformats.org/officeDocument/2006/relationships/customXml" Target="../ink/ink1713.xml"/><Relationship Id="rId337" Type="http://schemas.openxmlformats.org/officeDocument/2006/relationships/customXml" Target="../ink/ink1741.xml"/><Relationship Id="rId34" Type="http://schemas.openxmlformats.org/officeDocument/2006/relationships/customXml" Target="../ink/ink1589.xml"/><Relationship Id="rId76" Type="http://schemas.openxmlformats.org/officeDocument/2006/relationships/customXml" Target="../ink/ink1610.xml"/><Relationship Id="rId141" Type="http://schemas.openxmlformats.org/officeDocument/2006/relationships/image" Target="../media/image1643.png"/><Relationship Id="rId379" Type="http://schemas.openxmlformats.org/officeDocument/2006/relationships/customXml" Target="../ink/ink1762.xml"/><Relationship Id="rId7" Type="http://schemas.openxmlformats.org/officeDocument/2006/relationships/image" Target="../media/image1576.png"/><Relationship Id="rId183" Type="http://schemas.openxmlformats.org/officeDocument/2006/relationships/image" Target="../media/image1664.png"/><Relationship Id="rId239" Type="http://schemas.openxmlformats.org/officeDocument/2006/relationships/image" Target="../media/image1692.png"/><Relationship Id="rId390" Type="http://schemas.openxmlformats.org/officeDocument/2006/relationships/image" Target="../media/image1766.png"/><Relationship Id="rId404" Type="http://schemas.openxmlformats.org/officeDocument/2006/relationships/image" Target="../media/image1773.png"/><Relationship Id="rId250" Type="http://schemas.openxmlformats.org/officeDocument/2006/relationships/customXml" Target="../ink/ink1697.xml"/><Relationship Id="rId292" Type="http://schemas.openxmlformats.org/officeDocument/2006/relationships/image" Target="../media/image1718.png"/><Relationship Id="rId306" Type="http://schemas.openxmlformats.org/officeDocument/2006/relationships/image" Target="../media/image1724.png"/><Relationship Id="rId45" Type="http://schemas.openxmlformats.org/officeDocument/2006/relationships/image" Target="../media/image1595.png"/><Relationship Id="rId87" Type="http://schemas.openxmlformats.org/officeDocument/2006/relationships/image" Target="../media/image1616.png"/><Relationship Id="rId110" Type="http://schemas.openxmlformats.org/officeDocument/2006/relationships/customXml" Target="../ink/ink1627.xml"/><Relationship Id="rId348" Type="http://schemas.openxmlformats.org/officeDocument/2006/relationships/image" Target="../media/image1745.png"/><Relationship Id="rId152" Type="http://schemas.openxmlformats.org/officeDocument/2006/relationships/customXml" Target="../ink/ink1648.xml"/><Relationship Id="rId194" Type="http://schemas.openxmlformats.org/officeDocument/2006/relationships/customXml" Target="../ink/ink1669.xml"/><Relationship Id="rId208" Type="http://schemas.openxmlformats.org/officeDocument/2006/relationships/customXml" Target="../ink/ink1676.xml"/><Relationship Id="rId415" Type="http://schemas.openxmlformats.org/officeDocument/2006/relationships/customXml" Target="../ink/ink1780.xml"/><Relationship Id="rId261" Type="http://schemas.openxmlformats.org/officeDocument/2006/relationships/customXml" Target="../ink/ink1703.xml"/><Relationship Id="rId14" Type="http://schemas.openxmlformats.org/officeDocument/2006/relationships/customXml" Target="../ink/ink1579.xml"/><Relationship Id="rId56" Type="http://schemas.openxmlformats.org/officeDocument/2006/relationships/customXml" Target="../ink/ink1600.xml"/><Relationship Id="rId317" Type="http://schemas.openxmlformats.org/officeDocument/2006/relationships/customXml" Target="../ink/ink1731.xml"/><Relationship Id="rId359" Type="http://schemas.openxmlformats.org/officeDocument/2006/relationships/customXml" Target="../ink/ink1752.xml"/><Relationship Id="rId98" Type="http://schemas.openxmlformats.org/officeDocument/2006/relationships/customXml" Target="../ink/ink1621.xml"/><Relationship Id="rId121" Type="http://schemas.openxmlformats.org/officeDocument/2006/relationships/image" Target="../media/image1633.png"/><Relationship Id="rId163" Type="http://schemas.openxmlformats.org/officeDocument/2006/relationships/image" Target="../media/image1654.png"/><Relationship Id="rId219" Type="http://schemas.openxmlformats.org/officeDocument/2006/relationships/image" Target="../media/image1682.png"/><Relationship Id="rId370" Type="http://schemas.openxmlformats.org/officeDocument/2006/relationships/image" Target="../media/image1756.png"/><Relationship Id="rId230" Type="http://schemas.openxmlformats.org/officeDocument/2006/relationships/customXml" Target="../ink/ink1687.xml"/><Relationship Id="rId25" Type="http://schemas.openxmlformats.org/officeDocument/2006/relationships/image" Target="../media/image1585.png"/><Relationship Id="rId67" Type="http://schemas.openxmlformats.org/officeDocument/2006/relationships/image" Target="../media/image1606.png"/><Relationship Id="rId272" Type="http://schemas.openxmlformats.org/officeDocument/2006/relationships/image" Target="../media/image1708.png"/><Relationship Id="rId328" Type="http://schemas.openxmlformats.org/officeDocument/2006/relationships/image" Target="../media/image1735.png"/><Relationship Id="rId132" Type="http://schemas.openxmlformats.org/officeDocument/2006/relationships/customXml" Target="../ink/ink1638.xml"/><Relationship Id="rId174" Type="http://schemas.openxmlformats.org/officeDocument/2006/relationships/customXml" Target="../ink/ink1659.xml"/><Relationship Id="rId381" Type="http://schemas.openxmlformats.org/officeDocument/2006/relationships/customXml" Target="../ink/ink1763.xml"/><Relationship Id="rId241" Type="http://schemas.openxmlformats.org/officeDocument/2006/relationships/image" Target="../media/image1693.png"/><Relationship Id="rId36" Type="http://schemas.openxmlformats.org/officeDocument/2006/relationships/customXml" Target="../ink/ink1590.xml"/><Relationship Id="rId283" Type="http://schemas.openxmlformats.org/officeDocument/2006/relationships/customXml" Target="../ink/ink1714.xml"/><Relationship Id="rId339" Type="http://schemas.openxmlformats.org/officeDocument/2006/relationships/customXml" Target="../ink/ink1742.xml"/><Relationship Id="rId78" Type="http://schemas.openxmlformats.org/officeDocument/2006/relationships/customXml" Target="../ink/ink1611.xml"/><Relationship Id="rId101" Type="http://schemas.openxmlformats.org/officeDocument/2006/relationships/image" Target="../media/image1623.png"/><Relationship Id="rId143" Type="http://schemas.openxmlformats.org/officeDocument/2006/relationships/image" Target="../media/image1644.png"/><Relationship Id="rId185" Type="http://schemas.openxmlformats.org/officeDocument/2006/relationships/image" Target="../media/image1665.png"/><Relationship Id="rId350" Type="http://schemas.openxmlformats.org/officeDocument/2006/relationships/image" Target="../media/image1746.png"/><Relationship Id="rId406" Type="http://schemas.openxmlformats.org/officeDocument/2006/relationships/image" Target="../media/image1774.png"/><Relationship Id="rId9" Type="http://schemas.openxmlformats.org/officeDocument/2006/relationships/image" Target="../media/image1577.png"/><Relationship Id="rId210" Type="http://schemas.openxmlformats.org/officeDocument/2006/relationships/customXml" Target="../ink/ink1677.xml"/><Relationship Id="rId392" Type="http://schemas.openxmlformats.org/officeDocument/2006/relationships/image" Target="../media/image1767.png"/><Relationship Id="rId252" Type="http://schemas.openxmlformats.org/officeDocument/2006/relationships/customXml" Target="../ink/ink1698.xml"/><Relationship Id="rId294" Type="http://schemas.openxmlformats.org/officeDocument/2006/relationships/image" Target="../media/image1719.png"/><Relationship Id="rId308" Type="http://schemas.openxmlformats.org/officeDocument/2006/relationships/image" Target="../media/image1725.png"/><Relationship Id="rId47" Type="http://schemas.openxmlformats.org/officeDocument/2006/relationships/image" Target="../media/image1596.png"/><Relationship Id="rId89" Type="http://schemas.openxmlformats.org/officeDocument/2006/relationships/image" Target="../media/image1617.png"/><Relationship Id="rId112" Type="http://schemas.openxmlformats.org/officeDocument/2006/relationships/customXml" Target="../ink/ink1628.xml"/><Relationship Id="rId154" Type="http://schemas.openxmlformats.org/officeDocument/2006/relationships/customXml" Target="../ink/ink1649.xml"/><Relationship Id="rId361" Type="http://schemas.openxmlformats.org/officeDocument/2006/relationships/customXml" Target="../ink/ink1753.xml"/><Relationship Id="rId196" Type="http://schemas.openxmlformats.org/officeDocument/2006/relationships/customXml" Target="../ink/ink1670.xml"/><Relationship Id="rId417" Type="http://schemas.openxmlformats.org/officeDocument/2006/relationships/customXml" Target="../ink/ink1781.xml"/><Relationship Id="rId16" Type="http://schemas.openxmlformats.org/officeDocument/2006/relationships/customXml" Target="../ink/ink1580.xml"/><Relationship Id="rId221" Type="http://schemas.openxmlformats.org/officeDocument/2006/relationships/image" Target="../media/image1683.png"/><Relationship Id="rId263" Type="http://schemas.openxmlformats.org/officeDocument/2006/relationships/customXml" Target="../ink/ink1704.xml"/><Relationship Id="rId319" Type="http://schemas.openxmlformats.org/officeDocument/2006/relationships/customXml" Target="../ink/ink1732.xml"/><Relationship Id="rId58" Type="http://schemas.openxmlformats.org/officeDocument/2006/relationships/customXml" Target="../ink/ink1601.xml"/><Relationship Id="rId123" Type="http://schemas.openxmlformats.org/officeDocument/2006/relationships/image" Target="../media/image1634.png"/><Relationship Id="rId330" Type="http://schemas.openxmlformats.org/officeDocument/2006/relationships/image" Target="../media/image1736.png"/><Relationship Id="rId165" Type="http://schemas.openxmlformats.org/officeDocument/2006/relationships/image" Target="../media/image1655.png"/><Relationship Id="rId372" Type="http://schemas.openxmlformats.org/officeDocument/2006/relationships/image" Target="../media/image1757.png"/><Relationship Id="rId232" Type="http://schemas.openxmlformats.org/officeDocument/2006/relationships/customXml" Target="../ink/ink1688.xml"/><Relationship Id="rId274" Type="http://schemas.openxmlformats.org/officeDocument/2006/relationships/image" Target="../media/image1709.png"/><Relationship Id="rId27" Type="http://schemas.openxmlformats.org/officeDocument/2006/relationships/image" Target="../media/image1586.png"/><Relationship Id="rId69" Type="http://schemas.openxmlformats.org/officeDocument/2006/relationships/image" Target="../media/image1607.png"/><Relationship Id="rId134" Type="http://schemas.openxmlformats.org/officeDocument/2006/relationships/customXml" Target="../ink/ink1639.xml"/><Relationship Id="rId80" Type="http://schemas.openxmlformats.org/officeDocument/2006/relationships/customXml" Target="../ink/ink1612.xml"/><Relationship Id="rId176" Type="http://schemas.openxmlformats.org/officeDocument/2006/relationships/customXml" Target="../ink/ink1660.xml"/><Relationship Id="rId341" Type="http://schemas.openxmlformats.org/officeDocument/2006/relationships/customXml" Target="../ink/ink1743.xml"/><Relationship Id="rId383" Type="http://schemas.openxmlformats.org/officeDocument/2006/relationships/customXml" Target="../ink/ink1764.xml"/><Relationship Id="rId201" Type="http://schemas.openxmlformats.org/officeDocument/2006/relationships/image" Target="../media/image1673.png"/><Relationship Id="rId243" Type="http://schemas.openxmlformats.org/officeDocument/2006/relationships/image" Target="../media/image1694.png"/><Relationship Id="rId285" Type="http://schemas.openxmlformats.org/officeDocument/2006/relationships/customXml" Target="../ink/ink1715.xml"/><Relationship Id="rId17" Type="http://schemas.openxmlformats.org/officeDocument/2006/relationships/image" Target="../media/image1581.png"/><Relationship Id="rId38" Type="http://schemas.openxmlformats.org/officeDocument/2006/relationships/customXml" Target="../ink/ink1591.xml"/><Relationship Id="rId59" Type="http://schemas.openxmlformats.org/officeDocument/2006/relationships/image" Target="../media/image1602.png"/><Relationship Id="rId103" Type="http://schemas.openxmlformats.org/officeDocument/2006/relationships/image" Target="../media/image1624.png"/><Relationship Id="rId124" Type="http://schemas.openxmlformats.org/officeDocument/2006/relationships/customXml" Target="../ink/ink1634.xml"/><Relationship Id="rId310" Type="http://schemas.openxmlformats.org/officeDocument/2006/relationships/image" Target="../media/image1726.png"/><Relationship Id="rId70" Type="http://schemas.openxmlformats.org/officeDocument/2006/relationships/customXml" Target="../ink/ink1607.xml"/><Relationship Id="rId91" Type="http://schemas.openxmlformats.org/officeDocument/2006/relationships/image" Target="../media/image1618.png"/><Relationship Id="rId145" Type="http://schemas.openxmlformats.org/officeDocument/2006/relationships/image" Target="../media/image1645.png"/><Relationship Id="rId166" Type="http://schemas.openxmlformats.org/officeDocument/2006/relationships/customXml" Target="../ink/ink1655.xml"/><Relationship Id="rId187" Type="http://schemas.openxmlformats.org/officeDocument/2006/relationships/image" Target="../media/image1666.png"/><Relationship Id="rId331" Type="http://schemas.openxmlformats.org/officeDocument/2006/relationships/customXml" Target="../ink/ink1738.xml"/><Relationship Id="rId352" Type="http://schemas.openxmlformats.org/officeDocument/2006/relationships/image" Target="../media/image1747.png"/><Relationship Id="rId373" Type="http://schemas.openxmlformats.org/officeDocument/2006/relationships/customXml" Target="../ink/ink1759.xml"/><Relationship Id="rId394" Type="http://schemas.openxmlformats.org/officeDocument/2006/relationships/image" Target="../media/image1768.png"/><Relationship Id="rId408" Type="http://schemas.openxmlformats.org/officeDocument/2006/relationships/image" Target="../media/image1775.png"/><Relationship Id="rId1" Type="http://schemas.openxmlformats.org/officeDocument/2006/relationships/slideLayout" Target="../slideLayouts/slideLayout18.xml"/><Relationship Id="rId212" Type="http://schemas.openxmlformats.org/officeDocument/2006/relationships/customXml" Target="../ink/ink1678.xml"/><Relationship Id="rId233" Type="http://schemas.openxmlformats.org/officeDocument/2006/relationships/image" Target="../media/image1689.png"/><Relationship Id="rId254" Type="http://schemas.openxmlformats.org/officeDocument/2006/relationships/customXml" Target="../ink/ink1699.xml"/><Relationship Id="rId28" Type="http://schemas.openxmlformats.org/officeDocument/2006/relationships/customXml" Target="../ink/ink1586.xml"/><Relationship Id="rId49" Type="http://schemas.openxmlformats.org/officeDocument/2006/relationships/image" Target="../media/image1597.png"/><Relationship Id="rId114" Type="http://schemas.openxmlformats.org/officeDocument/2006/relationships/customXml" Target="../ink/ink1629.xml"/><Relationship Id="rId275" Type="http://schemas.openxmlformats.org/officeDocument/2006/relationships/customXml" Target="../ink/ink1710.xml"/><Relationship Id="rId296" Type="http://schemas.openxmlformats.org/officeDocument/2006/relationships/image" Target="../media/image1720.png"/><Relationship Id="rId300" Type="http://schemas.openxmlformats.org/officeDocument/2006/relationships/image" Target="../media/image1722.png"/><Relationship Id="rId60" Type="http://schemas.openxmlformats.org/officeDocument/2006/relationships/customXml" Target="../ink/ink1602.xml"/><Relationship Id="rId81" Type="http://schemas.openxmlformats.org/officeDocument/2006/relationships/image" Target="../media/image1613.png"/><Relationship Id="rId135" Type="http://schemas.openxmlformats.org/officeDocument/2006/relationships/image" Target="../media/image1640.png"/><Relationship Id="rId156" Type="http://schemas.openxmlformats.org/officeDocument/2006/relationships/customXml" Target="../ink/ink1650.xml"/><Relationship Id="rId177" Type="http://schemas.openxmlformats.org/officeDocument/2006/relationships/image" Target="../media/image1661.png"/><Relationship Id="rId198" Type="http://schemas.openxmlformats.org/officeDocument/2006/relationships/customXml" Target="../ink/ink1671.xml"/><Relationship Id="rId321" Type="http://schemas.openxmlformats.org/officeDocument/2006/relationships/customXml" Target="../ink/ink1733.xml"/><Relationship Id="rId342" Type="http://schemas.openxmlformats.org/officeDocument/2006/relationships/image" Target="../media/image1742.png"/><Relationship Id="rId363" Type="http://schemas.openxmlformats.org/officeDocument/2006/relationships/customXml" Target="../ink/ink1754.xml"/><Relationship Id="rId384" Type="http://schemas.openxmlformats.org/officeDocument/2006/relationships/image" Target="../media/image1763.png"/><Relationship Id="rId419" Type="http://schemas.openxmlformats.org/officeDocument/2006/relationships/customXml" Target="../ink/ink1782.xml"/><Relationship Id="rId202" Type="http://schemas.openxmlformats.org/officeDocument/2006/relationships/customXml" Target="../ink/ink1673.xml"/><Relationship Id="rId223" Type="http://schemas.openxmlformats.org/officeDocument/2006/relationships/image" Target="../media/image1684.png"/><Relationship Id="rId244" Type="http://schemas.openxmlformats.org/officeDocument/2006/relationships/customXml" Target="../ink/ink1694.xml"/><Relationship Id="rId18" Type="http://schemas.openxmlformats.org/officeDocument/2006/relationships/customXml" Target="../ink/ink1581.xml"/><Relationship Id="rId39" Type="http://schemas.openxmlformats.org/officeDocument/2006/relationships/image" Target="../media/image1592.png"/><Relationship Id="rId265" Type="http://schemas.openxmlformats.org/officeDocument/2006/relationships/customXml" Target="../ink/ink1705.xml"/><Relationship Id="rId286" Type="http://schemas.openxmlformats.org/officeDocument/2006/relationships/image" Target="../media/image1715.png"/><Relationship Id="rId50" Type="http://schemas.openxmlformats.org/officeDocument/2006/relationships/customXml" Target="../ink/ink1597.xml"/><Relationship Id="rId104" Type="http://schemas.openxmlformats.org/officeDocument/2006/relationships/customXml" Target="../ink/ink1624.xml"/><Relationship Id="rId125" Type="http://schemas.openxmlformats.org/officeDocument/2006/relationships/image" Target="../media/image1635.png"/><Relationship Id="rId146" Type="http://schemas.openxmlformats.org/officeDocument/2006/relationships/customXml" Target="../ink/ink1645.xml"/><Relationship Id="rId167" Type="http://schemas.openxmlformats.org/officeDocument/2006/relationships/image" Target="../media/image1656.png"/><Relationship Id="rId188" Type="http://schemas.openxmlformats.org/officeDocument/2006/relationships/customXml" Target="../ink/ink1666.xml"/><Relationship Id="rId311" Type="http://schemas.openxmlformats.org/officeDocument/2006/relationships/customXml" Target="../ink/ink1728.xml"/><Relationship Id="rId332" Type="http://schemas.openxmlformats.org/officeDocument/2006/relationships/image" Target="../media/image1737.png"/><Relationship Id="rId353" Type="http://schemas.openxmlformats.org/officeDocument/2006/relationships/customXml" Target="../ink/ink1749.xml"/><Relationship Id="rId374" Type="http://schemas.openxmlformats.org/officeDocument/2006/relationships/image" Target="../media/image1758.png"/><Relationship Id="rId395" Type="http://schemas.openxmlformats.org/officeDocument/2006/relationships/customXml" Target="../ink/ink1770.xml"/><Relationship Id="rId409" Type="http://schemas.openxmlformats.org/officeDocument/2006/relationships/customXml" Target="../ink/ink1777.xml"/><Relationship Id="rId71" Type="http://schemas.openxmlformats.org/officeDocument/2006/relationships/image" Target="../media/image1608.png"/><Relationship Id="rId92" Type="http://schemas.openxmlformats.org/officeDocument/2006/relationships/customXml" Target="../ink/ink1618.xml"/><Relationship Id="rId213" Type="http://schemas.openxmlformats.org/officeDocument/2006/relationships/image" Target="../media/image1679.png"/><Relationship Id="rId234" Type="http://schemas.openxmlformats.org/officeDocument/2006/relationships/customXml" Target="../ink/ink1689.xml"/><Relationship Id="rId420" Type="http://schemas.openxmlformats.org/officeDocument/2006/relationships/image" Target="../media/image1781.png"/><Relationship Id="rId2" Type="http://schemas.openxmlformats.org/officeDocument/2006/relationships/customXml" Target="../ink/ink1573.xml"/><Relationship Id="rId29" Type="http://schemas.openxmlformats.org/officeDocument/2006/relationships/image" Target="../media/image1587.png"/><Relationship Id="rId255" Type="http://schemas.openxmlformats.org/officeDocument/2006/relationships/image" Target="../media/image1700.png"/><Relationship Id="rId276" Type="http://schemas.openxmlformats.org/officeDocument/2006/relationships/image" Target="../media/image1710.png"/><Relationship Id="rId297" Type="http://schemas.openxmlformats.org/officeDocument/2006/relationships/customXml" Target="../ink/ink1721.xml"/><Relationship Id="rId40" Type="http://schemas.openxmlformats.org/officeDocument/2006/relationships/customXml" Target="../ink/ink1592.xml"/><Relationship Id="rId115" Type="http://schemas.openxmlformats.org/officeDocument/2006/relationships/image" Target="../media/image1630.png"/><Relationship Id="rId136" Type="http://schemas.openxmlformats.org/officeDocument/2006/relationships/customXml" Target="../ink/ink1640.xml"/><Relationship Id="rId157" Type="http://schemas.openxmlformats.org/officeDocument/2006/relationships/image" Target="../media/image1651.png"/><Relationship Id="rId178" Type="http://schemas.openxmlformats.org/officeDocument/2006/relationships/customXml" Target="../ink/ink1661.xml"/><Relationship Id="rId301" Type="http://schemas.openxmlformats.org/officeDocument/2006/relationships/customXml" Target="../ink/ink1723.xml"/><Relationship Id="rId322" Type="http://schemas.openxmlformats.org/officeDocument/2006/relationships/image" Target="../media/image1732.png"/><Relationship Id="rId343" Type="http://schemas.openxmlformats.org/officeDocument/2006/relationships/customXml" Target="../ink/ink1744.xml"/><Relationship Id="rId364" Type="http://schemas.openxmlformats.org/officeDocument/2006/relationships/image" Target="../media/image1753.png"/><Relationship Id="rId61" Type="http://schemas.openxmlformats.org/officeDocument/2006/relationships/image" Target="../media/image1603.png"/><Relationship Id="rId82" Type="http://schemas.openxmlformats.org/officeDocument/2006/relationships/customXml" Target="../ink/ink1613.xml"/><Relationship Id="rId199" Type="http://schemas.openxmlformats.org/officeDocument/2006/relationships/image" Target="../media/image1672.png"/><Relationship Id="rId203" Type="http://schemas.openxmlformats.org/officeDocument/2006/relationships/image" Target="../media/image1674.png"/><Relationship Id="rId385" Type="http://schemas.openxmlformats.org/officeDocument/2006/relationships/customXml" Target="../ink/ink1765.xml"/><Relationship Id="rId19" Type="http://schemas.openxmlformats.org/officeDocument/2006/relationships/image" Target="../media/image1582.png"/><Relationship Id="rId224" Type="http://schemas.openxmlformats.org/officeDocument/2006/relationships/customXml" Target="../ink/ink1684.xml"/><Relationship Id="rId245" Type="http://schemas.openxmlformats.org/officeDocument/2006/relationships/image" Target="../media/image1695.png"/><Relationship Id="rId266" Type="http://schemas.openxmlformats.org/officeDocument/2006/relationships/image" Target="../media/image1705.png"/><Relationship Id="rId287" Type="http://schemas.openxmlformats.org/officeDocument/2006/relationships/customXml" Target="../ink/ink1716.xml"/><Relationship Id="rId410" Type="http://schemas.openxmlformats.org/officeDocument/2006/relationships/image" Target="../media/image1776.png"/><Relationship Id="rId30" Type="http://schemas.openxmlformats.org/officeDocument/2006/relationships/customXml" Target="../ink/ink1587.xml"/><Relationship Id="rId105" Type="http://schemas.openxmlformats.org/officeDocument/2006/relationships/image" Target="../media/image1625.png"/><Relationship Id="rId126" Type="http://schemas.openxmlformats.org/officeDocument/2006/relationships/customXml" Target="../ink/ink1635.xml"/><Relationship Id="rId147" Type="http://schemas.openxmlformats.org/officeDocument/2006/relationships/image" Target="../media/image1646.png"/><Relationship Id="rId168" Type="http://schemas.openxmlformats.org/officeDocument/2006/relationships/customXml" Target="../ink/ink1656.xml"/><Relationship Id="rId312" Type="http://schemas.openxmlformats.org/officeDocument/2006/relationships/image" Target="../media/image1727.png"/><Relationship Id="rId333" Type="http://schemas.openxmlformats.org/officeDocument/2006/relationships/customXml" Target="../ink/ink1739.xml"/><Relationship Id="rId354" Type="http://schemas.openxmlformats.org/officeDocument/2006/relationships/image" Target="../media/image1748.png"/><Relationship Id="rId51" Type="http://schemas.openxmlformats.org/officeDocument/2006/relationships/image" Target="../media/image1598.png"/><Relationship Id="rId72" Type="http://schemas.openxmlformats.org/officeDocument/2006/relationships/customXml" Target="../ink/ink1608.xml"/><Relationship Id="rId93" Type="http://schemas.openxmlformats.org/officeDocument/2006/relationships/image" Target="../media/image1619.png"/><Relationship Id="rId189" Type="http://schemas.openxmlformats.org/officeDocument/2006/relationships/image" Target="../media/image1667.png"/><Relationship Id="rId375" Type="http://schemas.openxmlformats.org/officeDocument/2006/relationships/customXml" Target="../ink/ink1760.xml"/><Relationship Id="rId396" Type="http://schemas.openxmlformats.org/officeDocument/2006/relationships/image" Target="../media/image1769.png"/><Relationship Id="rId3" Type="http://schemas.openxmlformats.org/officeDocument/2006/relationships/image" Target="../media/image1574.png"/><Relationship Id="rId214" Type="http://schemas.openxmlformats.org/officeDocument/2006/relationships/customXml" Target="../ink/ink1679.xml"/><Relationship Id="rId235" Type="http://schemas.openxmlformats.org/officeDocument/2006/relationships/image" Target="../media/image1690.png"/><Relationship Id="rId256" Type="http://schemas.openxmlformats.org/officeDocument/2006/relationships/customXml" Target="../ink/ink1700.xml"/><Relationship Id="rId277" Type="http://schemas.openxmlformats.org/officeDocument/2006/relationships/customXml" Target="../ink/ink1711.xml"/><Relationship Id="rId298" Type="http://schemas.openxmlformats.org/officeDocument/2006/relationships/image" Target="../media/image1721.png"/><Relationship Id="rId400" Type="http://schemas.openxmlformats.org/officeDocument/2006/relationships/image" Target="../media/image1771.png"/><Relationship Id="rId421" Type="http://schemas.openxmlformats.org/officeDocument/2006/relationships/customXml" Target="../ink/ink1783.xml"/><Relationship Id="rId116" Type="http://schemas.openxmlformats.org/officeDocument/2006/relationships/customXml" Target="../ink/ink1630.xml"/><Relationship Id="rId137" Type="http://schemas.openxmlformats.org/officeDocument/2006/relationships/image" Target="../media/image1641.png"/><Relationship Id="rId158" Type="http://schemas.openxmlformats.org/officeDocument/2006/relationships/customXml" Target="../ink/ink1651.xml"/><Relationship Id="rId302" Type="http://schemas.openxmlformats.org/officeDocument/2006/relationships/image" Target="../media/image705.png"/><Relationship Id="rId323" Type="http://schemas.openxmlformats.org/officeDocument/2006/relationships/customXml" Target="../ink/ink1734.xml"/><Relationship Id="rId344" Type="http://schemas.openxmlformats.org/officeDocument/2006/relationships/image" Target="../media/image1743.png"/><Relationship Id="rId20" Type="http://schemas.openxmlformats.org/officeDocument/2006/relationships/customXml" Target="../ink/ink1582.xml"/><Relationship Id="rId41" Type="http://schemas.openxmlformats.org/officeDocument/2006/relationships/image" Target="../media/image1593.png"/><Relationship Id="rId62" Type="http://schemas.openxmlformats.org/officeDocument/2006/relationships/customXml" Target="../ink/ink1603.xml"/><Relationship Id="rId83" Type="http://schemas.openxmlformats.org/officeDocument/2006/relationships/image" Target="../media/image1614.png"/><Relationship Id="rId179" Type="http://schemas.openxmlformats.org/officeDocument/2006/relationships/image" Target="../media/image1662.png"/><Relationship Id="rId365" Type="http://schemas.openxmlformats.org/officeDocument/2006/relationships/customXml" Target="../ink/ink1755.xml"/><Relationship Id="rId386" Type="http://schemas.openxmlformats.org/officeDocument/2006/relationships/image" Target="../media/image1764.png"/><Relationship Id="rId190" Type="http://schemas.openxmlformats.org/officeDocument/2006/relationships/customXml" Target="../ink/ink1667.xml"/><Relationship Id="rId204" Type="http://schemas.openxmlformats.org/officeDocument/2006/relationships/customXml" Target="../ink/ink1674.xml"/><Relationship Id="rId225" Type="http://schemas.openxmlformats.org/officeDocument/2006/relationships/image" Target="../media/image1685.png"/><Relationship Id="rId246" Type="http://schemas.openxmlformats.org/officeDocument/2006/relationships/customXml" Target="../ink/ink1695.xml"/><Relationship Id="rId267" Type="http://schemas.openxmlformats.org/officeDocument/2006/relationships/customXml" Target="../ink/ink1706.xml"/><Relationship Id="rId288" Type="http://schemas.openxmlformats.org/officeDocument/2006/relationships/image" Target="../media/image1716.png"/><Relationship Id="rId411" Type="http://schemas.openxmlformats.org/officeDocument/2006/relationships/customXml" Target="../ink/ink1778.xml"/><Relationship Id="rId106" Type="http://schemas.openxmlformats.org/officeDocument/2006/relationships/customXml" Target="../ink/ink1625.xml"/><Relationship Id="rId127" Type="http://schemas.openxmlformats.org/officeDocument/2006/relationships/image" Target="../media/image1636.png"/><Relationship Id="rId313" Type="http://schemas.openxmlformats.org/officeDocument/2006/relationships/customXml" Target="../ink/ink1729.xml"/><Relationship Id="rId10" Type="http://schemas.openxmlformats.org/officeDocument/2006/relationships/customXml" Target="../ink/ink1577.xml"/><Relationship Id="rId31" Type="http://schemas.openxmlformats.org/officeDocument/2006/relationships/image" Target="../media/image1588.png"/><Relationship Id="rId52" Type="http://schemas.openxmlformats.org/officeDocument/2006/relationships/customXml" Target="../ink/ink1598.xml"/><Relationship Id="rId73" Type="http://schemas.openxmlformats.org/officeDocument/2006/relationships/image" Target="../media/image1609.png"/><Relationship Id="rId94" Type="http://schemas.openxmlformats.org/officeDocument/2006/relationships/customXml" Target="../ink/ink1619.xml"/><Relationship Id="rId148" Type="http://schemas.openxmlformats.org/officeDocument/2006/relationships/customXml" Target="../ink/ink1646.xml"/><Relationship Id="rId169" Type="http://schemas.openxmlformats.org/officeDocument/2006/relationships/image" Target="../media/image1657.png"/><Relationship Id="rId334" Type="http://schemas.openxmlformats.org/officeDocument/2006/relationships/image" Target="../media/image1738.png"/><Relationship Id="rId355" Type="http://schemas.openxmlformats.org/officeDocument/2006/relationships/customXml" Target="../ink/ink1750.xml"/><Relationship Id="rId376" Type="http://schemas.openxmlformats.org/officeDocument/2006/relationships/image" Target="../media/image1759.png"/><Relationship Id="rId397" Type="http://schemas.openxmlformats.org/officeDocument/2006/relationships/customXml" Target="../ink/ink1771.xml"/><Relationship Id="rId4" Type="http://schemas.openxmlformats.org/officeDocument/2006/relationships/customXml" Target="../ink/ink1574.xml"/><Relationship Id="rId180" Type="http://schemas.openxmlformats.org/officeDocument/2006/relationships/customXml" Target="../ink/ink1662.xml"/><Relationship Id="rId215" Type="http://schemas.openxmlformats.org/officeDocument/2006/relationships/image" Target="../media/image1680.png"/><Relationship Id="rId236" Type="http://schemas.openxmlformats.org/officeDocument/2006/relationships/customXml" Target="../ink/ink1690.xml"/><Relationship Id="rId257" Type="http://schemas.openxmlformats.org/officeDocument/2006/relationships/image" Target="../media/image1701.png"/><Relationship Id="rId278" Type="http://schemas.openxmlformats.org/officeDocument/2006/relationships/image" Target="../media/image1711.png"/><Relationship Id="rId401" Type="http://schemas.openxmlformats.org/officeDocument/2006/relationships/customXml" Target="../ink/ink1773.xml"/><Relationship Id="rId422" Type="http://schemas.openxmlformats.org/officeDocument/2006/relationships/image" Target="../media/image1782.png"/><Relationship Id="rId303" Type="http://schemas.openxmlformats.org/officeDocument/2006/relationships/customXml" Target="../ink/ink1724.xml"/><Relationship Id="rId42" Type="http://schemas.openxmlformats.org/officeDocument/2006/relationships/customXml" Target="../ink/ink1593.xml"/><Relationship Id="rId84" Type="http://schemas.openxmlformats.org/officeDocument/2006/relationships/customXml" Target="../ink/ink1614.xml"/><Relationship Id="rId138" Type="http://schemas.openxmlformats.org/officeDocument/2006/relationships/customXml" Target="../ink/ink1641.xml"/><Relationship Id="rId345" Type="http://schemas.openxmlformats.org/officeDocument/2006/relationships/customXml" Target="../ink/ink1745.xml"/><Relationship Id="rId387" Type="http://schemas.openxmlformats.org/officeDocument/2006/relationships/customXml" Target="../ink/ink1766.xml"/><Relationship Id="rId191" Type="http://schemas.openxmlformats.org/officeDocument/2006/relationships/image" Target="../media/image1668.png"/><Relationship Id="rId205" Type="http://schemas.openxmlformats.org/officeDocument/2006/relationships/image" Target="../media/image1675.png"/><Relationship Id="rId247" Type="http://schemas.openxmlformats.org/officeDocument/2006/relationships/image" Target="../media/image1696.png"/><Relationship Id="rId412" Type="http://schemas.openxmlformats.org/officeDocument/2006/relationships/image" Target="../media/image1777.png"/><Relationship Id="rId107" Type="http://schemas.openxmlformats.org/officeDocument/2006/relationships/image" Target="../media/image1626.png"/><Relationship Id="rId289" Type="http://schemas.openxmlformats.org/officeDocument/2006/relationships/customXml" Target="../ink/ink1717.xml"/><Relationship Id="rId11" Type="http://schemas.openxmlformats.org/officeDocument/2006/relationships/image" Target="../media/image1578.png"/><Relationship Id="rId53" Type="http://schemas.openxmlformats.org/officeDocument/2006/relationships/image" Target="../media/image1599.png"/><Relationship Id="rId149" Type="http://schemas.openxmlformats.org/officeDocument/2006/relationships/image" Target="../media/image1647.png"/><Relationship Id="rId314" Type="http://schemas.openxmlformats.org/officeDocument/2006/relationships/image" Target="../media/image1728.png"/><Relationship Id="rId356" Type="http://schemas.openxmlformats.org/officeDocument/2006/relationships/image" Target="../media/image1749.png"/><Relationship Id="rId398" Type="http://schemas.openxmlformats.org/officeDocument/2006/relationships/image" Target="../media/image1770.png"/><Relationship Id="rId95" Type="http://schemas.openxmlformats.org/officeDocument/2006/relationships/image" Target="../media/image1620.png"/><Relationship Id="rId160" Type="http://schemas.openxmlformats.org/officeDocument/2006/relationships/customXml" Target="../ink/ink1652.xml"/><Relationship Id="rId216" Type="http://schemas.openxmlformats.org/officeDocument/2006/relationships/customXml" Target="../ink/ink1680.xml"/><Relationship Id="rId423" Type="http://schemas.openxmlformats.org/officeDocument/2006/relationships/customXml" Target="../ink/ink1784.xml"/><Relationship Id="rId258" Type="http://schemas.openxmlformats.org/officeDocument/2006/relationships/customXml" Target="../ink/ink1701.xml"/><Relationship Id="rId22" Type="http://schemas.openxmlformats.org/officeDocument/2006/relationships/customXml" Target="../ink/ink1583.xml"/><Relationship Id="rId64" Type="http://schemas.openxmlformats.org/officeDocument/2006/relationships/customXml" Target="../ink/ink1604.xml"/><Relationship Id="rId118" Type="http://schemas.openxmlformats.org/officeDocument/2006/relationships/customXml" Target="../ink/ink1631.xml"/><Relationship Id="rId325" Type="http://schemas.openxmlformats.org/officeDocument/2006/relationships/customXml" Target="../ink/ink1735.xml"/><Relationship Id="rId367" Type="http://schemas.openxmlformats.org/officeDocument/2006/relationships/customXml" Target="../ink/ink1756.xml"/><Relationship Id="rId171" Type="http://schemas.openxmlformats.org/officeDocument/2006/relationships/image" Target="../media/image1658.png"/><Relationship Id="rId227" Type="http://schemas.openxmlformats.org/officeDocument/2006/relationships/image" Target="../media/image1686.png"/><Relationship Id="rId269" Type="http://schemas.openxmlformats.org/officeDocument/2006/relationships/customXml" Target="../ink/ink1707.xml"/><Relationship Id="rId33" Type="http://schemas.openxmlformats.org/officeDocument/2006/relationships/image" Target="../media/image1589.png"/><Relationship Id="rId129" Type="http://schemas.openxmlformats.org/officeDocument/2006/relationships/image" Target="../media/image1637.png"/><Relationship Id="rId280" Type="http://schemas.openxmlformats.org/officeDocument/2006/relationships/image" Target="../media/image1712.png"/><Relationship Id="rId336" Type="http://schemas.openxmlformats.org/officeDocument/2006/relationships/image" Target="../media/image1739.png"/><Relationship Id="rId75" Type="http://schemas.openxmlformats.org/officeDocument/2006/relationships/image" Target="../media/image1610.png"/><Relationship Id="rId140" Type="http://schemas.openxmlformats.org/officeDocument/2006/relationships/customXml" Target="../ink/ink1642.xml"/><Relationship Id="rId182" Type="http://schemas.openxmlformats.org/officeDocument/2006/relationships/customXml" Target="../ink/ink1663.xml"/><Relationship Id="rId378" Type="http://schemas.openxmlformats.org/officeDocument/2006/relationships/image" Target="../media/image1760.png"/><Relationship Id="rId403" Type="http://schemas.openxmlformats.org/officeDocument/2006/relationships/customXml" Target="../ink/ink1774.xml"/><Relationship Id="rId6" Type="http://schemas.openxmlformats.org/officeDocument/2006/relationships/customXml" Target="../ink/ink1575.xml"/><Relationship Id="rId238" Type="http://schemas.openxmlformats.org/officeDocument/2006/relationships/customXml" Target="../ink/ink1691.xml"/><Relationship Id="rId291" Type="http://schemas.openxmlformats.org/officeDocument/2006/relationships/customXml" Target="../ink/ink1718.xml"/><Relationship Id="rId305" Type="http://schemas.openxmlformats.org/officeDocument/2006/relationships/customXml" Target="../ink/ink1725.xml"/><Relationship Id="rId347" Type="http://schemas.openxmlformats.org/officeDocument/2006/relationships/customXml" Target="../ink/ink1746.xml"/><Relationship Id="rId44" Type="http://schemas.openxmlformats.org/officeDocument/2006/relationships/customXml" Target="../ink/ink1594.xml"/><Relationship Id="rId86" Type="http://schemas.openxmlformats.org/officeDocument/2006/relationships/customXml" Target="../ink/ink1615.xml"/><Relationship Id="rId151" Type="http://schemas.openxmlformats.org/officeDocument/2006/relationships/image" Target="../media/image1648.png"/><Relationship Id="rId389" Type="http://schemas.openxmlformats.org/officeDocument/2006/relationships/customXml" Target="../ink/ink1767.xml"/><Relationship Id="rId193" Type="http://schemas.openxmlformats.org/officeDocument/2006/relationships/image" Target="../media/image1669.png"/><Relationship Id="rId207" Type="http://schemas.openxmlformats.org/officeDocument/2006/relationships/image" Target="../media/image1676.png"/><Relationship Id="rId249" Type="http://schemas.openxmlformats.org/officeDocument/2006/relationships/image" Target="../media/image1697.png"/><Relationship Id="rId414" Type="http://schemas.openxmlformats.org/officeDocument/2006/relationships/image" Target="../media/image1778.png"/><Relationship Id="rId13" Type="http://schemas.openxmlformats.org/officeDocument/2006/relationships/image" Target="../media/image1579.png"/><Relationship Id="rId109" Type="http://schemas.openxmlformats.org/officeDocument/2006/relationships/image" Target="../media/image1627.png"/><Relationship Id="rId260" Type="http://schemas.openxmlformats.org/officeDocument/2006/relationships/customXml" Target="../ink/ink1702.xml"/><Relationship Id="rId316" Type="http://schemas.openxmlformats.org/officeDocument/2006/relationships/image" Target="../media/image1729.png"/><Relationship Id="rId55" Type="http://schemas.openxmlformats.org/officeDocument/2006/relationships/image" Target="../media/image1600.png"/><Relationship Id="rId97" Type="http://schemas.openxmlformats.org/officeDocument/2006/relationships/image" Target="../media/image1621.png"/><Relationship Id="rId120" Type="http://schemas.openxmlformats.org/officeDocument/2006/relationships/customXml" Target="../ink/ink1632.xml"/><Relationship Id="rId358" Type="http://schemas.openxmlformats.org/officeDocument/2006/relationships/image" Target="../media/image1750.png"/><Relationship Id="rId162" Type="http://schemas.openxmlformats.org/officeDocument/2006/relationships/customXml" Target="../ink/ink1653.xml"/><Relationship Id="rId218" Type="http://schemas.openxmlformats.org/officeDocument/2006/relationships/customXml" Target="../ink/ink1681.xml"/><Relationship Id="rId271" Type="http://schemas.openxmlformats.org/officeDocument/2006/relationships/customXml" Target="../ink/ink1708.xml"/><Relationship Id="rId24" Type="http://schemas.openxmlformats.org/officeDocument/2006/relationships/customXml" Target="../ink/ink1584.xml"/><Relationship Id="rId66" Type="http://schemas.openxmlformats.org/officeDocument/2006/relationships/customXml" Target="../ink/ink1605.xml"/><Relationship Id="rId131" Type="http://schemas.openxmlformats.org/officeDocument/2006/relationships/image" Target="../media/image1638.png"/><Relationship Id="rId327" Type="http://schemas.openxmlformats.org/officeDocument/2006/relationships/customXml" Target="../ink/ink1736.xml"/><Relationship Id="rId369" Type="http://schemas.openxmlformats.org/officeDocument/2006/relationships/customXml" Target="../ink/ink1757.xml"/><Relationship Id="rId173" Type="http://schemas.openxmlformats.org/officeDocument/2006/relationships/image" Target="../media/image1659.png"/><Relationship Id="rId229" Type="http://schemas.openxmlformats.org/officeDocument/2006/relationships/image" Target="../media/image1687.png"/><Relationship Id="rId380" Type="http://schemas.openxmlformats.org/officeDocument/2006/relationships/image" Target="../media/image1761.png"/><Relationship Id="rId240" Type="http://schemas.openxmlformats.org/officeDocument/2006/relationships/customXml" Target="../ink/ink1692.xml"/><Relationship Id="rId35" Type="http://schemas.openxmlformats.org/officeDocument/2006/relationships/image" Target="../media/image1590.png"/><Relationship Id="rId77" Type="http://schemas.openxmlformats.org/officeDocument/2006/relationships/image" Target="../media/image1611.png"/><Relationship Id="rId100" Type="http://schemas.openxmlformats.org/officeDocument/2006/relationships/customXml" Target="../ink/ink1622.xml"/><Relationship Id="rId282" Type="http://schemas.openxmlformats.org/officeDocument/2006/relationships/image" Target="../media/image1713.png"/><Relationship Id="rId338" Type="http://schemas.openxmlformats.org/officeDocument/2006/relationships/image" Target="../media/image1740.png"/><Relationship Id="rId8" Type="http://schemas.openxmlformats.org/officeDocument/2006/relationships/customXml" Target="../ink/ink1576.xml"/><Relationship Id="rId142" Type="http://schemas.openxmlformats.org/officeDocument/2006/relationships/customXml" Target="../ink/ink1643.xml"/><Relationship Id="rId184" Type="http://schemas.openxmlformats.org/officeDocument/2006/relationships/customXml" Target="../ink/ink1664.xml"/><Relationship Id="rId391" Type="http://schemas.openxmlformats.org/officeDocument/2006/relationships/customXml" Target="../ink/ink1768.xml"/><Relationship Id="rId405" Type="http://schemas.openxmlformats.org/officeDocument/2006/relationships/customXml" Target="../ink/ink1775.xml"/><Relationship Id="rId251" Type="http://schemas.openxmlformats.org/officeDocument/2006/relationships/image" Target="../media/image1698.png"/><Relationship Id="rId46" Type="http://schemas.openxmlformats.org/officeDocument/2006/relationships/customXml" Target="../ink/ink1595.xml"/><Relationship Id="rId293" Type="http://schemas.openxmlformats.org/officeDocument/2006/relationships/customXml" Target="../ink/ink1719.xml"/><Relationship Id="rId307" Type="http://schemas.openxmlformats.org/officeDocument/2006/relationships/customXml" Target="../ink/ink1726.xml"/><Relationship Id="rId349" Type="http://schemas.openxmlformats.org/officeDocument/2006/relationships/customXml" Target="../ink/ink1747.xml"/><Relationship Id="rId88" Type="http://schemas.openxmlformats.org/officeDocument/2006/relationships/customXml" Target="../ink/ink1616.xml"/><Relationship Id="rId111" Type="http://schemas.openxmlformats.org/officeDocument/2006/relationships/image" Target="../media/image1628.png"/><Relationship Id="rId153" Type="http://schemas.openxmlformats.org/officeDocument/2006/relationships/image" Target="../media/image1649.png"/><Relationship Id="rId195" Type="http://schemas.openxmlformats.org/officeDocument/2006/relationships/image" Target="../media/image1670.png"/><Relationship Id="rId209" Type="http://schemas.openxmlformats.org/officeDocument/2006/relationships/image" Target="../media/image1677.png"/><Relationship Id="rId360" Type="http://schemas.openxmlformats.org/officeDocument/2006/relationships/image" Target="../media/image1751.png"/><Relationship Id="rId416" Type="http://schemas.openxmlformats.org/officeDocument/2006/relationships/image" Target="../media/image1779.png"/><Relationship Id="rId220" Type="http://schemas.openxmlformats.org/officeDocument/2006/relationships/customXml" Target="../ink/ink1682.xml"/><Relationship Id="rId15" Type="http://schemas.openxmlformats.org/officeDocument/2006/relationships/image" Target="../media/image1580.png"/><Relationship Id="rId57" Type="http://schemas.openxmlformats.org/officeDocument/2006/relationships/image" Target="../media/image1601.png"/><Relationship Id="rId262" Type="http://schemas.openxmlformats.org/officeDocument/2006/relationships/image" Target="../media/image1703.png"/><Relationship Id="rId318" Type="http://schemas.openxmlformats.org/officeDocument/2006/relationships/image" Target="../media/image1730.png"/><Relationship Id="rId99" Type="http://schemas.openxmlformats.org/officeDocument/2006/relationships/image" Target="../media/image1622.png"/><Relationship Id="rId122" Type="http://schemas.openxmlformats.org/officeDocument/2006/relationships/customXml" Target="../ink/ink1633.xml"/><Relationship Id="rId164" Type="http://schemas.openxmlformats.org/officeDocument/2006/relationships/customXml" Target="../ink/ink1654.xml"/><Relationship Id="rId371" Type="http://schemas.openxmlformats.org/officeDocument/2006/relationships/customXml" Target="../ink/ink1758.xml"/><Relationship Id="rId26" Type="http://schemas.openxmlformats.org/officeDocument/2006/relationships/customXml" Target="../ink/ink1585.xml"/><Relationship Id="rId231" Type="http://schemas.openxmlformats.org/officeDocument/2006/relationships/image" Target="../media/image1688.png"/><Relationship Id="rId273" Type="http://schemas.openxmlformats.org/officeDocument/2006/relationships/customXml" Target="../ink/ink1709.xml"/><Relationship Id="rId329" Type="http://schemas.openxmlformats.org/officeDocument/2006/relationships/customXml" Target="../ink/ink1737.xml"/><Relationship Id="rId68" Type="http://schemas.openxmlformats.org/officeDocument/2006/relationships/customXml" Target="../ink/ink1606.xml"/><Relationship Id="rId133" Type="http://schemas.openxmlformats.org/officeDocument/2006/relationships/image" Target="../media/image1639.png"/><Relationship Id="rId175" Type="http://schemas.openxmlformats.org/officeDocument/2006/relationships/image" Target="../media/image1660.png"/><Relationship Id="rId340" Type="http://schemas.openxmlformats.org/officeDocument/2006/relationships/image" Target="../media/image1741.png"/><Relationship Id="rId200" Type="http://schemas.openxmlformats.org/officeDocument/2006/relationships/customXml" Target="../ink/ink1672.xml"/><Relationship Id="rId382" Type="http://schemas.openxmlformats.org/officeDocument/2006/relationships/image" Target="../media/image1762.png"/><Relationship Id="rId242" Type="http://schemas.openxmlformats.org/officeDocument/2006/relationships/customXml" Target="../ink/ink1693.xml"/><Relationship Id="rId284" Type="http://schemas.openxmlformats.org/officeDocument/2006/relationships/image" Target="../media/image1714.png"/><Relationship Id="rId37" Type="http://schemas.openxmlformats.org/officeDocument/2006/relationships/image" Target="../media/image1591.png"/><Relationship Id="rId79" Type="http://schemas.openxmlformats.org/officeDocument/2006/relationships/image" Target="../media/image1612.png"/><Relationship Id="rId102" Type="http://schemas.openxmlformats.org/officeDocument/2006/relationships/customXml" Target="../ink/ink1623.xml"/><Relationship Id="rId144" Type="http://schemas.openxmlformats.org/officeDocument/2006/relationships/customXml" Target="../ink/ink1644.xml"/><Relationship Id="rId90" Type="http://schemas.openxmlformats.org/officeDocument/2006/relationships/customXml" Target="../ink/ink1617.xml"/><Relationship Id="rId186" Type="http://schemas.openxmlformats.org/officeDocument/2006/relationships/customXml" Target="../ink/ink1665.xml"/><Relationship Id="rId351" Type="http://schemas.openxmlformats.org/officeDocument/2006/relationships/customXml" Target="../ink/ink1748.xml"/><Relationship Id="rId393" Type="http://schemas.openxmlformats.org/officeDocument/2006/relationships/customXml" Target="../ink/ink1769.xml"/><Relationship Id="rId407" Type="http://schemas.openxmlformats.org/officeDocument/2006/relationships/customXml" Target="../ink/ink1776.xml"/><Relationship Id="rId211" Type="http://schemas.openxmlformats.org/officeDocument/2006/relationships/image" Target="../media/image1678.png"/><Relationship Id="rId253" Type="http://schemas.openxmlformats.org/officeDocument/2006/relationships/image" Target="../media/image1699.png"/><Relationship Id="rId295" Type="http://schemas.openxmlformats.org/officeDocument/2006/relationships/customXml" Target="../ink/ink1720.xml"/><Relationship Id="rId309" Type="http://schemas.openxmlformats.org/officeDocument/2006/relationships/customXml" Target="../ink/ink1727.xml"/><Relationship Id="rId48" Type="http://schemas.openxmlformats.org/officeDocument/2006/relationships/customXml" Target="../ink/ink1596.xml"/><Relationship Id="rId113" Type="http://schemas.openxmlformats.org/officeDocument/2006/relationships/image" Target="../media/image1629.png"/><Relationship Id="rId320" Type="http://schemas.openxmlformats.org/officeDocument/2006/relationships/image" Target="../media/image1731.png"/><Relationship Id="rId155" Type="http://schemas.openxmlformats.org/officeDocument/2006/relationships/image" Target="../media/image1650.png"/><Relationship Id="rId197" Type="http://schemas.openxmlformats.org/officeDocument/2006/relationships/image" Target="../media/image1671.png"/><Relationship Id="rId362" Type="http://schemas.openxmlformats.org/officeDocument/2006/relationships/image" Target="../media/image1752.png"/><Relationship Id="rId418" Type="http://schemas.openxmlformats.org/officeDocument/2006/relationships/image" Target="../media/image1780.png"/><Relationship Id="rId222" Type="http://schemas.openxmlformats.org/officeDocument/2006/relationships/customXml" Target="../ink/ink1683.xml"/><Relationship Id="rId264" Type="http://schemas.openxmlformats.org/officeDocument/2006/relationships/image" Target="../media/image170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image-net.org/challenges/LSVRC/2016/index" TargetMode="External"/><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customXml" Target="../ink/ink150.xml"/><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324" Type="http://schemas.openxmlformats.org/officeDocument/2006/relationships/image" Target="../media/image168.png"/><Relationship Id="rId366" Type="http://schemas.openxmlformats.org/officeDocument/2006/relationships/image" Target="../media/image189.png"/><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customXml" Target="../ink/ink217.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customXml" Target="../ink/ink168.xml"/><Relationship Id="rId377" Type="http://schemas.openxmlformats.org/officeDocument/2006/relationships/customXml" Target="../ink/ink189.xml"/><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402" Type="http://schemas.openxmlformats.org/officeDocument/2006/relationships/image" Target="../media/image207.png"/><Relationship Id="rId279" Type="http://schemas.openxmlformats.org/officeDocument/2006/relationships/customXml" Target="../ink/ink140.xml"/><Relationship Id="rId444" Type="http://schemas.openxmlformats.org/officeDocument/2006/relationships/image" Target="../media/image228.png"/><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image" Target="../media/image151.png"/><Relationship Id="rId304" Type="http://schemas.openxmlformats.org/officeDocument/2006/relationships/image" Target="../media/image158.png"/><Relationship Id="rId346" Type="http://schemas.openxmlformats.org/officeDocument/2006/relationships/image" Target="../media/image179.png"/><Relationship Id="rId388" Type="http://schemas.openxmlformats.org/officeDocument/2006/relationships/image" Target="../media/image200.png"/><Relationship Id="rId85" Type="http://schemas.openxmlformats.org/officeDocument/2006/relationships/image" Target="../media/image49.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customXml" Target="../ink/ink207.xml"/><Relationship Id="rId248" Type="http://schemas.openxmlformats.org/officeDocument/2006/relationships/customXml" Target="../ink/ink124.xml"/><Relationship Id="rId455" Type="http://schemas.openxmlformats.org/officeDocument/2006/relationships/customXml" Target="../ink/ink228.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customXml" Target="../ink/ink158.xml"/><Relationship Id="rId357" Type="http://schemas.openxmlformats.org/officeDocument/2006/relationships/customXml" Target="../ink/ink179.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7.png"/><Relationship Id="rId217" Type="http://schemas.openxmlformats.org/officeDocument/2006/relationships/image" Target="../media/image115.png"/><Relationship Id="rId399" Type="http://schemas.openxmlformats.org/officeDocument/2006/relationships/customXml" Target="../ink/ink200.xml"/><Relationship Id="rId259" Type="http://schemas.openxmlformats.org/officeDocument/2006/relationships/image" Target="../media/image136.png"/><Relationship Id="rId424" Type="http://schemas.openxmlformats.org/officeDocument/2006/relationships/image" Target="../media/image218.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326" Type="http://schemas.openxmlformats.org/officeDocument/2006/relationships/image" Target="../media/image169.png"/><Relationship Id="rId65" Type="http://schemas.openxmlformats.org/officeDocument/2006/relationships/image" Target="../media/image39.png"/><Relationship Id="rId130" Type="http://schemas.openxmlformats.org/officeDocument/2006/relationships/customXml" Target="../ink/ink65.xml"/><Relationship Id="rId368" Type="http://schemas.openxmlformats.org/officeDocument/2006/relationships/image" Target="../media/image190.png"/><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customXml" Target="../ink/ink218.xml"/><Relationship Id="rId281" Type="http://schemas.openxmlformats.org/officeDocument/2006/relationships/customXml" Target="../ink/ink141.xml"/><Relationship Id="rId337" Type="http://schemas.openxmlformats.org/officeDocument/2006/relationships/customXml" Target="../ink/ink169.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7.png"/><Relationship Id="rId379" Type="http://schemas.openxmlformats.org/officeDocument/2006/relationships/customXml" Target="../ink/ink190.xml"/><Relationship Id="rId7" Type="http://schemas.openxmlformats.org/officeDocument/2006/relationships/image" Target="../media/image10.png"/><Relationship Id="rId183" Type="http://schemas.openxmlformats.org/officeDocument/2006/relationships/image" Target="../media/image98.png"/><Relationship Id="rId239" Type="http://schemas.openxmlformats.org/officeDocument/2006/relationships/image" Target="../media/image126.png"/><Relationship Id="rId390" Type="http://schemas.openxmlformats.org/officeDocument/2006/relationships/image" Target="../media/image201.png"/><Relationship Id="rId404" Type="http://schemas.openxmlformats.org/officeDocument/2006/relationships/image" Target="../media/image208.png"/><Relationship Id="rId446" Type="http://schemas.openxmlformats.org/officeDocument/2006/relationships/image" Target="../media/image229.png"/><Relationship Id="rId250" Type="http://schemas.openxmlformats.org/officeDocument/2006/relationships/customXml" Target="../ink/ink125.xml"/><Relationship Id="rId292" Type="http://schemas.openxmlformats.org/officeDocument/2006/relationships/image" Target="../media/image152.png"/><Relationship Id="rId306" Type="http://schemas.openxmlformats.org/officeDocument/2006/relationships/image" Target="../media/image159.png"/><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customXml" Target="../ink/ink55.xml"/><Relationship Id="rId348" Type="http://schemas.openxmlformats.org/officeDocument/2006/relationships/image" Target="../media/image180.png"/><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customXml" Target="../ink/ink208.xml"/><Relationship Id="rId457" Type="http://schemas.openxmlformats.org/officeDocument/2006/relationships/customXml" Target="../ink/ink229.xml"/><Relationship Id="rId261" Type="http://schemas.openxmlformats.org/officeDocument/2006/relationships/image" Target="../media/image137.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customXml" Target="../ink/ink159.xml"/><Relationship Id="rId359" Type="http://schemas.openxmlformats.org/officeDocument/2006/relationships/customXml" Target="../ink/ink180.xml"/><Relationship Id="rId98" Type="http://schemas.openxmlformats.org/officeDocument/2006/relationships/customXml" Target="../ink/ink49.xml"/><Relationship Id="rId121" Type="http://schemas.openxmlformats.org/officeDocument/2006/relationships/image" Target="../media/image67.png"/><Relationship Id="rId163" Type="http://schemas.openxmlformats.org/officeDocument/2006/relationships/image" Target="../media/image88.png"/><Relationship Id="rId219" Type="http://schemas.openxmlformats.org/officeDocument/2006/relationships/image" Target="../media/image116.png"/><Relationship Id="rId370" Type="http://schemas.openxmlformats.org/officeDocument/2006/relationships/image" Target="../media/image191.png"/><Relationship Id="rId426" Type="http://schemas.openxmlformats.org/officeDocument/2006/relationships/image" Target="../media/image219.png"/><Relationship Id="rId230" Type="http://schemas.openxmlformats.org/officeDocument/2006/relationships/customXml" Target="../ink/ink115.xml"/><Relationship Id="rId25" Type="http://schemas.openxmlformats.org/officeDocument/2006/relationships/image" Target="../media/image19.png"/><Relationship Id="rId67" Type="http://schemas.openxmlformats.org/officeDocument/2006/relationships/image" Target="../media/image40.png"/><Relationship Id="rId272" Type="http://schemas.openxmlformats.org/officeDocument/2006/relationships/customXml" Target="../ink/ink136.xml"/><Relationship Id="rId328" Type="http://schemas.openxmlformats.org/officeDocument/2006/relationships/image" Target="../media/image170.png"/><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customXml" Target="../ink/ink191.xml"/><Relationship Id="rId241" Type="http://schemas.openxmlformats.org/officeDocument/2006/relationships/image" Target="../media/image127.png"/><Relationship Id="rId437" Type="http://schemas.openxmlformats.org/officeDocument/2006/relationships/customXml" Target="../ink/ink219.xml"/><Relationship Id="rId36" Type="http://schemas.openxmlformats.org/officeDocument/2006/relationships/customXml" Target="../ink/ink18.xml"/><Relationship Id="rId283" Type="http://schemas.openxmlformats.org/officeDocument/2006/relationships/customXml" Target="../ink/ink142.xml"/><Relationship Id="rId339" Type="http://schemas.openxmlformats.org/officeDocument/2006/relationships/customXml" Target="../ink/ink170.xml"/><Relationship Id="rId78" Type="http://schemas.openxmlformats.org/officeDocument/2006/relationships/customXml" Target="../ink/ink39.xml"/><Relationship Id="rId101" Type="http://schemas.openxmlformats.org/officeDocument/2006/relationships/image" Target="../media/image57.png"/><Relationship Id="rId143" Type="http://schemas.openxmlformats.org/officeDocument/2006/relationships/image" Target="../media/image78.png"/><Relationship Id="rId185" Type="http://schemas.openxmlformats.org/officeDocument/2006/relationships/image" Target="../media/image99.png"/><Relationship Id="rId350" Type="http://schemas.openxmlformats.org/officeDocument/2006/relationships/image" Target="../media/image181.png"/><Relationship Id="rId406" Type="http://schemas.openxmlformats.org/officeDocument/2006/relationships/image" Target="../media/image209.png"/><Relationship Id="rId9" Type="http://schemas.openxmlformats.org/officeDocument/2006/relationships/image" Target="../media/image11.png"/><Relationship Id="rId210" Type="http://schemas.openxmlformats.org/officeDocument/2006/relationships/customXml" Target="../ink/ink105.xml"/><Relationship Id="rId392" Type="http://schemas.openxmlformats.org/officeDocument/2006/relationships/image" Target="../media/image202.png"/><Relationship Id="rId448" Type="http://schemas.openxmlformats.org/officeDocument/2006/relationships/image" Target="../media/image230.png"/><Relationship Id="rId252" Type="http://schemas.openxmlformats.org/officeDocument/2006/relationships/customXml" Target="../ink/ink126.xml"/><Relationship Id="rId294" Type="http://schemas.openxmlformats.org/officeDocument/2006/relationships/image" Target="../media/image153.png"/><Relationship Id="rId308" Type="http://schemas.openxmlformats.org/officeDocument/2006/relationships/image" Target="../media/image160.png"/><Relationship Id="rId47" Type="http://schemas.openxmlformats.org/officeDocument/2006/relationships/image" Target="../media/image30.png"/><Relationship Id="rId89" Type="http://schemas.openxmlformats.org/officeDocument/2006/relationships/image" Target="../media/image51.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customXml" Target="../ink/ink181.xml"/><Relationship Id="rId196" Type="http://schemas.openxmlformats.org/officeDocument/2006/relationships/customXml" Target="../ink/ink98.xml"/><Relationship Id="rId417" Type="http://schemas.openxmlformats.org/officeDocument/2006/relationships/customXml" Target="../ink/ink209.xml"/><Relationship Id="rId459" Type="http://schemas.openxmlformats.org/officeDocument/2006/relationships/customXml" Target="../ink/ink230.xml"/><Relationship Id="rId16" Type="http://schemas.openxmlformats.org/officeDocument/2006/relationships/customXml" Target="../ink/ink8.xml"/><Relationship Id="rId221" Type="http://schemas.openxmlformats.org/officeDocument/2006/relationships/image" Target="../media/image117.png"/><Relationship Id="rId263" Type="http://schemas.openxmlformats.org/officeDocument/2006/relationships/image" Target="../media/image138.png"/><Relationship Id="rId319" Type="http://schemas.openxmlformats.org/officeDocument/2006/relationships/customXml" Target="../ink/ink160.xml"/><Relationship Id="rId58" Type="http://schemas.openxmlformats.org/officeDocument/2006/relationships/customXml" Target="../ink/ink29.xml"/><Relationship Id="rId123" Type="http://schemas.openxmlformats.org/officeDocument/2006/relationships/image" Target="../media/image68.png"/><Relationship Id="rId330" Type="http://schemas.openxmlformats.org/officeDocument/2006/relationships/image" Target="../media/image171.png"/><Relationship Id="rId165" Type="http://schemas.openxmlformats.org/officeDocument/2006/relationships/image" Target="../media/image89.png"/><Relationship Id="rId372" Type="http://schemas.openxmlformats.org/officeDocument/2006/relationships/image" Target="../media/image192.png"/><Relationship Id="rId428" Type="http://schemas.openxmlformats.org/officeDocument/2006/relationships/image" Target="../media/image220.png"/><Relationship Id="rId232" Type="http://schemas.openxmlformats.org/officeDocument/2006/relationships/customXml" Target="../ink/ink116.xml"/><Relationship Id="rId274" Type="http://schemas.openxmlformats.org/officeDocument/2006/relationships/customXml" Target="../ink/ink137.xml"/><Relationship Id="rId27" Type="http://schemas.openxmlformats.org/officeDocument/2006/relationships/image" Target="../media/image20.png"/><Relationship Id="rId69" Type="http://schemas.openxmlformats.org/officeDocument/2006/relationships/image" Target="../media/image41.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customXml" Target="../ink/ink171.xml"/><Relationship Id="rId383" Type="http://schemas.openxmlformats.org/officeDocument/2006/relationships/customXml" Target="../ink/ink192.xml"/><Relationship Id="rId439" Type="http://schemas.openxmlformats.org/officeDocument/2006/relationships/customXml" Target="../ink/ink220.xml"/><Relationship Id="rId201" Type="http://schemas.openxmlformats.org/officeDocument/2006/relationships/image" Target="../media/image107.png"/><Relationship Id="rId243" Type="http://schemas.openxmlformats.org/officeDocument/2006/relationships/image" Target="../media/image128.png"/><Relationship Id="rId285" Type="http://schemas.openxmlformats.org/officeDocument/2006/relationships/customXml" Target="../ink/ink143.xml"/><Relationship Id="rId450" Type="http://schemas.openxmlformats.org/officeDocument/2006/relationships/image" Target="../media/image231.png"/><Relationship Id="rId38" Type="http://schemas.openxmlformats.org/officeDocument/2006/relationships/customXml" Target="../ink/ink19.xml"/><Relationship Id="rId103" Type="http://schemas.openxmlformats.org/officeDocument/2006/relationships/image" Target="../media/image58.png"/><Relationship Id="rId310" Type="http://schemas.openxmlformats.org/officeDocument/2006/relationships/image" Target="../media/image161.png"/><Relationship Id="rId91" Type="http://schemas.openxmlformats.org/officeDocument/2006/relationships/image" Target="../media/image52.png"/><Relationship Id="rId145" Type="http://schemas.openxmlformats.org/officeDocument/2006/relationships/image" Target="../media/image79.png"/><Relationship Id="rId187" Type="http://schemas.openxmlformats.org/officeDocument/2006/relationships/image" Target="../media/image100.png"/><Relationship Id="rId352" Type="http://schemas.openxmlformats.org/officeDocument/2006/relationships/image" Target="../media/image182.png"/><Relationship Id="rId394" Type="http://schemas.openxmlformats.org/officeDocument/2006/relationships/image" Target="../media/image203.png"/><Relationship Id="rId408" Type="http://schemas.openxmlformats.org/officeDocument/2006/relationships/image" Target="../media/image210.png"/><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31.png"/><Relationship Id="rId114" Type="http://schemas.openxmlformats.org/officeDocument/2006/relationships/customXml" Target="../ink/ink57.xml"/><Relationship Id="rId296" Type="http://schemas.openxmlformats.org/officeDocument/2006/relationships/image" Target="../media/image154.png"/><Relationship Id="rId461" Type="http://schemas.openxmlformats.org/officeDocument/2006/relationships/customXml" Target="../ink/ink231.xml"/><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customXml" Target="../ink/ink161.xml"/><Relationship Id="rId363" Type="http://schemas.openxmlformats.org/officeDocument/2006/relationships/customXml" Target="../ink/ink182.xml"/><Relationship Id="rId419" Type="http://schemas.openxmlformats.org/officeDocument/2006/relationships/customXml" Target="../ink/ink210.xml"/><Relationship Id="rId223" Type="http://schemas.openxmlformats.org/officeDocument/2006/relationships/image" Target="../media/image118.png"/><Relationship Id="rId430" Type="http://schemas.openxmlformats.org/officeDocument/2006/relationships/image" Target="../media/image221.png"/><Relationship Id="rId18" Type="http://schemas.openxmlformats.org/officeDocument/2006/relationships/customXml" Target="../ink/ink9.xml"/><Relationship Id="rId265" Type="http://schemas.openxmlformats.org/officeDocument/2006/relationships/image" Target="../media/image139.png"/><Relationship Id="rId125" Type="http://schemas.openxmlformats.org/officeDocument/2006/relationships/image" Target="../media/image69.png"/><Relationship Id="rId167" Type="http://schemas.openxmlformats.org/officeDocument/2006/relationships/image" Target="../media/image90.png"/><Relationship Id="rId332" Type="http://schemas.openxmlformats.org/officeDocument/2006/relationships/image" Target="../media/image172.png"/><Relationship Id="rId374" Type="http://schemas.openxmlformats.org/officeDocument/2006/relationships/image" Target="../media/image193.png"/><Relationship Id="rId71" Type="http://schemas.openxmlformats.org/officeDocument/2006/relationships/image" Target="../media/image42.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276" Type="http://schemas.openxmlformats.org/officeDocument/2006/relationships/image" Target="../media/image144.png"/><Relationship Id="rId441" Type="http://schemas.openxmlformats.org/officeDocument/2006/relationships/customXml" Target="../ink/ink221.xml"/><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301" Type="http://schemas.openxmlformats.org/officeDocument/2006/relationships/customXml" Target="../ink/ink151.xml"/><Relationship Id="rId322" Type="http://schemas.openxmlformats.org/officeDocument/2006/relationships/image" Target="../media/image167.png"/><Relationship Id="rId343" Type="http://schemas.openxmlformats.org/officeDocument/2006/relationships/customXml" Target="../ink/ink172.xml"/><Relationship Id="rId364" Type="http://schemas.openxmlformats.org/officeDocument/2006/relationships/image" Target="../media/image188.png"/><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385" Type="http://schemas.openxmlformats.org/officeDocument/2006/relationships/customXml" Target="../ink/ink193.xml"/><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266" Type="http://schemas.openxmlformats.org/officeDocument/2006/relationships/customXml" Target="../ink/ink133.xml"/><Relationship Id="rId287" Type="http://schemas.openxmlformats.org/officeDocument/2006/relationships/customXml" Target="../ink/ink144.xml"/><Relationship Id="rId410" Type="http://schemas.openxmlformats.org/officeDocument/2006/relationships/image" Target="../media/image211.png"/><Relationship Id="rId431" Type="http://schemas.openxmlformats.org/officeDocument/2006/relationships/customXml" Target="../ink/ink216.xml"/><Relationship Id="rId452" Type="http://schemas.openxmlformats.org/officeDocument/2006/relationships/image" Target="../media/image232.png"/><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312" Type="http://schemas.openxmlformats.org/officeDocument/2006/relationships/image" Target="../media/image162.png"/><Relationship Id="rId333" Type="http://schemas.openxmlformats.org/officeDocument/2006/relationships/customXml" Target="../ink/ink167.xml"/><Relationship Id="rId354" Type="http://schemas.openxmlformats.org/officeDocument/2006/relationships/image" Target="../media/image183.png"/><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75" Type="http://schemas.openxmlformats.org/officeDocument/2006/relationships/customXml" Target="../ink/ink188.xml"/><Relationship Id="rId396" Type="http://schemas.openxmlformats.org/officeDocument/2006/relationships/image" Target="../media/image204.png"/><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256" Type="http://schemas.openxmlformats.org/officeDocument/2006/relationships/customXml" Target="../ink/ink128.xml"/><Relationship Id="rId277" Type="http://schemas.openxmlformats.org/officeDocument/2006/relationships/customXml" Target="../ink/ink139.xml"/><Relationship Id="rId298" Type="http://schemas.openxmlformats.org/officeDocument/2006/relationships/image" Target="../media/image155.png"/><Relationship Id="rId400" Type="http://schemas.openxmlformats.org/officeDocument/2006/relationships/image" Target="../media/image206.png"/><Relationship Id="rId421" Type="http://schemas.openxmlformats.org/officeDocument/2006/relationships/customXml" Target="../ink/ink211.xml"/><Relationship Id="rId442" Type="http://schemas.openxmlformats.org/officeDocument/2006/relationships/image" Target="../media/image227.png"/><Relationship Id="rId463" Type="http://schemas.openxmlformats.org/officeDocument/2006/relationships/customXml" Target="../ink/ink232.xml"/><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302" Type="http://schemas.openxmlformats.org/officeDocument/2006/relationships/image" Target="../media/image157.png"/><Relationship Id="rId323" Type="http://schemas.openxmlformats.org/officeDocument/2006/relationships/customXml" Target="../ink/ink162.xml"/><Relationship Id="rId344" Type="http://schemas.openxmlformats.org/officeDocument/2006/relationships/image" Target="../media/image178.png"/><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365" Type="http://schemas.openxmlformats.org/officeDocument/2006/relationships/customXml" Target="../ink/ink183.xml"/><Relationship Id="rId386" Type="http://schemas.openxmlformats.org/officeDocument/2006/relationships/image" Target="../media/image199.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246" Type="http://schemas.openxmlformats.org/officeDocument/2006/relationships/customXml" Target="../ink/ink123.xml"/><Relationship Id="rId267" Type="http://schemas.openxmlformats.org/officeDocument/2006/relationships/image" Target="../media/image140.png"/><Relationship Id="rId288" Type="http://schemas.openxmlformats.org/officeDocument/2006/relationships/image" Target="../media/image150.png"/><Relationship Id="rId411" Type="http://schemas.openxmlformats.org/officeDocument/2006/relationships/customXml" Target="../ink/ink206.xml"/><Relationship Id="rId432" Type="http://schemas.openxmlformats.org/officeDocument/2006/relationships/image" Target="../media/image222.png"/><Relationship Id="rId453" Type="http://schemas.openxmlformats.org/officeDocument/2006/relationships/customXml" Target="../ink/ink227.xml"/><Relationship Id="rId106" Type="http://schemas.openxmlformats.org/officeDocument/2006/relationships/customXml" Target="../ink/ink53.xml"/><Relationship Id="rId127" Type="http://schemas.openxmlformats.org/officeDocument/2006/relationships/image" Target="../media/image70.png"/><Relationship Id="rId313" Type="http://schemas.openxmlformats.org/officeDocument/2006/relationships/customXml" Target="../ink/ink157.xml"/><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1.png"/><Relationship Id="rId334" Type="http://schemas.openxmlformats.org/officeDocument/2006/relationships/image" Target="../media/image173.png"/><Relationship Id="rId355" Type="http://schemas.openxmlformats.org/officeDocument/2006/relationships/customXml" Target="../ink/ink178.xml"/><Relationship Id="rId376" Type="http://schemas.openxmlformats.org/officeDocument/2006/relationships/image" Target="../media/image194.png"/><Relationship Id="rId397" Type="http://schemas.openxmlformats.org/officeDocument/2006/relationships/customXml" Target="../ink/ink199.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4.png"/><Relationship Id="rId236" Type="http://schemas.openxmlformats.org/officeDocument/2006/relationships/customXml" Target="../ink/ink118.xml"/><Relationship Id="rId257" Type="http://schemas.openxmlformats.org/officeDocument/2006/relationships/image" Target="../media/image135.png"/><Relationship Id="rId278" Type="http://schemas.openxmlformats.org/officeDocument/2006/relationships/image" Target="../media/image145.png"/><Relationship Id="rId401" Type="http://schemas.openxmlformats.org/officeDocument/2006/relationships/customXml" Target="../ink/ink201.xml"/><Relationship Id="rId422" Type="http://schemas.openxmlformats.org/officeDocument/2006/relationships/image" Target="../media/image217.png"/><Relationship Id="rId443" Type="http://schemas.openxmlformats.org/officeDocument/2006/relationships/customXml" Target="../ink/ink222.xml"/><Relationship Id="rId464" Type="http://schemas.openxmlformats.org/officeDocument/2006/relationships/image" Target="../media/image238.png"/><Relationship Id="rId303" Type="http://schemas.openxmlformats.org/officeDocument/2006/relationships/customXml" Target="../ink/ink152.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customXml" Target="../ink/ink173.xml"/><Relationship Id="rId387" Type="http://schemas.openxmlformats.org/officeDocument/2006/relationships/customXml" Target="../ink/ink194.xml"/><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412" Type="http://schemas.openxmlformats.org/officeDocument/2006/relationships/image" Target="../media/image212.png"/><Relationship Id="rId107" Type="http://schemas.openxmlformats.org/officeDocument/2006/relationships/image" Target="../media/image60.png"/><Relationship Id="rId289" Type="http://schemas.openxmlformats.org/officeDocument/2006/relationships/customXml" Target="../ink/ink145.xml"/><Relationship Id="rId454" Type="http://schemas.openxmlformats.org/officeDocument/2006/relationships/image" Target="../media/image233.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image" Target="../media/image163.png"/><Relationship Id="rId356" Type="http://schemas.openxmlformats.org/officeDocument/2006/relationships/image" Target="../media/image184.png"/><Relationship Id="rId398" Type="http://schemas.openxmlformats.org/officeDocument/2006/relationships/image" Target="../media/image205.png"/><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customXml" Target="../ink/ink212.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customXml" Target="../ink/ink163.xml"/><Relationship Id="rId367" Type="http://schemas.openxmlformats.org/officeDocument/2006/relationships/customXml" Target="../ink/ink184.xml"/><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434" Type="http://schemas.openxmlformats.org/officeDocument/2006/relationships/image" Target="../media/image223.png"/><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image" Target="../media/image146.png"/><Relationship Id="rId336" Type="http://schemas.openxmlformats.org/officeDocument/2006/relationships/image" Target="../media/image174.png"/><Relationship Id="rId75" Type="http://schemas.openxmlformats.org/officeDocument/2006/relationships/image" Target="../media/image44.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image" Target="../media/image195.png"/><Relationship Id="rId403" Type="http://schemas.openxmlformats.org/officeDocument/2006/relationships/customXml" Target="../ink/ink202.xml"/><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customXml" Target="../ink/ink223.xml"/><Relationship Id="rId291" Type="http://schemas.openxmlformats.org/officeDocument/2006/relationships/customXml" Target="../ink/ink146.xml"/><Relationship Id="rId305" Type="http://schemas.openxmlformats.org/officeDocument/2006/relationships/customXml" Target="../ink/ink153.xml"/><Relationship Id="rId347" Type="http://schemas.openxmlformats.org/officeDocument/2006/relationships/customXml" Target="../ink/ink174.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2.png"/><Relationship Id="rId389" Type="http://schemas.openxmlformats.org/officeDocument/2006/relationships/customXml" Target="../ink/ink195.xml"/><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414" Type="http://schemas.openxmlformats.org/officeDocument/2006/relationships/image" Target="../media/image213.png"/><Relationship Id="rId456" Type="http://schemas.openxmlformats.org/officeDocument/2006/relationships/image" Target="../media/image234.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316" Type="http://schemas.openxmlformats.org/officeDocument/2006/relationships/image" Target="../media/image164.png"/><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0.xml"/><Relationship Id="rId358" Type="http://schemas.openxmlformats.org/officeDocument/2006/relationships/image" Target="../media/image185.png"/><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customXml" Target="../ink/ink213.xml"/><Relationship Id="rId271" Type="http://schemas.openxmlformats.org/officeDocument/2006/relationships/image" Target="../media/image142.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2.png"/><Relationship Id="rId327" Type="http://schemas.openxmlformats.org/officeDocument/2006/relationships/customXml" Target="../ink/ink164.xml"/><Relationship Id="rId369" Type="http://schemas.openxmlformats.org/officeDocument/2006/relationships/customXml" Target="../ink/ink185.xml"/><Relationship Id="rId173" Type="http://schemas.openxmlformats.org/officeDocument/2006/relationships/image" Target="../media/image93.png"/><Relationship Id="rId229" Type="http://schemas.openxmlformats.org/officeDocument/2006/relationships/image" Target="../media/image121.png"/><Relationship Id="rId380" Type="http://schemas.openxmlformats.org/officeDocument/2006/relationships/image" Target="../media/image196.png"/><Relationship Id="rId436" Type="http://schemas.openxmlformats.org/officeDocument/2006/relationships/image" Target="../media/image224.png"/><Relationship Id="rId240" Type="http://schemas.openxmlformats.org/officeDocument/2006/relationships/customXml" Target="../ink/ink120.xml"/><Relationship Id="rId35" Type="http://schemas.openxmlformats.org/officeDocument/2006/relationships/image" Target="../media/image24.png"/><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image" Target="../media/image147.png"/><Relationship Id="rId338" Type="http://schemas.openxmlformats.org/officeDocument/2006/relationships/image" Target="../media/image175.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customXml" Target="../ink/ink196.xml"/><Relationship Id="rId405" Type="http://schemas.openxmlformats.org/officeDocument/2006/relationships/customXml" Target="../ink/ink203.xml"/><Relationship Id="rId447" Type="http://schemas.openxmlformats.org/officeDocument/2006/relationships/customXml" Target="../ink/ink224.xml"/><Relationship Id="rId251" Type="http://schemas.openxmlformats.org/officeDocument/2006/relationships/image" Target="../media/image132.png"/><Relationship Id="rId46" Type="http://schemas.openxmlformats.org/officeDocument/2006/relationships/customXml" Target="../ink/ink23.xml"/><Relationship Id="rId293" Type="http://schemas.openxmlformats.org/officeDocument/2006/relationships/customXml" Target="../ink/ink147.xml"/><Relationship Id="rId307" Type="http://schemas.openxmlformats.org/officeDocument/2006/relationships/customXml" Target="../ink/ink154.xml"/><Relationship Id="rId349" Type="http://schemas.openxmlformats.org/officeDocument/2006/relationships/customXml" Target="../ink/ink175.xml"/><Relationship Id="rId88" Type="http://schemas.openxmlformats.org/officeDocument/2006/relationships/customXml" Target="../ink/ink44.xml"/><Relationship Id="rId111" Type="http://schemas.openxmlformats.org/officeDocument/2006/relationships/image" Target="../media/image62.png"/><Relationship Id="rId153" Type="http://schemas.openxmlformats.org/officeDocument/2006/relationships/image" Target="../media/image83.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image" Target="../media/image186.png"/><Relationship Id="rId416" Type="http://schemas.openxmlformats.org/officeDocument/2006/relationships/image" Target="../media/image214.png"/><Relationship Id="rId220" Type="http://schemas.openxmlformats.org/officeDocument/2006/relationships/customXml" Target="../ink/ink110.xml"/><Relationship Id="rId458" Type="http://schemas.openxmlformats.org/officeDocument/2006/relationships/image" Target="../media/image235.png"/><Relationship Id="rId15" Type="http://schemas.openxmlformats.org/officeDocument/2006/relationships/image" Target="../media/image14.png"/><Relationship Id="rId57" Type="http://schemas.openxmlformats.org/officeDocument/2006/relationships/image" Target="../media/image35.png"/><Relationship Id="rId262" Type="http://schemas.openxmlformats.org/officeDocument/2006/relationships/customXml" Target="../ink/ink131.xml"/><Relationship Id="rId318" Type="http://schemas.openxmlformats.org/officeDocument/2006/relationships/image" Target="../media/image165.png"/><Relationship Id="rId99" Type="http://schemas.openxmlformats.org/officeDocument/2006/relationships/image" Target="../media/image56.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customXml" Target="../ink/ink186.xml"/><Relationship Id="rId427" Type="http://schemas.openxmlformats.org/officeDocument/2006/relationships/customXml" Target="../ink/ink214.xml"/><Relationship Id="rId26" Type="http://schemas.openxmlformats.org/officeDocument/2006/relationships/customXml" Target="../ink/ink13.xml"/><Relationship Id="rId231" Type="http://schemas.openxmlformats.org/officeDocument/2006/relationships/image" Target="../media/image122.png"/><Relationship Id="rId273" Type="http://schemas.openxmlformats.org/officeDocument/2006/relationships/image" Target="../media/image143.png"/><Relationship Id="rId329" Type="http://schemas.openxmlformats.org/officeDocument/2006/relationships/customXml" Target="../ink/ink165.xml"/><Relationship Id="rId68" Type="http://schemas.openxmlformats.org/officeDocument/2006/relationships/customXml" Target="../ink/ink34.xml"/><Relationship Id="rId133" Type="http://schemas.openxmlformats.org/officeDocument/2006/relationships/image" Target="../media/image73.png"/><Relationship Id="rId175" Type="http://schemas.openxmlformats.org/officeDocument/2006/relationships/image" Target="../media/image94.png"/><Relationship Id="rId340" Type="http://schemas.openxmlformats.org/officeDocument/2006/relationships/image" Target="../media/image176.png"/><Relationship Id="rId200" Type="http://schemas.openxmlformats.org/officeDocument/2006/relationships/customXml" Target="../ink/ink100.xml"/><Relationship Id="rId382" Type="http://schemas.openxmlformats.org/officeDocument/2006/relationships/image" Target="../media/image197.png"/><Relationship Id="rId438" Type="http://schemas.openxmlformats.org/officeDocument/2006/relationships/image" Target="../media/image225.png"/><Relationship Id="rId242" Type="http://schemas.openxmlformats.org/officeDocument/2006/relationships/customXml" Target="../ink/ink121.xml"/><Relationship Id="rId284" Type="http://schemas.openxmlformats.org/officeDocument/2006/relationships/image" Target="../media/image148.png"/><Relationship Id="rId37" Type="http://schemas.openxmlformats.org/officeDocument/2006/relationships/image" Target="../media/image25.png"/><Relationship Id="rId79" Type="http://schemas.openxmlformats.org/officeDocument/2006/relationships/image" Target="../media/image46.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customXml" Target="../ink/ink176.xml"/><Relationship Id="rId393" Type="http://schemas.openxmlformats.org/officeDocument/2006/relationships/customXml" Target="../ink/ink197.xml"/><Relationship Id="rId407" Type="http://schemas.openxmlformats.org/officeDocument/2006/relationships/customXml" Target="../ink/ink204.xml"/><Relationship Id="rId449" Type="http://schemas.openxmlformats.org/officeDocument/2006/relationships/customXml" Target="../ink/ink225.xml"/><Relationship Id="rId211" Type="http://schemas.openxmlformats.org/officeDocument/2006/relationships/image" Target="../media/image112.png"/><Relationship Id="rId253" Type="http://schemas.openxmlformats.org/officeDocument/2006/relationships/image" Target="../media/image133.png"/><Relationship Id="rId295" Type="http://schemas.openxmlformats.org/officeDocument/2006/relationships/customXml" Target="../ink/ink148.xml"/><Relationship Id="rId309" Type="http://schemas.openxmlformats.org/officeDocument/2006/relationships/customXml" Target="../ink/ink155.xml"/><Relationship Id="rId460" Type="http://schemas.openxmlformats.org/officeDocument/2006/relationships/image" Target="../media/image236.png"/><Relationship Id="rId48" Type="http://schemas.openxmlformats.org/officeDocument/2006/relationships/customXml" Target="../ink/ink24.xml"/><Relationship Id="rId113" Type="http://schemas.openxmlformats.org/officeDocument/2006/relationships/image" Target="../media/image63.png"/><Relationship Id="rId320" Type="http://schemas.openxmlformats.org/officeDocument/2006/relationships/image" Target="../media/image166.png"/><Relationship Id="rId155" Type="http://schemas.openxmlformats.org/officeDocument/2006/relationships/image" Target="../media/image84.png"/><Relationship Id="rId197" Type="http://schemas.openxmlformats.org/officeDocument/2006/relationships/image" Target="../media/image105.png"/><Relationship Id="rId362" Type="http://schemas.openxmlformats.org/officeDocument/2006/relationships/image" Target="../media/image187.png"/><Relationship Id="rId418" Type="http://schemas.openxmlformats.org/officeDocument/2006/relationships/image" Target="../media/image215.png"/><Relationship Id="rId222" Type="http://schemas.openxmlformats.org/officeDocument/2006/relationships/customXml" Target="../ink/ink111.xml"/><Relationship Id="rId264" Type="http://schemas.openxmlformats.org/officeDocument/2006/relationships/customXml" Target="../ink/ink132.xml"/><Relationship Id="rId17" Type="http://schemas.openxmlformats.org/officeDocument/2006/relationships/image" Target="../media/image15.png"/><Relationship Id="rId59" Type="http://schemas.openxmlformats.org/officeDocument/2006/relationships/image" Target="../media/image36.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customXml" Target="../ink/ink166.xml"/><Relationship Id="rId373" Type="http://schemas.openxmlformats.org/officeDocument/2006/relationships/customXml" Target="../ink/ink187.xml"/><Relationship Id="rId429" Type="http://schemas.openxmlformats.org/officeDocument/2006/relationships/customXml" Target="../ink/ink215.xml"/><Relationship Id="rId1" Type="http://schemas.openxmlformats.org/officeDocument/2006/relationships/slideLayout" Target="../slideLayouts/slideLayout18.xml"/><Relationship Id="rId233" Type="http://schemas.openxmlformats.org/officeDocument/2006/relationships/image" Target="../media/image123.png"/><Relationship Id="rId440" Type="http://schemas.openxmlformats.org/officeDocument/2006/relationships/image" Target="../media/image226.png"/><Relationship Id="rId28" Type="http://schemas.openxmlformats.org/officeDocument/2006/relationships/customXml" Target="../ink/ink14.xml"/><Relationship Id="rId275" Type="http://schemas.openxmlformats.org/officeDocument/2006/relationships/customXml" Target="../ink/ink138.xml"/><Relationship Id="rId300" Type="http://schemas.openxmlformats.org/officeDocument/2006/relationships/image" Target="../media/image156.png"/><Relationship Id="rId81" Type="http://schemas.openxmlformats.org/officeDocument/2006/relationships/image" Target="../media/image47.png"/><Relationship Id="rId135" Type="http://schemas.openxmlformats.org/officeDocument/2006/relationships/image" Target="../media/image74.png"/><Relationship Id="rId177" Type="http://schemas.openxmlformats.org/officeDocument/2006/relationships/image" Target="../media/image95.png"/><Relationship Id="rId342" Type="http://schemas.openxmlformats.org/officeDocument/2006/relationships/image" Target="../media/image177.png"/><Relationship Id="rId384" Type="http://schemas.openxmlformats.org/officeDocument/2006/relationships/image" Target="../media/image198.png"/><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6.png"/><Relationship Id="rId286" Type="http://schemas.openxmlformats.org/officeDocument/2006/relationships/image" Target="../media/image149.png"/><Relationship Id="rId451" Type="http://schemas.openxmlformats.org/officeDocument/2006/relationships/customXml" Target="../ink/ink226.xml"/><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customXml" Target="../ink/ink156.xml"/><Relationship Id="rId353" Type="http://schemas.openxmlformats.org/officeDocument/2006/relationships/customXml" Target="../ink/ink177.xml"/><Relationship Id="rId395" Type="http://schemas.openxmlformats.org/officeDocument/2006/relationships/customXml" Target="../ink/ink198.xml"/><Relationship Id="rId409" Type="http://schemas.openxmlformats.org/officeDocument/2006/relationships/customXml" Target="../ink/ink205.xml"/><Relationship Id="rId92" Type="http://schemas.openxmlformats.org/officeDocument/2006/relationships/customXml" Target="../ink/ink46.xml"/><Relationship Id="rId213" Type="http://schemas.openxmlformats.org/officeDocument/2006/relationships/image" Target="../media/image113.png"/><Relationship Id="rId420" Type="http://schemas.openxmlformats.org/officeDocument/2006/relationships/image" Target="../media/image216.png"/><Relationship Id="rId255" Type="http://schemas.openxmlformats.org/officeDocument/2006/relationships/image" Target="../media/image134.png"/><Relationship Id="rId297" Type="http://schemas.openxmlformats.org/officeDocument/2006/relationships/customXml" Target="../ink/ink149.xml"/><Relationship Id="rId462" Type="http://schemas.openxmlformats.org/officeDocument/2006/relationships/image" Target="../media/image237.png"/></Relationships>
</file>

<file path=ppt/slides/_rels/slide9.xml.rels><?xml version="1.0" encoding="UTF-8" standalone="yes"?>
<Relationships xmlns="http://schemas.openxmlformats.org/package/2006/relationships"><Relationship Id="rId117" Type="http://schemas.openxmlformats.org/officeDocument/2006/relationships/image" Target="../media/image296.png"/><Relationship Id="rId299" Type="http://schemas.openxmlformats.org/officeDocument/2006/relationships/image" Target="../media/image387.png"/><Relationship Id="rId21" Type="http://schemas.openxmlformats.org/officeDocument/2006/relationships/image" Target="../media/image248.png"/><Relationship Id="rId63" Type="http://schemas.openxmlformats.org/officeDocument/2006/relationships/image" Target="../media/image269.png"/><Relationship Id="rId159" Type="http://schemas.openxmlformats.org/officeDocument/2006/relationships/image" Target="../media/image317.png"/><Relationship Id="rId324" Type="http://schemas.openxmlformats.org/officeDocument/2006/relationships/customXml" Target="../ink/ink394.xml"/><Relationship Id="rId366" Type="http://schemas.openxmlformats.org/officeDocument/2006/relationships/customXml" Target="../ink/ink415.xml"/><Relationship Id="rId170" Type="http://schemas.openxmlformats.org/officeDocument/2006/relationships/customXml" Target="../ink/ink317.xml"/><Relationship Id="rId226" Type="http://schemas.openxmlformats.org/officeDocument/2006/relationships/customXml" Target="../ink/ink345.xml"/><Relationship Id="rId268" Type="http://schemas.openxmlformats.org/officeDocument/2006/relationships/customXml" Target="../ink/ink366.xml"/><Relationship Id="rId32" Type="http://schemas.openxmlformats.org/officeDocument/2006/relationships/customXml" Target="../ink/ink248.xml"/><Relationship Id="rId74" Type="http://schemas.openxmlformats.org/officeDocument/2006/relationships/customXml" Target="../ink/ink269.xml"/><Relationship Id="rId128" Type="http://schemas.openxmlformats.org/officeDocument/2006/relationships/customXml" Target="../ink/ink296.xml"/><Relationship Id="rId335" Type="http://schemas.openxmlformats.org/officeDocument/2006/relationships/image" Target="../media/image405.png"/><Relationship Id="rId377" Type="http://schemas.openxmlformats.org/officeDocument/2006/relationships/image" Target="../media/image426.png"/><Relationship Id="rId5" Type="http://schemas.openxmlformats.org/officeDocument/2006/relationships/image" Target="../media/image240.png"/><Relationship Id="rId181" Type="http://schemas.openxmlformats.org/officeDocument/2006/relationships/image" Target="../media/image328.png"/><Relationship Id="rId237" Type="http://schemas.openxmlformats.org/officeDocument/2006/relationships/image" Target="../media/image356.png"/><Relationship Id="rId279" Type="http://schemas.openxmlformats.org/officeDocument/2006/relationships/image" Target="../media/image377.png"/><Relationship Id="rId43" Type="http://schemas.openxmlformats.org/officeDocument/2006/relationships/image" Target="../media/image259.png"/><Relationship Id="rId139" Type="http://schemas.openxmlformats.org/officeDocument/2006/relationships/image" Target="../media/image307.png"/><Relationship Id="rId290" Type="http://schemas.openxmlformats.org/officeDocument/2006/relationships/customXml" Target="../ink/ink377.xml"/><Relationship Id="rId304" Type="http://schemas.openxmlformats.org/officeDocument/2006/relationships/customXml" Target="../ink/ink384.xml"/><Relationship Id="rId346" Type="http://schemas.openxmlformats.org/officeDocument/2006/relationships/customXml" Target="../ink/ink405.xml"/><Relationship Id="rId85" Type="http://schemas.openxmlformats.org/officeDocument/2006/relationships/image" Target="../media/image280.png"/><Relationship Id="rId150" Type="http://schemas.openxmlformats.org/officeDocument/2006/relationships/customXml" Target="../ink/ink307.xml"/><Relationship Id="rId192" Type="http://schemas.openxmlformats.org/officeDocument/2006/relationships/customXml" Target="../ink/ink328.xml"/><Relationship Id="rId206" Type="http://schemas.openxmlformats.org/officeDocument/2006/relationships/customXml" Target="../ink/ink335.xml"/><Relationship Id="rId248" Type="http://schemas.openxmlformats.org/officeDocument/2006/relationships/customXml" Target="../ink/ink356.xml"/><Relationship Id="rId12" Type="http://schemas.openxmlformats.org/officeDocument/2006/relationships/customXml" Target="../ink/ink238.xml"/><Relationship Id="rId108" Type="http://schemas.openxmlformats.org/officeDocument/2006/relationships/customXml" Target="../ink/ink286.xml"/><Relationship Id="rId315" Type="http://schemas.openxmlformats.org/officeDocument/2006/relationships/image" Target="../media/image395.png"/><Relationship Id="rId357" Type="http://schemas.openxmlformats.org/officeDocument/2006/relationships/image" Target="../media/image416.png"/><Relationship Id="rId54" Type="http://schemas.openxmlformats.org/officeDocument/2006/relationships/customXml" Target="../ink/ink259.xml"/><Relationship Id="rId96" Type="http://schemas.openxmlformats.org/officeDocument/2006/relationships/customXml" Target="../ink/ink280.xml"/><Relationship Id="rId161" Type="http://schemas.openxmlformats.org/officeDocument/2006/relationships/image" Target="../media/image318.png"/><Relationship Id="rId217" Type="http://schemas.openxmlformats.org/officeDocument/2006/relationships/image" Target="../media/image346.png"/><Relationship Id="rId259" Type="http://schemas.openxmlformats.org/officeDocument/2006/relationships/image" Target="../media/image367.png"/><Relationship Id="rId23" Type="http://schemas.openxmlformats.org/officeDocument/2006/relationships/image" Target="../media/image249.png"/><Relationship Id="rId119" Type="http://schemas.openxmlformats.org/officeDocument/2006/relationships/image" Target="../media/image297.png"/><Relationship Id="rId270" Type="http://schemas.openxmlformats.org/officeDocument/2006/relationships/customXml" Target="../ink/ink367.xml"/><Relationship Id="rId326" Type="http://schemas.openxmlformats.org/officeDocument/2006/relationships/customXml" Target="../ink/ink395.xml"/><Relationship Id="rId65" Type="http://schemas.openxmlformats.org/officeDocument/2006/relationships/image" Target="../media/image270.png"/><Relationship Id="rId130" Type="http://schemas.openxmlformats.org/officeDocument/2006/relationships/customXml" Target="../ink/ink297.xml"/><Relationship Id="rId368" Type="http://schemas.openxmlformats.org/officeDocument/2006/relationships/customXml" Target="../ink/ink416.xml"/><Relationship Id="rId172" Type="http://schemas.openxmlformats.org/officeDocument/2006/relationships/customXml" Target="../ink/ink318.xml"/><Relationship Id="rId228" Type="http://schemas.openxmlformats.org/officeDocument/2006/relationships/customXml" Target="../ink/ink346.xml"/><Relationship Id="rId281" Type="http://schemas.openxmlformats.org/officeDocument/2006/relationships/image" Target="../media/image378.png"/><Relationship Id="rId337" Type="http://schemas.openxmlformats.org/officeDocument/2006/relationships/image" Target="../media/image406.png"/><Relationship Id="rId34" Type="http://schemas.openxmlformats.org/officeDocument/2006/relationships/customXml" Target="../ink/ink249.xml"/><Relationship Id="rId76" Type="http://schemas.openxmlformats.org/officeDocument/2006/relationships/customXml" Target="../ink/ink270.xml"/><Relationship Id="rId141" Type="http://schemas.openxmlformats.org/officeDocument/2006/relationships/image" Target="../media/image308.png"/><Relationship Id="rId379" Type="http://schemas.openxmlformats.org/officeDocument/2006/relationships/image" Target="../media/image427.png"/><Relationship Id="rId7" Type="http://schemas.openxmlformats.org/officeDocument/2006/relationships/image" Target="../media/image241.png"/><Relationship Id="rId183" Type="http://schemas.openxmlformats.org/officeDocument/2006/relationships/image" Target="../media/image329.png"/><Relationship Id="rId239" Type="http://schemas.openxmlformats.org/officeDocument/2006/relationships/image" Target="../media/image357.png"/><Relationship Id="rId250" Type="http://schemas.openxmlformats.org/officeDocument/2006/relationships/customXml" Target="../ink/ink357.xml"/><Relationship Id="rId292" Type="http://schemas.openxmlformats.org/officeDocument/2006/relationships/customXml" Target="../ink/ink378.xml"/><Relationship Id="rId306" Type="http://schemas.openxmlformats.org/officeDocument/2006/relationships/customXml" Target="../ink/ink385.xml"/><Relationship Id="rId45" Type="http://schemas.openxmlformats.org/officeDocument/2006/relationships/image" Target="../media/image260.png"/><Relationship Id="rId87" Type="http://schemas.openxmlformats.org/officeDocument/2006/relationships/image" Target="../media/image281.png"/><Relationship Id="rId110" Type="http://schemas.openxmlformats.org/officeDocument/2006/relationships/customXml" Target="../ink/ink287.xml"/><Relationship Id="rId348" Type="http://schemas.openxmlformats.org/officeDocument/2006/relationships/customXml" Target="../ink/ink406.xml"/><Relationship Id="rId152" Type="http://schemas.openxmlformats.org/officeDocument/2006/relationships/customXml" Target="../ink/ink308.xml"/><Relationship Id="rId194" Type="http://schemas.openxmlformats.org/officeDocument/2006/relationships/customXml" Target="../ink/ink329.xml"/><Relationship Id="rId208" Type="http://schemas.openxmlformats.org/officeDocument/2006/relationships/customXml" Target="../ink/ink336.xml"/><Relationship Id="rId261" Type="http://schemas.openxmlformats.org/officeDocument/2006/relationships/image" Target="../media/image368.png"/><Relationship Id="rId14" Type="http://schemas.openxmlformats.org/officeDocument/2006/relationships/customXml" Target="../ink/ink239.xml"/><Relationship Id="rId56" Type="http://schemas.openxmlformats.org/officeDocument/2006/relationships/customXml" Target="../ink/ink260.xml"/><Relationship Id="rId317" Type="http://schemas.openxmlformats.org/officeDocument/2006/relationships/image" Target="../media/image396.png"/><Relationship Id="rId359" Type="http://schemas.openxmlformats.org/officeDocument/2006/relationships/image" Target="../media/image417.png"/><Relationship Id="rId98" Type="http://schemas.openxmlformats.org/officeDocument/2006/relationships/customXml" Target="../ink/ink281.xml"/><Relationship Id="rId121" Type="http://schemas.openxmlformats.org/officeDocument/2006/relationships/image" Target="../media/image298.png"/><Relationship Id="rId163" Type="http://schemas.openxmlformats.org/officeDocument/2006/relationships/image" Target="../media/image319.png"/><Relationship Id="rId219" Type="http://schemas.openxmlformats.org/officeDocument/2006/relationships/image" Target="../media/image347.png"/><Relationship Id="rId370" Type="http://schemas.openxmlformats.org/officeDocument/2006/relationships/customXml" Target="../ink/ink417.xml"/><Relationship Id="rId230" Type="http://schemas.openxmlformats.org/officeDocument/2006/relationships/customXml" Target="../ink/ink347.xml"/><Relationship Id="rId25" Type="http://schemas.openxmlformats.org/officeDocument/2006/relationships/image" Target="../media/image250.png"/><Relationship Id="rId67" Type="http://schemas.openxmlformats.org/officeDocument/2006/relationships/image" Target="../media/image271.png"/><Relationship Id="rId272" Type="http://schemas.openxmlformats.org/officeDocument/2006/relationships/customXml" Target="../ink/ink368.xml"/><Relationship Id="rId328" Type="http://schemas.openxmlformats.org/officeDocument/2006/relationships/customXml" Target="../ink/ink396.xml"/><Relationship Id="rId132" Type="http://schemas.openxmlformats.org/officeDocument/2006/relationships/customXml" Target="../ink/ink298.xml"/><Relationship Id="rId174" Type="http://schemas.openxmlformats.org/officeDocument/2006/relationships/customXml" Target="../ink/ink319.xml"/><Relationship Id="rId381" Type="http://schemas.openxmlformats.org/officeDocument/2006/relationships/image" Target="../media/image428.png"/><Relationship Id="rId241" Type="http://schemas.openxmlformats.org/officeDocument/2006/relationships/image" Target="../media/image358.png"/><Relationship Id="rId36" Type="http://schemas.openxmlformats.org/officeDocument/2006/relationships/customXml" Target="../ink/ink250.xml"/><Relationship Id="rId283" Type="http://schemas.openxmlformats.org/officeDocument/2006/relationships/image" Target="../media/image379.png"/><Relationship Id="rId339" Type="http://schemas.openxmlformats.org/officeDocument/2006/relationships/image" Target="../media/image407.png"/><Relationship Id="rId78" Type="http://schemas.openxmlformats.org/officeDocument/2006/relationships/customXml" Target="../ink/ink271.xml"/><Relationship Id="rId101" Type="http://schemas.openxmlformats.org/officeDocument/2006/relationships/image" Target="../media/image288.png"/><Relationship Id="rId143" Type="http://schemas.openxmlformats.org/officeDocument/2006/relationships/image" Target="../media/image309.png"/><Relationship Id="rId185" Type="http://schemas.openxmlformats.org/officeDocument/2006/relationships/image" Target="../media/image330.png"/><Relationship Id="rId350" Type="http://schemas.openxmlformats.org/officeDocument/2006/relationships/customXml" Target="../ink/ink407.xml"/><Relationship Id="rId9" Type="http://schemas.openxmlformats.org/officeDocument/2006/relationships/image" Target="../media/image242.png"/><Relationship Id="rId210" Type="http://schemas.openxmlformats.org/officeDocument/2006/relationships/customXml" Target="../ink/ink337.xml"/><Relationship Id="rId252" Type="http://schemas.openxmlformats.org/officeDocument/2006/relationships/customXml" Target="../ink/ink358.xml"/><Relationship Id="rId294" Type="http://schemas.openxmlformats.org/officeDocument/2006/relationships/customXml" Target="../ink/ink379.xml"/><Relationship Id="rId308" Type="http://schemas.openxmlformats.org/officeDocument/2006/relationships/customXml" Target="../ink/ink386.xml"/><Relationship Id="rId47" Type="http://schemas.openxmlformats.org/officeDocument/2006/relationships/image" Target="../media/image261.png"/><Relationship Id="rId68" Type="http://schemas.openxmlformats.org/officeDocument/2006/relationships/customXml" Target="../ink/ink266.xml"/><Relationship Id="rId89" Type="http://schemas.openxmlformats.org/officeDocument/2006/relationships/image" Target="../media/image282.png"/><Relationship Id="rId112" Type="http://schemas.openxmlformats.org/officeDocument/2006/relationships/customXml" Target="../ink/ink288.xml"/><Relationship Id="rId133" Type="http://schemas.openxmlformats.org/officeDocument/2006/relationships/image" Target="../media/image304.png"/><Relationship Id="rId154" Type="http://schemas.openxmlformats.org/officeDocument/2006/relationships/customXml" Target="../ink/ink309.xml"/><Relationship Id="rId175" Type="http://schemas.openxmlformats.org/officeDocument/2006/relationships/image" Target="../media/image325.png"/><Relationship Id="rId340" Type="http://schemas.openxmlformats.org/officeDocument/2006/relationships/customXml" Target="../ink/ink402.xml"/><Relationship Id="rId361" Type="http://schemas.openxmlformats.org/officeDocument/2006/relationships/image" Target="../media/image418.png"/><Relationship Id="rId196" Type="http://schemas.openxmlformats.org/officeDocument/2006/relationships/customXml" Target="../ink/ink330.xml"/><Relationship Id="rId200" Type="http://schemas.openxmlformats.org/officeDocument/2006/relationships/customXml" Target="../ink/ink332.xml"/><Relationship Id="rId382" Type="http://schemas.openxmlformats.org/officeDocument/2006/relationships/customXml" Target="../ink/ink423.xml"/><Relationship Id="rId16" Type="http://schemas.openxmlformats.org/officeDocument/2006/relationships/customXml" Target="../ink/ink240.xml"/><Relationship Id="rId221" Type="http://schemas.openxmlformats.org/officeDocument/2006/relationships/image" Target="../media/image348.png"/><Relationship Id="rId242" Type="http://schemas.openxmlformats.org/officeDocument/2006/relationships/customXml" Target="../ink/ink353.xml"/><Relationship Id="rId263" Type="http://schemas.openxmlformats.org/officeDocument/2006/relationships/image" Target="../media/image369.png"/><Relationship Id="rId284" Type="http://schemas.openxmlformats.org/officeDocument/2006/relationships/customXml" Target="../ink/ink374.xml"/><Relationship Id="rId319" Type="http://schemas.openxmlformats.org/officeDocument/2006/relationships/image" Target="../media/image397.png"/><Relationship Id="rId37" Type="http://schemas.openxmlformats.org/officeDocument/2006/relationships/image" Target="../media/image256.png"/><Relationship Id="rId58" Type="http://schemas.openxmlformats.org/officeDocument/2006/relationships/customXml" Target="../ink/ink261.xml"/><Relationship Id="rId79" Type="http://schemas.openxmlformats.org/officeDocument/2006/relationships/image" Target="../media/image277.png"/><Relationship Id="rId102" Type="http://schemas.openxmlformats.org/officeDocument/2006/relationships/customXml" Target="../ink/ink283.xml"/><Relationship Id="rId123" Type="http://schemas.openxmlformats.org/officeDocument/2006/relationships/image" Target="../media/image299.png"/><Relationship Id="rId144" Type="http://schemas.openxmlformats.org/officeDocument/2006/relationships/customXml" Target="../ink/ink304.xml"/><Relationship Id="rId330" Type="http://schemas.openxmlformats.org/officeDocument/2006/relationships/customXml" Target="../ink/ink397.xml"/><Relationship Id="rId90" Type="http://schemas.openxmlformats.org/officeDocument/2006/relationships/customXml" Target="../ink/ink277.xml"/><Relationship Id="rId165" Type="http://schemas.openxmlformats.org/officeDocument/2006/relationships/image" Target="../media/image320.png"/><Relationship Id="rId186" Type="http://schemas.openxmlformats.org/officeDocument/2006/relationships/customXml" Target="../ink/ink325.xml"/><Relationship Id="rId351" Type="http://schemas.openxmlformats.org/officeDocument/2006/relationships/image" Target="../media/image413.png"/><Relationship Id="rId372" Type="http://schemas.openxmlformats.org/officeDocument/2006/relationships/customXml" Target="../ink/ink418.xml"/><Relationship Id="rId211" Type="http://schemas.openxmlformats.org/officeDocument/2006/relationships/image" Target="../media/image343.png"/><Relationship Id="rId232" Type="http://schemas.openxmlformats.org/officeDocument/2006/relationships/customXml" Target="../ink/ink348.xml"/><Relationship Id="rId253" Type="http://schemas.openxmlformats.org/officeDocument/2006/relationships/image" Target="../media/image364.png"/><Relationship Id="rId274" Type="http://schemas.openxmlformats.org/officeDocument/2006/relationships/customXml" Target="../ink/ink369.xml"/><Relationship Id="rId295" Type="http://schemas.openxmlformats.org/officeDocument/2006/relationships/image" Target="../media/image385.png"/><Relationship Id="rId309" Type="http://schemas.openxmlformats.org/officeDocument/2006/relationships/image" Target="../media/image392.png"/><Relationship Id="rId27" Type="http://schemas.openxmlformats.org/officeDocument/2006/relationships/image" Target="../media/image251.png"/><Relationship Id="rId48" Type="http://schemas.openxmlformats.org/officeDocument/2006/relationships/customXml" Target="../ink/ink256.xml"/><Relationship Id="rId69" Type="http://schemas.openxmlformats.org/officeDocument/2006/relationships/image" Target="../media/image272.png"/><Relationship Id="rId113" Type="http://schemas.openxmlformats.org/officeDocument/2006/relationships/image" Target="../media/image294.png"/><Relationship Id="rId134" Type="http://schemas.openxmlformats.org/officeDocument/2006/relationships/customXml" Target="../ink/ink299.xml"/><Relationship Id="rId320" Type="http://schemas.openxmlformats.org/officeDocument/2006/relationships/customXml" Target="../ink/ink392.xml"/><Relationship Id="rId80" Type="http://schemas.openxmlformats.org/officeDocument/2006/relationships/customXml" Target="../ink/ink272.xml"/><Relationship Id="rId155" Type="http://schemas.openxmlformats.org/officeDocument/2006/relationships/image" Target="../media/image315.png"/><Relationship Id="rId176" Type="http://schemas.openxmlformats.org/officeDocument/2006/relationships/customXml" Target="../ink/ink320.xml"/><Relationship Id="rId197" Type="http://schemas.openxmlformats.org/officeDocument/2006/relationships/image" Target="../media/image336.png"/><Relationship Id="rId341" Type="http://schemas.openxmlformats.org/officeDocument/2006/relationships/image" Target="../media/image408.png"/><Relationship Id="rId362" Type="http://schemas.openxmlformats.org/officeDocument/2006/relationships/customXml" Target="../ink/ink413.xml"/><Relationship Id="rId383" Type="http://schemas.openxmlformats.org/officeDocument/2006/relationships/image" Target="../media/image429.png"/><Relationship Id="rId201" Type="http://schemas.openxmlformats.org/officeDocument/2006/relationships/image" Target="../media/image338.png"/><Relationship Id="rId222" Type="http://schemas.openxmlformats.org/officeDocument/2006/relationships/customXml" Target="../ink/ink343.xml"/><Relationship Id="rId243" Type="http://schemas.openxmlformats.org/officeDocument/2006/relationships/image" Target="../media/image359.png"/><Relationship Id="rId264" Type="http://schemas.openxmlformats.org/officeDocument/2006/relationships/customXml" Target="../ink/ink364.xml"/><Relationship Id="rId285" Type="http://schemas.openxmlformats.org/officeDocument/2006/relationships/image" Target="../media/image380.png"/><Relationship Id="rId17" Type="http://schemas.openxmlformats.org/officeDocument/2006/relationships/image" Target="../media/image246.png"/><Relationship Id="rId38" Type="http://schemas.openxmlformats.org/officeDocument/2006/relationships/customXml" Target="../ink/ink251.xml"/><Relationship Id="rId59" Type="http://schemas.openxmlformats.org/officeDocument/2006/relationships/image" Target="../media/image267.png"/><Relationship Id="rId103" Type="http://schemas.openxmlformats.org/officeDocument/2006/relationships/image" Target="../media/image289.png"/><Relationship Id="rId124" Type="http://schemas.openxmlformats.org/officeDocument/2006/relationships/customXml" Target="../ink/ink294.xml"/><Relationship Id="rId310" Type="http://schemas.openxmlformats.org/officeDocument/2006/relationships/customXml" Target="../ink/ink387.xml"/><Relationship Id="rId70" Type="http://schemas.openxmlformats.org/officeDocument/2006/relationships/customXml" Target="../ink/ink267.xml"/><Relationship Id="rId91" Type="http://schemas.openxmlformats.org/officeDocument/2006/relationships/image" Target="../media/image283.png"/><Relationship Id="rId145" Type="http://schemas.openxmlformats.org/officeDocument/2006/relationships/image" Target="../media/image310.png"/><Relationship Id="rId166" Type="http://schemas.openxmlformats.org/officeDocument/2006/relationships/customXml" Target="../ink/ink315.xml"/><Relationship Id="rId187" Type="http://schemas.openxmlformats.org/officeDocument/2006/relationships/image" Target="../media/image331.png"/><Relationship Id="rId331" Type="http://schemas.openxmlformats.org/officeDocument/2006/relationships/image" Target="../media/image403.png"/><Relationship Id="rId352" Type="http://schemas.openxmlformats.org/officeDocument/2006/relationships/customXml" Target="../ink/ink408.xml"/><Relationship Id="rId373" Type="http://schemas.openxmlformats.org/officeDocument/2006/relationships/image" Target="../media/image424.png"/><Relationship Id="rId1" Type="http://schemas.openxmlformats.org/officeDocument/2006/relationships/slideLayout" Target="../slideLayouts/slideLayout18.xml"/><Relationship Id="rId212" Type="http://schemas.openxmlformats.org/officeDocument/2006/relationships/customXml" Target="../ink/ink338.xml"/><Relationship Id="rId233" Type="http://schemas.openxmlformats.org/officeDocument/2006/relationships/image" Target="../media/image354.png"/><Relationship Id="rId254" Type="http://schemas.openxmlformats.org/officeDocument/2006/relationships/customXml" Target="../ink/ink359.xml"/><Relationship Id="rId28" Type="http://schemas.openxmlformats.org/officeDocument/2006/relationships/customXml" Target="../ink/ink246.xml"/><Relationship Id="rId49" Type="http://schemas.openxmlformats.org/officeDocument/2006/relationships/image" Target="../media/image262.png"/><Relationship Id="rId114" Type="http://schemas.openxmlformats.org/officeDocument/2006/relationships/customXml" Target="../ink/ink289.xml"/><Relationship Id="rId275" Type="http://schemas.openxmlformats.org/officeDocument/2006/relationships/image" Target="../media/image375.png"/><Relationship Id="rId296" Type="http://schemas.openxmlformats.org/officeDocument/2006/relationships/customXml" Target="../ink/ink380.xml"/><Relationship Id="rId300" Type="http://schemas.openxmlformats.org/officeDocument/2006/relationships/customXml" Target="../ink/ink382.xml"/><Relationship Id="rId60" Type="http://schemas.openxmlformats.org/officeDocument/2006/relationships/customXml" Target="../ink/ink262.xml"/><Relationship Id="rId81" Type="http://schemas.openxmlformats.org/officeDocument/2006/relationships/image" Target="../media/image278.png"/><Relationship Id="rId135" Type="http://schemas.openxmlformats.org/officeDocument/2006/relationships/image" Target="../media/image305.png"/><Relationship Id="rId156" Type="http://schemas.openxmlformats.org/officeDocument/2006/relationships/customXml" Target="../ink/ink310.xml"/><Relationship Id="rId177" Type="http://schemas.openxmlformats.org/officeDocument/2006/relationships/image" Target="../media/image326.png"/><Relationship Id="rId198" Type="http://schemas.openxmlformats.org/officeDocument/2006/relationships/customXml" Target="../ink/ink331.xml"/><Relationship Id="rId321" Type="http://schemas.openxmlformats.org/officeDocument/2006/relationships/image" Target="../media/image398.png"/><Relationship Id="rId342" Type="http://schemas.openxmlformats.org/officeDocument/2006/relationships/customXml" Target="../ink/ink403.xml"/><Relationship Id="rId363" Type="http://schemas.openxmlformats.org/officeDocument/2006/relationships/image" Target="../media/image419.png"/><Relationship Id="rId384" Type="http://schemas.openxmlformats.org/officeDocument/2006/relationships/customXml" Target="../ink/ink424.xml"/><Relationship Id="rId202" Type="http://schemas.openxmlformats.org/officeDocument/2006/relationships/customXml" Target="../ink/ink333.xml"/><Relationship Id="rId223" Type="http://schemas.openxmlformats.org/officeDocument/2006/relationships/image" Target="../media/image349.png"/><Relationship Id="rId244" Type="http://schemas.openxmlformats.org/officeDocument/2006/relationships/customXml" Target="../ink/ink354.xml"/><Relationship Id="rId18" Type="http://schemas.openxmlformats.org/officeDocument/2006/relationships/customXml" Target="../ink/ink241.xml"/><Relationship Id="rId39" Type="http://schemas.openxmlformats.org/officeDocument/2006/relationships/image" Target="../media/image257.png"/><Relationship Id="rId265" Type="http://schemas.openxmlformats.org/officeDocument/2006/relationships/image" Target="../media/image370.png"/><Relationship Id="rId286" Type="http://schemas.openxmlformats.org/officeDocument/2006/relationships/customXml" Target="../ink/ink375.xml"/><Relationship Id="rId50" Type="http://schemas.openxmlformats.org/officeDocument/2006/relationships/customXml" Target="../ink/ink257.xml"/><Relationship Id="rId104" Type="http://schemas.openxmlformats.org/officeDocument/2006/relationships/customXml" Target="../ink/ink284.xml"/><Relationship Id="rId125" Type="http://schemas.openxmlformats.org/officeDocument/2006/relationships/image" Target="../media/image300.png"/><Relationship Id="rId146" Type="http://schemas.openxmlformats.org/officeDocument/2006/relationships/customXml" Target="../ink/ink305.xml"/><Relationship Id="rId167" Type="http://schemas.openxmlformats.org/officeDocument/2006/relationships/image" Target="../media/image321.png"/><Relationship Id="rId188" Type="http://schemas.openxmlformats.org/officeDocument/2006/relationships/customXml" Target="../ink/ink326.xml"/><Relationship Id="rId311" Type="http://schemas.openxmlformats.org/officeDocument/2006/relationships/image" Target="../media/image393.png"/><Relationship Id="rId332" Type="http://schemas.openxmlformats.org/officeDocument/2006/relationships/customXml" Target="../ink/ink398.xml"/><Relationship Id="rId353" Type="http://schemas.openxmlformats.org/officeDocument/2006/relationships/image" Target="../media/image414.png"/><Relationship Id="rId374" Type="http://schemas.openxmlformats.org/officeDocument/2006/relationships/customXml" Target="../ink/ink419.xml"/><Relationship Id="rId71" Type="http://schemas.openxmlformats.org/officeDocument/2006/relationships/image" Target="../media/image273.png"/><Relationship Id="rId92" Type="http://schemas.openxmlformats.org/officeDocument/2006/relationships/customXml" Target="../ink/ink278.xml"/><Relationship Id="rId213" Type="http://schemas.openxmlformats.org/officeDocument/2006/relationships/image" Target="../media/image344.png"/><Relationship Id="rId234" Type="http://schemas.openxmlformats.org/officeDocument/2006/relationships/customXml" Target="../ink/ink349.xml"/><Relationship Id="rId2" Type="http://schemas.openxmlformats.org/officeDocument/2006/relationships/customXml" Target="../ink/ink233.xml"/><Relationship Id="rId29" Type="http://schemas.openxmlformats.org/officeDocument/2006/relationships/image" Target="../media/image252.png"/><Relationship Id="rId255" Type="http://schemas.openxmlformats.org/officeDocument/2006/relationships/image" Target="../media/image365.png"/><Relationship Id="rId276" Type="http://schemas.openxmlformats.org/officeDocument/2006/relationships/customXml" Target="../ink/ink370.xml"/><Relationship Id="rId297" Type="http://schemas.openxmlformats.org/officeDocument/2006/relationships/image" Target="../media/image386.png"/><Relationship Id="rId40" Type="http://schemas.openxmlformats.org/officeDocument/2006/relationships/customXml" Target="../ink/ink252.xml"/><Relationship Id="rId115" Type="http://schemas.openxmlformats.org/officeDocument/2006/relationships/image" Target="../media/image295.png"/><Relationship Id="rId136" Type="http://schemas.openxmlformats.org/officeDocument/2006/relationships/customXml" Target="../ink/ink300.xml"/><Relationship Id="rId157" Type="http://schemas.openxmlformats.org/officeDocument/2006/relationships/image" Target="../media/image316.png"/><Relationship Id="rId178" Type="http://schemas.openxmlformats.org/officeDocument/2006/relationships/customXml" Target="../ink/ink321.xml"/><Relationship Id="rId301" Type="http://schemas.openxmlformats.org/officeDocument/2006/relationships/image" Target="../media/image388.png"/><Relationship Id="rId322" Type="http://schemas.openxmlformats.org/officeDocument/2006/relationships/customXml" Target="../ink/ink393.xml"/><Relationship Id="rId343" Type="http://schemas.openxmlformats.org/officeDocument/2006/relationships/image" Target="../media/image409.png"/><Relationship Id="rId364" Type="http://schemas.openxmlformats.org/officeDocument/2006/relationships/customXml" Target="../ink/ink414.xml"/><Relationship Id="rId61" Type="http://schemas.openxmlformats.org/officeDocument/2006/relationships/image" Target="../media/image268.png"/><Relationship Id="rId82" Type="http://schemas.openxmlformats.org/officeDocument/2006/relationships/customXml" Target="../ink/ink273.xml"/><Relationship Id="rId199" Type="http://schemas.openxmlformats.org/officeDocument/2006/relationships/image" Target="../media/image337.png"/><Relationship Id="rId203" Type="http://schemas.openxmlformats.org/officeDocument/2006/relationships/image" Target="../media/image339.png"/><Relationship Id="rId385" Type="http://schemas.openxmlformats.org/officeDocument/2006/relationships/image" Target="../media/image430.png"/><Relationship Id="rId19" Type="http://schemas.openxmlformats.org/officeDocument/2006/relationships/image" Target="../media/image247.png"/><Relationship Id="rId224" Type="http://schemas.openxmlformats.org/officeDocument/2006/relationships/customXml" Target="../ink/ink344.xml"/><Relationship Id="rId245" Type="http://schemas.openxmlformats.org/officeDocument/2006/relationships/image" Target="../media/image360.png"/><Relationship Id="rId266" Type="http://schemas.openxmlformats.org/officeDocument/2006/relationships/customXml" Target="../ink/ink365.xml"/><Relationship Id="rId287" Type="http://schemas.openxmlformats.org/officeDocument/2006/relationships/image" Target="../media/image381.png"/><Relationship Id="rId30" Type="http://schemas.openxmlformats.org/officeDocument/2006/relationships/customXml" Target="../ink/ink247.xml"/><Relationship Id="rId105" Type="http://schemas.openxmlformats.org/officeDocument/2006/relationships/image" Target="../media/image290.png"/><Relationship Id="rId126" Type="http://schemas.openxmlformats.org/officeDocument/2006/relationships/customXml" Target="../ink/ink295.xml"/><Relationship Id="rId147" Type="http://schemas.openxmlformats.org/officeDocument/2006/relationships/image" Target="../media/image311.png"/><Relationship Id="rId168" Type="http://schemas.openxmlformats.org/officeDocument/2006/relationships/customXml" Target="../ink/ink316.xml"/><Relationship Id="rId312" Type="http://schemas.openxmlformats.org/officeDocument/2006/relationships/customXml" Target="../ink/ink388.xml"/><Relationship Id="rId333" Type="http://schemas.openxmlformats.org/officeDocument/2006/relationships/image" Target="../media/image404.png"/><Relationship Id="rId354" Type="http://schemas.openxmlformats.org/officeDocument/2006/relationships/customXml" Target="../ink/ink409.xml"/><Relationship Id="rId51" Type="http://schemas.openxmlformats.org/officeDocument/2006/relationships/image" Target="../media/image263.png"/><Relationship Id="rId72" Type="http://schemas.openxmlformats.org/officeDocument/2006/relationships/customXml" Target="../ink/ink268.xml"/><Relationship Id="rId93" Type="http://schemas.openxmlformats.org/officeDocument/2006/relationships/image" Target="../media/image284.png"/><Relationship Id="rId189" Type="http://schemas.openxmlformats.org/officeDocument/2006/relationships/image" Target="../media/image332.png"/><Relationship Id="rId375" Type="http://schemas.openxmlformats.org/officeDocument/2006/relationships/image" Target="../media/image425.png"/><Relationship Id="rId3" Type="http://schemas.openxmlformats.org/officeDocument/2006/relationships/image" Target="../media/image239.png"/><Relationship Id="rId214" Type="http://schemas.openxmlformats.org/officeDocument/2006/relationships/customXml" Target="../ink/ink339.xml"/><Relationship Id="rId235" Type="http://schemas.openxmlformats.org/officeDocument/2006/relationships/image" Target="../media/image355.png"/><Relationship Id="rId256" Type="http://schemas.openxmlformats.org/officeDocument/2006/relationships/customXml" Target="../ink/ink360.xml"/><Relationship Id="rId277" Type="http://schemas.openxmlformats.org/officeDocument/2006/relationships/image" Target="../media/image376.png"/><Relationship Id="rId298" Type="http://schemas.openxmlformats.org/officeDocument/2006/relationships/customXml" Target="../ink/ink381.xml"/><Relationship Id="rId116" Type="http://schemas.openxmlformats.org/officeDocument/2006/relationships/customXml" Target="../ink/ink290.xml"/><Relationship Id="rId137" Type="http://schemas.openxmlformats.org/officeDocument/2006/relationships/image" Target="../media/image306.png"/><Relationship Id="rId158" Type="http://schemas.openxmlformats.org/officeDocument/2006/relationships/customXml" Target="../ink/ink311.xml"/><Relationship Id="rId302" Type="http://schemas.openxmlformats.org/officeDocument/2006/relationships/customXml" Target="../ink/ink383.xml"/><Relationship Id="rId323" Type="http://schemas.openxmlformats.org/officeDocument/2006/relationships/image" Target="../media/image399.png"/><Relationship Id="rId344" Type="http://schemas.openxmlformats.org/officeDocument/2006/relationships/customXml" Target="../ink/ink404.xml"/><Relationship Id="rId20" Type="http://schemas.openxmlformats.org/officeDocument/2006/relationships/customXml" Target="../ink/ink242.xml"/><Relationship Id="rId41" Type="http://schemas.openxmlformats.org/officeDocument/2006/relationships/image" Target="../media/image258.png"/><Relationship Id="rId62" Type="http://schemas.openxmlformats.org/officeDocument/2006/relationships/customXml" Target="../ink/ink263.xml"/><Relationship Id="rId83" Type="http://schemas.openxmlformats.org/officeDocument/2006/relationships/image" Target="../media/image279.png"/><Relationship Id="rId179" Type="http://schemas.openxmlformats.org/officeDocument/2006/relationships/image" Target="../media/image327.png"/><Relationship Id="rId365" Type="http://schemas.openxmlformats.org/officeDocument/2006/relationships/image" Target="../media/image420.png"/><Relationship Id="rId190" Type="http://schemas.openxmlformats.org/officeDocument/2006/relationships/customXml" Target="../ink/ink327.xml"/><Relationship Id="rId204" Type="http://schemas.openxmlformats.org/officeDocument/2006/relationships/customXml" Target="../ink/ink334.xml"/><Relationship Id="rId225" Type="http://schemas.openxmlformats.org/officeDocument/2006/relationships/image" Target="../media/image350.png"/><Relationship Id="rId246" Type="http://schemas.openxmlformats.org/officeDocument/2006/relationships/customXml" Target="../ink/ink355.xml"/><Relationship Id="rId267" Type="http://schemas.openxmlformats.org/officeDocument/2006/relationships/image" Target="../media/image371.png"/><Relationship Id="rId288" Type="http://schemas.openxmlformats.org/officeDocument/2006/relationships/customXml" Target="../ink/ink376.xml"/><Relationship Id="rId106" Type="http://schemas.openxmlformats.org/officeDocument/2006/relationships/customXml" Target="../ink/ink285.xml"/><Relationship Id="rId127" Type="http://schemas.openxmlformats.org/officeDocument/2006/relationships/image" Target="../media/image301.png"/><Relationship Id="rId313" Type="http://schemas.openxmlformats.org/officeDocument/2006/relationships/image" Target="../media/image394.png"/><Relationship Id="rId10" Type="http://schemas.openxmlformats.org/officeDocument/2006/relationships/customXml" Target="../ink/ink237.xml"/><Relationship Id="rId31" Type="http://schemas.openxmlformats.org/officeDocument/2006/relationships/image" Target="../media/image253.png"/><Relationship Id="rId52" Type="http://schemas.openxmlformats.org/officeDocument/2006/relationships/customXml" Target="../ink/ink258.xml"/><Relationship Id="rId73" Type="http://schemas.openxmlformats.org/officeDocument/2006/relationships/image" Target="../media/image274.png"/><Relationship Id="rId94" Type="http://schemas.openxmlformats.org/officeDocument/2006/relationships/customXml" Target="../ink/ink279.xml"/><Relationship Id="rId148" Type="http://schemas.openxmlformats.org/officeDocument/2006/relationships/customXml" Target="../ink/ink306.xml"/><Relationship Id="rId169" Type="http://schemas.openxmlformats.org/officeDocument/2006/relationships/image" Target="../media/image322.png"/><Relationship Id="rId334" Type="http://schemas.openxmlformats.org/officeDocument/2006/relationships/customXml" Target="../ink/ink399.xml"/><Relationship Id="rId355" Type="http://schemas.openxmlformats.org/officeDocument/2006/relationships/image" Target="../media/image415.png"/><Relationship Id="rId376" Type="http://schemas.openxmlformats.org/officeDocument/2006/relationships/customXml" Target="../ink/ink420.xml"/><Relationship Id="rId4" Type="http://schemas.openxmlformats.org/officeDocument/2006/relationships/customXml" Target="../ink/ink234.xml"/><Relationship Id="rId180" Type="http://schemas.openxmlformats.org/officeDocument/2006/relationships/customXml" Target="../ink/ink322.xml"/><Relationship Id="rId215" Type="http://schemas.openxmlformats.org/officeDocument/2006/relationships/image" Target="../media/image345.png"/><Relationship Id="rId236" Type="http://schemas.openxmlformats.org/officeDocument/2006/relationships/customXml" Target="../ink/ink350.xml"/><Relationship Id="rId257" Type="http://schemas.openxmlformats.org/officeDocument/2006/relationships/image" Target="../media/image366.png"/><Relationship Id="rId278" Type="http://schemas.openxmlformats.org/officeDocument/2006/relationships/customXml" Target="../ink/ink371.xml"/><Relationship Id="rId303" Type="http://schemas.openxmlformats.org/officeDocument/2006/relationships/image" Target="../media/image389.png"/><Relationship Id="rId42" Type="http://schemas.openxmlformats.org/officeDocument/2006/relationships/customXml" Target="../ink/ink253.xml"/><Relationship Id="rId84" Type="http://schemas.openxmlformats.org/officeDocument/2006/relationships/customXml" Target="../ink/ink274.xml"/><Relationship Id="rId138" Type="http://schemas.openxmlformats.org/officeDocument/2006/relationships/customXml" Target="../ink/ink301.xml"/><Relationship Id="rId345" Type="http://schemas.openxmlformats.org/officeDocument/2006/relationships/image" Target="../media/image410.png"/><Relationship Id="rId191" Type="http://schemas.openxmlformats.org/officeDocument/2006/relationships/image" Target="../media/image333.png"/><Relationship Id="rId205" Type="http://schemas.openxmlformats.org/officeDocument/2006/relationships/image" Target="../media/image340.png"/><Relationship Id="rId247" Type="http://schemas.openxmlformats.org/officeDocument/2006/relationships/image" Target="../media/image361.png"/><Relationship Id="rId107" Type="http://schemas.openxmlformats.org/officeDocument/2006/relationships/image" Target="../media/image291.png"/><Relationship Id="rId289" Type="http://schemas.openxmlformats.org/officeDocument/2006/relationships/image" Target="../media/image382.png"/><Relationship Id="rId11" Type="http://schemas.openxmlformats.org/officeDocument/2006/relationships/image" Target="../media/image243.png"/><Relationship Id="rId53" Type="http://schemas.openxmlformats.org/officeDocument/2006/relationships/image" Target="../media/image264.png"/><Relationship Id="rId149" Type="http://schemas.openxmlformats.org/officeDocument/2006/relationships/image" Target="../media/image312.png"/><Relationship Id="rId314" Type="http://schemas.openxmlformats.org/officeDocument/2006/relationships/customXml" Target="../ink/ink389.xml"/><Relationship Id="rId356" Type="http://schemas.openxmlformats.org/officeDocument/2006/relationships/customXml" Target="../ink/ink410.xml"/><Relationship Id="rId95" Type="http://schemas.openxmlformats.org/officeDocument/2006/relationships/image" Target="../media/image285.png"/><Relationship Id="rId160" Type="http://schemas.openxmlformats.org/officeDocument/2006/relationships/customXml" Target="../ink/ink312.xml"/><Relationship Id="rId216" Type="http://schemas.openxmlformats.org/officeDocument/2006/relationships/customXml" Target="../ink/ink340.xml"/><Relationship Id="rId258" Type="http://schemas.openxmlformats.org/officeDocument/2006/relationships/customXml" Target="../ink/ink361.xml"/><Relationship Id="rId22" Type="http://schemas.openxmlformats.org/officeDocument/2006/relationships/customXml" Target="../ink/ink243.xml"/><Relationship Id="rId64" Type="http://schemas.openxmlformats.org/officeDocument/2006/relationships/customXml" Target="../ink/ink264.xml"/><Relationship Id="rId118" Type="http://schemas.openxmlformats.org/officeDocument/2006/relationships/customXml" Target="../ink/ink291.xml"/><Relationship Id="rId325" Type="http://schemas.openxmlformats.org/officeDocument/2006/relationships/image" Target="../media/image400.png"/><Relationship Id="rId367" Type="http://schemas.openxmlformats.org/officeDocument/2006/relationships/image" Target="../media/image421.png"/><Relationship Id="rId171" Type="http://schemas.openxmlformats.org/officeDocument/2006/relationships/image" Target="../media/image323.png"/><Relationship Id="rId227" Type="http://schemas.openxmlformats.org/officeDocument/2006/relationships/image" Target="../media/image351.png"/><Relationship Id="rId269" Type="http://schemas.openxmlformats.org/officeDocument/2006/relationships/image" Target="../media/image372.png"/><Relationship Id="rId33" Type="http://schemas.openxmlformats.org/officeDocument/2006/relationships/image" Target="../media/image254.png"/><Relationship Id="rId129" Type="http://schemas.openxmlformats.org/officeDocument/2006/relationships/image" Target="../media/image302.png"/><Relationship Id="rId280" Type="http://schemas.openxmlformats.org/officeDocument/2006/relationships/customXml" Target="../ink/ink372.xml"/><Relationship Id="rId336" Type="http://schemas.openxmlformats.org/officeDocument/2006/relationships/customXml" Target="../ink/ink400.xml"/><Relationship Id="rId75" Type="http://schemas.openxmlformats.org/officeDocument/2006/relationships/image" Target="../media/image275.png"/><Relationship Id="rId140" Type="http://schemas.openxmlformats.org/officeDocument/2006/relationships/customXml" Target="../ink/ink302.xml"/><Relationship Id="rId182" Type="http://schemas.openxmlformats.org/officeDocument/2006/relationships/customXml" Target="../ink/ink323.xml"/><Relationship Id="rId378" Type="http://schemas.openxmlformats.org/officeDocument/2006/relationships/customXml" Target="../ink/ink421.xml"/><Relationship Id="rId6" Type="http://schemas.openxmlformats.org/officeDocument/2006/relationships/customXml" Target="../ink/ink235.xml"/><Relationship Id="rId238" Type="http://schemas.openxmlformats.org/officeDocument/2006/relationships/customXml" Target="../ink/ink351.xml"/><Relationship Id="rId291" Type="http://schemas.openxmlformats.org/officeDocument/2006/relationships/image" Target="../media/image383.png"/><Relationship Id="rId305" Type="http://schemas.openxmlformats.org/officeDocument/2006/relationships/image" Target="../media/image390.png"/><Relationship Id="rId347" Type="http://schemas.openxmlformats.org/officeDocument/2006/relationships/image" Target="../media/image411.png"/><Relationship Id="rId44" Type="http://schemas.openxmlformats.org/officeDocument/2006/relationships/customXml" Target="../ink/ink254.xml"/><Relationship Id="rId86" Type="http://schemas.openxmlformats.org/officeDocument/2006/relationships/customXml" Target="../ink/ink275.xml"/><Relationship Id="rId151" Type="http://schemas.openxmlformats.org/officeDocument/2006/relationships/image" Target="../media/image313.png"/><Relationship Id="rId193" Type="http://schemas.openxmlformats.org/officeDocument/2006/relationships/image" Target="../media/image334.png"/><Relationship Id="rId207" Type="http://schemas.openxmlformats.org/officeDocument/2006/relationships/image" Target="../media/image341.png"/><Relationship Id="rId249" Type="http://schemas.openxmlformats.org/officeDocument/2006/relationships/image" Target="../media/image362.png"/><Relationship Id="rId13" Type="http://schemas.openxmlformats.org/officeDocument/2006/relationships/image" Target="../media/image244.png"/><Relationship Id="rId109" Type="http://schemas.openxmlformats.org/officeDocument/2006/relationships/image" Target="../media/image292.png"/><Relationship Id="rId260" Type="http://schemas.openxmlformats.org/officeDocument/2006/relationships/customXml" Target="../ink/ink362.xml"/><Relationship Id="rId316" Type="http://schemas.openxmlformats.org/officeDocument/2006/relationships/customXml" Target="../ink/ink390.xml"/><Relationship Id="rId55" Type="http://schemas.openxmlformats.org/officeDocument/2006/relationships/image" Target="../media/image265.png"/><Relationship Id="rId97" Type="http://schemas.openxmlformats.org/officeDocument/2006/relationships/image" Target="../media/image286.png"/><Relationship Id="rId120" Type="http://schemas.openxmlformats.org/officeDocument/2006/relationships/customXml" Target="../ink/ink292.xml"/><Relationship Id="rId358" Type="http://schemas.openxmlformats.org/officeDocument/2006/relationships/customXml" Target="../ink/ink411.xml"/><Relationship Id="rId162" Type="http://schemas.openxmlformats.org/officeDocument/2006/relationships/customXml" Target="../ink/ink313.xml"/><Relationship Id="rId218" Type="http://schemas.openxmlformats.org/officeDocument/2006/relationships/customXml" Target="../ink/ink341.xml"/><Relationship Id="rId271" Type="http://schemas.openxmlformats.org/officeDocument/2006/relationships/image" Target="../media/image373.png"/><Relationship Id="rId24" Type="http://schemas.openxmlformats.org/officeDocument/2006/relationships/customXml" Target="../ink/ink244.xml"/><Relationship Id="rId66" Type="http://schemas.openxmlformats.org/officeDocument/2006/relationships/customXml" Target="../ink/ink265.xml"/><Relationship Id="rId131" Type="http://schemas.openxmlformats.org/officeDocument/2006/relationships/image" Target="../media/image303.png"/><Relationship Id="rId327" Type="http://schemas.openxmlformats.org/officeDocument/2006/relationships/image" Target="../media/image401.png"/><Relationship Id="rId369" Type="http://schemas.openxmlformats.org/officeDocument/2006/relationships/image" Target="../media/image422.png"/><Relationship Id="rId173" Type="http://schemas.openxmlformats.org/officeDocument/2006/relationships/image" Target="../media/image324.png"/><Relationship Id="rId229" Type="http://schemas.openxmlformats.org/officeDocument/2006/relationships/image" Target="../media/image352.png"/><Relationship Id="rId380" Type="http://schemas.openxmlformats.org/officeDocument/2006/relationships/customXml" Target="../ink/ink422.xml"/><Relationship Id="rId240" Type="http://schemas.openxmlformats.org/officeDocument/2006/relationships/customXml" Target="../ink/ink352.xml"/><Relationship Id="rId35" Type="http://schemas.openxmlformats.org/officeDocument/2006/relationships/image" Target="../media/image255.png"/><Relationship Id="rId77" Type="http://schemas.openxmlformats.org/officeDocument/2006/relationships/image" Target="../media/image276.png"/><Relationship Id="rId100" Type="http://schemas.openxmlformats.org/officeDocument/2006/relationships/customXml" Target="../ink/ink282.xml"/><Relationship Id="rId282" Type="http://schemas.openxmlformats.org/officeDocument/2006/relationships/customXml" Target="../ink/ink373.xml"/><Relationship Id="rId338" Type="http://schemas.openxmlformats.org/officeDocument/2006/relationships/customXml" Target="../ink/ink401.xml"/><Relationship Id="rId8" Type="http://schemas.openxmlformats.org/officeDocument/2006/relationships/customXml" Target="../ink/ink236.xml"/><Relationship Id="rId142" Type="http://schemas.openxmlformats.org/officeDocument/2006/relationships/customXml" Target="../ink/ink303.xml"/><Relationship Id="rId184" Type="http://schemas.openxmlformats.org/officeDocument/2006/relationships/customXml" Target="../ink/ink324.xml"/><Relationship Id="rId251" Type="http://schemas.openxmlformats.org/officeDocument/2006/relationships/image" Target="../media/image363.png"/><Relationship Id="rId46" Type="http://schemas.openxmlformats.org/officeDocument/2006/relationships/customXml" Target="../ink/ink255.xml"/><Relationship Id="rId293" Type="http://schemas.openxmlformats.org/officeDocument/2006/relationships/image" Target="../media/image384.png"/><Relationship Id="rId307" Type="http://schemas.openxmlformats.org/officeDocument/2006/relationships/image" Target="../media/image391.png"/><Relationship Id="rId349" Type="http://schemas.openxmlformats.org/officeDocument/2006/relationships/image" Target="../media/image412.png"/><Relationship Id="rId88" Type="http://schemas.openxmlformats.org/officeDocument/2006/relationships/customXml" Target="../ink/ink276.xml"/><Relationship Id="rId111" Type="http://schemas.openxmlformats.org/officeDocument/2006/relationships/image" Target="../media/image293.png"/><Relationship Id="rId153" Type="http://schemas.openxmlformats.org/officeDocument/2006/relationships/image" Target="../media/image314.png"/><Relationship Id="rId195" Type="http://schemas.openxmlformats.org/officeDocument/2006/relationships/image" Target="../media/image335.png"/><Relationship Id="rId209" Type="http://schemas.openxmlformats.org/officeDocument/2006/relationships/image" Target="../media/image342.png"/><Relationship Id="rId360" Type="http://schemas.openxmlformats.org/officeDocument/2006/relationships/customXml" Target="../ink/ink412.xml"/><Relationship Id="rId220" Type="http://schemas.openxmlformats.org/officeDocument/2006/relationships/customXml" Target="../ink/ink342.xml"/><Relationship Id="rId15" Type="http://schemas.openxmlformats.org/officeDocument/2006/relationships/image" Target="../media/image245.png"/><Relationship Id="rId57" Type="http://schemas.openxmlformats.org/officeDocument/2006/relationships/image" Target="../media/image266.png"/><Relationship Id="rId262" Type="http://schemas.openxmlformats.org/officeDocument/2006/relationships/customXml" Target="../ink/ink363.xml"/><Relationship Id="rId318" Type="http://schemas.openxmlformats.org/officeDocument/2006/relationships/customXml" Target="../ink/ink391.xml"/><Relationship Id="rId99" Type="http://schemas.openxmlformats.org/officeDocument/2006/relationships/image" Target="../media/image287.png"/><Relationship Id="rId122" Type="http://schemas.openxmlformats.org/officeDocument/2006/relationships/customXml" Target="../ink/ink293.xml"/><Relationship Id="rId164" Type="http://schemas.openxmlformats.org/officeDocument/2006/relationships/customXml" Target="../ink/ink314.xml"/><Relationship Id="rId371" Type="http://schemas.openxmlformats.org/officeDocument/2006/relationships/image" Target="../media/image423.png"/><Relationship Id="rId26" Type="http://schemas.openxmlformats.org/officeDocument/2006/relationships/customXml" Target="../ink/ink245.xml"/><Relationship Id="rId231" Type="http://schemas.openxmlformats.org/officeDocument/2006/relationships/image" Target="../media/image353.png"/><Relationship Id="rId273" Type="http://schemas.openxmlformats.org/officeDocument/2006/relationships/image" Target="../media/image374.png"/><Relationship Id="rId329" Type="http://schemas.openxmlformats.org/officeDocument/2006/relationships/image" Target="../media/image40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456C3D-3DDE-47D2-9008-485B036B36DD}"/>
              </a:ext>
            </a:extLst>
          </p:cNvPr>
          <p:cNvSpPr txBox="1"/>
          <p:nvPr/>
        </p:nvSpPr>
        <p:spPr>
          <a:xfrm>
            <a:off x="1460030" y="1490008"/>
            <a:ext cx="927193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Different CNN Architectures</a:t>
            </a:r>
          </a:p>
        </p:txBody>
      </p:sp>
      <p:sp>
        <p:nvSpPr>
          <p:cNvPr id="5" name="TextBox 4">
            <a:extLst>
              <a:ext uri="{FF2B5EF4-FFF2-40B4-BE49-F238E27FC236}">
                <a16:creationId xmlns:a16="http://schemas.microsoft.com/office/drawing/2014/main" id="{9BD5FF5E-D3BF-49B3-B6E9-945F64E67B5B}"/>
              </a:ext>
            </a:extLst>
          </p:cNvPr>
          <p:cNvSpPr txBox="1"/>
          <p:nvPr/>
        </p:nvSpPr>
        <p:spPr>
          <a:xfrm>
            <a:off x="3823313" y="4114188"/>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Arial"/>
                <a:sym typeface="Arial"/>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Arial"/>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Arial"/>
                <a:sym typeface="Arial"/>
                <a:hlinkClick r:id="rId2"/>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57337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361955B-61AA-4DEE-82E4-4F48F9CF2136}"/>
              </a:ext>
            </a:extLst>
          </p:cNvPr>
          <p:cNvGrpSpPr/>
          <p:nvPr/>
        </p:nvGrpSpPr>
        <p:grpSpPr>
          <a:xfrm>
            <a:off x="1197040" y="400987"/>
            <a:ext cx="371520" cy="2337120"/>
            <a:chOff x="1197040" y="400987"/>
            <a:chExt cx="371520" cy="23371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9EC84DE-B088-4DFD-9EE0-3C3DD925A773}"/>
                    </a:ext>
                  </a:extLst>
                </p14:cNvPr>
                <p14:cNvContentPartPr/>
                <p14:nvPr/>
              </p14:nvContentPartPr>
              <p14:xfrm>
                <a:off x="1211440" y="415027"/>
                <a:ext cx="173880" cy="1750320"/>
              </p14:xfrm>
            </p:contentPart>
          </mc:Choice>
          <mc:Fallback>
            <p:pic>
              <p:nvPicPr>
                <p:cNvPr id="2" name="Ink 1">
                  <a:extLst>
                    <a:ext uri="{FF2B5EF4-FFF2-40B4-BE49-F238E27FC236}">
                      <a16:creationId xmlns:a16="http://schemas.microsoft.com/office/drawing/2014/main" id="{69EC84DE-B088-4DFD-9EE0-3C3DD925A773}"/>
                    </a:ext>
                  </a:extLst>
                </p:cNvPr>
                <p:cNvPicPr/>
                <p:nvPr/>
              </p:nvPicPr>
              <p:blipFill>
                <a:blip r:embed="rId3"/>
                <a:stretch>
                  <a:fillRect/>
                </a:stretch>
              </p:blipFill>
              <p:spPr>
                <a:xfrm>
                  <a:off x="1202440" y="406387"/>
                  <a:ext cx="191520" cy="1767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60D7EAA-DD82-4ADD-B35C-A87E89623652}"/>
                    </a:ext>
                  </a:extLst>
                </p14:cNvPr>
                <p14:cNvContentPartPr/>
                <p14:nvPr/>
              </p14:nvContentPartPr>
              <p14:xfrm>
                <a:off x="1199920" y="400987"/>
                <a:ext cx="275040" cy="1760400"/>
              </p14:xfrm>
            </p:contentPart>
          </mc:Choice>
          <mc:Fallback>
            <p:pic>
              <p:nvPicPr>
                <p:cNvPr id="3" name="Ink 2">
                  <a:extLst>
                    <a:ext uri="{FF2B5EF4-FFF2-40B4-BE49-F238E27FC236}">
                      <a16:creationId xmlns:a16="http://schemas.microsoft.com/office/drawing/2014/main" id="{960D7EAA-DD82-4ADD-B35C-A87E89623652}"/>
                    </a:ext>
                  </a:extLst>
                </p:cNvPr>
                <p:cNvPicPr/>
                <p:nvPr/>
              </p:nvPicPr>
              <p:blipFill>
                <a:blip r:embed="rId5"/>
                <a:stretch>
                  <a:fillRect/>
                </a:stretch>
              </p:blipFill>
              <p:spPr>
                <a:xfrm>
                  <a:off x="1191280" y="392347"/>
                  <a:ext cx="292680" cy="177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0A12105A-F781-4DC9-8F58-E814274C88F6}"/>
                    </a:ext>
                  </a:extLst>
                </p14:cNvPr>
                <p14:cNvContentPartPr/>
                <p14:nvPr/>
              </p14:nvContentPartPr>
              <p14:xfrm>
                <a:off x="1353640" y="2145187"/>
                <a:ext cx="148320" cy="23040"/>
              </p14:xfrm>
            </p:contentPart>
          </mc:Choice>
          <mc:Fallback>
            <p:pic>
              <p:nvPicPr>
                <p:cNvPr id="4" name="Ink 3">
                  <a:extLst>
                    <a:ext uri="{FF2B5EF4-FFF2-40B4-BE49-F238E27FC236}">
                      <a16:creationId xmlns:a16="http://schemas.microsoft.com/office/drawing/2014/main" id="{0A12105A-F781-4DC9-8F58-E814274C88F6}"/>
                    </a:ext>
                  </a:extLst>
                </p:cNvPr>
                <p:cNvPicPr/>
                <p:nvPr/>
              </p:nvPicPr>
              <p:blipFill>
                <a:blip r:embed="rId7"/>
                <a:stretch>
                  <a:fillRect/>
                </a:stretch>
              </p:blipFill>
              <p:spPr>
                <a:xfrm>
                  <a:off x="1344640" y="2136187"/>
                  <a:ext cx="1659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B4D6954-E79C-4016-94D4-69A39BC524E0}"/>
                    </a:ext>
                  </a:extLst>
                </p14:cNvPr>
                <p14:cNvContentPartPr/>
                <p14:nvPr/>
              </p14:nvContentPartPr>
              <p14:xfrm>
                <a:off x="1210360" y="2524267"/>
                <a:ext cx="1800" cy="72000"/>
              </p14:xfrm>
            </p:contentPart>
          </mc:Choice>
          <mc:Fallback>
            <p:pic>
              <p:nvPicPr>
                <p:cNvPr id="5" name="Ink 4">
                  <a:extLst>
                    <a:ext uri="{FF2B5EF4-FFF2-40B4-BE49-F238E27FC236}">
                      <a16:creationId xmlns:a16="http://schemas.microsoft.com/office/drawing/2014/main" id="{EB4D6954-E79C-4016-94D4-69A39BC524E0}"/>
                    </a:ext>
                  </a:extLst>
                </p:cNvPr>
                <p:cNvPicPr/>
                <p:nvPr/>
              </p:nvPicPr>
              <p:blipFill>
                <a:blip r:embed="rId9"/>
                <a:stretch>
                  <a:fillRect/>
                </a:stretch>
              </p:blipFill>
              <p:spPr>
                <a:xfrm>
                  <a:off x="1201720" y="2515627"/>
                  <a:ext cx="194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40EB7F2F-013A-4D5D-A800-9A135EE5C463}"/>
                    </a:ext>
                  </a:extLst>
                </p14:cNvPr>
                <p14:cNvContentPartPr/>
                <p14:nvPr/>
              </p14:nvContentPartPr>
              <p14:xfrm>
                <a:off x="1197040" y="2423467"/>
                <a:ext cx="21240" cy="3600"/>
              </p14:xfrm>
            </p:contentPart>
          </mc:Choice>
          <mc:Fallback>
            <p:pic>
              <p:nvPicPr>
                <p:cNvPr id="6" name="Ink 5">
                  <a:extLst>
                    <a:ext uri="{FF2B5EF4-FFF2-40B4-BE49-F238E27FC236}">
                      <a16:creationId xmlns:a16="http://schemas.microsoft.com/office/drawing/2014/main" id="{40EB7F2F-013A-4D5D-A800-9A135EE5C463}"/>
                    </a:ext>
                  </a:extLst>
                </p:cNvPr>
                <p:cNvPicPr/>
                <p:nvPr/>
              </p:nvPicPr>
              <p:blipFill>
                <a:blip r:embed="rId11"/>
                <a:stretch>
                  <a:fillRect/>
                </a:stretch>
              </p:blipFill>
              <p:spPr>
                <a:xfrm>
                  <a:off x="1188040" y="2414827"/>
                  <a:ext cx="388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D29228D-6FAE-412E-B46E-97AE1A2F7C82}"/>
                    </a:ext>
                  </a:extLst>
                </p14:cNvPr>
                <p14:cNvContentPartPr/>
                <p14:nvPr/>
              </p14:nvContentPartPr>
              <p14:xfrm>
                <a:off x="1206040" y="2396827"/>
                <a:ext cx="105120" cy="341280"/>
              </p14:xfrm>
            </p:contentPart>
          </mc:Choice>
          <mc:Fallback>
            <p:pic>
              <p:nvPicPr>
                <p:cNvPr id="7" name="Ink 6">
                  <a:extLst>
                    <a:ext uri="{FF2B5EF4-FFF2-40B4-BE49-F238E27FC236}">
                      <a16:creationId xmlns:a16="http://schemas.microsoft.com/office/drawing/2014/main" id="{DD29228D-6FAE-412E-B46E-97AE1A2F7C82}"/>
                    </a:ext>
                  </a:extLst>
                </p:cNvPr>
                <p:cNvPicPr/>
                <p:nvPr/>
              </p:nvPicPr>
              <p:blipFill>
                <a:blip r:embed="rId13"/>
                <a:stretch>
                  <a:fillRect/>
                </a:stretch>
              </p:blipFill>
              <p:spPr>
                <a:xfrm>
                  <a:off x="1197040" y="2387827"/>
                  <a:ext cx="1227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F6956232-1700-4B71-B519-706D54238E26}"/>
                    </a:ext>
                  </a:extLst>
                </p14:cNvPr>
                <p14:cNvContentPartPr/>
                <p14:nvPr/>
              </p14:nvContentPartPr>
              <p14:xfrm>
                <a:off x="1380280" y="2456587"/>
                <a:ext cx="188280" cy="192960"/>
              </p14:xfrm>
            </p:contentPart>
          </mc:Choice>
          <mc:Fallback>
            <p:pic>
              <p:nvPicPr>
                <p:cNvPr id="8" name="Ink 7">
                  <a:extLst>
                    <a:ext uri="{FF2B5EF4-FFF2-40B4-BE49-F238E27FC236}">
                      <a16:creationId xmlns:a16="http://schemas.microsoft.com/office/drawing/2014/main" id="{F6956232-1700-4B71-B519-706D54238E26}"/>
                    </a:ext>
                  </a:extLst>
                </p:cNvPr>
                <p:cNvPicPr/>
                <p:nvPr/>
              </p:nvPicPr>
              <p:blipFill>
                <a:blip r:embed="rId15"/>
                <a:stretch>
                  <a:fillRect/>
                </a:stretch>
              </p:blipFill>
              <p:spPr>
                <a:xfrm>
                  <a:off x="1371640" y="2447587"/>
                  <a:ext cx="205920" cy="21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B9BB41D-21E2-4B70-89A3-9B886B114E46}"/>
                  </a:ext>
                </a:extLst>
              </p14:cNvPr>
              <p14:cNvContentPartPr/>
              <p14:nvPr/>
            </p14:nvContentPartPr>
            <p14:xfrm>
              <a:off x="1895080" y="408547"/>
              <a:ext cx="33840" cy="1732320"/>
            </p14:xfrm>
          </p:contentPart>
        </mc:Choice>
        <mc:Fallback>
          <p:pic>
            <p:nvPicPr>
              <p:cNvPr id="10" name="Ink 9">
                <a:extLst>
                  <a:ext uri="{FF2B5EF4-FFF2-40B4-BE49-F238E27FC236}">
                    <a16:creationId xmlns:a16="http://schemas.microsoft.com/office/drawing/2014/main" id="{6B9BB41D-21E2-4B70-89A3-9B886B114E46}"/>
                  </a:ext>
                </a:extLst>
              </p:cNvPr>
              <p:cNvPicPr/>
              <p:nvPr/>
            </p:nvPicPr>
            <p:blipFill>
              <a:blip r:embed="rId17"/>
              <a:stretch>
                <a:fillRect/>
              </a:stretch>
            </p:blipFill>
            <p:spPr>
              <a:xfrm>
                <a:off x="1886080" y="399907"/>
                <a:ext cx="51480" cy="1749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00226AE7-8468-42F4-B069-39DBB6153730}"/>
                  </a:ext>
                </a:extLst>
              </p14:cNvPr>
              <p14:cNvContentPartPr/>
              <p14:nvPr/>
            </p14:nvContentPartPr>
            <p14:xfrm>
              <a:off x="1930720" y="388387"/>
              <a:ext cx="129960" cy="1751760"/>
            </p14:xfrm>
          </p:contentPart>
        </mc:Choice>
        <mc:Fallback>
          <p:pic>
            <p:nvPicPr>
              <p:cNvPr id="11" name="Ink 10">
                <a:extLst>
                  <a:ext uri="{FF2B5EF4-FFF2-40B4-BE49-F238E27FC236}">
                    <a16:creationId xmlns:a16="http://schemas.microsoft.com/office/drawing/2014/main" id="{00226AE7-8468-42F4-B069-39DBB6153730}"/>
                  </a:ext>
                </a:extLst>
              </p:cNvPr>
              <p:cNvPicPr/>
              <p:nvPr/>
            </p:nvPicPr>
            <p:blipFill>
              <a:blip r:embed="rId19"/>
              <a:stretch>
                <a:fillRect/>
              </a:stretch>
            </p:blipFill>
            <p:spPr>
              <a:xfrm>
                <a:off x="1922080" y="379387"/>
                <a:ext cx="147600" cy="1769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B8D0CF74-F12A-4704-9D60-A6A2336873AB}"/>
                  </a:ext>
                </a:extLst>
              </p14:cNvPr>
              <p14:cNvContentPartPr/>
              <p14:nvPr/>
            </p14:nvContentPartPr>
            <p14:xfrm>
              <a:off x="1914880" y="2138347"/>
              <a:ext cx="182160" cy="14400"/>
            </p14:xfrm>
          </p:contentPart>
        </mc:Choice>
        <mc:Fallback>
          <p:pic>
            <p:nvPicPr>
              <p:cNvPr id="12" name="Ink 11">
                <a:extLst>
                  <a:ext uri="{FF2B5EF4-FFF2-40B4-BE49-F238E27FC236}">
                    <a16:creationId xmlns:a16="http://schemas.microsoft.com/office/drawing/2014/main" id="{B8D0CF74-F12A-4704-9D60-A6A2336873AB}"/>
                  </a:ext>
                </a:extLst>
              </p:cNvPr>
              <p:cNvPicPr/>
              <p:nvPr/>
            </p:nvPicPr>
            <p:blipFill>
              <a:blip r:embed="rId21"/>
              <a:stretch>
                <a:fillRect/>
              </a:stretch>
            </p:blipFill>
            <p:spPr>
              <a:xfrm>
                <a:off x="1905880" y="2129347"/>
                <a:ext cx="1998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10A6BE46-6A57-4F39-A2BA-E25C4D906FC6}"/>
                  </a:ext>
                </a:extLst>
              </p14:cNvPr>
              <p14:cNvContentPartPr/>
              <p14:nvPr/>
            </p14:nvContentPartPr>
            <p14:xfrm>
              <a:off x="1909840" y="2320867"/>
              <a:ext cx="4680" cy="239040"/>
            </p14:xfrm>
          </p:contentPart>
        </mc:Choice>
        <mc:Fallback>
          <p:pic>
            <p:nvPicPr>
              <p:cNvPr id="14" name="Ink 13">
                <a:extLst>
                  <a:ext uri="{FF2B5EF4-FFF2-40B4-BE49-F238E27FC236}">
                    <a16:creationId xmlns:a16="http://schemas.microsoft.com/office/drawing/2014/main" id="{10A6BE46-6A57-4F39-A2BA-E25C4D906FC6}"/>
                  </a:ext>
                </a:extLst>
              </p:cNvPr>
              <p:cNvPicPr/>
              <p:nvPr/>
            </p:nvPicPr>
            <p:blipFill>
              <a:blip r:embed="rId23"/>
              <a:stretch>
                <a:fillRect/>
              </a:stretch>
            </p:blipFill>
            <p:spPr>
              <a:xfrm>
                <a:off x="1901200" y="2312227"/>
                <a:ext cx="223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1C5135B4-ACB6-4933-9CB4-7938C1D3C435}"/>
                  </a:ext>
                </a:extLst>
              </p14:cNvPr>
              <p14:cNvContentPartPr/>
              <p14:nvPr/>
            </p14:nvContentPartPr>
            <p14:xfrm>
              <a:off x="1854760" y="2400427"/>
              <a:ext cx="173520" cy="197640"/>
            </p14:xfrm>
          </p:contentPart>
        </mc:Choice>
        <mc:Fallback>
          <p:pic>
            <p:nvPicPr>
              <p:cNvPr id="15" name="Ink 14">
                <a:extLst>
                  <a:ext uri="{FF2B5EF4-FFF2-40B4-BE49-F238E27FC236}">
                    <a16:creationId xmlns:a16="http://schemas.microsoft.com/office/drawing/2014/main" id="{1C5135B4-ACB6-4933-9CB4-7938C1D3C435}"/>
                  </a:ext>
                </a:extLst>
              </p:cNvPr>
              <p:cNvPicPr/>
              <p:nvPr/>
            </p:nvPicPr>
            <p:blipFill>
              <a:blip r:embed="rId25"/>
              <a:stretch>
                <a:fillRect/>
              </a:stretch>
            </p:blipFill>
            <p:spPr>
              <a:xfrm>
                <a:off x="1845760" y="2391427"/>
                <a:ext cx="1911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1B544EE5-82AC-43B1-9ABA-883DFA0EB9D4}"/>
                  </a:ext>
                </a:extLst>
              </p14:cNvPr>
              <p14:cNvContentPartPr/>
              <p14:nvPr/>
            </p14:nvContentPartPr>
            <p14:xfrm>
              <a:off x="2038000" y="2374507"/>
              <a:ext cx="367560" cy="336960"/>
            </p14:xfrm>
          </p:contentPart>
        </mc:Choice>
        <mc:Fallback>
          <p:pic>
            <p:nvPicPr>
              <p:cNvPr id="16" name="Ink 15">
                <a:extLst>
                  <a:ext uri="{FF2B5EF4-FFF2-40B4-BE49-F238E27FC236}">
                    <a16:creationId xmlns:a16="http://schemas.microsoft.com/office/drawing/2014/main" id="{1B544EE5-82AC-43B1-9ABA-883DFA0EB9D4}"/>
                  </a:ext>
                </a:extLst>
              </p:cNvPr>
              <p:cNvPicPr/>
              <p:nvPr/>
            </p:nvPicPr>
            <p:blipFill>
              <a:blip r:embed="rId27"/>
              <a:stretch>
                <a:fillRect/>
              </a:stretch>
            </p:blipFill>
            <p:spPr>
              <a:xfrm>
                <a:off x="2029360" y="2365507"/>
                <a:ext cx="3852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7047339-CEA6-4015-925A-4F61FE8A17FD}"/>
                  </a:ext>
                </a:extLst>
              </p14:cNvPr>
              <p14:cNvContentPartPr/>
              <p14:nvPr/>
            </p14:nvContentPartPr>
            <p14:xfrm>
              <a:off x="2452360" y="2351107"/>
              <a:ext cx="314280" cy="217080"/>
            </p14:xfrm>
          </p:contentPart>
        </mc:Choice>
        <mc:Fallback>
          <p:pic>
            <p:nvPicPr>
              <p:cNvPr id="17" name="Ink 16">
                <a:extLst>
                  <a:ext uri="{FF2B5EF4-FFF2-40B4-BE49-F238E27FC236}">
                    <a16:creationId xmlns:a16="http://schemas.microsoft.com/office/drawing/2014/main" id="{37047339-CEA6-4015-925A-4F61FE8A17FD}"/>
                  </a:ext>
                </a:extLst>
              </p:cNvPr>
              <p:cNvPicPr/>
              <p:nvPr/>
            </p:nvPicPr>
            <p:blipFill>
              <a:blip r:embed="rId29"/>
              <a:stretch>
                <a:fillRect/>
              </a:stretch>
            </p:blipFill>
            <p:spPr>
              <a:xfrm>
                <a:off x="2443720" y="2342107"/>
                <a:ext cx="3319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C6FDA7A3-4F92-4426-BE6F-8616256817E2}"/>
                  </a:ext>
                </a:extLst>
              </p14:cNvPr>
              <p14:cNvContentPartPr/>
              <p14:nvPr/>
            </p14:nvContentPartPr>
            <p14:xfrm>
              <a:off x="2703280" y="2451907"/>
              <a:ext cx="113760" cy="11880"/>
            </p14:xfrm>
          </p:contentPart>
        </mc:Choice>
        <mc:Fallback>
          <p:pic>
            <p:nvPicPr>
              <p:cNvPr id="18" name="Ink 17">
                <a:extLst>
                  <a:ext uri="{FF2B5EF4-FFF2-40B4-BE49-F238E27FC236}">
                    <a16:creationId xmlns:a16="http://schemas.microsoft.com/office/drawing/2014/main" id="{C6FDA7A3-4F92-4426-BE6F-8616256817E2}"/>
                  </a:ext>
                </a:extLst>
              </p:cNvPr>
              <p:cNvPicPr/>
              <p:nvPr/>
            </p:nvPicPr>
            <p:blipFill>
              <a:blip r:embed="rId31"/>
              <a:stretch>
                <a:fillRect/>
              </a:stretch>
            </p:blipFill>
            <p:spPr>
              <a:xfrm>
                <a:off x="2694280" y="2442907"/>
                <a:ext cx="1314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B921D1B7-3027-47CD-9A8D-81CCC772984E}"/>
                  </a:ext>
                </a:extLst>
              </p14:cNvPr>
              <p14:cNvContentPartPr/>
              <p14:nvPr/>
            </p14:nvContentPartPr>
            <p14:xfrm>
              <a:off x="1815160" y="2773387"/>
              <a:ext cx="177480" cy="463320"/>
            </p14:xfrm>
          </p:contentPart>
        </mc:Choice>
        <mc:Fallback>
          <p:pic>
            <p:nvPicPr>
              <p:cNvPr id="19" name="Ink 18">
                <a:extLst>
                  <a:ext uri="{FF2B5EF4-FFF2-40B4-BE49-F238E27FC236}">
                    <a16:creationId xmlns:a16="http://schemas.microsoft.com/office/drawing/2014/main" id="{B921D1B7-3027-47CD-9A8D-81CCC772984E}"/>
                  </a:ext>
                </a:extLst>
              </p:cNvPr>
              <p:cNvPicPr/>
              <p:nvPr/>
            </p:nvPicPr>
            <p:blipFill>
              <a:blip r:embed="rId33"/>
              <a:stretch>
                <a:fillRect/>
              </a:stretch>
            </p:blipFill>
            <p:spPr>
              <a:xfrm>
                <a:off x="1806520" y="2764387"/>
                <a:ext cx="19512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78DCCA23-EA22-4AFB-AAEC-6A61039F9466}"/>
                  </a:ext>
                </a:extLst>
              </p14:cNvPr>
              <p14:cNvContentPartPr/>
              <p14:nvPr/>
            </p14:nvContentPartPr>
            <p14:xfrm>
              <a:off x="1940080" y="2866627"/>
              <a:ext cx="102600" cy="218880"/>
            </p14:xfrm>
          </p:contentPart>
        </mc:Choice>
        <mc:Fallback>
          <p:pic>
            <p:nvPicPr>
              <p:cNvPr id="20" name="Ink 19">
                <a:extLst>
                  <a:ext uri="{FF2B5EF4-FFF2-40B4-BE49-F238E27FC236}">
                    <a16:creationId xmlns:a16="http://schemas.microsoft.com/office/drawing/2014/main" id="{78DCCA23-EA22-4AFB-AAEC-6A61039F9466}"/>
                  </a:ext>
                </a:extLst>
              </p:cNvPr>
              <p:cNvPicPr/>
              <p:nvPr/>
            </p:nvPicPr>
            <p:blipFill>
              <a:blip r:embed="rId35"/>
              <a:stretch>
                <a:fillRect/>
              </a:stretch>
            </p:blipFill>
            <p:spPr>
              <a:xfrm>
                <a:off x="1931080" y="2857627"/>
                <a:ext cx="1202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0BC69616-295D-4076-80D5-B8E0A1F4E218}"/>
                  </a:ext>
                </a:extLst>
              </p14:cNvPr>
              <p14:cNvContentPartPr/>
              <p14:nvPr/>
            </p14:nvContentPartPr>
            <p14:xfrm>
              <a:off x="2184160" y="2944387"/>
              <a:ext cx="76320" cy="8280"/>
            </p14:xfrm>
          </p:contentPart>
        </mc:Choice>
        <mc:Fallback>
          <p:pic>
            <p:nvPicPr>
              <p:cNvPr id="21" name="Ink 20">
                <a:extLst>
                  <a:ext uri="{FF2B5EF4-FFF2-40B4-BE49-F238E27FC236}">
                    <a16:creationId xmlns:a16="http://schemas.microsoft.com/office/drawing/2014/main" id="{0BC69616-295D-4076-80D5-B8E0A1F4E218}"/>
                  </a:ext>
                </a:extLst>
              </p:cNvPr>
              <p:cNvPicPr/>
              <p:nvPr/>
            </p:nvPicPr>
            <p:blipFill>
              <a:blip r:embed="rId37"/>
              <a:stretch>
                <a:fillRect/>
              </a:stretch>
            </p:blipFill>
            <p:spPr>
              <a:xfrm>
                <a:off x="2175520" y="2935387"/>
                <a:ext cx="939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5E2FAC6E-760B-4347-B785-48623F0F6408}"/>
                  </a:ext>
                </a:extLst>
              </p14:cNvPr>
              <p14:cNvContentPartPr/>
              <p14:nvPr/>
            </p14:nvContentPartPr>
            <p14:xfrm>
              <a:off x="2184160" y="2998027"/>
              <a:ext cx="113760" cy="25920"/>
            </p14:xfrm>
          </p:contentPart>
        </mc:Choice>
        <mc:Fallback>
          <p:pic>
            <p:nvPicPr>
              <p:cNvPr id="22" name="Ink 21">
                <a:extLst>
                  <a:ext uri="{FF2B5EF4-FFF2-40B4-BE49-F238E27FC236}">
                    <a16:creationId xmlns:a16="http://schemas.microsoft.com/office/drawing/2014/main" id="{5E2FAC6E-760B-4347-B785-48623F0F6408}"/>
                  </a:ext>
                </a:extLst>
              </p:cNvPr>
              <p:cNvPicPr/>
              <p:nvPr/>
            </p:nvPicPr>
            <p:blipFill>
              <a:blip r:embed="rId39"/>
              <a:stretch>
                <a:fillRect/>
              </a:stretch>
            </p:blipFill>
            <p:spPr>
              <a:xfrm>
                <a:off x="2175520" y="2989387"/>
                <a:ext cx="1314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2FE4C9A4-56CD-4DF4-984F-B516D942E580}"/>
                  </a:ext>
                </a:extLst>
              </p14:cNvPr>
              <p14:cNvContentPartPr/>
              <p14:nvPr/>
            </p14:nvContentPartPr>
            <p14:xfrm>
              <a:off x="2356960" y="2913427"/>
              <a:ext cx="145440" cy="137160"/>
            </p14:xfrm>
          </p:contentPart>
        </mc:Choice>
        <mc:Fallback>
          <p:pic>
            <p:nvPicPr>
              <p:cNvPr id="23" name="Ink 22">
                <a:extLst>
                  <a:ext uri="{FF2B5EF4-FFF2-40B4-BE49-F238E27FC236}">
                    <a16:creationId xmlns:a16="http://schemas.microsoft.com/office/drawing/2014/main" id="{2FE4C9A4-56CD-4DF4-984F-B516D942E580}"/>
                  </a:ext>
                </a:extLst>
              </p:cNvPr>
              <p:cNvPicPr/>
              <p:nvPr/>
            </p:nvPicPr>
            <p:blipFill>
              <a:blip r:embed="rId41"/>
              <a:stretch>
                <a:fillRect/>
              </a:stretch>
            </p:blipFill>
            <p:spPr>
              <a:xfrm>
                <a:off x="2348320" y="2904427"/>
                <a:ext cx="1630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17F08FB2-C6DC-4C5A-92FD-66AB79571D1F}"/>
                  </a:ext>
                </a:extLst>
              </p14:cNvPr>
              <p14:cNvContentPartPr/>
              <p14:nvPr/>
            </p14:nvContentPartPr>
            <p14:xfrm>
              <a:off x="2564680" y="2883907"/>
              <a:ext cx="114480" cy="147600"/>
            </p14:xfrm>
          </p:contentPart>
        </mc:Choice>
        <mc:Fallback>
          <p:pic>
            <p:nvPicPr>
              <p:cNvPr id="24" name="Ink 23">
                <a:extLst>
                  <a:ext uri="{FF2B5EF4-FFF2-40B4-BE49-F238E27FC236}">
                    <a16:creationId xmlns:a16="http://schemas.microsoft.com/office/drawing/2014/main" id="{17F08FB2-C6DC-4C5A-92FD-66AB79571D1F}"/>
                  </a:ext>
                </a:extLst>
              </p:cNvPr>
              <p:cNvPicPr/>
              <p:nvPr/>
            </p:nvPicPr>
            <p:blipFill>
              <a:blip r:embed="rId43"/>
              <a:stretch>
                <a:fillRect/>
              </a:stretch>
            </p:blipFill>
            <p:spPr>
              <a:xfrm>
                <a:off x="2555680" y="2875267"/>
                <a:ext cx="1321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857356C9-0658-4FAA-B9E3-12BD6346BBA2}"/>
                  </a:ext>
                </a:extLst>
              </p14:cNvPr>
              <p14:cNvContentPartPr/>
              <p14:nvPr/>
            </p14:nvContentPartPr>
            <p14:xfrm>
              <a:off x="2651080" y="2827027"/>
              <a:ext cx="150480" cy="336600"/>
            </p14:xfrm>
          </p:contentPart>
        </mc:Choice>
        <mc:Fallback>
          <p:pic>
            <p:nvPicPr>
              <p:cNvPr id="25" name="Ink 24">
                <a:extLst>
                  <a:ext uri="{FF2B5EF4-FFF2-40B4-BE49-F238E27FC236}">
                    <a16:creationId xmlns:a16="http://schemas.microsoft.com/office/drawing/2014/main" id="{857356C9-0658-4FAA-B9E3-12BD6346BBA2}"/>
                  </a:ext>
                </a:extLst>
              </p:cNvPr>
              <p:cNvPicPr/>
              <p:nvPr/>
            </p:nvPicPr>
            <p:blipFill>
              <a:blip r:embed="rId45"/>
              <a:stretch>
                <a:fillRect/>
              </a:stretch>
            </p:blipFill>
            <p:spPr>
              <a:xfrm>
                <a:off x="2642080" y="2818027"/>
                <a:ext cx="1681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8613D205-24BE-4D6A-B919-E45AF61D457E}"/>
                  </a:ext>
                </a:extLst>
              </p14:cNvPr>
              <p14:cNvContentPartPr/>
              <p14:nvPr/>
            </p14:nvContentPartPr>
            <p14:xfrm>
              <a:off x="1601320" y="3323107"/>
              <a:ext cx="1191600" cy="136800"/>
            </p14:xfrm>
          </p:contentPart>
        </mc:Choice>
        <mc:Fallback>
          <p:pic>
            <p:nvPicPr>
              <p:cNvPr id="27" name="Ink 26">
                <a:extLst>
                  <a:ext uri="{FF2B5EF4-FFF2-40B4-BE49-F238E27FC236}">
                    <a16:creationId xmlns:a16="http://schemas.microsoft.com/office/drawing/2014/main" id="{8613D205-24BE-4D6A-B919-E45AF61D457E}"/>
                  </a:ext>
                </a:extLst>
              </p:cNvPr>
              <p:cNvPicPr/>
              <p:nvPr/>
            </p:nvPicPr>
            <p:blipFill>
              <a:blip r:embed="rId47"/>
              <a:stretch>
                <a:fillRect/>
              </a:stretch>
            </p:blipFill>
            <p:spPr>
              <a:xfrm>
                <a:off x="1592320" y="3314467"/>
                <a:ext cx="1209240" cy="154440"/>
              </a:xfrm>
              <a:prstGeom prst="rect">
                <a:avLst/>
              </a:prstGeom>
            </p:spPr>
          </p:pic>
        </mc:Fallback>
      </mc:AlternateContent>
      <p:grpSp>
        <p:nvGrpSpPr>
          <p:cNvPr id="60" name="Group 59">
            <a:extLst>
              <a:ext uri="{FF2B5EF4-FFF2-40B4-BE49-F238E27FC236}">
                <a16:creationId xmlns:a16="http://schemas.microsoft.com/office/drawing/2014/main" id="{2CDBA124-8286-41DC-9E8D-AF6C7674FEE7}"/>
              </a:ext>
            </a:extLst>
          </p:cNvPr>
          <p:cNvGrpSpPr/>
          <p:nvPr/>
        </p:nvGrpSpPr>
        <p:grpSpPr>
          <a:xfrm>
            <a:off x="375160" y="3583387"/>
            <a:ext cx="2323080" cy="750960"/>
            <a:chOff x="375160" y="3583387"/>
            <a:chExt cx="2323080" cy="750960"/>
          </a:xfrm>
        </p:grpSpPr>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80C37561-6C6D-4F05-BCEF-2348EF6CBA64}"/>
                    </a:ext>
                  </a:extLst>
                </p14:cNvPr>
                <p14:cNvContentPartPr/>
                <p14:nvPr/>
              </p14:nvContentPartPr>
              <p14:xfrm>
                <a:off x="1838200" y="3583387"/>
                <a:ext cx="295560" cy="277560"/>
              </p14:xfrm>
            </p:contentPart>
          </mc:Choice>
          <mc:Fallback>
            <p:pic>
              <p:nvPicPr>
                <p:cNvPr id="28" name="Ink 27">
                  <a:extLst>
                    <a:ext uri="{FF2B5EF4-FFF2-40B4-BE49-F238E27FC236}">
                      <a16:creationId xmlns:a16="http://schemas.microsoft.com/office/drawing/2014/main" id="{80C37561-6C6D-4F05-BCEF-2348EF6CBA64}"/>
                    </a:ext>
                  </a:extLst>
                </p:cNvPr>
                <p:cNvPicPr/>
                <p:nvPr/>
              </p:nvPicPr>
              <p:blipFill>
                <a:blip r:embed="rId49"/>
                <a:stretch>
                  <a:fillRect/>
                </a:stretch>
              </p:blipFill>
              <p:spPr>
                <a:xfrm>
                  <a:off x="1829560" y="3574387"/>
                  <a:ext cx="31320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2F15EF05-BDA0-47B6-8006-AF066945D054}"/>
                    </a:ext>
                  </a:extLst>
                </p14:cNvPr>
                <p14:cNvContentPartPr/>
                <p14:nvPr/>
              </p14:nvContentPartPr>
              <p14:xfrm>
                <a:off x="1806880" y="3771667"/>
                <a:ext cx="148680" cy="88560"/>
              </p14:xfrm>
            </p:contentPart>
          </mc:Choice>
          <mc:Fallback>
            <p:pic>
              <p:nvPicPr>
                <p:cNvPr id="29" name="Ink 28">
                  <a:extLst>
                    <a:ext uri="{FF2B5EF4-FFF2-40B4-BE49-F238E27FC236}">
                      <a16:creationId xmlns:a16="http://schemas.microsoft.com/office/drawing/2014/main" id="{2F15EF05-BDA0-47B6-8006-AF066945D054}"/>
                    </a:ext>
                  </a:extLst>
                </p:cNvPr>
                <p:cNvPicPr/>
                <p:nvPr/>
              </p:nvPicPr>
              <p:blipFill>
                <a:blip r:embed="rId51"/>
                <a:stretch>
                  <a:fillRect/>
                </a:stretch>
              </p:blipFill>
              <p:spPr>
                <a:xfrm>
                  <a:off x="1798240" y="3763027"/>
                  <a:ext cx="1663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4BE7210A-E255-467D-A48B-6630D982DEFA}"/>
                    </a:ext>
                  </a:extLst>
                </p14:cNvPr>
                <p14:cNvContentPartPr/>
                <p14:nvPr/>
              </p14:nvContentPartPr>
              <p14:xfrm>
                <a:off x="442480" y="4028707"/>
                <a:ext cx="40680" cy="191880"/>
              </p14:xfrm>
            </p:contentPart>
          </mc:Choice>
          <mc:Fallback>
            <p:pic>
              <p:nvPicPr>
                <p:cNvPr id="30" name="Ink 29">
                  <a:extLst>
                    <a:ext uri="{FF2B5EF4-FFF2-40B4-BE49-F238E27FC236}">
                      <a16:creationId xmlns:a16="http://schemas.microsoft.com/office/drawing/2014/main" id="{4BE7210A-E255-467D-A48B-6630D982DEFA}"/>
                    </a:ext>
                  </a:extLst>
                </p:cNvPr>
                <p:cNvPicPr/>
                <p:nvPr/>
              </p:nvPicPr>
              <p:blipFill>
                <a:blip r:embed="rId53"/>
                <a:stretch>
                  <a:fillRect/>
                </a:stretch>
              </p:blipFill>
              <p:spPr>
                <a:xfrm>
                  <a:off x="433480" y="4020067"/>
                  <a:ext cx="583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5C5EF4B4-C361-40D1-A755-0F5D70CC9083}"/>
                    </a:ext>
                  </a:extLst>
                </p14:cNvPr>
                <p14:cNvContentPartPr/>
                <p14:nvPr/>
              </p14:nvContentPartPr>
              <p14:xfrm>
                <a:off x="375160" y="4039507"/>
                <a:ext cx="164520" cy="144000"/>
              </p14:xfrm>
            </p:contentPart>
          </mc:Choice>
          <mc:Fallback>
            <p:pic>
              <p:nvPicPr>
                <p:cNvPr id="31" name="Ink 30">
                  <a:extLst>
                    <a:ext uri="{FF2B5EF4-FFF2-40B4-BE49-F238E27FC236}">
                      <a16:creationId xmlns:a16="http://schemas.microsoft.com/office/drawing/2014/main" id="{5C5EF4B4-C361-40D1-A755-0F5D70CC9083}"/>
                    </a:ext>
                  </a:extLst>
                </p:cNvPr>
                <p:cNvPicPr/>
                <p:nvPr/>
              </p:nvPicPr>
              <p:blipFill>
                <a:blip r:embed="rId55"/>
                <a:stretch>
                  <a:fillRect/>
                </a:stretch>
              </p:blipFill>
              <p:spPr>
                <a:xfrm>
                  <a:off x="366520" y="4030867"/>
                  <a:ext cx="1821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CBE43ADD-4356-4587-98B3-8D181C3C1914}"/>
                    </a:ext>
                  </a:extLst>
                </p14:cNvPr>
                <p14:cNvContentPartPr/>
                <p14:nvPr/>
              </p14:nvContentPartPr>
              <p14:xfrm>
                <a:off x="634720" y="4031587"/>
                <a:ext cx="367560" cy="302760"/>
              </p14:xfrm>
            </p:contentPart>
          </mc:Choice>
          <mc:Fallback>
            <p:pic>
              <p:nvPicPr>
                <p:cNvPr id="35" name="Ink 34">
                  <a:extLst>
                    <a:ext uri="{FF2B5EF4-FFF2-40B4-BE49-F238E27FC236}">
                      <a16:creationId xmlns:a16="http://schemas.microsoft.com/office/drawing/2014/main" id="{CBE43ADD-4356-4587-98B3-8D181C3C1914}"/>
                    </a:ext>
                  </a:extLst>
                </p:cNvPr>
                <p:cNvPicPr/>
                <p:nvPr/>
              </p:nvPicPr>
              <p:blipFill>
                <a:blip r:embed="rId57"/>
                <a:stretch>
                  <a:fillRect/>
                </a:stretch>
              </p:blipFill>
              <p:spPr>
                <a:xfrm>
                  <a:off x="626080" y="4022587"/>
                  <a:ext cx="38520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ABBBD44E-549C-4DD0-AF22-70C0786DDC67}"/>
                    </a:ext>
                  </a:extLst>
                </p14:cNvPr>
                <p14:cNvContentPartPr/>
                <p14:nvPr/>
              </p14:nvContentPartPr>
              <p14:xfrm>
                <a:off x="1175800" y="3968947"/>
                <a:ext cx="334800" cy="213840"/>
              </p14:xfrm>
            </p:contentPart>
          </mc:Choice>
          <mc:Fallback>
            <p:pic>
              <p:nvPicPr>
                <p:cNvPr id="36" name="Ink 35">
                  <a:extLst>
                    <a:ext uri="{FF2B5EF4-FFF2-40B4-BE49-F238E27FC236}">
                      <a16:creationId xmlns:a16="http://schemas.microsoft.com/office/drawing/2014/main" id="{ABBBD44E-549C-4DD0-AF22-70C0786DDC67}"/>
                    </a:ext>
                  </a:extLst>
                </p:cNvPr>
                <p:cNvPicPr/>
                <p:nvPr/>
              </p:nvPicPr>
              <p:blipFill>
                <a:blip r:embed="rId59"/>
                <a:stretch>
                  <a:fillRect/>
                </a:stretch>
              </p:blipFill>
              <p:spPr>
                <a:xfrm>
                  <a:off x="1166800" y="3960307"/>
                  <a:ext cx="3524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2E12D067-225C-4E11-97D0-ADBE9A50C8E5}"/>
                    </a:ext>
                  </a:extLst>
                </p14:cNvPr>
                <p14:cNvContentPartPr/>
                <p14:nvPr/>
              </p14:nvContentPartPr>
              <p14:xfrm>
                <a:off x="1435720" y="4067227"/>
                <a:ext cx="197280" cy="7200"/>
              </p14:xfrm>
            </p:contentPart>
          </mc:Choice>
          <mc:Fallback>
            <p:pic>
              <p:nvPicPr>
                <p:cNvPr id="37" name="Ink 36">
                  <a:extLst>
                    <a:ext uri="{FF2B5EF4-FFF2-40B4-BE49-F238E27FC236}">
                      <a16:creationId xmlns:a16="http://schemas.microsoft.com/office/drawing/2014/main" id="{2E12D067-225C-4E11-97D0-ADBE9A50C8E5}"/>
                    </a:ext>
                  </a:extLst>
                </p:cNvPr>
                <p:cNvPicPr/>
                <p:nvPr/>
              </p:nvPicPr>
              <p:blipFill>
                <a:blip r:embed="rId61"/>
                <a:stretch>
                  <a:fillRect/>
                </a:stretch>
              </p:blipFill>
              <p:spPr>
                <a:xfrm>
                  <a:off x="1426720" y="4058227"/>
                  <a:ext cx="214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2C337BAE-6DC9-482F-A86B-6EE89252F56D}"/>
                    </a:ext>
                  </a:extLst>
                </p14:cNvPr>
                <p14:cNvContentPartPr/>
                <p14:nvPr/>
              </p14:nvContentPartPr>
              <p14:xfrm>
                <a:off x="1695280" y="3991627"/>
                <a:ext cx="311760" cy="175320"/>
              </p14:xfrm>
            </p:contentPart>
          </mc:Choice>
          <mc:Fallback>
            <p:pic>
              <p:nvPicPr>
                <p:cNvPr id="38" name="Ink 37">
                  <a:extLst>
                    <a:ext uri="{FF2B5EF4-FFF2-40B4-BE49-F238E27FC236}">
                      <a16:creationId xmlns:a16="http://schemas.microsoft.com/office/drawing/2014/main" id="{2C337BAE-6DC9-482F-A86B-6EE89252F56D}"/>
                    </a:ext>
                  </a:extLst>
                </p:cNvPr>
                <p:cNvPicPr/>
                <p:nvPr/>
              </p:nvPicPr>
              <p:blipFill>
                <a:blip r:embed="rId63"/>
                <a:stretch>
                  <a:fillRect/>
                </a:stretch>
              </p:blipFill>
              <p:spPr>
                <a:xfrm>
                  <a:off x="1686280" y="3982627"/>
                  <a:ext cx="3294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30D8A67A-35FA-4041-84A9-893B66EAD4B9}"/>
                    </a:ext>
                  </a:extLst>
                </p14:cNvPr>
                <p14:cNvContentPartPr/>
                <p14:nvPr/>
              </p14:nvContentPartPr>
              <p14:xfrm>
                <a:off x="1980040" y="4049587"/>
                <a:ext cx="155520" cy="23040"/>
              </p14:xfrm>
            </p:contentPart>
          </mc:Choice>
          <mc:Fallback>
            <p:pic>
              <p:nvPicPr>
                <p:cNvPr id="39" name="Ink 38">
                  <a:extLst>
                    <a:ext uri="{FF2B5EF4-FFF2-40B4-BE49-F238E27FC236}">
                      <a16:creationId xmlns:a16="http://schemas.microsoft.com/office/drawing/2014/main" id="{30D8A67A-35FA-4041-84A9-893B66EAD4B9}"/>
                    </a:ext>
                  </a:extLst>
                </p:cNvPr>
                <p:cNvPicPr/>
                <p:nvPr/>
              </p:nvPicPr>
              <p:blipFill>
                <a:blip r:embed="rId65"/>
                <a:stretch>
                  <a:fillRect/>
                </a:stretch>
              </p:blipFill>
              <p:spPr>
                <a:xfrm>
                  <a:off x="1971040" y="4040947"/>
                  <a:ext cx="1731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8659B89A-A1C0-4365-AD1E-E89EA758F0F7}"/>
                    </a:ext>
                  </a:extLst>
                </p14:cNvPr>
                <p14:cNvContentPartPr/>
                <p14:nvPr/>
              </p14:nvContentPartPr>
              <p14:xfrm>
                <a:off x="2109640" y="4050307"/>
                <a:ext cx="240480" cy="103680"/>
              </p14:xfrm>
            </p:contentPart>
          </mc:Choice>
          <mc:Fallback>
            <p:pic>
              <p:nvPicPr>
                <p:cNvPr id="40" name="Ink 39">
                  <a:extLst>
                    <a:ext uri="{FF2B5EF4-FFF2-40B4-BE49-F238E27FC236}">
                      <a16:creationId xmlns:a16="http://schemas.microsoft.com/office/drawing/2014/main" id="{8659B89A-A1C0-4365-AD1E-E89EA758F0F7}"/>
                    </a:ext>
                  </a:extLst>
                </p:cNvPr>
                <p:cNvPicPr/>
                <p:nvPr/>
              </p:nvPicPr>
              <p:blipFill>
                <a:blip r:embed="rId67"/>
                <a:stretch>
                  <a:fillRect/>
                </a:stretch>
              </p:blipFill>
              <p:spPr>
                <a:xfrm>
                  <a:off x="2101000" y="4041307"/>
                  <a:ext cx="2581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7CC9B276-D3E6-4414-B08D-57EC67C9EF0F}"/>
                    </a:ext>
                  </a:extLst>
                </p14:cNvPr>
                <p14:cNvContentPartPr/>
                <p14:nvPr/>
              </p14:nvContentPartPr>
              <p14:xfrm>
                <a:off x="2455600" y="4042387"/>
                <a:ext cx="70560" cy="110880"/>
              </p14:xfrm>
            </p:contentPart>
          </mc:Choice>
          <mc:Fallback>
            <p:pic>
              <p:nvPicPr>
                <p:cNvPr id="41" name="Ink 40">
                  <a:extLst>
                    <a:ext uri="{FF2B5EF4-FFF2-40B4-BE49-F238E27FC236}">
                      <a16:creationId xmlns:a16="http://schemas.microsoft.com/office/drawing/2014/main" id="{7CC9B276-D3E6-4414-B08D-57EC67C9EF0F}"/>
                    </a:ext>
                  </a:extLst>
                </p:cNvPr>
                <p:cNvPicPr/>
                <p:nvPr/>
              </p:nvPicPr>
              <p:blipFill>
                <a:blip r:embed="rId69"/>
                <a:stretch>
                  <a:fillRect/>
                </a:stretch>
              </p:blipFill>
              <p:spPr>
                <a:xfrm>
                  <a:off x="2446960" y="4033387"/>
                  <a:ext cx="882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089544F5-7B01-4297-AB03-E075CA393982}"/>
                    </a:ext>
                  </a:extLst>
                </p14:cNvPr>
                <p14:cNvContentPartPr/>
                <p14:nvPr/>
              </p14:nvContentPartPr>
              <p14:xfrm>
                <a:off x="2472160" y="3930067"/>
                <a:ext cx="46440" cy="47880"/>
              </p14:xfrm>
            </p:contentPart>
          </mc:Choice>
          <mc:Fallback>
            <p:pic>
              <p:nvPicPr>
                <p:cNvPr id="42" name="Ink 41">
                  <a:extLst>
                    <a:ext uri="{FF2B5EF4-FFF2-40B4-BE49-F238E27FC236}">
                      <a16:creationId xmlns:a16="http://schemas.microsoft.com/office/drawing/2014/main" id="{089544F5-7B01-4297-AB03-E075CA393982}"/>
                    </a:ext>
                  </a:extLst>
                </p:cNvPr>
                <p:cNvPicPr/>
                <p:nvPr/>
              </p:nvPicPr>
              <p:blipFill>
                <a:blip r:embed="rId71"/>
                <a:stretch>
                  <a:fillRect/>
                </a:stretch>
              </p:blipFill>
              <p:spPr>
                <a:xfrm>
                  <a:off x="2463160" y="3921427"/>
                  <a:ext cx="640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F8017B06-1D92-4728-8D6C-C13C20F81E08}"/>
                    </a:ext>
                  </a:extLst>
                </p14:cNvPr>
                <p14:cNvContentPartPr/>
                <p14:nvPr/>
              </p14:nvContentPartPr>
              <p14:xfrm>
                <a:off x="2521120" y="4030147"/>
                <a:ext cx="177120" cy="147960"/>
              </p14:xfrm>
            </p:contentPart>
          </mc:Choice>
          <mc:Fallback>
            <p:pic>
              <p:nvPicPr>
                <p:cNvPr id="43" name="Ink 42">
                  <a:extLst>
                    <a:ext uri="{FF2B5EF4-FFF2-40B4-BE49-F238E27FC236}">
                      <a16:creationId xmlns:a16="http://schemas.microsoft.com/office/drawing/2014/main" id="{F8017B06-1D92-4728-8D6C-C13C20F81E08}"/>
                    </a:ext>
                  </a:extLst>
                </p:cNvPr>
                <p:cNvPicPr/>
                <p:nvPr/>
              </p:nvPicPr>
              <p:blipFill>
                <a:blip r:embed="rId73"/>
                <a:stretch>
                  <a:fillRect/>
                </a:stretch>
              </p:blipFill>
              <p:spPr>
                <a:xfrm>
                  <a:off x="2512480" y="4021507"/>
                  <a:ext cx="194760" cy="165600"/>
                </a:xfrm>
                <a:prstGeom prst="rect">
                  <a:avLst/>
                </a:prstGeom>
              </p:spPr>
            </p:pic>
          </mc:Fallback>
        </mc:AlternateContent>
      </p:grpSp>
      <p:grpSp>
        <p:nvGrpSpPr>
          <p:cNvPr id="59" name="Group 58">
            <a:extLst>
              <a:ext uri="{FF2B5EF4-FFF2-40B4-BE49-F238E27FC236}">
                <a16:creationId xmlns:a16="http://schemas.microsoft.com/office/drawing/2014/main" id="{97309641-87CB-4823-A9B7-4C2B7D24C039}"/>
              </a:ext>
            </a:extLst>
          </p:cNvPr>
          <p:cNvGrpSpPr/>
          <p:nvPr/>
        </p:nvGrpSpPr>
        <p:grpSpPr>
          <a:xfrm>
            <a:off x="396040" y="4469707"/>
            <a:ext cx="1186200" cy="336240"/>
            <a:chOff x="396040" y="4469707"/>
            <a:chExt cx="1186200" cy="336240"/>
          </a:xfrm>
        </p:grpSpPr>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4ED66E4E-0546-4ECE-8444-0DE2A4EB2FCC}"/>
                    </a:ext>
                  </a:extLst>
                </p14:cNvPr>
                <p14:cNvContentPartPr/>
                <p14:nvPr/>
              </p14:nvContentPartPr>
              <p14:xfrm>
                <a:off x="396040" y="4469707"/>
                <a:ext cx="305640" cy="259920"/>
              </p14:xfrm>
            </p:contentPart>
          </mc:Choice>
          <mc:Fallback>
            <p:pic>
              <p:nvPicPr>
                <p:cNvPr id="44" name="Ink 43">
                  <a:extLst>
                    <a:ext uri="{FF2B5EF4-FFF2-40B4-BE49-F238E27FC236}">
                      <a16:creationId xmlns:a16="http://schemas.microsoft.com/office/drawing/2014/main" id="{4ED66E4E-0546-4ECE-8444-0DE2A4EB2FCC}"/>
                    </a:ext>
                  </a:extLst>
                </p:cNvPr>
                <p:cNvPicPr/>
                <p:nvPr/>
              </p:nvPicPr>
              <p:blipFill>
                <a:blip r:embed="rId75"/>
                <a:stretch>
                  <a:fillRect/>
                </a:stretch>
              </p:blipFill>
              <p:spPr>
                <a:xfrm>
                  <a:off x="387400" y="4460707"/>
                  <a:ext cx="3232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4AFEA78E-30F9-48FA-AAA6-28C09D4E8C4D}"/>
                    </a:ext>
                  </a:extLst>
                </p14:cNvPr>
                <p14:cNvContentPartPr/>
                <p14:nvPr/>
              </p14:nvContentPartPr>
              <p14:xfrm>
                <a:off x="670720" y="4533427"/>
                <a:ext cx="12240" cy="36000"/>
              </p14:xfrm>
            </p:contentPart>
          </mc:Choice>
          <mc:Fallback>
            <p:pic>
              <p:nvPicPr>
                <p:cNvPr id="45" name="Ink 44">
                  <a:extLst>
                    <a:ext uri="{FF2B5EF4-FFF2-40B4-BE49-F238E27FC236}">
                      <a16:creationId xmlns:a16="http://schemas.microsoft.com/office/drawing/2014/main" id="{4AFEA78E-30F9-48FA-AAA6-28C09D4E8C4D}"/>
                    </a:ext>
                  </a:extLst>
                </p:cNvPr>
                <p:cNvPicPr/>
                <p:nvPr/>
              </p:nvPicPr>
              <p:blipFill>
                <a:blip r:embed="rId77"/>
                <a:stretch>
                  <a:fillRect/>
                </a:stretch>
              </p:blipFill>
              <p:spPr>
                <a:xfrm>
                  <a:off x="661720" y="4524787"/>
                  <a:ext cx="298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0CD8BA1A-D974-463D-92A4-5C1CFC25F3C6}"/>
                    </a:ext>
                  </a:extLst>
                </p14:cNvPr>
                <p14:cNvContentPartPr/>
                <p14:nvPr/>
              </p14:nvContentPartPr>
              <p14:xfrm>
                <a:off x="733720" y="4547467"/>
                <a:ext cx="401040" cy="258480"/>
              </p14:xfrm>
            </p:contentPart>
          </mc:Choice>
          <mc:Fallback>
            <p:pic>
              <p:nvPicPr>
                <p:cNvPr id="46" name="Ink 45">
                  <a:extLst>
                    <a:ext uri="{FF2B5EF4-FFF2-40B4-BE49-F238E27FC236}">
                      <a16:creationId xmlns:a16="http://schemas.microsoft.com/office/drawing/2014/main" id="{0CD8BA1A-D974-463D-92A4-5C1CFC25F3C6}"/>
                    </a:ext>
                  </a:extLst>
                </p:cNvPr>
                <p:cNvPicPr/>
                <p:nvPr/>
              </p:nvPicPr>
              <p:blipFill>
                <a:blip r:embed="rId79"/>
                <a:stretch>
                  <a:fillRect/>
                </a:stretch>
              </p:blipFill>
              <p:spPr>
                <a:xfrm>
                  <a:off x="725080" y="4538827"/>
                  <a:ext cx="4186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157DD2AE-43DE-43EE-988B-48ACA4E6217B}"/>
                    </a:ext>
                  </a:extLst>
                </p14:cNvPr>
                <p14:cNvContentPartPr/>
                <p14:nvPr/>
              </p14:nvContentPartPr>
              <p14:xfrm>
                <a:off x="1262560" y="4603267"/>
                <a:ext cx="1800" cy="57960"/>
              </p14:xfrm>
            </p:contentPart>
          </mc:Choice>
          <mc:Fallback>
            <p:pic>
              <p:nvPicPr>
                <p:cNvPr id="47" name="Ink 46">
                  <a:extLst>
                    <a:ext uri="{FF2B5EF4-FFF2-40B4-BE49-F238E27FC236}">
                      <a16:creationId xmlns:a16="http://schemas.microsoft.com/office/drawing/2014/main" id="{157DD2AE-43DE-43EE-988B-48ACA4E6217B}"/>
                    </a:ext>
                  </a:extLst>
                </p:cNvPr>
                <p:cNvPicPr/>
                <p:nvPr/>
              </p:nvPicPr>
              <p:blipFill>
                <a:blip r:embed="rId81"/>
                <a:stretch>
                  <a:fillRect/>
                </a:stretch>
              </p:blipFill>
              <p:spPr>
                <a:xfrm>
                  <a:off x="1253920" y="4594267"/>
                  <a:ext cx="194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516BF5A4-4B0B-4514-A02D-232ED9307574}"/>
                    </a:ext>
                  </a:extLst>
                </p14:cNvPr>
                <p14:cNvContentPartPr/>
                <p14:nvPr/>
              </p14:nvContentPartPr>
              <p14:xfrm>
                <a:off x="1247800" y="4500667"/>
                <a:ext cx="4680" cy="25920"/>
              </p14:xfrm>
            </p:contentPart>
          </mc:Choice>
          <mc:Fallback>
            <p:pic>
              <p:nvPicPr>
                <p:cNvPr id="48" name="Ink 47">
                  <a:extLst>
                    <a:ext uri="{FF2B5EF4-FFF2-40B4-BE49-F238E27FC236}">
                      <a16:creationId xmlns:a16="http://schemas.microsoft.com/office/drawing/2014/main" id="{516BF5A4-4B0B-4514-A02D-232ED9307574}"/>
                    </a:ext>
                  </a:extLst>
                </p:cNvPr>
                <p:cNvPicPr/>
                <p:nvPr/>
              </p:nvPicPr>
              <p:blipFill>
                <a:blip r:embed="rId83"/>
                <a:stretch>
                  <a:fillRect/>
                </a:stretch>
              </p:blipFill>
              <p:spPr>
                <a:xfrm>
                  <a:off x="1238800" y="4491667"/>
                  <a:ext cx="223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E5776922-8A45-4F97-942F-56E0A046A86E}"/>
                    </a:ext>
                  </a:extLst>
                </p14:cNvPr>
                <p14:cNvContentPartPr/>
                <p14:nvPr/>
              </p14:nvContentPartPr>
              <p14:xfrm>
                <a:off x="1350760" y="4583827"/>
                <a:ext cx="231480" cy="96480"/>
              </p14:xfrm>
            </p:contentPart>
          </mc:Choice>
          <mc:Fallback>
            <p:pic>
              <p:nvPicPr>
                <p:cNvPr id="49" name="Ink 48">
                  <a:extLst>
                    <a:ext uri="{FF2B5EF4-FFF2-40B4-BE49-F238E27FC236}">
                      <a16:creationId xmlns:a16="http://schemas.microsoft.com/office/drawing/2014/main" id="{E5776922-8A45-4F97-942F-56E0A046A86E}"/>
                    </a:ext>
                  </a:extLst>
                </p:cNvPr>
                <p:cNvPicPr/>
                <p:nvPr/>
              </p:nvPicPr>
              <p:blipFill>
                <a:blip r:embed="rId85"/>
                <a:stretch>
                  <a:fillRect/>
                </a:stretch>
              </p:blipFill>
              <p:spPr>
                <a:xfrm>
                  <a:off x="1341760" y="4575187"/>
                  <a:ext cx="249120" cy="114120"/>
                </a:xfrm>
                <a:prstGeom prst="rect">
                  <a:avLst/>
                </a:prstGeom>
              </p:spPr>
            </p:pic>
          </mc:Fallback>
        </mc:AlternateContent>
      </p:grpSp>
      <p:grpSp>
        <p:nvGrpSpPr>
          <p:cNvPr id="58" name="Group 57">
            <a:extLst>
              <a:ext uri="{FF2B5EF4-FFF2-40B4-BE49-F238E27FC236}">
                <a16:creationId xmlns:a16="http://schemas.microsoft.com/office/drawing/2014/main" id="{CA094B0B-168E-4F09-ADC2-89B81F7E700A}"/>
              </a:ext>
            </a:extLst>
          </p:cNvPr>
          <p:cNvGrpSpPr/>
          <p:nvPr/>
        </p:nvGrpSpPr>
        <p:grpSpPr>
          <a:xfrm>
            <a:off x="1804000" y="4439827"/>
            <a:ext cx="1373760" cy="378360"/>
            <a:chOff x="1804000" y="4439827"/>
            <a:chExt cx="1373760" cy="378360"/>
          </a:xfrm>
        </p:grpSpPr>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35EDD27B-F186-4BDC-9D43-B83E731442E0}"/>
                    </a:ext>
                  </a:extLst>
                </p14:cNvPr>
                <p14:cNvContentPartPr/>
                <p14:nvPr/>
              </p14:nvContentPartPr>
              <p14:xfrm>
                <a:off x="1869520" y="4563667"/>
                <a:ext cx="6480" cy="102960"/>
              </p14:xfrm>
            </p:contentPart>
          </mc:Choice>
          <mc:Fallback>
            <p:pic>
              <p:nvPicPr>
                <p:cNvPr id="50" name="Ink 49">
                  <a:extLst>
                    <a:ext uri="{FF2B5EF4-FFF2-40B4-BE49-F238E27FC236}">
                      <a16:creationId xmlns:a16="http://schemas.microsoft.com/office/drawing/2014/main" id="{35EDD27B-F186-4BDC-9D43-B83E731442E0}"/>
                    </a:ext>
                  </a:extLst>
                </p:cNvPr>
                <p:cNvPicPr/>
                <p:nvPr/>
              </p:nvPicPr>
              <p:blipFill>
                <a:blip r:embed="rId87"/>
                <a:stretch>
                  <a:fillRect/>
                </a:stretch>
              </p:blipFill>
              <p:spPr>
                <a:xfrm>
                  <a:off x="1860880" y="4554667"/>
                  <a:ext cx="241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119E0D64-8ED4-49A8-9A8B-62BEFC59E2CB}"/>
                    </a:ext>
                  </a:extLst>
                </p14:cNvPr>
                <p14:cNvContentPartPr/>
                <p14:nvPr/>
              </p14:nvContentPartPr>
              <p14:xfrm>
                <a:off x="1804000" y="4454947"/>
                <a:ext cx="31680" cy="23760"/>
              </p14:xfrm>
            </p:contentPart>
          </mc:Choice>
          <mc:Fallback>
            <p:pic>
              <p:nvPicPr>
                <p:cNvPr id="51" name="Ink 50">
                  <a:extLst>
                    <a:ext uri="{FF2B5EF4-FFF2-40B4-BE49-F238E27FC236}">
                      <a16:creationId xmlns:a16="http://schemas.microsoft.com/office/drawing/2014/main" id="{119E0D64-8ED4-49A8-9A8B-62BEFC59E2CB}"/>
                    </a:ext>
                  </a:extLst>
                </p:cNvPr>
                <p:cNvPicPr/>
                <p:nvPr/>
              </p:nvPicPr>
              <p:blipFill>
                <a:blip r:embed="rId89"/>
                <a:stretch>
                  <a:fillRect/>
                </a:stretch>
              </p:blipFill>
              <p:spPr>
                <a:xfrm>
                  <a:off x="1795000" y="4445947"/>
                  <a:ext cx="493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2361C87E-7E6E-46F5-BCE6-503D18B72483}"/>
                    </a:ext>
                  </a:extLst>
                </p14:cNvPr>
                <p14:cNvContentPartPr/>
                <p14:nvPr/>
              </p14:nvContentPartPr>
              <p14:xfrm>
                <a:off x="1918840" y="4439827"/>
                <a:ext cx="79560" cy="378360"/>
              </p14:xfrm>
            </p:contentPart>
          </mc:Choice>
          <mc:Fallback>
            <p:pic>
              <p:nvPicPr>
                <p:cNvPr id="52" name="Ink 51">
                  <a:extLst>
                    <a:ext uri="{FF2B5EF4-FFF2-40B4-BE49-F238E27FC236}">
                      <a16:creationId xmlns:a16="http://schemas.microsoft.com/office/drawing/2014/main" id="{2361C87E-7E6E-46F5-BCE6-503D18B72483}"/>
                    </a:ext>
                  </a:extLst>
                </p:cNvPr>
                <p:cNvPicPr/>
                <p:nvPr/>
              </p:nvPicPr>
              <p:blipFill>
                <a:blip r:embed="rId91"/>
                <a:stretch>
                  <a:fillRect/>
                </a:stretch>
              </p:blipFill>
              <p:spPr>
                <a:xfrm>
                  <a:off x="1909840" y="4431187"/>
                  <a:ext cx="9720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85EA4883-1E50-4966-83BC-FF37675E320D}"/>
                    </a:ext>
                  </a:extLst>
                </p14:cNvPr>
                <p14:cNvContentPartPr/>
                <p14:nvPr/>
              </p14:nvContentPartPr>
              <p14:xfrm>
                <a:off x="2142400" y="4509307"/>
                <a:ext cx="146520" cy="228240"/>
              </p14:xfrm>
            </p:contentPart>
          </mc:Choice>
          <mc:Fallback>
            <p:pic>
              <p:nvPicPr>
                <p:cNvPr id="53" name="Ink 52">
                  <a:extLst>
                    <a:ext uri="{FF2B5EF4-FFF2-40B4-BE49-F238E27FC236}">
                      <a16:creationId xmlns:a16="http://schemas.microsoft.com/office/drawing/2014/main" id="{85EA4883-1E50-4966-83BC-FF37675E320D}"/>
                    </a:ext>
                  </a:extLst>
                </p:cNvPr>
                <p:cNvPicPr/>
                <p:nvPr/>
              </p:nvPicPr>
              <p:blipFill>
                <a:blip r:embed="rId93"/>
                <a:stretch>
                  <a:fillRect/>
                </a:stretch>
              </p:blipFill>
              <p:spPr>
                <a:xfrm>
                  <a:off x="2133760" y="4500307"/>
                  <a:ext cx="164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67E43DB9-F9CC-4DF6-AB32-351D26230CB6}"/>
                    </a:ext>
                  </a:extLst>
                </p14:cNvPr>
                <p14:cNvContentPartPr/>
                <p14:nvPr/>
              </p14:nvContentPartPr>
              <p14:xfrm>
                <a:off x="2431840" y="4481947"/>
                <a:ext cx="215280" cy="174960"/>
              </p14:xfrm>
            </p:contentPart>
          </mc:Choice>
          <mc:Fallback>
            <p:pic>
              <p:nvPicPr>
                <p:cNvPr id="54" name="Ink 53">
                  <a:extLst>
                    <a:ext uri="{FF2B5EF4-FFF2-40B4-BE49-F238E27FC236}">
                      <a16:creationId xmlns:a16="http://schemas.microsoft.com/office/drawing/2014/main" id="{67E43DB9-F9CC-4DF6-AB32-351D26230CB6}"/>
                    </a:ext>
                  </a:extLst>
                </p:cNvPr>
                <p:cNvPicPr/>
                <p:nvPr/>
              </p:nvPicPr>
              <p:blipFill>
                <a:blip r:embed="rId95"/>
                <a:stretch>
                  <a:fillRect/>
                </a:stretch>
              </p:blipFill>
              <p:spPr>
                <a:xfrm>
                  <a:off x="2422840" y="4472947"/>
                  <a:ext cx="2329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B460539A-3791-4DE0-A225-C384211F3107}"/>
                    </a:ext>
                  </a:extLst>
                </p14:cNvPr>
                <p14:cNvContentPartPr/>
                <p14:nvPr/>
              </p14:nvContentPartPr>
              <p14:xfrm>
                <a:off x="2670160" y="4545307"/>
                <a:ext cx="113040" cy="143280"/>
              </p14:xfrm>
            </p:contentPart>
          </mc:Choice>
          <mc:Fallback>
            <p:pic>
              <p:nvPicPr>
                <p:cNvPr id="55" name="Ink 54">
                  <a:extLst>
                    <a:ext uri="{FF2B5EF4-FFF2-40B4-BE49-F238E27FC236}">
                      <a16:creationId xmlns:a16="http://schemas.microsoft.com/office/drawing/2014/main" id="{B460539A-3791-4DE0-A225-C384211F3107}"/>
                    </a:ext>
                  </a:extLst>
                </p:cNvPr>
                <p:cNvPicPr/>
                <p:nvPr/>
              </p:nvPicPr>
              <p:blipFill>
                <a:blip r:embed="rId97"/>
                <a:stretch>
                  <a:fillRect/>
                </a:stretch>
              </p:blipFill>
              <p:spPr>
                <a:xfrm>
                  <a:off x="2661160" y="4536307"/>
                  <a:ext cx="1306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DB9DDE60-C437-4A3D-9347-B99CAD7235B3}"/>
                    </a:ext>
                  </a:extLst>
                </p14:cNvPr>
                <p14:cNvContentPartPr/>
                <p14:nvPr/>
              </p14:nvContentPartPr>
              <p14:xfrm>
                <a:off x="2846200" y="4488067"/>
                <a:ext cx="230040" cy="117000"/>
              </p14:xfrm>
            </p:contentPart>
          </mc:Choice>
          <mc:Fallback>
            <p:pic>
              <p:nvPicPr>
                <p:cNvPr id="56" name="Ink 55">
                  <a:extLst>
                    <a:ext uri="{FF2B5EF4-FFF2-40B4-BE49-F238E27FC236}">
                      <a16:creationId xmlns:a16="http://schemas.microsoft.com/office/drawing/2014/main" id="{DB9DDE60-C437-4A3D-9347-B99CAD7235B3}"/>
                    </a:ext>
                  </a:extLst>
                </p:cNvPr>
                <p:cNvPicPr/>
                <p:nvPr/>
              </p:nvPicPr>
              <p:blipFill>
                <a:blip r:embed="rId99"/>
                <a:stretch>
                  <a:fillRect/>
                </a:stretch>
              </p:blipFill>
              <p:spPr>
                <a:xfrm>
                  <a:off x="2837560" y="4479067"/>
                  <a:ext cx="2476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72154B9B-6D9D-44D7-84F3-C3277137CF9B}"/>
                    </a:ext>
                  </a:extLst>
                </p14:cNvPr>
                <p14:cNvContentPartPr/>
                <p14:nvPr/>
              </p14:nvContentPartPr>
              <p14:xfrm>
                <a:off x="3174520" y="4546027"/>
                <a:ext cx="3240" cy="15840"/>
              </p14:xfrm>
            </p:contentPart>
          </mc:Choice>
          <mc:Fallback>
            <p:pic>
              <p:nvPicPr>
                <p:cNvPr id="57" name="Ink 56">
                  <a:extLst>
                    <a:ext uri="{FF2B5EF4-FFF2-40B4-BE49-F238E27FC236}">
                      <a16:creationId xmlns:a16="http://schemas.microsoft.com/office/drawing/2014/main" id="{72154B9B-6D9D-44D7-84F3-C3277137CF9B}"/>
                    </a:ext>
                  </a:extLst>
                </p:cNvPr>
                <p:cNvPicPr/>
                <p:nvPr/>
              </p:nvPicPr>
              <p:blipFill>
                <a:blip r:embed="rId101"/>
                <a:stretch>
                  <a:fillRect/>
                </a:stretch>
              </p:blipFill>
              <p:spPr>
                <a:xfrm>
                  <a:off x="3165520" y="4537387"/>
                  <a:ext cx="20880" cy="33480"/>
                </a:xfrm>
                <a:prstGeom prst="rect">
                  <a:avLst/>
                </a:prstGeom>
              </p:spPr>
            </p:pic>
          </mc:Fallback>
        </mc:AlternateContent>
      </p:grpSp>
      <p:grpSp>
        <p:nvGrpSpPr>
          <p:cNvPr id="68" name="Group 67">
            <a:extLst>
              <a:ext uri="{FF2B5EF4-FFF2-40B4-BE49-F238E27FC236}">
                <a16:creationId xmlns:a16="http://schemas.microsoft.com/office/drawing/2014/main" id="{A4F07597-757D-4100-AA45-400015DA3D9B}"/>
              </a:ext>
            </a:extLst>
          </p:cNvPr>
          <p:cNvGrpSpPr/>
          <p:nvPr/>
        </p:nvGrpSpPr>
        <p:grpSpPr>
          <a:xfrm>
            <a:off x="3196840" y="369307"/>
            <a:ext cx="231480" cy="1620720"/>
            <a:chOff x="3196840" y="369307"/>
            <a:chExt cx="231480" cy="1620720"/>
          </a:xfrm>
        </p:grpSpPr>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E4F379F2-B8C1-4E94-8570-F53DA8E59E10}"/>
                    </a:ext>
                  </a:extLst>
                </p14:cNvPr>
                <p14:cNvContentPartPr/>
                <p14:nvPr/>
              </p14:nvContentPartPr>
              <p14:xfrm>
                <a:off x="3212680" y="398827"/>
                <a:ext cx="47160" cy="1591200"/>
              </p14:xfrm>
            </p:contentPart>
          </mc:Choice>
          <mc:Fallback>
            <p:pic>
              <p:nvPicPr>
                <p:cNvPr id="61" name="Ink 60">
                  <a:extLst>
                    <a:ext uri="{FF2B5EF4-FFF2-40B4-BE49-F238E27FC236}">
                      <a16:creationId xmlns:a16="http://schemas.microsoft.com/office/drawing/2014/main" id="{E4F379F2-B8C1-4E94-8570-F53DA8E59E10}"/>
                    </a:ext>
                  </a:extLst>
                </p:cNvPr>
                <p:cNvPicPr/>
                <p:nvPr/>
              </p:nvPicPr>
              <p:blipFill>
                <a:blip r:embed="rId103"/>
                <a:stretch>
                  <a:fillRect/>
                </a:stretch>
              </p:blipFill>
              <p:spPr>
                <a:xfrm>
                  <a:off x="3204040" y="390187"/>
                  <a:ext cx="64800" cy="1608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65080B29-C387-4D8B-AA51-150F32E3862F}"/>
                    </a:ext>
                  </a:extLst>
                </p14:cNvPr>
                <p14:cNvContentPartPr/>
                <p14:nvPr/>
              </p14:nvContentPartPr>
              <p14:xfrm>
                <a:off x="3196840" y="369307"/>
                <a:ext cx="231480" cy="1606320"/>
              </p14:xfrm>
            </p:contentPart>
          </mc:Choice>
          <mc:Fallback>
            <p:pic>
              <p:nvPicPr>
                <p:cNvPr id="62" name="Ink 61">
                  <a:extLst>
                    <a:ext uri="{FF2B5EF4-FFF2-40B4-BE49-F238E27FC236}">
                      <a16:creationId xmlns:a16="http://schemas.microsoft.com/office/drawing/2014/main" id="{65080B29-C387-4D8B-AA51-150F32E3862F}"/>
                    </a:ext>
                  </a:extLst>
                </p:cNvPr>
                <p:cNvPicPr/>
                <p:nvPr/>
              </p:nvPicPr>
              <p:blipFill>
                <a:blip r:embed="rId105"/>
                <a:stretch>
                  <a:fillRect/>
                </a:stretch>
              </p:blipFill>
              <p:spPr>
                <a:xfrm>
                  <a:off x="3188200" y="360667"/>
                  <a:ext cx="249120" cy="1623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2000D4AC-0EC3-409A-BFB7-90BB9842495F}"/>
                    </a:ext>
                  </a:extLst>
                </p14:cNvPr>
                <p14:cNvContentPartPr/>
                <p14:nvPr/>
              </p14:nvContentPartPr>
              <p14:xfrm>
                <a:off x="3241480" y="1934947"/>
                <a:ext cx="128520" cy="22680"/>
              </p14:xfrm>
            </p:contentPart>
          </mc:Choice>
          <mc:Fallback>
            <p:pic>
              <p:nvPicPr>
                <p:cNvPr id="63" name="Ink 62">
                  <a:extLst>
                    <a:ext uri="{FF2B5EF4-FFF2-40B4-BE49-F238E27FC236}">
                      <a16:creationId xmlns:a16="http://schemas.microsoft.com/office/drawing/2014/main" id="{2000D4AC-0EC3-409A-BFB7-90BB9842495F}"/>
                    </a:ext>
                  </a:extLst>
                </p:cNvPr>
                <p:cNvPicPr/>
                <p:nvPr/>
              </p:nvPicPr>
              <p:blipFill>
                <a:blip r:embed="rId107"/>
                <a:stretch>
                  <a:fillRect/>
                </a:stretch>
              </p:blipFill>
              <p:spPr>
                <a:xfrm>
                  <a:off x="3232840" y="1926307"/>
                  <a:ext cx="146160" cy="40320"/>
                </a:xfrm>
                <a:prstGeom prst="rect">
                  <a:avLst/>
                </a:prstGeom>
              </p:spPr>
            </p:pic>
          </mc:Fallback>
        </mc:AlternateContent>
      </p:grpSp>
      <p:grpSp>
        <p:nvGrpSpPr>
          <p:cNvPr id="67" name="Group 66">
            <a:extLst>
              <a:ext uri="{FF2B5EF4-FFF2-40B4-BE49-F238E27FC236}">
                <a16:creationId xmlns:a16="http://schemas.microsoft.com/office/drawing/2014/main" id="{D8E91522-6D22-4574-A8FB-F877E5AD1042}"/>
              </a:ext>
            </a:extLst>
          </p:cNvPr>
          <p:cNvGrpSpPr/>
          <p:nvPr/>
        </p:nvGrpSpPr>
        <p:grpSpPr>
          <a:xfrm>
            <a:off x="3641800" y="307747"/>
            <a:ext cx="325440" cy="1669320"/>
            <a:chOff x="3641800" y="307747"/>
            <a:chExt cx="325440" cy="1669320"/>
          </a:xfrm>
        </p:grpSpPr>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69133CEC-F8E3-44FA-88B2-AAB9C235BDB2}"/>
                    </a:ext>
                  </a:extLst>
                </p14:cNvPr>
                <p14:cNvContentPartPr/>
                <p14:nvPr/>
              </p14:nvContentPartPr>
              <p14:xfrm>
                <a:off x="3665200" y="307747"/>
                <a:ext cx="65520" cy="1669320"/>
              </p14:xfrm>
            </p:contentPart>
          </mc:Choice>
          <mc:Fallback>
            <p:pic>
              <p:nvPicPr>
                <p:cNvPr id="64" name="Ink 63">
                  <a:extLst>
                    <a:ext uri="{FF2B5EF4-FFF2-40B4-BE49-F238E27FC236}">
                      <a16:creationId xmlns:a16="http://schemas.microsoft.com/office/drawing/2014/main" id="{69133CEC-F8E3-44FA-88B2-AAB9C235BDB2}"/>
                    </a:ext>
                  </a:extLst>
                </p:cNvPr>
                <p:cNvPicPr/>
                <p:nvPr/>
              </p:nvPicPr>
              <p:blipFill>
                <a:blip r:embed="rId109"/>
                <a:stretch>
                  <a:fillRect/>
                </a:stretch>
              </p:blipFill>
              <p:spPr>
                <a:xfrm>
                  <a:off x="3656200" y="298747"/>
                  <a:ext cx="83160" cy="1686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245C7852-D6DA-49F5-852E-2C8D51270C5B}"/>
                    </a:ext>
                  </a:extLst>
                </p14:cNvPr>
                <p14:cNvContentPartPr/>
                <p14:nvPr/>
              </p14:nvContentPartPr>
              <p14:xfrm>
                <a:off x="3641800" y="364627"/>
                <a:ext cx="325440" cy="1573200"/>
              </p14:xfrm>
            </p:contentPart>
          </mc:Choice>
          <mc:Fallback>
            <p:pic>
              <p:nvPicPr>
                <p:cNvPr id="65" name="Ink 64">
                  <a:extLst>
                    <a:ext uri="{FF2B5EF4-FFF2-40B4-BE49-F238E27FC236}">
                      <a16:creationId xmlns:a16="http://schemas.microsoft.com/office/drawing/2014/main" id="{245C7852-D6DA-49F5-852E-2C8D51270C5B}"/>
                    </a:ext>
                  </a:extLst>
                </p:cNvPr>
                <p:cNvPicPr/>
                <p:nvPr/>
              </p:nvPicPr>
              <p:blipFill>
                <a:blip r:embed="rId111"/>
                <a:stretch>
                  <a:fillRect/>
                </a:stretch>
              </p:blipFill>
              <p:spPr>
                <a:xfrm>
                  <a:off x="3633160" y="355987"/>
                  <a:ext cx="343080" cy="1590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6" name="Ink 65">
                  <a:extLst>
                    <a:ext uri="{FF2B5EF4-FFF2-40B4-BE49-F238E27FC236}">
                      <a16:creationId xmlns:a16="http://schemas.microsoft.com/office/drawing/2014/main" id="{53B5CF70-DCB0-4C7A-A70C-77EE4113C8A2}"/>
                    </a:ext>
                  </a:extLst>
                </p14:cNvPr>
                <p14:cNvContentPartPr/>
                <p14:nvPr/>
              </p14:nvContentPartPr>
              <p14:xfrm>
                <a:off x="3687520" y="1922347"/>
                <a:ext cx="244440" cy="19800"/>
              </p14:xfrm>
            </p:contentPart>
          </mc:Choice>
          <mc:Fallback>
            <p:pic>
              <p:nvPicPr>
                <p:cNvPr id="66" name="Ink 65">
                  <a:extLst>
                    <a:ext uri="{FF2B5EF4-FFF2-40B4-BE49-F238E27FC236}">
                      <a16:creationId xmlns:a16="http://schemas.microsoft.com/office/drawing/2014/main" id="{53B5CF70-DCB0-4C7A-A70C-77EE4113C8A2}"/>
                    </a:ext>
                  </a:extLst>
                </p:cNvPr>
                <p:cNvPicPr/>
                <p:nvPr/>
              </p:nvPicPr>
              <p:blipFill>
                <a:blip r:embed="rId113"/>
                <a:stretch>
                  <a:fillRect/>
                </a:stretch>
              </p:blipFill>
              <p:spPr>
                <a:xfrm>
                  <a:off x="3678520" y="1913347"/>
                  <a:ext cx="262080" cy="37440"/>
                </a:xfrm>
                <a:prstGeom prst="rect">
                  <a:avLst/>
                </a:prstGeom>
              </p:spPr>
            </p:pic>
          </mc:Fallback>
        </mc:AlternateContent>
      </p:grpSp>
      <p:grpSp>
        <p:nvGrpSpPr>
          <p:cNvPr id="74" name="Group 73">
            <a:extLst>
              <a:ext uri="{FF2B5EF4-FFF2-40B4-BE49-F238E27FC236}">
                <a16:creationId xmlns:a16="http://schemas.microsoft.com/office/drawing/2014/main" id="{9D17B425-D8BC-45C2-A239-A0B08AFEF000}"/>
              </a:ext>
            </a:extLst>
          </p:cNvPr>
          <p:cNvGrpSpPr/>
          <p:nvPr/>
        </p:nvGrpSpPr>
        <p:grpSpPr>
          <a:xfrm>
            <a:off x="3105400" y="2145907"/>
            <a:ext cx="317160" cy="158400"/>
            <a:chOff x="3105400" y="2145907"/>
            <a:chExt cx="317160" cy="158400"/>
          </a:xfrm>
        </p:grpSpPr>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9867154E-2865-4753-9E28-18AF296C3A84}"/>
                    </a:ext>
                  </a:extLst>
                </p14:cNvPr>
                <p14:cNvContentPartPr/>
                <p14:nvPr/>
              </p14:nvContentPartPr>
              <p14:xfrm>
                <a:off x="3105400" y="2145907"/>
                <a:ext cx="115560" cy="144720"/>
              </p14:xfrm>
            </p:contentPart>
          </mc:Choice>
          <mc:Fallback>
            <p:pic>
              <p:nvPicPr>
                <p:cNvPr id="72" name="Ink 71">
                  <a:extLst>
                    <a:ext uri="{FF2B5EF4-FFF2-40B4-BE49-F238E27FC236}">
                      <a16:creationId xmlns:a16="http://schemas.microsoft.com/office/drawing/2014/main" id="{9867154E-2865-4753-9E28-18AF296C3A84}"/>
                    </a:ext>
                  </a:extLst>
                </p:cNvPr>
                <p:cNvPicPr/>
                <p:nvPr/>
              </p:nvPicPr>
              <p:blipFill>
                <a:blip r:embed="rId115"/>
                <a:stretch>
                  <a:fillRect/>
                </a:stretch>
              </p:blipFill>
              <p:spPr>
                <a:xfrm>
                  <a:off x="3096760" y="2137267"/>
                  <a:ext cx="1332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CCC9B531-C225-4833-8013-1293FD16DCA4}"/>
                    </a:ext>
                  </a:extLst>
                </p14:cNvPr>
                <p14:cNvContentPartPr/>
                <p14:nvPr/>
              </p14:nvContentPartPr>
              <p14:xfrm>
                <a:off x="3211240" y="2222227"/>
                <a:ext cx="211320" cy="82080"/>
              </p14:xfrm>
            </p:contentPart>
          </mc:Choice>
          <mc:Fallback>
            <p:pic>
              <p:nvPicPr>
                <p:cNvPr id="73" name="Ink 72">
                  <a:extLst>
                    <a:ext uri="{FF2B5EF4-FFF2-40B4-BE49-F238E27FC236}">
                      <a16:creationId xmlns:a16="http://schemas.microsoft.com/office/drawing/2014/main" id="{CCC9B531-C225-4833-8013-1293FD16DCA4}"/>
                    </a:ext>
                  </a:extLst>
                </p:cNvPr>
                <p:cNvPicPr/>
                <p:nvPr/>
              </p:nvPicPr>
              <p:blipFill>
                <a:blip r:embed="rId117"/>
                <a:stretch>
                  <a:fillRect/>
                </a:stretch>
              </p:blipFill>
              <p:spPr>
                <a:xfrm>
                  <a:off x="3202600" y="2213587"/>
                  <a:ext cx="228960" cy="99720"/>
                </a:xfrm>
                <a:prstGeom prst="rect">
                  <a:avLst/>
                </a:prstGeom>
              </p:spPr>
            </p:pic>
          </mc:Fallback>
        </mc:AlternateContent>
      </p:grpSp>
      <p:grpSp>
        <p:nvGrpSpPr>
          <p:cNvPr id="83" name="Group 82">
            <a:extLst>
              <a:ext uri="{FF2B5EF4-FFF2-40B4-BE49-F238E27FC236}">
                <a16:creationId xmlns:a16="http://schemas.microsoft.com/office/drawing/2014/main" id="{07162EBE-DACE-4776-9AA9-261BCE59E0FD}"/>
              </a:ext>
            </a:extLst>
          </p:cNvPr>
          <p:cNvGrpSpPr/>
          <p:nvPr/>
        </p:nvGrpSpPr>
        <p:grpSpPr>
          <a:xfrm>
            <a:off x="3632080" y="358867"/>
            <a:ext cx="1444320" cy="2015280"/>
            <a:chOff x="3632080" y="358867"/>
            <a:chExt cx="1444320" cy="2015280"/>
          </a:xfrm>
        </p:grpSpPr>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2BA6FB93-CA9C-4A69-BFC0-23C73C4080BE}"/>
                    </a:ext>
                  </a:extLst>
                </p14:cNvPr>
                <p14:cNvContentPartPr/>
                <p14:nvPr/>
              </p14:nvContentPartPr>
              <p14:xfrm>
                <a:off x="4191520" y="380827"/>
                <a:ext cx="82440" cy="1562760"/>
              </p14:xfrm>
            </p:contentPart>
          </mc:Choice>
          <mc:Fallback>
            <p:pic>
              <p:nvPicPr>
                <p:cNvPr id="69" name="Ink 68">
                  <a:extLst>
                    <a:ext uri="{FF2B5EF4-FFF2-40B4-BE49-F238E27FC236}">
                      <a16:creationId xmlns:a16="http://schemas.microsoft.com/office/drawing/2014/main" id="{2BA6FB93-CA9C-4A69-BFC0-23C73C4080BE}"/>
                    </a:ext>
                  </a:extLst>
                </p:cNvPr>
                <p:cNvPicPr/>
                <p:nvPr/>
              </p:nvPicPr>
              <p:blipFill>
                <a:blip r:embed="rId119"/>
                <a:stretch>
                  <a:fillRect/>
                </a:stretch>
              </p:blipFill>
              <p:spPr>
                <a:xfrm>
                  <a:off x="4182880" y="372187"/>
                  <a:ext cx="100080" cy="15804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31085214-E99A-4759-A9C9-3A31B68AF4E5}"/>
                    </a:ext>
                  </a:extLst>
                </p14:cNvPr>
                <p14:cNvContentPartPr/>
                <p14:nvPr/>
              </p14:nvContentPartPr>
              <p14:xfrm>
                <a:off x="4228960" y="358867"/>
                <a:ext cx="307080" cy="1539000"/>
              </p14:xfrm>
            </p:contentPart>
          </mc:Choice>
          <mc:Fallback>
            <p:pic>
              <p:nvPicPr>
                <p:cNvPr id="70" name="Ink 69">
                  <a:extLst>
                    <a:ext uri="{FF2B5EF4-FFF2-40B4-BE49-F238E27FC236}">
                      <a16:creationId xmlns:a16="http://schemas.microsoft.com/office/drawing/2014/main" id="{31085214-E99A-4759-A9C9-3A31B68AF4E5}"/>
                    </a:ext>
                  </a:extLst>
                </p:cNvPr>
                <p:cNvPicPr/>
                <p:nvPr/>
              </p:nvPicPr>
              <p:blipFill>
                <a:blip r:embed="rId121"/>
                <a:stretch>
                  <a:fillRect/>
                </a:stretch>
              </p:blipFill>
              <p:spPr>
                <a:xfrm>
                  <a:off x="4220320" y="349867"/>
                  <a:ext cx="324720" cy="1556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7D5C8FEB-2049-4929-8BCE-21EC6196EBA3}"/>
                    </a:ext>
                  </a:extLst>
                </p14:cNvPr>
                <p14:cNvContentPartPr/>
                <p14:nvPr/>
              </p14:nvContentPartPr>
              <p14:xfrm>
                <a:off x="4286920" y="1900747"/>
                <a:ext cx="166680" cy="9720"/>
              </p14:xfrm>
            </p:contentPart>
          </mc:Choice>
          <mc:Fallback>
            <p:pic>
              <p:nvPicPr>
                <p:cNvPr id="71" name="Ink 70">
                  <a:extLst>
                    <a:ext uri="{FF2B5EF4-FFF2-40B4-BE49-F238E27FC236}">
                      <a16:creationId xmlns:a16="http://schemas.microsoft.com/office/drawing/2014/main" id="{7D5C8FEB-2049-4929-8BCE-21EC6196EBA3}"/>
                    </a:ext>
                  </a:extLst>
                </p:cNvPr>
                <p:cNvPicPr/>
                <p:nvPr/>
              </p:nvPicPr>
              <p:blipFill>
                <a:blip r:embed="rId123"/>
                <a:stretch>
                  <a:fillRect/>
                </a:stretch>
              </p:blipFill>
              <p:spPr>
                <a:xfrm>
                  <a:off x="4278280" y="1892107"/>
                  <a:ext cx="1843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6" name="Ink 75">
                  <a:extLst>
                    <a:ext uri="{FF2B5EF4-FFF2-40B4-BE49-F238E27FC236}">
                      <a16:creationId xmlns:a16="http://schemas.microsoft.com/office/drawing/2014/main" id="{AC4E165B-FC0F-41B2-9775-B175DDC23EDE}"/>
                    </a:ext>
                  </a:extLst>
                </p14:cNvPr>
                <p14:cNvContentPartPr/>
                <p14:nvPr/>
              </p14:nvContentPartPr>
              <p14:xfrm>
                <a:off x="3632080" y="2148067"/>
                <a:ext cx="79560" cy="112320"/>
              </p14:xfrm>
            </p:contentPart>
          </mc:Choice>
          <mc:Fallback>
            <p:pic>
              <p:nvPicPr>
                <p:cNvPr id="76" name="Ink 75">
                  <a:extLst>
                    <a:ext uri="{FF2B5EF4-FFF2-40B4-BE49-F238E27FC236}">
                      <a16:creationId xmlns:a16="http://schemas.microsoft.com/office/drawing/2014/main" id="{AC4E165B-FC0F-41B2-9775-B175DDC23EDE}"/>
                    </a:ext>
                  </a:extLst>
                </p:cNvPr>
                <p:cNvPicPr/>
                <p:nvPr/>
              </p:nvPicPr>
              <p:blipFill>
                <a:blip r:embed="rId125"/>
                <a:stretch>
                  <a:fillRect/>
                </a:stretch>
              </p:blipFill>
              <p:spPr>
                <a:xfrm>
                  <a:off x="3623440" y="2139067"/>
                  <a:ext cx="97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7" name="Ink 76">
                  <a:extLst>
                    <a:ext uri="{FF2B5EF4-FFF2-40B4-BE49-F238E27FC236}">
                      <a16:creationId xmlns:a16="http://schemas.microsoft.com/office/drawing/2014/main" id="{F1D6AEA8-C8BE-4FA6-A275-598FBABF93B4}"/>
                    </a:ext>
                  </a:extLst>
                </p14:cNvPr>
                <p14:cNvContentPartPr/>
                <p14:nvPr/>
              </p14:nvContentPartPr>
              <p14:xfrm>
                <a:off x="3715600" y="2186227"/>
                <a:ext cx="151200" cy="54720"/>
              </p14:xfrm>
            </p:contentPart>
          </mc:Choice>
          <mc:Fallback>
            <p:pic>
              <p:nvPicPr>
                <p:cNvPr id="77" name="Ink 76">
                  <a:extLst>
                    <a:ext uri="{FF2B5EF4-FFF2-40B4-BE49-F238E27FC236}">
                      <a16:creationId xmlns:a16="http://schemas.microsoft.com/office/drawing/2014/main" id="{F1D6AEA8-C8BE-4FA6-A275-598FBABF93B4}"/>
                    </a:ext>
                  </a:extLst>
                </p:cNvPr>
                <p:cNvPicPr/>
                <p:nvPr/>
              </p:nvPicPr>
              <p:blipFill>
                <a:blip r:embed="rId127"/>
                <a:stretch>
                  <a:fillRect/>
                </a:stretch>
              </p:blipFill>
              <p:spPr>
                <a:xfrm>
                  <a:off x="3706960" y="2177227"/>
                  <a:ext cx="1688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Ink 77">
                  <a:extLst>
                    <a:ext uri="{FF2B5EF4-FFF2-40B4-BE49-F238E27FC236}">
                      <a16:creationId xmlns:a16="http://schemas.microsoft.com/office/drawing/2014/main" id="{209F5C50-B6D0-4104-89C5-D3D944B596E5}"/>
                    </a:ext>
                  </a:extLst>
                </p14:cNvPr>
                <p14:cNvContentPartPr/>
                <p14:nvPr/>
              </p14:nvContentPartPr>
              <p14:xfrm>
                <a:off x="3903880" y="2153827"/>
                <a:ext cx="121320" cy="96840"/>
              </p14:xfrm>
            </p:contentPart>
          </mc:Choice>
          <mc:Fallback>
            <p:pic>
              <p:nvPicPr>
                <p:cNvPr id="78" name="Ink 77">
                  <a:extLst>
                    <a:ext uri="{FF2B5EF4-FFF2-40B4-BE49-F238E27FC236}">
                      <a16:creationId xmlns:a16="http://schemas.microsoft.com/office/drawing/2014/main" id="{209F5C50-B6D0-4104-89C5-D3D944B596E5}"/>
                    </a:ext>
                  </a:extLst>
                </p:cNvPr>
                <p:cNvPicPr/>
                <p:nvPr/>
              </p:nvPicPr>
              <p:blipFill>
                <a:blip r:embed="rId129"/>
                <a:stretch>
                  <a:fillRect/>
                </a:stretch>
              </p:blipFill>
              <p:spPr>
                <a:xfrm>
                  <a:off x="3894880" y="2145187"/>
                  <a:ext cx="1389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Ink 78">
                  <a:extLst>
                    <a:ext uri="{FF2B5EF4-FFF2-40B4-BE49-F238E27FC236}">
                      <a16:creationId xmlns:a16="http://schemas.microsoft.com/office/drawing/2014/main" id="{75F963C1-E7A0-4E08-90D2-4BD128D14BFD}"/>
                    </a:ext>
                  </a:extLst>
                </p14:cNvPr>
                <p14:cNvContentPartPr/>
                <p14:nvPr/>
              </p14:nvContentPartPr>
              <p14:xfrm>
                <a:off x="4307440" y="2121787"/>
                <a:ext cx="302400" cy="125280"/>
              </p14:xfrm>
            </p:contentPart>
          </mc:Choice>
          <mc:Fallback>
            <p:pic>
              <p:nvPicPr>
                <p:cNvPr id="79" name="Ink 78">
                  <a:extLst>
                    <a:ext uri="{FF2B5EF4-FFF2-40B4-BE49-F238E27FC236}">
                      <a16:creationId xmlns:a16="http://schemas.microsoft.com/office/drawing/2014/main" id="{75F963C1-E7A0-4E08-90D2-4BD128D14BFD}"/>
                    </a:ext>
                  </a:extLst>
                </p:cNvPr>
                <p:cNvPicPr/>
                <p:nvPr/>
              </p:nvPicPr>
              <p:blipFill>
                <a:blip r:embed="rId131"/>
                <a:stretch>
                  <a:fillRect/>
                </a:stretch>
              </p:blipFill>
              <p:spPr>
                <a:xfrm>
                  <a:off x="4298800" y="2112787"/>
                  <a:ext cx="3200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Ink 79">
                  <a:extLst>
                    <a:ext uri="{FF2B5EF4-FFF2-40B4-BE49-F238E27FC236}">
                      <a16:creationId xmlns:a16="http://schemas.microsoft.com/office/drawing/2014/main" id="{FF1E9C50-83E8-40B5-884F-44D7913E5BAF}"/>
                    </a:ext>
                  </a:extLst>
                </p14:cNvPr>
                <p14:cNvContentPartPr/>
                <p14:nvPr/>
              </p14:nvContentPartPr>
              <p14:xfrm>
                <a:off x="4618120" y="2064547"/>
                <a:ext cx="243720" cy="309600"/>
              </p14:xfrm>
            </p:contentPart>
          </mc:Choice>
          <mc:Fallback>
            <p:pic>
              <p:nvPicPr>
                <p:cNvPr id="80" name="Ink 79">
                  <a:extLst>
                    <a:ext uri="{FF2B5EF4-FFF2-40B4-BE49-F238E27FC236}">
                      <a16:creationId xmlns:a16="http://schemas.microsoft.com/office/drawing/2014/main" id="{FF1E9C50-83E8-40B5-884F-44D7913E5BAF}"/>
                    </a:ext>
                  </a:extLst>
                </p:cNvPr>
                <p:cNvPicPr/>
                <p:nvPr/>
              </p:nvPicPr>
              <p:blipFill>
                <a:blip r:embed="rId133"/>
                <a:stretch>
                  <a:fillRect/>
                </a:stretch>
              </p:blipFill>
              <p:spPr>
                <a:xfrm>
                  <a:off x="4609120" y="2055907"/>
                  <a:ext cx="26136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Ink 80">
                  <a:extLst>
                    <a:ext uri="{FF2B5EF4-FFF2-40B4-BE49-F238E27FC236}">
                      <a16:creationId xmlns:a16="http://schemas.microsoft.com/office/drawing/2014/main" id="{0C03F52E-01C8-4864-9FC1-945048BC8371}"/>
                    </a:ext>
                  </a:extLst>
                </p14:cNvPr>
                <p14:cNvContentPartPr/>
                <p14:nvPr/>
              </p14:nvContentPartPr>
              <p14:xfrm>
                <a:off x="4862200" y="2165347"/>
                <a:ext cx="132120" cy="87120"/>
              </p14:xfrm>
            </p:contentPart>
          </mc:Choice>
          <mc:Fallback>
            <p:pic>
              <p:nvPicPr>
                <p:cNvPr id="81" name="Ink 80">
                  <a:extLst>
                    <a:ext uri="{FF2B5EF4-FFF2-40B4-BE49-F238E27FC236}">
                      <a16:creationId xmlns:a16="http://schemas.microsoft.com/office/drawing/2014/main" id="{0C03F52E-01C8-4864-9FC1-945048BC8371}"/>
                    </a:ext>
                  </a:extLst>
                </p:cNvPr>
                <p:cNvPicPr/>
                <p:nvPr/>
              </p:nvPicPr>
              <p:blipFill>
                <a:blip r:embed="rId135"/>
                <a:stretch>
                  <a:fillRect/>
                </a:stretch>
              </p:blipFill>
              <p:spPr>
                <a:xfrm>
                  <a:off x="4853200" y="2156347"/>
                  <a:ext cx="1497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2" name="Ink 81">
                  <a:extLst>
                    <a:ext uri="{FF2B5EF4-FFF2-40B4-BE49-F238E27FC236}">
                      <a16:creationId xmlns:a16="http://schemas.microsoft.com/office/drawing/2014/main" id="{6CB47C05-E671-417D-A938-682D276D8363}"/>
                    </a:ext>
                  </a:extLst>
                </p14:cNvPr>
                <p14:cNvContentPartPr/>
                <p14:nvPr/>
              </p14:nvContentPartPr>
              <p14:xfrm>
                <a:off x="5037160" y="2081467"/>
                <a:ext cx="39240" cy="195480"/>
              </p14:xfrm>
            </p:contentPart>
          </mc:Choice>
          <mc:Fallback>
            <p:pic>
              <p:nvPicPr>
                <p:cNvPr id="82" name="Ink 81">
                  <a:extLst>
                    <a:ext uri="{FF2B5EF4-FFF2-40B4-BE49-F238E27FC236}">
                      <a16:creationId xmlns:a16="http://schemas.microsoft.com/office/drawing/2014/main" id="{6CB47C05-E671-417D-A938-682D276D8363}"/>
                    </a:ext>
                  </a:extLst>
                </p:cNvPr>
                <p:cNvPicPr/>
                <p:nvPr/>
              </p:nvPicPr>
              <p:blipFill>
                <a:blip r:embed="rId137"/>
                <a:stretch>
                  <a:fillRect/>
                </a:stretch>
              </p:blipFill>
              <p:spPr>
                <a:xfrm>
                  <a:off x="5028160" y="2072467"/>
                  <a:ext cx="56880" cy="213120"/>
                </a:xfrm>
                <a:prstGeom prst="rect">
                  <a:avLst/>
                </a:prstGeom>
              </p:spPr>
            </p:pic>
          </mc:Fallback>
        </mc:AlternateContent>
      </p:grpSp>
      <p:grpSp>
        <p:nvGrpSpPr>
          <p:cNvPr id="91" name="Group 90">
            <a:extLst>
              <a:ext uri="{FF2B5EF4-FFF2-40B4-BE49-F238E27FC236}">
                <a16:creationId xmlns:a16="http://schemas.microsoft.com/office/drawing/2014/main" id="{CCE332FA-F83A-4512-A675-B6D5E3473F76}"/>
              </a:ext>
            </a:extLst>
          </p:cNvPr>
          <p:cNvGrpSpPr/>
          <p:nvPr/>
        </p:nvGrpSpPr>
        <p:grpSpPr>
          <a:xfrm>
            <a:off x="4987840" y="336187"/>
            <a:ext cx="400320" cy="1495080"/>
            <a:chOff x="4987840" y="336187"/>
            <a:chExt cx="400320" cy="1495080"/>
          </a:xfrm>
        </p:grpSpPr>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BD8A33F7-EDC4-40CD-8BF8-0089E3A855BD}"/>
                    </a:ext>
                  </a:extLst>
                </p14:cNvPr>
                <p14:cNvContentPartPr/>
                <p14:nvPr/>
              </p14:nvContentPartPr>
              <p14:xfrm>
                <a:off x="5020600" y="373627"/>
                <a:ext cx="197280" cy="1457640"/>
              </p14:xfrm>
            </p:contentPart>
          </mc:Choice>
          <mc:Fallback>
            <p:pic>
              <p:nvPicPr>
                <p:cNvPr id="84" name="Ink 83">
                  <a:extLst>
                    <a:ext uri="{FF2B5EF4-FFF2-40B4-BE49-F238E27FC236}">
                      <a16:creationId xmlns:a16="http://schemas.microsoft.com/office/drawing/2014/main" id="{BD8A33F7-EDC4-40CD-8BF8-0089E3A855BD}"/>
                    </a:ext>
                  </a:extLst>
                </p:cNvPr>
                <p:cNvPicPr/>
                <p:nvPr/>
              </p:nvPicPr>
              <p:blipFill>
                <a:blip r:embed="rId139"/>
                <a:stretch>
                  <a:fillRect/>
                </a:stretch>
              </p:blipFill>
              <p:spPr>
                <a:xfrm>
                  <a:off x="5011600" y="364987"/>
                  <a:ext cx="214920" cy="1475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0F1DEB64-9318-4D62-96C0-5B999BCCA0FA}"/>
                    </a:ext>
                  </a:extLst>
                </p14:cNvPr>
                <p14:cNvContentPartPr/>
                <p14:nvPr/>
              </p14:nvContentPartPr>
              <p14:xfrm>
                <a:off x="4987840" y="336187"/>
                <a:ext cx="400320" cy="1470240"/>
              </p14:xfrm>
            </p:contentPart>
          </mc:Choice>
          <mc:Fallback>
            <p:pic>
              <p:nvPicPr>
                <p:cNvPr id="85" name="Ink 84">
                  <a:extLst>
                    <a:ext uri="{FF2B5EF4-FFF2-40B4-BE49-F238E27FC236}">
                      <a16:creationId xmlns:a16="http://schemas.microsoft.com/office/drawing/2014/main" id="{0F1DEB64-9318-4D62-96C0-5B999BCCA0FA}"/>
                    </a:ext>
                  </a:extLst>
                </p:cNvPr>
                <p:cNvPicPr/>
                <p:nvPr/>
              </p:nvPicPr>
              <p:blipFill>
                <a:blip r:embed="rId141"/>
                <a:stretch>
                  <a:fillRect/>
                </a:stretch>
              </p:blipFill>
              <p:spPr>
                <a:xfrm>
                  <a:off x="4979200" y="327547"/>
                  <a:ext cx="417960" cy="1487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B8DEFF01-0A69-495A-831D-44ADC6D08B46}"/>
                    </a:ext>
                  </a:extLst>
                </p14:cNvPr>
                <p14:cNvContentPartPr/>
                <p14:nvPr/>
              </p14:nvContentPartPr>
              <p14:xfrm>
                <a:off x="5178640" y="1783387"/>
                <a:ext cx="186840" cy="17280"/>
              </p14:xfrm>
            </p:contentPart>
          </mc:Choice>
          <mc:Fallback>
            <p:pic>
              <p:nvPicPr>
                <p:cNvPr id="86" name="Ink 85">
                  <a:extLst>
                    <a:ext uri="{FF2B5EF4-FFF2-40B4-BE49-F238E27FC236}">
                      <a16:creationId xmlns:a16="http://schemas.microsoft.com/office/drawing/2014/main" id="{B8DEFF01-0A69-495A-831D-44ADC6D08B46}"/>
                    </a:ext>
                  </a:extLst>
                </p:cNvPr>
                <p:cNvPicPr/>
                <p:nvPr/>
              </p:nvPicPr>
              <p:blipFill>
                <a:blip r:embed="rId143"/>
                <a:stretch>
                  <a:fillRect/>
                </a:stretch>
              </p:blipFill>
              <p:spPr>
                <a:xfrm>
                  <a:off x="5170000" y="1774387"/>
                  <a:ext cx="204480" cy="34920"/>
                </a:xfrm>
                <a:prstGeom prst="rect">
                  <a:avLst/>
                </a:prstGeom>
              </p:spPr>
            </p:pic>
          </mc:Fallback>
        </mc:AlternateContent>
      </p:grpSp>
      <p:grpSp>
        <p:nvGrpSpPr>
          <p:cNvPr id="101" name="Group 100">
            <a:extLst>
              <a:ext uri="{FF2B5EF4-FFF2-40B4-BE49-F238E27FC236}">
                <a16:creationId xmlns:a16="http://schemas.microsoft.com/office/drawing/2014/main" id="{431C49F8-B877-4D2C-9499-6A55B82B266D}"/>
              </a:ext>
            </a:extLst>
          </p:cNvPr>
          <p:cNvGrpSpPr/>
          <p:nvPr/>
        </p:nvGrpSpPr>
        <p:grpSpPr>
          <a:xfrm>
            <a:off x="5216080" y="2027827"/>
            <a:ext cx="1102320" cy="818280"/>
            <a:chOff x="5216080" y="2027827"/>
            <a:chExt cx="1102320" cy="818280"/>
          </a:xfrm>
        </p:grpSpPr>
        <mc:AlternateContent xmlns:mc="http://schemas.openxmlformats.org/markup-compatibility/2006">
          <mc:Choice xmlns:p14="http://schemas.microsoft.com/office/powerpoint/2010/main" Requires="p14">
            <p:contentPart p14:bwMode="auto" r:id="rId144">
              <p14:nvContentPartPr>
                <p14:cNvPr id="87" name="Ink 86">
                  <a:extLst>
                    <a:ext uri="{FF2B5EF4-FFF2-40B4-BE49-F238E27FC236}">
                      <a16:creationId xmlns:a16="http://schemas.microsoft.com/office/drawing/2014/main" id="{C7F3C8BB-1578-4CF2-BFA3-F22B7A250F83}"/>
                    </a:ext>
                  </a:extLst>
                </p14:cNvPr>
                <p14:cNvContentPartPr/>
                <p14:nvPr/>
              </p14:nvContentPartPr>
              <p14:xfrm>
                <a:off x="5308600" y="2063827"/>
                <a:ext cx="18360" cy="140760"/>
              </p14:xfrm>
            </p:contentPart>
          </mc:Choice>
          <mc:Fallback>
            <p:pic>
              <p:nvPicPr>
                <p:cNvPr id="87" name="Ink 86">
                  <a:extLst>
                    <a:ext uri="{FF2B5EF4-FFF2-40B4-BE49-F238E27FC236}">
                      <a16:creationId xmlns:a16="http://schemas.microsoft.com/office/drawing/2014/main" id="{C7F3C8BB-1578-4CF2-BFA3-F22B7A250F83}"/>
                    </a:ext>
                  </a:extLst>
                </p:cNvPr>
                <p:cNvPicPr/>
                <p:nvPr/>
              </p:nvPicPr>
              <p:blipFill>
                <a:blip r:embed="rId145"/>
                <a:stretch>
                  <a:fillRect/>
                </a:stretch>
              </p:blipFill>
              <p:spPr>
                <a:xfrm>
                  <a:off x="5299600" y="2055187"/>
                  <a:ext cx="360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Ink 87">
                  <a:extLst>
                    <a:ext uri="{FF2B5EF4-FFF2-40B4-BE49-F238E27FC236}">
                      <a16:creationId xmlns:a16="http://schemas.microsoft.com/office/drawing/2014/main" id="{3BD6653C-832F-4A14-80A3-BD3336A0CB89}"/>
                    </a:ext>
                  </a:extLst>
                </p14:cNvPr>
                <p14:cNvContentPartPr/>
                <p14:nvPr/>
              </p14:nvContentPartPr>
              <p14:xfrm>
                <a:off x="5290600" y="2076427"/>
                <a:ext cx="156600" cy="147600"/>
              </p14:xfrm>
            </p:contentPart>
          </mc:Choice>
          <mc:Fallback>
            <p:pic>
              <p:nvPicPr>
                <p:cNvPr id="88" name="Ink 87">
                  <a:extLst>
                    <a:ext uri="{FF2B5EF4-FFF2-40B4-BE49-F238E27FC236}">
                      <a16:creationId xmlns:a16="http://schemas.microsoft.com/office/drawing/2014/main" id="{3BD6653C-832F-4A14-80A3-BD3336A0CB89}"/>
                    </a:ext>
                  </a:extLst>
                </p:cNvPr>
                <p:cNvPicPr/>
                <p:nvPr/>
              </p:nvPicPr>
              <p:blipFill>
                <a:blip r:embed="rId147"/>
                <a:stretch>
                  <a:fillRect/>
                </a:stretch>
              </p:blipFill>
              <p:spPr>
                <a:xfrm>
                  <a:off x="5281960" y="2067427"/>
                  <a:ext cx="1742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D937DC07-858F-435C-9977-5268117113D3}"/>
                    </a:ext>
                  </a:extLst>
                </p14:cNvPr>
                <p14:cNvContentPartPr/>
                <p14:nvPr/>
              </p14:nvContentPartPr>
              <p14:xfrm>
                <a:off x="5447200" y="2067787"/>
                <a:ext cx="391320" cy="269280"/>
              </p14:xfrm>
            </p:contentPart>
          </mc:Choice>
          <mc:Fallback>
            <p:pic>
              <p:nvPicPr>
                <p:cNvPr id="89" name="Ink 88">
                  <a:extLst>
                    <a:ext uri="{FF2B5EF4-FFF2-40B4-BE49-F238E27FC236}">
                      <a16:creationId xmlns:a16="http://schemas.microsoft.com/office/drawing/2014/main" id="{D937DC07-858F-435C-9977-5268117113D3}"/>
                    </a:ext>
                  </a:extLst>
                </p:cNvPr>
                <p:cNvPicPr/>
                <p:nvPr/>
              </p:nvPicPr>
              <p:blipFill>
                <a:blip r:embed="rId149"/>
                <a:stretch>
                  <a:fillRect/>
                </a:stretch>
              </p:blipFill>
              <p:spPr>
                <a:xfrm>
                  <a:off x="5438560" y="2058787"/>
                  <a:ext cx="4089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2" name="Ink 91">
                  <a:extLst>
                    <a:ext uri="{FF2B5EF4-FFF2-40B4-BE49-F238E27FC236}">
                      <a16:creationId xmlns:a16="http://schemas.microsoft.com/office/drawing/2014/main" id="{441D3BEE-E746-455D-93CA-854809863ACF}"/>
                    </a:ext>
                  </a:extLst>
                </p14:cNvPr>
                <p14:cNvContentPartPr/>
                <p14:nvPr/>
              </p14:nvContentPartPr>
              <p14:xfrm>
                <a:off x="5902240" y="2027827"/>
                <a:ext cx="342000" cy="195480"/>
              </p14:xfrm>
            </p:contentPart>
          </mc:Choice>
          <mc:Fallback>
            <p:pic>
              <p:nvPicPr>
                <p:cNvPr id="92" name="Ink 91">
                  <a:extLst>
                    <a:ext uri="{FF2B5EF4-FFF2-40B4-BE49-F238E27FC236}">
                      <a16:creationId xmlns:a16="http://schemas.microsoft.com/office/drawing/2014/main" id="{441D3BEE-E746-455D-93CA-854809863ACF}"/>
                    </a:ext>
                  </a:extLst>
                </p:cNvPr>
                <p:cNvPicPr/>
                <p:nvPr/>
              </p:nvPicPr>
              <p:blipFill>
                <a:blip r:embed="rId151"/>
                <a:stretch>
                  <a:fillRect/>
                </a:stretch>
              </p:blipFill>
              <p:spPr>
                <a:xfrm>
                  <a:off x="5893240" y="2019187"/>
                  <a:ext cx="3596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AAFBCF36-CBD4-4DF3-BE94-7F7A3E6327B7}"/>
                    </a:ext>
                  </a:extLst>
                </p14:cNvPr>
                <p14:cNvContentPartPr/>
                <p14:nvPr/>
              </p14:nvContentPartPr>
              <p14:xfrm>
                <a:off x="6203200" y="2102707"/>
                <a:ext cx="115200" cy="18360"/>
              </p14:xfrm>
            </p:contentPart>
          </mc:Choice>
          <mc:Fallback>
            <p:pic>
              <p:nvPicPr>
                <p:cNvPr id="93" name="Ink 92">
                  <a:extLst>
                    <a:ext uri="{FF2B5EF4-FFF2-40B4-BE49-F238E27FC236}">
                      <a16:creationId xmlns:a16="http://schemas.microsoft.com/office/drawing/2014/main" id="{AAFBCF36-CBD4-4DF3-BE94-7F7A3E6327B7}"/>
                    </a:ext>
                  </a:extLst>
                </p:cNvPr>
                <p:cNvPicPr/>
                <p:nvPr/>
              </p:nvPicPr>
              <p:blipFill>
                <a:blip r:embed="rId153"/>
                <a:stretch>
                  <a:fillRect/>
                </a:stretch>
              </p:blipFill>
              <p:spPr>
                <a:xfrm>
                  <a:off x="6194560" y="2094067"/>
                  <a:ext cx="1328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4" name="Ink 93">
                  <a:extLst>
                    <a:ext uri="{FF2B5EF4-FFF2-40B4-BE49-F238E27FC236}">
                      <a16:creationId xmlns:a16="http://schemas.microsoft.com/office/drawing/2014/main" id="{62D88588-1301-4E0C-98F9-FFF44018BDE0}"/>
                    </a:ext>
                  </a:extLst>
                </p14:cNvPr>
                <p14:cNvContentPartPr/>
                <p14:nvPr/>
              </p14:nvContentPartPr>
              <p14:xfrm>
                <a:off x="5216080" y="2398627"/>
                <a:ext cx="163080" cy="398880"/>
              </p14:xfrm>
            </p:contentPart>
          </mc:Choice>
          <mc:Fallback>
            <p:pic>
              <p:nvPicPr>
                <p:cNvPr id="94" name="Ink 93">
                  <a:extLst>
                    <a:ext uri="{FF2B5EF4-FFF2-40B4-BE49-F238E27FC236}">
                      <a16:creationId xmlns:a16="http://schemas.microsoft.com/office/drawing/2014/main" id="{62D88588-1301-4E0C-98F9-FFF44018BDE0}"/>
                    </a:ext>
                  </a:extLst>
                </p:cNvPr>
                <p:cNvPicPr/>
                <p:nvPr/>
              </p:nvPicPr>
              <p:blipFill>
                <a:blip r:embed="rId155"/>
                <a:stretch>
                  <a:fillRect/>
                </a:stretch>
              </p:blipFill>
              <p:spPr>
                <a:xfrm>
                  <a:off x="5207080" y="2389987"/>
                  <a:ext cx="18072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5" name="Ink 94">
                  <a:extLst>
                    <a:ext uri="{FF2B5EF4-FFF2-40B4-BE49-F238E27FC236}">
                      <a16:creationId xmlns:a16="http://schemas.microsoft.com/office/drawing/2014/main" id="{B71C70DA-BA1F-48D8-A284-649C56641AC3}"/>
                    </a:ext>
                  </a:extLst>
                </p14:cNvPr>
                <p14:cNvContentPartPr/>
                <p14:nvPr/>
              </p14:nvContentPartPr>
              <p14:xfrm>
                <a:off x="5371240" y="2540467"/>
                <a:ext cx="109440" cy="206640"/>
              </p14:xfrm>
            </p:contentPart>
          </mc:Choice>
          <mc:Fallback>
            <p:pic>
              <p:nvPicPr>
                <p:cNvPr id="95" name="Ink 94">
                  <a:extLst>
                    <a:ext uri="{FF2B5EF4-FFF2-40B4-BE49-F238E27FC236}">
                      <a16:creationId xmlns:a16="http://schemas.microsoft.com/office/drawing/2014/main" id="{B71C70DA-BA1F-48D8-A284-649C56641AC3}"/>
                    </a:ext>
                  </a:extLst>
                </p:cNvPr>
                <p:cNvPicPr/>
                <p:nvPr/>
              </p:nvPicPr>
              <p:blipFill>
                <a:blip r:embed="rId157"/>
                <a:stretch>
                  <a:fillRect/>
                </a:stretch>
              </p:blipFill>
              <p:spPr>
                <a:xfrm>
                  <a:off x="5362240" y="2531467"/>
                  <a:ext cx="1270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F7DCD5CD-BFF6-4295-9D00-BA4603BBD282}"/>
                    </a:ext>
                  </a:extLst>
                </p14:cNvPr>
                <p14:cNvContentPartPr/>
                <p14:nvPr/>
              </p14:nvContentPartPr>
              <p14:xfrm>
                <a:off x="5576800" y="2604907"/>
                <a:ext cx="83880" cy="2520"/>
              </p14:xfrm>
            </p:contentPart>
          </mc:Choice>
          <mc:Fallback>
            <p:pic>
              <p:nvPicPr>
                <p:cNvPr id="96" name="Ink 95">
                  <a:extLst>
                    <a:ext uri="{FF2B5EF4-FFF2-40B4-BE49-F238E27FC236}">
                      <a16:creationId xmlns:a16="http://schemas.microsoft.com/office/drawing/2014/main" id="{F7DCD5CD-BFF6-4295-9D00-BA4603BBD282}"/>
                    </a:ext>
                  </a:extLst>
                </p:cNvPr>
                <p:cNvPicPr/>
                <p:nvPr/>
              </p:nvPicPr>
              <p:blipFill>
                <a:blip r:embed="rId159"/>
                <a:stretch>
                  <a:fillRect/>
                </a:stretch>
              </p:blipFill>
              <p:spPr>
                <a:xfrm>
                  <a:off x="5568160" y="2595907"/>
                  <a:ext cx="10152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8EB84377-F829-44CD-BB3F-D1659AA094C7}"/>
                    </a:ext>
                  </a:extLst>
                </p14:cNvPr>
                <p14:cNvContentPartPr/>
                <p14:nvPr/>
              </p14:nvContentPartPr>
              <p14:xfrm>
                <a:off x="5571040" y="2647747"/>
                <a:ext cx="133200" cy="30600"/>
              </p14:xfrm>
            </p:contentPart>
          </mc:Choice>
          <mc:Fallback>
            <p:pic>
              <p:nvPicPr>
                <p:cNvPr id="97" name="Ink 96">
                  <a:extLst>
                    <a:ext uri="{FF2B5EF4-FFF2-40B4-BE49-F238E27FC236}">
                      <a16:creationId xmlns:a16="http://schemas.microsoft.com/office/drawing/2014/main" id="{8EB84377-F829-44CD-BB3F-D1659AA094C7}"/>
                    </a:ext>
                  </a:extLst>
                </p:cNvPr>
                <p:cNvPicPr/>
                <p:nvPr/>
              </p:nvPicPr>
              <p:blipFill>
                <a:blip r:embed="rId161"/>
                <a:stretch>
                  <a:fillRect/>
                </a:stretch>
              </p:blipFill>
              <p:spPr>
                <a:xfrm>
                  <a:off x="5562040" y="2639107"/>
                  <a:ext cx="1508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FDB8B89B-19C7-4CA8-9BF8-0D4E2D969A14}"/>
                    </a:ext>
                  </a:extLst>
                </p14:cNvPr>
                <p14:cNvContentPartPr/>
                <p14:nvPr/>
              </p14:nvContentPartPr>
              <p14:xfrm>
                <a:off x="5787400" y="2582587"/>
                <a:ext cx="145080" cy="135360"/>
              </p14:xfrm>
            </p:contentPart>
          </mc:Choice>
          <mc:Fallback>
            <p:pic>
              <p:nvPicPr>
                <p:cNvPr id="98" name="Ink 97">
                  <a:extLst>
                    <a:ext uri="{FF2B5EF4-FFF2-40B4-BE49-F238E27FC236}">
                      <a16:creationId xmlns:a16="http://schemas.microsoft.com/office/drawing/2014/main" id="{FDB8B89B-19C7-4CA8-9BF8-0D4E2D969A14}"/>
                    </a:ext>
                  </a:extLst>
                </p:cNvPr>
                <p:cNvPicPr/>
                <p:nvPr/>
              </p:nvPicPr>
              <p:blipFill>
                <a:blip r:embed="rId163"/>
                <a:stretch>
                  <a:fillRect/>
                </a:stretch>
              </p:blipFill>
              <p:spPr>
                <a:xfrm>
                  <a:off x="5778400" y="2573947"/>
                  <a:ext cx="1627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A8E326B2-AD47-4158-B995-B8BD9B753570}"/>
                    </a:ext>
                  </a:extLst>
                </p14:cNvPr>
                <p14:cNvContentPartPr/>
                <p14:nvPr/>
              </p14:nvContentPartPr>
              <p14:xfrm>
                <a:off x="6024280" y="2602027"/>
                <a:ext cx="85320" cy="115920"/>
              </p14:xfrm>
            </p:contentPart>
          </mc:Choice>
          <mc:Fallback>
            <p:pic>
              <p:nvPicPr>
                <p:cNvPr id="99" name="Ink 98">
                  <a:extLst>
                    <a:ext uri="{FF2B5EF4-FFF2-40B4-BE49-F238E27FC236}">
                      <a16:creationId xmlns:a16="http://schemas.microsoft.com/office/drawing/2014/main" id="{A8E326B2-AD47-4158-B995-B8BD9B753570}"/>
                    </a:ext>
                  </a:extLst>
                </p:cNvPr>
                <p:cNvPicPr/>
                <p:nvPr/>
              </p:nvPicPr>
              <p:blipFill>
                <a:blip r:embed="rId165"/>
                <a:stretch>
                  <a:fillRect/>
                </a:stretch>
              </p:blipFill>
              <p:spPr>
                <a:xfrm>
                  <a:off x="6015640" y="2593387"/>
                  <a:ext cx="1029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697CE5E4-5700-4180-A0D8-AFCEA93BF2CE}"/>
                    </a:ext>
                  </a:extLst>
                </p14:cNvPr>
                <p14:cNvContentPartPr/>
                <p14:nvPr/>
              </p14:nvContentPartPr>
              <p14:xfrm>
                <a:off x="6054160" y="2495467"/>
                <a:ext cx="221760" cy="350640"/>
              </p14:xfrm>
            </p:contentPart>
          </mc:Choice>
          <mc:Fallback>
            <p:pic>
              <p:nvPicPr>
                <p:cNvPr id="100" name="Ink 99">
                  <a:extLst>
                    <a:ext uri="{FF2B5EF4-FFF2-40B4-BE49-F238E27FC236}">
                      <a16:creationId xmlns:a16="http://schemas.microsoft.com/office/drawing/2014/main" id="{697CE5E4-5700-4180-A0D8-AFCEA93BF2CE}"/>
                    </a:ext>
                  </a:extLst>
                </p:cNvPr>
                <p:cNvPicPr/>
                <p:nvPr/>
              </p:nvPicPr>
              <p:blipFill>
                <a:blip r:embed="rId167"/>
                <a:stretch>
                  <a:fillRect/>
                </a:stretch>
              </p:blipFill>
              <p:spPr>
                <a:xfrm>
                  <a:off x="6045520" y="2486467"/>
                  <a:ext cx="239400" cy="36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8">
            <p14:nvContentPartPr>
              <p14:cNvPr id="102" name="Ink 101">
                <a:extLst>
                  <a:ext uri="{FF2B5EF4-FFF2-40B4-BE49-F238E27FC236}">
                    <a16:creationId xmlns:a16="http://schemas.microsoft.com/office/drawing/2014/main" id="{D4016DFD-F490-495D-A7B3-3D27A1886648}"/>
                  </a:ext>
                </a:extLst>
              </p14:cNvPr>
              <p14:cNvContentPartPr/>
              <p14:nvPr/>
            </p14:nvContentPartPr>
            <p14:xfrm>
              <a:off x="6133360" y="1066627"/>
              <a:ext cx="46440" cy="360"/>
            </p14:xfrm>
          </p:contentPart>
        </mc:Choice>
        <mc:Fallback>
          <p:pic>
            <p:nvPicPr>
              <p:cNvPr id="102" name="Ink 101">
                <a:extLst>
                  <a:ext uri="{FF2B5EF4-FFF2-40B4-BE49-F238E27FC236}">
                    <a16:creationId xmlns:a16="http://schemas.microsoft.com/office/drawing/2014/main" id="{D4016DFD-F490-495D-A7B3-3D27A1886648}"/>
                  </a:ext>
                </a:extLst>
              </p:cNvPr>
              <p:cNvPicPr/>
              <p:nvPr/>
            </p:nvPicPr>
            <p:blipFill>
              <a:blip r:embed="rId169"/>
              <a:stretch>
                <a:fillRect/>
              </a:stretch>
            </p:blipFill>
            <p:spPr>
              <a:xfrm>
                <a:off x="6124360" y="1057987"/>
                <a:ext cx="64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AABBCB89-7014-4500-8973-497FFDA18129}"/>
                  </a:ext>
                </a:extLst>
              </p14:cNvPr>
              <p14:cNvContentPartPr/>
              <p14:nvPr/>
            </p14:nvContentPartPr>
            <p14:xfrm>
              <a:off x="6597040" y="1034587"/>
              <a:ext cx="467280" cy="33840"/>
            </p14:xfrm>
          </p:contentPart>
        </mc:Choice>
        <mc:Fallback>
          <p:pic>
            <p:nvPicPr>
              <p:cNvPr id="103" name="Ink 102">
                <a:extLst>
                  <a:ext uri="{FF2B5EF4-FFF2-40B4-BE49-F238E27FC236}">
                    <a16:creationId xmlns:a16="http://schemas.microsoft.com/office/drawing/2014/main" id="{AABBCB89-7014-4500-8973-497FFDA18129}"/>
                  </a:ext>
                </a:extLst>
              </p:cNvPr>
              <p:cNvPicPr/>
              <p:nvPr/>
            </p:nvPicPr>
            <p:blipFill>
              <a:blip r:embed="rId171"/>
              <a:stretch>
                <a:fillRect/>
              </a:stretch>
            </p:blipFill>
            <p:spPr>
              <a:xfrm>
                <a:off x="6588040" y="1025587"/>
                <a:ext cx="4849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77399F99-C093-47E3-8AA4-C0A5E1AC0F9E}"/>
                  </a:ext>
                </a:extLst>
              </p14:cNvPr>
              <p14:cNvContentPartPr/>
              <p14:nvPr/>
            </p14:nvContentPartPr>
            <p14:xfrm>
              <a:off x="7295080" y="1020907"/>
              <a:ext cx="16920" cy="360"/>
            </p14:xfrm>
          </p:contentPart>
        </mc:Choice>
        <mc:Fallback>
          <p:pic>
            <p:nvPicPr>
              <p:cNvPr id="104" name="Ink 103">
                <a:extLst>
                  <a:ext uri="{FF2B5EF4-FFF2-40B4-BE49-F238E27FC236}">
                    <a16:creationId xmlns:a16="http://schemas.microsoft.com/office/drawing/2014/main" id="{77399F99-C093-47E3-8AA4-C0A5E1AC0F9E}"/>
                  </a:ext>
                </a:extLst>
              </p:cNvPr>
              <p:cNvPicPr/>
              <p:nvPr/>
            </p:nvPicPr>
            <p:blipFill>
              <a:blip r:embed="rId173"/>
              <a:stretch>
                <a:fillRect/>
              </a:stretch>
            </p:blipFill>
            <p:spPr>
              <a:xfrm>
                <a:off x="7286080" y="1012267"/>
                <a:ext cx="34560" cy="18000"/>
              </a:xfrm>
              <a:prstGeom prst="rect">
                <a:avLst/>
              </a:prstGeom>
            </p:spPr>
          </p:pic>
        </mc:Fallback>
      </mc:AlternateContent>
      <p:grpSp>
        <p:nvGrpSpPr>
          <p:cNvPr id="114" name="Group 113">
            <a:extLst>
              <a:ext uri="{FF2B5EF4-FFF2-40B4-BE49-F238E27FC236}">
                <a16:creationId xmlns:a16="http://schemas.microsoft.com/office/drawing/2014/main" id="{860CA2AD-5F03-463B-A1E1-133EBAB0C6F9}"/>
              </a:ext>
            </a:extLst>
          </p:cNvPr>
          <p:cNvGrpSpPr/>
          <p:nvPr/>
        </p:nvGrpSpPr>
        <p:grpSpPr>
          <a:xfrm>
            <a:off x="7722040" y="182827"/>
            <a:ext cx="293760" cy="1844640"/>
            <a:chOff x="7722040" y="182827"/>
            <a:chExt cx="293760" cy="1844640"/>
          </a:xfrm>
        </p:grpSpPr>
        <mc:AlternateContent xmlns:mc="http://schemas.openxmlformats.org/markup-compatibility/2006">
          <mc:Choice xmlns:p14="http://schemas.microsoft.com/office/powerpoint/2010/main" Requires="p14">
            <p:contentPart p14:bwMode="auto" r:id="rId174">
              <p14:nvContentPartPr>
                <p14:cNvPr id="105" name="Ink 104">
                  <a:extLst>
                    <a:ext uri="{FF2B5EF4-FFF2-40B4-BE49-F238E27FC236}">
                      <a16:creationId xmlns:a16="http://schemas.microsoft.com/office/drawing/2014/main" id="{C05AA0F8-577B-4303-B2DC-671AA4A5F05A}"/>
                    </a:ext>
                  </a:extLst>
                </p14:cNvPr>
                <p14:cNvContentPartPr/>
                <p14:nvPr/>
              </p14:nvContentPartPr>
              <p14:xfrm>
                <a:off x="7739320" y="195067"/>
                <a:ext cx="137520" cy="1832400"/>
              </p14:xfrm>
            </p:contentPart>
          </mc:Choice>
          <mc:Fallback>
            <p:pic>
              <p:nvPicPr>
                <p:cNvPr id="105" name="Ink 104">
                  <a:extLst>
                    <a:ext uri="{FF2B5EF4-FFF2-40B4-BE49-F238E27FC236}">
                      <a16:creationId xmlns:a16="http://schemas.microsoft.com/office/drawing/2014/main" id="{C05AA0F8-577B-4303-B2DC-671AA4A5F05A}"/>
                    </a:ext>
                  </a:extLst>
                </p:cNvPr>
                <p:cNvPicPr/>
                <p:nvPr/>
              </p:nvPicPr>
              <p:blipFill>
                <a:blip r:embed="rId175"/>
                <a:stretch>
                  <a:fillRect/>
                </a:stretch>
              </p:blipFill>
              <p:spPr>
                <a:xfrm>
                  <a:off x="7730680" y="186427"/>
                  <a:ext cx="155160" cy="1850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Ink 105">
                  <a:extLst>
                    <a:ext uri="{FF2B5EF4-FFF2-40B4-BE49-F238E27FC236}">
                      <a16:creationId xmlns:a16="http://schemas.microsoft.com/office/drawing/2014/main" id="{96EDCE21-2309-4F07-BEC9-9C467F437BB1}"/>
                    </a:ext>
                  </a:extLst>
                </p14:cNvPr>
                <p14:cNvContentPartPr/>
                <p14:nvPr/>
              </p14:nvContentPartPr>
              <p14:xfrm>
                <a:off x="7722040" y="182827"/>
                <a:ext cx="280080" cy="1763280"/>
              </p14:xfrm>
            </p:contentPart>
          </mc:Choice>
          <mc:Fallback>
            <p:pic>
              <p:nvPicPr>
                <p:cNvPr id="106" name="Ink 105">
                  <a:extLst>
                    <a:ext uri="{FF2B5EF4-FFF2-40B4-BE49-F238E27FC236}">
                      <a16:creationId xmlns:a16="http://schemas.microsoft.com/office/drawing/2014/main" id="{96EDCE21-2309-4F07-BEC9-9C467F437BB1}"/>
                    </a:ext>
                  </a:extLst>
                </p:cNvPr>
                <p:cNvPicPr/>
                <p:nvPr/>
              </p:nvPicPr>
              <p:blipFill>
                <a:blip r:embed="rId177"/>
                <a:stretch>
                  <a:fillRect/>
                </a:stretch>
              </p:blipFill>
              <p:spPr>
                <a:xfrm>
                  <a:off x="7713040" y="174187"/>
                  <a:ext cx="297720" cy="17809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Ink 106">
                  <a:extLst>
                    <a:ext uri="{FF2B5EF4-FFF2-40B4-BE49-F238E27FC236}">
                      <a16:creationId xmlns:a16="http://schemas.microsoft.com/office/drawing/2014/main" id="{9E2A0CB5-2865-4F97-B2D9-E705A7D2CED3}"/>
                    </a:ext>
                  </a:extLst>
                </p14:cNvPr>
                <p14:cNvContentPartPr/>
                <p14:nvPr/>
              </p14:nvContentPartPr>
              <p14:xfrm>
                <a:off x="7891600" y="1954387"/>
                <a:ext cx="124200" cy="5760"/>
              </p14:xfrm>
            </p:contentPart>
          </mc:Choice>
          <mc:Fallback>
            <p:pic>
              <p:nvPicPr>
                <p:cNvPr id="107" name="Ink 106">
                  <a:extLst>
                    <a:ext uri="{FF2B5EF4-FFF2-40B4-BE49-F238E27FC236}">
                      <a16:creationId xmlns:a16="http://schemas.microsoft.com/office/drawing/2014/main" id="{9E2A0CB5-2865-4F97-B2D9-E705A7D2CED3}"/>
                    </a:ext>
                  </a:extLst>
                </p:cNvPr>
                <p:cNvPicPr/>
                <p:nvPr/>
              </p:nvPicPr>
              <p:blipFill>
                <a:blip r:embed="rId179"/>
                <a:stretch>
                  <a:fillRect/>
                </a:stretch>
              </p:blipFill>
              <p:spPr>
                <a:xfrm>
                  <a:off x="7882600" y="1945747"/>
                  <a:ext cx="141840" cy="23400"/>
                </a:xfrm>
                <a:prstGeom prst="rect">
                  <a:avLst/>
                </a:prstGeom>
              </p:spPr>
            </p:pic>
          </mc:Fallback>
        </mc:AlternateContent>
      </p:grpSp>
      <p:grpSp>
        <p:nvGrpSpPr>
          <p:cNvPr id="113" name="Group 112">
            <a:extLst>
              <a:ext uri="{FF2B5EF4-FFF2-40B4-BE49-F238E27FC236}">
                <a16:creationId xmlns:a16="http://schemas.microsoft.com/office/drawing/2014/main" id="{4EDD6506-968C-4E5F-8997-1250B3CD45EE}"/>
              </a:ext>
            </a:extLst>
          </p:cNvPr>
          <p:cNvGrpSpPr/>
          <p:nvPr/>
        </p:nvGrpSpPr>
        <p:grpSpPr>
          <a:xfrm>
            <a:off x="7596040" y="2196667"/>
            <a:ext cx="708840" cy="257760"/>
            <a:chOff x="7596040" y="2196667"/>
            <a:chExt cx="708840" cy="257760"/>
          </a:xfrm>
        </p:grpSpPr>
        <mc:AlternateContent xmlns:mc="http://schemas.openxmlformats.org/markup-compatibility/2006">
          <mc:Choice xmlns:p14="http://schemas.microsoft.com/office/powerpoint/2010/main" Requires="p14">
            <p:contentPart p14:bwMode="auto" r:id="rId180">
              <p14:nvContentPartPr>
                <p14:cNvPr id="108" name="Ink 107">
                  <a:extLst>
                    <a:ext uri="{FF2B5EF4-FFF2-40B4-BE49-F238E27FC236}">
                      <a16:creationId xmlns:a16="http://schemas.microsoft.com/office/drawing/2014/main" id="{CD25C00D-9856-4B45-BB64-9B0AB75E1A6F}"/>
                    </a:ext>
                  </a:extLst>
                </p14:cNvPr>
                <p14:cNvContentPartPr/>
                <p14:nvPr/>
              </p14:nvContentPartPr>
              <p14:xfrm>
                <a:off x="7664800" y="2196667"/>
                <a:ext cx="24120" cy="257760"/>
              </p14:xfrm>
            </p:contentPart>
          </mc:Choice>
          <mc:Fallback>
            <p:pic>
              <p:nvPicPr>
                <p:cNvPr id="108" name="Ink 107">
                  <a:extLst>
                    <a:ext uri="{FF2B5EF4-FFF2-40B4-BE49-F238E27FC236}">
                      <a16:creationId xmlns:a16="http://schemas.microsoft.com/office/drawing/2014/main" id="{CD25C00D-9856-4B45-BB64-9B0AB75E1A6F}"/>
                    </a:ext>
                  </a:extLst>
                </p:cNvPr>
                <p:cNvPicPr/>
                <p:nvPr/>
              </p:nvPicPr>
              <p:blipFill>
                <a:blip r:embed="rId181"/>
                <a:stretch>
                  <a:fillRect/>
                </a:stretch>
              </p:blipFill>
              <p:spPr>
                <a:xfrm>
                  <a:off x="7656160" y="2188027"/>
                  <a:ext cx="417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9" name="Ink 108">
                  <a:extLst>
                    <a:ext uri="{FF2B5EF4-FFF2-40B4-BE49-F238E27FC236}">
                      <a16:creationId xmlns:a16="http://schemas.microsoft.com/office/drawing/2014/main" id="{8AA978E8-DF31-422C-9EA4-B16CD380AC58}"/>
                    </a:ext>
                  </a:extLst>
                </p14:cNvPr>
                <p14:cNvContentPartPr/>
                <p14:nvPr/>
              </p14:nvContentPartPr>
              <p14:xfrm>
                <a:off x="7596040" y="2232307"/>
                <a:ext cx="243360" cy="93600"/>
              </p14:xfrm>
            </p:contentPart>
          </mc:Choice>
          <mc:Fallback>
            <p:pic>
              <p:nvPicPr>
                <p:cNvPr id="109" name="Ink 108">
                  <a:extLst>
                    <a:ext uri="{FF2B5EF4-FFF2-40B4-BE49-F238E27FC236}">
                      <a16:creationId xmlns:a16="http://schemas.microsoft.com/office/drawing/2014/main" id="{8AA978E8-DF31-422C-9EA4-B16CD380AC58}"/>
                    </a:ext>
                  </a:extLst>
                </p:cNvPr>
                <p:cNvPicPr/>
                <p:nvPr/>
              </p:nvPicPr>
              <p:blipFill>
                <a:blip r:embed="rId183"/>
                <a:stretch>
                  <a:fillRect/>
                </a:stretch>
              </p:blipFill>
              <p:spPr>
                <a:xfrm>
                  <a:off x="7587400" y="2223667"/>
                  <a:ext cx="2610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0" name="Ink 109">
                  <a:extLst>
                    <a:ext uri="{FF2B5EF4-FFF2-40B4-BE49-F238E27FC236}">
                      <a16:creationId xmlns:a16="http://schemas.microsoft.com/office/drawing/2014/main" id="{260B5785-3699-4AC9-B334-C0E5F6D26D63}"/>
                    </a:ext>
                  </a:extLst>
                </p14:cNvPr>
                <p14:cNvContentPartPr/>
                <p14:nvPr/>
              </p14:nvContentPartPr>
              <p14:xfrm>
                <a:off x="7848400" y="2283787"/>
                <a:ext cx="165960" cy="153000"/>
              </p14:xfrm>
            </p:contentPart>
          </mc:Choice>
          <mc:Fallback>
            <p:pic>
              <p:nvPicPr>
                <p:cNvPr id="110" name="Ink 109">
                  <a:extLst>
                    <a:ext uri="{FF2B5EF4-FFF2-40B4-BE49-F238E27FC236}">
                      <a16:creationId xmlns:a16="http://schemas.microsoft.com/office/drawing/2014/main" id="{260B5785-3699-4AC9-B334-C0E5F6D26D63}"/>
                    </a:ext>
                  </a:extLst>
                </p:cNvPr>
                <p:cNvPicPr/>
                <p:nvPr/>
              </p:nvPicPr>
              <p:blipFill>
                <a:blip r:embed="rId185"/>
                <a:stretch>
                  <a:fillRect/>
                </a:stretch>
              </p:blipFill>
              <p:spPr>
                <a:xfrm>
                  <a:off x="7839400" y="2275147"/>
                  <a:ext cx="1836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1" name="Ink 110">
                  <a:extLst>
                    <a:ext uri="{FF2B5EF4-FFF2-40B4-BE49-F238E27FC236}">
                      <a16:creationId xmlns:a16="http://schemas.microsoft.com/office/drawing/2014/main" id="{35C24DD8-DAD5-46CF-BE19-43A8972890AC}"/>
                    </a:ext>
                  </a:extLst>
                </p14:cNvPr>
                <p14:cNvContentPartPr/>
                <p14:nvPr/>
              </p14:nvContentPartPr>
              <p14:xfrm>
                <a:off x="8051080" y="2344267"/>
                <a:ext cx="156960" cy="23040"/>
              </p14:xfrm>
            </p:contentPart>
          </mc:Choice>
          <mc:Fallback>
            <p:pic>
              <p:nvPicPr>
                <p:cNvPr id="111" name="Ink 110">
                  <a:extLst>
                    <a:ext uri="{FF2B5EF4-FFF2-40B4-BE49-F238E27FC236}">
                      <a16:creationId xmlns:a16="http://schemas.microsoft.com/office/drawing/2014/main" id="{35C24DD8-DAD5-46CF-BE19-43A8972890AC}"/>
                    </a:ext>
                  </a:extLst>
                </p:cNvPr>
                <p:cNvPicPr/>
                <p:nvPr/>
              </p:nvPicPr>
              <p:blipFill>
                <a:blip r:embed="rId187"/>
                <a:stretch>
                  <a:fillRect/>
                </a:stretch>
              </p:blipFill>
              <p:spPr>
                <a:xfrm>
                  <a:off x="8042080" y="2335627"/>
                  <a:ext cx="1746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2" name="Ink 111">
                  <a:extLst>
                    <a:ext uri="{FF2B5EF4-FFF2-40B4-BE49-F238E27FC236}">
                      <a16:creationId xmlns:a16="http://schemas.microsoft.com/office/drawing/2014/main" id="{23419300-0244-493C-B114-FE3477D56A9B}"/>
                    </a:ext>
                  </a:extLst>
                </p14:cNvPr>
                <p14:cNvContentPartPr/>
                <p14:nvPr/>
              </p14:nvContentPartPr>
              <p14:xfrm>
                <a:off x="8273200" y="2292787"/>
                <a:ext cx="31680" cy="141480"/>
              </p14:xfrm>
            </p:contentPart>
          </mc:Choice>
          <mc:Fallback>
            <p:pic>
              <p:nvPicPr>
                <p:cNvPr id="112" name="Ink 111">
                  <a:extLst>
                    <a:ext uri="{FF2B5EF4-FFF2-40B4-BE49-F238E27FC236}">
                      <a16:creationId xmlns:a16="http://schemas.microsoft.com/office/drawing/2014/main" id="{23419300-0244-493C-B114-FE3477D56A9B}"/>
                    </a:ext>
                  </a:extLst>
                </p:cNvPr>
                <p:cNvPicPr/>
                <p:nvPr/>
              </p:nvPicPr>
              <p:blipFill>
                <a:blip r:embed="rId189"/>
                <a:stretch>
                  <a:fillRect/>
                </a:stretch>
              </p:blipFill>
              <p:spPr>
                <a:xfrm>
                  <a:off x="8264560" y="2283787"/>
                  <a:ext cx="49320" cy="159120"/>
                </a:xfrm>
                <a:prstGeom prst="rect">
                  <a:avLst/>
                </a:prstGeom>
              </p:spPr>
            </p:pic>
          </mc:Fallback>
        </mc:AlternateContent>
      </p:grpSp>
      <p:grpSp>
        <p:nvGrpSpPr>
          <p:cNvPr id="134" name="Group 133">
            <a:extLst>
              <a:ext uri="{FF2B5EF4-FFF2-40B4-BE49-F238E27FC236}">
                <a16:creationId xmlns:a16="http://schemas.microsoft.com/office/drawing/2014/main" id="{60453A63-3967-4B10-9FEF-7BD2A2830847}"/>
              </a:ext>
            </a:extLst>
          </p:cNvPr>
          <p:cNvGrpSpPr/>
          <p:nvPr/>
        </p:nvGrpSpPr>
        <p:grpSpPr>
          <a:xfrm>
            <a:off x="8309560" y="177787"/>
            <a:ext cx="1518120" cy="2575080"/>
            <a:chOff x="8309560" y="177787"/>
            <a:chExt cx="1518120" cy="2575080"/>
          </a:xfrm>
        </p:grpSpPr>
        <mc:AlternateContent xmlns:mc="http://schemas.openxmlformats.org/markup-compatibility/2006">
          <mc:Choice xmlns:p14="http://schemas.microsoft.com/office/powerpoint/2010/main" Requires="p14">
            <p:contentPart p14:bwMode="auto" r:id="rId190">
              <p14:nvContentPartPr>
                <p14:cNvPr id="115" name="Ink 114">
                  <a:extLst>
                    <a:ext uri="{FF2B5EF4-FFF2-40B4-BE49-F238E27FC236}">
                      <a16:creationId xmlns:a16="http://schemas.microsoft.com/office/drawing/2014/main" id="{BF074E66-0942-4C40-967B-3230419992BC}"/>
                    </a:ext>
                  </a:extLst>
                </p14:cNvPr>
                <p14:cNvContentPartPr/>
                <p14:nvPr/>
              </p14:nvContentPartPr>
              <p14:xfrm>
                <a:off x="8309560" y="234667"/>
                <a:ext cx="60840" cy="1549800"/>
              </p14:xfrm>
            </p:contentPart>
          </mc:Choice>
          <mc:Fallback>
            <p:pic>
              <p:nvPicPr>
                <p:cNvPr id="115" name="Ink 114">
                  <a:extLst>
                    <a:ext uri="{FF2B5EF4-FFF2-40B4-BE49-F238E27FC236}">
                      <a16:creationId xmlns:a16="http://schemas.microsoft.com/office/drawing/2014/main" id="{BF074E66-0942-4C40-967B-3230419992BC}"/>
                    </a:ext>
                  </a:extLst>
                </p:cNvPr>
                <p:cNvPicPr/>
                <p:nvPr/>
              </p:nvPicPr>
              <p:blipFill>
                <a:blip r:embed="rId191"/>
                <a:stretch>
                  <a:fillRect/>
                </a:stretch>
              </p:blipFill>
              <p:spPr>
                <a:xfrm>
                  <a:off x="8300920" y="225667"/>
                  <a:ext cx="78480" cy="1567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6" name="Ink 115">
                  <a:extLst>
                    <a:ext uri="{FF2B5EF4-FFF2-40B4-BE49-F238E27FC236}">
                      <a16:creationId xmlns:a16="http://schemas.microsoft.com/office/drawing/2014/main" id="{3A6034C5-30C1-494D-B368-904AE96D85FC}"/>
                    </a:ext>
                  </a:extLst>
                </p14:cNvPr>
                <p14:cNvContentPartPr/>
                <p14:nvPr/>
              </p14:nvContentPartPr>
              <p14:xfrm>
                <a:off x="8349160" y="177787"/>
                <a:ext cx="163800" cy="1598400"/>
              </p14:xfrm>
            </p:contentPart>
          </mc:Choice>
          <mc:Fallback>
            <p:pic>
              <p:nvPicPr>
                <p:cNvPr id="116" name="Ink 115">
                  <a:extLst>
                    <a:ext uri="{FF2B5EF4-FFF2-40B4-BE49-F238E27FC236}">
                      <a16:creationId xmlns:a16="http://schemas.microsoft.com/office/drawing/2014/main" id="{3A6034C5-30C1-494D-B368-904AE96D85FC}"/>
                    </a:ext>
                  </a:extLst>
                </p:cNvPr>
                <p:cNvPicPr/>
                <p:nvPr/>
              </p:nvPicPr>
              <p:blipFill>
                <a:blip r:embed="rId193"/>
                <a:stretch>
                  <a:fillRect/>
                </a:stretch>
              </p:blipFill>
              <p:spPr>
                <a:xfrm>
                  <a:off x="8340520" y="169147"/>
                  <a:ext cx="181440" cy="1616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7" name="Ink 116">
                  <a:extLst>
                    <a:ext uri="{FF2B5EF4-FFF2-40B4-BE49-F238E27FC236}">
                      <a16:creationId xmlns:a16="http://schemas.microsoft.com/office/drawing/2014/main" id="{3136441B-149C-451D-81BC-D7754ECB0926}"/>
                    </a:ext>
                  </a:extLst>
                </p14:cNvPr>
                <p14:cNvContentPartPr/>
                <p14:nvPr/>
              </p14:nvContentPartPr>
              <p14:xfrm>
                <a:off x="8365000" y="1777987"/>
                <a:ext cx="172080" cy="20520"/>
              </p14:xfrm>
            </p:contentPart>
          </mc:Choice>
          <mc:Fallback>
            <p:pic>
              <p:nvPicPr>
                <p:cNvPr id="117" name="Ink 116">
                  <a:extLst>
                    <a:ext uri="{FF2B5EF4-FFF2-40B4-BE49-F238E27FC236}">
                      <a16:creationId xmlns:a16="http://schemas.microsoft.com/office/drawing/2014/main" id="{3136441B-149C-451D-81BC-D7754ECB0926}"/>
                    </a:ext>
                  </a:extLst>
                </p:cNvPr>
                <p:cNvPicPr/>
                <p:nvPr/>
              </p:nvPicPr>
              <p:blipFill>
                <a:blip r:embed="rId195"/>
                <a:stretch>
                  <a:fillRect/>
                </a:stretch>
              </p:blipFill>
              <p:spPr>
                <a:xfrm>
                  <a:off x="8356000" y="1768987"/>
                  <a:ext cx="1897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8" name="Ink 117">
                  <a:extLst>
                    <a:ext uri="{FF2B5EF4-FFF2-40B4-BE49-F238E27FC236}">
                      <a16:creationId xmlns:a16="http://schemas.microsoft.com/office/drawing/2014/main" id="{FE48E58D-AD0E-4447-8A52-ED8FBF294830}"/>
                    </a:ext>
                  </a:extLst>
                </p14:cNvPr>
                <p14:cNvContentPartPr/>
                <p14:nvPr/>
              </p14:nvContentPartPr>
              <p14:xfrm>
                <a:off x="8482000" y="1927027"/>
                <a:ext cx="31680" cy="189720"/>
              </p14:xfrm>
            </p:contentPart>
          </mc:Choice>
          <mc:Fallback>
            <p:pic>
              <p:nvPicPr>
                <p:cNvPr id="118" name="Ink 117">
                  <a:extLst>
                    <a:ext uri="{FF2B5EF4-FFF2-40B4-BE49-F238E27FC236}">
                      <a16:creationId xmlns:a16="http://schemas.microsoft.com/office/drawing/2014/main" id="{FE48E58D-AD0E-4447-8A52-ED8FBF294830}"/>
                    </a:ext>
                  </a:extLst>
                </p:cNvPr>
                <p:cNvPicPr/>
                <p:nvPr/>
              </p:nvPicPr>
              <p:blipFill>
                <a:blip r:embed="rId197"/>
                <a:stretch>
                  <a:fillRect/>
                </a:stretch>
              </p:blipFill>
              <p:spPr>
                <a:xfrm>
                  <a:off x="8473360" y="1918027"/>
                  <a:ext cx="493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9" name="Ink 118">
                  <a:extLst>
                    <a:ext uri="{FF2B5EF4-FFF2-40B4-BE49-F238E27FC236}">
                      <a16:creationId xmlns:a16="http://schemas.microsoft.com/office/drawing/2014/main" id="{D3D9A0FE-EDBB-419B-9EB3-E673ED4289E2}"/>
                    </a:ext>
                  </a:extLst>
                </p14:cNvPr>
                <p14:cNvContentPartPr/>
                <p14:nvPr/>
              </p14:nvContentPartPr>
              <p14:xfrm>
                <a:off x="8422240" y="1977427"/>
                <a:ext cx="160200" cy="139680"/>
              </p14:xfrm>
            </p:contentPart>
          </mc:Choice>
          <mc:Fallback>
            <p:pic>
              <p:nvPicPr>
                <p:cNvPr id="119" name="Ink 118">
                  <a:extLst>
                    <a:ext uri="{FF2B5EF4-FFF2-40B4-BE49-F238E27FC236}">
                      <a16:creationId xmlns:a16="http://schemas.microsoft.com/office/drawing/2014/main" id="{D3D9A0FE-EDBB-419B-9EB3-E673ED4289E2}"/>
                    </a:ext>
                  </a:extLst>
                </p:cNvPr>
                <p:cNvPicPr/>
                <p:nvPr/>
              </p:nvPicPr>
              <p:blipFill>
                <a:blip r:embed="rId199"/>
                <a:stretch>
                  <a:fillRect/>
                </a:stretch>
              </p:blipFill>
              <p:spPr>
                <a:xfrm>
                  <a:off x="8413600" y="1968787"/>
                  <a:ext cx="1778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0" name="Ink 119">
                  <a:extLst>
                    <a:ext uri="{FF2B5EF4-FFF2-40B4-BE49-F238E27FC236}">
                      <a16:creationId xmlns:a16="http://schemas.microsoft.com/office/drawing/2014/main" id="{0401B208-52AA-4DDD-AE7B-1FC80289C237}"/>
                    </a:ext>
                  </a:extLst>
                </p14:cNvPr>
                <p14:cNvContentPartPr/>
                <p14:nvPr/>
              </p14:nvContentPartPr>
              <p14:xfrm>
                <a:off x="8559760" y="1972747"/>
                <a:ext cx="379800" cy="242640"/>
              </p14:xfrm>
            </p:contentPart>
          </mc:Choice>
          <mc:Fallback>
            <p:pic>
              <p:nvPicPr>
                <p:cNvPr id="120" name="Ink 119">
                  <a:extLst>
                    <a:ext uri="{FF2B5EF4-FFF2-40B4-BE49-F238E27FC236}">
                      <a16:creationId xmlns:a16="http://schemas.microsoft.com/office/drawing/2014/main" id="{0401B208-52AA-4DDD-AE7B-1FC80289C237}"/>
                    </a:ext>
                  </a:extLst>
                </p:cNvPr>
                <p:cNvPicPr/>
                <p:nvPr/>
              </p:nvPicPr>
              <p:blipFill>
                <a:blip r:embed="rId201"/>
                <a:stretch>
                  <a:fillRect/>
                </a:stretch>
              </p:blipFill>
              <p:spPr>
                <a:xfrm>
                  <a:off x="8550760" y="1964107"/>
                  <a:ext cx="3974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2" name="Ink 121">
                  <a:extLst>
                    <a:ext uri="{FF2B5EF4-FFF2-40B4-BE49-F238E27FC236}">
                      <a16:creationId xmlns:a16="http://schemas.microsoft.com/office/drawing/2014/main" id="{F0729DB4-874C-49A2-B395-E9CB8098E1C4}"/>
                    </a:ext>
                  </a:extLst>
                </p14:cNvPr>
                <p14:cNvContentPartPr/>
                <p14:nvPr/>
              </p14:nvContentPartPr>
              <p14:xfrm>
                <a:off x="8996440" y="1947907"/>
                <a:ext cx="300240" cy="178920"/>
              </p14:xfrm>
            </p:contentPart>
          </mc:Choice>
          <mc:Fallback>
            <p:pic>
              <p:nvPicPr>
                <p:cNvPr id="122" name="Ink 121">
                  <a:extLst>
                    <a:ext uri="{FF2B5EF4-FFF2-40B4-BE49-F238E27FC236}">
                      <a16:creationId xmlns:a16="http://schemas.microsoft.com/office/drawing/2014/main" id="{F0729DB4-874C-49A2-B395-E9CB8098E1C4}"/>
                    </a:ext>
                  </a:extLst>
                </p:cNvPr>
                <p:cNvPicPr/>
                <p:nvPr/>
              </p:nvPicPr>
              <p:blipFill>
                <a:blip r:embed="rId203"/>
                <a:stretch>
                  <a:fillRect/>
                </a:stretch>
              </p:blipFill>
              <p:spPr>
                <a:xfrm>
                  <a:off x="8987440" y="1939267"/>
                  <a:ext cx="3178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3" name="Ink 122">
                  <a:extLst>
                    <a:ext uri="{FF2B5EF4-FFF2-40B4-BE49-F238E27FC236}">
                      <a16:creationId xmlns:a16="http://schemas.microsoft.com/office/drawing/2014/main" id="{0559BB35-9525-4D4D-A168-5A51AA335828}"/>
                    </a:ext>
                  </a:extLst>
                </p14:cNvPr>
                <p14:cNvContentPartPr/>
                <p14:nvPr/>
              </p14:nvContentPartPr>
              <p14:xfrm>
                <a:off x="9227560" y="2004787"/>
                <a:ext cx="150840" cy="16560"/>
              </p14:xfrm>
            </p:contentPart>
          </mc:Choice>
          <mc:Fallback>
            <p:pic>
              <p:nvPicPr>
                <p:cNvPr id="123" name="Ink 122">
                  <a:extLst>
                    <a:ext uri="{FF2B5EF4-FFF2-40B4-BE49-F238E27FC236}">
                      <a16:creationId xmlns:a16="http://schemas.microsoft.com/office/drawing/2014/main" id="{0559BB35-9525-4D4D-A168-5A51AA335828}"/>
                    </a:ext>
                  </a:extLst>
                </p:cNvPr>
                <p:cNvPicPr/>
                <p:nvPr/>
              </p:nvPicPr>
              <p:blipFill>
                <a:blip r:embed="rId205"/>
                <a:stretch>
                  <a:fillRect/>
                </a:stretch>
              </p:blipFill>
              <p:spPr>
                <a:xfrm>
                  <a:off x="9218920" y="1996147"/>
                  <a:ext cx="1684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4" name="Ink 123">
                  <a:extLst>
                    <a:ext uri="{FF2B5EF4-FFF2-40B4-BE49-F238E27FC236}">
                      <a16:creationId xmlns:a16="http://schemas.microsoft.com/office/drawing/2014/main" id="{DE7FA32E-6C53-4537-8502-5A94CE6E47E7}"/>
                    </a:ext>
                  </a:extLst>
                </p14:cNvPr>
                <p14:cNvContentPartPr/>
                <p14:nvPr/>
              </p14:nvContentPartPr>
              <p14:xfrm>
                <a:off x="8654800" y="2291347"/>
                <a:ext cx="169560" cy="460800"/>
              </p14:xfrm>
            </p:contentPart>
          </mc:Choice>
          <mc:Fallback>
            <p:pic>
              <p:nvPicPr>
                <p:cNvPr id="124" name="Ink 123">
                  <a:extLst>
                    <a:ext uri="{FF2B5EF4-FFF2-40B4-BE49-F238E27FC236}">
                      <a16:creationId xmlns:a16="http://schemas.microsoft.com/office/drawing/2014/main" id="{DE7FA32E-6C53-4537-8502-5A94CE6E47E7}"/>
                    </a:ext>
                  </a:extLst>
                </p:cNvPr>
                <p:cNvPicPr/>
                <p:nvPr/>
              </p:nvPicPr>
              <p:blipFill>
                <a:blip r:embed="rId207"/>
                <a:stretch>
                  <a:fillRect/>
                </a:stretch>
              </p:blipFill>
              <p:spPr>
                <a:xfrm>
                  <a:off x="8646160" y="2282707"/>
                  <a:ext cx="18720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6" name="Ink 125">
                  <a:extLst>
                    <a:ext uri="{FF2B5EF4-FFF2-40B4-BE49-F238E27FC236}">
                      <a16:creationId xmlns:a16="http://schemas.microsoft.com/office/drawing/2014/main" id="{5422296C-F89A-42E7-B920-B942DE18ED3E}"/>
                    </a:ext>
                  </a:extLst>
                </p14:cNvPr>
                <p14:cNvContentPartPr/>
                <p14:nvPr/>
              </p14:nvContentPartPr>
              <p14:xfrm>
                <a:off x="8833720" y="2416267"/>
                <a:ext cx="29160" cy="284760"/>
              </p14:xfrm>
            </p:contentPart>
          </mc:Choice>
          <mc:Fallback>
            <p:pic>
              <p:nvPicPr>
                <p:cNvPr id="126" name="Ink 125">
                  <a:extLst>
                    <a:ext uri="{FF2B5EF4-FFF2-40B4-BE49-F238E27FC236}">
                      <a16:creationId xmlns:a16="http://schemas.microsoft.com/office/drawing/2014/main" id="{5422296C-F89A-42E7-B920-B942DE18ED3E}"/>
                    </a:ext>
                  </a:extLst>
                </p:cNvPr>
                <p:cNvPicPr/>
                <p:nvPr/>
              </p:nvPicPr>
              <p:blipFill>
                <a:blip r:embed="rId209"/>
                <a:stretch>
                  <a:fillRect/>
                </a:stretch>
              </p:blipFill>
              <p:spPr>
                <a:xfrm>
                  <a:off x="8824720" y="2407267"/>
                  <a:ext cx="468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7" name="Ink 126">
                  <a:extLst>
                    <a:ext uri="{FF2B5EF4-FFF2-40B4-BE49-F238E27FC236}">
                      <a16:creationId xmlns:a16="http://schemas.microsoft.com/office/drawing/2014/main" id="{2E5CC6FD-916B-40FB-BE23-EB89DFC23ADE}"/>
                    </a:ext>
                  </a:extLst>
                </p14:cNvPr>
                <p14:cNvContentPartPr/>
                <p14:nvPr/>
              </p14:nvContentPartPr>
              <p14:xfrm>
                <a:off x="8868280" y="2528947"/>
                <a:ext cx="64440" cy="54000"/>
              </p14:xfrm>
            </p:contentPart>
          </mc:Choice>
          <mc:Fallback>
            <p:pic>
              <p:nvPicPr>
                <p:cNvPr id="127" name="Ink 126">
                  <a:extLst>
                    <a:ext uri="{FF2B5EF4-FFF2-40B4-BE49-F238E27FC236}">
                      <a16:creationId xmlns:a16="http://schemas.microsoft.com/office/drawing/2014/main" id="{2E5CC6FD-916B-40FB-BE23-EB89DFC23ADE}"/>
                    </a:ext>
                  </a:extLst>
                </p:cNvPr>
                <p:cNvPicPr/>
                <p:nvPr/>
              </p:nvPicPr>
              <p:blipFill>
                <a:blip r:embed="rId211"/>
                <a:stretch>
                  <a:fillRect/>
                </a:stretch>
              </p:blipFill>
              <p:spPr>
                <a:xfrm>
                  <a:off x="8859640" y="2520307"/>
                  <a:ext cx="820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8" name="Ink 127">
                  <a:extLst>
                    <a:ext uri="{FF2B5EF4-FFF2-40B4-BE49-F238E27FC236}">
                      <a16:creationId xmlns:a16="http://schemas.microsoft.com/office/drawing/2014/main" id="{1F973E1B-9287-49A4-9EC7-82B07359044D}"/>
                    </a:ext>
                  </a:extLst>
                </p14:cNvPr>
                <p14:cNvContentPartPr/>
                <p14:nvPr/>
              </p14:nvContentPartPr>
              <p14:xfrm>
                <a:off x="9036760" y="2534347"/>
                <a:ext cx="85320" cy="60840"/>
              </p14:xfrm>
            </p:contentPart>
          </mc:Choice>
          <mc:Fallback>
            <p:pic>
              <p:nvPicPr>
                <p:cNvPr id="128" name="Ink 127">
                  <a:extLst>
                    <a:ext uri="{FF2B5EF4-FFF2-40B4-BE49-F238E27FC236}">
                      <a16:creationId xmlns:a16="http://schemas.microsoft.com/office/drawing/2014/main" id="{1F973E1B-9287-49A4-9EC7-82B07359044D}"/>
                    </a:ext>
                  </a:extLst>
                </p:cNvPr>
                <p:cNvPicPr/>
                <p:nvPr/>
              </p:nvPicPr>
              <p:blipFill>
                <a:blip r:embed="rId213"/>
                <a:stretch>
                  <a:fillRect/>
                </a:stretch>
              </p:blipFill>
              <p:spPr>
                <a:xfrm>
                  <a:off x="9028120" y="2525347"/>
                  <a:ext cx="1029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9" name="Ink 128">
                  <a:extLst>
                    <a:ext uri="{FF2B5EF4-FFF2-40B4-BE49-F238E27FC236}">
                      <a16:creationId xmlns:a16="http://schemas.microsoft.com/office/drawing/2014/main" id="{5A729B0F-CCE7-4BBF-883D-98F390BB05CF}"/>
                    </a:ext>
                  </a:extLst>
                </p14:cNvPr>
                <p14:cNvContentPartPr/>
                <p14:nvPr/>
              </p14:nvContentPartPr>
              <p14:xfrm>
                <a:off x="9219280" y="2474587"/>
                <a:ext cx="79920" cy="149040"/>
              </p14:xfrm>
            </p:contentPart>
          </mc:Choice>
          <mc:Fallback>
            <p:pic>
              <p:nvPicPr>
                <p:cNvPr id="129" name="Ink 128">
                  <a:extLst>
                    <a:ext uri="{FF2B5EF4-FFF2-40B4-BE49-F238E27FC236}">
                      <a16:creationId xmlns:a16="http://schemas.microsoft.com/office/drawing/2014/main" id="{5A729B0F-CCE7-4BBF-883D-98F390BB05CF}"/>
                    </a:ext>
                  </a:extLst>
                </p:cNvPr>
                <p:cNvPicPr/>
                <p:nvPr/>
              </p:nvPicPr>
              <p:blipFill>
                <a:blip r:embed="rId215"/>
                <a:stretch>
                  <a:fillRect/>
                </a:stretch>
              </p:blipFill>
              <p:spPr>
                <a:xfrm>
                  <a:off x="9210640" y="2465947"/>
                  <a:ext cx="975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0" name="Ink 129">
                  <a:extLst>
                    <a:ext uri="{FF2B5EF4-FFF2-40B4-BE49-F238E27FC236}">
                      <a16:creationId xmlns:a16="http://schemas.microsoft.com/office/drawing/2014/main" id="{DDC5BFF8-8B11-4E76-85A4-4EF6C3BC1CC8}"/>
                    </a:ext>
                  </a:extLst>
                </p14:cNvPr>
                <p14:cNvContentPartPr/>
                <p14:nvPr/>
              </p14:nvContentPartPr>
              <p14:xfrm>
                <a:off x="9384160" y="2539747"/>
                <a:ext cx="9360" cy="2880"/>
              </p14:xfrm>
            </p:contentPart>
          </mc:Choice>
          <mc:Fallback>
            <p:pic>
              <p:nvPicPr>
                <p:cNvPr id="130" name="Ink 129">
                  <a:extLst>
                    <a:ext uri="{FF2B5EF4-FFF2-40B4-BE49-F238E27FC236}">
                      <a16:creationId xmlns:a16="http://schemas.microsoft.com/office/drawing/2014/main" id="{DDC5BFF8-8B11-4E76-85A4-4EF6C3BC1CC8}"/>
                    </a:ext>
                  </a:extLst>
                </p:cNvPr>
                <p:cNvPicPr/>
                <p:nvPr/>
              </p:nvPicPr>
              <p:blipFill>
                <a:blip r:embed="rId217"/>
                <a:stretch>
                  <a:fillRect/>
                </a:stretch>
              </p:blipFill>
              <p:spPr>
                <a:xfrm>
                  <a:off x="9375520" y="2530747"/>
                  <a:ext cx="270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1" name="Ink 130">
                  <a:extLst>
                    <a:ext uri="{FF2B5EF4-FFF2-40B4-BE49-F238E27FC236}">
                      <a16:creationId xmlns:a16="http://schemas.microsoft.com/office/drawing/2014/main" id="{827497A4-4299-4653-84C7-488620C91EDC}"/>
                    </a:ext>
                  </a:extLst>
                </p14:cNvPr>
                <p14:cNvContentPartPr/>
                <p14:nvPr/>
              </p14:nvContentPartPr>
              <p14:xfrm>
                <a:off x="9466240" y="2474227"/>
                <a:ext cx="97200" cy="130680"/>
              </p14:xfrm>
            </p:contentPart>
          </mc:Choice>
          <mc:Fallback>
            <p:pic>
              <p:nvPicPr>
                <p:cNvPr id="131" name="Ink 130">
                  <a:extLst>
                    <a:ext uri="{FF2B5EF4-FFF2-40B4-BE49-F238E27FC236}">
                      <a16:creationId xmlns:a16="http://schemas.microsoft.com/office/drawing/2014/main" id="{827497A4-4299-4653-84C7-488620C91EDC}"/>
                    </a:ext>
                  </a:extLst>
                </p:cNvPr>
                <p:cNvPicPr/>
                <p:nvPr/>
              </p:nvPicPr>
              <p:blipFill>
                <a:blip r:embed="rId219"/>
                <a:stretch>
                  <a:fillRect/>
                </a:stretch>
              </p:blipFill>
              <p:spPr>
                <a:xfrm>
                  <a:off x="9457600" y="2465587"/>
                  <a:ext cx="1148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2" name="Ink 131">
                  <a:extLst>
                    <a:ext uri="{FF2B5EF4-FFF2-40B4-BE49-F238E27FC236}">
                      <a16:creationId xmlns:a16="http://schemas.microsoft.com/office/drawing/2014/main" id="{BA588E4B-9936-4A02-8C35-E0E6B0ADFCE6}"/>
                    </a:ext>
                  </a:extLst>
                </p14:cNvPr>
                <p14:cNvContentPartPr/>
                <p14:nvPr/>
              </p14:nvContentPartPr>
              <p14:xfrm>
                <a:off x="9592960" y="2514187"/>
                <a:ext cx="61560" cy="113040"/>
              </p14:xfrm>
            </p:contentPart>
          </mc:Choice>
          <mc:Fallback>
            <p:pic>
              <p:nvPicPr>
                <p:cNvPr id="132" name="Ink 131">
                  <a:extLst>
                    <a:ext uri="{FF2B5EF4-FFF2-40B4-BE49-F238E27FC236}">
                      <a16:creationId xmlns:a16="http://schemas.microsoft.com/office/drawing/2014/main" id="{BA588E4B-9936-4A02-8C35-E0E6B0ADFCE6}"/>
                    </a:ext>
                  </a:extLst>
                </p:cNvPr>
                <p:cNvPicPr/>
                <p:nvPr/>
              </p:nvPicPr>
              <p:blipFill>
                <a:blip r:embed="rId221"/>
                <a:stretch>
                  <a:fillRect/>
                </a:stretch>
              </p:blipFill>
              <p:spPr>
                <a:xfrm>
                  <a:off x="9584320" y="2505547"/>
                  <a:ext cx="792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3" name="Ink 132">
                  <a:extLst>
                    <a:ext uri="{FF2B5EF4-FFF2-40B4-BE49-F238E27FC236}">
                      <a16:creationId xmlns:a16="http://schemas.microsoft.com/office/drawing/2014/main" id="{799048F6-9C37-4B4F-93FE-684CB40A21AA}"/>
                    </a:ext>
                  </a:extLst>
                </p14:cNvPr>
                <p14:cNvContentPartPr/>
                <p14:nvPr/>
              </p14:nvContentPartPr>
              <p14:xfrm>
                <a:off x="9600520" y="2424187"/>
                <a:ext cx="227160" cy="328680"/>
              </p14:xfrm>
            </p:contentPart>
          </mc:Choice>
          <mc:Fallback>
            <p:pic>
              <p:nvPicPr>
                <p:cNvPr id="133" name="Ink 132">
                  <a:extLst>
                    <a:ext uri="{FF2B5EF4-FFF2-40B4-BE49-F238E27FC236}">
                      <a16:creationId xmlns:a16="http://schemas.microsoft.com/office/drawing/2014/main" id="{799048F6-9C37-4B4F-93FE-684CB40A21AA}"/>
                    </a:ext>
                  </a:extLst>
                </p:cNvPr>
                <p:cNvPicPr/>
                <p:nvPr/>
              </p:nvPicPr>
              <p:blipFill>
                <a:blip r:embed="rId223"/>
                <a:stretch>
                  <a:fillRect/>
                </a:stretch>
              </p:blipFill>
              <p:spPr>
                <a:xfrm>
                  <a:off x="9591880" y="2415547"/>
                  <a:ext cx="244800" cy="346320"/>
                </a:xfrm>
                <a:prstGeom prst="rect">
                  <a:avLst/>
                </a:prstGeom>
              </p:spPr>
            </p:pic>
          </mc:Fallback>
        </mc:AlternateContent>
      </p:grpSp>
      <p:grpSp>
        <p:nvGrpSpPr>
          <p:cNvPr id="142" name="Group 141">
            <a:extLst>
              <a:ext uri="{FF2B5EF4-FFF2-40B4-BE49-F238E27FC236}">
                <a16:creationId xmlns:a16="http://schemas.microsoft.com/office/drawing/2014/main" id="{227A8F65-42C6-4129-8D6E-C53D52ADAD09}"/>
              </a:ext>
            </a:extLst>
          </p:cNvPr>
          <p:cNvGrpSpPr/>
          <p:nvPr/>
        </p:nvGrpSpPr>
        <p:grpSpPr>
          <a:xfrm>
            <a:off x="9761080" y="215587"/>
            <a:ext cx="439200" cy="1570320"/>
            <a:chOff x="9761080" y="215587"/>
            <a:chExt cx="439200" cy="1570320"/>
          </a:xfrm>
        </p:grpSpPr>
        <mc:AlternateContent xmlns:mc="http://schemas.openxmlformats.org/markup-compatibility/2006">
          <mc:Choice xmlns:p14="http://schemas.microsoft.com/office/powerpoint/2010/main" Requires="p14">
            <p:contentPart p14:bwMode="auto" r:id="rId224">
              <p14:nvContentPartPr>
                <p14:cNvPr id="135" name="Ink 134">
                  <a:extLst>
                    <a:ext uri="{FF2B5EF4-FFF2-40B4-BE49-F238E27FC236}">
                      <a16:creationId xmlns:a16="http://schemas.microsoft.com/office/drawing/2014/main" id="{61C747A8-6087-4C94-BEA7-571EE2C062B6}"/>
                    </a:ext>
                  </a:extLst>
                </p14:cNvPr>
                <p14:cNvContentPartPr/>
                <p14:nvPr/>
              </p14:nvContentPartPr>
              <p14:xfrm>
                <a:off x="9801760" y="262027"/>
                <a:ext cx="195840" cy="1523880"/>
              </p14:xfrm>
            </p:contentPart>
          </mc:Choice>
          <mc:Fallback>
            <p:pic>
              <p:nvPicPr>
                <p:cNvPr id="135" name="Ink 134">
                  <a:extLst>
                    <a:ext uri="{FF2B5EF4-FFF2-40B4-BE49-F238E27FC236}">
                      <a16:creationId xmlns:a16="http://schemas.microsoft.com/office/drawing/2014/main" id="{61C747A8-6087-4C94-BEA7-571EE2C062B6}"/>
                    </a:ext>
                  </a:extLst>
                </p:cNvPr>
                <p:cNvPicPr/>
                <p:nvPr/>
              </p:nvPicPr>
              <p:blipFill>
                <a:blip r:embed="rId225"/>
                <a:stretch>
                  <a:fillRect/>
                </a:stretch>
              </p:blipFill>
              <p:spPr>
                <a:xfrm>
                  <a:off x="9793120" y="253027"/>
                  <a:ext cx="213480" cy="15415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6" name="Ink 135">
                  <a:extLst>
                    <a:ext uri="{FF2B5EF4-FFF2-40B4-BE49-F238E27FC236}">
                      <a16:creationId xmlns:a16="http://schemas.microsoft.com/office/drawing/2014/main" id="{DB71EA47-F6C6-4AF1-8552-9F485EA27704}"/>
                    </a:ext>
                  </a:extLst>
                </p14:cNvPr>
                <p14:cNvContentPartPr/>
                <p14:nvPr/>
              </p14:nvContentPartPr>
              <p14:xfrm>
                <a:off x="9761080" y="215587"/>
                <a:ext cx="439200" cy="1502280"/>
              </p14:xfrm>
            </p:contentPart>
          </mc:Choice>
          <mc:Fallback>
            <p:pic>
              <p:nvPicPr>
                <p:cNvPr id="136" name="Ink 135">
                  <a:extLst>
                    <a:ext uri="{FF2B5EF4-FFF2-40B4-BE49-F238E27FC236}">
                      <a16:creationId xmlns:a16="http://schemas.microsoft.com/office/drawing/2014/main" id="{DB71EA47-F6C6-4AF1-8552-9F485EA27704}"/>
                    </a:ext>
                  </a:extLst>
                </p:cNvPr>
                <p:cNvPicPr/>
                <p:nvPr/>
              </p:nvPicPr>
              <p:blipFill>
                <a:blip r:embed="rId227"/>
                <a:stretch>
                  <a:fillRect/>
                </a:stretch>
              </p:blipFill>
              <p:spPr>
                <a:xfrm>
                  <a:off x="9752440" y="206587"/>
                  <a:ext cx="456840" cy="15199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7" name="Ink 136">
                  <a:extLst>
                    <a:ext uri="{FF2B5EF4-FFF2-40B4-BE49-F238E27FC236}">
                      <a16:creationId xmlns:a16="http://schemas.microsoft.com/office/drawing/2014/main" id="{BF0F1562-467A-4961-9FC5-750B9C95203F}"/>
                    </a:ext>
                  </a:extLst>
                </p14:cNvPr>
                <p14:cNvContentPartPr/>
                <p14:nvPr/>
              </p14:nvContentPartPr>
              <p14:xfrm>
                <a:off x="9985360" y="1729747"/>
                <a:ext cx="155880" cy="9000"/>
              </p14:xfrm>
            </p:contentPart>
          </mc:Choice>
          <mc:Fallback>
            <p:pic>
              <p:nvPicPr>
                <p:cNvPr id="137" name="Ink 136">
                  <a:extLst>
                    <a:ext uri="{FF2B5EF4-FFF2-40B4-BE49-F238E27FC236}">
                      <a16:creationId xmlns:a16="http://schemas.microsoft.com/office/drawing/2014/main" id="{BF0F1562-467A-4961-9FC5-750B9C95203F}"/>
                    </a:ext>
                  </a:extLst>
                </p:cNvPr>
                <p:cNvPicPr/>
                <p:nvPr/>
              </p:nvPicPr>
              <p:blipFill>
                <a:blip r:embed="rId229"/>
                <a:stretch>
                  <a:fillRect/>
                </a:stretch>
              </p:blipFill>
              <p:spPr>
                <a:xfrm>
                  <a:off x="9976360" y="1720747"/>
                  <a:ext cx="173520" cy="26640"/>
                </a:xfrm>
                <a:prstGeom prst="rect">
                  <a:avLst/>
                </a:prstGeom>
              </p:spPr>
            </p:pic>
          </mc:Fallback>
        </mc:AlternateContent>
      </p:grpSp>
      <p:grpSp>
        <p:nvGrpSpPr>
          <p:cNvPr id="141" name="Group 140">
            <a:extLst>
              <a:ext uri="{FF2B5EF4-FFF2-40B4-BE49-F238E27FC236}">
                <a16:creationId xmlns:a16="http://schemas.microsoft.com/office/drawing/2014/main" id="{30B5AEA3-0A15-440D-ABBC-A023819D51DB}"/>
              </a:ext>
            </a:extLst>
          </p:cNvPr>
          <p:cNvGrpSpPr/>
          <p:nvPr/>
        </p:nvGrpSpPr>
        <p:grpSpPr>
          <a:xfrm>
            <a:off x="10674400" y="449227"/>
            <a:ext cx="270000" cy="964440"/>
            <a:chOff x="10674400" y="449227"/>
            <a:chExt cx="270000" cy="964440"/>
          </a:xfrm>
        </p:grpSpPr>
        <mc:AlternateContent xmlns:mc="http://schemas.openxmlformats.org/markup-compatibility/2006">
          <mc:Choice xmlns:p14="http://schemas.microsoft.com/office/powerpoint/2010/main" Requires="p14">
            <p:contentPart p14:bwMode="auto" r:id="rId230">
              <p14:nvContentPartPr>
                <p14:cNvPr id="138" name="Ink 137">
                  <a:extLst>
                    <a:ext uri="{FF2B5EF4-FFF2-40B4-BE49-F238E27FC236}">
                      <a16:creationId xmlns:a16="http://schemas.microsoft.com/office/drawing/2014/main" id="{9ADCB086-7B24-4182-B40C-BC2FE9C22F66}"/>
                    </a:ext>
                  </a:extLst>
                </p14:cNvPr>
                <p14:cNvContentPartPr/>
                <p14:nvPr/>
              </p14:nvContentPartPr>
              <p14:xfrm>
                <a:off x="10674400" y="458587"/>
                <a:ext cx="58680" cy="941760"/>
              </p14:xfrm>
            </p:contentPart>
          </mc:Choice>
          <mc:Fallback>
            <p:pic>
              <p:nvPicPr>
                <p:cNvPr id="138" name="Ink 137">
                  <a:extLst>
                    <a:ext uri="{FF2B5EF4-FFF2-40B4-BE49-F238E27FC236}">
                      <a16:creationId xmlns:a16="http://schemas.microsoft.com/office/drawing/2014/main" id="{9ADCB086-7B24-4182-B40C-BC2FE9C22F66}"/>
                    </a:ext>
                  </a:extLst>
                </p:cNvPr>
                <p:cNvPicPr/>
                <p:nvPr/>
              </p:nvPicPr>
              <p:blipFill>
                <a:blip r:embed="rId231"/>
                <a:stretch>
                  <a:fillRect/>
                </a:stretch>
              </p:blipFill>
              <p:spPr>
                <a:xfrm>
                  <a:off x="10665400" y="449947"/>
                  <a:ext cx="76320" cy="959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9" name="Ink 138">
                  <a:extLst>
                    <a:ext uri="{FF2B5EF4-FFF2-40B4-BE49-F238E27FC236}">
                      <a16:creationId xmlns:a16="http://schemas.microsoft.com/office/drawing/2014/main" id="{AB4F1614-67FD-4A3F-AE4F-62BC106B0197}"/>
                    </a:ext>
                  </a:extLst>
                </p14:cNvPr>
                <p14:cNvContentPartPr/>
                <p14:nvPr/>
              </p14:nvContentPartPr>
              <p14:xfrm>
                <a:off x="10683040" y="449227"/>
                <a:ext cx="217080" cy="964440"/>
              </p14:xfrm>
            </p:contentPart>
          </mc:Choice>
          <mc:Fallback>
            <p:pic>
              <p:nvPicPr>
                <p:cNvPr id="139" name="Ink 138">
                  <a:extLst>
                    <a:ext uri="{FF2B5EF4-FFF2-40B4-BE49-F238E27FC236}">
                      <a16:creationId xmlns:a16="http://schemas.microsoft.com/office/drawing/2014/main" id="{AB4F1614-67FD-4A3F-AE4F-62BC106B0197}"/>
                    </a:ext>
                  </a:extLst>
                </p:cNvPr>
                <p:cNvPicPr/>
                <p:nvPr/>
              </p:nvPicPr>
              <p:blipFill>
                <a:blip r:embed="rId233"/>
                <a:stretch>
                  <a:fillRect/>
                </a:stretch>
              </p:blipFill>
              <p:spPr>
                <a:xfrm>
                  <a:off x="10674400" y="440587"/>
                  <a:ext cx="234720" cy="982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0" name="Ink 139">
                  <a:extLst>
                    <a:ext uri="{FF2B5EF4-FFF2-40B4-BE49-F238E27FC236}">
                      <a16:creationId xmlns:a16="http://schemas.microsoft.com/office/drawing/2014/main" id="{B82FC710-8012-4B13-BCEC-9E25CB7D3489}"/>
                    </a:ext>
                  </a:extLst>
                </p14:cNvPr>
                <p14:cNvContentPartPr/>
                <p14:nvPr/>
              </p14:nvContentPartPr>
              <p14:xfrm>
                <a:off x="10717960" y="1367947"/>
                <a:ext cx="226440" cy="33120"/>
              </p14:xfrm>
            </p:contentPart>
          </mc:Choice>
          <mc:Fallback>
            <p:pic>
              <p:nvPicPr>
                <p:cNvPr id="140" name="Ink 139">
                  <a:extLst>
                    <a:ext uri="{FF2B5EF4-FFF2-40B4-BE49-F238E27FC236}">
                      <a16:creationId xmlns:a16="http://schemas.microsoft.com/office/drawing/2014/main" id="{B82FC710-8012-4B13-BCEC-9E25CB7D3489}"/>
                    </a:ext>
                  </a:extLst>
                </p:cNvPr>
                <p:cNvPicPr/>
                <p:nvPr/>
              </p:nvPicPr>
              <p:blipFill>
                <a:blip r:embed="rId235"/>
                <a:stretch>
                  <a:fillRect/>
                </a:stretch>
              </p:blipFill>
              <p:spPr>
                <a:xfrm>
                  <a:off x="10708960" y="1359307"/>
                  <a:ext cx="244080" cy="50760"/>
                </a:xfrm>
                <a:prstGeom prst="rect">
                  <a:avLst/>
                </a:prstGeom>
              </p:spPr>
            </p:pic>
          </mc:Fallback>
        </mc:AlternateContent>
      </p:grpSp>
      <p:grpSp>
        <p:nvGrpSpPr>
          <p:cNvPr id="150" name="Group 149">
            <a:extLst>
              <a:ext uri="{FF2B5EF4-FFF2-40B4-BE49-F238E27FC236}">
                <a16:creationId xmlns:a16="http://schemas.microsoft.com/office/drawing/2014/main" id="{2D65712F-47E9-4C29-9C29-E703DBD6BC6D}"/>
              </a:ext>
            </a:extLst>
          </p:cNvPr>
          <p:cNvGrpSpPr/>
          <p:nvPr/>
        </p:nvGrpSpPr>
        <p:grpSpPr>
          <a:xfrm>
            <a:off x="4291600" y="3580507"/>
            <a:ext cx="1248480" cy="262440"/>
            <a:chOff x="4291600" y="3580507"/>
            <a:chExt cx="1248480" cy="262440"/>
          </a:xfrm>
        </p:grpSpPr>
        <mc:AlternateContent xmlns:mc="http://schemas.openxmlformats.org/markup-compatibility/2006">
          <mc:Choice xmlns:p14="http://schemas.microsoft.com/office/powerpoint/2010/main" Requires="p14">
            <p:contentPart p14:bwMode="auto" r:id="rId236">
              <p14:nvContentPartPr>
                <p14:cNvPr id="143" name="Ink 142">
                  <a:extLst>
                    <a:ext uri="{FF2B5EF4-FFF2-40B4-BE49-F238E27FC236}">
                      <a16:creationId xmlns:a16="http://schemas.microsoft.com/office/drawing/2014/main" id="{93ACAD27-A18C-4C98-9671-10B2715B3EC8}"/>
                    </a:ext>
                  </a:extLst>
                </p14:cNvPr>
                <p14:cNvContentPartPr/>
                <p14:nvPr/>
              </p14:nvContentPartPr>
              <p14:xfrm>
                <a:off x="4291600" y="3610747"/>
                <a:ext cx="319320" cy="71640"/>
              </p14:xfrm>
            </p:contentPart>
          </mc:Choice>
          <mc:Fallback>
            <p:pic>
              <p:nvPicPr>
                <p:cNvPr id="143" name="Ink 142">
                  <a:extLst>
                    <a:ext uri="{FF2B5EF4-FFF2-40B4-BE49-F238E27FC236}">
                      <a16:creationId xmlns:a16="http://schemas.microsoft.com/office/drawing/2014/main" id="{93ACAD27-A18C-4C98-9671-10B2715B3EC8}"/>
                    </a:ext>
                  </a:extLst>
                </p:cNvPr>
                <p:cNvPicPr/>
                <p:nvPr/>
              </p:nvPicPr>
              <p:blipFill>
                <a:blip r:embed="rId237"/>
                <a:stretch>
                  <a:fillRect/>
                </a:stretch>
              </p:blipFill>
              <p:spPr>
                <a:xfrm>
                  <a:off x="4282600" y="3601747"/>
                  <a:ext cx="3369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4" name="Ink 143">
                  <a:extLst>
                    <a:ext uri="{FF2B5EF4-FFF2-40B4-BE49-F238E27FC236}">
                      <a16:creationId xmlns:a16="http://schemas.microsoft.com/office/drawing/2014/main" id="{D5DF83D3-AD17-424F-8DD8-AB63BF4E2C33}"/>
                    </a:ext>
                  </a:extLst>
                </p14:cNvPr>
                <p14:cNvContentPartPr/>
                <p14:nvPr/>
              </p14:nvContentPartPr>
              <p14:xfrm>
                <a:off x="4455400" y="3624067"/>
                <a:ext cx="19800" cy="199080"/>
              </p14:xfrm>
            </p:contentPart>
          </mc:Choice>
          <mc:Fallback>
            <p:pic>
              <p:nvPicPr>
                <p:cNvPr id="144" name="Ink 143">
                  <a:extLst>
                    <a:ext uri="{FF2B5EF4-FFF2-40B4-BE49-F238E27FC236}">
                      <a16:creationId xmlns:a16="http://schemas.microsoft.com/office/drawing/2014/main" id="{D5DF83D3-AD17-424F-8DD8-AB63BF4E2C33}"/>
                    </a:ext>
                  </a:extLst>
                </p:cNvPr>
                <p:cNvPicPr/>
                <p:nvPr/>
              </p:nvPicPr>
              <p:blipFill>
                <a:blip r:embed="rId239"/>
                <a:stretch>
                  <a:fillRect/>
                </a:stretch>
              </p:blipFill>
              <p:spPr>
                <a:xfrm>
                  <a:off x="4446760" y="3615427"/>
                  <a:ext cx="374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5" name="Ink 144">
                  <a:extLst>
                    <a:ext uri="{FF2B5EF4-FFF2-40B4-BE49-F238E27FC236}">
                      <a16:creationId xmlns:a16="http://schemas.microsoft.com/office/drawing/2014/main" id="{C656AB2A-E227-44B4-AB4C-90F87AAD39B9}"/>
                    </a:ext>
                  </a:extLst>
                </p14:cNvPr>
                <p14:cNvContentPartPr/>
                <p14:nvPr/>
              </p14:nvContentPartPr>
              <p14:xfrm>
                <a:off x="4521280" y="3629467"/>
                <a:ext cx="531360" cy="213480"/>
              </p14:xfrm>
            </p:contentPart>
          </mc:Choice>
          <mc:Fallback>
            <p:pic>
              <p:nvPicPr>
                <p:cNvPr id="145" name="Ink 144">
                  <a:extLst>
                    <a:ext uri="{FF2B5EF4-FFF2-40B4-BE49-F238E27FC236}">
                      <a16:creationId xmlns:a16="http://schemas.microsoft.com/office/drawing/2014/main" id="{C656AB2A-E227-44B4-AB4C-90F87AAD39B9}"/>
                    </a:ext>
                  </a:extLst>
                </p:cNvPr>
                <p:cNvPicPr/>
                <p:nvPr/>
              </p:nvPicPr>
              <p:blipFill>
                <a:blip r:embed="rId241"/>
                <a:stretch>
                  <a:fillRect/>
                </a:stretch>
              </p:blipFill>
              <p:spPr>
                <a:xfrm>
                  <a:off x="4512280" y="3620827"/>
                  <a:ext cx="5490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6" name="Ink 145">
                  <a:extLst>
                    <a:ext uri="{FF2B5EF4-FFF2-40B4-BE49-F238E27FC236}">
                      <a16:creationId xmlns:a16="http://schemas.microsoft.com/office/drawing/2014/main" id="{02BE86CD-178B-4C9B-B5D7-60B6CFDF0B95}"/>
                    </a:ext>
                  </a:extLst>
                </p14:cNvPr>
                <p14:cNvContentPartPr/>
                <p14:nvPr/>
              </p14:nvContentPartPr>
              <p14:xfrm>
                <a:off x="4966960" y="3709387"/>
                <a:ext cx="440280" cy="92880"/>
              </p14:xfrm>
            </p:contentPart>
          </mc:Choice>
          <mc:Fallback>
            <p:pic>
              <p:nvPicPr>
                <p:cNvPr id="146" name="Ink 145">
                  <a:extLst>
                    <a:ext uri="{FF2B5EF4-FFF2-40B4-BE49-F238E27FC236}">
                      <a16:creationId xmlns:a16="http://schemas.microsoft.com/office/drawing/2014/main" id="{02BE86CD-178B-4C9B-B5D7-60B6CFDF0B95}"/>
                    </a:ext>
                  </a:extLst>
                </p:cNvPr>
                <p:cNvPicPr/>
                <p:nvPr/>
              </p:nvPicPr>
              <p:blipFill>
                <a:blip r:embed="rId243"/>
                <a:stretch>
                  <a:fillRect/>
                </a:stretch>
              </p:blipFill>
              <p:spPr>
                <a:xfrm>
                  <a:off x="4958320" y="3700387"/>
                  <a:ext cx="4579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7" name="Ink 146">
                  <a:extLst>
                    <a:ext uri="{FF2B5EF4-FFF2-40B4-BE49-F238E27FC236}">
                      <a16:creationId xmlns:a16="http://schemas.microsoft.com/office/drawing/2014/main" id="{8E2D7C23-3FD8-471E-8369-9C283D944919}"/>
                    </a:ext>
                  </a:extLst>
                </p14:cNvPr>
                <p14:cNvContentPartPr/>
                <p14:nvPr/>
              </p14:nvContentPartPr>
              <p14:xfrm>
                <a:off x="5380240" y="3580507"/>
                <a:ext cx="61560" cy="44640"/>
              </p14:xfrm>
            </p:contentPart>
          </mc:Choice>
          <mc:Fallback>
            <p:pic>
              <p:nvPicPr>
                <p:cNvPr id="147" name="Ink 146">
                  <a:extLst>
                    <a:ext uri="{FF2B5EF4-FFF2-40B4-BE49-F238E27FC236}">
                      <a16:creationId xmlns:a16="http://schemas.microsoft.com/office/drawing/2014/main" id="{8E2D7C23-3FD8-471E-8369-9C283D944919}"/>
                    </a:ext>
                  </a:extLst>
                </p:cNvPr>
                <p:cNvPicPr/>
                <p:nvPr/>
              </p:nvPicPr>
              <p:blipFill>
                <a:blip r:embed="rId245"/>
                <a:stretch>
                  <a:fillRect/>
                </a:stretch>
              </p:blipFill>
              <p:spPr>
                <a:xfrm>
                  <a:off x="5371240" y="3571867"/>
                  <a:ext cx="792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8" name="Ink 147">
                  <a:extLst>
                    <a:ext uri="{FF2B5EF4-FFF2-40B4-BE49-F238E27FC236}">
                      <a16:creationId xmlns:a16="http://schemas.microsoft.com/office/drawing/2014/main" id="{E7EA66FB-3691-4BB5-9373-F4DFBBCBD4D6}"/>
                    </a:ext>
                  </a:extLst>
                </p14:cNvPr>
                <p14:cNvContentPartPr/>
                <p14:nvPr/>
              </p14:nvContentPartPr>
              <p14:xfrm>
                <a:off x="5474200" y="3684547"/>
                <a:ext cx="65880" cy="113040"/>
              </p14:xfrm>
            </p:contentPart>
          </mc:Choice>
          <mc:Fallback>
            <p:pic>
              <p:nvPicPr>
                <p:cNvPr id="148" name="Ink 147">
                  <a:extLst>
                    <a:ext uri="{FF2B5EF4-FFF2-40B4-BE49-F238E27FC236}">
                      <a16:creationId xmlns:a16="http://schemas.microsoft.com/office/drawing/2014/main" id="{E7EA66FB-3691-4BB5-9373-F4DFBBCBD4D6}"/>
                    </a:ext>
                  </a:extLst>
                </p:cNvPr>
                <p:cNvPicPr/>
                <p:nvPr/>
              </p:nvPicPr>
              <p:blipFill>
                <a:blip r:embed="rId247"/>
                <a:stretch>
                  <a:fillRect/>
                </a:stretch>
              </p:blipFill>
              <p:spPr>
                <a:xfrm>
                  <a:off x="5465200" y="3675907"/>
                  <a:ext cx="83520" cy="130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8">
            <p14:nvContentPartPr>
              <p14:cNvPr id="149" name="Ink 148">
                <a:extLst>
                  <a:ext uri="{FF2B5EF4-FFF2-40B4-BE49-F238E27FC236}">
                    <a16:creationId xmlns:a16="http://schemas.microsoft.com/office/drawing/2014/main" id="{490A17FD-F8BB-4340-BF91-87E808773F21}"/>
                  </a:ext>
                </a:extLst>
              </p14:cNvPr>
              <p14:cNvContentPartPr/>
              <p14:nvPr/>
            </p14:nvContentPartPr>
            <p14:xfrm>
              <a:off x="5851840" y="3576547"/>
              <a:ext cx="660600" cy="234000"/>
            </p14:xfrm>
          </p:contentPart>
        </mc:Choice>
        <mc:Fallback>
          <p:pic>
            <p:nvPicPr>
              <p:cNvPr id="149" name="Ink 148">
                <a:extLst>
                  <a:ext uri="{FF2B5EF4-FFF2-40B4-BE49-F238E27FC236}">
                    <a16:creationId xmlns:a16="http://schemas.microsoft.com/office/drawing/2014/main" id="{490A17FD-F8BB-4340-BF91-87E808773F21}"/>
                  </a:ext>
                </a:extLst>
              </p:cNvPr>
              <p:cNvPicPr/>
              <p:nvPr/>
            </p:nvPicPr>
            <p:blipFill>
              <a:blip r:embed="rId249"/>
              <a:stretch>
                <a:fillRect/>
              </a:stretch>
            </p:blipFill>
            <p:spPr>
              <a:xfrm>
                <a:off x="5843200" y="3567547"/>
                <a:ext cx="678240" cy="251640"/>
              </a:xfrm>
              <a:prstGeom prst="rect">
                <a:avLst/>
              </a:prstGeom>
            </p:spPr>
          </p:pic>
        </mc:Fallback>
      </mc:AlternateContent>
      <p:grpSp>
        <p:nvGrpSpPr>
          <p:cNvPr id="178" name="Group 177">
            <a:extLst>
              <a:ext uri="{FF2B5EF4-FFF2-40B4-BE49-F238E27FC236}">
                <a16:creationId xmlns:a16="http://schemas.microsoft.com/office/drawing/2014/main" id="{13A42DCC-0EA4-4148-8612-3B009CB493E8}"/>
              </a:ext>
            </a:extLst>
          </p:cNvPr>
          <p:cNvGrpSpPr/>
          <p:nvPr/>
        </p:nvGrpSpPr>
        <p:grpSpPr>
          <a:xfrm>
            <a:off x="6860920" y="3601387"/>
            <a:ext cx="1198080" cy="150120"/>
            <a:chOff x="6860920" y="3601387"/>
            <a:chExt cx="1198080" cy="150120"/>
          </a:xfrm>
        </p:grpSpPr>
        <mc:AlternateContent xmlns:mc="http://schemas.openxmlformats.org/markup-compatibility/2006">
          <mc:Choice xmlns:p14="http://schemas.microsoft.com/office/powerpoint/2010/main" Requires="p14">
            <p:contentPart p14:bwMode="auto" r:id="rId250">
              <p14:nvContentPartPr>
                <p14:cNvPr id="152" name="Ink 151">
                  <a:extLst>
                    <a:ext uri="{FF2B5EF4-FFF2-40B4-BE49-F238E27FC236}">
                      <a16:creationId xmlns:a16="http://schemas.microsoft.com/office/drawing/2014/main" id="{64740907-5F66-4305-868C-B8867069CB57}"/>
                    </a:ext>
                  </a:extLst>
                </p14:cNvPr>
                <p14:cNvContentPartPr/>
                <p14:nvPr/>
              </p14:nvContentPartPr>
              <p14:xfrm>
                <a:off x="6860920" y="3617587"/>
                <a:ext cx="228600" cy="133920"/>
              </p14:xfrm>
            </p:contentPart>
          </mc:Choice>
          <mc:Fallback>
            <p:pic>
              <p:nvPicPr>
                <p:cNvPr id="152" name="Ink 151">
                  <a:extLst>
                    <a:ext uri="{FF2B5EF4-FFF2-40B4-BE49-F238E27FC236}">
                      <a16:creationId xmlns:a16="http://schemas.microsoft.com/office/drawing/2014/main" id="{64740907-5F66-4305-868C-B8867069CB57}"/>
                    </a:ext>
                  </a:extLst>
                </p:cNvPr>
                <p:cNvPicPr/>
                <p:nvPr/>
              </p:nvPicPr>
              <p:blipFill>
                <a:blip r:embed="rId251"/>
                <a:stretch>
                  <a:fillRect/>
                </a:stretch>
              </p:blipFill>
              <p:spPr>
                <a:xfrm>
                  <a:off x="6852280" y="3608587"/>
                  <a:ext cx="2462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3" name="Ink 152">
                  <a:extLst>
                    <a:ext uri="{FF2B5EF4-FFF2-40B4-BE49-F238E27FC236}">
                      <a16:creationId xmlns:a16="http://schemas.microsoft.com/office/drawing/2014/main" id="{EDD0F789-4C3F-476B-88DD-BE5E33A6F9C8}"/>
                    </a:ext>
                  </a:extLst>
                </p14:cNvPr>
                <p14:cNvContentPartPr/>
                <p14:nvPr/>
              </p14:nvContentPartPr>
              <p14:xfrm>
                <a:off x="7130200" y="3626947"/>
                <a:ext cx="326160" cy="101160"/>
              </p14:xfrm>
            </p:contentPart>
          </mc:Choice>
          <mc:Fallback>
            <p:pic>
              <p:nvPicPr>
                <p:cNvPr id="153" name="Ink 152">
                  <a:extLst>
                    <a:ext uri="{FF2B5EF4-FFF2-40B4-BE49-F238E27FC236}">
                      <a16:creationId xmlns:a16="http://schemas.microsoft.com/office/drawing/2014/main" id="{EDD0F789-4C3F-476B-88DD-BE5E33A6F9C8}"/>
                    </a:ext>
                  </a:extLst>
                </p:cNvPr>
                <p:cNvPicPr/>
                <p:nvPr/>
              </p:nvPicPr>
              <p:blipFill>
                <a:blip r:embed="rId253"/>
                <a:stretch>
                  <a:fillRect/>
                </a:stretch>
              </p:blipFill>
              <p:spPr>
                <a:xfrm>
                  <a:off x="7121560" y="3618307"/>
                  <a:ext cx="3438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4" name="Ink 153">
                  <a:extLst>
                    <a:ext uri="{FF2B5EF4-FFF2-40B4-BE49-F238E27FC236}">
                      <a16:creationId xmlns:a16="http://schemas.microsoft.com/office/drawing/2014/main" id="{98A6392A-62DE-40E1-8378-6551070D4D0A}"/>
                    </a:ext>
                  </a:extLst>
                </p14:cNvPr>
                <p14:cNvContentPartPr/>
                <p14:nvPr/>
              </p14:nvContentPartPr>
              <p14:xfrm>
                <a:off x="7614040" y="3601387"/>
                <a:ext cx="173520" cy="136080"/>
              </p14:xfrm>
            </p:contentPart>
          </mc:Choice>
          <mc:Fallback>
            <p:pic>
              <p:nvPicPr>
                <p:cNvPr id="154" name="Ink 153">
                  <a:extLst>
                    <a:ext uri="{FF2B5EF4-FFF2-40B4-BE49-F238E27FC236}">
                      <a16:creationId xmlns:a16="http://schemas.microsoft.com/office/drawing/2014/main" id="{98A6392A-62DE-40E1-8378-6551070D4D0A}"/>
                    </a:ext>
                  </a:extLst>
                </p:cNvPr>
                <p:cNvPicPr/>
                <p:nvPr/>
              </p:nvPicPr>
              <p:blipFill>
                <a:blip r:embed="rId255"/>
                <a:stretch>
                  <a:fillRect/>
                </a:stretch>
              </p:blipFill>
              <p:spPr>
                <a:xfrm>
                  <a:off x="7605040" y="3592747"/>
                  <a:ext cx="1911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5" name="Ink 154">
                  <a:extLst>
                    <a:ext uri="{FF2B5EF4-FFF2-40B4-BE49-F238E27FC236}">
                      <a16:creationId xmlns:a16="http://schemas.microsoft.com/office/drawing/2014/main" id="{1B117653-D387-4656-BA83-17994FCD33F8}"/>
                    </a:ext>
                  </a:extLst>
                </p14:cNvPr>
                <p14:cNvContentPartPr/>
                <p14:nvPr/>
              </p14:nvContentPartPr>
              <p14:xfrm>
                <a:off x="7737880" y="3634507"/>
                <a:ext cx="109080" cy="96480"/>
              </p14:xfrm>
            </p:contentPart>
          </mc:Choice>
          <mc:Fallback>
            <p:pic>
              <p:nvPicPr>
                <p:cNvPr id="155" name="Ink 154">
                  <a:extLst>
                    <a:ext uri="{FF2B5EF4-FFF2-40B4-BE49-F238E27FC236}">
                      <a16:creationId xmlns:a16="http://schemas.microsoft.com/office/drawing/2014/main" id="{1B117653-D387-4656-BA83-17994FCD33F8}"/>
                    </a:ext>
                  </a:extLst>
                </p:cNvPr>
                <p:cNvPicPr/>
                <p:nvPr/>
              </p:nvPicPr>
              <p:blipFill>
                <a:blip r:embed="rId257"/>
                <a:stretch>
                  <a:fillRect/>
                </a:stretch>
              </p:blipFill>
              <p:spPr>
                <a:xfrm>
                  <a:off x="7728880" y="3625507"/>
                  <a:ext cx="1267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6" name="Ink 155">
                  <a:extLst>
                    <a:ext uri="{FF2B5EF4-FFF2-40B4-BE49-F238E27FC236}">
                      <a16:creationId xmlns:a16="http://schemas.microsoft.com/office/drawing/2014/main" id="{973465F8-6B7B-49F5-9208-1FC1BC0BD60A}"/>
                    </a:ext>
                  </a:extLst>
                </p14:cNvPr>
                <p14:cNvContentPartPr/>
                <p14:nvPr/>
              </p14:nvContentPartPr>
              <p14:xfrm>
                <a:off x="7858840" y="3648187"/>
                <a:ext cx="200160" cy="74520"/>
              </p14:xfrm>
            </p:contentPart>
          </mc:Choice>
          <mc:Fallback>
            <p:pic>
              <p:nvPicPr>
                <p:cNvPr id="156" name="Ink 155">
                  <a:extLst>
                    <a:ext uri="{FF2B5EF4-FFF2-40B4-BE49-F238E27FC236}">
                      <a16:creationId xmlns:a16="http://schemas.microsoft.com/office/drawing/2014/main" id="{973465F8-6B7B-49F5-9208-1FC1BC0BD60A}"/>
                    </a:ext>
                  </a:extLst>
                </p:cNvPr>
                <p:cNvPicPr/>
                <p:nvPr/>
              </p:nvPicPr>
              <p:blipFill>
                <a:blip r:embed="rId259"/>
                <a:stretch>
                  <a:fillRect/>
                </a:stretch>
              </p:blipFill>
              <p:spPr>
                <a:xfrm>
                  <a:off x="7849840" y="3639187"/>
                  <a:ext cx="217800" cy="92160"/>
                </a:xfrm>
                <a:prstGeom prst="rect">
                  <a:avLst/>
                </a:prstGeom>
              </p:spPr>
            </p:pic>
          </mc:Fallback>
        </mc:AlternateContent>
      </p:grpSp>
      <p:grpSp>
        <p:nvGrpSpPr>
          <p:cNvPr id="177" name="Group 176">
            <a:extLst>
              <a:ext uri="{FF2B5EF4-FFF2-40B4-BE49-F238E27FC236}">
                <a16:creationId xmlns:a16="http://schemas.microsoft.com/office/drawing/2014/main" id="{9378F185-1262-42FA-92FD-059E3DD791F1}"/>
              </a:ext>
            </a:extLst>
          </p:cNvPr>
          <p:cNvGrpSpPr/>
          <p:nvPr/>
        </p:nvGrpSpPr>
        <p:grpSpPr>
          <a:xfrm>
            <a:off x="8337280" y="3507427"/>
            <a:ext cx="987840" cy="370440"/>
            <a:chOff x="8337280" y="3507427"/>
            <a:chExt cx="987840" cy="370440"/>
          </a:xfrm>
        </p:grpSpPr>
        <mc:AlternateContent xmlns:mc="http://schemas.openxmlformats.org/markup-compatibility/2006">
          <mc:Choice xmlns:p14="http://schemas.microsoft.com/office/powerpoint/2010/main" Requires="p14">
            <p:contentPart p14:bwMode="auto" r:id="rId260">
              <p14:nvContentPartPr>
                <p14:cNvPr id="157" name="Ink 156">
                  <a:extLst>
                    <a:ext uri="{FF2B5EF4-FFF2-40B4-BE49-F238E27FC236}">
                      <a16:creationId xmlns:a16="http://schemas.microsoft.com/office/drawing/2014/main" id="{CEEDBF21-BF5A-465A-9474-DA1C2FD3C90F}"/>
                    </a:ext>
                  </a:extLst>
                </p14:cNvPr>
                <p14:cNvContentPartPr/>
                <p14:nvPr/>
              </p14:nvContentPartPr>
              <p14:xfrm>
                <a:off x="8337280" y="3615427"/>
                <a:ext cx="439920" cy="127800"/>
              </p14:xfrm>
            </p:contentPart>
          </mc:Choice>
          <mc:Fallback>
            <p:pic>
              <p:nvPicPr>
                <p:cNvPr id="157" name="Ink 156">
                  <a:extLst>
                    <a:ext uri="{FF2B5EF4-FFF2-40B4-BE49-F238E27FC236}">
                      <a16:creationId xmlns:a16="http://schemas.microsoft.com/office/drawing/2014/main" id="{CEEDBF21-BF5A-465A-9474-DA1C2FD3C90F}"/>
                    </a:ext>
                  </a:extLst>
                </p:cNvPr>
                <p:cNvPicPr/>
                <p:nvPr/>
              </p:nvPicPr>
              <p:blipFill>
                <a:blip r:embed="rId261"/>
                <a:stretch>
                  <a:fillRect/>
                </a:stretch>
              </p:blipFill>
              <p:spPr>
                <a:xfrm>
                  <a:off x="8328640" y="3606787"/>
                  <a:ext cx="45756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8" name="Ink 157">
                  <a:extLst>
                    <a:ext uri="{FF2B5EF4-FFF2-40B4-BE49-F238E27FC236}">
                      <a16:creationId xmlns:a16="http://schemas.microsoft.com/office/drawing/2014/main" id="{29E9C5E8-1453-4260-88CE-58BD629516A2}"/>
                    </a:ext>
                  </a:extLst>
                </p14:cNvPr>
                <p14:cNvContentPartPr/>
                <p14:nvPr/>
              </p14:nvContentPartPr>
              <p14:xfrm>
                <a:off x="8834440" y="3530107"/>
                <a:ext cx="222120" cy="200520"/>
              </p14:xfrm>
            </p:contentPart>
          </mc:Choice>
          <mc:Fallback>
            <p:pic>
              <p:nvPicPr>
                <p:cNvPr id="158" name="Ink 157">
                  <a:extLst>
                    <a:ext uri="{FF2B5EF4-FFF2-40B4-BE49-F238E27FC236}">
                      <a16:creationId xmlns:a16="http://schemas.microsoft.com/office/drawing/2014/main" id="{29E9C5E8-1453-4260-88CE-58BD629516A2}"/>
                    </a:ext>
                  </a:extLst>
                </p:cNvPr>
                <p:cNvPicPr/>
                <p:nvPr/>
              </p:nvPicPr>
              <p:blipFill>
                <a:blip r:embed="rId263"/>
                <a:stretch>
                  <a:fillRect/>
                </a:stretch>
              </p:blipFill>
              <p:spPr>
                <a:xfrm>
                  <a:off x="8825440" y="3521107"/>
                  <a:ext cx="2397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9" name="Ink 158">
                  <a:extLst>
                    <a:ext uri="{FF2B5EF4-FFF2-40B4-BE49-F238E27FC236}">
                      <a16:creationId xmlns:a16="http://schemas.microsoft.com/office/drawing/2014/main" id="{209FFBDA-B5C6-48E1-BF40-916768533E24}"/>
                    </a:ext>
                  </a:extLst>
                </p14:cNvPr>
                <p14:cNvContentPartPr/>
                <p14:nvPr/>
              </p14:nvContentPartPr>
              <p14:xfrm>
                <a:off x="9014440" y="3555667"/>
                <a:ext cx="19800" cy="16560"/>
              </p14:xfrm>
            </p:contentPart>
          </mc:Choice>
          <mc:Fallback>
            <p:pic>
              <p:nvPicPr>
                <p:cNvPr id="159" name="Ink 158">
                  <a:extLst>
                    <a:ext uri="{FF2B5EF4-FFF2-40B4-BE49-F238E27FC236}">
                      <a16:creationId xmlns:a16="http://schemas.microsoft.com/office/drawing/2014/main" id="{209FFBDA-B5C6-48E1-BF40-916768533E24}"/>
                    </a:ext>
                  </a:extLst>
                </p:cNvPr>
                <p:cNvPicPr/>
                <p:nvPr/>
              </p:nvPicPr>
              <p:blipFill>
                <a:blip r:embed="rId265"/>
                <a:stretch>
                  <a:fillRect/>
                </a:stretch>
              </p:blipFill>
              <p:spPr>
                <a:xfrm>
                  <a:off x="9005440" y="3547027"/>
                  <a:ext cx="374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0" name="Ink 159">
                  <a:extLst>
                    <a:ext uri="{FF2B5EF4-FFF2-40B4-BE49-F238E27FC236}">
                      <a16:creationId xmlns:a16="http://schemas.microsoft.com/office/drawing/2014/main" id="{49D6E4C3-9E43-4273-A340-34495218057D}"/>
                    </a:ext>
                  </a:extLst>
                </p14:cNvPr>
                <p14:cNvContentPartPr/>
                <p14:nvPr/>
              </p14:nvContentPartPr>
              <p14:xfrm>
                <a:off x="9063760" y="3507427"/>
                <a:ext cx="125640" cy="370440"/>
              </p14:xfrm>
            </p:contentPart>
          </mc:Choice>
          <mc:Fallback>
            <p:pic>
              <p:nvPicPr>
                <p:cNvPr id="160" name="Ink 159">
                  <a:extLst>
                    <a:ext uri="{FF2B5EF4-FFF2-40B4-BE49-F238E27FC236}">
                      <a16:creationId xmlns:a16="http://schemas.microsoft.com/office/drawing/2014/main" id="{49D6E4C3-9E43-4273-A340-34495218057D}"/>
                    </a:ext>
                  </a:extLst>
                </p:cNvPr>
                <p:cNvPicPr/>
                <p:nvPr/>
              </p:nvPicPr>
              <p:blipFill>
                <a:blip r:embed="rId267"/>
                <a:stretch>
                  <a:fillRect/>
                </a:stretch>
              </p:blipFill>
              <p:spPr>
                <a:xfrm>
                  <a:off x="9054760" y="3498427"/>
                  <a:ext cx="1432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1" name="Ink 160">
                  <a:extLst>
                    <a:ext uri="{FF2B5EF4-FFF2-40B4-BE49-F238E27FC236}">
                      <a16:creationId xmlns:a16="http://schemas.microsoft.com/office/drawing/2014/main" id="{DBBF95ED-D4A0-40E0-B399-8CF3AF8BF86F}"/>
                    </a:ext>
                  </a:extLst>
                </p14:cNvPr>
                <p14:cNvContentPartPr/>
                <p14:nvPr/>
              </p14:nvContentPartPr>
              <p14:xfrm>
                <a:off x="9068080" y="3664387"/>
                <a:ext cx="257040" cy="153360"/>
              </p14:xfrm>
            </p:contentPart>
          </mc:Choice>
          <mc:Fallback>
            <p:pic>
              <p:nvPicPr>
                <p:cNvPr id="161" name="Ink 160">
                  <a:extLst>
                    <a:ext uri="{FF2B5EF4-FFF2-40B4-BE49-F238E27FC236}">
                      <a16:creationId xmlns:a16="http://schemas.microsoft.com/office/drawing/2014/main" id="{DBBF95ED-D4A0-40E0-B399-8CF3AF8BF86F}"/>
                    </a:ext>
                  </a:extLst>
                </p:cNvPr>
                <p:cNvPicPr/>
                <p:nvPr/>
              </p:nvPicPr>
              <p:blipFill>
                <a:blip r:embed="rId269"/>
                <a:stretch>
                  <a:fillRect/>
                </a:stretch>
              </p:blipFill>
              <p:spPr>
                <a:xfrm>
                  <a:off x="9059440" y="3655747"/>
                  <a:ext cx="274680" cy="17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0">
            <p14:nvContentPartPr>
              <p14:cNvPr id="162" name="Ink 161">
                <a:extLst>
                  <a:ext uri="{FF2B5EF4-FFF2-40B4-BE49-F238E27FC236}">
                    <a16:creationId xmlns:a16="http://schemas.microsoft.com/office/drawing/2014/main" id="{9B3ADAD6-DB0B-434D-B0B3-23AD380CDD1F}"/>
                  </a:ext>
                </a:extLst>
              </p14:cNvPr>
              <p14:cNvContentPartPr/>
              <p14:nvPr/>
            </p14:nvContentPartPr>
            <p14:xfrm>
              <a:off x="9621400" y="3484747"/>
              <a:ext cx="1299240" cy="217800"/>
            </p14:xfrm>
          </p:contentPart>
        </mc:Choice>
        <mc:Fallback>
          <p:pic>
            <p:nvPicPr>
              <p:cNvPr id="162" name="Ink 161">
                <a:extLst>
                  <a:ext uri="{FF2B5EF4-FFF2-40B4-BE49-F238E27FC236}">
                    <a16:creationId xmlns:a16="http://schemas.microsoft.com/office/drawing/2014/main" id="{9B3ADAD6-DB0B-434D-B0B3-23AD380CDD1F}"/>
                  </a:ext>
                </a:extLst>
              </p:cNvPr>
              <p:cNvPicPr/>
              <p:nvPr/>
            </p:nvPicPr>
            <p:blipFill>
              <a:blip r:embed="rId271"/>
              <a:stretch>
                <a:fillRect/>
              </a:stretch>
            </p:blipFill>
            <p:spPr>
              <a:xfrm>
                <a:off x="9612760" y="3475747"/>
                <a:ext cx="1316880" cy="235440"/>
              </a:xfrm>
              <a:prstGeom prst="rect">
                <a:avLst/>
              </a:prstGeom>
            </p:spPr>
          </p:pic>
        </mc:Fallback>
      </mc:AlternateContent>
      <p:grpSp>
        <p:nvGrpSpPr>
          <p:cNvPr id="176" name="Group 175">
            <a:extLst>
              <a:ext uri="{FF2B5EF4-FFF2-40B4-BE49-F238E27FC236}">
                <a16:creationId xmlns:a16="http://schemas.microsoft.com/office/drawing/2014/main" id="{C018D4CD-EBE9-4F17-A09E-67B28546338F}"/>
              </a:ext>
            </a:extLst>
          </p:cNvPr>
          <p:cNvGrpSpPr/>
          <p:nvPr/>
        </p:nvGrpSpPr>
        <p:grpSpPr>
          <a:xfrm>
            <a:off x="4558360" y="4142827"/>
            <a:ext cx="1356120" cy="245520"/>
            <a:chOff x="4558360" y="4142827"/>
            <a:chExt cx="1356120" cy="245520"/>
          </a:xfrm>
        </p:grpSpPr>
        <mc:AlternateContent xmlns:mc="http://schemas.openxmlformats.org/markup-compatibility/2006">
          <mc:Choice xmlns:p14="http://schemas.microsoft.com/office/powerpoint/2010/main" Requires="p14">
            <p:contentPart p14:bwMode="auto" r:id="rId272">
              <p14:nvContentPartPr>
                <p14:cNvPr id="163" name="Ink 162">
                  <a:extLst>
                    <a:ext uri="{FF2B5EF4-FFF2-40B4-BE49-F238E27FC236}">
                      <a16:creationId xmlns:a16="http://schemas.microsoft.com/office/drawing/2014/main" id="{A45AE372-837F-4E29-B308-D671C800F5E9}"/>
                    </a:ext>
                  </a:extLst>
                </p14:cNvPr>
                <p14:cNvContentPartPr/>
                <p14:nvPr/>
              </p14:nvContentPartPr>
              <p14:xfrm>
                <a:off x="4558360" y="4241467"/>
                <a:ext cx="480600" cy="146880"/>
              </p14:xfrm>
            </p:contentPart>
          </mc:Choice>
          <mc:Fallback>
            <p:pic>
              <p:nvPicPr>
                <p:cNvPr id="163" name="Ink 162">
                  <a:extLst>
                    <a:ext uri="{FF2B5EF4-FFF2-40B4-BE49-F238E27FC236}">
                      <a16:creationId xmlns:a16="http://schemas.microsoft.com/office/drawing/2014/main" id="{A45AE372-837F-4E29-B308-D671C800F5E9}"/>
                    </a:ext>
                  </a:extLst>
                </p:cNvPr>
                <p:cNvPicPr/>
                <p:nvPr/>
              </p:nvPicPr>
              <p:blipFill>
                <a:blip r:embed="rId273"/>
                <a:stretch>
                  <a:fillRect/>
                </a:stretch>
              </p:blipFill>
              <p:spPr>
                <a:xfrm>
                  <a:off x="4549720" y="4232827"/>
                  <a:ext cx="4982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4" name="Ink 163">
                  <a:extLst>
                    <a:ext uri="{FF2B5EF4-FFF2-40B4-BE49-F238E27FC236}">
                      <a16:creationId xmlns:a16="http://schemas.microsoft.com/office/drawing/2014/main" id="{D9744776-9431-4C59-AADC-C0D00B535E2E}"/>
                    </a:ext>
                  </a:extLst>
                </p14:cNvPr>
                <p14:cNvContentPartPr/>
                <p14:nvPr/>
              </p14:nvContentPartPr>
              <p14:xfrm>
                <a:off x="5014840" y="4169827"/>
                <a:ext cx="37800" cy="189720"/>
              </p14:xfrm>
            </p:contentPart>
          </mc:Choice>
          <mc:Fallback>
            <p:pic>
              <p:nvPicPr>
                <p:cNvPr id="164" name="Ink 163">
                  <a:extLst>
                    <a:ext uri="{FF2B5EF4-FFF2-40B4-BE49-F238E27FC236}">
                      <a16:creationId xmlns:a16="http://schemas.microsoft.com/office/drawing/2014/main" id="{D9744776-9431-4C59-AADC-C0D00B535E2E}"/>
                    </a:ext>
                  </a:extLst>
                </p:cNvPr>
                <p:cNvPicPr/>
                <p:nvPr/>
              </p:nvPicPr>
              <p:blipFill>
                <a:blip r:embed="rId275"/>
                <a:stretch>
                  <a:fillRect/>
                </a:stretch>
              </p:blipFill>
              <p:spPr>
                <a:xfrm>
                  <a:off x="5005840" y="4160827"/>
                  <a:ext cx="55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5" name="Ink 164">
                  <a:extLst>
                    <a:ext uri="{FF2B5EF4-FFF2-40B4-BE49-F238E27FC236}">
                      <a16:creationId xmlns:a16="http://schemas.microsoft.com/office/drawing/2014/main" id="{38B66C90-3B6D-4BF6-8520-C6C7D8D7FFC9}"/>
                    </a:ext>
                  </a:extLst>
                </p14:cNvPr>
                <p14:cNvContentPartPr/>
                <p14:nvPr/>
              </p14:nvContentPartPr>
              <p14:xfrm>
                <a:off x="4974520" y="4142827"/>
                <a:ext cx="939960" cy="201240"/>
              </p14:xfrm>
            </p:contentPart>
          </mc:Choice>
          <mc:Fallback>
            <p:pic>
              <p:nvPicPr>
                <p:cNvPr id="165" name="Ink 164">
                  <a:extLst>
                    <a:ext uri="{FF2B5EF4-FFF2-40B4-BE49-F238E27FC236}">
                      <a16:creationId xmlns:a16="http://schemas.microsoft.com/office/drawing/2014/main" id="{38B66C90-3B6D-4BF6-8520-C6C7D8D7FFC9}"/>
                    </a:ext>
                  </a:extLst>
                </p:cNvPr>
                <p:cNvPicPr/>
                <p:nvPr/>
              </p:nvPicPr>
              <p:blipFill>
                <a:blip r:embed="rId277"/>
                <a:stretch>
                  <a:fillRect/>
                </a:stretch>
              </p:blipFill>
              <p:spPr>
                <a:xfrm>
                  <a:off x="4965520" y="4133827"/>
                  <a:ext cx="957600" cy="218880"/>
                </a:xfrm>
                <a:prstGeom prst="rect">
                  <a:avLst/>
                </a:prstGeom>
              </p:spPr>
            </p:pic>
          </mc:Fallback>
        </mc:AlternateContent>
      </p:grpSp>
      <p:grpSp>
        <p:nvGrpSpPr>
          <p:cNvPr id="175" name="Group 174">
            <a:extLst>
              <a:ext uri="{FF2B5EF4-FFF2-40B4-BE49-F238E27FC236}">
                <a16:creationId xmlns:a16="http://schemas.microsoft.com/office/drawing/2014/main" id="{88D10D03-8D81-43AD-B437-B6C913CA4C9E}"/>
              </a:ext>
            </a:extLst>
          </p:cNvPr>
          <p:cNvGrpSpPr/>
          <p:nvPr/>
        </p:nvGrpSpPr>
        <p:grpSpPr>
          <a:xfrm>
            <a:off x="6225520" y="4100707"/>
            <a:ext cx="2055600" cy="256680"/>
            <a:chOff x="6225520" y="4100707"/>
            <a:chExt cx="2055600" cy="256680"/>
          </a:xfrm>
        </p:grpSpPr>
        <mc:AlternateContent xmlns:mc="http://schemas.openxmlformats.org/markup-compatibility/2006">
          <mc:Choice xmlns:p14="http://schemas.microsoft.com/office/powerpoint/2010/main" Requires="p14">
            <p:contentPart p14:bwMode="auto" r:id="rId278">
              <p14:nvContentPartPr>
                <p14:cNvPr id="166" name="Ink 165">
                  <a:extLst>
                    <a:ext uri="{FF2B5EF4-FFF2-40B4-BE49-F238E27FC236}">
                      <a16:creationId xmlns:a16="http://schemas.microsoft.com/office/drawing/2014/main" id="{5256B20C-4AFA-4E05-A4E4-44E24C1A5ED4}"/>
                    </a:ext>
                  </a:extLst>
                </p14:cNvPr>
                <p14:cNvContentPartPr/>
                <p14:nvPr/>
              </p14:nvContentPartPr>
              <p14:xfrm>
                <a:off x="6225520" y="4225267"/>
                <a:ext cx="315000" cy="122400"/>
              </p14:xfrm>
            </p:contentPart>
          </mc:Choice>
          <mc:Fallback>
            <p:pic>
              <p:nvPicPr>
                <p:cNvPr id="166" name="Ink 165">
                  <a:extLst>
                    <a:ext uri="{FF2B5EF4-FFF2-40B4-BE49-F238E27FC236}">
                      <a16:creationId xmlns:a16="http://schemas.microsoft.com/office/drawing/2014/main" id="{5256B20C-4AFA-4E05-A4E4-44E24C1A5ED4}"/>
                    </a:ext>
                  </a:extLst>
                </p:cNvPr>
                <p:cNvPicPr/>
                <p:nvPr/>
              </p:nvPicPr>
              <p:blipFill>
                <a:blip r:embed="rId279"/>
                <a:stretch>
                  <a:fillRect/>
                </a:stretch>
              </p:blipFill>
              <p:spPr>
                <a:xfrm>
                  <a:off x="6216880" y="4216627"/>
                  <a:ext cx="332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7" name="Ink 166">
                  <a:extLst>
                    <a:ext uri="{FF2B5EF4-FFF2-40B4-BE49-F238E27FC236}">
                      <a16:creationId xmlns:a16="http://schemas.microsoft.com/office/drawing/2014/main" id="{A33A54FB-0051-4E99-9951-8B2CB119C44A}"/>
                    </a:ext>
                  </a:extLst>
                </p14:cNvPr>
                <p14:cNvContentPartPr/>
                <p14:nvPr/>
              </p14:nvContentPartPr>
              <p14:xfrm>
                <a:off x="6566800" y="4190707"/>
                <a:ext cx="410760" cy="166680"/>
              </p14:xfrm>
            </p:contentPart>
          </mc:Choice>
          <mc:Fallback>
            <p:pic>
              <p:nvPicPr>
                <p:cNvPr id="167" name="Ink 166">
                  <a:extLst>
                    <a:ext uri="{FF2B5EF4-FFF2-40B4-BE49-F238E27FC236}">
                      <a16:creationId xmlns:a16="http://schemas.microsoft.com/office/drawing/2014/main" id="{A33A54FB-0051-4E99-9951-8B2CB119C44A}"/>
                    </a:ext>
                  </a:extLst>
                </p:cNvPr>
                <p:cNvPicPr/>
                <p:nvPr/>
              </p:nvPicPr>
              <p:blipFill>
                <a:blip r:embed="rId281"/>
                <a:stretch>
                  <a:fillRect/>
                </a:stretch>
              </p:blipFill>
              <p:spPr>
                <a:xfrm>
                  <a:off x="6558160" y="4181707"/>
                  <a:ext cx="4284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8" name="Ink 167">
                  <a:extLst>
                    <a:ext uri="{FF2B5EF4-FFF2-40B4-BE49-F238E27FC236}">
                      <a16:creationId xmlns:a16="http://schemas.microsoft.com/office/drawing/2014/main" id="{B6E8272A-62EF-494C-8C23-4049710C8791}"/>
                    </a:ext>
                  </a:extLst>
                </p14:cNvPr>
                <p14:cNvContentPartPr/>
                <p14:nvPr/>
              </p14:nvContentPartPr>
              <p14:xfrm>
                <a:off x="6910240" y="4165147"/>
                <a:ext cx="12240" cy="14400"/>
              </p14:xfrm>
            </p:contentPart>
          </mc:Choice>
          <mc:Fallback>
            <p:pic>
              <p:nvPicPr>
                <p:cNvPr id="168" name="Ink 167">
                  <a:extLst>
                    <a:ext uri="{FF2B5EF4-FFF2-40B4-BE49-F238E27FC236}">
                      <a16:creationId xmlns:a16="http://schemas.microsoft.com/office/drawing/2014/main" id="{B6E8272A-62EF-494C-8C23-4049710C8791}"/>
                    </a:ext>
                  </a:extLst>
                </p:cNvPr>
                <p:cNvPicPr/>
                <p:nvPr/>
              </p:nvPicPr>
              <p:blipFill>
                <a:blip r:embed="rId283"/>
                <a:stretch>
                  <a:fillRect/>
                </a:stretch>
              </p:blipFill>
              <p:spPr>
                <a:xfrm>
                  <a:off x="6901240" y="4156147"/>
                  <a:ext cx="298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9" name="Ink 168">
                  <a:extLst>
                    <a:ext uri="{FF2B5EF4-FFF2-40B4-BE49-F238E27FC236}">
                      <a16:creationId xmlns:a16="http://schemas.microsoft.com/office/drawing/2014/main" id="{63394526-2015-41F7-A4B8-7D287178ED94}"/>
                    </a:ext>
                  </a:extLst>
                </p14:cNvPr>
                <p14:cNvContentPartPr/>
                <p14:nvPr/>
              </p14:nvContentPartPr>
              <p14:xfrm>
                <a:off x="7032640" y="4147507"/>
                <a:ext cx="325440" cy="175680"/>
              </p14:xfrm>
            </p:contentPart>
          </mc:Choice>
          <mc:Fallback>
            <p:pic>
              <p:nvPicPr>
                <p:cNvPr id="169" name="Ink 168">
                  <a:extLst>
                    <a:ext uri="{FF2B5EF4-FFF2-40B4-BE49-F238E27FC236}">
                      <a16:creationId xmlns:a16="http://schemas.microsoft.com/office/drawing/2014/main" id="{63394526-2015-41F7-A4B8-7D287178ED94}"/>
                    </a:ext>
                  </a:extLst>
                </p:cNvPr>
                <p:cNvPicPr/>
                <p:nvPr/>
              </p:nvPicPr>
              <p:blipFill>
                <a:blip r:embed="rId285"/>
                <a:stretch>
                  <a:fillRect/>
                </a:stretch>
              </p:blipFill>
              <p:spPr>
                <a:xfrm>
                  <a:off x="7023640" y="4138867"/>
                  <a:ext cx="3430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0" name="Ink 169">
                  <a:extLst>
                    <a:ext uri="{FF2B5EF4-FFF2-40B4-BE49-F238E27FC236}">
                      <a16:creationId xmlns:a16="http://schemas.microsoft.com/office/drawing/2014/main" id="{357B7E4B-23B1-4D77-BB04-BD64FC53E6DF}"/>
                    </a:ext>
                  </a:extLst>
                </p14:cNvPr>
                <p14:cNvContentPartPr/>
                <p14:nvPr/>
              </p14:nvContentPartPr>
              <p14:xfrm>
                <a:off x="7372480" y="4100707"/>
                <a:ext cx="192600" cy="221760"/>
              </p14:xfrm>
            </p:contentPart>
          </mc:Choice>
          <mc:Fallback>
            <p:pic>
              <p:nvPicPr>
                <p:cNvPr id="170" name="Ink 169">
                  <a:extLst>
                    <a:ext uri="{FF2B5EF4-FFF2-40B4-BE49-F238E27FC236}">
                      <a16:creationId xmlns:a16="http://schemas.microsoft.com/office/drawing/2014/main" id="{357B7E4B-23B1-4D77-BB04-BD64FC53E6DF}"/>
                    </a:ext>
                  </a:extLst>
                </p:cNvPr>
                <p:cNvPicPr/>
                <p:nvPr/>
              </p:nvPicPr>
              <p:blipFill>
                <a:blip r:embed="rId287"/>
                <a:stretch>
                  <a:fillRect/>
                </a:stretch>
              </p:blipFill>
              <p:spPr>
                <a:xfrm>
                  <a:off x="7363840" y="4092067"/>
                  <a:ext cx="2102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1" name="Ink 170">
                  <a:extLst>
                    <a:ext uri="{FF2B5EF4-FFF2-40B4-BE49-F238E27FC236}">
                      <a16:creationId xmlns:a16="http://schemas.microsoft.com/office/drawing/2014/main" id="{6D23D2D1-DDFB-4D85-9246-E080BA14B93D}"/>
                    </a:ext>
                  </a:extLst>
                </p14:cNvPr>
                <p14:cNvContentPartPr/>
                <p14:nvPr/>
              </p14:nvContentPartPr>
              <p14:xfrm>
                <a:off x="7487320" y="4222387"/>
                <a:ext cx="325440" cy="81360"/>
              </p14:xfrm>
            </p:contentPart>
          </mc:Choice>
          <mc:Fallback>
            <p:pic>
              <p:nvPicPr>
                <p:cNvPr id="171" name="Ink 170">
                  <a:extLst>
                    <a:ext uri="{FF2B5EF4-FFF2-40B4-BE49-F238E27FC236}">
                      <a16:creationId xmlns:a16="http://schemas.microsoft.com/office/drawing/2014/main" id="{6D23D2D1-DDFB-4D85-9246-E080BA14B93D}"/>
                    </a:ext>
                  </a:extLst>
                </p:cNvPr>
                <p:cNvPicPr/>
                <p:nvPr/>
              </p:nvPicPr>
              <p:blipFill>
                <a:blip r:embed="rId289"/>
                <a:stretch>
                  <a:fillRect/>
                </a:stretch>
              </p:blipFill>
              <p:spPr>
                <a:xfrm>
                  <a:off x="7478680" y="4213747"/>
                  <a:ext cx="3430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2" name="Ink 171">
                  <a:extLst>
                    <a:ext uri="{FF2B5EF4-FFF2-40B4-BE49-F238E27FC236}">
                      <a16:creationId xmlns:a16="http://schemas.microsoft.com/office/drawing/2014/main" id="{DC03CBA9-E950-4923-8C86-BB2D8E4AA3BF}"/>
                    </a:ext>
                  </a:extLst>
                </p14:cNvPr>
                <p14:cNvContentPartPr/>
                <p14:nvPr/>
              </p14:nvContentPartPr>
              <p14:xfrm>
                <a:off x="7836160" y="4197187"/>
                <a:ext cx="182160" cy="132480"/>
              </p14:xfrm>
            </p:contentPart>
          </mc:Choice>
          <mc:Fallback>
            <p:pic>
              <p:nvPicPr>
                <p:cNvPr id="172" name="Ink 171">
                  <a:extLst>
                    <a:ext uri="{FF2B5EF4-FFF2-40B4-BE49-F238E27FC236}">
                      <a16:creationId xmlns:a16="http://schemas.microsoft.com/office/drawing/2014/main" id="{DC03CBA9-E950-4923-8C86-BB2D8E4AA3BF}"/>
                    </a:ext>
                  </a:extLst>
                </p:cNvPr>
                <p:cNvPicPr/>
                <p:nvPr/>
              </p:nvPicPr>
              <p:blipFill>
                <a:blip r:embed="rId291"/>
                <a:stretch>
                  <a:fillRect/>
                </a:stretch>
              </p:blipFill>
              <p:spPr>
                <a:xfrm>
                  <a:off x="7827520" y="4188547"/>
                  <a:ext cx="1998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3" name="Ink 172">
                  <a:extLst>
                    <a:ext uri="{FF2B5EF4-FFF2-40B4-BE49-F238E27FC236}">
                      <a16:creationId xmlns:a16="http://schemas.microsoft.com/office/drawing/2014/main" id="{998D8679-83A0-44DE-BE6C-FA990CF62F29}"/>
                    </a:ext>
                  </a:extLst>
                </p14:cNvPr>
                <p14:cNvContentPartPr/>
                <p14:nvPr/>
              </p14:nvContentPartPr>
              <p14:xfrm>
                <a:off x="8016880" y="4198987"/>
                <a:ext cx="173520" cy="107640"/>
              </p14:xfrm>
            </p:contentPart>
          </mc:Choice>
          <mc:Fallback>
            <p:pic>
              <p:nvPicPr>
                <p:cNvPr id="173" name="Ink 172">
                  <a:extLst>
                    <a:ext uri="{FF2B5EF4-FFF2-40B4-BE49-F238E27FC236}">
                      <a16:creationId xmlns:a16="http://schemas.microsoft.com/office/drawing/2014/main" id="{998D8679-83A0-44DE-BE6C-FA990CF62F29}"/>
                    </a:ext>
                  </a:extLst>
                </p:cNvPr>
                <p:cNvPicPr/>
                <p:nvPr/>
              </p:nvPicPr>
              <p:blipFill>
                <a:blip r:embed="rId293"/>
                <a:stretch>
                  <a:fillRect/>
                </a:stretch>
              </p:blipFill>
              <p:spPr>
                <a:xfrm>
                  <a:off x="8007880" y="4189987"/>
                  <a:ext cx="1911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4" name="Ink 173">
                  <a:extLst>
                    <a:ext uri="{FF2B5EF4-FFF2-40B4-BE49-F238E27FC236}">
                      <a16:creationId xmlns:a16="http://schemas.microsoft.com/office/drawing/2014/main" id="{D4F045E9-F715-4702-A03F-A10F63AD9261}"/>
                    </a:ext>
                  </a:extLst>
                </p14:cNvPr>
                <p14:cNvContentPartPr/>
                <p14:nvPr/>
              </p14:nvContentPartPr>
              <p14:xfrm>
                <a:off x="8280760" y="4260187"/>
                <a:ext cx="360" cy="360"/>
              </p14:xfrm>
            </p:contentPart>
          </mc:Choice>
          <mc:Fallback>
            <p:pic>
              <p:nvPicPr>
                <p:cNvPr id="174" name="Ink 173">
                  <a:extLst>
                    <a:ext uri="{FF2B5EF4-FFF2-40B4-BE49-F238E27FC236}">
                      <a16:creationId xmlns:a16="http://schemas.microsoft.com/office/drawing/2014/main" id="{D4F045E9-F715-4702-A03F-A10F63AD9261}"/>
                    </a:ext>
                  </a:extLst>
                </p:cNvPr>
                <p:cNvPicPr/>
                <p:nvPr/>
              </p:nvPicPr>
              <p:blipFill>
                <a:blip r:embed="rId295"/>
                <a:stretch>
                  <a:fillRect/>
                </a:stretch>
              </p:blipFill>
              <p:spPr>
                <a:xfrm>
                  <a:off x="8271760" y="4251547"/>
                  <a:ext cx="18000" cy="18000"/>
                </a:xfrm>
                <a:prstGeom prst="rect">
                  <a:avLst/>
                </a:prstGeom>
              </p:spPr>
            </p:pic>
          </mc:Fallback>
        </mc:AlternateContent>
      </p:grpSp>
      <p:grpSp>
        <p:nvGrpSpPr>
          <p:cNvPr id="200" name="Group 199">
            <a:extLst>
              <a:ext uri="{FF2B5EF4-FFF2-40B4-BE49-F238E27FC236}">
                <a16:creationId xmlns:a16="http://schemas.microsoft.com/office/drawing/2014/main" id="{1AFECE66-96EA-4DA4-9204-2D8D9ECD05AC}"/>
              </a:ext>
            </a:extLst>
          </p:cNvPr>
          <p:cNvGrpSpPr/>
          <p:nvPr/>
        </p:nvGrpSpPr>
        <p:grpSpPr>
          <a:xfrm>
            <a:off x="8496760" y="4044187"/>
            <a:ext cx="334800" cy="242640"/>
            <a:chOff x="8496760" y="4044187"/>
            <a:chExt cx="334800" cy="242640"/>
          </a:xfrm>
        </p:grpSpPr>
        <mc:AlternateContent xmlns:mc="http://schemas.openxmlformats.org/markup-compatibility/2006">
          <mc:Choice xmlns:p14="http://schemas.microsoft.com/office/powerpoint/2010/main" Requires="p14">
            <p:contentPart p14:bwMode="auto" r:id="rId296">
              <p14:nvContentPartPr>
                <p14:cNvPr id="179" name="Ink 178">
                  <a:extLst>
                    <a:ext uri="{FF2B5EF4-FFF2-40B4-BE49-F238E27FC236}">
                      <a16:creationId xmlns:a16="http://schemas.microsoft.com/office/drawing/2014/main" id="{AAB8F3BA-0E35-4450-9697-C4922A6B1A1C}"/>
                    </a:ext>
                  </a:extLst>
                </p14:cNvPr>
                <p14:cNvContentPartPr/>
                <p14:nvPr/>
              </p14:nvContentPartPr>
              <p14:xfrm>
                <a:off x="8593240" y="4044187"/>
                <a:ext cx="56520" cy="239400"/>
              </p14:xfrm>
            </p:contentPart>
          </mc:Choice>
          <mc:Fallback>
            <p:pic>
              <p:nvPicPr>
                <p:cNvPr id="179" name="Ink 178">
                  <a:extLst>
                    <a:ext uri="{FF2B5EF4-FFF2-40B4-BE49-F238E27FC236}">
                      <a16:creationId xmlns:a16="http://schemas.microsoft.com/office/drawing/2014/main" id="{AAB8F3BA-0E35-4450-9697-C4922A6B1A1C}"/>
                    </a:ext>
                  </a:extLst>
                </p:cNvPr>
                <p:cNvPicPr/>
                <p:nvPr/>
              </p:nvPicPr>
              <p:blipFill>
                <a:blip r:embed="rId297"/>
                <a:stretch>
                  <a:fillRect/>
                </a:stretch>
              </p:blipFill>
              <p:spPr>
                <a:xfrm>
                  <a:off x="8584240" y="4035547"/>
                  <a:ext cx="741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0" name="Ink 179">
                  <a:extLst>
                    <a:ext uri="{FF2B5EF4-FFF2-40B4-BE49-F238E27FC236}">
                      <a16:creationId xmlns:a16="http://schemas.microsoft.com/office/drawing/2014/main" id="{44BA1AEF-4389-4089-BA91-B2DD734F8B20}"/>
                    </a:ext>
                  </a:extLst>
                </p14:cNvPr>
                <p14:cNvContentPartPr/>
                <p14:nvPr/>
              </p14:nvContentPartPr>
              <p14:xfrm>
                <a:off x="8496760" y="4182427"/>
                <a:ext cx="334800" cy="104400"/>
              </p14:xfrm>
            </p:contentPart>
          </mc:Choice>
          <mc:Fallback>
            <p:pic>
              <p:nvPicPr>
                <p:cNvPr id="180" name="Ink 179">
                  <a:extLst>
                    <a:ext uri="{FF2B5EF4-FFF2-40B4-BE49-F238E27FC236}">
                      <a16:creationId xmlns:a16="http://schemas.microsoft.com/office/drawing/2014/main" id="{44BA1AEF-4389-4089-BA91-B2DD734F8B20}"/>
                    </a:ext>
                  </a:extLst>
                </p:cNvPr>
                <p:cNvPicPr/>
                <p:nvPr/>
              </p:nvPicPr>
              <p:blipFill>
                <a:blip r:embed="rId299"/>
                <a:stretch>
                  <a:fillRect/>
                </a:stretch>
              </p:blipFill>
              <p:spPr>
                <a:xfrm>
                  <a:off x="8488120" y="4173427"/>
                  <a:ext cx="352440" cy="122040"/>
                </a:xfrm>
                <a:prstGeom prst="rect">
                  <a:avLst/>
                </a:prstGeom>
              </p:spPr>
            </p:pic>
          </mc:Fallback>
        </mc:AlternateContent>
      </p:grpSp>
      <p:grpSp>
        <p:nvGrpSpPr>
          <p:cNvPr id="199" name="Group 198">
            <a:extLst>
              <a:ext uri="{FF2B5EF4-FFF2-40B4-BE49-F238E27FC236}">
                <a16:creationId xmlns:a16="http://schemas.microsoft.com/office/drawing/2014/main" id="{AEA60280-31DD-4753-B3E0-D11FBA357100}"/>
              </a:ext>
            </a:extLst>
          </p:cNvPr>
          <p:cNvGrpSpPr/>
          <p:nvPr/>
        </p:nvGrpSpPr>
        <p:grpSpPr>
          <a:xfrm>
            <a:off x="9127840" y="4069747"/>
            <a:ext cx="558000" cy="229320"/>
            <a:chOff x="9127840" y="4069747"/>
            <a:chExt cx="558000" cy="229320"/>
          </a:xfrm>
        </p:grpSpPr>
        <mc:AlternateContent xmlns:mc="http://schemas.openxmlformats.org/markup-compatibility/2006">
          <mc:Choice xmlns:p14="http://schemas.microsoft.com/office/powerpoint/2010/main" Requires="p14">
            <p:contentPart p14:bwMode="auto" r:id="rId300">
              <p14:nvContentPartPr>
                <p14:cNvPr id="181" name="Ink 180">
                  <a:extLst>
                    <a:ext uri="{FF2B5EF4-FFF2-40B4-BE49-F238E27FC236}">
                      <a16:creationId xmlns:a16="http://schemas.microsoft.com/office/drawing/2014/main" id="{95435374-8B78-45DC-86CF-87A296381824}"/>
                    </a:ext>
                  </a:extLst>
                </p14:cNvPr>
                <p14:cNvContentPartPr/>
                <p14:nvPr/>
              </p14:nvContentPartPr>
              <p14:xfrm>
                <a:off x="9127840" y="4198987"/>
                <a:ext cx="149400" cy="100080"/>
              </p14:xfrm>
            </p:contentPart>
          </mc:Choice>
          <mc:Fallback>
            <p:pic>
              <p:nvPicPr>
                <p:cNvPr id="181" name="Ink 180">
                  <a:extLst>
                    <a:ext uri="{FF2B5EF4-FFF2-40B4-BE49-F238E27FC236}">
                      <a16:creationId xmlns:a16="http://schemas.microsoft.com/office/drawing/2014/main" id="{95435374-8B78-45DC-86CF-87A296381824}"/>
                    </a:ext>
                  </a:extLst>
                </p:cNvPr>
                <p:cNvPicPr/>
                <p:nvPr/>
              </p:nvPicPr>
              <p:blipFill>
                <a:blip r:embed="rId301"/>
                <a:stretch>
                  <a:fillRect/>
                </a:stretch>
              </p:blipFill>
              <p:spPr>
                <a:xfrm>
                  <a:off x="9119200" y="4190347"/>
                  <a:ext cx="1670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2" name="Ink 181">
                  <a:extLst>
                    <a:ext uri="{FF2B5EF4-FFF2-40B4-BE49-F238E27FC236}">
                      <a16:creationId xmlns:a16="http://schemas.microsoft.com/office/drawing/2014/main" id="{FD66D496-569A-4281-8C6A-8D93409A60A1}"/>
                    </a:ext>
                  </a:extLst>
                </p14:cNvPr>
                <p14:cNvContentPartPr/>
                <p14:nvPr/>
              </p14:nvContentPartPr>
              <p14:xfrm>
                <a:off x="9279400" y="4069747"/>
                <a:ext cx="154440" cy="211680"/>
              </p14:xfrm>
            </p:contentPart>
          </mc:Choice>
          <mc:Fallback>
            <p:pic>
              <p:nvPicPr>
                <p:cNvPr id="182" name="Ink 181">
                  <a:extLst>
                    <a:ext uri="{FF2B5EF4-FFF2-40B4-BE49-F238E27FC236}">
                      <a16:creationId xmlns:a16="http://schemas.microsoft.com/office/drawing/2014/main" id="{FD66D496-569A-4281-8C6A-8D93409A60A1}"/>
                    </a:ext>
                  </a:extLst>
                </p:cNvPr>
                <p:cNvPicPr/>
                <p:nvPr/>
              </p:nvPicPr>
              <p:blipFill>
                <a:blip r:embed="rId303"/>
                <a:stretch>
                  <a:fillRect/>
                </a:stretch>
              </p:blipFill>
              <p:spPr>
                <a:xfrm>
                  <a:off x="9270400" y="4060747"/>
                  <a:ext cx="1720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3" name="Ink 182">
                  <a:extLst>
                    <a:ext uri="{FF2B5EF4-FFF2-40B4-BE49-F238E27FC236}">
                      <a16:creationId xmlns:a16="http://schemas.microsoft.com/office/drawing/2014/main" id="{C7F21275-A34D-4C20-A47F-5B0F95636763}"/>
                    </a:ext>
                  </a:extLst>
                </p14:cNvPr>
                <p14:cNvContentPartPr/>
                <p14:nvPr/>
              </p14:nvContentPartPr>
              <p14:xfrm>
                <a:off x="9531040" y="4107907"/>
                <a:ext cx="154800" cy="169560"/>
              </p14:xfrm>
            </p:contentPart>
          </mc:Choice>
          <mc:Fallback>
            <p:pic>
              <p:nvPicPr>
                <p:cNvPr id="183" name="Ink 182">
                  <a:extLst>
                    <a:ext uri="{FF2B5EF4-FFF2-40B4-BE49-F238E27FC236}">
                      <a16:creationId xmlns:a16="http://schemas.microsoft.com/office/drawing/2014/main" id="{C7F21275-A34D-4C20-A47F-5B0F95636763}"/>
                    </a:ext>
                  </a:extLst>
                </p:cNvPr>
                <p:cNvPicPr/>
                <p:nvPr/>
              </p:nvPicPr>
              <p:blipFill>
                <a:blip r:embed="rId305"/>
                <a:stretch>
                  <a:fillRect/>
                </a:stretch>
              </p:blipFill>
              <p:spPr>
                <a:xfrm>
                  <a:off x="9522400" y="4099267"/>
                  <a:ext cx="172440" cy="187200"/>
                </a:xfrm>
                <a:prstGeom prst="rect">
                  <a:avLst/>
                </a:prstGeom>
              </p:spPr>
            </p:pic>
          </mc:Fallback>
        </mc:AlternateContent>
      </p:grpSp>
      <p:grpSp>
        <p:nvGrpSpPr>
          <p:cNvPr id="198" name="Group 197">
            <a:extLst>
              <a:ext uri="{FF2B5EF4-FFF2-40B4-BE49-F238E27FC236}">
                <a16:creationId xmlns:a16="http://schemas.microsoft.com/office/drawing/2014/main" id="{4B0B6A93-48F6-4300-8CF7-E3DFCA399357}"/>
              </a:ext>
            </a:extLst>
          </p:cNvPr>
          <p:cNvGrpSpPr/>
          <p:nvPr/>
        </p:nvGrpSpPr>
        <p:grpSpPr>
          <a:xfrm>
            <a:off x="9988240" y="4033747"/>
            <a:ext cx="1216080" cy="341640"/>
            <a:chOff x="9988240" y="4033747"/>
            <a:chExt cx="1216080" cy="341640"/>
          </a:xfrm>
        </p:grpSpPr>
        <mc:AlternateContent xmlns:mc="http://schemas.openxmlformats.org/markup-compatibility/2006">
          <mc:Choice xmlns:p14="http://schemas.microsoft.com/office/powerpoint/2010/main" Requires="p14">
            <p:contentPart p14:bwMode="auto" r:id="rId306">
              <p14:nvContentPartPr>
                <p14:cNvPr id="184" name="Ink 183">
                  <a:extLst>
                    <a:ext uri="{FF2B5EF4-FFF2-40B4-BE49-F238E27FC236}">
                      <a16:creationId xmlns:a16="http://schemas.microsoft.com/office/drawing/2014/main" id="{CE7B696F-AC53-43E6-B2C2-46234B719673}"/>
                    </a:ext>
                  </a:extLst>
                </p14:cNvPr>
                <p14:cNvContentPartPr/>
                <p14:nvPr/>
              </p14:nvContentPartPr>
              <p14:xfrm>
                <a:off x="9988240" y="4033747"/>
                <a:ext cx="149400" cy="240480"/>
              </p14:xfrm>
            </p:contentPart>
          </mc:Choice>
          <mc:Fallback>
            <p:pic>
              <p:nvPicPr>
                <p:cNvPr id="184" name="Ink 183">
                  <a:extLst>
                    <a:ext uri="{FF2B5EF4-FFF2-40B4-BE49-F238E27FC236}">
                      <a16:creationId xmlns:a16="http://schemas.microsoft.com/office/drawing/2014/main" id="{CE7B696F-AC53-43E6-B2C2-46234B719673}"/>
                    </a:ext>
                  </a:extLst>
                </p:cNvPr>
                <p:cNvPicPr/>
                <p:nvPr/>
              </p:nvPicPr>
              <p:blipFill>
                <a:blip r:embed="rId307"/>
                <a:stretch>
                  <a:fillRect/>
                </a:stretch>
              </p:blipFill>
              <p:spPr>
                <a:xfrm>
                  <a:off x="9979240" y="4025107"/>
                  <a:ext cx="1670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5" name="Ink 184">
                  <a:extLst>
                    <a:ext uri="{FF2B5EF4-FFF2-40B4-BE49-F238E27FC236}">
                      <a16:creationId xmlns:a16="http://schemas.microsoft.com/office/drawing/2014/main" id="{F6389085-DD7C-465A-90D7-17D7886DAE37}"/>
                    </a:ext>
                  </a:extLst>
                </p14:cNvPr>
                <p14:cNvContentPartPr/>
                <p14:nvPr/>
              </p14:nvContentPartPr>
              <p14:xfrm>
                <a:off x="10140520" y="4069027"/>
                <a:ext cx="461520" cy="306360"/>
              </p14:xfrm>
            </p:contentPart>
          </mc:Choice>
          <mc:Fallback>
            <p:pic>
              <p:nvPicPr>
                <p:cNvPr id="185" name="Ink 184">
                  <a:extLst>
                    <a:ext uri="{FF2B5EF4-FFF2-40B4-BE49-F238E27FC236}">
                      <a16:creationId xmlns:a16="http://schemas.microsoft.com/office/drawing/2014/main" id="{F6389085-DD7C-465A-90D7-17D7886DAE37}"/>
                    </a:ext>
                  </a:extLst>
                </p:cNvPr>
                <p:cNvPicPr/>
                <p:nvPr/>
              </p:nvPicPr>
              <p:blipFill>
                <a:blip r:embed="rId309"/>
                <a:stretch>
                  <a:fillRect/>
                </a:stretch>
              </p:blipFill>
              <p:spPr>
                <a:xfrm>
                  <a:off x="10131520" y="4060027"/>
                  <a:ext cx="4791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6" name="Ink 185">
                  <a:extLst>
                    <a:ext uri="{FF2B5EF4-FFF2-40B4-BE49-F238E27FC236}">
                      <a16:creationId xmlns:a16="http://schemas.microsoft.com/office/drawing/2014/main" id="{7094D3BB-44B2-4577-8F41-99A587748FA1}"/>
                    </a:ext>
                  </a:extLst>
                </p14:cNvPr>
                <p14:cNvContentPartPr/>
                <p14:nvPr/>
              </p14:nvContentPartPr>
              <p14:xfrm>
                <a:off x="10652800" y="4041667"/>
                <a:ext cx="432000" cy="224280"/>
              </p14:xfrm>
            </p:contentPart>
          </mc:Choice>
          <mc:Fallback>
            <p:pic>
              <p:nvPicPr>
                <p:cNvPr id="186" name="Ink 185">
                  <a:extLst>
                    <a:ext uri="{FF2B5EF4-FFF2-40B4-BE49-F238E27FC236}">
                      <a16:creationId xmlns:a16="http://schemas.microsoft.com/office/drawing/2014/main" id="{7094D3BB-44B2-4577-8F41-99A587748FA1}"/>
                    </a:ext>
                  </a:extLst>
                </p:cNvPr>
                <p:cNvPicPr/>
                <p:nvPr/>
              </p:nvPicPr>
              <p:blipFill>
                <a:blip r:embed="rId311"/>
                <a:stretch>
                  <a:fillRect/>
                </a:stretch>
              </p:blipFill>
              <p:spPr>
                <a:xfrm>
                  <a:off x="10644160" y="4033027"/>
                  <a:ext cx="449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7" name="Ink 186">
                  <a:extLst>
                    <a:ext uri="{FF2B5EF4-FFF2-40B4-BE49-F238E27FC236}">
                      <a16:creationId xmlns:a16="http://schemas.microsoft.com/office/drawing/2014/main" id="{9B6E41FC-377B-40F7-ADB6-A959583E0EED}"/>
                    </a:ext>
                  </a:extLst>
                </p14:cNvPr>
                <p14:cNvContentPartPr/>
                <p14:nvPr/>
              </p14:nvContentPartPr>
              <p14:xfrm>
                <a:off x="11020360" y="4114747"/>
                <a:ext cx="183960" cy="7920"/>
              </p14:xfrm>
            </p:contentPart>
          </mc:Choice>
          <mc:Fallback>
            <p:pic>
              <p:nvPicPr>
                <p:cNvPr id="187" name="Ink 186">
                  <a:extLst>
                    <a:ext uri="{FF2B5EF4-FFF2-40B4-BE49-F238E27FC236}">
                      <a16:creationId xmlns:a16="http://schemas.microsoft.com/office/drawing/2014/main" id="{9B6E41FC-377B-40F7-ADB6-A959583E0EED}"/>
                    </a:ext>
                  </a:extLst>
                </p:cNvPr>
                <p:cNvPicPr/>
                <p:nvPr/>
              </p:nvPicPr>
              <p:blipFill>
                <a:blip r:embed="rId313"/>
                <a:stretch>
                  <a:fillRect/>
                </a:stretch>
              </p:blipFill>
              <p:spPr>
                <a:xfrm>
                  <a:off x="11011360" y="4105747"/>
                  <a:ext cx="201600" cy="25560"/>
                </a:xfrm>
                <a:prstGeom prst="rect">
                  <a:avLst/>
                </a:prstGeom>
              </p:spPr>
            </p:pic>
          </mc:Fallback>
        </mc:AlternateContent>
      </p:grpSp>
      <p:grpSp>
        <p:nvGrpSpPr>
          <p:cNvPr id="197" name="Group 196">
            <a:extLst>
              <a:ext uri="{FF2B5EF4-FFF2-40B4-BE49-F238E27FC236}">
                <a16:creationId xmlns:a16="http://schemas.microsoft.com/office/drawing/2014/main" id="{704ABC8E-A3F4-4FA5-97E3-11E5D40D0458}"/>
              </a:ext>
            </a:extLst>
          </p:cNvPr>
          <p:cNvGrpSpPr/>
          <p:nvPr/>
        </p:nvGrpSpPr>
        <p:grpSpPr>
          <a:xfrm>
            <a:off x="3889840" y="4755547"/>
            <a:ext cx="850680" cy="345600"/>
            <a:chOff x="3889840" y="4755547"/>
            <a:chExt cx="850680" cy="345600"/>
          </a:xfrm>
        </p:grpSpPr>
        <mc:AlternateContent xmlns:mc="http://schemas.openxmlformats.org/markup-compatibility/2006">
          <mc:Choice xmlns:p14="http://schemas.microsoft.com/office/powerpoint/2010/main" Requires="p14">
            <p:contentPart p14:bwMode="auto" r:id="rId314">
              <p14:nvContentPartPr>
                <p14:cNvPr id="188" name="Ink 187">
                  <a:extLst>
                    <a:ext uri="{FF2B5EF4-FFF2-40B4-BE49-F238E27FC236}">
                      <a16:creationId xmlns:a16="http://schemas.microsoft.com/office/drawing/2014/main" id="{0D297451-3DE6-4C3D-995B-F20679B44226}"/>
                    </a:ext>
                  </a:extLst>
                </p14:cNvPr>
                <p14:cNvContentPartPr/>
                <p14:nvPr/>
              </p14:nvContentPartPr>
              <p14:xfrm>
                <a:off x="3889840" y="4755547"/>
                <a:ext cx="385200" cy="345600"/>
              </p14:xfrm>
            </p:contentPart>
          </mc:Choice>
          <mc:Fallback>
            <p:pic>
              <p:nvPicPr>
                <p:cNvPr id="188" name="Ink 187">
                  <a:extLst>
                    <a:ext uri="{FF2B5EF4-FFF2-40B4-BE49-F238E27FC236}">
                      <a16:creationId xmlns:a16="http://schemas.microsoft.com/office/drawing/2014/main" id="{0D297451-3DE6-4C3D-995B-F20679B44226}"/>
                    </a:ext>
                  </a:extLst>
                </p:cNvPr>
                <p:cNvPicPr/>
                <p:nvPr/>
              </p:nvPicPr>
              <p:blipFill>
                <a:blip r:embed="rId315"/>
                <a:stretch>
                  <a:fillRect/>
                </a:stretch>
              </p:blipFill>
              <p:spPr>
                <a:xfrm>
                  <a:off x="3881200" y="4746907"/>
                  <a:ext cx="4028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9" name="Ink 188">
                  <a:extLst>
                    <a:ext uri="{FF2B5EF4-FFF2-40B4-BE49-F238E27FC236}">
                      <a16:creationId xmlns:a16="http://schemas.microsoft.com/office/drawing/2014/main" id="{C1CADF73-269A-4536-8C94-2D53798A0BE7}"/>
                    </a:ext>
                  </a:extLst>
                </p14:cNvPr>
                <p14:cNvContentPartPr/>
                <p14:nvPr/>
              </p14:nvContentPartPr>
              <p14:xfrm>
                <a:off x="4374400" y="4871467"/>
                <a:ext cx="366120" cy="121320"/>
              </p14:xfrm>
            </p:contentPart>
          </mc:Choice>
          <mc:Fallback>
            <p:pic>
              <p:nvPicPr>
                <p:cNvPr id="189" name="Ink 188">
                  <a:extLst>
                    <a:ext uri="{FF2B5EF4-FFF2-40B4-BE49-F238E27FC236}">
                      <a16:creationId xmlns:a16="http://schemas.microsoft.com/office/drawing/2014/main" id="{C1CADF73-269A-4536-8C94-2D53798A0BE7}"/>
                    </a:ext>
                  </a:extLst>
                </p:cNvPr>
                <p:cNvPicPr/>
                <p:nvPr/>
              </p:nvPicPr>
              <p:blipFill>
                <a:blip r:embed="rId317"/>
                <a:stretch>
                  <a:fillRect/>
                </a:stretch>
              </p:blipFill>
              <p:spPr>
                <a:xfrm>
                  <a:off x="4365760" y="4862467"/>
                  <a:ext cx="383760" cy="138960"/>
                </a:xfrm>
                <a:prstGeom prst="rect">
                  <a:avLst/>
                </a:prstGeom>
              </p:spPr>
            </p:pic>
          </mc:Fallback>
        </mc:AlternateContent>
      </p:grpSp>
      <p:grpSp>
        <p:nvGrpSpPr>
          <p:cNvPr id="207" name="Group 206">
            <a:extLst>
              <a:ext uri="{FF2B5EF4-FFF2-40B4-BE49-F238E27FC236}">
                <a16:creationId xmlns:a16="http://schemas.microsoft.com/office/drawing/2014/main" id="{E2854AB2-C583-4650-AF7E-1448A13800C8}"/>
              </a:ext>
            </a:extLst>
          </p:cNvPr>
          <p:cNvGrpSpPr/>
          <p:nvPr/>
        </p:nvGrpSpPr>
        <p:grpSpPr>
          <a:xfrm>
            <a:off x="5114560" y="4741507"/>
            <a:ext cx="2301840" cy="235800"/>
            <a:chOff x="5114560" y="4741507"/>
            <a:chExt cx="2301840" cy="235800"/>
          </a:xfrm>
        </p:grpSpPr>
        <mc:AlternateContent xmlns:mc="http://schemas.openxmlformats.org/markup-compatibility/2006">
          <mc:Choice xmlns:p14="http://schemas.microsoft.com/office/powerpoint/2010/main" Requires="p14">
            <p:contentPart p14:bwMode="auto" r:id="rId318">
              <p14:nvContentPartPr>
                <p14:cNvPr id="190" name="Ink 189">
                  <a:extLst>
                    <a:ext uri="{FF2B5EF4-FFF2-40B4-BE49-F238E27FC236}">
                      <a16:creationId xmlns:a16="http://schemas.microsoft.com/office/drawing/2014/main" id="{02577042-A740-46BB-A2FE-4998AF953106}"/>
                    </a:ext>
                  </a:extLst>
                </p14:cNvPr>
                <p14:cNvContentPartPr/>
                <p14:nvPr/>
              </p14:nvContentPartPr>
              <p14:xfrm>
                <a:off x="5147320" y="4850947"/>
                <a:ext cx="9360" cy="126360"/>
              </p14:xfrm>
            </p:contentPart>
          </mc:Choice>
          <mc:Fallback>
            <p:pic>
              <p:nvPicPr>
                <p:cNvPr id="190" name="Ink 189">
                  <a:extLst>
                    <a:ext uri="{FF2B5EF4-FFF2-40B4-BE49-F238E27FC236}">
                      <a16:creationId xmlns:a16="http://schemas.microsoft.com/office/drawing/2014/main" id="{02577042-A740-46BB-A2FE-4998AF953106}"/>
                    </a:ext>
                  </a:extLst>
                </p:cNvPr>
                <p:cNvPicPr/>
                <p:nvPr/>
              </p:nvPicPr>
              <p:blipFill>
                <a:blip r:embed="rId319"/>
                <a:stretch>
                  <a:fillRect/>
                </a:stretch>
              </p:blipFill>
              <p:spPr>
                <a:xfrm>
                  <a:off x="5138680" y="4841947"/>
                  <a:ext cx="27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1" name="Ink 190">
                  <a:extLst>
                    <a:ext uri="{FF2B5EF4-FFF2-40B4-BE49-F238E27FC236}">
                      <a16:creationId xmlns:a16="http://schemas.microsoft.com/office/drawing/2014/main" id="{CC032AE6-631E-48BC-8D37-92712EE3BFB6}"/>
                    </a:ext>
                  </a:extLst>
                </p14:cNvPr>
                <p14:cNvContentPartPr/>
                <p14:nvPr/>
              </p14:nvContentPartPr>
              <p14:xfrm>
                <a:off x="5114560" y="4741507"/>
                <a:ext cx="1800" cy="26640"/>
              </p14:xfrm>
            </p:contentPart>
          </mc:Choice>
          <mc:Fallback>
            <p:pic>
              <p:nvPicPr>
                <p:cNvPr id="191" name="Ink 190">
                  <a:extLst>
                    <a:ext uri="{FF2B5EF4-FFF2-40B4-BE49-F238E27FC236}">
                      <a16:creationId xmlns:a16="http://schemas.microsoft.com/office/drawing/2014/main" id="{CC032AE6-631E-48BC-8D37-92712EE3BFB6}"/>
                    </a:ext>
                  </a:extLst>
                </p:cNvPr>
                <p:cNvPicPr/>
                <p:nvPr/>
              </p:nvPicPr>
              <p:blipFill>
                <a:blip r:embed="rId321"/>
                <a:stretch>
                  <a:fillRect/>
                </a:stretch>
              </p:blipFill>
              <p:spPr>
                <a:xfrm>
                  <a:off x="5105920" y="4732507"/>
                  <a:ext cx="194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2" name="Ink 191">
                  <a:extLst>
                    <a:ext uri="{FF2B5EF4-FFF2-40B4-BE49-F238E27FC236}">
                      <a16:creationId xmlns:a16="http://schemas.microsoft.com/office/drawing/2014/main" id="{3F216810-2353-4C3E-8E1F-6869CDDF31FD}"/>
                    </a:ext>
                  </a:extLst>
                </p14:cNvPr>
                <p14:cNvContentPartPr/>
                <p14:nvPr/>
              </p14:nvContentPartPr>
              <p14:xfrm>
                <a:off x="5251720" y="4843387"/>
                <a:ext cx="131760" cy="96480"/>
              </p14:xfrm>
            </p:contentPart>
          </mc:Choice>
          <mc:Fallback>
            <p:pic>
              <p:nvPicPr>
                <p:cNvPr id="192" name="Ink 191">
                  <a:extLst>
                    <a:ext uri="{FF2B5EF4-FFF2-40B4-BE49-F238E27FC236}">
                      <a16:creationId xmlns:a16="http://schemas.microsoft.com/office/drawing/2014/main" id="{3F216810-2353-4C3E-8E1F-6869CDDF31FD}"/>
                    </a:ext>
                  </a:extLst>
                </p:cNvPr>
                <p:cNvPicPr/>
                <p:nvPr/>
              </p:nvPicPr>
              <p:blipFill>
                <a:blip r:embed="rId323"/>
                <a:stretch>
                  <a:fillRect/>
                </a:stretch>
              </p:blipFill>
              <p:spPr>
                <a:xfrm>
                  <a:off x="5243080" y="4834747"/>
                  <a:ext cx="1494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3" name="Ink 192">
                  <a:extLst>
                    <a:ext uri="{FF2B5EF4-FFF2-40B4-BE49-F238E27FC236}">
                      <a16:creationId xmlns:a16="http://schemas.microsoft.com/office/drawing/2014/main" id="{A6586581-E1F2-4FAC-8313-4B2857CBD5B0}"/>
                    </a:ext>
                  </a:extLst>
                </p14:cNvPr>
                <p14:cNvContentPartPr/>
                <p14:nvPr/>
              </p14:nvContentPartPr>
              <p14:xfrm>
                <a:off x="5495080" y="4751587"/>
                <a:ext cx="444240" cy="204840"/>
              </p14:xfrm>
            </p:contentPart>
          </mc:Choice>
          <mc:Fallback>
            <p:pic>
              <p:nvPicPr>
                <p:cNvPr id="193" name="Ink 192">
                  <a:extLst>
                    <a:ext uri="{FF2B5EF4-FFF2-40B4-BE49-F238E27FC236}">
                      <a16:creationId xmlns:a16="http://schemas.microsoft.com/office/drawing/2014/main" id="{A6586581-E1F2-4FAC-8313-4B2857CBD5B0}"/>
                    </a:ext>
                  </a:extLst>
                </p:cNvPr>
                <p:cNvPicPr/>
                <p:nvPr/>
              </p:nvPicPr>
              <p:blipFill>
                <a:blip r:embed="rId325"/>
                <a:stretch>
                  <a:fillRect/>
                </a:stretch>
              </p:blipFill>
              <p:spPr>
                <a:xfrm>
                  <a:off x="5486080" y="4742947"/>
                  <a:ext cx="4618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4" name="Ink 193">
                  <a:extLst>
                    <a:ext uri="{FF2B5EF4-FFF2-40B4-BE49-F238E27FC236}">
                      <a16:creationId xmlns:a16="http://schemas.microsoft.com/office/drawing/2014/main" id="{A823F815-F032-4B12-B12D-7BF9846EA5C4}"/>
                    </a:ext>
                  </a:extLst>
                </p14:cNvPr>
                <p14:cNvContentPartPr/>
                <p14:nvPr/>
              </p14:nvContentPartPr>
              <p14:xfrm>
                <a:off x="5879200" y="4807027"/>
                <a:ext cx="965520" cy="106920"/>
              </p14:xfrm>
            </p:contentPart>
          </mc:Choice>
          <mc:Fallback>
            <p:pic>
              <p:nvPicPr>
                <p:cNvPr id="194" name="Ink 193">
                  <a:extLst>
                    <a:ext uri="{FF2B5EF4-FFF2-40B4-BE49-F238E27FC236}">
                      <a16:creationId xmlns:a16="http://schemas.microsoft.com/office/drawing/2014/main" id="{A823F815-F032-4B12-B12D-7BF9846EA5C4}"/>
                    </a:ext>
                  </a:extLst>
                </p:cNvPr>
                <p:cNvPicPr/>
                <p:nvPr/>
              </p:nvPicPr>
              <p:blipFill>
                <a:blip r:embed="rId327"/>
                <a:stretch>
                  <a:fillRect/>
                </a:stretch>
              </p:blipFill>
              <p:spPr>
                <a:xfrm>
                  <a:off x="5870560" y="4798027"/>
                  <a:ext cx="9831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5" name="Ink 194">
                  <a:extLst>
                    <a:ext uri="{FF2B5EF4-FFF2-40B4-BE49-F238E27FC236}">
                      <a16:creationId xmlns:a16="http://schemas.microsoft.com/office/drawing/2014/main" id="{6D8B432E-13C7-4D34-BFC4-AE85456D024A}"/>
                    </a:ext>
                  </a:extLst>
                </p14:cNvPr>
                <p14:cNvContentPartPr/>
                <p14:nvPr/>
              </p14:nvContentPartPr>
              <p14:xfrm>
                <a:off x="6965320" y="4848067"/>
                <a:ext cx="34560" cy="360"/>
              </p14:xfrm>
            </p:contentPart>
          </mc:Choice>
          <mc:Fallback>
            <p:pic>
              <p:nvPicPr>
                <p:cNvPr id="195" name="Ink 194">
                  <a:extLst>
                    <a:ext uri="{FF2B5EF4-FFF2-40B4-BE49-F238E27FC236}">
                      <a16:creationId xmlns:a16="http://schemas.microsoft.com/office/drawing/2014/main" id="{6D8B432E-13C7-4D34-BFC4-AE85456D024A}"/>
                    </a:ext>
                  </a:extLst>
                </p:cNvPr>
                <p:cNvPicPr/>
                <p:nvPr/>
              </p:nvPicPr>
              <p:blipFill>
                <a:blip r:embed="rId329"/>
                <a:stretch>
                  <a:fillRect/>
                </a:stretch>
              </p:blipFill>
              <p:spPr>
                <a:xfrm>
                  <a:off x="6956680" y="4839427"/>
                  <a:ext cx="52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1" name="Ink 200">
                  <a:extLst>
                    <a:ext uri="{FF2B5EF4-FFF2-40B4-BE49-F238E27FC236}">
                      <a16:creationId xmlns:a16="http://schemas.microsoft.com/office/drawing/2014/main" id="{7255801E-2B99-471B-9FE5-6B8C31FD1BEF}"/>
                    </a:ext>
                  </a:extLst>
                </p14:cNvPr>
                <p14:cNvContentPartPr/>
                <p14:nvPr/>
              </p14:nvContentPartPr>
              <p14:xfrm>
                <a:off x="7002760" y="4757707"/>
                <a:ext cx="229320" cy="142560"/>
              </p14:xfrm>
            </p:contentPart>
          </mc:Choice>
          <mc:Fallback>
            <p:pic>
              <p:nvPicPr>
                <p:cNvPr id="201" name="Ink 200">
                  <a:extLst>
                    <a:ext uri="{FF2B5EF4-FFF2-40B4-BE49-F238E27FC236}">
                      <a16:creationId xmlns:a16="http://schemas.microsoft.com/office/drawing/2014/main" id="{7255801E-2B99-471B-9FE5-6B8C31FD1BEF}"/>
                    </a:ext>
                  </a:extLst>
                </p:cNvPr>
                <p:cNvPicPr/>
                <p:nvPr/>
              </p:nvPicPr>
              <p:blipFill>
                <a:blip r:embed="rId331"/>
                <a:stretch>
                  <a:fillRect/>
                </a:stretch>
              </p:blipFill>
              <p:spPr>
                <a:xfrm>
                  <a:off x="6993760" y="4748707"/>
                  <a:ext cx="2469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2" name="Ink 201">
                  <a:extLst>
                    <a:ext uri="{FF2B5EF4-FFF2-40B4-BE49-F238E27FC236}">
                      <a16:creationId xmlns:a16="http://schemas.microsoft.com/office/drawing/2014/main" id="{3FEEE49C-9A9D-4B2A-AA73-B1AE25F4D936}"/>
                    </a:ext>
                  </a:extLst>
                </p14:cNvPr>
                <p14:cNvContentPartPr/>
                <p14:nvPr/>
              </p14:nvContentPartPr>
              <p14:xfrm>
                <a:off x="7333960" y="4763827"/>
                <a:ext cx="82440" cy="77400"/>
              </p14:xfrm>
            </p:contentPart>
          </mc:Choice>
          <mc:Fallback>
            <p:pic>
              <p:nvPicPr>
                <p:cNvPr id="202" name="Ink 201">
                  <a:extLst>
                    <a:ext uri="{FF2B5EF4-FFF2-40B4-BE49-F238E27FC236}">
                      <a16:creationId xmlns:a16="http://schemas.microsoft.com/office/drawing/2014/main" id="{3FEEE49C-9A9D-4B2A-AA73-B1AE25F4D936}"/>
                    </a:ext>
                  </a:extLst>
                </p:cNvPr>
                <p:cNvPicPr/>
                <p:nvPr/>
              </p:nvPicPr>
              <p:blipFill>
                <a:blip r:embed="rId333"/>
                <a:stretch>
                  <a:fillRect/>
                </a:stretch>
              </p:blipFill>
              <p:spPr>
                <a:xfrm>
                  <a:off x="7324960" y="4754827"/>
                  <a:ext cx="100080" cy="95040"/>
                </a:xfrm>
                <a:prstGeom prst="rect">
                  <a:avLst/>
                </a:prstGeom>
              </p:spPr>
            </p:pic>
          </mc:Fallback>
        </mc:AlternateContent>
      </p:grpSp>
      <p:grpSp>
        <p:nvGrpSpPr>
          <p:cNvPr id="218" name="Group 217">
            <a:extLst>
              <a:ext uri="{FF2B5EF4-FFF2-40B4-BE49-F238E27FC236}">
                <a16:creationId xmlns:a16="http://schemas.microsoft.com/office/drawing/2014/main" id="{739BF69C-CA09-450D-9265-DE828E2034E2}"/>
              </a:ext>
            </a:extLst>
          </p:cNvPr>
          <p:cNvGrpSpPr/>
          <p:nvPr/>
        </p:nvGrpSpPr>
        <p:grpSpPr>
          <a:xfrm>
            <a:off x="7691080" y="4636027"/>
            <a:ext cx="2269080" cy="236520"/>
            <a:chOff x="7691080" y="4636027"/>
            <a:chExt cx="2269080" cy="236520"/>
          </a:xfrm>
        </p:grpSpPr>
        <mc:AlternateContent xmlns:mc="http://schemas.openxmlformats.org/markup-compatibility/2006">
          <mc:Choice xmlns:p14="http://schemas.microsoft.com/office/powerpoint/2010/main" Requires="p14">
            <p:contentPart p14:bwMode="auto" r:id="rId334">
              <p14:nvContentPartPr>
                <p14:cNvPr id="203" name="Ink 202">
                  <a:extLst>
                    <a:ext uri="{FF2B5EF4-FFF2-40B4-BE49-F238E27FC236}">
                      <a16:creationId xmlns:a16="http://schemas.microsoft.com/office/drawing/2014/main" id="{DC2D400D-6B38-4D26-A929-88F94600438D}"/>
                    </a:ext>
                  </a:extLst>
                </p14:cNvPr>
                <p14:cNvContentPartPr/>
                <p14:nvPr/>
              </p14:nvContentPartPr>
              <p14:xfrm>
                <a:off x="7715560" y="4636027"/>
                <a:ext cx="88200" cy="236520"/>
              </p14:xfrm>
            </p:contentPart>
          </mc:Choice>
          <mc:Fallback>
            <p:pic>
              <p:nvPicPr>
                <p:cNvPr id="203" name="Ink 202">
                  <a:extLst>
                    <a:ext uri="{FF2B5EF4-FFF2-40B4-BE49-F238E27FC236}">
                      <a16:creationId xmlns:a16="http://schemas.microsoft.com/office/drawing/2014/main" id="{DC2D400D-6B38-4D26-A929-88F94600438D}"/>
                    </a:ext>
                  </a:extLst>
                </p:cNvPr>
                <p:cNvPicPr/>
                <p:nvPr/>
              </p:nvPicPr>
              <p:blipFill>
                <a:blip r:embed="rId335"/>
                <a:stretch>
                  <a:fillRect/>
                </a:stretch>
              </p:blipFill>
              <p:spPr>
                <a:xfrm>
                  <a:off x="7706560" y="4627387"/>
                  <a:ext cx="1058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4" name="Ink 203">
                  <a:extLst>
                    <a:ext uri="{FF2B5EF4-FFF2-40B4-BE49-F238E27FC236}">
                      <a16:creationId xmlns:a16="http://schemas.microsoft.com/office/drawing/2014/main" id="{C3E5FB4B-2794-43A2-B311-71F360B7B010}"/>
                    </a:ext>
                  </a:extLst>
                </p14:cNvPr>
                <p14:cNvContentPartPr/>
                <p14:nvPr/>
              </p14:nvContentPartPr>
              <p14:xfrm>
                <a:off x="7691080" y="4639627"/>
                <a:ext cx="618480" cy="209520"/>
              </p14:xfrm>
            </p:contentPart>
          </mc:Choice>
          <mc:Fallback>
            <p:pic>
              <p:nvPicPr>
                <p:cNvPr id="204" name="Ink 203">
                  <a:extLst>
                    <a:ext uri="{FF2B5EF4-FFF2-40B4-BE49-F238E27FC236}">
                      <a16:creationId xmlns:a16="http://schemas.microsoft.com/office/drawing/2014/main" id="{C3E5FB4B-2794-43A2-B311-71F360B7B010}"/>
                    </a:ext>
                  </a:extLst>
                </p:cNvPr>
                <p:cNvPicPr/>
                <p:nvPr/>
              </p:nvPicPr>
              <p:blipFill>
                <a:blip r:embed="rId337"/>
                <a:stretch>
                  <a:fillRect/>
                </a:stretch>
              </p:blipFill>
              <p:spPr>
                <a:xfrm>
                  <a:off x="7682080" y="4630627"/>
                  <a:ext cx="6361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5" name="Ink 204">
                  <a:extLst>
                    <a:ext uri="{FF2B5EF4-FFF2-40B4-BE49-F238E27FC236}">
                      <a16:creationId xmlns:a16="http://schemas.microsoft.com/office/drawing/2014/main" id="{6268398C-B047-444F-A462-E47040E50C3E}"/>
                    </a:ext>
                  </a:extLst>
                </p14:cNvPr>
                <p14:cNvContentPartPr/>
                <p14:nvPr/>
              </p14:nvContentPartPr>
              <p14:xfrm>
                <a:off x="8259880" y="4742947"/>
                <a:ext cx="237600" cy="13680"/>
              </p14:xfrm>
            </p:contentPart>
          </mc:Choice>
          <mc:Fallback>
            <p:pic>
              <p:nvPicPr>
                <p:cNvPr id="205" name="Ink 204">
                  <a:extLst>
                    <a:ext uri="{FF2B5EF4-FFF2-40B4-BE49-F238E27FC236}">
                      <a16:creationId xmlns:a16="http://schemas.microsoft.com/office/drawing/2014/main" id="{6268398C-B047-444F-A462-E47040E50C3E}"/>
                    </a:ext>
                  </a:extLst>
                </p:cNvPr>
                <p:cNvPicPr/>
                <p:nvPr/>
              </p:nvPicPr>
              <p:blipFill>
                <a:blip r:embed="rId339"/>
                <a:stretch>
                  <a:fillRect/>
                </a:stretch>
              </p:blipFill>
              <p:spPr>
                <a:xfrm>
                  <a:off x="8250880" y="4733947"/>
                  <a:ext cx="2552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8" name="Ink 207">
                  <a:extLst>
                    <a:ext uri="{FF2B5EF4-FFF2-40B4-BE49-F238E27FC236}">
                      <a16:creationId xmlns:a16="http://schemas.microsoft.com/office/drawing/2014/main" id="{1C60A761-588D-4FB5-BA12-E1D2C6D4009A}"/>
                    </a:ext>
                  </a:extLst>
                </p14:cNvPr>
                <p14:cNvContentPartPr/>
                <p14:nvPr/>
              </p14:nvContentPartPr>
              <p14:xfrm>
                <a:off x="8704120" y="4659067"/>
                <a:ext cx="39240" cy="210240"/>
              </p14:xfrm>
            </p:contentPart>
          </mc:Choice>
          <mc:Fallback>
            <p:pic>
              <p:nvPicPr>
                <p:cNvPr id="208" name="Ink 207">
                  <a:extLst>
                    <a:ext uri="{FF2B5EF4-FFF2-40B4-BE49-F238E27FC236}">
                      <a16:creationId xmlns:a16="http://schemas.microsoft.com/office/drawing/2014/main" id="{1C60A761-588D-4FB5-BA12-E1D2C6D4009A}"/>
                    </a:ext>
                  </a:extLst>
                </p:cNvPr>
                <p:cNvPicPr/>
                <p:nvPr/>
              </p:nvPicPr>
              <p:blipFill>
                <a:blip r:embed="rId341"/>
                <a:stretch>
                  <a:fillRect/>
                </a:stretch>
              </p:blipFill>
              <p:spPr>
                <a:xfrm>
                  <a:off x="8695480" y="4650427"/>
                  <a:ext cx="568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9" name="Ink 208">
                  <a:extLst>
                    <a:ext uri="{FF2B5EF4-FFF2-40B4-BE49-F238E27FC236}">
                      <a16:creationId xmlns:a16="http://schemas.microsoft.com/office/drawing/2014/main" id="{AA278F75-39E1-410F-A756-37AD30A530C9}"/>
                    </a:ext>
                  </a:extLst>
                </p14:cNvPr>
                <p14:cNvContentPartPr/>
                <p14:nvPr/>
              </p14:nvContentPartPr>
              <p14:xfrm>
                <a:off x="8589280" y="4738627"/>
                <a:ext cx="707400" cy="114480"/>
              </p14:xfrm>
            </p:contentPart>
          </mc:Choice>
          <mc:Fallback>
            <p:pic>
              <p:nvPicPr>
                <p:cNvPr id="209" name="Ink 208">
                  <a:extLst>
                    <a:ext uri="{FF2B5EF4-FFF2-40B4-BE49-F238E27FC236}">
                      <a16:creationId xmlns:a16="http://schemas.microsoft.com/office/drawing/2014/main" id="{AA278F75-39E1-410F-A756-37AD30A530C9}"/>
                    </a:ext>
                  </a:extLst>
                </p:cNvPr>
                <p:cNvPicPr/>
                <p:nvPr/>
              </p:nvPicPr>
              <p:blipFill>
                <a:blip r:embed="rId343"/>
                <a:stretch>
                  <a:fillRect/>
                </a:stretch>
              </p:blipFill>
              <p:spPr>
                <a:xfrm>
                  <a:off x="8580640" y="4729987"/>
                  <a:ext cx="7250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0" name="Ink 209">
                  <a:extLst>
                    <a:ext uri="{FF2B5EF4-FFF2-40B4-BE49-F238E27FC236}">
                      <a16:creationId xmlns:a16="http://schemas.microsoft.com/office/drawing/2014/main" id="{00C4C196-1AC9-4A03-881C-BE45C5B653D8}"/>
                    </a:ext>
                  </a:extLst>
                </p14:cNvPr>
                <p14:cNvContentPartPr/>
                <p14:nvPr/>
              </p14:nvContentPartPr>
              <p14:xfrm>
                <a:off x="9497200" y="4700467"/>
                <a:ext cx="169200" cy="162000"/>
              </p14:xfrm>
            </p:contentPart>
          </mc:Choice>
          <mc:Fallback>
            <p:pic>
              <p:nvPicPr>
                <p:cNvPr id="210" name="Ink 209">
                  <a:extLst>
                    <a:ext uri="{FF2B5EF4-FFF2-40B4-BE49-F238E27FC236}">
                      <a16:creationId xmlns:a16="http://schemas.microsoft.com/office/drawing/2014/main" id="{00C4C196-1AC9-4A03-881C-BE45C5B653D8}"/>
                    </a:ext>
                  </a:extLst>
                </p:cNvPr>
                <p:cNvPicPr/>
                <p:nvPr/>
              </p:nvPicPr>
              <p:blipFill>
                <a:blip r:embed="rId345"/>
                <a:stretch>
                  <a:fillRect/>
                </a:stretch>
              </p:blipFill>
              <p:spPr>
                <a:xfrm>
                  <a:off x="9488560" y="4691827"/>
                  <a:ext cx="1868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1" name="Ink 210">
                  <a:extLst>
                    <a:ext uri="{FF2B5EF4-FFF2-40B4-BE49-F238E27FC236}">
                      <a16:creationId xmlns:a16="http://schemas.microsoft.com/office/drawing/2014/main" id="{35F8C447-0629-40E2-A14B-D7BA443367AC}"/>
                    </a:ext>
                  </a:extLst>
                </p14:cNvPr>
                <p14:cNvContentPartPr/>
                <p14:nvPr/>
              </p14:nvContentPartPr>
              <p14:xfrm>
                <a:off x="9716800" y="4675627"/>
                <a:ext cx="243360" cy="163800"/>
              </p14:xfrm>
            </p:contentPart>
          </mc:Choice>
          <mc:Fallback>
            <p:pic>
              <p:nvPicPr>
                <p:cNvPr id="211" name="Ink 210">
                  <a:extLst>
                    <a:ext uri="{FF2B5EF4-FFF2-40B4-BE49-F238E27FC236}">
                      <a16:creationId xmlns:a16="http://schemas.microsoft.com/office/drawing/2014/main" id="{35F8C447-0629-40E2-A14B-D7BA443367AC}"/>
                    </a:ext>
                  </a:extLst>
                </p:cNvPr>
                <p:cNvPicPr/>
                <p:nvPr/>
              </p:nvPicPr>
              <p:blipFill>
                <a:blip r:embed="rId347"/>
                <a:stretch>
                  <a:fillRect/>
                </a:stretch>
              </p:blipFill>
              <p:spPr>
                <a:xfrm>
                  <a:off x="9708160" y="4666987"/>
                  <a:ext cx="261000" cy="181440"/>
                </a:xfrm>
                <a:prstGeom prst="rect">
                  <a:avLst/>
                </a:prstGeom>
              </p:spPr>
            </p:pic>
          </mc:Fallback>
        </mc:AlternateContent>
      </p:grpSp>
      <p:grpSp>
        <p:nvGrpSpPr>
          <p:cNvPr id="217" name="Group 216">
            <a:extLst>
              <a:ext uri="{FF2B5EF4-FFF2-40B4-BE49-F238E27FC236}">
                <a16:creationId xmlns:a16="http://schemas.microsoft.com/office/drawing/2014/main" id="{E8EA3D13-A269-48B9-AD77-CC34D3128E69}"/>
              </a:ext>
            </a:extLst>
          </p:cNvPr>
          <p:cNvGrpSpPr/>
          <p:nvPr/>
        </p:nvGrpSpPr>
        <p:grpSpPr>
          <a:xfrm>
            <a:off x="10241680" y="4593907"/>
            <a:ext cx="1608480" cy="430920"/>
            <a:chOff x="10241680" y="4593907"/>
            <a:chExt cx="1608480" cy="430920"/>
          </a:xfrm>
        </p:grpSpPr>
        <mc:AlternateContent xmlns:mc="http://schemas.openxmlformats.org/markup-compatibility/2006">
          <mc:Choice xmlns:p14="http://schemas.microsoft.com/office/powerpoint/2010/main" Requires="p14">
            <p:contentPart p14:bwMode="auto" r:id="rId348">
              <p14:nvContentPartPr>
                <p14:cNvPr id="212" name="Ink 211">
                  <a:extLst>
                    <a:ext uri="{FF2B5EF4-FFF2-40B4-BE49-F238E27FC236}">
                      <a16:creationId xmlns:a16="http://schemas.microsoft.com/office/drawing/2014/main" id="{9695CDA1-0B08-45AD-8D5E-89FD03BE9EF4}"/>
                    </a:ext>
                  </a:extLst>
                </p14:cNvPr>
                <p14:cNvContentPartPr/>
                <p14:nvPr/>
              </p14:nvContentPartPr>
              <p14:xfrm>
                <a:off x="10241680" y="4683187"/>
                <a:ext cx="170280" cy="341640"/>
              </p14:xfrm>
            </p:contentPart>
          </mc:Choice>
          <mc:Fallback>
            <p:pic>
              <p:nvPicPr>
                <p:cNvPr id="212" name="Ink 211">
                  <a:extLst>
                    <a:ext uri="{FF2B5EF4-FFF2-40B4-BE49-F238E27FC236}">
                      <a16:creationId xmlns:a16="http://schemas.microsoft.com/office/drawing/2014/main" id="{9695CDA1-0B08-45AD-8D5E-89FD03BE9EF4}"/>
                    </a:ext>
                  </a:extLst>
                </p:cNvPr>
                <p:cNvPicPr/>
                <p:nvPr/>
              </p:nvPicPr>
              <p:blipFill>
                <a:blip r:embed="rId349"/>
                <a:stretch>
                  <a:fillRect/>
                </a:stretch>
              </p:blipFill>
              <p:spPr>
                <a:xfrm>
                  <a:off x="10233040" y="4674547"/>
                  <a:ext cx="18792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3" name="Ink 212">
                  <a:extLst>
                    <a:ext uri="{FF2B5EF4-FFF2-40B4-BE49-F238E27FC236}">
                      <a16:creationId xmlns:a16="http://schemas.microsoft.com/office/drawing/2014/main" id="{B8E05658-A072-48A9-9CDE-7C608F024B9D}"/>
                    </a:ext>
                  </a:extLst>
                </p14:cNvPr>
                <p14:cNvContentPartPr/>
                <p14:nvPr/>
              </p14:nvContentPartPr>
              <p14:xfrm>
                <a:off x="10422400" y="4593907"/>
                <a:ext cx="939960" cy="224640"/>
              </p14:xfrm>
            </p:contentPart>
          </mc:Choice>
          <mc:Fallback>
            <p:pic>
              <p:nvPicPr>
                <p:cNvPr id="213" name="Ink 212">
                  <a:extLst>
                    <a:ext uri="{FF2B5EF4-FFF2-40B4-BE49-F238E27FC236}">
                      <a16:creationId xmlns:a16="http://schemas.microsoft.com/office/drawing/2014/main" id="{B8E05658-A072-48A9-9CDE-7C608F024B9D}"/>
                    </a:ext>
                  </a:extLst>
                </p:cNvPr>
                <p:cNvPicPr/>
                <p:nvPr/>
              </p:nvPicPr>
              <p:blipFill>
                <a:blip r:embed="rId351"/>
                <a:stretch>
                  <a:fillRect/>
                </a:stretch>
              </p:blipFill>
              <p:spPr>
                <a:xfrm>
                  <a:off x="10413400" y="4585267"/>
                  <a:ext cx="9576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4" name="Ink 213">
                  <a:extLst>
                    <a:ext uri="{FF2B5EF4-FFF2-40B4-BE49-F238E27FC236}">
                      <a16:creationId xmlns:a16="http://schemas.microsoft.com/office/drawing/2014/main" id="{A31053D1-62AE-4AA0-A584-8FFF8ED19DBA}"/>
                    </a:ext>
                  </a:extLst>
                </p14:cNvPr>
                <p14:cNvContentPartPr/>
                <p14:nvPr/>
              </p14:nvContentPartPr>
              <p14:xfrm>
                <a:off x="11323120" y="4642867"/>
                <a:ext cx="3240" cy="26640"/>
              </p14:xfrm>
            </p:contentPart>
          </mc:Choice>
          <mc:Fallback>
            <p:pic>
              <p:nvPicPr>
                <p:cNvPr id="214" name="Ink 213">
                  <a:extLst>
                    <a:ext uri="{FF2B5EF4-FFF2-40B4-BE49-F238E27FC236}">
                      <a16:creationId xmlns:a16="http://schemas.microsoft.com/office/drawing/2014/main" id="{A31053D1-62AE-4AA0-A584-8FFF8ED19DBA}"/>
                    </a:ext>
                  </a:extLst>
                </p:cNvPr>
                <p:cNvPicPr/>
                <p:nvPr/>
              </p:nvPicPr>
              <p:blipFill>
                <a:blip r:embed="rId353"/>
                <a:stretch>
                  <a:fillRect/>
                </a:stretch>
              </p:blipFill>
              <p:spPr>
                <a:xfrm>
                  <a:off x="11314120" y="4633867"/>
                  <a:ext cx="208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5" name="Ink 214">
                  <a:extLst>
                    <a:ext uri="{FF2B5EF4-FFF2-40B4-BE49-F238E27FC236}">
                      <a16:creationId xmlns:a16="http://schemas.microsoft.com/office/drawing/2014/main" id="{EBC514A6-1394-4D71-8F60-92CB3F725FDC}"/>
                    </a:ext>
                  </a:extLst>
                </p14:cNvPr>
                <p14:cNvContentPartPr/>
                <p14:nvPr/>
              </p14:nvContentPartPr>
              <p14:xfrm>
                <a:off x="11381080" y="4704067"/>
                <a:ext cx="172800" cy="252360"/>
              </p14:xfrm>
            </p:contentPart>
          </mc:Choice>
          <mc:Fallback>
            <p:pic>
              <p:nvPicPr>
                <p:cNvPr id="215" name="Ink 214">
                  <a:extLst>
                    <a:ext uri="{FF2B5EF4-FFF2-40B4-BE49-F238E27FC236}">
                      <a16:creationId xmlns:a16="http://schemas.microsoft.com/office/drawing/2014/main" id="{EBC514A6-1394-4D71-8F60-92CB3F725FDC}"/>
                    </a:ext>
                  </a:extLst>
                </p:cNvPr>
                <p:cNvPicPr/>
                <p:nvPr/>
              </p:nvPicPr>
              <p:blipFill>
                <a:blip r:embed="rId355"/>
                <a:stretch>
                  <a:fillRect/>
                </a:stretch>
              </p:blipFill>
              <p:spPr>
                <a:xfrm>
                  <a:off x="11372440" y="4695067"/>
                  <a:ext cx="1904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6" name="Ink 215">
                  <a:extLst>
                    <a:ext uri="{FF2B5EF4-FFF2-40B4-BE49-F238E27FC236}">
                      <a16:creationId xmlns:a16="http://schemas.microsoft.com/office/drawing/2014/main" id="{CCD2C248-09CC-4A83-8F3B-08379D323185}"/>
                    </a:ext>
                  </a:extLst>
                </p14:cNvPr>
                <p14:cNvContentPartPr/>
                <p14:nvPr/>
              </p14:nvContentPartPr>
              <p14:xfrm>
                <a:off x="11584120" y="4728187"/>
                <a:ext cx="266040" cy="111240"/>
              </p14:xfrm>
            </p:contentPart>
          </mc:Choice>
          <mc:Fallback>
            <p:pic>
              <p:nvPicPr>
                <p:cNvPr id="216" name="Ink 215">
                  <a:extLst>
                    <a:ext uri="{FF2B5EF4-FFF2-40B4-BE49-F238E27FC236}">
                      <a16:creationId xmlns:a16="http://schemas.microsoft.com/office/drawing/2014/main" id="{CCD2C248-09CC-4A83-8F3B-08379D323185}"/>
                    </a:ext>
                  </a:extLst>
                </p:cNvPr>
                <p:cNvPicPr/>
                <p:nvPr/>
              </p:nvPicPr>
              <p:blipFill>
                <a:blip r:embed="rId357"/>
                <a:stretch>
                  <a:fillRect/>
                </a:stretch>
              </p:blipFill>
              <p:spPr>
                <a:xfrm>
                  <a:off x="11575120" y="4719187"/>
                  <a:ext cx="283680" cy="128880"/>
                </a:xfrm>
                <a:prstGeom prst="rect">
                  <a:avLst/>
                </a:prstGeom>
              </p:spPr>
            </p:pic>
          </mc:Fallback>
        </mc:AlternateContent>
      </p:grpSp>
      <p:grpSp>
        <p:nvGrpSpPr>
          <p:cNvPr id="238" name="Group 237">
            <a:extLst>
              <a:ext uri="{FF2B5EF4-FFF2-40B4-BE49-F238E27FC236}">
                <a16:creationId xmlns:a16="http://schemas.microsoft.com/office/drawing/2014/main" id="{CDEB173C-5B9C-462B-B8A6-33AAD7B2BA7B}"/>
              </a:ext>
            </a:extLst>
          </p:cNvPr>
          <p:cNvGrpSpPr/>
          <p:nvPr/>
        </p:nvGrpSpPr>
        <p:grpSpPr>
          <a:xfrm>
            <a:off x="896800" y="5440267"/>
            <a:ext cx="2630160" cy="406800"/>
            <a:chOff x="896800" y="5440267"/>
            <a:chExt cx="2630160" cy="406800"/>
          </a:xfrm>
        </p:grpSpPr>
        <mc:AlternateContent xmlns:mc="http://schemas.openxmlformats.org/markup-compatibility/2006">
          <mc:Choice xmlns:p14="http://schemas.microsoft.com/office/powerpoint/2010/main" Requires="p14">
            <p:contentPart p14:bwMode="auto" r:id="rId358">
              <p14:nvContentPartPr>
                <p14:cNvPr id="219" name="Ink 218">
                  <a:extLst>
                    <a:ext uri="{FF2B5EF4-FFF2-40B4-BE49-F238E27FC236}">
                      <a16:creationId xmlns:a16="http://schemas.microsoft.com/office/drawing/2014/main" id="{0519B3BB-5549-48EE-9066-8D5489D227E2}"/>
                    </a:ext>
                  </a:extLst>
                </p14:cNvPr>
                <p14:cNvContentPartPr/>
                <p14:nvPr/>
              </p14:nvContentPartPr>
              <p14:xfrm>
                <a:off x="896800" y="5528107"/>
                <a:ext cx="243720" cy="182520"/>
              </p14:xfrm>
            </p:contentPart>
          </mc:Choice>
          <mc:Fallback>
            <p:pic>
              <p:nvPicPr>
                <p:cNvPr id="219" name="Ink 218">
                  <a:extLst>
                    <a:ext uri="{FF2B5EF4-FFF2-40B4-BE49-F238E27FC236}">
                      <a16:creationId xmlns:a16="http://schemas.microsoft.com/office/drawing/2014/main" id="{0519B3BB-5549-48EE-9066-8D5489D227E2}"/>
                    </a:ext>
                  </a:extLst>
                </p:cNvPr>
                <p:cNvPicPr/>
                <p:nvPr/>
              </p:nvPicPr>
              <p:blipFill>
                <a:blip r:embed="rId359"/>
                <a:stretch>
                  <a:fillRect/>
                </a:stretch>
              </p:blipFill>
              <p:spPr>
                <a:xfrm>
                  <a:off x="888160" y="5519107"/>
                  <a:ext cx="2613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0" name="Ink 219">
                  <a:extLst>
                    <a:ext uri="{FF2B5EF4-FFF2-40B4-BE49-F238E27FC236}">
                      <a16:creationId xmlns:a16="http://schemas.microsoft.com/office/drawing/2014/main" id="{840F6DA1-CC1F-4052-8D5B-47E2E10430FA}"/>
                    </a:ext>
                  </a:extLst>
                </p14:cNvPr>
                <p14:cNvContentPartPr/>
                <p14:nvPr/>
              </p14:nvContentPartPr>
              <p14:xfrm>
                <a:off x="1197760" y="5440267"/>
                <a:ext cx="498960" cy="254520"/>
              </p14:xfrm>
            </p:contentPart>
          </mc:Choice>
          <mc:Fallback>
            <p:pic>
              <p:nvPicPr>
                <p:cNvPr id="220" name="Ink 219">
                  <a:extLst>
                    <a:ext uri="{FF2B5EF4-FFF2-40B4-BE49-F238E27FC236}">
                      <a16:creationId xmlns:a16="http://schemas.microsoft.com/office/drawing/2014/main" id="{840F6DA1-CC1F-4052-8D5B-47E2E10430FA}"/>
                    </a:ext>
                  </a:extLst>
                </p:cNvPr>
                <p:cNvPicPr/>
                <p:nvPr/>
              </p:nvPicPr>
              <p:blipFill>
                <a:blip r:embed="rId361"/>
                <a:stretch>
                  <a:fillRect/>
                </a:stretch>
              </p:blipFill>
              <p:spPr>
                <a:xfrm>
                  <a:off x="1189120" y="5431267"/>
                  <a:ext cx="5166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1" name="Ink 220">
                  <a:extLst>
                    <a:ext uri="{FF2B5EF4-FFF2-40B4-BE49-F238E27FC236}">
                      <a16:creationId xmlns:a16="http://schemas.microsoft.com/office/drawing/2014/main" id="{4E5B9936-6551-4358-A186-96A8DC09E890}"/>
                    </a:ext>
                  </a:extLst>
                </p14:cNvPr>
                <p14:cNvContentPartPr/>
                <p14:nvPr/>
              </p14:nvContentPartPr>
              <p14:xfrm>
                <a:off x="1875640" y="5468347"/>
                <a:ext cx="231480" cy="263520"/>
              </p14:xfrm>
            </p:contentPart>
          </mc:Choice>
          <mc:Fallback>
            <p:pic>
              <p:nvPicPr>
                <p:cNvPr id="221" name="Ink 220">
                  <a:extLst>
                    <a:ext uri="{FF2B5EF4-FFF2-40B4-BE49-F238E27FC236}">
                      <a16:creationId xmlns:a16="http://schemas.microsoft.com/office/drawing/2014/main" id="{4E5B9936-6551-4358-A186-96A8DC09E890}"/>
                    </a:ext>
                  </a:extLst>
                </p:cNvPr>
                <p:cNvPicPr/>
                <p:nvPr/>
              </p:nvPicPr>
              <p:blipFill>
                <a:blip r:embed="rId363"/>
                <a:stretch>
                  <a:fillRect/>
                </a:stretch>
              </p:blipFill>
              <p:spPr>
                <a:xfrm>
                  <a:off x="1867000" y="5459707"/>
                  <a:ext cx="2491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2" name="Ink 221">
                  <a:extLst>
                    <a:ext uri="{FF2B5EF4-FFF2-40B4-BE49-F238E27FC236}">
                      <a16:creationId xmlns:a16="http://schemas.microsoft.com/office/drawing/2014/main" id="{3C479AD6-304B-4C30-AC28-F256800F47ED}"/>
                    </a:ext>
                  </a:extLst>
                </p14:cNvPr>
                <p14:cNvContentPartPr/>
                <p14:nvPr/>
              </p14:nvContentPartPr>
              <p14:xfrm>
                <a:off x="2299360" y="5469067"/>
                <a:ext cx="107280" cy="378000"/>
              </p14:xfrm>
            </p:contentPart>
          </mc:Choice>
          <mc:Fallback>
            <p:pic>
              <p:nvPicPr>
                <p:cNvPr id="222" name="Ink 221">
                  <a:extLst>
                    <a:ext uri="{FF2B5EF4-FFF2-40B4-BE49-F238E27FC236}">
                      <a16:creationId xmlns:a16="http://schemas.microsoft.com/office/drawing/2014/main" id="{3C479AD6-304B-4C30-AC28-F256800F47ED}"/>
                    </a:ext>
                  </a:extLst>
                </p:cNvPr>
                <p:cNvPicPr/>
                <p:nvPr/>
              </p:nvPicPr>
              <p:blipFill>
                <a:blip r:embed="rId365"/>
                <a:stretch>
                  <a:fillRect/>
                </a:stretch>
              </p:blipFill>
              <p:spPr>
                <a:xfrm>
                  <a:off x="2290720" y="5460067"/>
                  <a:ext cx="12492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3" name="Ink 222">
                  <a:extLst>
                    <a:ext uri="{FF2B5EF4-FFF2-40B4-BE49-F238E27FC236}">
                      <a16:creationId xmlns:a16="http://schemas.microsoft.com/office/drawing/2014/main" id="{A74F54D2-13CF-42FC-ADBE-F124DC3EBE5F}"/>
                    </a:ext>
                  </a:extLst>
                </p14:cNvPr>
                <p14:cNvContentPartPr/>
                <p14:nvPr/>
              </p14:nvContentPartPr>
              <p14:xfrm>
                <a:off x="2437600" y="5584267"/>
                <a:ext cx="107640" cy="95040"/>
              </p14:xfrm>
            </p:contentPart>
          </mc:Choice>
          <mc:Fallback>
            <p:pic>
              <p:nvPicPr>
                <p:cNvPr id="223" name="Ink 222">
                  <a:extLst>
                    <a:ext uri="{FF2B5EF4-FFF2-40B4-BE49-F238E27FC236}">
                      <a16:creationId xmlns:a16="http://schemas.microsoft.com/office/drawing/2014/main" id="{A74F54D2-13CF-42FC-ADBE-F124DC3EBE5F}"/>
                    </a:ext>
                  </a:extLst>
                </p:cNvPr>
                <p:cNvPicPr/>
                <p:nvPr/>
              </p:nvPicPr>
              <p:blipFill>
                <a:blip r:embed="rId367"/>
                <a:stretch>
                  <a:fillRect/>
                </a:stretch>
              </p:blipFill>
              <p:spPr>
                <a:xfrm>
                  <a:off x="2428960" y="5575627"/>
                  <a:ext cx="1252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4" name="Ink 223">
                  <a:extLst>
                    <a:ext uri="{FF2B5EF4-FFF2-40B4-BE49-F238E27FC236}">
                      <a16:creationId xmlns:a16="http://schemas.microsoft.com/office/drawing/2014/main" id="{51130F9A-5302-4251-80FB-6D1BF45465CE}"/>
                    </a:ext>
                  </a:extLst>
                </p14:cNvPr>
                <p14:cNvContentPartPr/>
                <p14:nvPr/>
              </p14:nvContentPartPr>
              <p14:xfrm>
                <a:off x="2619760" y="5566267"/>
                <a:ext cx="110880" cy="119880"/>
              </p14:xfrm>
            </p:contentPart>
          </mc:Choice>
          <mc:Fallback>
            <p:pic>
              <p:nvPicPr>
                <p:cNvPr id="224" name="Ink 223">
                  <a:extLst>
                    <a:ext uri="{FF2B5EF4-FFF2-40B4-BE49-F238E27FC236}">
                      <a16:creationId xmlns:a16="http://schemas.microsoft.com/office/drawing/2014/main" id="{51130F9A-5302-4251-80FB-6D1BF45465CE}"/>
                    </a:ext>
                  </a:extLst>
                </p:cNvPr>
                <p:cNvPicPr/>
                <p:nvPr/>
              </p:nvPicPr>
              <p:blipFill>
                <a:blip r:embed="rId369"/>
                <a:stretch>
                  <a:fillRect/>
                </a:stretch>
              </p:blipFill>
              <p:spPr>
                <a:xfrm>
                  <a:off x="2610760" y="5557267"/>
                  <a:ext cx="1285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5" name="Ink 224">
                  <a:extLst>
                    <a:ext uri="{FF2B5EF4-FFF2-40B4-BE49-F238E27FC236}">
                      <a16:creationId xmlns:a16="http://schemas.microsoft.com/office/drawing/2014/main" id="{0DC7C7C0-C147-4DDA-8880-3AF6A7CF2CBC}"/>
                    </a:ext>
                  </a:extLst>
                </p14:cNvPr>
                <p14:cNvContentPartPr/>
                <p14:nvPr/>
              </p14:nvContentPartPr>
              <p14:xfrm>
                <a:off x="2770240" y="5563387"/>
                <a:ext cx="136080" cy="86040"/>
              </p14:xfrm>
            </p:contentPart>
          </mc:Choice>
          <mc:Fallback>
            <p:pic>
              <p:nvPicPr>
                <p:cNvPr id="225" name="Ink 224">
                  <a:extLst>
                    <a:ext uri="{FF2B5EF4-FFF2-40B4-BE49-F238E27FC236}">
                      <a16:creationId xmlns:a16="http://schemas.microsoft.com/office/drawing/2014/main" id="{0DC7C7C0-C147-4DDA-8880-3AF6A7CF2CBC}"/>
                    </a:ext>
                  </a:extLst>
                </p:cNvPr>
                <p:cNvPicPr/>
                <p:nvPr/>
              </p:nvPicPr>
              <p:blipFill>
                <a:blip r:embed="rId371"/>
                <a:stretch>
                  <a:fillRect/>
                </a:stretch>
              </p:blipFill>
              <p:spPr>
                <a:xfrm>
                  <a:off x="2761600" y="5554387"/>
                  <a:ext cx="15372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6" name="Ink 225">
                  <a:extLst>
                    <a:ext uri="{FF2B5EF4-FFF2-40B4-BE49-F238E27FC236}">
                      <a16:creationId xmlns:a16="http://schemas.microsoft.com/office/drawing/2014/main" id="{D9187913-32BA-4AD5-9867-B1AD4FB5EA51}"/>
                    </a:ext>
                  </a:extLst>
                </p14:cNvPr>
                <p14:cNvContentPartPr/>
                <p14:nvPr/>
              </p14:nvContentPartPr>
              <p14:xfrm>
                <a:off x="2961400" y="5559427"/>
                <a:ext cx="371520" cy="102960"/>
              </p14:xfrm>
            </p:contentPart>
          </mc:Choice>
          <mc:Fallback>
            <p:pic>
              <p:nvPicPr>
                <p:cNvPr id="226" name="Ink 225">
                  <a:extLst>
                    <a:ext uri="{FF2B5EF4-FFF2-40B4-BE49-F238E27FC236}">
                      <a16:creationId xmlns:a16="http://schemas.microsoft.com/office/drawing/2014/main" id="{D9187913-32BA-4AD5-9867-B1AD4FB5EA51}"/>
                    </a:ext>
                  </a:extLst>
                </p:cNvPr>
                <p:cNvPicPr/>
                <p:nvPr/>
              </p:nvPicPr>
              <p:blipFill>
                <a:blip r:embed="rId373"/>
                <a:stretch>
                  <a:fillRect/>
                </a:stretch>
              </p:blipFill>
              <p:spPr>
                <a:xfrm>
                  <a:off x="2952400" y="5550787"/>
                  <a:ext cx="3891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7" name="Ink 226">
                  <a:extLst>
                    <a:ext uri="{FF2B5EF4-FFF2-40B4-BE49-F238E27FC236}">
                      <a16:creationId xmlns:a16="http://schemas.microsoft.com/office/drawing/2014/main" id="{14F4B48D-1189-4988-93C3-A27AC40060B6}"/>
                    </a:ext>
                  </a:extLst>
                </p14:cNvPr>
                <p14:cNvContentPartPr/>
                <p14:nvPr/>
              </p14:nvContentPartPr>
              <p14:xfrm>
                <a:off x="3316000" y="5470867"/>
                <a:ext cx="65880" cy="169560"/>
              </p14:xfrm>
            </p:contentPart>
          </mc:Choice>
          <mc:Fallback>
            <p:pic>
              <p:nvPicPr>
                <p:cNvPr id="227" name="Ink 226">
                  <a:extLst>
                    <a:ext uri="{FF2B5EF4-FFF2-40B4-BE49-F238E27FC236}">
                      <a16:creationId xmlns:a16="http://schemas.microsoft.com/office/drawing/2014/main" id="{14F4B48D-1189-4988-93C3-A27AC40060B6}"/>
                    </a:ext>
                  </a:extLst>
                </p:cNvPr>
                <p:cNvPicPr/>
                <p:nvPr/>
              </p:nvPicPr>
              <p:blipFill>
                <a:blip r:embed="rId375"/>
                <a:stretch>
                  <a:fillRect/>
                </a:stretch>
              </p:blipFill>
              <p:spPr>
                <a:xfrm>
                  <a:off x="3307360" y="5462227"/>
                  <a:ext cx="835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8" name="Ink 227">
                  <a:extLst>
                    <a:ext uri="{FF2B5EF4-FFF2-40B4-BE49-F238E27FC236}">
                      <a16:creationId xmlns:a16="http://schemas.microsoft.com/office/drawing/2014/main" id="{FBE6C455-4201-4C66-9C13-45EB04B5BE26}"/>
                    </a:ext>
                  </a:extLst>
                </p14:cNvPr>
                <p14:cNvContentPartPr/>
                <p14:nvPr/>
              </p14:nvContentPartPr>
              <p14:xfrm>
                <a:off x="3278920" y="5533867"/>
                <a:ext cx="248040" cy="119160"/>
              </p14:xfrm>
            </p:contentPart>
          </mc:Choice>
          <mc:Fallback>
            <p:pic>
              <p:nvPicPr>
                <p:cNvPr id="228" name="Ink 227">
                  <a:extLst>
                    <a:ext uri="{FF2B5EF4-FFF2-40B4-BE49-F238E27FC236}">
                      <a16:creationId xmlns:a16="http://schemas.microsoft.com/office/drawing/2014/main" id="{FBE6C455-4201-4C66-9C13-45EB04B5BE26}"/>
                    </a:ext>
                  </a:extLst>
                </p:cNvPr>
                <p:cNvPicPr/>
                <p:nvPr/>
              </p:nvPicPr>
              <p:blipFill>
                <a:blip r:embed="rId377"/>
                <a:stretch>
                  <a:fillRect/>
                </a:stretch>
              </p:blipFill>
              <p:spPr>
                <a:xfrm>
                  <a:off x="3269920" y="5525227"/>
                  <a:ext cx="265680" cy="136800"/>
                </a:xfrm>
                <a:prstGeom prst="rect">
                  <a:avLst/>
                </a:prstGeom>
              </p:spPr>
            </p:pic>
          </mc:Fallback>
        </mc:AlternateContent>
      </p:grpSp>
      <p:grpSp>
        <p:nvGrpSpPr>
          <p:cNvPr id="237" name="Group 236">
            <a:extLst>
              <a:ext uri="{FF2B5EF4-FFF2-40B4-BE49-F238E27FC236}">
                <a16:creationId xmlns:a16="http://schemas.microsoft.com/office/drawing/2014/main" id="{F50FA396-FBBF-4034-9D2F-465DB965C4A8}"/>
              </a:ext>
            </a:extLst>
          </p:cNvPr>
          <p:cNvGrpSpPr/>
          <p:nvPr/>
        </p:nvGrpSpPr>
        <p:grpSpPr>
          <a:xfrm>
            <a:off x="3900280" y="5348107"/>
            <a:ext cx="1703880" cy="435240"/>
            <a:chOff x="3900280" y="5348107"/>
            <a:chExt cx="1703880" cy="435240"/>
          </a:xfrm>
        </p:grpSpPr>
        <mc:AlternateContent xmlns:mc="http://schemas.openxmlformats.org/markup-compatibility/2006">
          <mc:Choice xmlns:p14="http://schemas.microsoft.com/office/powerpoint/2010/main" Requires="p14">
            <p:contentPart p14:bwMode="auto" r:id="rId378">
              <p14:nvContentPartPr>
                <p14:cNvPr id="229" name="Ink 228">
                  <a:extLst>
                    <a:ext uri="{FF2B5EF4-FFF2-40B4-BE49-F238E27FC236}">
                      <a16:creationId xmlns:a16="http://schemas.microsoft.com/office/drawing/2014/main" id="{2F7083C6-3CDC-4C1A-BA93-30C11EF897F1}"/>
                    </a:ext>
                  </a:extLst>
                </p14:cNvPr>
                <p14:cNvContentPartPr/>
                <p14:nvPr/>
              </p14:nvContentPartPr>
              <p14:xfrm>
                <a:off x="3900280" y="5483107"/>
                <a:ext cx="674640" cy="140760"/>
              </p14:xfrm>
            </p:contentPart>
          </mc:Choice>
          <mc:Fallback>
            <p:pic>
              <p:nvPicPr>
                <p:cNvPr id="229" name="Ink 228">
                  <a:extLst>
                    <a:ext uri="{FF2B5EF4-FFF2-40B4-BE49-F238E27FC236}">
                      <a16:creationId xmlns:a16="http://schemas.microsoft.com/office/drawing/2014/main" id="{2F7083C6-3CDC-4C1A-BA93-30C11EF897F1}"/>
                    </a:ext>
                  </a:extLst>
                </p:cNvPr>
                <p:cNvPicPr/>
                <p:nvPr/>
              </p:nvPicPr>
              <p:blipFill>
                <a:blip r:embed="rId379"/>
                <a:stretch>
                  <a:fillRect/>
                </a:stretch>
              </p:blipFill>
              <p:spPr>
                <a:xfrm>
                  <a:off x="3891640" y="5474107"/>
                  <a:ext cx="6922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0" name="Ink 229">
                  <a:extLst>
                    <a:ext uri="{FF2B5EF4-FFF2-40B4-BE49-F238E27FC236}">
                      <a16:creationId xmlns:a16="http://schemas.microsoft.com/office/drawing/2014/main" id="{EF065C6C-5682-42FB-B1AD-5150ACCDFE59}"/>
                    </a:ext>
                  </a:extLst>
                </p14:cNvPr>
                <p14:cNvContentPartPr/>
                <p14:nvPr/>
              </p14:nvContentPartPr>
              <p14:xfrm>
                <a:off x="4571680" y="5348107"/>
                <a:ext cx="85320" cy="353520"/>
              </p14:xfrm>
            </p:contentPart>
          </mc:Choice>
          <mc:Fallback>
            <p:pic>
              <p:nvPicPr>
                <p:cNvPr id="230" name="Ink 229">
                  <a:extLst>
                    <a:ext uri="{FF2B5EF4-FFF2-40B4-BE49-F238E27FC236}">
                      <a16:creationId xmlns:a16="http://schemas.microsoft.com/office/drawing/2014/main" id="{EF065C6C-5682-42FB-B1AD-5150ACCDFE59}"/>
                    </a:ext>
                  </a:extLst>
                </p:cNvPr>
                <p:cNvPicPr/>
                <p:nvPr/>
              </p:nvPicPr>
              <p:blipFill>
                <a:blip r:embed="rId381"/>
                <a:stretch>
                  <a:fillRect/>
                </a:stretch>
              </p:blipFill>
              <p:spPr>
                <a:xfrm>
                  <a:off x="4563040" y="5339467"/>
                  <a:ext cx="10296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1" name="Ink 230">
                  <a:extLst>
                    <a:ext uri="{FF2B5EF4-FFF2-40B4-BE49-F238E27FC236}">
                      <a16:creationId xmlns:a16="http://schemas.microsoft.com/office/drawing/2014/main" id="{22DC7B89-EBE6-4FD4-ACF4-EB22E822C966}"/>
                    </a:ext>
                  </a:extLst>
                </p14:cNvPr>
                <p14:cNvContentPartPr/>
                <p14:nvPr/>
              </p14:nvContentPartPr>
              <p14:xfrm>
                <a:off x="4543600" y="5515507"/>
                <a:ext cx="189720" cy="92520"/>
              </p14:xfrm>
            </p:contentPart>
          </mc:Choice>
          <mc:Fallback>
            <p:pic>
              <p:nvPicPr>
                <p:cNvPr id="231" name="Ink 230">
                  <a:extLst>
                    <a:ext uri="{FF2B5EF4-FFF2-40B4-BE49-F238E27FC236}">
                      <a16:creationId xmlns:a16="http://schemas.microsoft.com/office/drawing/2014/main" id="{22DC7B89-EBE6-4FD4-ACF4-EB22E822C966}"/>
                    </a:ext>
                  </a:extLst>
                </p:cNvPr>
                <p:cNvPicPr/>
                <p:nvPr/>
              </p:nvPicPr>
              <p:blipFill>
                <a:blip r:embed="rId383"/>
                <a:stretch>
                  <a:fillRect/>
                </a:stretch>
              </p:blipFill>
              <p:spPr>
                <a:xfrm>
                  <a:off x="4534600" y="5506507"/>
                  <a:ext cx="2073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2" name="Ink 231">
                  <a:extLst>
                    <a:ext uri="{FF2B5EF4-FFF2-40B4-BE49-F238E27FC236}">
                      <a16:creationId xmlns:a16="http://schemas.microsoft.com/office/drawing/2014/main" id="{2BF7BCD3-38DE-4509-B6FC-4B1BACD92BDB}"/>
                    </a:ext>
                  </a:extLst>
                </p14:cNvPr>
                <p14:cNvContentPartPr/>
                <p14:nvPr/>
              </p14:nvContentPartPr>
              <p14:xfrm>
                <a:off x="4725400" y="5437387"/>
                <a:ext cx="136080" cy="158760"/>
              </p14:xfrm>
            </p:contentPart>
          </mc:Choice>
          <mc:Fallback>
            <p:pic>
              <p:nvPicPr>
                <p:cNvPr id="232" name="Ink 231">
                  <a:extLst>
                    <a:ext uri="{FF2B5EF4-FFF2-40B4-BE49-F238E27FC236}">
                      <a16:creationId xmlns:a16="http://schemas.microsoft.com/office/drawing/2014/main" id="{2BF7BCD3-38DE-4509-B6FC-4B1BACD92BDB}"/>
                    </a:ext>
                  </a:extLst>
                </p:cNvPr>
                <p:cNvPicPr/>
                <p:nvPr/>
              </p:nvPicPr>
              <p:blipFill>
                <a:blip r:embed="rId385"/>
                <a:stretch>
                  <a:fillRect/>
                </a:stretch>
              </p:blipFill>
              <p:spPr>
                <a:xfrm>
                  <a:off x="4716760" y="5428387"/>
                  <a:ext cx="1537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3" name="Ink 232">
                  <a:extLst>
                    <a:ext uri="{FF2B5EF4-FFF2-40B4-BE49-F238E27FC236}">
                      <a16:creationId xmlns:a16="http://schemas.microsoft.com/office/drawing/2014/main" id="{7D169DFD-DE9B-4FEC-9D89-C74F612F59F0}"/>
                    </a:ext>
                  </a:extLst>
                </p14:cNvPr>
                <p14:cNvContentPartPr/>
                <p14:nvPr/>
              </p14:nvContentPartPr>
              <p14:xfrm>
                <a:off x="4937080" y="5403907"/>
                <a:ext cx="40680" cy="217080"/>
              </p14:xfrm>
            </p:contentPart>
          </mc:Choice>
          <mc:Fallback>
            <p:pic>
              <p:nvPicPr>
                <p:cNvPr id="233" name="Ink 232">
                  <a:extLst>
                    <a:ext uri="{FF2B5EF4-FFF2-40B4-BE49-F238E27FC236}">
                      <a16:creationId xmlns:a16="http://schemas.microsoft.com/office/drawing/2014/main" id="{7D169DFD-DE9B-4FEC-9D89-C74F612F59F0}"/>
                    </a:ext>
                  </a:extLst>
                </p:cNvPr>
                <p:cNvPicPr/>
                <p:nvPr/>
              </p:nvPicPr>
              <p:blipFill>
                <a:blip r:embed="rId387"/>
                <a:stretch>
                  <a:fillRect/>
                </a:stretch>
              </p:blipFill>
              <p:spPr>
                <a:xfrm>
                  <a:off x="4928440" y="5394907"/>
                  <a:ext cx="583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4" name="Ink 233">
                  <a:extLst>
                    <a:ext uri="{FF2B5EF4-FFF2-40B4-BE49-F238E27FC236}">
                      <a16:creationId xmlns:a16="http://schemas.microsoft.com/office/drawing/2014/main" id="{62CB6291-07E3-4217-A744-954D1E8723BE}"/>
                    </a:ext>
                  </a:extLst>
                </p14:cNvPr>
                <p14:cNvContentPartPr/>
                <p14:nvPr/>
              </p14:nvContentPartPr>
              <p14:xfrm>
                <a:off x="4815040" y="5393107"/>
                <a:ext cx="304560" cy="174600"/>
              </p14:xfrm>
            </p:contentPart>
          </mc:Choice>
          <mc:Fallback>
            <p:pic>
              <p:nvPicPr>
                <p:cNvPr id="234" name="Ink 233">
                  <a:extLst>
                    <a:ext uri="{FF2B5EF4-FFF2-40B4-BE49-F238E27FC236}">
                      <a16:creationId xmlns:a16="http://schemas.microsoft.com/office/drawing/2014/main" id="{62CB6291-07E3-4217-A744-954D1E8723BE}"/>
                    </a:ext>
                  </a:extLst>
                </p:cNvPr>
                <p:cNvPicPr/>
                <p:nvPr/>
              </p:nvPicPr>
              <p:blipFill>
                <a:blip r:embed="rId389"/>
                <a:stretch>
                  <a:fillRect/>
                </a:stretch>
              </p:blipFill>
              <p:spPr>
                <a:xfrm>
                  <a:off x="4806040" y="5384107"/>
                  <a:ext cx="3222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5" name="Ink 234">
                  <a:extLst>
                    <a:ext uri="{FF2B5EF4-FFF2-40B4-BE49-F238E27FC236}">
                      <a16:creationId xmlns:a16="http://schemas.microsoft.com/office/drawing/2014/main" id="{1D50CAB2-D70D-4B34-B4CD-F5FCC322B870}"/>
                    </a:ext>
                  </a:extLst>
                </p14:cNvPr>
                <p14:cNvContentPartPr/>
                <p14:nvPr/>
              </p14:nvContentPartPr>
              <p14:xfrm>
                <a:off x="5189080" y="5457547"/>
                <a:ext cx="362880" cy="325800"/>
              </p14:xfrm>
            </p:contentPart>
          </mc:Choice>
          <mc:Fallback>
            <p:pic>
              <p:nvPicPr>
                <p:cNvPr id="235" name="Ink 234">
                  <a:extLst>
                    <a:ext uri="{FF2B5EF4-FFF2-40B4-BE49-F238E27FC236}">
                      <a16:creationId xmlns:a16="http://schemas.microsoft.com/office/drawing/2014/main" id="{1D50CAB2-D70D-4B34-B4CD-F5FCC322B870}"/>
                    </a:ext>
                  </a:extLst>
                </p:cNvPr>
                <p:cNvPicPr/>
                <p:nvPr/>
              </p:nvPicPr>
              <p:blipFill>
                <a:blip r:embed="rId391"/>
                <a:stretch>
                  <a:fillRect/>
                </a:stretch>
              </p:blipFill>
              <p:spPr>
                <a:xfrm>
                  <a:off x="5180440" y="5448547"/>
                  <a:ext cx="38052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6" name="Ink 235">
                  <a:extLst>
                    <a:ext uri="{FF2B5EF4-FFF2-40B4-BE49-F238E27FC236}">
                      <a16:creationId xmlns:a16="http://schemas.microsoft.com/office/drawing/2014/main" id="{60B421E6-CAE9-497F-8F78-B5991BBC7349}"/>
                    </a:ext>
                  </a:extLst>
                </p14:cNvPr>
                <p14:cNvContentPartPr/>
                <p14:nvPr/>
              </p14:nvContentPartPr>
              <p14:xfrm>
                <a:off x="5576800" y="5567707"/>
                <a:ext cx="27360" cy="5040"/>
              </p14:xfrm>
            </p:contentPart>
          </mc:Choice>
          <mc:Fallback>
            <p:pic>
              <p:nvPicPr>
                <p:cNvPr id="236" name="Ink 235">
                  <a:extLst>
                    <a:ext uri="{FF2B5EF4-FFF2-40B4-BE49-F238E27FC236}">
                      <a16:creationId xmlns:a16="http://schemas.microsoft.com/office/drawing/2014/main" id="{60B421E6-CAE9-497F-8F78-B5991BBC7349}"/>
                    </a:ext>
                  </a:extLst>
                </p:cNvPr>
                <p:cNvPicPr/>
                <p:nvPr/>
              </p:nvPicPr>
              <p:blipFill>
                <a:blip r:embed="rId393"/>
                <a:stretch>
                  <a:fillRect/>
                </a:stretch>
              </p:blipFill>
              <p:spPr>
                <a:xfrm>
                  <a:off x="5568160" y="5558707"/>
                  <a:ext cx="45000" cy="22680"/>
                </a:xfrm>
                <a:prstGeom prst="rect">
                  <a:avLst/>
                </a:prstGeom>
              </p:spPr>
            </p:pic>
          </mc:Fallback>
        </mc:AlternateContent>
      </p:grpSp>
    </p:spTree>
    <p:extLst>
      <p:ext uri="{BB962C8B-B14F-4D97-AF65-F5344CB8AC3E}">
        <p14:creationId xmlns:p14="http://schemas.microsoft.com/office/powerpoint/2010/main" val="384769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24B430A-1434-451B-B9A5-6C4AD6D0E525}"/>
                  </a:ext>
                </a:extLst>
              </p14:cNvPr>
              <p14:cNvContentPartPr/>
              <p14:nvPr/>
            </p14:nvContentPartPr>
            <p14:xfrm>
              <a:off x="608800" y="386587"/>
              <a:ext cx="32400" cy="237600"/>
            </p14:xfrm>
          </p:contentPart>
        </mc:Choice>
        <mc:Fallback>
          <p:pic>
            <p:nvPicPr>
              <p:cNvPr id="2" name="Ink 1">
                <a:extLst>
                  <a:ext uri="{FF2B5EF4-FFF2-40B4-BE49-F238E27FC236}">
                    <a16:creationId xmlns:a16="http://schemas.microsoft.com/office/drawing/2014/main" id="{B24B430A-1434-451B-B9A5-6C4AD6D0E525}"/>
                  </a:ext>
                </a:extLst>
              </p:cNvPr>
              <p:cNvPicPr/>
              <p:nvPr/>
            </p:nvPicPr>
            <p:blipFill>
              <a:blip r:embed="rId3"/>
              <a:stretch>
                <a:fillRect/>
              </a:stretch>
            </p:blipFill>
            <p:spPr>
              <a:xfrm>
                <a:off x="599800" y="377587"/>
                <a:ext cx="50040" cy="255240"/>
              </a:xfrm>
              <a:prstGeom prst="rect">
                <a:avLst/>
              </a:prstGeom>
            </p:spPr>
          </p:pic>
        </mc:Fallback>
      </mc:AlternateContent>
      <p:grpSp>
        <p:nvGrpSpPr>
          <p:cNvPr id="22" name="Group 21">
            <a:extLst>
              <a:ext uri="{FF2B5EF4-FFF2-40B4-BE49-F238E27FC236}">
                <a16:creationId xmlns:a16="http://schemas.microsoft.com/office/drawing/2014/main" id="{6F7B1BD2-DDE8-48E3-A4F5-EC553AB44F9A}"/>
              </a:ext>
            </a:extLst>
          </p:cNvPr>
          <p:cNvGrpSpPr/>
          <p:nvPr/>
        </p:nvGrpSpPr>
        <p:grpSpPr>
          <a:xfrm>
            <a:off x="563080" y="313867"/>
            <a:ext cx="3845880" cy="476640"/>
            <a:chOff x="563080" y="313867"/>
            <a:chExt cx="3845880" cy="47664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F0C08E8-67C0-4584-9B9F-9600CB643CC4}"/>
                    </a:ext>
                  </a:extLst>
                </p14:cNvPr>
                <p14:cNvContentPartPr/>
                <p14:nvPr/>
              </p14:nvContentPartPr>
              <p14:xfrm>
                <a:off x="563080" y="385507"/>
                <a:ext cx="76320" cy="65520"/>
              </p14:xfrm>
            </p:contentPart>
          </mc:Choice>
          <mc:Fallback>
            <p:pic>
              <p:nvPicPr>
                <p:cNvPr id="3" name="Ink 2">
                  <a:extLst>
                    <a:ext uri="{FF2B5EF4-FFF2-40B4-BE49-F238E27FC236}">
                      <a16:creationId xmlns:a16="http://schemas.microsoft.com/office/drawing/2014/main" id="{7F0C08E8-67C0-4584-9B9F-9600CB643CC4}"/>
                    </a:ext>
                  </a:extLst>
                </p:cNvPr>
                <p:cNvPicPr/>
                <p:nvPr/>
              </p:nvPicPr>
              <p:blipFill>
                <a:blip r:embed="rId5"/>
                <a:stretch>
                  <a:fillRect/>
                </a:stretch>
              </p:blipFill>
              <p:spPr>
                <a:xfrm>
                  <a:off x="554440" y="376867"/>
                  <a:ext cx="939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C75B3D4-CC7A-47BF-8349-02D62B8048C8}"/>
                    </a:ext>
                  </a:extLst>
                </p14:cNvPr>
                <p14:cNvContentPartPr/>
                <p14:nvPr/>
              </p14:nvContentPartPr>
              <p14:xfrm>
                <a:off x="621400" y="382987"/>
                <a:ext cx="28800" cy="226440"/>
              </p14:xfrm>
            </p:contentPart>
          </mc:Choice>
          <mc:Fallback>
            <p:pic>
              <p:nvPicPr>
                <p:cNvPr id="4" name="Ink 3">
                  <a:extLst>
                    <a:ext uri="{FF2B5EF4-FFF2-40B4-BE49-F238E27FC236}">
                      <a16:creationId xmlns:a16="http://schemas.microsoft.com/office/drawing/2014/main" id="{6C75B3D4-CC7A-47BF-8349-02D62B8048C8}"/>
                    </a:ext>
                  </a:extLst>
                </p:cNvPr>
                <p:cNvPicPr/>
                <p:nvPr/>
              </p:nvPicPr>
              <p:blipFill>
                <a:blip r:embed="rId7"/>
                <a:stretch>
                  <a:fillRect/>
                </a:stretch>
              </p:blipFill>
              <p:spPr>
                <a:xfrm>
                  <a:off x="612400" y="374347"/>
                  <a:ext cx="464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BED2584D-B0DA-4C2A-9219-C475F0CA6DF5}"/>
                    </a:ext>
                  </a:extLst>
                </p14:cNvPr>
                <p14:cNvContentPartPr/>
                <p14:nvPr/>
              </p14:nvContentPartPr>
              <p14:xfrm>
                <a:off x="599080" y="358507"/>
                <a:ext cx="240480" cy="244800"/>
              </p14:xfrm>
            </p:contentPart>
          </mc:Choice>
          <mc:Fallback>
            <p:pic>
              <p:nvPicPr>
                <p:cNvPr id="5" name="Ink 4">
                  <a:extLst>
                    <a:ext uri="{FF2B5EF4-FFF2-40B4-BE49-F238E27FC236}">
                      <a16:creationId xmlns:a16="http://schemas.microsoft.com/office/drawing/2014/main" id="{BED2584D-B0DA-4C2A-9219-C475F0CA6DF5}"/>
                    </a:ext>
                  </a:extLst>
                </p:cNvPr>
                <p:cNvPicPr/>
                <p:nvPr/>
              </p:nvPicPr>
              <p:blipFill>
                <a:blip r:embed="rId9"/>
                <a:stretch>
                  <a:fillRect/>
                </a:stretch>
              </p:blipFill>
              <p:spPr>
                <a:xfrm>
                  <a:off x="590080" y="349867"/>
                  <a:ext cx="2581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1FD9FD39-321F-4546-A2CE-E1DF647E9E15}"/>
                    </a:ext>
                  </a:extLst>
                </p14:cNvPr>
                <p14:cNvContentPartPr/>
                <p14:nvPr/>
              </p14:nvContentPartPr>
              <p14:xfrm>
                <a:off x="848200" y="485227"/>
                <a:ext cx="168840" cy="83880"/>
              </p14:xfrm>
            </p:contentPart>
          </mc:Choice>
          <mc:Fallback>
            <p:pic>
              <p:nvPicPr>
                <p:cNvPr id="6" name="Ink 5">
                  <a:extLst>
                    <a:ext uri="{FF2B5EF4-FFF2-40B4-BE49-F238E27FC236}">
                      <a16:creationId xmlns:a16="http://schemas.microsoft.com/office/drawing/2014/main" id="{1FD9FD39-321F-4546-A2CE-E1DF647E9E15}"/>
                    </a:ext>
                  </a:extLst>
                </p:cNvPr>
                <p:cNvPicPr/>
                <p:nvPr/>
              </p:nvPicPr>
              <p:blipFill>
                <a:blip r:embed="rId11"/>
                <a:stretch>
                  <a:fillRect/>
                </a:stretch>
              </p:blipFill>
              <p:spPr>
                <a:xfrm>
                  <a:off x="839200" y="476587"/>
                  <a:ext cx="1864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FAAD6A8-E982-4A41-867E-310C0F30013E}"/>
                    </a:ext>
                  </a:extLst>
                </p14:cNvPr>
                <p14:cNvContentPartPr/>
                <p14:nvPr/>
              </p14:nvContentPartPr>
              <p14:xfrm>
                <a:off x="1039000" y="372907"/>
                <a:ext cx="36000" cy="218520"/>
              </p14:xfrm>
            </p:contentPart>
          </mc:Choice>
          <mc:Fallback>
            <p:pic>
              <p:nvPicPr>
                <p:cNvPr id="7" name="Ink 6">
                  <a:extLst>
                    <a:ext uri="{FF2B5EF4-FFF2-40B4-BE49-F238E27FC236}">
                      <a16:creationId xmlns:a16="http://schemas.microsoft.com/office/drawing/2014/main" id="{9FAAD6A8-E982-4A41-867E-310C0F30013E}"/>
                    </a:ext>
                  </a:extLst>
                </p:cNvPr>
                <p:cNvPicPr/>
                <p:nvPr/>
              </p:nvPicPr>
              <p:blipFill>
                <a:blip r:embed="rId13"/>
                <a:stretch>
                  <a:fillRect/>
                </a:stretch>
              </p:blipFill>
              <p:spPr>
                <a:xfrm>
                  <a:off x="1030000" y="363907"/>
                  <a:ext cx="536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2956A462-18C5-49F7-BA4E-535371B1E4E0}"/>
                    </a:ext>
                  </a:extLst>
                </p14:cNvPr>
                <p14:cNvContentPartPr/>
                <p14:nvPr/>
              </p14:nvContentPartPr>
              <p14:xfrm>
                <a:off x="989680" y="482347"/>
                <a:ext cx="170280" cy="17280"/>
              </p14:xfrm>
            </p:contentPart>
          </mc:Choice>
          <mc:Fallback>
            <p:pic>
              <p:nvPicPr>
                <p:cNvPr id="8" name="Ink 7">
                  <a:extLst>
                    <a:ext uri="{FF2B5EF4-FFF2-40B4-BE49-F238E27FC236}">
                      <a16:creationId xmlns:a16="http://schemas.microsoft.com/office/drawing/2014/main" id="{2956A462-18C5-49F7-BA4E-535371B1E4E0}"/>
                    </a:ext>
                  </a:extLst>
                </p:cNvPr>
                <p:cNvPicPr/>
                <p:nvPr/>
              </p:nvPicPr>
              <p:blipFill>
                <a:blip r:embed="rId15"/>
                <a:stretch>
                  <a:fillRect/>
                </a:stretch>
              </p:blipFill>
              <p:spPr>
                <a:xfrm>
                  <a:off x="981040" y="473347"/>
                  <a:ext cx="1879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EE3FF546-4F0B-43B2-93ED-2922452DEC7E}"/>
                    </a:ext>
                  </a:extLst>
                </p14:cNvPr>
                <p14:cNvContentPartPr/>
                <p14:nvPr/>
              </p14:nvContentPartPr>
              <p14:xfrm>
                <a:off x="1165360" y="391267"/>
                <a:ext cx="321120" cy="194040"/>
              </p14:xfrm>
            </p:contentPart>
          </mc:Choice>
          <mc:Fallback>
            <p:pic>
              <p:nvPicPr>
                <p:cNvPr id="9" name="Ink 8">
                  <a:extLst>
                    <a:ext uri="{FF2B5EF4-FFF2-40B4-BE49-F238E27FC236}">
                      <a16:creationId xmlns:a16="http://schemas.microsoft.com/office/drawing/2014/main" id="{EE3FF546-4F0B-43B2-93ED-2922452DEC7E}"/>
                    </a:ext>
                  </a:extLst>
                </p:cNvPr>
                <p:cNvPicPr/>
                <p:nvPr/>
              </p:nvPicPr>
              <p:blipFill>
                <a:blip r:embed="rId17"/>
                <a:stretch>
                  <a:fillRect/>
                </a:stretch>
              </p:blipFill>
              <p:spPr>
                <a:xfrm>
                  <a:off x="1156720" y="382627"/>
                  <a:ext cx="3387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EC6A1B6C-1D06-49B5-A78A-C3F038ECC640}"/>
                    </a:ext>
                  </a:extLst>
                </p14:cNvPr>
                <p14:cNvContentPartPr/>
                <p14:nvPr/>
              </p14:nvContentPartPr>
              <p14:xfrm>
                <a:off x="1775560" y="371467"/>
                <a:ext cx="155520" cy="216360"/>
              </p14:xfrm>
            </p:contentPart>
          </mc:Choice>
          <mc:Fallback>
            <p:pic>
              <p:nvPicPr>
                <p:cNvPr id="10" name="Ink 9">
                  <a:extLst>
                    <a:ext uri="{FF2B5EF4-FFF2-40B4-BE49-F238E27FC236}">
                      <a16:creationId xmlns:a16="http://schemas.microsoft.com/office/drawing/2014/main" id="{EC6A1B6C-1D06-49B5-A78A-C3F038ECC640}"/>
                    </a:ext>
                  </a:extLst>
                </p:cNvPr>
                <p:cNvPicPr/>
                <p:nvPr/>
              </p:nvPicPr>
              <p:blipFill>
                <a:blip r:embed="rId19"/>
                <a:stretch>
                  <a:fillRect/>
                </a:stretch>
              </p:blipFill>
              <p:spPr>
                <a:xfrm>
                  <a:off x="1766920" y="362827"/>
                  <a:ext cx="1731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F3B1AD2D-C7F1-4411-A0DD-FA1920A0130F}"/>
                    </a:ext>
                  </a:extLst>
                </p14:cNvPr>
                <p14:cNvContentPartPr/>
                <p14:nvPr/>
              </p14:nvContentPartPr>
              <p14:xfrm>
                <a:off x="1976080" y="460027"/>
                <a:ext cx="71640" cy="114840"/>
              </p14:xfrm>
            </p:contentPart>
          </mc:Choice>
          <mc:Fallback>
            <p:pic>
              <p:nvPicPr>
                <p:cNvPr id="11" name="Ink 10">
                  <a:extLst>
                    <a:ext uri="{FF2B5EF4-FFF2-40B4-BE49-F238E27FC236}">
                      <a16:creationId xmlns:a16="http://schemas.microsoft.com/office/drawing/2014/main" id="{F3B1AD2D-C7F1-4411-A0DD-FA1920A0130F}"/>
                    </a:ext>
                  </a:extLst>
                </p:cNvPr>
                <p:cNvPicPr/>
                <p:nvPr/>
              </p:nvPicPr>
              <p:blipFill>
                <a:blip r:embed="rId21"/>
                <a:stretch>
                  <a:fillRect/>
                </a:stretch>
              </p:blipFill>
              <p:spPr>
                <a:xfrm>
                  <a:off x="1967440" y="451387"/>
                  <a:ext cx="892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30B39340-3F31-4620-9068-6CA46493F422}"/>
                    </a:ext>
                  </a:extLst>
                </p14:cNvPr>
                <p14:cNvContentPartPr/>
                <p14:nvPr/>
              </p14:nvContentPartPr>
              <p14:xfrm>
                <a:off x="2035120" y="438427"/>
                <a:ext cx="179280" cy="136440"/>
              </p14:xfrm>
            </p:contentPart>
          </mc:Choice>
          <mc:Fallback>
            <p:pic>
              <p:nvPicPr>
                <p:cNvPr id="12" name="Ink 11">
                  <a:extLst>
                    <a:ext uri="{FF2B5EF4-FFF2-40B4-BE49-F238E27FC236}">
                      <a16:creationId xmlns:a16="http://schemas.microsoft.com/office/drawing/2014/main" id="{30B39340-3F31-4620-9068-6CA46493F422}"/>
                    </a:ext>
                  </a:extLst>
                </p:cNvPr>
                <p:cNvPicPr/>
                <p:nvPr/>
              </p:nvPicPr>
              <p:blipFill>
                <a:blip r:embed="rId23"/>
                <a:stretch>
                  <a:fillRect/>
                </a:stretch>
              </p:blipFill>
              <p:spPr>
                <a:xfrm>
                  <a:off x="2026480" y="429787"/>
                  <a:ext cx="1969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9683FB09-8EDC-4812-A9E4-265558A64838}"/>
                    </a:ext>
                  </a:extLst>
                </p14:cNvPr>
                <p14:cNvContentPartPr/>
                <p14:nvPr/>
              </p14:nvContentPartPr>
              <p14:xfrm>
                <a:off x="2236360" y="313867"/>
                <a:ext cx="668520" cy="249840"/>
              </p14:xfrm>
            </p:contentPart>
          </mc:Choice>
          <mc:Fallback>
            <p:pic>
              <p:nvPicPr>
                <p:cNvPr id="13" name="Ink 12">
                  <a:extLst>
                    <a:ext uri="{FF2B5EF4-FFF2-40B4-BE49-F238E27FC236}">
                      <a16:creationId xmlns:a16="http://schemas.microsoft.com/office/drawing/2014/main" id="{9683FB09-8EDC-4812-A9E4-265558A64838}"/>
                    </a:ext>
                  </a:extLst>
                </p:cNvPr>
                <p:cNvPicPr/>
                <p:nvPr/>
              </p:nvPicPr>
              <p:blipFill>
                <a:blip r:embed="rId25"/>
                <a:stretch>
                  <a:fillRect/>
                </a:stretch>
              </p:blipFill>
              <p:spPr>
                <a:xfrm>
                  <a:off x="2227720" y="305227"/>
                  <a:ext cx="6861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A4B8F9E9-88BB-4540-8BE3-0888DBF2D165}"/>
                    </a:ext>
                  </a:extLst>
                </p14:cNvPr>
                <p14:cNvContentPartPr/>
                <p14:nvPr/>
              </p14:nvContentPartPr>
              <p14:xfrm>
                <a:off x="2834320" y="389107"/>
                <a:ext cx="40680" cy="16560"/>
              </p14:xfrm>
            </p:contentPart>
          </mc:Choice>
          <mc:Fallback>
            <p:pic>
              <p:nvPicPr>
                <p:cNvPr id="14" name="Ink 13">
                  <a:extLst>
                    <a:ext uri="{FF2B5EF4-FFF2-40B4-BE49-F238E27FC236}">
                      <a16:creationId xmlns:a16="http://schemas.microsoft.com/office/drawing/2014/main" id="{A4B8F9E9-88BB-4540-8BE3-0888DBF2D165}"/>
                    </a:ext>
                  </a:extLst>
                </p:cNvPr>
                <p:cNvPicPr/>
                <p:nvPr/>
              </p:nvPicPr>
              <p:blipFill>
                <a:blip r:embed="rId27"/>
                <a:stretch>
                  <a:fillRect/>
                </a:stretch>
              </p:blipFill>
              <p:spPr>
                <a:xfrm>
                  <a:off x="2825680" y="380107"/>
                  <a:ext cx="583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488730D4-DC9A-47B1-B038-3600B5CC0B6C}"/>
                    </a:ext>
                  </a:extLst>
                </p14:cNvPr>
                <p14:cNvContentPartPr/>
                <p14:nvPr/>
              </p14:nvContentPartPr>
              <p14:xfrm>
                <a:off x="2994160" y="342307"/>
                <a:ext cx="514800" cy="405000"/>
              </p14:xfrm>
            </p:contentPart>
          </mc:Choice>
          <mc:Fallback>
            <p:pic>
              <p:nvPicPr>
                <p:cNvPr id="15" name="Ink 14">
                  <a:extLst>
                    <a:ext uri="{FF2B5EF4-FFF2-40B4-BE49-F238E27FC236}">
                      <a16:creationId xmlns:a16="http://schemas.microsoft.com/office/drawing/2014/main" id="{488730D4-DC9A-47B1-B038-3600B5CC0B6C}"/>
                    </a:ext>
                  </a:extLst>
                </p:cNvPr>
                <p:cNvPicPr/>
                <p:nvPr/>
              </p:nvPicPr>
              <p:blipFill>
                <a:blip r:embed="rId29"/>
                <a:stretch>
                  <a:fillRect/>
                </a:stretch>
              </p:blipFill>
              <p:spPr>
                <a:xfrm>
                  <a:off x="2985160" y="333307"/>
                  <a:ext cx="53244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F2A9FCF2-4CA8-44D4-8590-1D4F073953A7}"/>
                    </a:ext>
                  </a:extLst>
                </p14:cNvPr>
                <p14:cNvContentPartPr/>
                <p14:nvPr/>
              </p14:nvContentPartPr>
              <p14:xfrm>
                <a:off x="3381880" y="462907"/>
                <a:ext cx="238320" cy="69840"/>
              </p14:xfrm>
            </p:contentPart>
          </mc:Choice>
          <mc:Fallback>
            <p:pic>
              <p:nvPicPr>
                <p:cNvPr id="16" name="Ink 15">
                  <a:extLst>
                    <a:ext uri="{FF2B5EF4-FFF2-40B4-BE49-F238E27FC236}">
                      <a16:creationId xmlns:a16="http://schemas.microsoft.com/office/drawing/2014/main" id="{F2A9FCF2-4CA8-44D4-8590-1D4F073953A7}"/>
                    </a:ext>
                  </a:extLst>
                </p:cNvPr>
                <p:cNvPicPr/>
                <p:nvPr/>
              </p:nvPicPr>
              <p:blipFill>
                <a:blip r:embed="rId31"/>
                <a:stretch>
                  <a:fillRect/>
                </a:stretch>
              </p:blipFill>
              <p:spPr>
                <a:xfrm>
                  <a:off x="3372880" y="453907"/>
                  <a:ext cx="25596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C1194EAD-321F-404A-850B-3CB8A8D15223}"/>
                    </a:ext>
                  </a:extLst>
                </p14:cNvPr>
                <p14:cNvContentPartPr/>
                <p14:nvPr/>
              </p14:nvContentPartPr>
              <p14:xfrm>
                <a:off x="3571240" y="365347"/>
                <a:ext cx="12240" cy="32400"/>
              </p14:xfrm>
            </p:contentPart>
          </mc:Choice>
          <mc:Fallback>
            <p:pic>
              <p:nvPicPr>
                <p:cNvPr id="17" name="Ink 16">
                  <a:extLst>
                    <a:ext uri="{FF2B5EF4-FFF2-40B4-BE49-F238E27FC236}">
                      <a16:creationId xmlns:a16="http://schemas.microsoft.com/office/drawing/2014/main" id="{C1194EAD-321F-404A-850B-3CB8A8D15223}"/>
                    </a:ext>
                  </a:extLst>
                </p:cNvPr>
                <p:cNvPicPr/>
                <p:nvPr/>
              </p:nvPicPr>
              <p:blipFill>
                <a:blip r:embed="rId33"/>
                <a:stretch>
                  <a:fillRect/>
                </a:stretch>
              </p:blipFill>
              <p:spPr>
                <a:xfrm>
                  <a:off x="3562240" y="356707"/>
                  <a:ext cx="298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0A7A2FCA-7DFC-44D0-9FAA-5D56E52E04B4}"/>
                    </a:ext>
                  </a:extLst>
                </p14:cNvPr>
                <p14:cNvContentPartPr/>
                <p14:nvPr/>
              </p14:nvContentPartPr>
              <p14:xfrm>
                <a:off x="3643960" y="411787"/>
                <a:ext cx="339120" cy="124200"/>
              </p14:xfrm>
            </p:contentPart>
          </mc:Choice>
          <mc:Fallback>
            <p:pic>
              <p:nvPicPr>
                <p:cNvPr id="18" name="Ink 17">
                  <a:extLst>
                    <a:ext uri="{FF2B5EF4-FFF2-40B4-BE49-F238E27FC236}">
                      <a16:creationId xmlns:a16="http://schemas.microsoft.com/office/drawing/2014/main" id="{0A7A2FCA-7DFC-44D0-9FAA-5D56E52E04B4}"/>
                    </a:ext>
                  </a:extLst>
                </p:cNvPr>
                <p:cNvPicPr/>
                <p:nvPr/>
              </p:nvPicPr>
              <p:blipFill>
                <a:blip r:embed="rId35"/>
                <a:stretch>
                  <a:fillRect/>
                </a:stretch>
              </p:blipFill>
              <p:spPr>
                <a:xfrm>
                  <a:off x="3634960" y="402787"/>
                  <a:ext cx="3567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662C6BAD-F3D4-4F7F-9798-A97092EE4D19}"/>
                    </a:ext>
                  </a:extLst>
                </p14:cNvPr>
                <p14:cNvContentPartPr/>
                <p14:nvPr/>
              </p14:nvContentPartPr>
              <p14:xfrm>
                <a:off x="566320" y="659467"/>
                <a:ext cx="3427560" cy="131040"/>
              </p14:xfrm>
            </p:contentPart>
          </mc:Choice>
          <mc:Fallback>
            <p:pic>
              <p:nvPicPr>
                <p:cNvPr id="19" name="Ink 18">
                  <a:extLst>
                    <a:ext uri="{FF2B5EF4-FFF2-40B4-BE49-F238E27FC236}">
                      <a16:creationId xmlns:a16="http://schemas.microsoft.com/office/drawing/2014/main" id="{662C6BAD-F3D4-4F7F-9798-A97092EE4D19}"/>
                    </a:ext>
                  </a:extLst>
                </p:cNvPr>
                <p:cNvPicPr/>
                <p:nvPr/>
              </p:nvPicPr>
              <p:blipFill>
                <a:blip r:embed="rId37"/>
                <a:stretch>
                  <a:fillRect/>
                </a:stretch>
              </p:blipFill>
              <p:spPr>
                <a:xfrm>
                  <a:off x="557320" y="650467"/>
                  <a:ext cx="34452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5AB5CEA1-5076-4E4C-977B-B84E23F7A534}"/>
                    </a:ext>
                  </a:extLst>
                </p14:cNvPr>
                <p14:cNvContentPartPr/>
                <p14:nvPr/>
              </p14:nvContentPartPr>
              <p14:xfrm>
                <a:off x="4075240" y="450667"/>
                <a:ext cx="1800" cy="26640"/>
              </p14:xfrm>
            </p:contentPart>
          </mc:Choice>
          <mc:Fallback>
            <p:pic>
              <p:nvPicPr>
                <p:cNvPr id="20" name="Ink 19">
                  <a:extLst>
                    <a:ext uri="{FF2B5EF4-FFF2-40B4-BE49-F238E27FC236}">
                      <a16:creationId xmlns:a16="http://schemas.microsoft.com/office/drawing/2014/main" id="{5AB5CEA1-5076-4E4C-977B-B84E23F7A534}"/>
                    </a:ext>
                  </a:extLst>
                </p:cNvPr>
                <p:cNvPicPr/>
                <p:nvPr/>
              </p:nvPicPr>
              <p:blipFill>
                <a:blip r:embed="rId39"/>
                <a:stretch>
                  <a:fillRect/>
                </a:stretch>
              </p:blipFill>
              <p:spPr>
                <a:xfrm>
                  <a:off x="4066240" y="442027"/>
                  <a:ext cx="194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1" name="Ink 20">
                  <a:extLst>
                    <a:ext uri="{FF2B5EF4-FFF2-40B4-BE49-F238E27FC236}">
                      <a16:creationId xmlns:a16="http://schemas.microsoft.com/office/drawing/2014/main" id="{461733D3-7859-494D-990A-3E9A2588460C}"/>
                    </a:ext>
                  </a:extLst>
                </p14:cNvPr>
                <p14:cNvContentPartPr/>
                <p14:nvPr/>
              </p14:nvContentPartPr>
              <p14:xfrm>
                <a:off x="4090000" y="484867"/>
                <a:ext cx="318960" cy="79560"/>
              </p14:xfrm>
            </p:contentPart>
          </mc:Choice>
          <mc:Fallback>
            <p:pic>
              <p:nvPicPr>
                <p:cNvPr id="21" name="Ink 20">
                  <a:extLst>
                    <a:ext uri="{FF2B5EF4-FFF2-40B4-BE49-F238E27FC236}">
                      <a16:creationId xmlns:a16="http://schemas.microsoft.com/office/drawing/2014/main" id="{461733D3-7859-494D-990A-3E9A2588460C}"/>
                    </a:ext>
                  </a:extLst>
                </p:cNvPr>
                <p:cNvPicPr/>
                <p:nvPr/>
              </p:nvPicPr>
              <p:blipFill>
                <a:blip r:embed="rId41"/>
                <a:stretch>
                  <a:fillRect/>
                </a:stretch>
              </p:blipFill>
              <p:spPr>
                <a:xfrm>
                  <a:off x="4081360" y="476227"/>
                  <a:ext cx="336600" cy="97200"/>
                </a:xfrm>
                <a:prstGeom prst="rect">
                  <a:avLst/>
                </a:prstGeom>
              </p:spPr>
            </p:pic>
          </mc:Fallback>
        </mc:AlternateContent>
      </p:grpSp>
      <p:grpSp>
        <p:nvGrpSpPr>
          <p:cNvPr id="58" name="Group 57">
            <a:extLst>
              <a:ext uri="{FF2B5EF4-FFF2-40B4-BE49-F238E27FC236}">
                <a16:creationId xmlns:a16="http://schemas.microsoft.com/office/drawing/2014/main" id="{BA5D6DA6-2196-4C48-A28E-1EB25FF5F812}"/>
              </a:ext>
            </a:extLst>
          </p:cNvPr>
          <p:cNvGrpSpPr/>
          <p:nvPr/>
        </p:nvGrpSpPr>
        <p:grpSpPr>
          <a:xfrm>
            <a:off x="670720" y="994987"/>
            <a:ext cx="2188080" cy="304920"/>
            <a:chOff x="670720" y="994987"/>
            <a:chExt cx="2188080" cy="304920"/>
          </a:xfrm>
        </p:grpSpPr>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95DD5EB8-44EC-4EA7-89A1-DFCA77100DEC}"/>
                    </a:ext>
                  </a:extLst>
                </p14:cNvPr>
                <p14:cNvContentPartPr/>
                <p14:nvPr/>
              </p14:nvContentPartPr>
              <p14:xfrm>
                <a:off x="670720" y="1023427"/>
                <a:ext cx="101520" cy="224640"/>
              </p14:xfrm>
            </p:contentPart>
          </mc:Choice>
          <mc:Fallback>
            <p:pic>
              <p:nvPicPr>
                <p:cNvPr id="23" name="Ink 22">
                  <a:extLst>
                    <a:ext uri="{FF2B5EF4-FFF2-40B4-BE49-F238E27FC236}">
                      <a16:creationId xmlns:a16="http://schemas.microsoft.com/office/drawing/2014/main" id="{95DD5EB8-44EC-4EA7-89A1-DFCA77100DEC}"/>
                    </a:ext>
                  </a:extLst>
                </p:cNvPr>
                <p:cNvPicPr/>
                <p:nvPr/>
              </p:nvPicPr>
              <p:blipFill>
                <a:blip r:embed="rId43"/>
                <a:stretch>
                  <a:fillRect/>
                </a:stretch>
              </p:blipFill>
              <p:spPr>
                <a:xfrm>
                  <a:off x="661720" y="1014787"/>
                  <a:ext cx="1191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0897CA1E-EE3A-4306-8E63-F85AC3A4D113}"/>
                    </a:ext>
                  </a:extLst>
                </p14:cNvPr>
                <p14:cNvContentPartPr/>
                <p14:nvPr/>
              </p14:nvContentPartPr>
              <p14:xfrm>
                <a:off x="742000" y="1016947"/>
                <a:ext cx="103320" cy="203040"/>
              </p14:xfrm>
            </p:contentPart>
          </mc:Choice>
          <mc:Fallback>
            <p:pic>
              <p:nvPicPr>
                <p:cNvPr id="24" name="Ink 23">
                  <a:extLst>
                    <a:ext uri="{FF2B5EF4-FFF2-40B4-BE49-F238E27FC236}">
                      <a16:creationId xmlns:a16="http://schemas.microsoft.com/office/drawing/2014/main" id="{0897CA1E-EE3A-4306-8E63-F85AC3A4D113}"/>
                    </a:ext>
                  </a:extLst>
                </p:cNvPr>
                <p:cNvPicPr/>
                <p:nvPr/>
              </p:nvPicPr>
              <p:blipFill>
                <a:blip r:embed="rId45"/>
                <a:stretch>
                  <a:fillRect/>
                </a:stretch>
              </p:blipFill>
              <p:spPr>
                <a:xfrm>
                  <a:off x="733360" y="1007947"/>
                  <a:ext cx="1209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59157953-BE68-41FF-9F56-8D41C4E44453}"/>
                    </a:ext>
                  </a:extLst>
                </p14:cNvPr>
                <p14:cNvContentPartPr/>
                <p14:nvPr/>
              </p14:nvContentPartPr>
              <p14:xfrm>
                <a:off x="733360" y="1131787"/>
                <a:ext cx="138960" cy="13680"/>
              </p14:xfrm>
            </p:contentPart>
          </mc:Choice>
          <mc:Fallback>
            <p:pic>
              <p:nvPicPr>
                <p:cNvPr id="25" name="Ink 24">
                  <a:extLst>
                    <a:ext uri="{FF2B5EF4-FFF2-40B4-BE49-F238E27FC236}">
                      <a16:creationId xmlns:a16="http://schemas.microsoft.com/office/drawing/2014/main" id="{59157953-BE68-41FF-9F56-8D41C4E44453}"/>
                    </a:ext>
                  </a:extLst>
                </p:cNvPr>
                <p:cNvPicPr/>
                <p:nvPr/>
              </p:nvPicPr>
              <p:blipFill>
                <a:blip r:embed="rId47"/>
                <a:stretch>
                  <a:fillRect/>
                </a:stretch>
              </p:blipFill>
              <p:spPr>
                <a:xfrm>
                  <a:off x="724360" y="1123147"/>
                  <a:ext cx="1566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B8A24C0A-386F-4F0D-A99A-5D7339CA36BE}"/>
                    </a:ext>
                  </a:extLst>
                </p14:cNvPr>
                <p14:cNvContentPartPr/>
                <p14:nvPr/>
              </p14:nvContentPartPr>
              <p14:xfrm>
                <a:off x="929920" y="1103707"/>
                <a:ext cx="324000" cy="105840"/>
              </p14:xfrm>
            </p:contentPart>
          </mc:Choice>
          <mc:Fallback>
            <p:pic>
              <p:nvPicPr>
                <p:cNvPr id="26" name="Ink 25">
                  <a:extLst>
                    <a:ext uri="{FF2B5EF4-FFF2-40B4-BE49-F238E27FC236}">
                      <a16:creationId xmlns:a16="http://schemas.microsoft.com/office/drawing/2014/main" id="{B8A24C0A-386F-4F0D-A99A-5D7339CA36BE}"/>
                    </a:ext>
                  </a:extLst>
                </p:cNvPr>
                <p:cNvPicPr/>
                <p:nvPr/>
              </p:nvPicPr>
              <p:blipFill>
                <a:blip r:embed="rId49"/>
                <a:stretch>
                  <a:fillRect/>
                </a:stretch>
              </p:blipFill>
              <p:spPr>
                <a:xfrm>
                  <a:off x="921280" y="1094707"/>
                  <a:ext cx="3416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8C27BBED-50BA-4E8E-A602-C95FC7639C89}"/>
                    </a:ext>
                  </a:extLst>
                </p14:cNvPr>
                <p14:cNvContentPartPr/>
                <p14:nvPr/>
              </p14:nvContentPartPr>
              <p14:xfrm>
                <a:off x="1310440" y="994987"/>
                <a:ext cx="43560" cy="227160"/>
              </p14:xfrm>
            </p:contentPart>
          </mc:Choice>
          <mc:Fallback>
            <p:pic>
              <p:nvPicPr>
                <p:cNvPr id="27" name="Ink 26">
                  <a:extLst>
                    <a:ext uri="{FF2B5EF4-FFF2-40B4-BE49-F238E27FC236}">
                      <a16:creationId xmlns:a16="http://schemas.microsoft.com/office/drawing/2014/main" id="{8C27BBED-50BA-4E8E-A602-C95FC7639C89}"/>
                    </a:ext>
                  </a:extLst>
                </p:cNvPr>
                <p:cNvPicPr/>
                <p:nvPr/>
              </p:nvPicPr>
              <p:blipFill>
                <a:blip r:embed="rId51"/>
                <a:stretch>
                  <a:fillRect/>
                </a:stretch>
              </p:blipFill>
              <p:spPr>
                <a:xfrm>
                  <a:off x="1301440" y="985987"/>
                  <a:ext cx="612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Ink 27">
                  <a:extLst>
                    <a:ext uri="{FF2B5EF4-FFF2-40B4-BE49-F238E27FC236}">
                      <a16:creationId xmlns:a16="http://schemas.microsoft.com/office/drawing/2014/main" id="{B0573799-41AE-4948-BF3E-F955C1B08A8F}"/>
                    </a:ext>
                  </a:extLst>
                </p14:cNvPr>
                <p14:cNvContentPartPr/>
                <p14:nvPr/>
              </p14:nvContentPartPr>
              <p14:xfrm>
                <a:off x="1216480" y="1072027"/>
                <a:ext cx="790920" cy="122040"/>
              </p14:xfrm>
            </p:contentPart>
          </mc:Choice>
          <mc:Fallback>
            <p:pic>
              <p:nvPicPr>
                <p:cNvPr id="28" name="Ink 27">
                  <a:extLst>
                    <a:ext uri="{FF2B5EF4-FFF2-40B4-BE49-F238E27FC236}">
                      <a16:creationId xmlns:a16="http://schemas.microsoft.com/office/drawing/2014/main" id="{B0573799-41AE-4948-BF3E-F955C1B08A8F}"/>
                    </a:ext>
                  </a:extLst>
                </p:cNvPr>
                <p:cNvPicPr/>
                <p:nvPr/>
              </p:nvPicPr>
              <p:blipFill>
                <a:blip r:embed="rId53"/>
                <a:stretch>
                  <a:fillRect/>
                </a:stretch>
              </p:blipFill>
              <p:spPr>
                <a:xfrm>
                  <a:off x="1207480" y="1063387"/>
                  <a:ext cx="8085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9" name="Ink 28">
                  <a:extLst>
                    <a:ext uri="{FF2B5EF4-FFF2-40B4-BE49-F238E27FC236}">
                      <a16:creationId xmlns:a16="http://schemas.microsoft.com/office/drawing/2014/main" id="{8A32145A-1B73-4B46-879E-3137DC8FAC76}"/>
                    </a:ext>
                  </a:extLst>
                </p14:cNvPr>
                <p14:cNvContentPartPr/>
                <p14:nvPr/>
              </p14:nvContentPartPr>
              <p14:xfrm>
                <a:off x="2257240" y="1047187"/>
                <a:ext cx="601560" cy="252720"/>
              </p14:xfrm>
            </p:contentPart>
          </mc:Choice>
          <mc:Fallback>
            <p:pic>
              <p:nvPicPr>
                <p:cNvPr id="29" name="Ink 28">
                  <a:extLst>
                    <a:ext uri="{FF2B5EF4-FFF2-40B4-BE49-F238E27FC236}">
                      <a16:creationId xmlns:a16="http://schemas.microsoft.com/office/drawing/2014/main" id="{8A32145A-1B73-4B46-879E-3137DC8FAC76}"/>
                    </a:ext>
                  </a:extLst>
                </p:cNvPr>
                <p:cNvPicPr/>
                <p:nvPr/>
              </p:nvPicPr>
              <p:blipFill>
                <a:blip r:embed="rId55"/>
                <a:stretch>
                  <a:fillRect/>
                </a:stretch>
              </p:blipFill>
              <p:spPr>
                <a:xfrm>
                  <a:off x="2248240" y="1038187"/>
                  <a:ext cx="619200" cy="270360"/>
                </a:xfrm>
                <a:prstGeom prst="rect">
                  <a:avLst/>
                </a:prstGeom>
              </p:spPr>
            </p:pic>
          </mc:Fallback>
        </mc:AlternateContent>
      </p:grpSp>
      <p:grpSp>
        <p:nvGrpSpPr>
          <p:cNvPr id="57" name="Group 56">
            <a:extLst>
              <a:ext uri="{FF2B5EF4-FFF2-40B4-BE49-F238E27FC236}">
                <a16:creationId xmlns:a16="http://schemas.microsoft.com/office/drawing/2014/main" id="{922FD4CD-7504-4F0B-88B8-0EA1F34045E8}"/>
              </a:ext>
            </a:extLst>
          </p:cNvPr>
          <p:cNvGrpSpPr/>
          <p:nvPr/>
        </p:nvGrpSpPr>
        <p:grpSpPr>
          <a:xfrm>
            <a:off x="3161920" y="888787"/>
            <a:ext cx="2328840" cy="409680"/>
            <a:chOff x="3161920" y="888787"/>
            <a:chExt cx="2328840" cy="409680"/>
          </a:xfrm>
        </p:grpSpPr>
        <mc:AlternateContent xmlns:mc="http://schemas.openxmlformats.org/markup-compatibility/2006">
          <mc:Choice xmlns:p14="http://schemas.microsoft.com/office/powerpoint/2010/main" Requires="p14">
            <p:contentPart p14:bwMode="auto" r:id="rId56">
              <p14:nvContentPartPr>
                <p14:cNvPr id="30" name="Ink 29">
                  <a:extLst>
                    <a:ext uri="{FF2B5EF4-FFF2-40B4-BE49-F238E27FC236}">
                      <a16:creationId xmlns:a16="http://schemas.microsoft.com/office/drawing/2014/main" id="{5B8132AF-2662-4539-B80A-F1A65E91592D}"/>
                    </a:ext>
                  </a:extLst>
                </p14:cNvPr>
                <p14:cNvContentPartPr/>
                <p14:nvPr/>
              </p14:nvContentPartPr>
              <p14:xfrm>
                <a:off x="3161920" y="919747"/>
                <a:ext cx="168840" cy="347400"/>
              </p14:xfrm>
            </p:contentPart>
          </mc:Choice>
          <mc:Fallback>
            <p:pic>
              <p:nvPicPr>
                <p:cNvPr id="30" name="Ink 29">
                  <a:extLst>
                    <a:ext uri="{FF2B5EF4-FFF2-40B4-BE49-F238E27FC236}">
                      <a16:creationId xmlns:a16="http://schemas.microsoft.com/office/drawing/2014/main" id="{5B8132AF-2662-4539-B80A-F1A65E91592D}"/>
                    </a:ext>
                  </a:extLst>
                </p:cNvPr>
                <p:cNvPicPr/>
                <p:nvPr/>
              </p:nvPicPr>
              <p:blipFill>
                <a:blip r:embed="rId57"/>
                <a:stretch>
                  <a:fillRect/>
                </a:stretch>
              </p:blipFill>
              <p:spPr>
                <a:xfrm>
                  <a:off x="3153280" y="911107"/>
                  <a:ext cx="18648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1" name="Ink 30">
                  <a:extLst>
                    <a:ext uri="{FF2B5EF4-FFF2-40B4-BE49-F238E27FC236}">
                      <a16:creationId xmlns:a16="http://schemas.microsoft.com/office/drawing/2014/main" id="{2C2125D0-60A4-466C-A80E-0639B1B4DE4C}"/>
                    </a:ext>
                  </a:extLst>
                </p14:cNvPr>
                <p14:cNvContentPartPr/>
                <p14:nvPr/>
              </p14:nvContentPartPr>
              <p14:xfrm>
                <a:off x="3235720" y="1102987"/>
                <a:ext cx="236160" cy="33840"/>
              </p14:xfrm>
            </p:contentPart>
          </mc:Choice>
          <mc:Fallback>
            <p:pic>
              <p:nvPicPr>
                <p:cNvPr id="31" name="Ink 30">
                  <a:extLst>
                    <a:ext uri="{FF2B5EF4-FFF2-40B4-BE49-F238E27FC236}">
                      <a16:creationId xmlns:a16="http://schemas.microsoft.com/office/drawing/2014/main" id="{2C2125D0-60A4-466C-A80E-0639B1B4DE4C}"/>
                    </a:ext>
                  </a:extLst>
                </p:cNvPr>
                <p:cNvPicPr/>
                <p:nvPr/>
              </p:nvPicPr>
              <p:blipFill>
                <a:blip r:embed="rId59"/>
                <a:stretch>
                  <a:fillRect/>
                </a:stretch>
              </p:blipFill>
              <p:spPr>
                <a:xfrm>
                  <a:off x="3226720" y="1093987"/>
                  <a:ext cx="2538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 name="Ink 31">
                  <a:extLst>
                    <a:ext uri="{FF2B5EF4-FFF2-40B4-BE49-F238E27FC236}">
                      <a16:creationId xmlns:a16="http://schemas.microsoft.com/office/drawing/2014/main" id="{D8C3F15A-232A-40B1-A3CF-993A9CA5FDCB}"/>
                    </a:ext>
                  </a:extLst>
                </p14:cNvPr>
                <p14:cNvContentPartPr/>
                <p14:nvPr/>
              </p14:nvContentPartPr>
              <p14:xfrm>
                <a:off x="3718840" y="967987"/>
                <a:ext cx="15480" cy="237960"/>
              </p14:xfrm>
            </p:contentPart>
          </mc:Choice>
          <mc:Fallback>
            <p:pic>
              <p:nvPicPr>
                <p:cNvPr id="32" name="Ink 31">
                  <a:extLst>
                    <a:ext uri="{FF2B5EF4-FFF2-40B4-BE49-F238E27FC236}">
                      <a16:creationId xmlns:a16="http://schemas.microsoft.com/office/drawing/2014/main" id="{D8C3F15A-232A-40B1-A3CF-993A9CA5FDCB}"/>
                    </a:ext>
                  </a:extLst>
                </p:cNvPr>
                <p:cNvPicPr/>
                <p:nvPr/>
              </p:nvPicPr>
              <p:blipFill>
                <a:blip r:embed="rId61"/>
                <a:stretch>
                  <a:fillRect/>
                </a:stretch>
              </p:blipFill>
              <p:spPr>
                <a:xfrm>
                  <a:off x="3709840" y="958987"/>
                  <a:ext cx="331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3" name="Ink 32">
                  <a:extLst>
                    <a:ext uri="{FF2B5EF4-FFF2-40B4-BE49-F238E27FC236}">
                      <a16:creationId xmlns:a16="http://schemas.microsoft.com/office/drawing/2014/main" id="{CCB16752-3EA1-4465-A927-CAD8A164167A}"/>
                    </a:ext>
                  </a:extLst>
                </p14:cNvPr>
                <p14:cNvContentPartPr/>
                <p14:nvPr/>
              </p14:nvContentPartPr>
              <p14:xfrm>
                <a:off x="3720280" y="1058347"/>
                <a:ext cx="130320" cy="70200"/>
              </p14:xfrm>
            </p:contentPart>
          </mc:Choice>
          <mc:Fallback>
            <p:pic>
              <p:nvPicPr>
                <p:cNvPr id="33" name="Ink 32">
                  <a:extLst>
                    <a:ext uri="{FF2B5EF4-FFF2-40B4-BE49-F238E27FC236}">
                      <a16:creationId xmlns:a16="http://schemas.microsoft.com/office/drawing/2014/main" id="{CCB16752-3EA1-4465-A927-CAD8A164167A}"/>
                    </a:ext>
                  </a:extLst>
                </p:cNvPr>
                <p:cNvPicPr/>
                <p:nvPr/>
              </p:nvPicPr>
              <p:blipFill>
                <a:blip r:embed="rId63"/>
                <a:stretch>
                  <a:fillRect/>
                </a:stretch>
              </p:blipFill>
              <p:spPr>
                <a:xfrm>
                  <a:off x="3711640" y="1049707"/>
                  <a:ext cx="1479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4" name="Ink 33">
                  <a:extLst>
                    <a:ext uri="{FF2B5EF4-FFF2-40B4-BE49-F238E27FC236}">
                      <a16:creationId xmlns:a16="http://schemas.microsoft.com/office/drawing/2014/main" id="{E93E9179-5279-489E-B734-E9D9B8C98D2A}"/>
                    </a:ext>
                  </a:extLst>
                </p14:cNvPr>
                <p14:cNvContentPartPr/>
                <p14:nvPr/>
              </p14:nvContentPartPr>
              <p14:xfrm>
                <a:off x="3912520" y="1018387"/>
                <a:ext cx="164520" cy="127080"/>
              </p14:xfrm>
            </p:contentPart>
          </mc:Choice>
          <mc:Fallback>
            <p:pic>
              <p:nvPicPr>
                <p:cNvPr id="34" name="Ink 33">
                  <a:extLst>
                    <a:ext uri="{FF2B5EF4-FFF2-40B4-BE49-F238E27FC236}">
                      <a16:creationId xmlns:a16="http://schemas.microsoft.com/office/drawing/2014/main" id="{E93E9179-5279-489E-B734-E9D9B8C98D2A}"/>
                    </a:ext>
                  </a:extLst>
                </p:cNvPr>
                <p:cNvPicPr/>
                <p:nvPr/>
              </p:nvPicPr>
              <p:blipFill>
                <a:blip r:embed="rId65"/>
                <a:stretch>
                  <a:fillRect/>
                </a:stretch>
              </p:blipFill>
              <p:spPr>
                <a:xfrm>
                  <a:off x="3903880" y="1009747"/>
                  <a:ext cx="1821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5" name="Ink 34">
                  <a:extLst>
                    <a:ext uri="{FF2B5EF4-FFF2-40B4-BE49-F238E27FC236}">
                      <a16:creationId xmlns:a16="http://schemas.microsoft.com/office/drawing/2014/main" id="{5FA83742-E505-4762-A494-AD935683CB9C}"/>
                    </a:ext>
                  </a:extLst>
                </p14:cNvPr>
                <p14:cNvContentPartPr/>
                <p14:nvPr/>
              </p14:nvContentPartPr>
              <p14:xfrm>
                <a:off x="4105120" y="1024507"/>
                <a:ext cx="322560" cy="97200"/>
              </p14:xfrm>
            </p:contentPart>
          </mc:Choice>
          <mc:Fallback>
            <p:pic>
              <p:nvPicPr>
                <p:cNvPr id="35" name="Ink 34">
                  <a:extLst>
                    <a:ext uri="{FF2B5EF4-FFF2-40B4-BE49-F238E27FC236}">
                      <a16:creationId xmlns:a16="http://schemas.microsoft.com/office/drawing/2014/main" id="{5FA83742-E505-4762-A494-AD935683CB9C}"/>
                    </a:ext>
                  </a:extLst>
                </p:cNvPr>
                <p:cNvPicPr/>
                <p:nvPr/>
              </p:nvPicPr>
              <p:blipFill>
                <a:blip r:embed="rId67"/>
                <a:stretch>
                  <a:fillRect/>
                </a:stretch>
              </p:blipFill>
              <p:spPr>
                <a:xfrm>
                  <a:off x="4096120" y="1015867"/>
                  <a:ext cx="3402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6" name="Ink 35">
                  <a:extLst>
                    <a:ext uri="{FF2B5EF4-FFF2-40B4-BE49-F238E27FC236}">
                      <a16:creationId xmlns:a16="http://schemas.microsoft.com/office/drawing/2014/main" id="{4F8ACF05-8B6D-4069-9FEB-A23EF80E46DF}"/>
                    </a:ext>
                  </a:extLst>
                </p14:cNvPr>
                <p14:cNvContentPartPr/>
                <p14:nvPr/>
              </p14:nvContentPartPr>
              <p14:xfrm>
                <a:off x="4448200" y="1016587"/>
                <a:ext cx="428400" cy="90720"/>
              </p14:xfrm>
            </p:contentPart>
          </mc:Choice>
          <mc:Fallback>
            <p:pic>
              <p:nvPicPr>
                <p:cNvPr id="36" name="Ink 35">
                  <a:extLst>
                    <a:ext uri="{FF2B5EF4-FFF2-40B4-BE49-F238E27FC236}">
                      <a16:creationId xmlns:a16="http://schemas.microsoft.com/office/drawing/2014/main" id="{4F8ACF05-8B6D-4069-9FEB-A23EF80E46DF}"/>
                    </a:ext>
                  </a:extLst>
                </p:cNvPr>
                <p:cNvPicPr/>
                <p:nvPr/>
              </p:nvPicPr>
              <p:blipFill>
                <a:blip r:embed="rId69"/>
                <a:stretch>
                  <a:fillRect/>
                </a:stretch>
              </p:blipFill>
              <p:spPr>
                <a:xfrm>
                  <a:off x="4439200" y="1007947"/>
                  <a:ext cx="4460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Ink 36">
                  <a:extLst>
                    <a:ext uri="{FF2B5EF4-FFF2-40B4-BE49-F238E27FC236}">
                      <a16:creationId xmlns:a16="http://schemas.microsoft.com/office/drawing/2014/main" id="{5F68D5B4-A940-4504-A34A-92E859047E38}"/>
                    </a:ext>
                  </a:extLst>
                </p14:cNvPr>
                <p14:cNvContentPartPr/>
                <p14:nvPr/>
              </p14:nvContentPartPr>
              <p14:xfrm>
                <a:off x="4861120" y="888787"/>
                <a:ext cx="27360" cy="196200"/>
              </p14:xfrm>
            </p:contentPart>
          </mc:Choice>
          <mc:Fallback>
            <p:pic>
              <p:nvPicPr>
                <p:cNvPr id="37" name="Ink 36">
                  <a:extLst>
                    <a:ext uri="{FF2B5EF4-FFF2-40B4-BE49-F238E27FC236}">
                      <a16:creationId xmlns:a16="http://schemas.microsoft.com/office/drawing/2014/main" id="{5F68D5B4-A940-4504-A34A-92E859047E38}"/>
                    </a:ext>
                  </a:extLst>
                </p:cNvPr>
                <p:cNvPicPr/>
                <p:nvPr/>
              </p:nvPicPr>
              <p:blipFill>
                <a:blip r:embed="rId71"/>
                <a:stretch>
                  <a:fillRect/>
                </a:stretch>
              </p:blipFill>
              <p:spPr>
                <a:xfrm>
                  <a:off x="4852480" y="880147"/>
                  <a:ext cx="450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8" name="Ink 37">
                  <a:extLst>
                    <a:ext uri="{FF2B5EF4-FFF2-40B4-BE49-F238E27FC236}">
                      <a16:creationId xmlns:a16="http://schemas.microsoft.com/office/drawing/2014/main" id="{C1B2E6A2-E951-4C86-B45D-94F699C74CB2}"/>
                    </a:ext>
                  </a:extLst>
                </p14:cNvPr>
                <p14:cNvContentPartPr/>
                <p14:nvPr/>
              </p14:nvContentPartPr>
              <p14:xfrm>
                <a:off x="4826920" y="899587"/>
                <a:ext cx="176760" cy="160560"/>
              </p14:xfrm>
            </p:contentPart>
          </mc:Choice>
          <mc:Fallback>
            <p:pic>
              <p:nvPicPr>
                <p:cNvPr id="38" name="Ink 37">
                  <a:extLst>
                    <a:ext uri="{FF2B5EF4-FFF2-40B4-BE49-F238E27FC236}">
                      <a16:creationId xmlns:a16="http://schemas.microsoft.com/office/drawing/2014/main" id="{C1B2E6A2-E951-4C86-B45D-94F699C74CB2}"/>
                    </a:ext>
                  </a:extLst>
                </p:cNvPr>
                <p:cNvPicPr/>
                <p:nvPr/>
              </p:nvPicPr>
              <p:blipFill>
                <a:blip r:embed="rId73"/>
                <a:stretch>
                  <a:fillRect/>
                </a:stretch>
              </p:blipFill>
              <p:spPr>
                <a:xfrm>
                  <a:off x="4817920" y="890947"/>
                  <a:ext cx="1944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9" name="Ink 38">
                  <a:extLst>
                    <a:ext uri="{FF2B5EF4-FFF2-40B4-BE49-F238E27FC236}">
                      <a16:creationId xmlns:a16="http://schemas.microsoft.com/office/drawing/2014/main" id="{71074807-29C0-4B61-8D82-9B691A950D4F}"/>
                    </a:ext>
                  </a:extLst>
                </p14:cNvPr>
                <p14:cNvContentPartPr/>
                <p14:nvPr/>
              </p14:nvContentPartPr>
              <p14:xfrm>
                <a:off x="5042920" y="991387"/>
                <a:ext cx="447840" cy="307080"/>
              </p14:xfrm>
            </p:contentPart>
          </mc:Choice>
          <mc:Fallback>
            <p:pic>
              <p:nvPicPr>
                <p:cNvPr id="39" name="Ink 38">
                  <a:extLst>
                    <a:ext uri="{FF2B5EF4-FFF2-40B4-BE49-F238E27FC236}">
                      <a16:creationId xmlns:a16="http://schemas.microsoft.com/office/drawing/2014/main" id="{71074807-29C0-4B61-8D82-9B691A950D4F}"/>
                    </a:ext>
                  </a:extLst>
                </p:cNvPr>
                <p:cNvPicPr/>
                <p:nvPr/>
              </p:nvPicPr>
              <p:blipFill>
                <a:blip r:embed="rId75"/>
                <a:stretch>
                  <a:fillRect/>
                </a:stretch>
              </p:blipFill>
              <p:spPr>
                <a:xfrm>
                  <a:off x="5034280" y="982387"/>
                  <a:ext cx="465480" cy="324720"/>
                </a:xfrm>
                <a:prstGeom prst="rect">
                  <a:avLst/>
                </a:prstGeom>
              </p:spPr>
            </p:pic>
          </mc:Fallback>
        </mc:AlternateContent>
      </p:grpSp>
      <p:grpSp>
        <p:nvGrpSpPr>
          <p:cNvPr id="55" name="Group 54">
            <a:extLst>
              <a:ext uri="{FF2B5EF4-FFF2-40B4-BE49-F238E27FC236}">
                <a16:creationId xmlns:a16="http://schemas.microsoft.com/office/drawing/2014/main" id="{44BFB2E2-EAC6-47E9-A8AB-0E43971E8F7F}"/>
              </a:ext>
            </a:extLst>
          </p:cNvPr>
          <p:cNvGrpSpPr/>
          <p:nvPr/>
        </p:nvGrpSpPr>
        <p:grpSpPr>
          <a:xfrm>
            <a:off x="5867680" y="827227"/>
            <a:ext cx="1693080" cy="372600"/>
            <a:chOff x="5867680" y="827227"/>
            <a:chExt cx="1693080" cy="372600"/>
          </a:xfrm>
        </p:grpSpPr>
        <mc:AlternateContent xmlns:mc="http://schemas.openxmlformats.org/markup-compatibility/2006">
          <mc:Choice xmlns:p14="http://schemas.microsoft.com/office/powerpoint/2010/main" Requires="p14">
            <p:contentPart p14:bwMode="auto" r:id="rId76">
              <p14:nvContentPartPr>
                <p14:cNvPr id="40" name="Ink 39">
                  <a:extLst>
                    <a:ext uri="{FF2B5EF4-FFF2-40B4-BE49-F238E27FC236}">
                      <a16:creationId xmlns:a16="http://schemas.microsoft.com/office/drawing/2014/main" id="{0480D18F-4715-4ADD-888E-C5DE85CE43EF}"/>
                    </a:ext>
                  </a:extLst>
                </p14:cNvPr>
                <p14:cNvContentPartPr/>
                <p14:nvPr/>
              </p14:nvContentPartPr>
              <p14:xfrm>
                <a:off x="5867680" y="956467"/>
                <a:ext cx="267480" cy="125280"/>
              </p14:xfrm>
            </p:contentPart>
          </mc:Choice>
          <mc:Fallback>
            <p:pic>
              <p:nvPicPr>
                <p:cNvPr id="40" name="Ink 39">
                  <a:extLst>
                    <a:ext uri="{FF2B5EF4-FFF2-40B4-BE49-F238E27FC236}">
                      <a16:creationId xmlns:a16="http://schemas.microsoft.com/office/drawing/2014/main" id="{0480D18F-4715-4ADD-888E-C5DE85CE43EF}"/>
                    </a:ext>
                  </a:extLst>
                </p:cNvPr>
                <p:cNvPicPr/>
                <p:nvPr/>
              </p:nvPicPr>
              <p:blipFill>
                <a:blip r:embed="rId77"/>
                <a:stretch>
                  <a:fillRect/>
                </a:stretch>
              </p:blipFill>
              <p:spPr>
                <a:xfrm>
                  <a:off x="5858680" y="947467"/>
                  <a:ext cx="2851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1" name="Ink 40">
                  <a:extLst>
                    <a:ext uri="{FF2B5EF4-FFF2-40B4-BE49-F238E27FC236}">
                      <a16:creationId xmlns:a16="http://schemas.microsoft.com/office/drawing/2014/main" id="{C436E06D-B0C8-4CE6-B861-74C5471812F7}"/>
                    </a:ext>
                  </a:extLst>
                </p14:cNvPr>
                <p14:cNvContentPartPr/>
                <p14:nvPr/>
              </p14:nvContentPartPr>
              <p14:xfrm>
                <a:off x="6167920" y="959707"/>
                <a:ext cx="301320" cy="95400"/>
              </p14:xfrm>
            </p:contentPart>
          </mc:Choice>
          <mc:Fallback>
            <p:pic>
              <p:nvPicPr>
                <p:cNvPr id="41" name="Ink 40">
                  <a:extLst>
                    <a:ext uri="{FF2B5EF4-FFF2-40B4-BE49-F238E27FC236}">
                      <a16:creationId xmlns:a16="http://schemas.microsoft.com/office/drawing/2014/main" id="{C436E06D-B0C8-4CE6-B861-74C5471812F7}"/>
                    </a:ext>
                  </a:extLst>
                </p:cNvPr>
                <p:cNvPicPr/>
                <p:nvPr/>
              </p:nvPicPr>
              <p:blipFill>
                <a:blip r:embed="rId79"/>
                <a:stretch>
                  <a:fillRect/>
                </a:stretch>
              </p:blipFill>
              <p:spPr>
                <a:xfrm>
                  <a:off x="6159280" y="951067"/>
                  <a:ext cx="3189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2" name="Ink 41">
                  <a:extLst>
                    <a:ext uri="{FF2B5EF4-FFF2-40B4-BE49-F238E27FC236}">
                      <a16:creationId xmlns:a16="http://schemas.microsoft.com/office/drawing/2014/main" id="{4699691D-ACCA-491F-8E58-F9CC7624E0F3}"/>
                    </a:ext>
                  </a:extLst>
                </p14:cNvPr>
                <p14:cNvContentPartPr/>
                <p14:nvPr/>
              </p14:nvContentPartPr>
              <p14:xfrm>
                <a:off x="6531880" y="827227"/>
                <a:ext cx="32760" cy="358920"/>
              </p14:xfrm>
            </p:contentPart>
          </mc:Choice>
          <mc:Fallback>
            <p:pic>
              <p:nvPicPr>
                <p:cNvPr id="42" name="Ink 41">
                  <a:extLst>
                    <a:ext uri="{FF2B5EF4-FFF2-40B4-BE49-F238E27FC236}">
                      <a16:creationId xmlns:a16="http://schemas.microsoft.com/office/drawing/2014/main" id="{4699691D-ACCA-491F-8E58-F9CC7624E0F3}"/>
                    </a:ext>
                  </a:extLst>
                </p:cNvPr>
                <p:cNvPicPr/>
                <p:nvPr/>
              </p:nvPicPr>
              <p:blipFill>
                <a:blip r:embed="rId81"/>
                <a:stretch>
                  <a:fillRect/>
                </a:stretch>
              </p:blipFill>
              <p:spPr>
                <a:xfrm>
                  <a:off x="6522880" y="818227"/>
                  <a:ext cx="504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3" name="Ink 42">
                  <a:extLst>
                    <a:ext uri="{FF2B5EF4-FFF2-40B4-BE49-F238E27FC236}">
                      <a16:creationId xmlns:a16="http://schemas.microsoft.com/office/drawing/2014/main" id="{2BE0300D-7124-4FB9-B7D6-F7FEA67BF5C4}"/>
                    </a:ext>
                  </a:extLst>
                </p14:cNvPr>
                <p14:cNvContentPartPr/>
                <p14:nvPr/>
              </p14:nvContentPartPr>
              <p14:xfrm>
                <a:off x="6448000" y="992827"/>
                <a:ext cx="239040" cy="46440"/>
              </p14:xfrm>
            </p:contentPart>
          </mc:Choice>
          <mc:Fallback>
            <p:pic>
              <p:nvPicPr>
                <p:cNvPr id="43" name="Ink 42">
                  <a:extLst>
                    <a:ext uri="{FF2B5EF4-FFF2-40B4-BE49-F238E27FC236}">
                      <a16:creationId xmlns:a16="http://schemas.microsoft.com/office/drawing/2014/main" id="{2BE0300D-7124-4FB9-B7D6-F7FEA67BF5C4}"/>
                    </a:ext>
                  </a:extLst>
                </p:cNvPr>
                <p:cNvPicPr/>
                <p:nvPr/>
              </p:nvPicPr>
              <p:blipFill>
                <a:blip r:embed="rId83"/>
                <a:stretch>
                  <a:fillRect/>
                </a:stretch>
              </p:blipFill>
              <p:spPr>
                <a:xfrm>
                  <a:off x="6439000" y="984187"/>
                  <a:ext cx="2566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4" name="Ink 43">
                  <a:extLst>
                    <a:ext uri="{FF2B5EF4-FFF2-40B4-BE49-F238E27FC236}">
                      <a16:creationId xmlns:a16="http://schemas.microsoft.com/office/drawing/2014/main" id="{7AE814EB-A6A6-4DD0-A9FD-BD018E4DCF8E}"/>
                    </a:ext>
                  </a:extLst>
                </p14:cNvPr>
                <p14:cNvContentPartPr/>
                <p14:nvPr/>
              </p14:nvContentPartPr>
              <p14:xfrm>
                <a:off x="6684880" y="859987"/>
                <a:ext cx="155520" cy="174240"/>
              </p14:xfrm>
            </p:contentPart>
          </mc:Choice>
          <mc:Fallback>
            <p:pic>
              <p:nvPicPr>
                <p:cNvPr id="44" name="Ink 43">
                  <a:extLst>
                    <a:ext uri="{FF2B5EF4-FFF2-40B4-BE49-F238E27FC236}">
                      <a16:creationId xmlns:a16="http://schemas.microsoft.com/office/drawing/2014/main" id="{7AE814EB-A6A6-4DD0-A9FD-BD018E4DCF8E}"/>
                    </a:ext>
                  </a:extLst>
                </p:cNvPr>
                <p:cNvPicPr/>
                <p:nvPr/>
              </p:nvPicPr>
              <p:blipFill>
                <a:blip r:embed="rId85"/>
                <a:stretch>
                  <a:fillRect/>
                </a:stretch>
              </p:blipFill>
              <p:spPr>
                <a:xfrm>
                  <a:off x="6676240" y="851347"/>
                  <a:ext cx="1731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5" name="Ink 44">
                  <a:extLst>
                    <a:ext uri="{FF2B5EF4-FFF2-40B4-BE49-F238E27FC236}">
                      <a16:creationId xmlns:a16="http://schemas.microsoft.com/office/drawing/2014/main" id="{2CA8F3C2-6729-4DCF-A641-0F920A891250}"/>
                    </a:ext>
                  </a:extLst>
                </p14:cNvPr>
                <p14:cNvContentPartPr/>
                <p14:nvPr/>
              </p14:nvContentPartPr>
              <p14:xfrm>
                <a:off x="6884680" y="862147"/>
                <a:ext cx="30240" cy="180360"/>
              </p14:xfrm>
            </p:contentPart>
          </mc:Choice>
          <mc:Fallback>
            <p:pic>
              <p:nvPicPr>
                <p:cNvPr id="45" name="Ink 44">
                  <a:extLst>
                    <a:ext uri="{FF2B5EF4-FFF2-40B4-BE49-F238E27FC236}">
                      <a16:creationId xmlns:a16="http://schemas.microsoft.com/office/drawing/2014/main" id="{2CA8F3C2-6729-4DCF-A641-0F920A891250}"/>
                    </a:ext>
                  </a:extLst>
                </p:cNvPr>
                <p:cNvPicPr/>
                <p:nvPr/>
              </p:nvPicPr>
              <p:blipFill>
                <a:blip r:embed="rId87"/>
                <a:stretch>
                  <a:fillRect/>
                </a:stretch>
              </p:blipFill>
              <p:spPr>
                <a:xfrm>
                  <a:off x="6876040" y="853147"/>
                  <a:ext cx="478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6" name="Ink 45">
                  <a:extLst>
                    <a:ext uri="{FF2B5EF4-FFF2-40B4-BE49-F238E27FC236}">
                      <a16:creationId xmlns:a16="http://schemas.microsoft.com/office/drawing/2014/main" id="{5A6498A8-F7A4-4CB2-8911-70FD0161E38F}"/>
                    </a:ext>
                  </a:extLst>
                </p14:cNvPr>
                <p14:cNvContentPartPr/>
                <p14:nvPr/>
              </p14:nvContentPartPr>
              <p14:xfrm>
                <a:off x="6734200" y="829747"/>
                <a:ext cx="331560" cy="169200"/>
              </p14:xfrm>
            </p:contentPart>
          </mc:Choice>
          <mc:Fallback>
            <p:pic>
              <p:nvPicPr>
                <p:cNvPr id="46" name="Ink 45">
                  <a:extLst>
                    <a:ext uri="{FF2B5EF4-FFF2-40B4-BE49-F238E27FC236}">
                      <a16:creationId xmlns:a16="http://schemas.microsoft.com/office/drawing/2014/main" id="{5A6498A8-F7A4-4CB2-8911-70FD0161E38F}"/>
                    </a:ext>
                  </a:extLst>
                </p:cNvPr>
                <p:cNvPicPr/>
                <p:nvPr/>
              </p:nvPicPr>
              <p:blipFill>
                <a:blip r:embed="rId89"/>
                <a:stretch>
                  <a:fillRect/>
                </a:stretch>
              </p:blipFill>
              <p:spPr>
                <a:xfrm>
                  <a:off x="6725560" y="821107"/>
                  <a:ext cx="3492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7" name="Ink 46">
                  <a:extLst>
                    <a:ext uri="{FF2B5EF4-FFF2-40B4-BE49-F238E27FC236}">
                      <a16:creationId xmlns:a16="http://schemas.microsoft.com/office/drawing/2014/main" id="{9CBC755A-D9F7-4230-92B3-162D6CBEC6E8}"/>
                    </a:ext>
                  </a:extLst>
                </p14:cNvPr>
                <p14:cNvContentPartPr/>
                <p14:nvPr/>
              </p14:nvContentPartPr>
              <p14:xfrm>
                <a:off x="7138480" y="917227"/>
                <a:ext cx="422280" cy="282600"/>
              </p14:xfrm>
            </p:contentPart>
          </mc:Choice>
          <mc:Fallback>
            <p:pic>
              <p:nvPicPr>
                <p:cNvPr id="47" name="Ink 46">
                  <a:extLst>
                    <a:ext uri="{FF2B5EF4-FFF2-40B4-BE49-F238E27FC236}">
                      <a16:creationId xmlns:a16="http://schemas.microsoft.com/office/drawing/2014/main" id="{9CBC755A-D9F7-4230-92B3-162D6CBEC6E8}"/>
                    </a:ext>
                  </a:extLst>
                </p:cNvPr>
                <p:cNvPicPr/>
                <p:nvPr/>
              </p:nvPicPr>
              <p:blipFill>
                <a:blip r:embed="rId91"/>
                <a:stretch>
                  <a:fillRect/>
                </a:stretch>
              </p:blipFill>
              <p:spPr>
                <a:xfrm>
                  <a:off x="7129480" y="908227"/>
                  <a:ext cx="439920" cy="300240"/>
                </a:xfrm>
                <a:prstGeom prst="rect">
                  <a:avLst/>
                </a:prstGeom>
              </p:spPr>
            </p:pic>
          </mc:Fallback>
        </mc:AlternateContent>
      </p:grpSp>
      <p:grpSp>
        <p:nvGrpSpPr>
          <p:cNvPr id="54" name="Group 53">
            <a:extLst>
              <a:ext uri="{FF2B5EF4-FFF2-40B4-BE49-F238E27FC236}">
                <a16:creationId xmlns:a16="http://schemas.microsoft.com/office/drawing/2014/main" id="{D30CD6F1-0504-4505-AC78-789DBDEAE256}"/>
              </a:ext>
            </a:extLst>
          </p:cNvPr>
          <p:cNvGrpSpPr/>
          <p:nvPr/>
        </p:nvGrpSpPr>
        <p:grpSpPr>
          <a:xfrm>
            <a:off x="7818520" y="746587"/>
            <a:ext cx="1223280" cy="301680"/>
            <a:chOff x="7818520" y="746587"/>
            <a:chExt cx="1223280" cy="301680"/>
          </a:xfrm>
        </p:grpSpPr>
        <mc:AlternateContent xmlns:mc="http://schemas.openxmlformats.org/markup-compatibility/2006">
          <mc:Choice xmlns:p14="http://schemas.microsoft.com/office/powerpoint/2010/main" Requires="p14">
            <p:contentPart p14:bwMode="auto" r:id="rId92">
              <p14:nvContentPartPr>
                <p14:cNvPr id="48" name="Ink 47">
                  <a:extLst>
                    <a:ext uri="{FF2B5EF4-FFF2-40B4-BE49-F238E27FC236}">
                      <a16:creationId xmlns:a16="http://schemas.microsoft.com/office/drawing/2014/main" id="{643C1EBA-E3EA-4085-AE4C-3718995F4095}"/>
                    </a:ext>
                  </a:extLst>
                </p14:cNvPr>
                <p14:cNvContentPartPr/>
                <p14:nvPr/>
              </p14:nvContentPartPr>
              <p14:xfrm>
                <a:off x="7851280" y="915787"/>
                <a:ext cx="7920" cy="132480"/>
              </p14:xfrm>
            </p:contentPart>
          </mc:Choice>
          <mc:Fallback>
            <p:pic>
              <p:nvPicPr>
                <p:cNvPr id="48" name="Ink 47">
                  <a:extLst>
                    <a:ext uri="{FF2B5EF4-FFF2-40B4-BE49-F238E27FC236}">
                      <a16:creationId xmlns:a16="http://schemas.microsoft.com/office/drawing/2014/main" id="{643C1EBA-E3EA-4085-AE4C-3718995F4095}"/>
                    </a:ext>
                  </a:extLst>
                </p:cNvPr>
                <p:cNvPicPr/>
                <p:nvPr/>
              </p:nvPicPr>
              <p:blipFill>
                <a:blip r:embed="rId93"/>
                <a:stretch>
                  <a:fillRect/>
                </a:stretch>
              </p:blipFill>
              <p:spPr>
                <a:xfrm>
                  <a:off x="7842280" y="906787"/>
                  <a:ext cx="255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9" name="Ink 48">
                  <a:extLst>
                    <a:ext uri="{FF2B5EF4-FFF2-40B4-BE49-F238E27FC236}">
                      <a16:creationId xmlns:a16="http://schemas.microsoft.com/office/drawing/2014/main" id="{7735EE16-A2DF-426D-A2FF-ED8782FE852F}"/>
                    </a:ext>
                  </a:extLst>
                </p14:cNvPr>
                <p14:cNvContentPartPr/>
                <p14:nvPr/>
              </p14:nvContentPartPr>
              <p14:xfrm>
                <a:off x="7818520" y="746587"/>
                <a:ext cx="398520" cy="264240"/>
              </p14:xfrm>
            </p:contentPart>
          </mc:Choice>
          <mc:Fallback>
            <p:pic>
              <p:nvPicPr>
                <p:cNvPr id="49" name="Ink 48">
                  <a:extLst>
                    <a:ext uri="{FF2B5EF4-FFF2-40B4-BE49-F238E27FC236}">
                      <a16:creationId xmlns:a16="http://schemas.microsoft.com/office/drawing/2014/main" id="{7735EE16-A2DF-426D-A2FF-ED8782FE852F}"/>
                    </a:ext>
                  </a:extLst>
                </p:cNvPr>
                <p:cNvPicPr/>
                <p:nvPr/>
              </p:nvPicPr>
              <p:blipFill>
                <a:blip r:embed="rId95"/>
                <a:stretch>
                  <a:fillRect/>
                </a:stretch>
              </p:blipFill>
              <p:spPr>
                <a:xfrm>
                  <a:off x="7809520" y="737947"/>
                  <a:ext cx="4161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0" name="Ink 49">
                  <a:extLst>
                    <a:ext uri="{FF2B5EF4-FFF2-40B4-BE49-F238E27FC236}">
                      <a16:creationId xmlns:a16="http://schemas.microsoft.com/office/drawing/2014/main" id="{CE5EEC82-A1E3-4869-912A-B8741BFE51A1}"/>
                    </a:ext>
                  </a:extLst>
                </p14:cNvPr>
                <p14:cNvContentPartPr/>
                <p14:nvPr/>
              </p14:nvContentPartPr>
              <p14:xfrm>
                <a:off x="8375080" y="849907"/>
                <a:ext cx="174240" cy="157680"/>
              </p14:xfrm>
            </p:contentPart>
          </mc:Choice>
          <mc:Fallback>
            <p:pic>
              <p:nvPicPr>
                <p:cNvPr id="50" name="Ink 49">
                  <a:extLst>
                    <a:ext uri="{FF2B5EF4-FFF2-40B4-BE49-F238E27FC236}">
                      <a16:creationId xmlns:a16="http://schemas.microsoft.com/office/drawing/2014/main" id="{CE5EEC82-A1E3-4869-912A-B8741BFE51A1}"/>
                    </a:ext>
                  </a:extLst>
                </p:cNvPr>
                <p:cNvPicPr/>
                <p:nvPr/>
              </p:nvPicPr>
              <p:blipFill>
                <a:blip r:embed="rId97"/>
                <a:stretch>
                  <a:fillRect/>
                </a:stretch>
              </p:blipFill>
              <p:spPr>
                <a:xfrm>
                  <a:off x="8366440" y="841267"/>
                  <a:ext cx="1918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1" name="Ink 50">
                  <a:extLst>
                    <a:ext uri="{FF2B5EF4-FFF2-40B4-BE49-F238E27FC236}">
                      <a16:creationId xmlns:a16="http://schemas.microsoft.com/office/drawing/2014/main" id="{7565F2E7-4A93-4B45-9EC6-48E12C4212DA}"/>
                    </a:ext>
                  </a:extLst>
                </p14:cNvPr>
                <p14:cNvContentPartPr/>
                <p14:nvPr/>
              </p14:nvContentPartPr>
              <p14:xfrm>
                <a:off x="8608720" y="817867"/>
                <a:ext cx="230040" cy="156240"/>
              </p14:xfrm>
            </p:contentPart>
          </mc:Choice>
          <mc:Fallback>
            <p:pic>
              <p:nvPicPr>
                <p:cNvPr id="51" name="Ink 50">
                  <a:extLst>
                    <a:ext uri="{FF2B5EF4-FFF2-40B4-BE49-F238E27FC236}">
                      <a16:creationId xmlns:a16="http://schemas.microsoft.com/office/drawing/2014/main" id="{7565F2E7-4A93-4B45-9EC6-48E12C4212DA}"/>
                    </a:ext>
                  </a:extLst>
                </p:cNvPr>
                <p:cNvPicPr/>
                <p:nvPr/>
              </p:nvPicPr>
              <p:blipFill>
                <a:blip r:embed="rId99"/>
                <a:stretch>
                  <a:fillRect/>
                </a:stretch>
              </p:blipFill>
              <p:spPr>
                <a:xfrm>
                  <a:off x="8600080" y="809227"/>
                  <a:ext cx="2476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2" name="Ink 51">
                  <a:extLst>
                    <a:ext uri="{FF2B5EF4-FFF2-40B4-BE49-F238E27FC236}">
                      <a16:creationId xmlns:a16="http://schemas.microsoft.com/office/drawing/2014/main" id="{D5AC5848-4435-4151-BF16-37564C9D5691}"/>
                    </a:ext>
                  </a:extLst>
                </p14:cNvPr>
                <p14:cNvContentPartPr/>
                <p14:nvPr/>
              </p14:nvContentPartPr>
              <p14:xfrm>
                <a:off x="8850280" y="892387"/>
                <a:ext cx="86760" cy="97560"/>
              </p14:xfrm>
            </p:contentPart>
          </mc:Choice>
          <mc:Fallback>
            <p:pic>
              <p:nvPicPr>
                <p:cNvPr id="52" name="Ink 51">
                  <a:extLst>
                    <a:ext uri="{FF2B5EF4-FFF2-40B4-BE49-F238E27FC236}">
                      <a16:creationId xmlns:a16="http://schemas.microsoft.com/office/drawing/2014/main" id="{D5AC5848-4435-4151-BF16-37564C9D5691}"/>
                    </a:ext>
                  </a:extLst>
                </p:cNvPr>
                <p:cNvPicPr/>
                <p:nvPr/>
              </p:nvPicPr>
              <p:blipFill>
                <a:blip r:embed="rId101"/>
                <a:stretch>
                  <a:fillRect/>
                </a:stretch>
              </p:blipFill>
              <p:spPr>
                <a:xfrm>
                  <a:off x="8841640" y="883387"/>
                  <a:ext cx="1044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3" name="Ink 52">
                  <a:extLst>
                    <a:ext uri="{FF2B5EF4-FFF2-40B4-BE49-F238E27FC236}">
                      <a16:creationId xmlns:a16="http://schemas.microsoft.com/office/drawing/2014/main" id="{13C243C3-6088-446D-8DA6-7C61CEBB3C70}"/>
                    </a:ext>
                  </a:extLst>
                </p14:cNvPr>
                <p14:cNvContentPartPr/>
                <p14:nvPr/>
              </p14:nvContentPartPr>
              <p14:xfrm>
                <a:off x="9035320" y="943867"/>
                <a:ext cx="6480" cy="6480"/>
              </p14:xfrm>
            </p:contentPart>
          </mc:Choice>
          <mc:Fallback>
            <p:pic>
              <p:nvPicPr>
                <p:cNvPr id="53" name="Ink 52">
                  <a:extLst>
                    <a:ext uri="{FF2B5EF4-FFF2-40B4-BE49-F238E27FC236}">
                      <a16:creationId xmlns:a16="http://schemas.microsoft.com/office/drawing/2014/main" id="{13C243C3-6088-446D-8DA6-7C61CEBB3C70}"/>
                    </a:ext>
                  </a:extLst>
                </p:cNvPr>
                <p:cNvPicPr/>
                <p:nvPr/>
              </p:nvPicPr>
              <p:blipFill>
                <a:blip r:embed="rId103"/>
                <a:stretch>
                  <a:fillRect/>
                </a:stretch>
              </p:blipFill>
              <p:spPr>
                <a:xfrm>
                  <a:off x="9026320" y="935227"/>
                  <a:ext cx="24120" cy="24120"/>
                </a:xfrm>
                <a:prstGeom prst="rect">
                  <a:avLst/>
                </a:prstGeom>
              </p:spPr>
            </p:pic>
          </mc:Fallback>
        </mc:AlternateContent>
      </p:grpSp>
      <p:grpSp>
        <p:nvGrpSpPr>
          <p:cNvPr id="66" name="Group 65">
            <a:extLst>
              <a:ext uri="{FF2B5EF4-FFF2-40B4-BE49-F238E27FC236}">
                <a16:creationId xmlns:a16="http://schemas.microsoft.com/office/drawing/2014/main" id="{05E31F95-BC19-4301-83E1-4DD7AE6356D1}"/>
              </a:ext>
            </a:extLst>
          </p:cNvPr>
          <p:cNvGrpSpPr/>
          <p:nvPr/>
        </p:nvGrpSpPr>
        <p:grpSpPr>
          <a:xfrm>
            <a:off x="9396760" y="628507"/>
            <a:ext cx="1776600" cy="587520"/>
            <a:chOff x="9396760" y="628507"/>
            <a:chExt cx="1776600" cy="587520"/>
          </a:xfrm>
        </p:grpSpPr>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5EA28114-5B12-490A-B0A4-528EC83098D7}"/>
                    </a:ext>
                  </a:extLst>
                </p14:cNvPr>
                <p14:cNvContentPartPr/>
                <p14:nvPr/>
              </p14:nvContentPartPr>
              <p14:xfrm>
                <a:off x="9396760" y="628507"/>
                <a:ext cx="223200" cy="587520"/>
              </p14:xfrm>
            </p:contentPart>
          </mc:Choice>
          <mc:Fallback>
            <p:pic>
              <p:nvPicPr>
                <p:cNvPr id="59" name="Ink 58">
                  <a:extLst>
                    <a:ext uri="{FF2B5EF4-FFF2-40B4-BE49-F238E27FC236}">
                      <a16:creationId xmlns:a16="http://schemas.microsoft.com/office/drawing/2014/main" id="{5EA28114-5B12-490A-B0A4-528EC83098D7}"/>
                    </a:ext>
                  </a:extLst>
                </p:cNvPr>
                <p:cNvPicPr/>
                <p:nvPr/>
              </p:nvPicPr>
              <p:blipFill>
                <a:blip r:embed="rId105"/>
                <a:stretch>
                  <a:fillRect/>
                </a:stretch>
              </p:blipFill>
              <p:spPr>
                <a:xfrm>
                  <a:off x="9388120" y="619507"/>
                  <a:ext cx="240840" cy="605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6A21AD86-E598-4C49-9D86-1B02B84F7634}"/>
                    </a:ext>
                  </a:extLst>
                </p14:cNvPr>
                <p14:cNvContentPartPr/>
                <p14:nvPr/>
              </p14:nvContentPartPr>
              <p14:xfrm>
                <a:off x="9576760" y="828307"/>
                <a:ext cx="28800" cy="182880"/>
              </p14:xfrm>
            </p:contentPart>
          </mc:Choice>
          <mc:Fallback>
            <p:pic>
              <p:nvPicPr>
                <p:cNvPr id="60" name="Ink 59">
                  <a:extLst>
                    <a:ext uri="{FF2B5EF4-FFF2-40B4-BE49-F238E27FC236}">
                      <a16:creationId xmlns:a16="http://schemas.microsoft.com/office/drawing/2014/main" id="{6A21AD86-E598-4C49-9D86-1B02B84F7634}"/>
                    </a:ext>
                  </a:extLst>
                </p:cNvPr>
                <p:cNvPicPr/>
                <p:nvPr/>
              </p:nvPicPr>
              <p:blipFill>
                <a:blip r:embed="rId107"/>
                <a:stretch>
                  <a:fillRect/>
                </a:stretch>
              </p:blipFill>
              <p:spPr>
                <a:xfrm>
                  <a:off x="9567760" y="819667"/>
                  <a:ext cx="464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3066C6DB-9C3F-4D03-895F-1DDF16EAE211}"/>
                    </a:ext>
                  </a:extLst>
                </p14:cNvPr>
                <p14:cNvContentPartPr/>
                <p14:nvPr/>
              </p14:nvContentPartPr>
              <p14:xfrm>
                <a:off x="9544000" y="809587"/>
                <a:ext cx="191160" cy="196200"/>
              </p14:xfrm>
            </p:contentPart>
          </mc:Choice>
          <mc:Fallback>
            <p:pic>
              <p:nvPicPr>
                <p:cNvPr id="61" name="Ink 60">
                  <a:extLst>
                    <a:ext uri="{FF2B5EF4-FFF2-40B4-BE49-F238E27FC236}">
                      <a16:creationId xmlns:a16="http://schemas.microsoft.com/office/drawing/2014/main" id="{3066C6DB-9C3F-4D03-895F-1DDF16EAE211}"/>
                    </a:ext>
                  </a:extLst>
                </p:cNvPr>
                <p:cNvPicPr/>
                <p:nvPr/>
              </p:nvPicPr>
              <p:blipFill>
                <a:blip r:embed="rId109"/>
                <a:stretch>
                  <a:fillRect/>
                </a:stretch>
              </p:blipFill>
              <p:spPr>
                <a:xfrm>
                  <a:off x="9535000" y="800947"/>
                  <a:ext cx="2088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5E8174B8-43C1-48A4-9BA5-8A157B55350D}"/>
                    </a:ext>
                  </a:extLst>
                </p14:cNvPr>
                <p14:cNvContentPartPr/>
                <p14:nvPr/>
              </p14:nvContentPartPr>
              <p14:xfrm>
                <a:off x="9787720" y="874747"/>
                <a:ext cx="253440" cy="106200"/>
              </p14:xfrm>
            </p:contentPart>
          </mc:Choice>
          <mc:Fallback>
            <p:pic>
              <p:nvPicPr>
                <p:cNvPr id="62" name="Ink 61">
                  <a:extLst>
                    <a:ext uri="{FF2B5EF4-FFF2-40B4-BE49-F238E27FC236}">
                      <a16:creationId xmlns:a16="http://schemas.microsoft.com/office/drawing/2014/main" id="{5E8174B8-43C1-48A4-9BA5-8A157B55350D}"/>
                    </a:ext>
                  </a:extLst>
                </p:cNvPr>
                <p:cNvPicPr/>
                <p:nvPr/>
              </p:nvPicPr>
              <p:blipFill>
                <a:blip r:embed="rId111"/>
                <a:stretch>
                  <a:fillRect/>
                </a:stretch>
              </p:blipFill>
              <p:spPr>
                <a:xfrm>
                  <a:off x="9778720" y="866107"/>
                  <a:ext cx="2710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1E76D068-DB78-48CE-B03F-6F63A4F4142E}"/>
                    </a:ext>
                  </a:extLst>
                </p14:cNvPr>
                <p14:cNvContentPartPr/>
                <p14:nvPr/>
              </p14:nvContentPartPr>
              <p14:xfrm>
                <a:off x="10050880" y="733267"/>
                <a:ext cx="15120" cy="80280"/>
              </p14:xfrm>
            </p:contentPart>
          </mc:Choice>
          <mc:Fallback>
            <p:pic>
              <p:nvPicPr>
                <p:cNvPr id="63" name="Ink 62">
                  <a:extLst>
                    <a:ext uri="{FF2B5EF4-FFF2-40B4-BE49-F238E27FC236}">
                      <a16:creationId xmlns:a16="http://schemas.microsoft.com/office/drawing/2014/main" id="{1E76D068-DB78-48CE-B03F-6F63A4F4142E}"/>
                    </a:ext>
                  </a:extLst>
                </p:cNvPr>
                <p:cNvPicPr/>
                <p:nvPr/>
              </p:nvPicPr>
              <p:blipFill>
                <a:blip r:embed="rId113"/>
                <a:stretch>
                  <a:fillRect/>
                </a:stretch>
              </p:blipFill>
              <p:spPr>
                <a:xfrm>
                  <a:off x="10042240" y="724267"/>
                  <a:ext cx="327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4" name="Ink 63">
                  <a:extLst>
                    <a:ext uri="{FF2B5EF4-FFF2-40B4-BE49-F238E27FC236}">
                      <a16:creationId xmlns:a16="http://schemas.microsoft.com/office/drawing/2014/main" id="{A0741B9E-30AE-4BB8-8196-0B01DB671348}"/>
                    </a:ext>
                  </a:extLst>
                </p14:cNvPr>
                <p14:cNvContentPartPr/>
                <p14:nvPr/>
              </p14:nvContentPartPr>
              <p14:xfrm>
                <a:off x="10141960" y="734707"/>
                <a:ext cx="291240" cy="218520"/>
              </p14:xfrm>
            </p:contentPart>
          </mc:Choice>
          <mc:Fallback>
            <p:pic>
              <p:nvPicPr>
                <p:cNvPr id="64" name="Ink 63">
                  <a:extLst>
                    <a:ext uri="{FF2B5EF4-FFF2-40B4-BE49-F238E27FC236}">
                      <a16:creationId xmlns:a16="http://schemas.microsoft.com/office/drawing/2014/main" id="{A0741B9E-30AE-4BB8-8196-0B01DB671348}"/>
                    </a:ext>
                  </a:extLst>
                </p:cNvPr>
                <p:cNvPicPr/>
                <p:nvPr/>
              </p:nvPicPr>
              <p:blipFill>
                <a:blip r:embed="rId115"/>
                <a:stretch>
                  <a:fillRect/>
                </a:stretch>
              </p:blipFill>
              <p:spPr>
                <a:xfrm>
                  <a:off x="10132960" y="725707"/>
                  <a:ext cx="3088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5" name="Ink 64">
                  <a:extLst>
                    <a:ext uri="{FF2B5EF4-FFF2-40B4-BE49-F238E27FC236}">
                      <a16:creationId xmlns:a16="http://schemas.microsoft.com/office/drawing/2014/main" id="{AD328EFE-2C93-4C60-9D73-A9AC3E8C2450}"/>
                    </a:ext>
                  </a:extLst>
                </p14:cNvPr>
                <p14:cNvContentPartPr/>
                <p14:nvPr/>
              </p14:nvContentPartPr>
              <p14:xfrm>
                <a:off x="10596640" y="801307"/>
                <a:ext cx="576720" cy="142560"/>
              </p14:xfrm>
            </p:contentPart>
          </mc:Choice>
          <mc:Fallback>
            <p:pic>
              <p:nvPicPr>
                <p:cNvPr id="65" name="Ink 64">
                  <a:extLst>
                    <a:ext uri="{FF2B5EF4-FFF2-40B4-BE49-F238E27FC236}">
                      <a16:creationId xmlns:a16="http://schemas.microsoft.com/office/drawing/2014/main" id="{AD328EFE-2C93-4C60-9D73-A9AC3E8C2450}"/>
                    </a:ext>
                  </a:extLst>
                </p:cNvPr>
                <p:cNvPicPr/>
                <p:nvPr/>
              </p:nvPicPr>
              <p:blipFill>
                <a:blip r:embed="rId117"/>
                <a:stretch>
                  <a:fillRect/>
                </a:stretch>
              </p:blipFill>
              <p:spPr>
                <a:xfrm>
                  <a:off x="10588000" y="792667"/>
                  <a:ext cx="594360" cy="160200"/>
                </a:xfrm>
                <a:prstGeom prst="rect">
                  <a:avLst/>
                </a:prstGeom>
              </p:spPr>
            </p:pic>
          </mc:Fallback>
        </mc:AlternateContent>
      </p:grpSp>
      <p:grpSp>
        <p:nvGrpSpPr>
          <p:cNvPr id="74" name="Group 73">
            <a:extLst>
              <a:ext uri="{FF2B5EF4-FFF2-40B4-BE49-F238E27FC236}">
                <a16:creationId xmlns:a16="http://schemas.microsoft.com/office/drawing/2014/main" id="{A960A1A4-1CD1-4728-98F4-7B3DD3194765}"/>
              </a:ext>
            </a:extLst>
          </p:cNvPr>
          <p:cNvGrpSpPr/>
          <p:nvPr/>
        </p:nvGrpSpPr>
        <p:grpSpPr>
          <a:xfrm>
            <a:off x="758560" y="1540747"/>
            <a:ext cx="2392560" cy="346320"/>
            <a:chOff x="758560" y="1540747"/>
            <a:chExt cx="2392560" cy="346320"/>
          </a:xfrm>
        </p:grpSpPr>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B9A9D6D1-3B3B-45CA-97AC-9CA67891C29A}"/>
                    </a:ext>
                  </a:extLst>
                </p14:cNvPr>
                <p14:cNvContentPartPr/>
                <p14:nvPr/>
              </p14:nvContentPartPr>
              <p14:xfrm>
                <a:off x="758560" y="1621747"/>
                <a:ext cx="227160" cy="265320"/>
              </p14:xfrm>
            </p:contentPart>
          </mc:Choice>
          <mc:Fallback>
            <p:pic>
              <p:nvPicPr>
                <p:cNvPr id="67" name="Ink 66">
                  <a:extLst>
                    <a:ext uri="{FF2B5EF4-FFF2-40B4-BE49-F238E27FC236}">
                      <a16:creationId xmlns:a16="http://schemas.microsoft.com/office/drawing/2014/main" id="{B9A9D6D1-3B3B-45CA-97AC-9CA67891C29A}"/>
                    </a:ext>
                  </a:extLst>
                </p:cNvPr>
                <p:cNvPicPr/>
                <p:nvPr/>
              </p:nvPicPr>
              <p:blipFill>
                <a:blip r:embed="rId119"/>
                <a:stretch>
                  <a:fillRect/>
                </a:stretch>
              </p:blipFill>
              <p:spPr>
                <a:xfrm>
                  <a:off x="749920" y="1613107"/>
                  <a:ext cx="2448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387FD89B-1661-446D-9786-AC85AA5AEA25}"/>
                    </a:ext>
                  </a:extLst>
                </p14:cNvPr>
                <p14:cNvContentPartPr/>
                <p14:nvPr/>
              </p14:nvContentPartPr>
              <p14:xfrm>
                <a:off x="1096600" y="1717147"/>
                <a:ext cx="158760" cy="62280"/>
              </p14:xfrm>
            </p:contentPart>
          </mc:Choice>
          <mc:Fallback>
            <p:pic>
              <p:nvPicPr>
                <p:cNvPr id="68" name="Ink 67">
                  <a:extLst>
                    <a:ext uri="{FF2B5EF4-FFF2-40B4-BE49-F238E27FC236}">
                      <a16:creationId xmlns:a16="http://schemas.microsoft.com/office/drawing/2014/main" id="{387FD89B-1661-446D-9786-AC85AA5AEA25}"/>
                    </a:ext>
                  </a:extLst>
                </p:cNvPr>
                <p:cNvPicPr/>
                <p:nvPr/>
              </p:nvPicPr>
              <p:blipFill>
                <a:blip r:embed="rId121"/>
                <a:stretch>
                  <a:fillRect/>
                </a:stretch>
              </p:blipFill>
              <p:spPr>
                <a:xfrm>
                  <a:off x="1087960" y="1708147"/>
                  <a:ext cx="1764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FBAA4A71-98A8-4E7B-B56C-316C23E283EE}"/>
                    </a:ext>
                  </a:extLst>
                </p14:cNvPr>
                <p14:cNvContentPartPr/>
                <p14:nvPr/>
              </p14:nvContentPartPr>
              <p14:xfrm>
                <a:off x="1241680" y="1614907"/>
                <a:ext cx="86760" cy="177480"/>
              </p14:xfrm>
            </p:contentPart>
          </mc:Choice>
          <mc:Fallback>
            <p:pic>
              <p:nvPicPr>
                <p:cNvPr id="69" name="Ink 68">
                  <a:extLst>
                    <a:ext uri="{FF2B5EF4-FFF2-40B4-BE49-F238E27FC236}">
                      <a16:creationId xmlns:a16="http://schemas.microsoft.com/office/drawing/2014/main" id="{FBAA4A71-98A8-4E7B-B56C-316C23E283EE}"/>
                    </a:ext>
                  </a:extLst>
                </p:cNvPr>
                <p:cNvPicPr/>
                <p:nvPr/>
              </p:nvPicPr>
              <p:blipFill>
                <a:blip r:embed="rId123"/>
                <a:stretch>
                  <a:fillRect/>
                </a:stretch>
              </p:blipFill>
              <p:spPr>
                <a:xfrm>
                  <a:off x="1233040" y="1606267"/>
                  <a:ext cx="104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0" name="Ink 69">
                  <a:extLst>
                    <a:ext uri="{FF2B5EF4-FFF2-40B4-BE49-F238E27FC236}">
                      <a16:creationId xmlns:a16="http://schemas.microsoft.com/office/drawing/2014/main" id="{AED82D76-CB33-4687-B917-A502275E5159}"/>
                    </a:ext>
                  </a:extLst>
                </p14:cNvPr>
                <p14:cNvContentPartPr/>
                <p14:nvPr/>
              </p14:nvContentPartPr>
              <p14:xfrm>
                <a:off x="1226920" y="1622827"/>
                <a:ext cx="513360" cy="157320"/>
              </p14:xfrm>
            </p:contentPart>
          </mc:Choice>
          <mc:Fallback>
            <p:pic>
              <p:nvPicPr>
                <p:cNvPr id="70" name="Ink 69">
                  <a:extLst>
                    <a:ext uri="{FF2B5EF4-FFF2-40B4-BE49-F238E27FC236}">
                      <a16:creationId xmlns:a16="http://schemas.microsoft.com/office/drawing/2014/main" id="{AED82D76-CB33-4687-B917-A502275E5159}"/>
                    </a:ext>
                  </a:extLst>
                </p:cNvPr>
                <p:cNvPicPr/>
                <p:nvPr/>
              </p:nvPicPr>
              <p:blipFill>
                <a:blip r:embed="rId125"/>
                <a:stretch>
                  <a:fillRect/>
                </a:stretch>
              </p:blipFill>
              <p:spPr>
                <a:xfrm>
                  <a:off x="1217920" y="1613827"/>
                  <a:ext cx="531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1" name="Ink 70">
                  <a:extLst>
                    <a:ext uri="{FF2B5EF4-FFF2-40B4-BE49-F238E27FC236}">
                      <a16:creationId xmlns:a16="http://schemas.microsoft.com/office/drawing/2014/main" id="{14B3F256-3E97-4411-AA89-E306094BF78D}"/>
                    </a:ext>
                  </a:extLst>
                </p14:cNvPr>
                <p14:cNvContentPartPr/>
                <p14:nvPr/>
              </p14:nvContentPartPr>
              <p14:xfrm>
                <a:off x="1739920" y="1657387"/>
                <a:ext cx="569880" cy="125280"/>
              </p14:xfrm>
            </p:contentPart>
          </mc:Choice>
          <mc:Fallback>
            <p:pic>
              <p:nvPicPr>
                <p:cNvPr id="71" name="Ink 70">
                  <a:extLst>
                    <a:ext uri="{FF2B5EF4-FFF2-40B4-BE49-F238E27FC236}">
                      <a16:creationId xmlns:a16="http://schemas.microsoft.com/office/drawing/2014/main" id="{14B3F256-3E97-4411-AA89-E306094BF78D}"/>
                    </a:ext>
                  </a:extLst>
                </p:cNvPr>
                <p:cNvPicPr/>
                <p:nvPr/>
              </p:nvPicPr>
              <p:blipFill>
                <a:blip r:embed="rId127"/>
                <a:stretch>
                  <a:fillRect/>
                </a:stretch>
              </p:blipFill>
              <p:spPr>
                <a:xfrm>
                  <a:off x="1730920" y="1648387"/>
                  <a:ext cx="5875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2" name="Ink 71">
                  <a:extLst>
                    <a:ext uri="{FF2B5EF4-FFF2-40B4-BE49-F238E27FC236}">
                      <a16:creationId xmlns:a16="http://schemas.microsoft.com/office/drawing/2014/main" id="{1199A259-25D5-4612-8161-CFA67F0224A0}"/>
                    </a:ext>
                  </a:extLst>
                </p14:cNvPr>
                <p14:cNvContentPartPr/>
                <p14:nvPr/>
              </p14:nvContentPartPr>
              <p14:xfrm>
                <a:off x="2333560" y="1658467"/>
                <a:ext cx="344880" cy="101520"/>
              </p14:xfrm>
            </p:contentPart>
          </mc:Choice>
          <mc:Fallback>
            <p:pic>
              <p:nvPicPr>
                <p:cNvPr id="72" name="Ink 71">
                  <a:extLst>
                    <a:ext uri="{FF2B5EF4-FFF2-40B4-BE49-F238E27FC236}">
                      <a16:creationId xmlns:a16="http://schemas.microsoft.com/office/drawing/2014/main" id="{1199A259-25D5-4612-8161-CFA67F0224A0}"/>
                    </a:ext>
                  </a:extLst>
                </p:cNvPr>
                <p:cNvPicPr/>
                <p:nvPr/>
              </p:nvPicPr>
              <p:blipFill>
                <a:blip r:embed="rId129"/>
                <a:stretch>
                  <a:fillRect/>
                </a:stretch>
              </p:blipFill>
              <p:spPr>
                <a:xfrm>
                  <a:off x="2324560" y="1649827"/>
                  <a:ext cx="3625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3" name="Ink 72">
                  <a:extLst>
                    <a:ext uri="{FF2B5EF4-FFF2-40B4-BE49-F238E27FC236}">
                      <a16:creationId xmlns:a16="http://schemas.microsoft.com/office/drawing/2014/main" id="{1498907D-1E35-4404-B55C-6AAC9F7D996C}"/>
                    </a:ext>
                  </a:extLst>
                </p14:cNvPr>
                <p14:cNvContentPartPr/>
                <p14:nvPr/>
              </p14:nvContentPartPr>
              <p14:xfrm>
                <a:off x="2957080" y="1540747"/>
                <a:ext cx="194040" cy="264960"/>
              </p14:xfrm>
            </p:contentPart>
          </mc:Choice>
          <mc:Fallback>
            <p:pic>
              <p:nvPicPr>
                <p:cNvPr id="73" name="Ink 72">
                  <a:extLst>
                    <a:ext uri="{FF2B5EF4-FFF2-40B4-BE49-F238E27FC236}">
                      <a16:creationId xmlns:a16="http://schemas.microsoft.com/office/drawing/2014/main" id="{1498907D-1E35-4404-B55C-6AAC9F7D996C}"/>
                    </a:ext>
                  </a:extLst>
                </p:cNvPr>
                <p:cNvPicPr/>
                <p:nvPr/>
              </p:nvPicPr>
              <p:blipFill>
                <a:blip r:embed="rId131"/>
                <a:stretch>
                  <a:fillRect/>
                </a:stretch>
              </p:blipFill>
              <p:spPr>
                <a:xfrm>
                  <a:off x="2948080" y="1531747"/>
                  <a:ext cx="211680" cy="282600"/>
                </a:xfrm>
                <a:prstGeom prst="rect">
                  <a:avLst/>
                </a:prstGeom>
              </p:spPr>
            </p:pic>
          </mc:Fallback>
        </mc:AlternateContent>
      </p:grpSp>
      <p:grpSp>
        <p:nvGrpSpPr>
          <p:cNvPr id="88" name="Group 87">
            <a:extLst>
              <a:ext uri="{FF2B5EF4-FFF2-40B4-BE49-F238E27FC236}">
                <a16:creationId xmlns:a16="http://schemas.microsoft.com/office/drawing/2014/main" id="{51BD55E2-8CE8-41EE-A35B-B6DF8933E4E3}"/>
              </a:ext>
            </a:extLst>
          </p:cNvPr>
          <p:cNvGrpSpPr/>
          <p:nvPr/>
        </p:nvGrpSpPr>
        <p:grpSpPr>
          <a:xfrm>
            <a:off x="3503920" y="1433827"/>
            <a:ext cx="3182760" cy="440640"/>
            <a:chOff x="3503920" y="1433827"/>
            <a:chExt cx="3182760" cy="440640"/>
          </a:xfrm>
        </p:grpSpPr>
        <mc:AlternateContent xmlns:mc="http://schemas.openxmlformats.org/markup-compatibility/2006">
          <mc:Choice xmlns:p14="http://schemas.microsoft.com/office/powerpoint/2010/main" Requires="p14">
            <p:contentPart p14:bwMode="auto" r:id="rId132">
              <p14:nvContentPartPr>
                <p14:cNvPr id="75" name="Ink 74">
                  <a:extLst>
                    <a:ext uri="{FF2B5EF4-FFF2-40B4-BE49-F238E27FC236}">
                      <a16:creationId xmlns:a16="http://schemas.microsoft.com/office/drawing/2014/main" id="{72904049-876B-47E6-B13B-80499948CD06}"/>
                    </a:ext>
                  </a:extLst>
                </p14:cNvPr>
                <p14:cNvContentPartPr/>
                <p14:nvPr/>
              </p14:nvContentPartPr>
              <p14:xfrm>
                <a:off x="3565120" y="1578907"/>
                <a:ext cx="27720" cy="180000"/>
              </p14:xfrm>
            </p:contentPart>
          </mc:Choice>
          <mc:Fallback>
            <p:pic>
              <p:nvPicPr>
                <p:cNvPr id="75" name="Ink 74">
                  <a:extLst>
                    <a:ext uri="{FF2B5EF4-FFF2-40B4-BE49-F238E27FC236}">
                      <a16:creationId xmlns:a16="http://schemas.microsoft.com/office/drawing/2014/main" id="{72904049-876B-47E6-B13B-80499948CD06}"/>
                    </a:ext>
                  </a:extLst>
                </p:cNvPr>
                <p:cNvPicPr/>
                <p:nvPr/>
              </p:nvPicPr>
              <p:blipFill>
                <a:blip r:embed="rId133"/>
                <a:stretch>
                  <a:fillRect/>
                </a:stretch>
              </p:blipFill>
              <p:spPr>
                <a:xfrm>
                  <a:off x="3556120" y="1569907"/>
                  <a:ext cx="453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6" name="Ink 75">
                  <a:extLst>
                    <a:ext uri="{FF2B5EF4-FFF2-40B4-BE49-F238E27FC236}">
                      <a16:creationId xmlns:a16="http://schemas.microsoft.com/office/drawing/2014/main" id="{D5E652AE-25C0-4C37-B382-2A74A95CD1C7}"/>
                    </a:ext>
                  </a:extLst>
                </p14:cNvPr>
                <p14:cNvContentPartPr/>
                <p14:nvPr/>
              </p14:nvContentPartPr>
              <p14:xfrm>
                <a:off x="3503920" y="1579267"/>
                <a:ext cx="218880" cy="194040"/>
              </p14:xfrm>
            </p:contentPart>
          </mc:Choice>
          <mc:Fallback>
            <p:pic>
              <p:nvPicPr>
                <p:cNvPr id="76" name="Ink 75">
                  <a:extLst>
                    <a:ext uri="{FF2B5EF4-FFF2-40B4-BE49-F238E27FC236}">
                      <a16:creationId xmlns:a16="http://schemas.microsoft.com/office/drawing/2014/main" id="{D5E652AE-25C0-4C37-B382-2A74A95CD1C7}"/>
                    </a:ext>
                  </a:extLst>
                </p:cNvPr>
                <p:cNvPicPr/>
                <p:nvPr/>
              </p:nvPicPr>
              <p:blipFill>
                <a:blip r:embed="rId135"/>
                <a:stretch>
                  <a:fillRect/>
                </a:stretch>
              </p:blipFill>
              <p:spPr>
                <a:xfrm>
                  <a:off x="3495280" y="1570267"/>
                  <a:ext cx="2365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7" name="Ink 76">
                  <a:extLst>
                    <a:ext uri="{FF2B5EF4-FFF2-40B4-BE49-F238E27FC236}">
                      <a16:creationId xmlns:a16="http://schemas.microsoft.com/office/drawing/2014/main" id="{2EDC5AA9-C5F3-41A4-A9D2-A4D7511587B5}"/>
                    </a:ext>
                  </a:extLst>
                </p14:cNvPr>
                <p14:cNvContentPartPr/>
                <p14:nvPr/>
              </p14:nvContentPartPr>
              <p14:xfrm>
                <a:off x="3736840" y="1513747"/>
                <a:ext cx="349200" cy="336240"/>
              </p14:xfrm>
            </p:contentPart>
          </mc:Choice>
          <mc:Fallback>
            <p:pic>
              <p:nvPicPr>
                <p:cNvPr id="77" name="Ink 76">
                  <a:extLst>
                    <a:ext uri="{FF2B5EF4-FFF2-40B4-BE49-F238E27FC236}">
                      <a16:creationId xmlns:a16="http://schemas.microsoft.com/office/drawing/2014/main" id="{2EDC5AA9-C5F3-41A4-A9D2-A4D7511587B5}"/>
                    </a:ext>
                  </a:extLst>
                </p:cNvPr>
                <p:cNvPicPr/>
                <p:nvPr/>
              </p:nvPicPr>
              <p:blipFill>
                <a:blip r:embed="rId137"/>
                <a:stretch>
                  <a:fillRect/>
                </a:stretch>
              </p:blipFill>
              <p:spPr>
                <a:xfrm>
                  <a:off x="3727840" y="1504747"/>
                  <a:ext cx="36684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8" name="Ink 77">
                  <a:extLst>
                    <a:ext uri="{FF2B5EF4-FFF2-40B4-BE49-F238E27FC236}">
                      <a16:creationId xmlns:a16="http://schemas.microsoft.com/office/drawing/2014/main" id="{0A92A6BA-8539-4FDF-BC6E-229462F5466F}"/>
                    </a:ext>
                  </a:extLst>
                </p14:cNvPr>
                <p14:cNvContentPartPr/>
                <p14:nvPr/>
              </p14:nvContentPartPr>
              <p14:xfrm>
                <a:off x="4197640" y="1493587"/>
                <a:ext cx="397080" cy="217800"/>
              </p14:xfrm>
            </p:contentPart>
          </mc:Choice>
          <mc:Fallback>
            <p:pic>
              <p:nvPicPr>
                <p:cNvPr id="78" name="Ink 77">
                  <a:extLst>
                    <a:ext uri="{FF2B5EF4-FFF2-40B4-BE49-F238E27FC236}">
                      <a16:creationId xmlns:a16="http://schemas.microsoft.com/office/drawing/2014/main" id="{0A92A6BA-8539-4FDF-BC6E-229462F5466F}"/>
                    </a:ext>
                  </a:extLst>
                </p:cNvPr>
                <p:cNvPicPr/>
                <p:nvPr/>
              </p:nvPicPr>
              <p:blipFill>
                <a:blip r:embed="rId139"/>
                <a:stretch>
                  <a:fillRect/>
                </a:stretch>
              </p:blipFill>
              <p:spPr>
                <a:xfrm>
                  <a:off x="4188640" y="1484947"/>
                  <a:ext cx="4147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9" name="Ink 78">
                  <a:extLst>
                    <a:ext uri="{FF2B5EF4-FFF2-40B4-BE49-F238E27FC236}">
                      <a16:creationId xmlns:a16="http://schemas.microsoft.com/office/drawing/2014/main" id="{C6676D26-50B7-47FC-959A-15BFE877BBF7}"/>
                    </a:ext>
                  </a:extLst>
                </p14:cNvPr>
                <p14:cNvContentPartPr/>
                <p14:nvPr/>
              </p14:nvContentPartPr>
              <p14:xfrm>
                <a:off x="4507600" y="1577467"/>
                <a:ext cx="331560" cy="32040"/>
              </p14:xfrm>
            </p:contentPart>
          </mc:Choice>
          <mc:Fallback>
            <p:pic>
              <p:nvPicPr>
                <p:cNvPr id="79" name="Ink 78">
                  <a:extLst>
                    <a:ext uri="{FF2B5EF4-FFF2-40B4-BE49-F238E27FC236}">
                      <a16:creationId xmlns:a16="http://schemas.microsoft.com/office/drawing/2014/main" id="{C6676D26-50B7-47FC-959A-15BFE877BBF7}"/>
                    </a:ext>
                  </a:extLst>
                </p:cNvPr>
                <p:cNvPicPr/>
                <p:nvPr/>
              </p:nvPicPr>
              <p:blipFill>
                <a:blip r:embed="rId141"/>
                <a:stretch>
                  <a:fillRect/>
                </a:stretch>
              </p:blipFill>
              <p:spPr>
                <a:xfrm>
                  <a:off x="4498960" y="1568467"/>
                  <a:ext cx="3492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0" name="Ink 79">
                  <a:extLst>
                    <a:ext uri="{FF2B5EF4-FFF2-40B4-BE49-F238E27FC236}">
                      <a16:creationId xmlns:a16="http://schemas.microsoft.com/office/drawing/2014/main" id="{7796D7A5-6E7B-42EB-AE28-E53C7AD83519}"/>
                    </a:ext>
                  </a:extLst>
                </p14:cNvPr>
                <p14:cNvContentPartPr/>
                <p14:nvPr/>
              </p14:nvContentPartPr>
              <p14:xfrm>
                <a:off x="5104120" y="1491427"/>
                <a:ext cx="19800" cy="216720"/>
              </p14:xfrm>
            </p:contentPart>
          </mc:Choice>
          <mc:Fallback>
            <p:pic>
              <p:nvPicPr>
                <p:cNvPr id="80" name="Ink 79">
                  <a:extLst>
                    <a:ext uri="{FF2B5EF4-FFF2-40B4-BE49-F238E27FC236}">
                      <a16:creationId xmlns:a16="http://schemas.microsoft.com/office/drawing/2014/main" id="{7796D7A5-6E7B-42EB-AE28-E53C7AD83519}"/>
                    </a:ext>
                  </a:extLst>
                </p:cNvPr>
                <p:cNvPicPr/>
                <p:nvPr/>
              </p:nvPicPr>
              <p:blipFill>
                <a:blip r:embed="rId143"/>
                <a:stretch>
                  <a:fillRect/>
                </a:stretch>
              </p:blipFill>
              <p:spPr>
                <a:xfrm>
                  <a:off x="5095480" y="1482787"/>
                  <a:ext cx="374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1" name="Ink 80">
                  <a:extLst>
                    <a:ext uri="{FF2B5EF4-FFF2-40B4-BE49-F238E27FC236}">
                      <a16:creationId xmlns:a16="http://schemas.microsoft.com/office/drawing/2014/main" id="{5255B814-C1B6-4F6E-B0FE-215BC592C66B}"/>
                    </a:ext>
                  </a:extLst>
                </p14:cNvPr>
                <p14:cNvContentPartPr/>
                <p14:nvPr/>
              </p14:nvContentPartPr>
              <p14:xfrm>
                <a:off x="5013400" y="1578187"/>
                <a:ext cx="306000" cy="78120"/>
              </p14:xfrm>
            </p:contentPart>
          </mc:Choice>
          <mc:Fallback>
            <p:pic>
              <p:nvPicPr>
                <p:cNvPr id="81" name="Ink 80">
                  <a:extLst>
                    <a:ext uri="{FF2B5EF4-FFF2-40B4-BE49-F238E27FC236}">
                      <a16:creationId xmlns:a16="http://schemas.microsoft.com/office/drawing/2014/main" id="{5255B814-C1B6-4F6E-B0FE-215BC592C66B}"/>
                    </a:ext>
                  </a:extLst>
                </p:cNvPr>
                <p:cNvPicPr/>
                <p:nvPr/>
              </p:nvPicPr>
              <p:blipFill>
                <a:blip r:embed="rId145"/>
                <a:stretch>
                  <a:fillRect/>
                </a:stretch>
              </p:blipFill>
              <p:spPr>
                <a:xfrm>
                  <a:off x="5004400" y="1569547"/>
                  <a:ext cx="3236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2" name="Ink 81">
                  <a:extLst>
                    <a:ext uri="{FF2B5EF4-FFF2-40B4-BE49-F238E27FC236}">
                      <a16:creationId xmlns:a16="http://schemas.microsoft.com/office/drawing/2014/main" id="{DA8BBB30-D842-4EBE-9936-43EA8143D860}"/>
                    </a:ext>
                  </a:extLst>
                </p14:cNvPr>
                <p14:cNvContentPartPr/>
                <p14:nvPr/>
              </p14:nvContentPartPr>
              <p14:xfrm>
                <a:off x="5410120" y="1573147"/>
                <a:ext cx="156960" cy="261720"/>
              </p14:xfrm>
            </p:contentPart>
          </mc:Choice>
          <mc:Fallback>
            <p:pic>
              <p:nvPicPr>
                <p:cNvPr id="82" name="Ink 81">
                  <a:extLst>
                    <a:ext uri="{FF2B5EF4-FFF2-40B4-BE49-F238E27FC236}">
                      <a16:creationId xmlns:a16="http://schemas.microsoft.com/office/drawing/2014/main" id="{DA8BBB30-D842-4EBE-9936-43EA8143D860}"/>
                    </a:ext>
                  </a:extLst>
                </p:cNvPr>
                <p:cNvPicPr/>
                <p:nvPr/>
              </p:nvPicPr>
              <p:blipFill>
                <a:blip r:embed="rId147"/>
                <a:stretch>
                  <a:fillRect/>
                </a:stretch>
              </p:blipFill>
              <p:spPr>
                <a:xfrm>
                  <a:off x="5401120" y="1564507"/>
                  <a:ext cx="1746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3" name="Ink 82">
                  <a:extLst>
                    <a:ext uri="{FF2B5EF4-FFF2-40B4-BE49-F238E27FC236}">
                      <a16:creationId xmlns:a16="http://schemas.microsoft.com/office/drawing/2014/main" id="{1BAFF6D6-46F9-40F4-9BDE-B72CA8930849}"/>
                    </a:ext>
                  </a:extLst>
                </p14:cNvPr>
                <p14:cNvContentPartPr/>
                <p14:nvPr/>
              </p14:nvContentPartPr>
              <p14:xfrm>
                <a:off x="5576080" y="1586827"/>
                <a:ext cx="177120" cy="78120"/>
              </p14:xfrm>
            </p:contentPart>
          </mc:Choice>
          <mc:Fallback>
            <p:pic>
              <p:nvPicPr>
                <p:cNvPr id="83" name="Ink 82">
                  <a:extLst>
                    <a:ext uri="{FF2B5EF4-FFF2-40B4-BE49-F238E27FC236}">
                      <a16:creationId xmlns:a16="http://schemas.microsoft.com/office/drawing/2014/main" id="{1BAFF6D6-46F9-40F4-9BDE-B72CA8930849}"/>
                    </a:ext>
                  </a:extLst>
                </p:cNvPr>
                <p:cNvPicPr/>
                <p:nvPr/>
              </p:nvPicPr>
              <p:blipFill>
                <a:blip r:embed="rId149"/>
                <a:stretch>
                  <a:fillRect/>
                </a:stretch>
              </p:blipFill>
              <p:spPr>
                <a:xfrm>
                  <a:off x="5567080" y="1578187"/>
                  <a:ext cx="1947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4" name="Ink 83">
                  <a:extLst>
                    <a:ext uri="{FF2B5EF4-FFF2-40B4-BE49-F238E27FC236}">
                      <a16:creationId xmlns:a16="http://schemas.microsoft.com/office/drawing/2014/main" id="{7F80F9E9-88A9-4F82-ADB1-839DDDA9693A}"/>
                    </a:ext>
                  </a:extLst>
                </p14:cNvPr>
                <p14:cNvContentPartPr/>
                <p14:nvPr/>
              </p14:nvContentPartPr>
              <p14:xfrm>
                <a:off x="5766880" y="1476667"/>
                <a:ext cx="26640" cy="196200"/>
              </p14:xfrm>
            </p:contentPart>
          </mc:Choice>
          <mc:Fallback>
            <p:pic>
              <p:nvPicPr>
                <p:cNvPr id="84" name="Ink 83">
                  <a:extLst>
                    <a:ext uri="{FF2B5EF4-FFF2-40B4-BE49-F238E27FC236}">
                      <a16:creationId xmlns:a16="http://schemas.microsoft.com/office/drawing/2014/main" id="{7F80F9E9-88A9-4F82-ADB1-839DDDA9693A}"/>
                    </a:ext>
                  </a:extLst>
                </p:cNvPr>
                <p:cNvPicPr/>
                <p:nvPr/>
              </p:nvPicPr>
              <p:blipFill>
                <a:blip r:embed="rId151"/>
                <a:stretch>
                  <a:fillRect/>
                </a:stretch>
              </p:blipFill>
              <p:spPr>
                <a:xfrm>
                  <a:off x="5757880" y="1468027"/>
                  <a:ext cx="442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5" name="Ink 84">
                  <a:extLst>
                    <a:ext uri="{FF2B5EF4-FFF2-40B4-BE49-F238E27FC236}">
                      <a16:creationId xmlns:a16="http://schemas.microsoft.com/office/drawing/2014/main" id="{D8CDEF6F-8B32-4361-BF90-A50E252AB1D6}"/>
                    </a:ext>
                  </a:extLst>
                </p14:cNvPr>
                <p14:cNvContentPartPr/>
                <p14:nvPr/>
              </p14:nvContentPartPr>
              <p14:xfrm>
                <a:off x="5667160" y="1549747"/>
                <a:ext cx="729000" cy="110520"/>
              </p14:xfrm>
            </p:contentPart>
          </mc:Choice>
          <mc:Fallback>
            <p:pic>
              <p:nvPicPr>
                <p:cNvPr id="85" name="Ink 84">
                  <a:extLst>
                    <a:ext uri="{FF2B5EF4-FFF2-40B4-BE49-F238E27FC236}">
                      <a16:creationId xmlns:a16="http://schemas.microsoft.com/office/drawing/2014/main" id="{D8CDEF6F-8B32-4361-BF90-A50E252AB1D6}"/>
                    </a:ext>
                  </a:extLst>
                </p:cNvPr>
                <p:cNvPicPr/>
                <p:nvPr/>
              </p:nvPicPr>
              <p:blipFill>
                <a:blip r:embed="rId153"/>
                <a:stretch>
                  <a:fillRect/>
                </a:stretch>
              </p:blipFill>
              <p:spPr>
                <a:xfrm>
                  <a:off x="5658160" y="1540747"/>
                  <a:ext cx="7466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6" name="Ink 85">
                  <a:extLst>
                    <a:ext uri="{FF2B5EF4-FFF2-40B4-BE49-F238E27FC236}">
                      <a16:creationId xmlns:a16="http://schemas.microsoft.com/office/drawing/2014/main" id="{9651235B-24D5-4C6C-9E88-B20650882A80}"/>
                    </a:ext>
                  </a:extLst>
                </p14:cNvPr>
                <p14:cNvContentPartPr/>
                <p14:nvPr/>
              </p14:nvContentPartPr>
              <p14:xfrm>
                <a:off x="6273400" y="1433827"/>
                <a:ext cx="189720" cy="440640"/>
              </p14:xfrm>
            </p:contentPart>
          </mc:Choice>
          <mc:Fallback>
            <p:pic>
              <p:nvPicPr>
                <p:cNvPr id="86" name="Ink 85">
                  <a:extLst>
                    <a:ext uri="{FF2B5EF4-FFF2-40B4-BE49-F238E27FC236}">
                      <a16:creationId xmlns:a16="http://schemas.microsoft.com/office/drawing/2014/main" id="{9651235B-24D5-4C6C-9E88-B20650882A80}"/>
                    </a:ext>
                  </a:extLst>
                </p:cNvPr>
                <p:cNvPicPr/>
                <p:nvPr/>
              </p:nvPicPr>
              <p:blipFill>
                <a:blip r:embed="rId155"/>
                <a:stretch>
                  <a:fillRect/>
                </a:stretch>
              </p:blipFill>
              <p:spPr>
                <a:xfrm>
                  <a:off x="6264760" y="1424827"/>
                  <a:ext cx="20736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7" name="Ink 86">
                  <a:extLst>
                    <a:ext uri="{FF2B5EF4-FFF2-40B4-BE49-F238E27FC236}">
                      <a16:creationId xmlns:a16="http://schemas.microsoft.com/office/drawing/2014/main" id="{84FE4FC0-C7C8-45C6-8D86-5B2D75A47198}"/>
                    </a:ext>
                  </a:extLst>
                </p14:cNvPr>
                <p14:cNvContentPartPr/>
                <p14:nvPr/>
              </p14:nvContentPartPr>
              <p14:xfrm>
                <a:off x="6662560" y="1698067"/>
                <a:ext cx="24120" cy="2520"/>
              </p14:xfrm>
            </p:contentPart>
          </mc:Choice>
          <mc:Fallback>
            <p:pic>
              <p:nvPicPr>
                <p:cNvPr id="87" name="Ink 86">
                  <a:extLst>
                    <a:ext uri="{FF2B5EF4-FFF2-40B4-BE49-F238E27FC236}">
                      <a16:creationId xmlns:a16="http://schemas.microsoft.com/office/drawing/2014/main" id="{84FE4FC0-C7C8-45C6-8D86-5B2D75A47198}"/>
                    </a:ext>
                  </a:extLst>
                </p:cNvPr>
                <p:cNvPicPr/>
                <p:nvPr/>
              </p:nvPicPr>
              <p:blipFill>
                <a:blip r:embed="rId157"/>
                <a:stretch>
                  <a:fillRect/>
                </a:stretch>
              </p:blipFill>
              <p:spPr>
                <a:xfrm>
                  <a:off x="6653920" y="1689427"/>
                  <a:ext cx="41760" cy="20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8">
            <p14:nvContentPartPr>
              <p14:cNvPr id="89" name="Ink 88">
                <a:extLst>
                  <a:ext uri="{FF2B5EF4-FFF2-40B4-BE49-F238E27FC236}">
                    <a16:creationId xmlns:a16="http://schemas.microsoft.com/office/drawing/2014/main" id="{AD2401DC-737E-4255-BBC2-879EB0642D34}"/>
                  </a:ext>
                </a:extLst>
              </p14:cNvPr>
              <p14:cNvContentPartPr/>
              <p14:nvPr/>
            </p14:nvContentPartPr>
            <p14:xfrm>
              <a:off x="970240" y="2452987"/>
              <a:ext cx="360" cy="360"/>
            </p14:xfrm>
          </p:contentPart>
        </mc:Choice>
        <mc:Fallback>
          <p:pic>
            <p:nvPicPr>
              <p:cNvPr id="89" name="Ink 88">
                <a:extLst>
                  <a:ext uri="{FF2B5EF4-FFF2-40B4-BE49-F238E27FC236}">
                    <a16:creationId xmlns:a16="http://schemas.microsoft.com/office/drawing/2014/main" id="{AD2401DC-737E-4255-BBC2-879EB0642D34}"/>
                  </a:ext>
                </a:extLst>
              </p:cNvPr>
              <p:cNvPicPr/>
              <p:nvPr/>
            </p:nvPicPr>
            <p:blipFill>
              <a:blip r:embed="rId159"/>
              <a:stretch>
                <a:fillRect/>
              </a:stretch>
            </p:blipFill>
            <p:spPr>
              <a:xfrm>
                <a:off x="961600" y="2444347"/>
                <a:ext cx="18000" cy="18000"/>
              </a:xfrm>
              <a:prstGeom prst="rect">
                <a:avLst/>
              </a:prstGeom>
            </p:spPr>
          </p:pic>
        </mc:Fallback>
      </mc:AlternateContent>
      <p:grpSp>
        <p:nvGrpSpPr>
          <p:cNvPr id="109" name="Group 108">
            <a:extLst>
              <a:ext uri="{FF2B5EF4-FFF2-40B4-BE49-F238E27FC236}">
                <a16:creationId xmlns:a16="http://schemas.microsoft.com/office/drawing/2014/main" id="{A3464AD3-08FB-453A-9BE2-818F42EB37B0}"/>
              </a:ext>
            </a:extLst>
          </p:cNvPr>
          <p:cNvGrpSpPr/>
          <p:nvPr/>
        </p:nvGrpSpPr>
        <p:grpSpPr>
          <a:xfrm>
            <a:off x="1285960" y="2243827"/>
            <a:ext cx="536760" cy="1690560"/>
            <a:chOff x="1285960" y="2243827"/>
            <a:chExt cx="536760" cy="1690560"/>
          </a:xfrm>
        </p:grpSpPr>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FF599704-2F98-4BD0-B5B1-133D48101B93}"/>
                    </a:ext>
                  </a:extLst>
                </p14:cNvPr>
                <p14:cNvContentPartPr/>
                <p14:nvPr/>
              </p14:nvContentPartPr>
              <p14:xfrm>
                <a:off x="1334200" y="2282707"/>
                <a:ext cx="72720" cy="1621080"/>
              </p14:xfrm>
            </p:contentPart>
          </mc:Choice>
          <mc:Fallback>
            <p:pic>
              <p:nvPicPr>
                <p:cNvPr id="92" name="Ink 91">
                  <a:extLst>
                    <a:ext uri="{FF2B5EF4-FFF2-40B4-BE49-F238E27FC236}">
                      <a16:creationId xmlns:a16="http://schemas.microsoft.com/office/drawing/2014/main" id="{FF599704-2F98-4BD0-B5B1-133D48101B93}"/>
                    </a:ext>
                  </a:extLst>
                </p:cNvPr>
                <p:cNvPicPr/>
                <p:nvPr/>
              </p:nvPicPr>
              <p:blipFill>
                <a:blip r:embed="rId161"/>
                <a:stretch>
                  <a:fillRect/>
                </a:stretch>
              </p:blipFill>
              <p:spPr>
                <a:xfrm>
                  <a:off x="1325560" y="2273707"/>
                  <a:ext cx="90360" cy="1638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8D9C7C8B-8D6E-45FC-BD76-1AF015087FED}"/>
                    </a:ext>
                  </a:extLst>
                </p14:cNvPr>
                <p14:cNvContentPartPr/>
                <p14:nvPr/>
              </p14:nvContentPartPr>
              <p14:xfrm>
                <a:off x="1285960" y="2243827"/>
                <a:ext cx="536760" cy="1690560"/>
              </p14:xfrm>
            </p:contentPart>
          </mc:Choice>
          <mc:Fallback>
            <p:pic>
              <p:nvPicPr>
                <p:cNvPr id="93" name="Ink 92">
                  <a:extLst>
                    <a:ext uri="{FF2B5EF4-FFF2-40B4-BE49-F238E27FC236}">
                      <a16:creationId xmlns:a16="http://schemas.microsoft.com/office/drawing/2014/main" id="{8D9C7C8B-8D6E-45FC-BD76-1AF015087FED}"/>
                    </a:ext>
                  </a:extLst>
                </p:cNvPr>
                <p:cNvPicPr/>
                <p:nvPr/>
              </p:nvPicPr>
              <p:blipFill>
                <a:blip r:embed="rId163"/>
                <a:stretch>
                  <a:fillRect/>
                </a:stretch>
              </p:blipFill>
              <p:spPr>
                <a:xfrm>
                  <a:off x="1277320" y="2235187"/>
                  <a:ext cx="554400" cy="17082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AE288260-A911-48F7-9D38-C58DF881D9F7}"/>
                    </a:ext>
                  </a:extLst>
                </p14:cNvPr>
                <p14:cNvContentPartPr/>
                <p14:nvPr/>
              </p14:nvContentPartPr>
              <p14:xfrm>
                <a:off x="1363360" y="3887947"/>
                <a:ext cx="302040" cy="14040"/>
              </p14:xfrm>
            </p:contentPart>
          </mc:Choice>
          <mc:Fallback>
            <p:pic>
              <p:nvPicPr>
                <p:cNvPr id="94" name="Ink 93">
                  <a:extLst>
                    <a:ext uri="{FF2B5EF4-FFF2-40B4-BE49-F238E27FC236}">
                      <a16:creationId xmlns:a16="http://schemas.microsoft.com/office/drawing/2014/main" id="{AE288260-A911-48F7-9D38-C58DF881D9F7}"/>
                    </a:ext>
                  </a:extLst>
                </p:cNvPr>
                <p:cNvPicPr/>
                <p:nvPr/>
              </p:nvPicPr>
              <p:blipFill>
                <a:blip r:embed="rId165"/>
                <a:stretch>
                  <a:fillRect/>
                </a:stretch>
              </p:blipFill>
              <p:spPr>
                <a:xfrm>
                  <a:off x="1354720" y="3878947"/>
                  <a:ext cx="319680" cy="31680"/>
                </a:xfrm>
                <a:prstGeom prst="rect">
                  <a:avLst/>
                </a:prstGeom>
              </p:spPr>
            </p:pic>
          </mc:Fallback>
        </mc:AlternateContent>
      </p:grpSp>
      <p:grpSp>
        <p:nvGrpSpPr>
          <p:cNvPr id="108" name="Group 107">
            <a:extLst>
              <a:ext uri="{FF2B5EF4-FFF2-40B4-BE49-F238E27FC236}">
                <a16:creationId xmlns:a16="http://schemas.microsoft.com/office/drawing/2014/main" id="{DD45A2A2-8802-4199-9BF1-91808DB096B7}"/>
              </a:ext>
            </a:extLst>
          </p:cNvPr>
          <p:cNvGrpSpPr/>
          <p:nvPr/>
        </p:nvGrpSpPr>
        <p:grpSpPr>
          <a:xfrm>
            <a:off x="1168240" y="4202227"/>
            <a:ext cx="572040" cy="165600"/>
            <a:chOff x="1168240" y="4202227"/>
            <a:chExt cx="572040" cy="165600"/>
          </a:xfrm>
        </p:grpSpPr>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E43C5AAE-A79C-4E85-B8BE-1261D572109B}"/>
                    </a:ext>
                  </a:extLst>
                </p14:cNvPr>
                <p14:cNvContentPartPr/>
                <p14:nvPr/>
              </p14:nvContentPartPr>
              <p14:xfrm>
                <a:off x="1168240" y="4202227"/>
                <a:ext cx="142560" cy="159480"/>
              </p14:xfrm>
            </p:contentPart>
          </mc:Choice>
          <mc:Fallback>
            <p:pic>
              <p:nvPicPr>
                <p:cNvPr id="95" name="Ink 94">
                  <a:extLst>
                    <a:ext uri="{FF2B5EF4-FFF2-40B4-BE49-F238E27FC236}">
                      <a16:creationId xmlns:a16="http://schemas.microsoft.com/office/drawing/2014/main" id="{E43C5AAE-A79C-4E85-B8BE-1261D572109B}"/>
                    </a:ext>
                  </a:extLst>
                </p:cNvPr>
                <p:cNvPicPr/>
                <p:nvPr/>
              </p:nvPicPr>
              <p:blipFill>
                <a:blip r:embed="rId167"/>
                <a:stretch>
                  <a:fillRect/>
                </a:stretch>
              </p:blipFill>
              <p:spPr>
                <a:xfrm>
                  <a:off x="1159240" y="4193587"/>
                  <a:ext cx="1602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6" name="Ink 95">
                  <a:extLst>
                    <a:ext uri="{FF2B5EF4-FFF2-40B4-BE49-F238E27FC236}">
                      <a16:creationId xmlns:a16="http://schemas.microsoft.com/office/drawing/2014/main" id="{0706C09A-DA9A-4BDC-83C5-0B0213839496}"/>
                    </a:ext>
                  </a:extLst>
                </p14:cNvPr>
                <p14:cNvContentPartPr/>
                <p14:nvPr/>
              </p14:nvContentPartPr>
              <p14:xfrm>
                <a:off x="1295320" y="4275307"/>
                <a:ext cx="181080" cy="92520"/>
              </p14:xfrm>
            </p:contentPart>
          </mc:Choice>
          <mc:Fallback>
            <p:pic>
              <p:nvPicPr>
                <p:cNvPr id="96" name="Ink 95">
                  <a:extLst>
                    <a:ext uri="{FF2B5EF4-FFF2-40B4-BE49-F238E27FC236}">
                      <a16:creationId xmlns:a16="http://schemas.microsoft.com/office/drawing/2014/main" id="{0706C09A-DA9A-4BDC-83C5-0B0213839496}"/>
                    </a:ext>
                  </a:extLst>
                </p:cNvPr>
                <p:cNvPicPr/>
                <p:nvPr/>
              </p:nvPicPr>
              <p:blipFill>
                <a:blip r:embed="rId169"/>
                <a:stretch>
                  <a:fillRect/>
                </a:stretch>
              </p:blipFill>
              <p:spPr>
                <a:xfrm>
                  <a:off x="1286320" y="4266667"/>
                  <a:ext cx="1987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7" name="Ink 96">
                  <a:extLst>
                    <a:ext uri="{FF2B5EF4-FFF2-40B4-BE49-F238E27FC236}">
                      <a16:creationId xmlns:a16="http://schemas.microsoft.com/office/drawing/2014/main" id="{3A3C4574-108B-4B6F-8503-C5EE803CF0FF}"/>
                    </a:ext>
                  </a:extLst>
                </p14:cNvPr>
                <p14:cNvContentPartPr/>
                <p14:nvPr/>
              </p14:nvContentPartPr>
              <p14:xfrm>
                <a:off x="1486480" y="4245067"/>
                <a:ext cx="147960" cy="112680"/>
              </p14:xfrm>
            </p:contentPart>
          </mc:Choice>
          <mc:Fallback>
            <p:pic>
              <p:nvPicPr>
                <p:cNvPr id="97" name="Ink 96">
                  <a:extLst>
                    <a:ext uri="{FF2B5EF4-FFF2-40B4-BE49-F238E27FC236}">
                      <a16:creationId xmlns:a16="http://schemas.microsoft.com/office/drawing/2014/main" id="{3A3C4574-108B-4B6F-8503-C5EE803CF0FF}"/>
                    </a:ext>
                  </a:extLst>
                </p:cNvPr>
                <p:cNvPicPr/>
                <p:nvPr/>
              </p:nvPicPr>
              <p:blipFill>
                <a:blip r:embed="rId171"/>
                <a:stretch>
                  <a:fillRect/>
                </a:stretch>
              </p:blipFill>
              <p:spPr>
                <a:xfrm>
                  <a:off x="1477480" y="4236067"/>
                  <a:ext cx="165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8" name="Ink 97">
                  <a:extLst>
                    <a:ext uri="{FF2B5EF4-FFF2-40B4-BE49-F238E27FC236}">
                      <a16:creationId xmlns:a16="http://schemas.microsoft.com/office/drawing/2014/main" id="{B6496270-BDCC-4D6C-86C5-C6121166C02A}"/>
                    </a:ext>
                  </a:extLst>
                </p14:cNvPr>
                <p14:cNvContentPartPr/>
                <p14:nvPr/>
              </p14:nvContentPartPr>
              <p14:xfrm>
                <a:off x="1730920" y="4259827"/>
                <a:ext cx="9360" cy="27360"/>
              </p14:xfrm>
            </p:contentPart>
          </mc:Choice>
          <mc:Fallback>
            <p:pic>
              <p:nvPicPr>
                <p:cNvPr id="98" name="Ink 97">
                  <a:extLst>
                    <a:ext uri="{FF2B5EF4-FFF2-40B4-BE49-F238E27FC236}">
                      <a16:creationId xmlns:a16="http://schemas.microsoft.com/office/drawing/2014/main" id="{B6496270-BDCC-4D6C-86C5-C6121166C02A}"/>
                    </a:ext>
                  </a:extLst>
                </p:cNvPr>
                <p:cNvPicPr/>
                <p:nvPr/>
              </p:nvPicPr>
              <p:blipFill>
                <a:blip r:embed="rId173"/>
                <a:stretch>
                  <a:fillRect/>
                </a:stretch>
              </p:blipFill>
              <p:spPr>
                <a:xfrm>
                  <a:off x="1721920" y="4250827"/>
                  <a:ext cx="27000" cy="45000"/>
                </a:xfrm>
                <a:prstGeom prst="rect">
                  <a:avLst/>
                </a:prstGeom>
              </p:spPr>
            </p:pic>
          </mc:Fallback>
        </mc:AlternateContent>
      </p:grpSp>
      <p:grpSp>
        <p:nvGrpSpPr>
          <p:cNvPr id="107" name="Group 106">
            <a:extLst>
              <a:ext uri="{FF2B5EF4-FFF2-40B4-BE49-F238E27FC236}">
                <a16:creationId xmlns:a16="http://schemas.microsoft.com/office/drawing/2014/main" id="{7274B9C2-AFB1-44A9-B515-48758E078B59}"/>
              </a:ext>
            </a:extLst>
          </p:cNvPr>
          <p:cNvGrpSpPr/>
          <p:nvPr/>
        </p:nvGrpSpPr>
        <p:grpSpPr>
          <a:xfrm>
            <a:off x="2310520" y="2183707"/>
            <a:ext cx="448920" cy="1708560"/>
            <a:chOff x="2310520" y="2183707"/>
            <a:chExt cx="448920" cy="1708560"/>
          </a:xfrm>
        </p:grpSpPr>
        <mc:AlternateContent xmlns:mc="http://schemas.openxmlformats.org/markup-compatibility/2006">
          <mc:Choice xmlns:p14="http://schemas.microsoft.com/office/powerpoint/2010/main" Requires="p14">
            <p:contentPart p14:bwMode="auto" r:id="rId174">
              <p14:nvContentPartPr>
                <p14:cNvPr id="99" name="Ink 98">
                  <a:extLst>
                    <a:ext uri="{FF2B5EF4-FFF2-40B4-BE49-F238E27FC236}">
                      <a16:creationId xmlns:a16="http://schemas.microsoft.com/office/drawing/2014/main" id="{8838DDEA-CFA5-4730-B326-F8A09CDA9B54}"/>
                    </a:ext>
                  </a:extLst>
                </p14:cNvPr>
                <p14:cNvContentPartPr/>
                <p14:nvPr/>
              </p14:nvContentPartPr>
              <p14:xfrm>
                <a:off x="2310520" y="2211427"/>
                <a:ext cx="61920" cy="1680840"/>
              </p14:xfrm>
            </p:contentPart>
          </mc:Choice>
          <mc:Fallback>
            <p:pic>
              <p:nvPicPr>
                <p:cNvPr id="99" name="Ink 98">
                  <a:extLst>
                    <a:ext uri="{FF2B5EF4-FFF2-40B4-BE49-F238E27FC236}">
                      <a16:creationId xmlns:a16="http://schemas.microsoft.com/office/drawing/2014/main" id="{8838DDEA-CFA5-4730-B326-F8A09CDA9B54}"/>
                    </a:ext>
                  </a:extLst>
                </p:cNvPr>
                <p:cNvPicPr/>
                <p:nvPr/>
              </p:nvPicPr>
              <p:blipFill>
                <a:blip r:embed="rId175"/>
                <a:stretch>
                  <a:fillRect/>
                </a:stretch>
              </p:blipFill>
              <p:spPr>
                <a:xfrm>
                  <a:off x="2301520" y="2202787"/>
                  <a:ext cx="79560" cy="1698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0" name="Ink 99">
                  <a:extLst>
                    <a:ext uri="{FF2B5EF4-FFF2-40B4-BE49-F238E27FC236}">
                      <a16:creationId xmlns:a16="http://schemas.microsoft.com/office/drawing/2014/main" id="{172D2E93-B0CF-4559-9B38-1EADEBAF6317}"/>
                    </a:ext>
                  </a:extLst>
                </p14:cNvPr>
                <p14:cNvContentPartPr/>
                <p14:nvPr/>
              </p14:nvContentPartPr>
              <p14:xfrm>
                <a:off x="2352640" y="2183707"/>
                <a:ext cx="406800" cy="1660320"/>
              </p14:xfrm>
            </p:contentPart>
          </mc:Choice>
          <mc:Fallback>
            <p:pic>
              <p:nvPicPr>
                <p:cNvPr id="100" name="Ink 99">
                  <a:extLst>
                    <a:ext uri="{FF2B5EF4-FFF2-40B4-BE49-F238E27FC236}">
                      <a16:creationId xmlns:a16="http://schemas.microsoft.com/office/drawing/2014/main" id="{172D2E93-B0CF-4559-9B38-1EADEBAF6317}"/>
                    </a:ext>
                  </a:extLst>
                </p:cNvPr>
                <p:cNvPicPr/>
                <p:nvPr/>
              </p:nvPicPr>
              <p:blipFill>
                <a:blip r:embed="rId177"/>
                <a:stretch>
                  <a:fillRect/>
                </a:stretch>
              </p:blipFill>
              <p:spPr>
                <a:xfrm>
                  <a:off x="2344000" y="2174707"/>
                  <a:ext cx="424440" cy="1677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1" name="Ink 100">
                  <a:extLst>
                    <a:ext uri="{FF2B5EF4-FFF2-40B4-BE49-F238E27FC236}">
                      <a16:creationId xmlns:a16="http://schemas.microsoft.com/office/drawing/2014/main" id="{4053F10A-E02D-4314-8C7A-343AE6A5AA32}"/>
                    </a:ext>
                  </a:extLst>
                </p14:cNvPr>
                <p14:cNvContentPartPr/>
                <p14:nvPr/>
              </p14:nvContentPartPr>
              <p14:xfrm>
                <a:off x="2393680" y="3817387"/>
                <a:ext cx="314280" cy="17280"/>
              </p14:xfrm>
            </p:contentPart>
          </mc:Choice>
          <mc:Fallback>
            <p:pic>
              <p:nvPicPr>
                <p:cNvPr id="101" name="Ink 100">
                  <a:extLst>
                    <a:ext uri="{FF2B5EF4-FFF2-40B4-BE49-F238E27FC236}">
                      <a16:creationId xmlns:a16="http://schemas.microsoft.com/office/drawing/2014/main" id="{4053F10A-E02D-4314-8C7A-343AE6A5AA32}"/>
                    </a:ext>
                  </a:extLst>
                </p:cNvPr>
                <p:cNvPicPr/>
                <p:nvPr/>
              </p:nvPicPr>
              <p:blipFill>
                <a:blip r:embed="rId179"/>
                <a:stretch>
                  <a:fillRect/>
                </a:stretch>
              </p:blipFill>
              <p:spPr>
                <a:xfrm>
                  <a:off x="2384680" y="3808747"/>
                  <a:ext cx="331920" cy="34920"/>
                </a:xfrm>
                <a:prstGeom prst="rect">
                  <a:avLst/>
                </a:prstGeom>
              </p:spPr>
            </p:pic>
          </mc:Fallback>
        </mc:AlternateContent>
      </p:grpSp>
      <p:grpSp>
        <p:nvGrpSpPr>
          <p:cNvPr id="106" name="Group 105">
            <a:extLst>
              <a:ext uri="{FF2B5EF4-FFF2-40B4-BE49-F238E27FC236}">
                <a16:creationId xmlns:a16="http://schemas.microsoft.com/office/drawing/2014/main" id="{35BB8F72-D4C7-4A91-9CBC-296E2C5F1984}"/>
              </a:ext>
            </a:extLst>
          </p:cNvPr>
          <p:cNvGrpSpPr/>
          <p:nvPr/>
        </p:nvGrpSpPr>
        <p:grpSpPr>
          <a:xfrm>
            <a:off x="2214040" y="4107187"/>
            <a:ext cx="483480" cy="213120"/>
            <a:chOff x="2214040" y="4107187"/>
            <a:chExt cx="483480" cy="213120"/>
          </a:xfrm>
        </p:grpSpPr>
        <mc:AlternateContent xmlns:mc="http://schemas.openxmlformats.org/markup-compatibility/2006">
          <mc:Choice xmlns:p14="http://schemas.microsoft.com/office/powerpoint/2010/main" Requires="p14">
            <p:contentPart p14:bwMode="auto" r:id="rId180">
              <p14:nvContentPartPr>
                <p14:cNvPr id="102" name="Ink 101">
                  <a:extLst>
                    <a:ext uri="{FF2B5EF4-FFF2-40B4-BE49-F238E27FC236}">
                      <a16:creationId xmlns:a16="http://schemas.microsoft.com/office/drawing/2014/main" id="{38168BF3-006A-4F47-ABCD-9C427BF7A9A4}"/>
                    </a:ext>
                  </a:extLst>
                </p14:cNvPr>
                <p14:cNvContentPartPr/>
                <p14:nvPr/>
              </p14:nvContentPartPr>
              <p14:xfrm>
                <a:off x="2214040" y="4107187"/>
                <a:ext cx="131760" cy="183240"/>
              </p14:xfrm>
            </p:contentPart>
          </mc:Choice>
          <mc:Fallback>
            <p:pic>
              <p:nvPicPr>
                <p:cNvPr id="102" name="Ink 101">
                  <a:extLst>
                    <a:ext uri="{FF2B5EF4-FFF2-40B4-BE49-F238E27FC236}">
                      <a16:creationId xmlns:a16="http://schemas.microsoft.com/office/drawing/2014/main" id="{38168BF3-006A-4F47-ABCD-9C427BF7A9A4}"/>
                    </a:ext>
                  </a:extLst>
                </p:cNvPr>
                <p:cNvPicPr/>
                <p:nvPr/>
              </p:nvPicPr>
              <p:blipFill>
                <a:blip r:embed="rId181"/>
                <a:stretch>
                  <a:fillRect/>
                </a:stretch>
              </p:blipFill>
              <p:spPr>
                <a:xfrm>
                  <a:off x="2205040" y="4098547"/>
                  <a:ext cx="1494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3" name="Ink 102">
                  <a:extLst>
                    <a:ext uri="{FF2B5EF4-FFF2-40B4-BE49-F238E27FC236}">
                      <a16:creationId xmlns:a16="http://schemas.microsoft.com/office/drawing/2014/main" id="{B239BD23-4DEB-460C-B4E9-CFC436CFC127}"/>
                    </a:ext>
                  </a:extLst>
                </p14:cNvPr>
                <p14:cNvContentPartPr/>
                <p14:nvPr/>
              </p14:nvContentPartPr>
              <p14:xfrm>
                <a:off x="2337520" y="4228507"/>
                <a:ext cx="121320" cy="91800"/>
              </p14:xfrm>
            </p:contentPart>
          </mc:Choice>
          <mc:Fallback>
            <p:pic>
              <p:nvPicPr>
                <p:cNvPr id="103" name="Ink 102">
                  <a:extLst>
                    <a:ext uri="{FF2B5EF4-FFF2-40B4-BE49-F238E27FC236}">
                      <a16:creationId xmlns:a16="http://schemas.microsoft.com/office/drawing/2014/main" id="{B239BD23-4DEB-460C-B4E9-CFC436CFC127}"/>
                    </a:ext>
                  </a:extLst>
                </p:cNvPr>
                <p:cNvPicPr/>
                <p:nvPr/>
              </p:nvPicPr>
              <p:blipFill>
                <a:blip r:embed="rId183"/>
                <a:stretch>
                  <a:fillRect/>
                </a:stretch>
              </p:blipFill>
              <p:spPr>
                <a:xfrm>
                  <a:off x="2328880" y="4219507"/>
                  <a:ext cx="1389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4" name="Ink 103">
                  <a:extLst>
                    <a:ext uri="{FF2B5EF4-FFF2-40B4-BE49-F238E27FC236}">
                      <a16:creationId xmlns:a16="http://schemas.microsoft.com/office/drawing/2014/main" id="{6F906780-AED9-4C6C-8A47-B05A01349B09}"/>
                    </a:ext>
                  </a:extLst>
                </p14:cNvPr>
                <p14:cNvContentPartPr/>
                <p14:nvPr/>
              </p14:nvContentPartPr>
              <p14:xfrm>
                <a:off x="2489800" y="4179547"/>
                <a:ext cx="167400" cy="130680"/>
              </p14:xfrm>
            </p:contentPart>
          </mc:Choice>
          <mc:Fallback>
            <p:pic>
              <p:nvPicPr>
                <p:cNvPr id="104" name="Ink 103">
                  <a:extLst>
                    <a:ext uri="{FF2B5EF4-FFF2-40B4-BE49-F238E27FC236}">
                      <a16:creationId xmlns:a16="http://schemas.microsoft.com/office/drawing/2014/main" id="{6F906780-AED9-4C6C-8A47-B05A01349B09}"/>
                    </a:ext>
                  </a:extLst>
                </p:cNvPr>
                <p:cNvPicPr/>
                <p:nvPr/>
              </p:nvPicPr>
              <p:blipFill>
                <a:blip r:embed="rId185"/>
                <a:stretch>
                  <a:fillRect/>
                </a:stretch>
              </p:blipFill>
              <p:spPr>
                <a:xfrm>
                  <a:off x="2481160" y="4170547"/>
                  <a:ext cx="1850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5" name="Ink 104">
                  <a:extLst>
                    <a:ext uri="{FF2B5EF4-FFF2-40B4-BE49-F238E27FC236}">
                      <a16:creationId xmlns:a16="http://schemas.microsoft.com/office/drawing/2014/main" id="{5D4B1363-353C-47D8-9B93-E9FA6C4BC200}"/>
                    </a:ext>
                  </a:extLst>
                </p14:cNvPr>
                <p14:cNvContentPartPr/>
                <p14:nvPr/>
              </p14:nvContentPartPr>
              <p14:xfrm>
                <a:off x="2697160" y="4254427"/>
                <a:ext cx="360" cy="360"/>
              </p14:xfrm>
            </p:contentPart>
          </mc:Choice>
          <mc:Fallback>
            <p:pic>
              <p:nvPicPr>
                <p:cNvPr id="105" name="Ink 104">
                  <a:extLst>
                    <a:ext uri="{FF2B5EF4-FFF2-40B4-BE49-F238E27FC236}">
                      <a16:creationId xmlns:a16="http://schemas.microsoft.com/office/drawing/2014/main" id="{5D4B1363-353C-47D8-9B93-E9FA6C4BC200}"/>
                    </a:ext>
                  </a:extLst>
                </p:cNvPr>
                <p:cNvPicPr/>
                <p:nvPr/>
              </p:nvPicPr>
              <p:blipFill>
                <a:blip r:embed="rId187"/>
                <a:stretch>
                  <a:fillRect/>
                </a:stretch>
              </p:blipFill>
              <p:spPr>
                <a:xfrm>
                  <a:off x="2688520" y="4245427"/>
                  <a:ext cx="18000" cy="18000"/>
                </a:xfrm>
                <a:prstGeom prst="rect">
                  <a:avLst/>
                </a:prstGeom>
              </p:spPr>
            </p:pic>
          </mc:Fallback>
        </mc:AlternateContent>
      </p:grpSp>
      <p:grpSp>
        <p:nvGrpSpPr>
          <p:cNvPr id="120" name="Group 119">
            <a:extLst>
              <a:ext uri="{FF2B5EF4-FFF2-40B4-BE49-F238E27FC236}">
                <a16:creationId xmlns:a16="http://schemas.microsoft.com/office/drawing/2014/main" id="{22027FC9-83AA-4F74-9484-1CF68DBD84E4}"/>
              </a:ext>
            </a:extLst>
          </p:cNvPr>
          <p:cNvGrpSpPr/>
          <p:nvPr/>
        </p:nvGrpSpPr>
        <p:grpSpPr>
          <a:xfrm>
            <a:off x="3022240" y="4090267"/>
            <a:ext cx="1054800" cy="322920"/>
            <a:chOff x="3022240" y="4090267"/>
            <a:chExt cx="1054800" cy="322920"/>
          </a:xfrm>
        </p:grpSpPr>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352B4BEB-BCF6-432B-9B0D-13904B3016F2}"/>
                    </a:ext>
                  </a:extLst>
                </p14:cNvPr>
                <p14:cNvContentPartPr/>
                <p14:nvPr/>
              </p14:nvContentPartPr>
              <p14:xfrm>
                <a:off x="3022240" y="4110067"/>
                <a:ext cx="267480" cy="178920"/>
              </p14:xfrm>
            </p:contentPart>
          </mc:Choice>
          <mc:Fallback>
            <p:pic>
              <p:nvPicPr>
                <p:cNvPr id="113" name="Ink 112">
                  <a:extLst>
                    <a:ext uri="{FF2B5EF4-FFF2-40B4-BE49-F238E27FC236}">
                      <a16:creationId xmlns:a16="http://schemas.microsoft.com/office/drawing/2014/main" id="{352B4BEB-BCF6-432B-9B0D-13904B3016F2}"/>
                    </a:ext>
                  </a:extLst>
                </p:cNvPr>
                <p:cNvPicPr/>
                <p:nvPr/>
              </p:nvPicPr>
              <p:blipFill>
                <a:blip r:embed="rId189"/>
                <a:stretch>
                  <a:fillRect/>
                </a:stretch>
              </p:blipFill>
              <p:spPr>
                <a:xfrm>
                  <a:off x="3013600" y="4101067"/>
                  <a:ext cx="2851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69B97CC9-98BA-43AD-8534-B89C339AC0E5}"/>
                    </a:ext>
                  </a:extLst>
                </p14:cNvPr>
                <p14:cNvContentPartPr/>
                <p14:nvPr/>
              </p14:nvContentPartPr>
              <p14:xfrm>
                <a:off x="3241480" y="4207267"/>
                <a:ext cx="85320" cy="68040"/>
              </p14:xfrm>
            </p:contentPart>
          </mc:Choice>
          <mc:Fallback>
            <p:pic>
              <p:nvPicPr>
                <p:cNvPr id="114" name="Ink 113">
                  <a:extLst>
                    <a:ext uri="{FF2B5EF4-FFF2-40B4-BE49-F238E27FC236}">
                      <a16:creationId xmlns:a16="http://schemas.microsoft.com/office/drawing/2014/main" id="{69B97CC9-98BA-43AD-8534-B89C339AC0E5}"/>
                    </a:ext>
                  </a:extLst>
                </p:cNvPr>
                <p:cNvPicPr/>
                <p:nvPr/>
              </p:nvPicPr>
              <p:blipFill>
                <a:blip r:embed="rId191"/>
                <a:stretch>
                  <a:fillRect/>
                </a:stretch>
              </p:blipFill>
              <p:spPr>
                <a:xfrm>
                  <a:off x="3232840" y="4198267"/>
                  <a:ext cx="1029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A2A9DC1E-5AC7-4A10-9E59-99E076226EF5}"/>
                    </a:ext>
                  </a:extLst>
                </p14:cNvPr>
                <p14:cNvContentPartPr/>
                <p14:nvPr/>
              </p14:nvContentPartPr>
              <p14:xfrm>
                <a:off x="3292240" y="4222747"/>
                <a:ext cx="360" cy="360"/>
              </p14:xfrm>
            </p:contentPart>
          </mc:Choice>
          <mc:Fallback>
            <p:pic>
              <p:nvPicPr>
                <p:cNvPr id="115" name="Ink 114">
                  <a:extLst>
                    <a:ext uri="{FF2B5EF4-FFF2-40B4-BE49-F238E27FC236}">
                      <a16:creationId xmlns:a16="http://schemas.microsoft.com/office/drawing/2014/main" id="{A2A9DC1E-5AC7-4A10-9E59-99E076226EF5}"/>
                    </a:ext>
                  </a:extLst>
                </p:cNvPr>
                <p:cNvPicPr/>
                <p:nvPr/>
              </p:nvPicPr>
              <p:blipFill>
                <a:blip r:embed="rId187"/>
                <a:stretch>
                  <a:fillRect/>
                </a:stretch>
              </p:blipFill>
              <p:spPr>
                <a:xfrm>
                  <a:off x="3283600" y="421410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6" name="Ink 115">
                  <a:extLst>
                    <a:ext uri="{FF2B5EF4-FFF2-40B4-BE49-F238E27FC236}">
                      <a16:creationId xmlns:a16="http://schemas.microsoft.com/office/drawing/2014/main" id="{F3672BCF-4089-4174-87F0-1080437D2613}"/>
                    </a:ext>
                  </a:extLst>
                </p14:cNvPr>
                <p14:cNvContentPartPr/>
                <p14:nvPr/>
              </p14:nvContentPartPr>
              <p14:xfrm>
                <a:off x="3292240" y="4090267"/>
                <a:ext cx="306360" cy="322920"/>
              </p14:xfrm>
            </p:contentPart>
          </mc:Choice>
          <mc:Fallback>
            <p:pic>
              <p:nvPicPr>
                <p:cNvPr id="116" name="Ink 115">
                  <a:extLst>
                    <a:ext uri="{FF2B5EF4-FFF2-40B4-BE49-F238E27FC236}">
                      <a16:creationId xmlns:a16="http://schemas.microsoft.com/office/drawing/2014/main" id="{F3672BCF-4089-4174-87F0-1080437D2613}"/>
                    </a:ext>
                  </a:extLst>
                </p:cNvPr>
                <p:cNvPicPr/>
                <p:nvPr/>
              </p:nvPicPr>
              <p:blipFill>
                <a:blip r:embed="rId194"/>
                <a:stretch>
                  <a:fillRect/>
                </a:stretch>
              </p:blipFill>
              <p:spPr>
                <a:xfrm>
                  <a:off x="3283600" y="4081627"/>
                  <a:ext cx="3240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7" name="Ink 116">
                  <a:extLst>
                    <a:ext uri="{FF2B5EF4-FFF2-40B4-BE49-F238E27FC236}">
                      <a16:creationId xmlns:a16="http://schemas.microsoft.com/office/drawing/2014/main" id="{96FD76BE-F853-4BFC-8078-FF401C29E61C}"/>
                    </a:ext>
                  </a:extLst>
                </p14:cNvPr>
                <p14:cNvContentPartPr/>
                <p14:nvPr/>
              </p14:nvContentPartPr>
              <p14:xfrm>
                <a:off x="3651160" y="4202587"/>
                <a:ext cx="190440" cy="81000"/>
              </p14:xfrm>
            </p:contentPart>
          </mc:Choice>
          <mc:Fallback>
            <p:pic>
              <p:nvPicPr>
                <p:cNvPr id="117" name="Ink 116">
                  <a:extLst>
                    <a:ext uri="{FF2B5EF4-FFF2-40B4-BE49-F238E27FC236}">
                      <a16:creationId xmlns:a16="http://schemas.microsoft.com/office/drawing/2014/main" id="{96FD76BE-F853-4BFC-8078-FF401C29E61C}"/>
                    </a:ext>
                  </a:extLst>
                </p:cNvPr>
                <p:cNvPicPr/>
                <p:nvPr/>
              </p:nvPicPr>
              <p:blipFill>
                <a:blip r:embed="rId196"/>
                <a:stretch>
                  <a:fillRect/>
                </a:stretch>
              </p:blipFill>
              <p:spPr>
                <a:xfrm>
                  <a:off x="3642160" y="4193947"/>
                  <a:ext cx="2080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8" name="Ink 117">
                  <a:extLst>
                    <a:ext uri="{FF2B5EF4-FFF2-40B4-BE49-F238E27FC236}">
                      <a16:creationId xmlns:a16="http://schemas.microsoft.com/office/drawing/2014/main" id="{0657794E-AF50-4979-A620-8D531582D6D5}"/>
                    </a:ext>
                  </a:extLst>
                </p14:cNvPr>
                <p14:cNvContentPartPr/>
                <p14:nvPr/>
              </p14:nvContentPartPr>
              <p14:xfrm>
                <a:off x="3838000" y="4092427"/>
                <a:ext cx="239040" cy="182160"/>
              </p14:xfrm>
            </p:contentPart>
          </mc:Choice>
          <mc:Fallback>
            <p:pic>
              <p:nvPicPr>
                <p:cNvPr id="118" name="Ink 117">
                  <a:extLst>
                    <a:ext uri="{FF2B5EF4-FFF2-40B4-BE49-F238E27FC236}">
                      <a16:creationId xmlns:a16="http://schemas.microsoft.com/office/drawing/2014/main" id="{0657794E-AF50-4979-A620-8D531582D6D5}"/>
                    </a:ext>
                  </a:extLst>
                </p:cNvPr>
                <p:cNvPicPr/>
                <p:nvPr/>
              </p:nvPicPr>
              <p:blipFill>
                <a:blip r:embed="rId198"/>
                <a:stretch>
                  <a:fillRect/>
                </a:stretch>
              </p:blipFill>
              <p:spPr>
                <a:xfrm>
                  <a:off x="3829360" y="4083787"/>
                  <a:ext cx="256680" cy="199800"/>
                </a:xfrm>
                <a:prstGeom prst="rect">
                  <a:avLst/>
                </a:prstGeom>
              </p:spPr>
            </p:pic>
          </mc:Fallback>
        </mc:AlternateContent>
      </p:grpSp>
      <p:grpSp>
        <p:nvGrpSpPr>
          <p:cNvPr id="121" name="Group 120">
            <a:extLst>
              <a:ext uri="{FF2B5EF4-FFF2-40B4-BE49-F238E27FC236}">
                <a16:creationId xmlns:a16="http://schemas.microsoft.com/office/drawing/2014/main" id="{E9CC7FE5-AB20-4DA4-A864-3A93084750DE}"/>
              </a:ext>
            </a:extLst>
          </p:cNvPr>
          <p:cNvGrpSpPr/>
          <p:nvPr/>
        </p:nvGrpSpPr>
        <p:grpSpPr>
          <a:xfrm>
            <a:off x="3210520" y="2175067"/>
            <a:ext cx="1564560" cy="1655640"/>
            <a:chOff x="3210520" y="2175067"/>
            <a:chExt cx="1564560" cy="1655640"/>
          </a:xfrm>
        </p:grpSpPr>
        <mc:AlternateContent xmlns:mc="http://schemas.openxmlformats.org/markup-compatibility/2006">
          <mc:Choice xmlns:p14="http://schemas.microsoft.com/office/powerpoint/2010/main" Requires="p14">
            <p:contentPart p14:bwMode="auto" r:id="rId199">
              <p14:nvContentPartPr>
                <p14:cNvPr id="110" name="Ink 109">
                  <a:extLst>
                    <a:ext uri="{FF2B5EF4-FFF2-40B4-BE49-F238E27FC236}">
                      <a16:creationId xmlns:a16="http://schemas.microsoft.com/office/drawing/2014/main" id="{7FED3504-94C5-4F83-B159-41255CFD33A0}"/>
                    </a:ext>
                  </a:extLst>
                </p14:cNvPr>
                <p14:cNvContentPartPr/>
                <p14:nvPr/>
              </p14:nvContentPartPr>
              <p14:xfrm>
                <a:off x="3210520" y="2215027"/>
                <a:ext cx="46440" cy="1615680"/>
              </p14:xfrm>
            </p:contentPart>
          </mc:Choice>
          <mc:Fallback>
            <p:pic>
              <p:nvPicPr>
                <p:cNvPr id="110" name="Ink 109">
                  <a:extLst>
                    <a:ext uri="{FF2B5EF4-FFF2-40B4-BE49-F238E27FC236}">
                      <a16:creationId xmlns:a16="http://schemas.microsoft.com/office/drawing/2014/main" id="{7FED3504-94C5-4F83-B159-41255CFD33A0}"/>
                    </a:ext>
                  </a:extLst>
                </p:cNvPr>
                <p:cNvPicPr/>
                <p:nvPr/>
              </p:nvPicPr>
              <p:blipFill>
                <a:blip r:embed="rId200"/>
                <a:stretch>
                  <a:fillRect/>
                </a:stretch>
              </p:blipFill>
              <p:spPr>
                <a:xfrm>
                  <a:off x="3201880" y="2206387"/>
                  <a:ext cx="64080" cy="16333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1" name="Ink 110">
                  <a:extLst>
                    <a:ext uri="{FF2B5EF4-FFF2-40B4-BE49-F238E27FC236}">
                      <a16:creationId xmlns:a16="http://schemas.microsoft.com/office/drawing/2014/main" id="{E2590642-B3E6-41D5-B567-0768FEA3637C}"/>
                    </a:ext>
                  </a:extLst>
                </p14:cNvPr>
                <p14:cNvContentPartPr/>
                <p14:nvPr/>
              </p14:nvContentPartPr>
              <p14:xfrm>
                <a:off x="3211600" y="2175067"/>
                <a:ext cx="462960" cy="1629000"/>
              </p14:xfrm>
            </p:contentPart>
          </mc:Choice>
          <mc:Fallback>
            <p:pic>
              <p:nvPicPr>
                <p:cNvPr id="111" name="Ink 110">
                  <a:extLst>
                    <a:ext uri="{FF2B5EF4-FFF2-40B4-BE49-F238E27FC236}">
                      <a16:creationId xmlns:a16="http://schemas.microsoft.com/office/drawing/2014/main" id="{E2590642-B3E6-41D5-B567-0768FEA3637C}"/>
                    </a:ext>
                  </a:extLst>
                </p:cNvPr>
                <p:cNvPicPr/>
                <p:nvPr/>
              </p:nvPicPr>
              <p:blipFill>
                <a:blip r:embed="rId202"/>
                <a:stretch>
                  <a:fillRect/>
                </a:stretch>
              </p:blipFill>
              <p:spPr>
                <a:xfrm>
                  <a:off x="3202960" y="2166427"/>
                  <a:ext cx="480600" cy="16466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2" name="Ink 111">
                  <a:extLst>
                    <a:ext uri="{FF2B5EF4-FFF2-40B4-BE49-F238E27FC236}">
                      <a16:creationId xmlns:a16="http://schemas.microsoft.com/office/drawing/2014/main" id="{F6D173FC-9FED-4468-AF01-724F9C1B8A76}"/>
                    </a:ext>
                  </a:extLst>
                </p14:cNvPr>
                <p14:cNvContentPartPr/>
                <p14:nvPr/>
              </p14:nvContentPartPr>
              <p14:xfrm>
                <a:off x="3258040" y="3804067"/>
                <a:ext cx="340560" cy="22680"/>
              </p14:xfrm>
            </p:contentPart>
          </mc:Choice>
          <mc:Fallback>
            <p:pic>
              <p:nvPicPr>
                <p:cNvPr id="112" name="Ink 111">
                  <a:extLst>
                    <a:ext uri="{FF2B5EF4-FFF2-40B4-BE49-F238E27FC236}">
                      <a16:creationId xmlns:a16="http://schemas.microsoft.com/office/drawing/2014/main" id="{F6D173FC-9FED-4468-AF01-724F9C1B8A76}"/>
                    </a:ext>
                  </a:extLst>
                </p:cNvPr>
                <p:cNvPicPr/>
                <p:nvPr/>
              </p:nvPicPr>
              <p:blipFill>
                <a:blip r:embed="rId204"/>
                <a:stretch>
                  <a:fillRect/>
                </a:stretch>
              </p:blipFill>
              <p:spPr>
                <a:xfrm>
                  <a:off x="3249040" y="3795067"/>
                  <a:ext cx="3582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9" name="Ink 118">
                  <a:extLst>
                    <a:ext uri="{FF2B5EF4-FFF2-40B4-BE49-F238E27FC236}">
                      <a16:creationId xmlns:a16="http://schemas.microsoft.com/office/drawing/2014/main" id="{6BD9952C-F63B-4A29-9F6B-963CF1E307CD}"/>
                    </a:ext>
                  </a:extLst>
                </p14:cNvPr>
                <p14:cNvContentPartPr/>
                <p14:nvPr/>
              </p14:nvContentPartPr>
              <p14:xfrm>
                <a:off x="3845200" y="2871667"/>
                <a:ext cx="929880" cy="150480"/>
              </p14:xfrm>
            </p:contentPart>
          </mc:Choice>
          <mc:Fallback>
            <p:pic>
              <p:nvPicPr>
                <p:cNvPr id="119" name="Ink 118">
                  <a:extLst>
                    <a:ext uri="{FF2B5EF4-FFF2-40B4-BE49-F238E27FC236}">
                      <a16:creationId xmlns:a16="http://schemas.microsoft.com/office/drawing/2014/main" id="{6BD9952C-F63B-4A29-9F6B-963CF1E307CD}"/>
                    </a:ext>
                  </a:extLst>
                </p:cNvPr>
                <p:cNvPicPr/>
                <p:nvPr/>
              </p:nvPicPr>
              <p:blipFill>
                <a:blip r:embed="rId206"/>
                <a:stretch>
                  <a:fillRect/>
                </a:stretch>
              </p:blipFill>
              <p:spPr>
                <a:xfrm>
                  <a:off x="3836200" y="2862667"/>
                  <a:ext cx="947520" cy="168120"/>
                </a:xfrm>
                <a:prstGeom prst="rect">
                  <a:avLst/>
                </a:prstGeom>
              </p:spPr>
            </p:pic>
          </mc:Fallback>
        </mc:AlternateContent>
      </p:grpSp>
      <p:grpSp>
        <p:nvGrpSpPr>
          <p:cNvPr id="136" name="Group 135">
            <a:extLst>
              <a:ext uri="{FF2B5EF4-FFF2-40B4-BE49-F238E27FC236}">
                <a16:creationId xmlns:a16="http://schemas.microsoft.com/office/drawing/2014/main" id="{A1FE2764-29E4-484C-954B-3B6A9DF3F48E}"/>
              </a:ext>
            </a:extLst>
          </p:cNvPr>
          <p:cNvGrpSpPr/>
          <p:nvPr/>
        </p:nvGrpSpPr>
        <p:grpSpPr>
          <a:xfrm>
            <a:off x="4981360" y="1940707"/>
            <a:ext cx="1969560" cy="2057400"/>
            <a:chOff x="4981360" y="1940707"/>
            <a:chExt cx="1969560" cy="2057400"/>
          </a:xfrm>
        </p:grpSpPr>
        <mc:AlternateContent xmlns:mc="http://schemas.openxmlformats.org/markup-compatibility/2006">
          <mc:Choice xmlns:p14="http://schemas.microsoft.com/office/powerpoint/2010/main" Requires="p14">
            <p:contentPart p14:bwMode="auto" r:id="rId207">
              <p14:nvContentPartPr>
                <p14:cNvPr id="122" name="Ink 121">
                  <a:extLst>
                    <a:ext uri="{FF2B5EF4-FFF2-40B4-BE49-F238E27FC236}">
                      <a16:creationId xmlns:a16="http://schemas.microsoft.com/office/drawing/2014/main" id="{E78A088B-12D0-4D60-9CDA-4E8F6EEACD98}"/>
                    </a:ext>
                  </a:extLst>
                </p14:cNvPr>
                <p14:cNvContentPartPr/>
                <p14:nvPr/>
              </p14:nvContentPartPr>
              <p14:xfrm>
                <a:off x="5067040" y="2377387"/>
                <a:ext cx="360" cy="360"/>
              </p14:xfrm>
            </p:contentPart>
          </mc:Choice>
          <mc:Fallback>
            <p:pic>
              <p:nvPicPr>
                <p:cNvPr id="122" name="Ink 121">
                  <a:extLst>
                    <a:ext uri="{FF2B5EF4-FFF2-40B4-BE49-F238E27FC236}">
                      <a16:creationId xmlns:a16="http://schemas.microsoft.com/office/drawing/2014/main" id="{E78A088B-12D0-4D60-9CDA-4E8F6EEACD98}"/>
                    </a:ext>
                  </a:extLst>
                </p:cNvPr>
                <p:cNvPicPr/>
                <p:nvPr/>
              </p:nvPicPr>
              <p:blipFill>
                <a:blip r:embed="rId208"/>
                <a:stretch>
                  <a:fillRect/>
                </a:stretch>
              </p:blipFill>
              <p:spPr>
                <a:xfrm>
                  <a:off x="5058040" y="236838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3" name="Ink 122">
                  <a:extLst>
                    <a:ext uri="{FF2B5EF4-FFF2-40B4-BE49-F238E27FC236}">
                      <a16:creationId xmlns:a16="http://schemas.microsoft.com/office/drawing/2014/main" id="{9A29ADCE-EF13-418F-8475-CBE4E11CC0AF}"/>
                    </a:ext>
                  </a:extLst>
                </p14:cNvPr>
                <p14:cNvContentPartPr/>
                <p14:nvPr/>
              </p14:nvContentPartPr>
              <p14:xfrm>
                <a:off x="5022040" y="2348947"/>
                <a:ext cx="532440" cy="18000"/>
              </p14:xfrm>
            </p:contentPart>
          </mc:Choice>
          <mc:Fallback>
            <p:pic>
              <p:nvPicPr>
                <p:cNvPr id="123" name="Ink 122">
                  <a:extLst>
                    <a:ext uri="{FF2B5EF4-FFF2-40B4-BE49-F238E27FC236}">
                      <a16:creationId xmlns:a16="http://schemas.microsoft.com/office/drawing/2014/main" id="{9A29ADCE-EF13-418F-8475-CBE4E11CC0AF}"/>
                    </a:ext>
                  </a:extLst>
                </p:cNvPr>
                <p:cNvPicPr/>
                <p:nvPr/>
              </p:nvPicPr>
              <p:blipFill>
                <a:blip r:embed="rId210"/>
                <a:stretch>
                  <a:fillRect/>
                </a:stretch>
              </p:blipFill>
              <p:spPr>
                <a:xfrm>
                  <a:off x="5013400" y="2340307"/>
                  <a:ext cx="5500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4" name="Ink 123">
                  <a:extLst>
                    <a:ext uri="{FF2B5EF4-FFF2-40B4-BE49-F238E27FC236}">
                      <a16:creationId xmlns:a16="http://schemas.microsoft.com/office/drawing/2014/main" id="{0E90EE74-AF21-46AA-A1C3-794A087FC57A}"/>
                    </a:ext>
                  </a:extLst>
                </p14:cNvPr>
                <p14:cNvContentPartPr/>
                <p14:nvPr/>
              </p14:nvContentPartPr>
              <p14:xfrm>
                <a:off x="4992880" y="1940707"/>
                <a:ext cx="1890720" cy="2011320"/>
              </p14:xfrm>
            </p:contentPart>
          </mc:Choice>
          <mc:Fallback>
            <p:pic>
              <p:nvPicPr>
                <p:cNvPr id="124" name="Ink 123">
                  <a:extLst>
                    <a:ext uri="{FF2B5EF4-FFF2-40B4-BE49-F238E27FC236}">
                      <a16:creationId xmlns:a16="http://schemas.microsoft.com/office/drawing/2014/main" id="{0E90EE74-AF21-46AA-A1C3-794A087FC57A}"/>
                    </a:ext>
                  </a:extLst>
                </p:cNvPr>
                <p:cNvPicPr/>
                <p:nvPr/>
              </p:nvPicPr>
              <p:blipFill>
                <a:blip r:embed="rId212"/>
                <a:stretch>
                  <a:fillRect/>
                </a:stretch>
              </p:blipFill>
              <p:spPr>
                <a:xfrm>
                  <a:off x="4983880" y="1931707"/>
                  <a:ext cx="1908360" cy="20289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5" name="Ink 124">
                  <a:extLst>
                    <a:ext uri="{FF2B5EF4-FFF2-40B4-BE49-F238E27FC236}">
                      <a16:creationId xmlns:a16="http://schemas.microsoft.com/office/drawing/2014/main" id="{8EF796F3-0651-42C1-A403-A64204CE93FB}"/>
                    </a:ext>
                  </a:extLst>
                </p14:cNvPr>
                <p14:cNvContentPartPr/>
                <p14:nvPr/>
              </p14:nvContentPartPr>
              <p14:xfrm>
                <a:off x="4981360" y="2308627"/>
                <a:ext cx="825840" cy="1689480"/>
              </p14:xfrm>
            </p:contentPart>
          </mc:Choice>
          <mc:Fallback>
            <p:pic>
              <p:nvPicPr>
                <p:cNvPr id="125" name="Ink 124">
                  <a:extLst>
                    <a:ext uri="{FF2B5EF4-FFF2-40B4-BE49-F238E27FC236}">
                      <a16:creationId xmlns:a16="http://schemas.microsoft.com/office/drawing/2014/main" id="{8EF796F3-0651-42C1-A403-A64204CE93FB}"/>
                    </a:ext>
                  </a:extLst>
                </p:cNvPr>
                <p:cNvPicPr/>
                <p:nvPr/>
              </p:nvPicPr>
              <p:blipFill>
                <a:blip r:embed="rId214"/>
                <a:stretch>
                  <a:fillRect/>
                </a:stretch>
              </p:blipFill>
              <p:spPr>
                <a:xfrm>
                  <a:off x="4972360" y="2299987"/>
                  <a:ext cx="843480" cy="17071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6" name="Ink 125">
                  <a:extLst>
                    <a:ext uri="{FF2B5EF4-FFF2-40B4-BE49-F238E27FC236}">
                      <a16:creationId xmlns:a16="http://schemas.microsoft.com/office/drawing/2014/main" id="{F779ED0F-FA40-45F7-B141-8FBF55722DE2}"/>
                    </a:ext>
                  </a:extLst>
                </p14:cNvPr>
                <p14:cNvContentPartPr/>
                <p14:nvPr/>
              </p14:nvContentPartPr>
              <p14:xfrm>
                <a:off x="6858040" y="2000107"/>
                <a:ext cx="92880" cy="1464480"/>
              </p14:xfrm>
            </p:contentPart>
          </mc:Choice>
          <mc:Fallback>
            <p:pic>
              <p:nvPicPr>
                <p:cNvPr id="126" name="Ink 125">
                  <a:extLst>
                    <a:ext uri="{FF2B5EF4-FFF2-40B4-BE49-F238E27FC236}">
                      <a16:creationId xmlns:a16="http://schemas.microsoft.com/office/drawing/2014/main" id="{F779ED0F-FA40-45F7-B141-8FBF55722DE2}"/>
                    </a:ext>
                  </a:extLst>
                </p:cNvPr>
                <p:cNvPicPr/>
                <p:nvPr/>
              </p:nvPicPr>
              <p:blipFill>
                <a:blip r:embed="rId216"/>
                <a:stretch>
                  <a:fillRect/>
                </a:stretch>
              </p:blipFill>
              <p:spPr>
                <a:xfrm>
                  <a:off x="6849040" y="1991467"/>
                  <a:ext cx="110520" cy="14821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7" name="Ink 126">
                  <a:extLst>
                    <a:ext uri="{FF2B5EF4-FFF2-40B4-BE49-F238E27FC236}">
                      <a16:creationId xmlns:a16="http://schemas.microsoft.com/office/drawing/2014/main" id="{1A7F7584-F64F-42F1-9FDC-EC9F9642840C}"/>
                    </a:ext>
                  </a:extLst>
                </p14:cNvPr>
                <p14:cNvContentPartPr/>
                <p14:nvPr/>
              </p14:nvContentPartPr>
              <p14:xfrm>
                <a:off x="5667160" y="3408787"/>
                <a:ext cx="1252440" cy="547920"/>
              </p14:xfrm>
            </p:contentPart>
          </mc:Choice>
          <mc:Fallback>
            <p:pic>
              <p:nvPicPr>
                <p:cNvPr id="127" name="Ink 126">
                  <a:extLst>
                    <a:ext uri="{FF2B5EF4-FFF2-40B4-BE49-F238E27FC236}">
                      <a16:creationId xmlns:a16="http://schemas.microsoft.com/office/drawing/2014/main" id="{1A7F7584-F64F-42F1-9FDC-EC9F9642840C}"/>
                    </a:ext>
                  </a:extLst>
                </p:cNvPr>
                <p:cNvPicPr/>
                <p:nvPr/>
              </p:nvPicPr>
              <p:blipFill>
                <a:blip r:embed="rId218"/>
                <a:stretch>
                  <a:fillRect/>
                </a:stretch>
              </p:blipFill>
              <p:spPr>
                <a:xfrm>
                  <a:off x="5658520" y="3399787"/>
                  <a:ext cx="1270080" cy="565560"/>
                </a:xfrm>
                <a:prstGeom prst="rect">
                  <a:avLst/>
                </a:prstGeom>
              </p:spPr>
            </p:pic>
          </mc:Fallback>
        </mc:AlternateContent>
      </p:grpSp>
      <p:grpSp>
        <p:nvGrpSpPr>
          <p:cNvPr id="135" name="Group 134">
            <a:extLst>
              <a:ext uri="{FF2B5EF4-FFF2-40B4-BE49-F238E27FC236}">
                <a16:creationId xmlns:a16="http://schemas.microsoft.com/office/drawing/2014/main" id="{4EAC1479-717A-493B-AB29-C056C6D114FC}"/>
              </a:ext>
            </a:extLst>
          </p:cNvPr>
          <p:cNvGrpSpPr/>
          <p:nvPr/>
        </p:nvGrpSpPr>
        <p:grpSpPr>
          <a:xfrm>
            <a:off x="5227960" y="4142827"/>
            <a:ext cx="1861560" cy="397080"/>
            <a:chOff x="5227960" y="4142827"/>
            <a:chExt cx="1861560" cy="397080"/>
          </a:xfrm>
        </p:grpSpPr>
        <mc:AlternateContent xmlns:mc="http://schemas.openxmlformats.org/markup-compatibility/2006">
          <mc:Choice xmlns:p14="http://schemas.microsoft.com/office/powerpoint/2010/main" Requires="p14">
            <p:contentPart p14:bwMode="auto" r:id="rId219">
              <p14:nvContentPartPr>
                <p14:cNvPr id="128" name="Ink 127">
                  <a:extLst>
                    <a:ext uri="{FF2B5EF4-FFF2-40B4-BE49-F238E27FC236}">
                      <a16:creationId xmlns:a16="http://schemas.microsoft.com/office/drawing/2014/main" id="{DD987155-7E82-4D02-A28B-DD6869309782}"/>
                    </a:ext>
                  </a:extLst>
                </p14:cNvPr>
                <p14:cNvContentPartPr/>
                <p14:nvPr/>
              </p14:nvContentPartPr>
              <p14:xfrm>
                <a:off x="5227960" y="4197907"/>
                <a:ext cx="106200" cy="170640"/>
              </p14:xfrm>
            </p:contentPart>
          </mc:Choice>
          <mc:Fallback>
            <p:pic>
              <p:nvPicPr>
                <p:cNvPr id="128" name="Ink 127">
                  <a:extLst>
                    <a:ext uri="{FF2B5EF4-FFF2-40B4-BE49-F238E27FC236}">
                      <a16:creationId xmlns:a16="http://schemas.microsoft.com/office/drawing/2014/main" id="{DD987155-7E82-4D02-A28B-DD6869309782}"/>
                    </a:ext>
                  </a:extLst>
                </p:cNvPr>
                <p:cNvPicPr/>
                <p:nvPr/>
              </p:nvPicPr>
              <p:blipFill>
                <a:blip r:embed="rId220"/>
                <a:stretch>
                  <a:fillRect/>
                </a:stretch>
              </p:blipFill>
              <p:spPr>
                <a:xfrm>
                  <a:off x="5219320" y="4189267"/>
                  <a:ext cx="1238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29" name="Ink 128">
                  <a:extLst>
                    <a:ext uri="{FF2B5EF4-FFF2-40B4-BE49-F238E27FC236}">
                      <a16:creationId xmlns:a16="http://schemas.microsoft.com/office/drawing/2014/main" id="{F30268EF-6EDF-47C3-90B0-19A52F294085}"/>
                    </a:ext>
                  </a:extLst>
                </p14:cNvPr>
                <p14:cNvContentPartPr/>
                <p14:nvPr/>
              </p14:nvContentPartPr>
              <p14:xfrm>
                <a:off x="5333800" y="4142827"/>
                <a:ext cx="120240" cy="397080"/>
              </p14:xfrm>
            </p:contentPart>
          </mc:Choice>
          <mc:Fallback>
            <p:pic>
              <p:nvPicPr>
                <p:cNvPr id="129" name="Ink 128">
                  <a:extLst>
                    <a:ext uri="{FF2B5EF4-FFF2-40B4-BE49-F238E27FC236}">
                      <a16:creationId xmlns:a16="http://schemas.microsoft.com/office/drawing/2014/main" id="{F30268EF-6EDF-47C3-90B0-19A52F294085}"/>
                    </a:ext>
                  </a:extLst>
                </p:cNvPr>
                <p:cNvPicPr/>
                <p:nvPr/>
              </p:nvPicPr>
              <p:blipFill>
                <a:blip r:embed="rId222"/>
                <a:stretch>
                  <a:fillRect/>
                </a:stretch>
              </p:blipFill>
              <p:spPr>
                <a:xfrm>
                  <a:off x="5325160" y="4133827"/>
                  <a:ext cx="13788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0" name="Ink 129">
                  <a:extLst>
                    <a:ext uri="{FF2B5EF4-FFF2-40B4-BE49-F238E27FC236}">
                      <a16:creationId xmlns:a16="http://schemas.microsoft.com/office/drawing/2014/main" id="{09E2BF28-8CEB-4D73-BB94-CD35AF24A1E9}"/>
                    </a:ext>
                  </a:extLst>
                </p14:cNvPr>
                <p14:cNvContentPartPr/>
                <p14:nvPr/>
              </p14:nvContentPartPr>
              <p14:xfrm>
                <a:off x="5571040" y="4257667"/>
                <a:ext cx="147960" cy="199440"/>
              </p14:xfrm>
            </p:contentPart>
          </mc:Choice>
          <mc:Fallback>
            <p:pic>
              <p:nvPicPr>
                <p:cNvPr id="130" name="Ink 129">
                  <a:extLst>
                    <a:ext uri="{FF2B5EF4-FFF2-40B4-BE49-F238E27FC236}">
                      <a16:creationId xmlns:a16="http://schemas.microsoft.com/office/drawing/2014/main" id="{09E2BF28-8CEB-4D73-BB94-CD35AF24A1E9}"/>
                    </a:ext>
                  </a:extLst>
                </p:cNvPr>
                <p:cNvPicPr/>
                <p:nvPr/>
              </p:nvPicPr>
              <p:blipFill>
                <a:blip r:embed="rId224"/>
                <a:stretch>
                  <a:fillRect/>
                </a:stretch>
              </p:blipFill>
              <p:spPr>
                <a:xfrm>
                  <a:off x="5562040" y="4248667"/>
                  <a:ext cx="1656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1" name="Ink 130">
                  <a:extLst>
                    <a:ext uri="{FF2B5EF4-FFF2-40B4-BE49-F238E27FC236}">
                      <a16:creationId xmlns:a16="http://schemas.microsoft.com/office/drawing/2014/main" id="{FDB99E16-05BE-471E-B3DA-6A3CD806BBB7}"/>
                    </a:ext>
                  </a:extLst>
                </p14:cNvPr>
                <p14:cNvContentPartPr/>
                <p14:nvPr/>
              </p14:nvContentPartPr>
              <p14:xfrm>
                <a:off x="5900440" y="4223467"/>
                <a:ext cx="236160" cy="167400"/>
              </p14:xfrm>
            </p:contentPart>
          </mc:Choice>
          <mc:Fallback>
            <p:pic>
              <p:nvPicPr>
                <p:cNvPr id="131" name="Ink 130">
                  <a:extLst>
                    <a:ext uri="{FF2B5EF4-FFF2-40B4-BE49-F238E27FC236}">
                      <a16:creationId xmlns:a16="http://schemas.microsoft.com/office/drawing/2014/main" id="{FDB99E16-05BE-471E-B3DA-6A3CD806BBB7}"/>
                    </a:ext>
                  </a:extLst>
                </p:cNvPr>
                <p:cNvPicPr/>
                <p:nvPr/>
              </p:nvPicPr>
              <p:blipFill>
                <a:blip r:embed="rId226"/>
                <a:stretch>
                  <a:fillRect/>
                </a:stretch>
              </p:blipFill>
              <p:spPr>
                <a:xfrm>
                  <a:off x="5891800" y="4214827"/>
                  <a:ext cx="2538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2" name="Ink 131">
                  <a:extLst>
                    <a:ext uri="{FF2B5EF4-FFF2-40B4-BE49-F238E27FC236}">
                      <a16:creationId xmlns:a16="http://schemas.microsoft.com/office/drawing/2014/main" id="{2A0B7C66-D6B5-438C-8D0B-0408989244BF}"/>
                    </a:ext>
                  </a:extLst>
                </p14:cNvPr>
                <p14:cNvContentPartPr/>
                <p14:nvPr/>
              </p14:nvContentPartPr>
              <p14:xfrm>
                <a:off x="6066040" y="4177747"/>
                <a:ext cx="433800" cy="186480"/>
              </p14:xfrm>
            </p:contentPart>
          </mc:Choice>
          <mc:Fallback>
            <p:pic>
              <p:nvPicPr>
                <p:cNvPr id="132" name="Ink 131">
                  <a:extLst>
                    <a:ext uri="{FF2B5EF4-FFF2-40B4-BE49-F238E27FC236}">
                      <a16:creationId xmlns:a16="http://schemas.microsoft.com/office/drawing/2014/main" id="{2A0B7C66-D6B5-438C-8D0B-0408989244BF}"/>
                    </a:ext>
                  </a:extLst>
                </p:cNvPr>
                <p:cNvPicPr/>
                <p:nvPr/>
              </p:nvPicPr>
              <p:blipFill>
                <a:blip r:embed="rId228"/>
                <a:stretch>
                  <a:fillRect/>
                </a:stretch>
              </p:blipFill>
              <p:spPr>
                <a:xfrm>
                  <a:off x="6057040" y="4168747"/>
                  <a:ext cx="4514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3" name="Ink 132">
                  <a:extLst>
                    <a:ext uri="{FF2B5EF4-FFF2-40B4-BE49-F238E27FC236}">
                      <a16:creationId xmlns:a16="http://schemas.microsoft.com/office/drawing/2014/main" id="{D3037803-D1CB-49FB-A4E8-06943D108E53}"/>
                    </a:ext>
                  </a:extLst>
                </p14:cNvPr>
                <p14:cNvContentPartPr/>
                <p14:nvPr/>
              </p14:nvContentPartPr>
              <p14:xfrm>
                <a:off x="6535840" y="4220227"/>
                <a:ext cx="471600" cy="120960"/>
              </p14:xfrm>
            </p:contentPart>
          </mc:Choice>
          <mc:Fallback>
            <p:pic>
              <p:nvPicPr>
                <p:cNvPr id="133" name="Ink 132">
                  <a:extLst>
                    <a:ext uri="{FF2B5EF4-FFF2-40B4-BE49-F238E27FC236}">
                      <a16:creationId xmlns:a16="http://schemas.microsoft.com/office/drawing/2014/main" id="{D3037803-D1CB-49FB-A4E8-06943D108E53}"/>
                    </a:ext>
                  </a:extLst>
                </p:cNvPr>
                <p:cNvPicPr/>
                <p:nvPr/>
              </p:nvPicPr>
              <p:blipFill>
                <a:blip r:embed="rId230"/>
                <a:stretch>
                  <a:fillRect/>
                </a:stretch>
              </p:blipFill>
              <p:spPr>
                <a:xfrm>
                  <a:off x="6527200" y="4211227"/>
                  <a:ext cx="4892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4" name="Ink 133">
                  <a:extLst>
                    <a:ext uri="{FF2B5EF4-FFF2-40B4-BE49-F238E27FC236}">
                      <a16:creationId xmlns:a16="http://schemas.microsoft.com/office/drawing/2014/main" id="{EE15F86F-59C9-467C-8C17-3F9CA4F9B5D8}"/>
                    </a:ext>
                  </a:extLst>
                </p14:cNvPr>
                <p14:cNvContentPartPr/>
                <p14:nvPr/>
              </p14:nvContentPartPr>
              <p14:xfrm>
                <a:off x="7071160" y="4301227"/>
                <a:ext cx="18360" cy="10440"/>
              </p14:xfrm>
            </p:contentPart>
          </mc:Choice>
          <mc:Fallback>
            <p:pic>
              <p:nvPicPr>
                <p:cNvPr id="134" name="Ink 133">
                  <a:extLst>
                    <a:ext uri="{FF2B5EF4-FFF2-40B4-BE49-F238E27FC236}">
                      <a16:creationId xmlns:a16="http://schemas.microsoft.com/office/drawing/2014/main" id="{EE15F86F-59C9-467C-8C17-3F9CA4F9B5D8}"/>
                    </a:ext>
                  </a:extLst>
                </p:cNvPr>
                <p:cNvPicPr/>
                <p:nvPr/>
              </p:nvPicPr>
              <p:blipFill>
                <a:blip r:embed="rId232"/>
                <a:stretch>
                  <a:fillRect/>
                </a:stretch>
              </p:blipFill>
              <p:spPr>
                <a:xfrm>
                  <a:off x="7062520" y="4292587"/>
                  <a:ext cx="36000" cy="28080"/>
                </a:xfrm>
                <a:prstGeom prst="rect">
                  <a:avLst/>
                </a:prstGeom>
              </p:spPr>
            </p:pic>
          </mc:Fallback>
        </mc:AlternateContent>
      </p:grpSp>
      <p:grpSp>
        <p:nvGrpSpPr>
          <p:cNvPr id="145" name="Group 144">
            <a:extLst>
              <a:ext uri="{FF2B5EF4-FFF2-40B4-BE49-F238E27FC236}">
                <a16:creationId xmlns:a16="http://schemas.microsoft.com/office/drawing/2014/main" id="{5E807CBF-C7C6-464B-BED0-81D1715BE582}"/>
              </a:ext>
            </a:extLst>
          </p:cNvPr>
          <p:cNvGrpSpPr/>
          <p:nvPr/>
        </p:nvGrpSpPr>
        <p:grpSpPr>
          <a:xfrm>
            <a:off x="4455400" y="4674907"/>
            <a:ext cx="2304720" cy="555840"/>
            <a:chOff x="4455400" y="4674907"/>
            <a:chExt cx="2304720" cy="555840"/>
          </a:xfrm>
        </p:grpSpPr>
        <mc:AlternateContent xmlns:mc="http://schemas.openxmlformats.org/markup-compatibility/2006">
          <mc:Choice xmlns:p14="http://schemas.microsoft.com/office/powerpoint/2010/main" Requires="p14">
            <p:contentPart p14:bwMode="auto" r:id="rId233">
              <p14:nvContentPartPr>
                <p14:cNvPr id="137" name="Ink 136">
                  <a:extLst>
                    <a:ext uri="{FF2B5EF4-FFF2-40B4-BE49-F238E27FC236}">
                      <a16:creationId xmlns:a16="http://schemas.microsoft.com/office/drawing/2014/main" id="{C85C5D68-1E13-45D8-B00E-9DCE8058EB11}"/>
                    </a:ext>
                  </a:extLst>
                </p14:cNvPr>
                <p14:cNvContentPartPr/>
                <p14:nvPr/>
              </p14:nvContentPartPr>
              <p14:xfrm>
                <a:off x="4455400" y="4674907"/>
                <a:ext cx="229680" cy="555840"/>
              </p14:xfrm>
            </p:contentPart>
          </mc:Choice>
          <mc:Fallback>
            <p:pic>
              <p:nvPicPr>
                <p:cNvPr id="137" name="Ink 136">
                  <a:extLst>
                    <a:ext uri="{FF2B5EF4-FFF2-40B4-BE49-F238E27FC236}">
                      <a16:creationId xmlns:a16="http://schemas.microsoft.com/office/drawing/2014/main" id="{C85C5D68-1E13-45D8-B00E-9DCE8058EB11}"/>
                    </a:ext>
                  </a:extLst>
                </p:cNvPr>
                <p:cNvPicPr/>
                <p:nvPr/>
              </p:nvPicPr>
              <p:blipFill>
                <a:blip r:embed="rId234"/>
                <a:stretch>
                  <a:fillRect/>
                </a:stretch>
              </p:blipFill>
              <p:spPr>
                <a:xfrm>
                  <a:off x="4446400" y="4666267"/>
                  <a:ext cx="247320" cy="5734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8" name="Ink 137">
                  <a:extLst>
                    <a:ext uri="{FF2B5EF4-FFF2-40B4-BE49-F238E27FC236}">
                      <a16:creationId xmlns:a16="http://schemas.microsoft.com/office/drawing/2014/main" id="{2E8F2504-B0F0-4B54-8541-E2299CA5FC45}"/>
                    </a:ext>
                  </a:extLst>
                </p14:cNvPr>
                <p14:cNvContentPartPr/>
                <p14:nvPr/>
              </p14:nvContentPartPr>
              <p14:xfrm>
                <a:off x="4683640" y="4861387"/>
                <a:ext cx="388440" cy="155880"/>
              </p14:xfrm>
            </p:contentPart>
          </mc:Choice>
          <mc:Fallback>
            <p:pic>
              <p:nvPicPr>
                <p:cNvPr id="138" name="Ink 137">
                  <a:extLst>
                    <a:ext uri="{FF2B5EF4-FFF2-40B4-BE49-F238E27FC236}">
                      <a16:creationId xmlns:a16="http://schemas.microsoft.com/office/drawing/2014/main" id="{2E8F2504-B0F0-4B54-8541-E2299CA5FC45}"/>
                    </a:ext>
                  </a:extLst>
                </p:cNvPr>
                <p:cNvPicPr/>
                <p:nvPr/>
              </p:nvPicPr>
              <p:blipFill>
                <a:blip r:embed="rId236"/>
                <a:stretch>
                  <a:fillRect/>
                </a:stretch>
              </p:blipFill>
              <p:spPr>
                <a:xfrm>
                  <a:off x="4675000" y="4852387"/>
                  <a:ext cx="4060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9" name="Ink 138">
                  <a:extLst>
                    <a:ext uri="{FF2B5EF4-FFF2-40B4-BE49-F238E27FC236}">
                      <a16:creationId xmlns:a16="http://schemas.microsoft.com/office/drawing/2014/main" id="{AAA7D227-1A1D-4D43-8AB1-7C3D6CE1C2A1}"/>
                    </a:ext>
                  </a:extLst>
                </p14:cNvPr>
                <p14:cNvContentPartPr/>
                <p14:nvPr/>
              </p14:nvContentPartPr>
              <p14:xfrm>
                <a:off x="5178640" y="4792627"/>
                <a:ext cx="32400" cy="226080"/>
              </p14:xfrm>
            </p:contentPart>
          </mc:Choice>
          <mc:Fallback>
            <p:pic>
              <p:nvPicPr>
                <p:cNvPr id="139" name="Ink 138">
                  <a:extLst>
                    <a:ext uri="{FF2B5EF4-FFF2-40B4-BE49-F238E27FC236}">
                      <a16:creationId xmlns:a16="http://schemas.microsoft.com/office/drawing/2014/main" id="{AAA7D227-1A1D-4D43-8AB1-7C3D6CE1C2A1}"/>
                    </a:ext>
                  </a:extLst>
                </p:cNvPr>
                <p:cNvPicPr/>
                <p:nvPr/>
              </p:nvPicPr>
              <p:blipFill>
                <a:blip r:embed="rId238"/>
                <a:stretch>
                  <a:fillRect/>
                </a:stretch>
              </p:blipFill>
              <p:spPr>
                <a:xfrm>
                  <a:off x="5170000" y="4783987"/>
                  <a:ext cx="500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0" name="Ink 139">
                  <a:extLst>
                    <a:ext uri="{FF2B5EF4-FFF2-40B4-BE49-F238E27FC236}">
                      <a16:creationId xmlns:a16="http://schemas.microsoft.com/office/drawing/2014/main" id="{B83DD760-9F0B-40D3-B1E1-C9C539109409}"/>
                    </a:ext>
                  </a:extLst>
                </p14:cNvPr>
                <p14:cNvContentPartPr/>
                <p14:nvPr/>
              </p14:nvContentPartPr>
              <p14:xfrm>
                <a:off x="5126440" y="4867147"/>
                <a:ext cx="335880" cy="119520"/>
              </p14:xfrm>
            </p:contentPart>
          </mc:Choice>
          <mc:Fallback>
            <p:pic>
              <p:nvPicPr>
                <p:cNvPr id="140" name="Ink 139">
                  <a:extLst>
                    <a:ext uri="{FF2B5EF4-FFF2-40B4-BE49-F238E27FC236}">
                      <a16:creationId xmlns:a16="http://schemas.microsoft.com/office/drawing/2014/main" id="{B83DD760-9F0B-40D3-B1E1-C9C539109409}"/>
                    </a:ext>
                  </a:extLst>
                </p:cNvPr>
                <p:cNvPicPr/>
                <p:nvPr/>
              </p:nvPicPr>
              <p:blipFill>
                <a:blip r:embed="rId240"/>
                <a:stretch>
                  <a:fillRect/>
                </a:stretch>
              </p:blipFill>
              <p:spPr>
                <a:xfrm>
                  <a:off x="5117800" y="4858147"/>
                  <a:ext cx="3535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1" name="Ink 140">
                  <a:extLst>
                    <a:ext uri="{FF2B5EF4-FFF2-40B4-BE49-F238E27FC236}">
                      <a16:creationId xmlns:a16="http://schemas.microsoft.com/office/drawing/2014/main" id="{86995021-07F2-4074-87D5-70D98C3F4954}"/>
                    </a:ext>
                  </a:extLst>
                </p14:cNvPr>
                <p14:cNvContentPartPr/>
                <p14:nvPr/>
              </p14:nvContentPartPr>
              <p14:xfrm>
                <a:off x="5500480" y="4803427"/>
                <a:ext cx="604440" cy="199080"/>
              </p14:xfrm>
            </p:contentPart>
          </mc:Choice>
          <mc:Fallback>
            <p:pic>
              <p:nvPicPr>
                <p:cNvPr id="141" name="Ink 140">
                  <a:extLst>
                    <a:ext uri="{FF2B5EF4-FFF2-40B4-BE49-F238E27FC236}">
                      <a16:creationId xmlns:a16="http://schemas.microsoft.com/office/drawing/2014/main" id="{86995021-07F2-4074-87D5-70D98C3F4954}"/>
                    </a:ext>
                  </a:extLst>
                </p:cNvPr>
                <p:cNvPicPr/>
                <p:nvPr/>
              </p:nvPicPr>
              <p:blipFill>
                <a:blip r:embed="rId242"/>
                <a:stretch>
                  <a:fillRect/>
                </a:stretch>
              </p:blipFill>
              <p:spPr>
                <a:xfrm>
                  <a:off x="5491840" y="4794427"/>
                  <a:ext cx="6220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2" name="Ink 141">
                  <a:extLst>
                    <a:ext uri="{FF2B5EF4-FFF2-40B4-BE49-F238E27FC236}">
                      <a16:creationId xmlns:a16="http://schemas.microsoft.com/office/drawing/2014/main" id="{D010F396-7602-47E9-805C-23B3EC181183}"/>
                    </a:ext>
                  </a:extLst>
                </p14:cNvPr>
                <p14:cNvContentPartPr/>
                <p14:nvPr/>
              </p14:nvContentPartPr>
              <p14:xfrm>
                <a:off x="6051280" y="4801267"/>
                <a:ext cx="290880" cy="185040"/>
              </p14:xfrm>
            </p:contentPart>
          </mc:Choice>
          <mc:Fallback>
            <p:pic>
              <p:nvPicPr>
                <p:cNvPr id="142" name="Ink 141">
                  <a:extLst>
                    <a:ext uri="{FF2B5EF4-FFF2-40B4-BE49-F238E27FC236}">
                      <a16:creationId xmlns:a16="http://schemas.microsoft.com/office/drawing/2014/main" id="{D010F396-7602-47E9-805C-23B3EC181183}"/>
                    </a:ext>
                  </a:extLst>
                </p:cNvPr>
                <p:cNvPicPr/>
                <p:nvPr/>
              </p:nvPicPr>
              <p:blipFill>
                <a:blip r:embed="rId244"/>
                <a:stretch>
                  <a:fillRect/>
                </a:stretch>
              </p:blipFill>
              <p:spPr>
                <a:xfrm>
                  <a:off x="6042280" y="4792267"/>
                  <a:ext cx="3085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4" name="Ink 143">
                  <a:extLst>
                    <a:ext uri="{FF2B5EF4-FFF2-40B4-BE49-F238E27FC236}">
                      <a16:creationId xmlns:a16="http://schemas.microsoft.com/office/drawing/2014/main" id="{8FDD97F0-4C22-487A-9B23-969F45F78AD9}"/>
                    </a:ext>
                  </a:extLst>
                </p14:cNvPr>
                <p14:cNvContentPartPr/>
                <p14:nvPr/>
              </p14:nvContentPartPr>
              <p14:xfrm>
                <a:off x="6590920" y="4690747"/>
                <a:ext cx="169200" cy="261000"/>
              </p14:xfrm>
            </p:contentPart>
          </mc:Choice>
          <mc:Fallback>
            <p:pic>
              <p:nvPicPr>
                <p:cNvPr id="144" name="Ink 143">
                  <a:extLst>
                    <a:ext uri="{FF2B5EF4-FFF2-40B4-BE49-F238E27FC236}">
                      <a16:creationId xmlns:a16="http://schemas.microsoft.com/office/drawing/2014/main" id="{8FDD97F0-4C22-487A-9B23-969F45F78AD9}"/>
                    </a:ext>
                  </a:extLst>
                </p:cNvPr>
                <p:cNvPicPr/>
                <p:nvPr/>
              </p:nvPicPr>
              <p:blipFill>
                <a:blip r:embed="rId246"/>
                <a:stretch>
                  <a:fillRect/>
                </a:stretch>
              </p:blipFill>
              <p:spPr>
                <a:xfrm>
                  <a:off x="6581920" y="4682107"/>
                  <a:ext cx="186840" cy="278640"/>
                </a:xfrm>
                <a:prstGeom prst="rect">
                  <a:avLst/>
                </a:prstGeom>
              </p:spPr>
            </p:pic>
          </mc:Fallback>
        </mc:AlternateContent>
      </p:grpSp>
      <p:grpSp>
        <p:nvGrpSpPr>
          <p:cNvPr id="148" name="Group 147">
            <a:extLst>
              <a:ext uri="{FF2B5EF4-FFF2-40B4-BE49-F238E27FC236}">
                <a16:creationId xmlns:a16="http://schemas.microsoft.com/office/drawing/2014/main" id="{7400EAE8-8D08-4760-A242-B885880C6809}"/>
              </a:ext>
            </a:extLst>
          </p:cNvPr>
          <p:cNvGrpSpPr/>
          <p:nvPr/>
        </p:nvGrpSpPr>
        <p:grpSpPr>
          <a:xfrm>
            <a:off x="4023760" y="5438827"/>
            <a:ext cx="947520" cy="193680"/>
            <a:chOff x="4023760" y="5438827"/>
            <a:chExt cx="947520" cy="193680"/>
          </a:xfrm>
        </p:grpSpPr>
        <mc:AlternateContent xmlns:mc="http://schemas.openxmlformats.org/markup-compatibility/2006">
          <mc:Choice xmlns:p14="http://schemas.microsoft.com/office/powerpoint/2010/main" Requires="p14">
            <p:contentPart p14:bwMode="auto" r:id="rId247">
              <p14:nvContentPartPr>
                <p14:cNvPr id="146" name="Ink 145">
                  <a:extLst>
                    <a:ext uri="{FF2B5EF4-FFF2-40B4-BE49-F238E27FC236}">
                      <a16:creationId xmlns:a16="http://schemas.microsoft.com/office/drawing/2014/main" id="{28B389AC-9C89-4DE9-B974-B95B5ED62865}"/>
                    </a:ext>
                  </a:extLst>
                </p14:cNvPr>
                <p14:cNvContentPartPr/>
                <p14:nvPr/>
              </p14:nvContentPartPr>
              <p14:xfrm>
                <a:off x="4023760" y="5474467"/>
                <a:ext cx="584280" cy="158040"/>
              </p14:xfrm>
            </p:contentPart>
          </mc:Choice>
          <mc:Fallback>
            <p:pic>
              <p:nvPicPr>
                <p:cNvPr id="146" name="Ink 145">
                  <a:extLst>
                    <a:ext uri="{FF2B5EF4-FFF2-40B4-BE49-F238E27FC236}">
                      <a16:creationId xmlns:a16="http://schemas.microsoft.com/office/drawing/2014/main" id="{28B389AC-9C89-4DE9-B974-B95B5ED62865}"/>
                    </a:ext>
                  </a:extLst>
                </p:cNvPr>
                <p:cNvPicPr/>
                <p:nvPr/>
              </p:nvPicPr>
              <p:blipFill>
                <a:blip r:embed="rId248"/>
                <a:stretch>
                  <a:fillRect/>
                </a:stretch>
              </p:blipFill>
              <p:spPr>
                <a:xfrm>
                  <a:off x="4015120" y="5465467"/>
                  <a:ext cx="6019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7" name="Ink 146">
                  <a:extLst>
                    <a:ext uri="{FF2B5EF4-FFF2-40B4-BE49-F238E27FC236}">
                      <a16:creationId xmlns:a16="http://schemas.microsoft.com/office/drawing/2014/main" id="{6A5EEB4B-5429-4D56-B877-D0C4ADFD046E}"/>
                    </a:ext>
                  </a:extLst>
                </p14:cNvPr>
                <p14:cNvContentPartPr/>
                <p14:nvPr/>
              </p14:nvContentPartPr>
              <p14:xfrm>
                <a:off x="4838800" y="5438827"/>
                <a:ext cx="132480" cy="136440"/>
              </p14:xfrm>
            </p:contentPart>
          </mc:Choice>
          <mc:Fallback>
            <p:pic>
              <p:nvPicPr>
                <p:cNvPr id="147" name="Ink 146">
                  <a:extLst>
                    <a:ext uri="{FF2B5EF4-FFF2-40B4-BE49-F238E27FC236}">
                      <a16:creationId xmlns:a16="http://schemas.microsoft.com/office/drawing/2014/main" id="{6A5EEB4B-5429-4D56-B877-D0C4ADFD046E}"/>
                    </a:ext>
                  </a:extLst>
                </p:cNvPr>
                <p:cNvPicPr/>
                <p:nvPr/>
              </p:nvPicPr>
              <p:blipFill>
                <a:blip r:embed="rId250"/>
                <a:stretch>
                  <a:fillRect/>
                </a:stretch>
              </p:blipFill>
              <p:spPr>
                <a:xfrm>
                  <a:off x="4829800" y="5429827"/>
                  <a:ext cx="150120" cy="154080"/>
                </a:xfrm>
                <a:prstGeom prst="rect">
                  <a:avLst/>
                </a:prstGeom>
              </p:spPr>
            </p:pic>
          </mc:Fallback>
        </mc:AlternateContent>
      </p:grpSp>
      <p:grpSp>
        <p:nvGrpSpPr>
          <p:cNvPr id="158" name="Group 157">
            <a:extLst>
              <a:ext uri="{FF2B5EF4-FFF2-40B4-BE49-F238E27FC236}">
                <a16:creationId xmlns:a16="http://schemas.microsoft.com/office/drawing/2014/main" id="{CF0BB152-59CB-4DCF-A8C9-EAAFE6FC6EC4}"/>
              </a:ext>
            </a:extLst>
          </p:cNvPr>
          <p:cNvGrpSpPr/>
          <p:nvPr/>
        </p:nvGrpSpPr>
        <p:grpSpPr>
          <a:xfrm>
            <a:off x="4973800" y="5345587"/>
            <a:ext cx="1587960" cy="363240"/>
            <a:chOff x="4973800" y="5345587"/>
            <a:chExt cx="1587960" cy="363240"/>
          </a:xfrm>
        </p:grpSpPr>
        <mc:AlternateContent xmlns:mc="http://schemas.openxmlformats.org/markup-compatibility/2006">
          <mc:Choice xmlns:p14="http://schemas.microsoft.com/office/powerpoint/2010/main" Requires="p14">
            <p:contentPart p14:bwMode="auto" r:id="rId251">
              <p14:nvContentPartPr>
                <p14:cNvPr id="152" name="Ink 151">
                  <a:extLst>
                    <a:ext uri="{FF2B5EF4-FFF2-40B4-BE49-F238E27FC236}">
                      <a16:creationId xmlns:a16="http://schemas.microsoft.com/office/drawing/2014/main" id="{13D5BA12-F578-498D-91A7-467E07297DF0}"/>
                    </a:ext>
                  </a:extLst>
                </p14:cNvPr>
                <p14:cNvContentPartPr/>
                <p14:nvPr/>
              </p14:nvContentPartPr>
              <p14:xfrm>
                <a:off x="4973800" y="5379067"/>
                <a:ext cx="142200" cy="212040"/>
              </p14:xfrm>
            </p:contentPart>
          </mc:Choice>
          <mc:Fallback>
            <p:pic>
              <p:nvPicPr>
                <p:cNvPr id="152" name="Ink 151">
                  <a:extLst>
                    <a:ext uri="{FF2B5EF4-FFF2-40B4-BE49-F238E27FC236}">
                      <a16:creationId xmlns:a16="http://schemas.microsoft.com/office/drawing/2014/main" id="{13D5BA12-F578-498D-91A7-467E07297DF0}"/>
                    </a:ext>
                  </a:extLst>
                </p:cNvPr>
                <p:cNvPicPr/>
                <p:nvPr/>
              </p:nvPicPr>
              <p:blipFill>
                <a:blip r:embed="rId252"/>
                <a:stretch>
                  <a:fillRect/>
                </a:stretch>
              </p:blipFill>
              <p:spPr>
                <a:xfrm>
                  <a:off x="4964800" y="5370427"/>
                  <a:ext cx="1598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3" name="Ink 152">
                  <a:extLst>
                    <a:ext uri="{FF2B5EF4-FFF2-40B4-BE49-F238E27FC236}">
                      <a16:creationId xmlns:a16="http://schemas.microsoft.com/office/drawing/2014/main" id="{504A0C0D-6FB6-41E3-A5C6-1D4070860873}"/>
                    </a:ext>
                  </a:extLst>
                </p14:cNvPr>
                <p14:cNvContentPartPr/>
                <p14:nvPr/>
              </p14:nvContentPartPr>
              <p14:xfrm>
                <a:off x="5101240" y="5480587"/>
                <a:ext cx="550440" cy="106200"/>
              </p14:xfrm>
            </p:contentPart>
          </mc:Choice>
          <mc:Fallback>
            <p:pic>
              <p:nvPicPr>
                <p:cNvPr id="153" name="Ink 152">
                  <a:extLst>
                    <a:ext uri="{FF2B5EF4-FFF2-40B4-BE49-F238E27FC236}">
                      <a16:creationId xmlns:a16="http://schemas.microsoft.com/office/drawing/2014/main" id="{504A0C0D-6FB6-41E3-A5C6-1D4070860873}"/>
                    </a:ext>
                  </a:extLst>
                </p:cNvPr>
                <p:cNvPicPr/>
                <p:nvPr/>
              </p:nvPicPr>
              <p:blipFill>
                <a:blip r:embed="rId254"/>
                <a:stretch>
                  <a:fillRect/>
                </a:stretch>
              </p:blipFill>
              <p:spPr>
                <a:xfrm>
                  <a:off x="5092600" y="5471947"/>
                  <a:ext cx="5680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4" name="Ink 153">
                  <a:extLst>
                    <a:ext uri="{FF2B5EF4-FFF2-40B4-BE49-F238E27FC236}">
                      <a16:creationId xmlns:a16="http://schemas.microsoft.com/office/drawing/2014/main" id="{901C874D-BF42-4966-968A-365AFA863602}"/>
                    </a:ext>
                  </a:extLst>
                </p14:cNvPr>
                <p14:cNvContentPartPr/>
                <p14:nvPr/>
              </p14:nvContentPartPr>
              <p14:xfrm>
                <a:off x="5702440" y="5463667"/>
                <a:ext cx="235800" cy="90000"/>
              </p14:xfrm>
            </p:contentPart>
          </mc:Choice>
          <mc:Fallback>
            <p:pic>
              <p:nvPicPr>
                <p:cNvPr id="154" name="Ink 153">
                  <a:extLst>
                    <a:ext uri="{FF2B5EF4-FFF2-40B4-BE49-F238E27FC236}">
                      <a16:creationId xmlns:a16="http://schemas.microsoft.com/office/drawing/2014/main" id="{901C874D-BF42-4966-968A-365AFA863602}"/>
                    </a:ext>
                  </a:extLst>
                </p:cNvPr>
                <p:cNvPicPr/>
                <p:nvPr/>
              </p:nvPicPr>
              <p:blipFill>
                <a:blip r:embed="rId256"/>
                <a:stretch>
                  <a:fillRect/>
                </a:stretch>
              </p:blipFill>
              <p:spPr>
                <a:xfrm>
                  <a:off x="5693800" y="5455027"/>
                  <a:ext cx="253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55" name="Ink 154">
                  <a:extLst>
                    <a:ext uri="{FF2B5EF4-FFF2-40B4-BE49-F238E27FC236}">
                      <a16:creationId xmlns:a16="http://schemas.microsoft.com/office/drawing/2014/main" id="{471F8229-D64E-4B5A-8FC3-F8F78D7F8CB0}"/>
                    </a:ext>
                  </a:extLst>
                </p14:cNvPr>
                <p14:cNvContentPartPr/>
                <p14:nvPr/>
              </p14:nvContentPartPr>
              <p14:xfrm>
                <a:off x="5911960" y="5366827"/>
                <a:ext cx="154440" cy="200520"/>
              </p14:xfrm>
            </p:contentPart>
          </mc:Choice>
          <mc:Fallback>
            <p:pic>
              <p:nvPicPr>
                <p:cNvPr id="155" name="Ink 154">
                  <a:extLst>
                    <a:ext uri="{FF2B5EF4-FFF2-40B4-BE49-F238E27FC236}">
                      <a16:creationId xmlns:a16="http://schemas.microsoft.com/office/drawing/2014/main" id="{471F8229-D64E-4B5A-8FC3-F8F78D7F8CB0}"/>
                    </a:ext>
                  </a:extLst>
                </p:cNvPr>
                <p:cNvPicPr/>
                <p:nvPr/>
              </p:nvPicPr>
              <p:blipFill>
                <a:blip r:embed="rId258"/>
                <a:stretch>
                  <a:fillRect/>
                </a:stretch>
              </p:blipFill>
              <p:spPr>
                <a:xfrm>
                  <a:off x="5902960" y="5358187"/>
                  <a:ext cx="1720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56" name="Ink 155">
                  <a:extLst>
                    <a:ext uri="{FF2B5EF4-FFF2-40B4-BE49-F238E27FC236}">
                      <a16:creationId xmlns:a16="http://schemas.microsoft.com/office/drawing/2014/main" id="{1024879A-8235-4882-B227-1A174CD6B1C9}"/>
                    </a:ext>
                  </a:extLst>
                </p14:cNvPr>
                <p14:cNvContentPartPr/>
                <p14:nvPr/>
              </p14:nvContentPartPr>
              <p14:xfrm>
                <a:off x="6157120" y="5345587"/>
                <a:ext cx="205560" cy="363240"/>
              </p14:xfrm>
            </p:contentPart>
          </mc:Choice>
          <mc:Fallback>
            <p:pic>
              <p:nvPicPr>
                <p:cNvPr id="156" name="Ink 155">
                  <a:extLst>
                    <a:ext uri="{FF2B5EF4-FFF2-40B4-BE49-F238E27FC236}">
                      <a16:creationId xmlns:a16="http://schemas.microsoft.com/office/drawing/2014/main" id="{1024879A-8235-4882-B227-1A174CD6B1C9}"/>
                    </a:ext>
                  </a:extLst>
                </p:cNvPr>
                <p:cNvPicPr/>
                <p:nvPr/>
              </p:nvPicPr>
              <p:blipFill>
                <a:blip r:embed="rId260"/>
                <a:stretch>
                  <a:fillRect/>
                </a:stretch>
              </p:blipFill>
              <p:spPr>
                <a:xfrm>
                  <a:off x="6148120" y="5336587"/>
                  <a:ext cx="22320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57" name="Ink 156">
                  <a:extLst>
                    <a:ext uri="{FF2B5EF4-FFF2-40B4-BE49-F238E27FC236}">
                      <a16:creationId xmlns:a16="http://schemas.microsoft.com/office/drawing/2014/main" id="{262E99DA-02F4-4AA2-ACB0-3B5A5542E9C7}"/>
                    </a:ext>
                  </a:extLst>
                </p14:cNvPr>
                <p14:cNvContentPartPr/>
                <p14:nvPr/>
              </p14:nvContentPartPr>
              <p14:xfrm>
                <a:off x="6488320" y="5476267"/>
                <a:ext cx="73440" cy="12600"/>
              </p14:xfrm>
            </p:contentPart>
          </mc:Choice>
          <mc:Fallback>
            <p:pic>
              <p:nvPicPr>
                <p:cNvPr id="157" name="Ink 156">
                  <a:extLst>
                    <a:ext uri="{FF2B5EF4-FFF2-40B4-BE49-F238E27FC236}">
                      <a16:creationId xmlns:a16="http://schemas.microsoft.com/office/drawing/2014/main" id="{262E99DA-02F4-4AA2-ACB0-3B5A5542E9C7}"/>
                    </a:ext>
                  </a:extLst>
                </p:cNvPr>
                <p:cNvPicPr/>
                <p:nvPr/>
              </p:nvPicPr>
              <p:blipFill>
                <a:blip r:embed="rId262"/>
                <a:stretch>
                  <a:fillRect/>
                </a:stretch>
              </p:blipFill>
              <p:spPr>
                <a:xfrm>
                  <a:off x="6479320" y="5467627"/>
                  <a:ext cx="91080" cy="30240"/>
                </a:xfrm>
                <a:prstGeom prst="rect">
                  <a:avLst/>
                </a:prstGeom>
              </p:spPr>
            </p:pic>
          </mc:Fallback>
        </mc:AlternateContent>
      </p:grpSp>
      <p:grpSp>
        <p:nvGrpSpPr>
          <p:cNvPr id="161" name="Group 160">
            <a:extLst>
              <a:ext uri="{FF2B5EF4-FFF2-40B4-BE49-F238E27FC236}">
                <a16:creationId xmlns:a16="http://schemas.microsoft.com/office/drawing/2014/main" id="{701EB97C-B564-43AE-8258-2C181D5F1F31}"/>
              </a:ext>
            </a:extLst>
          </p:cNvPr>
          <p:cNvGrpSpPr/>
          <p:nvPr/>
        </p:nvGrpSpPr>
        <p:grpSpPr>
          <a:xfrm>
            <a:off x="7069360" y="2702467"/>
            <a:ext cx="700200" cy="118080"/>
            <a:chOff x="7069360" y="2702467"/>
            <a:chExt cx="700200" cy="118080"/>
          </a:xfrm>
        </p:grpSpPr>
        <mc:AlternateContent xmlns:mc="http://schemas.openxmlformats.org/markup-compatibility/2006">
          <mc:Choice xmlns:p14="http://schemas.microsoft.com/office/powerpoint/2010/main" Requires="p14">
            <p:contentPart p14:bwMode="auto" r:id="rId263">
              <p14:nvContentPartPr>
                <p14:cNvPr id="159" name="Ink 158">
                  <a:extLst>
                    <a:ext uri="{FF2B5EF4-FFF2-40B4-BE49-F238E27FC236}">
                      <a16:creationId xmlns:a16="http://schemas.microsoft.com/office/drawing/2014/main" id="{877141B5-2835-4BD7-961D-7DC819EA75E5}"/>
                    </a:ext>
                  </a:extLst>
                </p14:cNvPr>
                <p14:cNvContentPartPr/>
                <p14:nvPr/>
              </p14:nvContentPartPr>
              <p14:xfrm>
                <a:off x="7069360" y="2747107"/>
                <a:ext cx="591120" cy="30600"/>
              </p14:xfrm>
            </p:contentPart>
          </mc:Choice>
          <mc:Fallback>
            <p:pic>
              <p:nvPicPr>
                <p:cNvPr id="159" name="Ink 158">
                  <a:extLst>
                    <a:ext uri="{FF2B5EF4-FFF2-40B4-BE49-F238E27FC236}">
                      <a16:creationId xmlns:a16="http://schemas.microsoft.com/office/drawing/2014/main" id="{877141B5-2835-4BD7-961D-7DC819EA75E5}"/>
                    </a:ext>
                  </a:extLst>
                </p:cNvPr>
                <p:cNvPicPr/>
                <p:nvPr/>
              </p:nvPicPr>
              <p:blipFill>
                <a:blip r:embed="rId264"/>
                <a:stretch>
                  <a:fillRect/>
                </a:stretch>
              </p:blipFill>
              <p:spPr>
                <a:xfrm>
                  <a:off x="7060720" y="2738107"/>
                  <a:ext cx="6087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60" name="Ink 159">
                  <a:extLst>
                    <a:ext uri="{FF2B5EF4-FFF2-40B4-BE49-F238E27FC236}">
                      <a16:creationId xmlns:a16="http://schemas.microsoft.com/office/drawing/2014/main" id="{D29B854D-403D-450E-A6A7-71877FE10CFD}"/>
                    </a:ext>
                  </a:extLst>
                </p14:cNvPr>
                <p14:cNvContentPartPr/>
                <p14:nvPr/>
              </p14:nvContentPartPr>
              <p14:xfrm>
                <a:off x="7607200" y="2702467"/>
                <a:ext cx="162360" cy="118080"/>
              </p14:xfrm>
            </p:contentPart>
          </mc:Choice>
          <mc:Fallback>
            <p:pic>
              <p:nvPicPr>
                <p:cNvPr id="160" name="Ink 159">
                  <a:extLst>
                    <a:ext uri="{FF2B5EF4-FFF2-40B4-BE49-F238E27FC236}">
                      <a16:creationId xmlns:a16="http://schemas.microsoft.com/office/drawing/2014/main" id="{D29B854D-403D-450E-A6A7-71877FE10CFD}"/>
                    </a:ext>
                  </a:extLst>
                </p:cNvPr>
                <p:cNvPicPr/>
                <p:nvPr/>
              </p:nvPicPr>
              <p:blipFill>
                <a:blip r:embed="rId266"/>
                <a:stretch>
                  <a:fillRect/>
                </a:stretch>
              </p:blipFill>
              <p:spPr>
                <a:xfrm>
                  <a:off x="7598560" y="2693467"/>
                  <a:ext cx="180000" cy="135720"/>
                </a:xfrm>
                <a:prstGeom prst="rect">
                  <a:avLst/>
                </a:prstGeom>
              </p:spPr>
            </p:pic>
          </mc:Fallback>
        </mc:AlternateContent>
      </p:grpSp>
      <p:grpSp>
        <p:nvGrpSpPr>
          <p:cNvPr id="173" name="Group 172">
            <a:extLst>
              <a:ext uri="{FF2B5EF4-FFF2-40B4-BE49-F238E27FC236}">
                <a16:creationId xmlns:a16="http://schemas.microsoft.com/office/drawing/2014/main" id="{D86D1344-1105-4446-B586-3A2EDE445EE4}"/>
              </a:ext>
            </a:extLst>
          </p:cNvPr>
          <p:cNvGrpSpPr/>
          <p:nvPr/>
        </p:nvGrpSpPr>
        <p:grpSpPr>
          <a:xfrm>
            <a:off x="7888000" y="2026027"/>
            <a:ext cx="737640" cy="1711800"/>
            <a:chOff x="7888000" y="2026027"/>
            <a:chExt cx="737640" cy="1711800"/>
          </a:xfrm>
        </p:grpSpPr>
        <mc:AlternateContent xmlns:mc="http://schemas.openxmlformats.org/markup-compatibility/2006">
          <mc:Choice xmlns:p14="http://schemas.microsoft.com/office/powerpoint/2010/main" Requires="p14">
            <p:contentPart p14:bwMode="auto" r:id="rId267">
              <p14:nvContentPartPr>
                <p14:cNvPr id="162" name="Ink 161">
                  <a:extLst>
                    <a:ext uri="{FF2B5EF4-FFF2-40B4-BE49-F238E27FC236}">
                      <a16:creationId xmlns:a16="http://schemas.microsoft.com/office/drawing/2014/main" id="{317BBA67-BDD0-456B-B10A-400CFBE64A74}"/>
                    </a:ext>
                  </a:extLst>
                </p14:cNvPr>
                <p14:cNvContentPartPr/>
                <p14:nvPr/>
              </p14:nvContentPartPr>
              <p14:xfrm>
                <a:off x="7888000" y="2058427"/>
                <a:ext cx="123120" cy="1679400"/>
              </p14:xfrm>
            </p:contentPart>
          </mc:Choice>
          <mc:Fallback>
            <p:pic>
              <p:nvPicPr>
                <p:cNvPr id="162" name="Ink 161">
                  <a:extLst>
                    <a:ext uri="{FF2B5EF4-FFF2-40B4-BE49-F238E27FC236}">
                      <a16:creationId xmlns:a16="http://schemas.microsoft.com/office/drawing/2014/main" id="{317BBA67-BDD0-456B-B10A-400CFBE64A74}"/>
                    </a:ext>
                  </a:extLst>
                </p:cNvPr>
                <p:cNvPicPr/>
                <p:nvPr/>
              </p:nvPicPr>
              <p:blipFill>
                <a:blip r:embed="rId268"/>
                <a:stretch>
                  <a:fillRect/>
                </a:stretch>
              </p:blipFill>
              <p:spPr>
                <a:xfrm>
                  <a:off x="7879360" y="2049787"/>
                  <a:ext cx="140760" cy="169704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3" name="Ink 162">
                  <a:extLst>
                    <a:ext uri="{FF2B5EF4-FFF2-40B4-BE49-F238E27FC236}">
                      <a16:creationId xmlns:a16="http://schemas.microsoft.com/office/drawing/2014/main" id="{77E0431E-5D21-41C2-BC40-74FDD5CAF806}"/>
                    </a:ext>
                  </a:extLst>
                </p14:cNvPr>
                <p14:cNvContentPartPr/>
                <p14:nvPr/>
              </p14:nvContentPartPr>
              <p14:xfrm>
                <a:off x="7943800" y="2026027"/>
                <a:ext cx="637200" cy="1688040"/>
              </p14:xfrm>
            </p:contentPart>
          </mc:Choice>
          <mc:Fallback>
            <p:pic>
              <p:nvPicPr>
                <p:cNvPr id="163" name="Ink 162">
                  <a:extLst>
                    <a:ext uri="{FF2B5EF4-FFF2-40B4-BE49-F238E27FC236}">
                      <a16:creationId xmlns:a16="http://schemas.microsoft.com/office/drawing/2014/main" id="{77E0431E-5D21-41C2-BC40-74FDD5CAF806}"/>
                    </a:ext>
                  </a:extLst>
                </p:cNvPr>
                <p:cNvPicPr/>
                <p:nvPr/>
              </p:nvPicPr>
              <p:blipFill>
                <a:blip r:embed="rId270"/>
                <a:stretch>
                  <a:fillRect/>
                </a:stretch>
              </p:blipFill>
              <p:spPr>
                <a:xfrm>
                  <a:off x="7934800" y="2017387"/>
                  <a:ext cx="654840" cy="17056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65" name="Ink 164">
                  <a:extLst>
                    <a:ext uri="{FF2B5EF4-FFF2-40B4-BE49-F238E27FC236}">
                      <a16:creationId xmlns:a16="http://schemas.microsoft.com/office/drawing/2014/main" id="{B47C4C03-8087-4FEA-8B67-95D3D577F8FD}"/>
                    </a:ext>
                  </a:extLst>
                </p14:cNvPr>
                <p14:cNvContentPartPr/>
                <p14:nvPr/>
              </p14:nvContentPartPr>
              <p14:xfrm>
                <a:off x="7996360" y="3682387"/>
                <a:ext cx="629280" cy="24480"/>
              </p14:xfrm>
            </p:contentPart>
          </mc:Choice>
          <mc:Fallback>
            <p:pic>
              <p:nvPicPr>
                <p:cNvPr id="165" name="Ink 164">
                  <a:extLst>
                    <a:ext uri="{FF2B5EF4-FFF2-40B4-BE49-F238E27FC236}">
                      <a16:creationId xmlns:a16="http://schemas.microsoft.com/office/drawing/2014/main" id="{B47C4C03-8087-4FEA-8B67-95D3D577F8FD}"/>
                    </a:ext>
                  </a:extLst>
                </p:cNvPr>
                <p:cNvPicPr/>
                <p:nvPr/>
              </p:nvPicPr>
              <p:blipFill>
                <a:blip r:embed="rId272"/>
                <a:stretch>
                  <a:fillRect/>
                </a:stretch>
              </p:blipFill>
              <p:spPr>
                <a:xfrm>
                  <a:off x="7987720" y="3673747"/>
                  <a:ext cx="646920" cy="4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3">
            <p14:nvContentPartPr>
              <p14:cNvPr id="174" name="Ink 173">
                <a:extLst>
                  <a:ext uri="{FF2B5EF4-FFF2-40B4-BE49-F238E27FC236}">
                    <a16:creationId xmlns:a16="http://schemas.microsoft.com/office/drawing/2014/main" id="{CAC9692E-0704-4FA8-96D0-B6ECF5D8E69E}"/>
                  </a:ext>
                </a:extLst>
              </p14:cNvPr>
              <p14:cNvContentPartPr/>
              <p14:nvPr/>
            </p14:nvContentPartPr>
            <p14:xfrm>
              <a:off x="8719240" y="2653147"/>
              <a:ext cx="918360" cy="105840"/>
            </p14:xfrm>
          </p:contentPart>
        </mc:Choice>
        <mc:Fallback>
          <p:pic>
            <p:nvPicPr>
              <p:cNvPr id="174" name="Ink 173">
                <a:extLst>
                  <a:ext uri="{FF2B5EF4-FFF2-40B4-BE49-F238E27FC236}">
                    <a16:creationId xmlns:a16="http://schemas.microsoft.com/office/drawing/2014/main" id="{CAC9692E-0704-4FA8-96D0-B6ECF5D8E69E}"/>
                  </a:ext>
                </a:extLst>
              </p:cNvPr>
              <p:cNvPicPr/>
              <p:nvPr/>
            </p:nvPicPr>
            <p:blipFill>
              <a:blip r:embed="rId274"/>
              <a:stretch>
                <a:fillRect/>
              </a:stretch>
            </p:blipFill>
            <p:spPr>
              <a:xfrm>
                <a:off x="8710600" y="2644147"/>
                <a:ext cx="936000" cy="123480"/>
              </a:xfrm>
              <a:prstGeom prst="rect">
                <a:avLst/>
              </a:prstGeom>
            </p:spPr>
          </p:pic>
        </mc:Fallback>
      </mc:AlternateContent>
      <p:grpSp>
        <p:nvGrpSpPr>
          <p:cNvPr id="189" name="Group 188">
            <a:extLst>
              <a:ext uri="{FF2B5EF4-FFF2-40B4-BE49-F238E27FC236}">
                <a16:creationId xmlns:a16="http://schemas.microsoft.com/office/drawing/2014/main" id="{FDD38CD8-C5F4-4439-A398-991429452DAE}"/>
              </a:ext>
            </a:extLst>
          </p:cNvPr>
          <p:cNvGrpSpPr/>
          <p:nvPr/>
        </p:nvGrpSpPr>
        <p:grpSpPr>
          <a:xfrm>
            <a:off x="9955480" y="2499427"/>
            <a:ext cx="554760" cy="477360"/>
            <a:chOff x="9955480" y="2499427"/>
            <a:chExt cx="554760" cy="477360"/>
          </a:xfrm>
        </p:grpSpPr>
        <mc:AlternateContent xmlns:mc="http://schemas.openxmlformats.org/markup-compatibility/2006">
          <mc:Choice xmlns:p14="http://schemas.microsoft.com/office/powerpoint/2010/main" Requires="p14">
            <p:contentPart p14:bwMode="auto" r:id="rId275">
              <p14:nvContentPartPr>
                <p14:cNvPr id="175" name="Ink 174">
                  <a:extLst>
                    <a:ext uri="{FF2B5EF4-FFF2-40B4-BE49-F238E27FC236}">
                      <a16:creationId xmlns:a16="http://schemas.microsoft.com/office/drawing/2014/main" id="{1F0D5DCF-7938-4B60-A0D4-EE897376707C}"/>
                    </a:ext>
                  </a:extLst>
                </p14:cNvPr>
                <p14:cNvContentPartPr/>
                <p14:nvPr/>
              </p14:nvContentPartPr>
              <p14:xfrm>
                <a:off x="9955480" y="2590147"/>
                <a:ext cx="146160" cy="156960"/>
              </p14:xfrm>
            </p:contentPart>
          </mc:Choice>
          <mc:Fallback>
            <p:pic>
              <p:nvPicPr>
                <p:cNvPr id="175" name="Ink 174">
                  <a:extLst>
                    <a:ext uri="{FF2B5EF4-FFF2-40B4-BE49-F238E27FC236}">
                      <a16:creationId xmlns:a16="http://schemas.microsoft.com/office/drawing/2014/main" id="{1F0D5DCF-7938-4B60-A0D4-EE897376707C}"/>
                    </a:ext>
                  </a:extLst>
                </p:cNvPr>
                <p:cNvPicPr/>
                <p:nvPr/>
              </p:nvPicPr>
              <p:blipFill>
                <a:blip r:embed="rId276"/>
                <a:stretch>
                  <a:fillRect/>
                </a:stretch>
              </p:blipFill>
              <p:spPr>
                <a:xfrm>
                  <a:off x="9946840" y="2581507"/>
                  <a:ext cx="1638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76" name="Ink 175">
                  <a:extLst>
                    <a:ext uri="{FF2B5EF4-FFF2-40B4-BE49-F238E27FC236}">
                      <a16:creationId xmlns:a16="http://schemas.microsoft.com/office/drawing/2014/main" id="{6513407B-CE65-4DB6-A426-922869BF74E5}"/>
                    </a:ext>
                  </a:extLst>
                </p14:cNvPr>
                <p14:cNvContentPartPr/>
                <p14:nvPr/>
              </p14:nvContentPartPr>
              <p14:xfrm>
                <a:off x="10166440" y="2499427"/>
                <a:ext cx="83160" cy="477360"/>
              </p14:xfrm>
            </p:contentPart>
          </mc:Choice>
          <mc:Fallback>
            <p:pic>
              <p:nvPicPr>
                <p:cNvPr id="176" name="Ink 175">
                  <a:extLst>
                    <a:ext uri="{FF2B5EF4-FFF2-40B4-BE49-F238E27FC236}">
                      <a16:creationId xmlns:a16="http://schemas.microsoft.com/office/drawing/2014/main" id="{6513407B-CE65-4DB6-A426-922869BF74E5}"/>
                    </a:ext>
                  </a:extLst>
                </p:cNvPr>
                <p:cNvPicPr/>
                <p:nvPr/>
              </p:nvPicPr>
              <p:blipFill>
                <a:blip r:embed="rId278"/>
                <a:stretch>
                  <a:fillRect/>
                </a:stretch>
              </p:blipFill>
              <p:spPr>
                <a:xfrm>
                  <a:off x="10157440" y="2490787"/>
                  <a:ext cx="10080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7" name="Ink 176">
                  <a:extLst>
                    <a:ext uri="{FF2B5EF4-FFF2-40B4-BE49-F238E27FC236}">
                      <a16:creationId xmlns:a16="http://schemas.microsoft.com/office/drawing/2014/main" id="{500AF6D9-8F30-45D7-B04C-1191DEF7617B}"/>
                    </a:ext>
                  </a:extLst>
                </p14:cNvPr>
                <p14:cNvContentPartPr/>
                <p14:nvPr/>
              </p14:nvContentPartPr>
              <p14:xfrm>
                <a:off x="10370200" y="2564587"/>
                <a:ext cx="140040" cy="229680"/>
              </p14:xfrm>
            </p:contentPart>
          </mc:Choice>
          <mc:Fallback>
            <p:pic>
              <p:nvPicPr>
                <p:cNvPr id="177" name="Ink 176">
                  <a:extLst>
                    <a:ext uri="{FF2B5EF4-FFF2-40B4-BE49-F238E27FC236}">
                      <a16:creationId xmlns:a16="http://schemas.microsoft.com/office/drawing/2014/main" id="{500AF6D9-8F30-45D7-B04C-1191DEF7617B}"/>
                    </a:ext>
                  </a:extLst>
                </p:cNvPr>
                <p:cNvPicPr/>
                <p:nvPr/>
              </p:nvPicPr>
              <p:blipFill>
                <a:blip r:embed="rId280"/>
                <a:stretch>
                  <a:fillRect/>
                </a:stretch>
              </p:blipFill>
              <p:spPr>
                <a:xfrm>
                  <a:off x="10361560" y="2555587"/>
                  <a:ext cx="157680" cy="247320"/>
                </a:xfrm>
                <a:prstGeom prst="rect">
                  <a:avLst/>
                </a:prstGeom>
              </p:spPr>
            </p:pic>
          </mc:Fallback>
        </mc:AlternateContent>
      </p:grpSp>
      <p:grpSp>
        <p:nvGrpSpPr>
          <p:cNvPr id="188" name="Group 187">
            <a:extLst>
              <a:ext uri="{FF2B5EF4-FFF2-40B4-BE49-F238E27FC236}">
                <a16:creationId xmlns:a16="http://schemas.microsoft.com/office/drawing/2014/main" id="{4A77550B-4C7A-44F6-8F68-E1E376B70672}"/>
              </a:ext>
            </a:extLst>
          </p:cNvPr>
          <p:cNvGrpSpPr/>
          <p:nvPr/>
        </p:nvGrpSpPr>
        <p:grpSpPr>
          <a:xfrm>
            <a:off x="10765120" y="2499427"/>
            <a:ext cx="152640" cy="247320"/>
            <a:chOff x="10765120" y="2499427"/>
            <a:chExt cx="152640" cy="247320"/>
          </a:xfrm>
        </p:grpSpPr>
        <mc:AlternateContent xmlns:mc="http://schemas.openxmlformats.org/markup-compatibility/2006">
          <mc:Choice xmlns:p14="http://schemas.microsoft.com/office/powerpoint/2010/main" Requires="p14">
            <p:contentPart p14:bwMode="auto" r:id="rId281">
              <p14:nvContentPartPr>
                <p14:cNvPr id="178" name="Ink 177">
                  <a:extLst>
                    <a:ext uri="{FF2B5EF4-FFF2-40B4-BE49-F238E27FC236}">
                      <a16:creationId xmlns:a16="http://schemas.microsoft.com/office/drawing/2014/main" id="{DF8644A6-03EC-4FA9-8333-DCC542921464}"/>
                    </a:ext>
                  </a:extLst>
                </p14:cNvPr>
                <p14:cNvContentPartPr/>
                <p14:nvPr/>
              </p14:nvContentPartPr>
              <p14:xfrm>
                <a:off x="10777000" y="2628307"/>
                <a:ext cx="18360" cy="105120"/>
              </p14:xfrm>
            </p:contentPart>
          </mc:Choice>
          <mc:Fallback>
            <p:pic>
              <p:nvPicPr>
                <p:cNvPr id="178" name="Ink 177">
                  <a:extLst>
                    <a:ext uri="{FF2B5EF4-FFF2-40B4-BE49-F238E27FC236}">
                      <a16:creationId xmlns:a16="http://schemas.microsoft.com/office/drawing/2014/main" id="{DF8644A6-03EC-4FA9-8333-DCC542921464}"/>
                    </a:ext>
                  </a:extLst>
                </p:cNvPr>
                <p:cNvPicPr/>
                <p:nvPr/>
              </p:nvPicPr>
              <p:blipFill>
                <a:blip r:embed="rId282"/>
                <a:stretch>
                  <a:fillRect/>
                </a:stretch>
              </p:blipFill>
              <p:spPr>
                <a:xfrm>
                  <a:off x="10768360" y="2619307"/>
                  <a:ext cx="360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79" name="Ink 178">
                  <a:extLst>
                    <a:ext uri="{FF2B5EF4-FFF2-40B4-BE49-F238E27FC236}">
                      <a16:creationId xmlns:a16="http://schemas.microsoft.com/office/drawing/2014/main" id="{3DC6FE93-C7F2-4B1F-9B81-EEEF1B538D78}"/>
                    </a:ext>
                  </a:extLst>
                </p14:cNvPr>
                <p14:cNvContentPartPr/>
                <p14:nvPr/>
              </p14:nvContentPartPr>
              <p14:xfrm>
                <a:off x="10765120" y="2499427"/>
                <a:ext cx="152640" cy="247320"/>
              </p14:xfrm>
            </p:contentPart>
          </mc:Choice>
          <mc:Fallback>
            <p:pic>
              <p:nvPicPr>
                <p:cNvPr id="179" name="Ink 178">
                  <a:extLst>
                    <a:ext uri="{FF2B5EF4-FFF2-40B4-BE49-F238E27FC236}">
                      <a16:creationId xmlns:a16="http://schemas.microsoft.com/office/drawing/2014/main" id="{3DC6FE93-C7F2-4B1F-9B81-EEEF1B538D78}"/>
                    </a:ext>
                  </a:extLst>
                </p:cNvPr>
                <p:cNvPicPr/>
                <p:nvPr/>
              </p:nvPicPr>
              <p:blipFill>
                <a:blip r:embed="rId284"/>
                <a:stretch>
                  <a:fillRect/>
                </a:stretch>
              </p:blipFill>
              <p:spPr>
                <a:xfrm>
                  <a:off x="10756480" y="2490787"/>
                  <a:ext cx="170280" cy="264960"/>
                </a:xfrm>
                <a:prstGeom prst="rect">
                  <a:avLst/>
                </a:prstGeom>
              </p:spPr>
            </p:pic>
          </mc:Fallback>
        </mc:AlternateContent>
      </p:grpSp>
      <p:grpSp>
        <p:nvGrpSpPr>
          <p:cNvPr id="187" name="Group 186">
            <a:extLst>
              <a:ext uri="{FF2B5EF4-FFF2-40B4-BE49-F238E27FC236}">
                <a16:creationId xmlns:a16="http://schemas.microsoft.com/office/drawing/2014/main" id="{2BC739C6-BF0D-41BB-84EF-C33D87E6F9EB}"/>
              </a:ext>
            </a:extLst>
          </p:cNvPr>
          <p:cNvGrpSpPr/>
          <p:nvPr/>
        </p:nvGrpSpPr>
        <p:grpSpPr>
          <a:xfrm>
            <a:off x="9774400" y="3127987"/>
            <a:ext cx="1742760" cy="429480"/>
            <a:chOff x="9774400" y="3127987"/>
            <a:chExt cx="1742760" cy="429480"/>
          </a:xfrm>
        </p:grpSpPr>
        <mc:AlternateContent xmlns:mc="http://schemas.openxmlformats.org/markup-compatibility/2006">
          <mc:Choice xmlns:p14="http://schemas.microsoft.com/office/powerpoint/2010/main" Requires="p14">
            <p:contentPart p14:bwMode="auto" r:id="rId285">
              <p14:nvContentPartPr>
                <p14:cNvPr id="180" name="Ink 179">
                  <a:extLst>
                    <a:ext uri="{FF2B5EF4-FFF2-40B4-BE49-F238E27FC236}">
                      <a16:creationId xmlns:a16="http://schemas.microsoft.com/office/drawing/2014/main" id="{CF8E906D-0423-431F-8780-CFBA898B883C}"/>
                    </a:ext>
                  </a:extLst>
                </p14:cNvPr>
                <p14:cNvContentPartPr/>
                <p14:nvPr/>
              </p14:nvContentPartPr>
              <p14:xfrm>
                <a:off x="9774400" y="3210427"/>
                <a:ext cx="433440" cy="136800"/>
              </p14:xfrm>
            </p:contentPart>
          </mc:Choice>
          <mc:Fallback>
            <p:pic>
              <p:nvPicPr>
                <p:cNvPr id="180" name="Ink 179">
                  <a:extLst>
                    <a:ext uri="{FF2B5EF4-FFF2-40B4-BE49-F238E27FC236}">
                      <a16:creationId xmlns:a16="http://schemas.microsoft.com/office/drawing/2014/main" id="{CF8E906D-0423-431F-8780-CFBA898B883C}"/>
                    </a:ext>
                  </a:extLst>
                </p:cNvPr>
                <p:cNvPicPr/>
                <p:nvPr/>
              </p:nvPicPr>
              <p:blipFill>
                <a:blip r:embed="rId286"/>
                <a:stretch>
                  <a:fillRect/>
                </a:stretch>
              </p:blipFill>
              <p:spPr>
                <a:xfrm>
                  <a:off x="9765400" y="3201787"/>
                  <a:ext cx="4510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81" name="Ink 180">
                  <a:extLst>
                    <a:ext uri="{FF2B5EF4-FFF2-40B4-BE49-F238E27FC236}">
                      <a16:creationId xmlns:a16="http://schemas.microsoft.com/office/drawing/2014/main" id="{7C102A5A-FC19-4F01-A899-A0501395681C}"/>
                    </a:ext>
                  </a:extLst>
                </p14:cNvPr>
                <p14:cNvContentPartPr/>
                <p14:nvPr/>
              </p14:nvContentPartPr>
              <p14:xfrm>
                <a:off x="10165720" y="3209347"/>
                <a:ext cx="161280" cy="145080"/>
              </p14:xfrm>
            </p:contentPart>
          </mc:Choice>
          <mc:Fallback>
            <p:pic>
              <p:nvPicPr>
                <p:cNvPr id="181" name="Ink 180">
                  <a:extLst>
                    <a:ext uri="{FF2B5EF4-FFF2-40B4-BE49-F238E27FC236}">
                      <a16:creationId xmlns:a16="http://schemas.microsoft.com/office/drawing/2014/main" id="{7C102A5A-FC19-4F01-A899-A0501395681C}"/>
                    </a:ext>
                  </a:extLst>
                </p:cNvPr>
                <p:cNvPicPr/>
                <p:nvPr/>
              </p:nvPicPr>
              <p:blipFill>
                <a:blip r:embed="rId288"/>
                <a:stretch>
                  <a:fillRect/>
                </a:stretch>
              </p:blipFill>
              <p:spPr>
                <a:xfrm>
                  <a:off x="10157080" y="3200707"/>
                  <a:ext cx="1789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2" name="Ink 181">
                  <a:extLst>
                    <a:ext uri="{FF2B5EF4-FFF2-40B4-BE49-F238E27FC236}">
                      <a16:creationId xmlns:a16="http://schemas.microsoft.com/office/drawing/2014/main" id="{2B1B2BE1-4479-4049-908E-F83A1BCEA868}"/>
                    </a:ext>
                  </a:extLst>
                </p14:cNvPr>
                <p14:cNvContentPartPr/>
                <p14:nvPr/>
              </p14:nvContentPartPr>
              <p14:xfrm>
                <a:off x="10346080" y="3127987"/>
                <a:ext cx="633600" cy="202320"/>
              </p14:xfrm>
            </p:contentPart>
          </mc:Choice>
          <mc:Fallback>
            <p:pic>
              <p:nvPicPr>
                <p:cNvPr id="182" name="Ink 181">
                  <a:extLst>
                    <a:ext uri="{FF2B5EF4-FFF2-40B4-BE49-F238E27FC236}">
                      <a16:creationId xmlns:a16="http://schemas.microsoft.com/office/drawing/2014/main" id="{2B1B2BE1-4479-4049-908E-F83A1BCEA868}"/>
                    </a:ext>
                  </a:extLst>
                </p:cNvPr>
                <p:cNvPicPr/>
                <p:nvPr/>
              </p:nvPicPr>
              <p:blipFill>
                <a:blip r:embed="rId290"/>
                <a:stretch>
                  <a:fillRect/>
                </a:stretch>
              </p:blipFill>
              <p:spPr>
                <a:xfrm>
                  <a:off x="10337440" y="3119347"/>
                  <a:ext cx="6512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83" name="Ink 182">
                  <a:extLst>
                    <a:ext uri="{FF2B5EF4-FFF2-40B4-BE49-F238E27FC236}">
                      <a16:creationId xmlns:a16="http://schemas.microsoft.com/office/drawing/2014/main" id="{73E978AD-F316-416B-AED5-DE52D8B3FDAB}"/>
                    </a:ext>
                  </a:extLst>
                </p14:cNvPr>
                <p14:cNvContentPartPr/>
                <p14:nvPr/>
              </p14:nvContentPartPr>
              <p14:xfrm>
                <a:off x="10957720" y="3136267"/>
                <a:ext cx="16920" cy="48600"/>
              </p14:xfrm>
            </p:contentPart>
          </mc:Choice>
          <mc:Fallback>
            <p:pic>
              <p:nvPicPr>
                <p:cNvPr id="183" name="Ink 182">
                  <a:extLst>
                    <a:ext uri="{FF2B5EF4-FFF2-40B4-BE49-F238E27FC236}">
                      <a16:creationId xmlns:a16="http://schemas.microsoft.com/office/drawing/2014/main" id="{73E978AD-F316-416B-AED5-DE52D8B3FDAB}"/>
                    </a:ext>
                  </a:extLst>
                </p:cNvPr>
                <p:cNvPicPr/>
                <p:nvPr/>
              </p:nvPicPr>
              <p:blipFill>
                <a:blip r:embed="rId292"/>
                <a:stretch>
                  <a:fillRect/>
                </a:stretch>
              </p:blipFill>
              <p:spPr>
                <a:xfrm>
                  <a:off x="10948720" y="3127627"/>
                  <a:ext cx="345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84" name="Ink 183">
                  <a:extLst>
                    <a:ext uri="{FF2B5EF4-FFF2-40B4-BE49-F238E27FC236}">
                      <a16:creationId xmlns:a16="http://schemas.microsoft.com/office/drawing/2014/main" id="{08E8B5A1-DC64-477D-B63C-8A7CDF06DCCB}"/>
                    </a:ext>
                  </a:extLst>
                </p14:cNvPr>
                <p14:cNvContentPartPr/>
                <p14:nvPr/>
              </p14:nvContentPartPr>
              <p14:xfrm>
                <a:off x="11015680" y="3247147"/>
                <a:ext cx="163080" cy="310320"/>
              </p14:xfrm>
            </p:contentPart>
          </mc:Choice>
          <mc:Fallback>
            <p:pic>
              <p:nvPicPr>
                <p:cNvPr id="184" name="Ink 183">
                  <a:extLst>
                    <a:ext uri="{FF2B5EF4-FFF2-40B4-BE49-F238E27FC236}">
                      <a16:creationId xmlns:a16="http://schemas.microsoft.com/office/drawing/2014/main" id="{08E8B5A1-DC64-477D-B63C-8A7CDF06DCCB}"/>
                    </a:ext>
                  </a:extLst>
                </p:cNvPr>
                <p:cNvPicPr/>
                <p:nvPr/>
              </p:nvPicPr>
              <p:blipFill>
                <a:blip r:embed="rId294"/>
                <a:stretch>
                  <a:fillRect/>
                </a:stretch>
              </p:blipFill>
              <p:spPr>
                <a:xfrm>
                  <a:off x="11007040" y="3238147"/>
                  <a:ext cx="18072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85" name="Ink 184">
                  <a:extLst>
                    <a:ext uri="{FF2B5EF4-FFF2-40B4-BE49-F238E27FC236}">
                      <a16:creationId xmlns:a16="http://schemas.microsoft.com/office/drawing/2014/main" id="{8A2E12DD-4223-4BF2-9E73-0D5AF91DA7EE}"/>
                    </a:ext>
                  </a:extLst>
                </p14:cNvPr>
                <p14:cNvContentPartPr/>
                <p14:nvPr/>
              </p14:nvContentPartPr>
              <p14:xfrm>
                <a:off x="11182720" y="3259387"/>
                <a:ext cx="243720" cy="97560"/>
              </p14:xfrm>
            </p:contentPart>
          </mc:Choice>
          <mc:Fallback>
            <p:pic>
              <p:nvPicPr>
                <p:cNvPr id="185" name="Ink 184">
                  <a:extLst>
                    <a:ext uri="{FF2B5EF4-FFF2-40B4-BE49-F238E27FC236}">
                      <a16:creationId xmlns:a16="http://schemas.microsoft.com/office/drawing/2014/main" id="{8A2E12DD-4223-4BF2-9E73-0D5AF91DA7EE}"/>
                    </a:ext>
                  </a:extLst>
                </p:cNvPr>
                <p:cNvPicPr/>
                <p:nvPr/>
              </p:nvPicPr>
              <p:blipFill>
                <a:blip r:embed="rId296"/>
                <a:stretch>
                  <a:fillRect/>
                </a:stretch>
              </p:blipFill>
              <p:spPr>
                <a:xfrm>
                  <a:off x="11173720" y="3250747"/>
                  <a:ext cx="2613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6" name="Ink 185">
                  <a:extLst>
                    <a:ext uri="{FF2B5EF4-FFF2-40B4-BE49-F238E27FC236}">
                      <a16:creationId xmlns:a16="http://schemas.microsoft.com/office/drawing/2014/main" id="{D46F5452-9674-457B-8D46-7E75B9EF46FF}"/>
                    </a:ext>
                  </a:extLst>
                </p14:cNvPr>
                <p14:cNvContentPartPr/>
                <p14:nvPr/>
              </p14:nvContentPartPr>
              <p14:xfrm>
                <a:off x="11306560" y="3137347"/>
                <a:ext cx="210600" cy="207720"/>
              </p14:xfrm>
            </p:contentPart>
          </mc:Choice>
          <mc:Fallback>
            <p:pic>
              <p:nvPicPr>
                <p:cNvPr id="186" name="Ink 185">
                  <a:extLst>
                    <a:ext uri="{FF2B5EF4-FFF2-40B4-BE49-F238E27FC236}">
                      <a16:creationId xmlns:a16="http://schemas.microsoft.com/office/drawing/2014/main" id="{D46F5452-9674-457B-8D46-7E75B9EF46FF}"/>
                    </a:ext>
                  </a:extLst>
                </p:cNvPr>
                <p:cNvPicPr/>
                <p:nvPr/>
              </p:nvPicPr>
              <p:blipFill>
                <a:blip r:embed="rId298"/>
                <a:stretch>
                  <a:fillRect/>
                </a:stretch>
              </p:blipFill>
              <p:spPr>
                <a:xfrm>
                  <a:off x="11297920" y="3128707"/>
                  <a:ext cx="228240" cy="225360"/>
                </a:xfrm>
                <a:prstGeom prst="rect">
                  <a:avLst/>
                </a:prstGeom>
              </p:spPr>
            </p:pic>
          </mc:Fallback>
        </mc:AlternateContent>
      </p:grpSp>
      <p:grpSp>
        <p:nvGrpSpPr>
          <p:cNvPr id="195" name="Group 194">
            <a:extLst>
              <a:ext uri="{FF2B5EF4-FFF2-40B4-BE49-F238E27FC236}">
                <a16:creationId xmlns:a16="http://schemas.microsoft.com/office/drawing/2014/main" id="{E1BB8B08-34DA-4FE2-BC41-76F711E0ABF0}"/>
              </a:ext>
            </a:extLst>
          </p:cNvPr>
          <p:cNvGrpSpPr/>
          <p:nvPr/>
        </p:nvGrpSpPr>
        <p:grpSpPr>
          <a:xfrm>
            <a:off x="7450600" y="4054267"/>
            <a:ext cx="1878840" cy="846000"/>
            <a:chOff x="7450600" y="4054267"/>
            <a:chExt cx="1878840" cy="846000"/>
          </a:xfrm>
        </p:grpSpPr>
        <mc:AlternateContent xmlns:mc="http://schemas.openxmlformats.org/markup-compatibility/2006">
          <mc:Choice xmlns:p14="http://schemas.microsoft.com/office/powerpoint/2010/main" Requires="p14">
            <p:contentPart p14:bwMode="auto" r:id="rId299">
              <p14:nvContentPartPr>
                <p14:cNvPr id="166" name="Ink 165">
                  <a:extLst>
                    <a:ext uri="{FF2B5EF4-FFF2-40B4-BE49-F238E27FC236}">
                      <a16:creationId xmlns:a16="http://schemas.microsoft.com/office/drawing/2014/main" id="{C07E2E30-2163-487F-83F5-2787E6676F00}"/>
                    </a:ext>
                  </a:extLst>
                </p14:cNvPr>
                <p14:cNvContentPartPr/>
                <p14:nvPr/>
              </p14:nvContentPartPr>
              <p14:xfrm>
                <a:off x="7565800" y="4054267"/>
                <a:ext cx="173880" cy="251640"/>
              </p14:xfrm>
            </p:contentPart>
          </mc:Choice>
          <mc:Fallback>
            <p:pic>
              <p:nvPicPr>
                <p:cNvPr id="166" name="Ink 165">
                  <a:extLst>
                    <a:ext uri="{FF2B5EF4-FFF2-40B4-BE49-F238E27FC236}">
                      <a16:creationId xmlns:a16="http://schemas.microsoft.com/office/drawing/2014/main" id="{C07E2E30-2163-487F-83F5-2787E6676F00}"/>
                    </a:ext>
                  </a:extLst>
                </p:cNvPr>
                <p:cNvPicPr/>
                <p:nvPr/>
              </p:nvPicPr>
              <p:blipFill>
                <a:blip r:embed="rId300"/>
                <a:stretch>
                  <a:fillRect/>
                </a:stretch>
              </p:blipFill>
              <p:spPr>
                <a:xfrm>
                  <a:off x="7556800" y="4045267"/>
                  <a:ext cx="1915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67" name="Ink 166">
                  <a:extLst>
                    <a:ext uri="{FF2B5EF4-FFF2-40B4-BE49-F238E27FC236}">
                      <a16:creationId xmlns:a16="http://schemas.microsoft.com/office/drawing/2014/main" id="{0E85E0F3-43F2-49CF-B4C4-1C86E3B7C747}"/>
                    </a:ext>
                  </a:extLst>
                </p14:cNvPr>
                <p14:cNvContentPartPr/>
                <p14:nvPr/>
              </p14:nvContentPartPr>
              <p14:xfrm>
                <a:off x="7766320" y="4203307"/>
                <a:ext cx="138960" cy="66600"/>
              </p14:xfrm>
            </p:contentPart>
          </mc:Choice>
          <mc:Fallback>
            <p:pic>
              <p:nvPicPr>
                <p:cNvPr id="167" name="Ink 166">
                  <a:extLst>
                    <a:ext uri="{FF2B5EF4-FFF2-40B4-BE49-F238E27FC236}">
                      <a16:creationId xmlns:a16="http://schemas.microsoft.com/office/drawing/2014/main" id="{0E85E0F3-43F2-49CF-B4C4-1C86E3B7C747}"/>
                    </a:ext>
                  </a:extLst>
                </p:cNvPr>
                <p:cNvPicPr/>
                <p:nvPr/>
              </p:nvPicPr>
              <p:blipFill>
                <a:blip r:embed="rId302"/>
                <a:stretch>
                  <a:fillRect/>
                </a:stretch>
              </p:blipFill>
              <p:spPr>
                <a:xfrm>
                  <a:off x="7757320" y="4194307"/>
                  <a:ext cx="15660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68" name="Ink 167">
                  <a:extLst>
                    <a:ext uri="{FF2B5EF4-FFF2-40B4-BE49-F238E27FC236}">
                      <a16:creationId xmlns:a16="http://schemas.microsoft.com/office/drawing/2014/main" id="{ACBE6A40-DA24-480F-A252-8D9B0469C00D}"/>
                    </a:ext>
                  </a:extLst>
                </p14:cNvPr>
                <p14:cNvContentPartPr/>
                <p14:nvPr/>
              </p14:nvContentPartPr>
              <p14:xfrm>
                <a:off x="7902040" y="4093867"/>
                <a:ext cx="165960" cy="172800"/>
              </p14:xfrm>
            </p:contentPart>
          </mc:Choice>
          <mc:Fallback>
            <p:pic>
              <p:nvPicPr>
                <p:cNvPr id="168" name="Ink 167">
                  <a:extLst>
                    <a:ext uri="{FF2B5EF4-FFF2-40B4-BE49-F238E27FC236}">
                      <a16:creationId xmlns:a16="http://schemas.microsoft.com/office/drawing/2014/main" id="{ACBE6A40-DA24-480F-A252-8D9B0469C00D}"/>
                    </a:ext>
                  </a:extLst>
                </p:cNvPr>
                <p:cNvPicPr/>
                <p:nvPr/>
              </p:nvPicPr>
              <p:blipFill>
                <a:blip r:embed="rId304"/>
                <a:stretch>
                  <a:fillRect/>
                </a:stretch>
              </p:blipFill>
              <p:spPr>
                <a:xfrm>
                  <a:off x="7893040" y="4085227"/>
                  <a:ext cx="1836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69" name="Ink 168">
                  <a:extLst>
                    <a:ext uri="{FF2B5EF4-FFF2-40B4-BE49-F238E27FC236}">
                      <a16:creationId xmlns:a16="http://schemas.microsoft.com/office/drawing/2014/main" id="{073910EA-B472-4580-9DF1-7BE3286D6CC8}"/>
                    </a:ext>
                  </a:extLst>
                </p14:cNvPr>
                <p14:cNvContentPartPr/>
                <p14:nvPr/>
              </p14:nvContentPartPr>
              <p14:xfrm>
                <a:off x="8046400" y="4106467"/>
                <a:ext cx="270000" cy="176040"/>
              </p14:xfrm>
            </p:contentPart>
          </mc:Choice>
          <mc:Fallback>
            <p:pic>
              <p:nvPicPr>
                <p:cNvPr id="169" name="Ink 168">
                  <a:extLst>
                    <a:ext uri="{FF2B5EF4-FFF2-40B4-BE49-F238E27FC236}">
                      <a16:creationId xmlns:a16="http://schemas.microsoft.com/office/drawing/2014/main" id="{073910EA-B472-4580-9DF1-7BE3286D6CC8}"/>
                    </a:ext>
                  </a:extLst>
                </p:cNvPr>
                <p:cNvPicPr/>
                <p:nvPr/>
              </p:nvPicPr>
              <p:blipFill>
                <a:blip r:embed="rId306"/>
                <a:stretch>
                  <a:fillRect/>
                </a:stretch>
              </p:blipFill>
              <p:spPr>
                <a:xfrm>
                  <a:off x="8037400" y="4097827"/>
                  <a:ext cx="2876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70" name="Ink 169">
                  <a:extLst>
                    <a:ext uri="{FF2B5EF4-FFF2-40B4-BE49-F238E27FC236}">
                      <a16:creationId xmlns:a16="http://schemas.microsoft.com/office/drawing/2014/main" id="{91FC97BC-F4EB-4E3E-84F9-09972F9AC6AA}"/>
                    </a:ext>
                  </a:extLst>
                </p14:cNvPr>
                <p14:cNvContentPartPr/>
                <p14:nvPr/>
              </p14:nvContentPartPr>
              <p14:xfrm>
                <a:off x="8370040" y="4168387"/>
                <a:ext cx="438840" cy="102240"/>
              </p14:xfrm>
            </p:contentPart>
          </mc:Choice>
          <mc:Fallback>
            <p:pic>
              <p:nvPicPr>
                <p:cNvPr id="170" name="Ink 169">
                  <a:extLst>
                    <a:ext uri="{FF2B5EF4-FFF2-40B4-BE49-F238E27FC236}">
                      <a16:creationId xmlns:a16="http://schemas.microsoft.com/office/drawing/2014/main" id="{91FC97BC-F4EB-4E3E-84F9-09972F9AC6AA}"/>
                    </a:ext>
                  </a:extLst>
                </p:cNvPr>
                <p:cNvPicPr/>
                <p:nvPr/>
              </p:nvPicPr>
              <p:blipFill>
                <a:blip r:embed="rId308"/>
                <a:stretch>
                  <a:fillRect/>
                </a:stretch>
              </p:blipFill>
              <p:spPr>
                <a:xfrm>
                  <a:off x="8361400" y="4159747"/>
                  <a:ext cx="4564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71" name="Ink 170">
                  <a:extLst>
                    <a:ext uri="{FF2B5EF4-FFF2-40B4-BE49-F238E27FC236}">
                      <a16:creationId xmlns:a16="http://schemas.microsoft.com/office/drawing/2014/main" id="{F7CF6F55-A618-492F-92FE-539A5F4E8775}"/>
                    </a:ext>
                  </a:extLst>
                </p14:cNvPr>
                <p14:cNvContentPartPr/>
                <p14:nvPr/>
              </p14:nvContentPartPr>
              <p14:xfrm>
                <a:off x="8872600" y="4183147"/>
                <a:ext cx="297000" cy="99720"/>
              </p14:xfrm>
            </p:contentPart>
          </mc:Choice>
          <mc:Fallback>
            <p:pic>
              <p:nvPicPr>
                <p:cNvPr id="171" name="Ink 170">
                  <a:extLst>
                    <a:ext uri="{FF2B5EF4-FFF2-40B4-BE49-F238E27FC236}">
                      <a16:creationId xmlns:a16="http://schemas.microsoft.com/office/drawing/2014/main" id="{F7CF6F55-A618-492F-92FE-539A5F4E8775}"/>
                    </a:ext>
                  </a:extLst>
                </p:cNvPr>
                <p:cNvPicPr/>
                <p:nvPr/>
              </p:nvPicPr>
              <p:blipFill>
                <a:blip r:embed="rId310"/>
                <a:stretch>
                  <a:fillRect/>
                </a:stretch>
              </p:blipFill>
              <p:spPr>
                <a:xfrm>
                  <a:off x="8863960" y="4174507"/>
                  <a:ext cx="3146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90" name="Ink 189">
                  <a:extLst>
                    <a:ext uri="{FF2B5EF4-FFF2-40B4-BE49-F238E27FC236}">
                      <a16:creationId xmlns:a16="http://schemas.microsoft.com/office/drawing/2014/main" id="{B6B06AE7-5F91-4336-9412-CB158BBD35A5}"/>
                    </a:ext>
                  </a:extLst>
                </p14:cNvPr>
                <p14:cNvContentPartPr/>
                <p14:nvPr/>
              </p14:nvContentPartPr>
              <p14:xfrm>
                <a:off x="7450600" y="4365667"/>
                <a:ext cx="1878840" cy="55440"/>
              </p14:xfrm>
            </p:contentPart>
          </mc:Choice>
          <mc:Fallback>
            <p:pic>
              <p:nvPicPr>
                <p:cNvPr id="190" name="Ink 189">
                  <a:extLst>
                    <a:ext uri="{FF2B5EF4-FFF2-40B4-BE49-F238E27FC236}">
                      <a16:creationId xmlns:a16="http://schemas.microsoft.com/office/drawing/2014/main" id="{B6B06AE7-5F91-4336-9412-CB158BBD35A5}"/>
                    </a:ext>
                  </a:extLst>
                </p:cNvPr>
                <p:cNvPicPr/>
                <p:nvPr/>
              </p:nvPicPr>
              <p:blipFill>
                <a:blip r:embed="rId312"/>
                <a:stretch>
                  <a:fillRect/>
                </a:stretch>
              </p:blipFill>
              <p:spPr>
                <a:xfrm>
                  <a:off x="7441600" y="4357027"/>
                  <a:ext cx="18964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2" name="Ink 191">
                  <a:extLst>
                    <a:ext uri="{FF2B5EF4-FFF2-40B4-BE49-F238E27FC236}">
                      <a16:creationId xmlns:a16="http://schemas.microsoft.com/office/drawing/2014/main" id="{3ECE100D-0734-4A2E-9757-C7BD96F71631}"/>
                    </a:ext>
                  </a:extLst>
                </p14:cNvPr>
                <p14:cNvContentPartPr/>
                <p14:nvPr/>
              </p14:nvContentPartPr>
              <p14:xfrm>
                <a:off x="8194360" y="4510747"/>
                <a:ext cx="86760" cy="389520"/>
              </p14:xfrm>
            </p:contentPart>
          </mc:Choice>
          <mc:Fallback>
            <p:pic>
              <p:nvPicPr>
                <p:cNvPr id="192" name="Ink 191">
                  <a:extLst>
                    <a:ext uri="{FF2B5EF4-FFF2-40B4-BE49-F238E27FC236}">
                      <a16:creationId xmlns:a16="http://schemas.microsoft.com/office/drawing/2014/main" id="{3ECE100D-0734-4A2E-9757-C7BD96F71631}"/>
                    </a:ext>
                  </a:extLst>
                </p:cNvPr>
                <p:cNvPicPr/>
                <p:nvPr/>
              </p:nvPicPr>
              <p:blipFill>
                <a:blip r:embed="rId314"/>
                <a:stretch>
                  <a:fillRect/>
                </a:stretch>
              </p:blipFill>
              <p:spPr>
                <a:xfrm>
                  <a:off x="8185360" y="4501747"/>
                  <a:ext cx="10440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3" name="Ink 192">
                  <a:extLst>
                    <a:ext uri="{FF2B5EF4-FFF2-40B4-BE49-F238E27FC236}">
                      <a16:creationId xmlns:a16="http://schemas.microsoft.com/office/drawing/2014/main" id="{CA503F78-E87C-4571-A063-B53F3B5E22C2}"/>
                    </a:ext>
                  </a:extLst>
                </p14:cNvPr>
                <p14:cNvContentPartPr/>
                <p14:nvPr/>
              </p14:nvContentPartPr>
              <p14:xfrm>
                <a:off x="8142160" y="4842667"/>
                <a:ext cx="165960" cy="56160"/>
              </p14:xfrm>
            </p:contentPart>
          </mc:Choice>
          <mc:Fallback>
            <p:pic>
              <p:nvPicPr>
                <p:cNvPr id="193" name="Ink 192">
                  <a:extLst>
                    <a:ext uri="{FF2B5EF4-FFF2-40B4-BE49-F238E27FC236}">
                      <a16:creationId xmlns:a16="http://schemas.microsoft.com/office/drawing/2014/main" id="{CA503F78-E87C-4571-A063-B53F3B5E22C2}"/>
                    </a:ext>
                  </a:extLst>
                </p:cNvPr>
                <p:cNvPicPr/>
                <p:nvPr/>
              </p:nvPicPr>
              <p:blipFill>
                <a:blip r:embed="rId316"/>
                <a:stretch>
                  <a:fillRect/>
                </a:stretch>
              </p:blipFill>
              <p:spPr>
                <a:xfrm>
                  <a:off x="8133160" y="4834027"/>
                  <a:ext cx="1836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94" name="Ink 193">
                  <a:extLst>
                    <a:ext uri="{FF2B5EF4-FFF2-40B4-BE49-F238E27FC236}">
                      <a16:creationId xmlns:a16="http://schemas.microsoft.com/office/drawing/2014/main" id="{C3D1F266-54DE-4A4A-9CFC-4C647221B981}"/>
                    </a:ext>
                  </a:extLst>
                </p14:cNvPr>
                <p14:cNvContentPartPr/>
                <p14:nvPr/>
              </p14:nvContentPartPr>
              <p14:xfrm>
                <a:off x="8253760" y="4809907"/>
                <a:ext cx="85320" cy="77400"/>
              </p14:xfrm>
            </p:contentPart>
          </mc:Choice>
          <mc:Fallback>
            <p:pic>
              <p:nvPicPr>
                <p:cNvPr id="194" name="Ink 193">
                  <a:extLst>
                    <a:ext uri="{FF2B5EF4-FFF2-40B4-BE49-F238E27FC236}">
                      <a16:creationId xmlns:a16="http://schemas.microsoft.com/office/drawing/2014/main" id="{C3D1F266-54DE-4A4A-9CFC-4C647221B981}"/>
                    </a:ext>
                  </a:extLst>
                </p:cNvPr>
                <p:cNvPicPr/>
                <p:nvPr/>
              </p:nvPicPr>
              <p:blipFill>
                <a:blip r:embed="rId318"/>
                <a:stretch>
                  <a:fillRect/>
                </a:stretch>
              </p:blipFill>
              <p:spPr>
                <a:xfrm>
                  <a:off x="8245120" y="4801267"/>
                  <a:ext cx="102960" cy="95040"/>
                </a:xfrm>
                <a:prstGeom prst="rect">
                  <a:avLst/>
                </a:prstGeom>
              </p:spPr>
            </p:pic>
          </mc:Fallback>
        </mc:AlternateContent>
      </p:grpSp>
      <p:grpSp>
        <p:nvGrpSpPr>
          <p:cNvPr id="198" name="Group 197">
            <a:extLst>
              <a:ext uri="{FF2B5EF4-FFF2-40B4-BE49-F238E27FC236}">
                <a16:creationId xmlns:a16="http://schemas.microsoft.com/office/drawing/2014/main" id="{AC1BDEC7-B380-4771-8005-DF69E275ED36}"/>
              </a:ext>
            </a:extLst>
          </p:cNvPr>
          <p:cNvGrpSpPr/>
          <p:nvPr/>
        </p:nvGrpSpPr>
        <p:grpSpPr>
          <a:xfrm>
            <a:off x="6247840" y="3052027"/>
            <a:ext cx="370080" cy="305640"/>
            <a:chOff x="6247840" y="3052027"/>
            <a:chExt cx="370080" cy="305640"/>
          </a:xfrm>
        </p:grpSpPr>
        <mc:AlternateContent xmlns:mc="http://schemas.openxmlformats.org/markup-compatibility/2006">
          <mc:Choice xmlns:p14="http://schemas.microsoft.com/office/powerpoint/2010/main" Requires="p14">
            <p:contentPart p14:bwMode="auto" r:id="rId319">
              <p14:nvContentPartPr>
                <p14:cNvPr id="196" name="Ink 195">
                  <a:extLst>
                    <a:ext uri="{FF2B5EF4-FFF2-40B4-BE49-F238E27FC236}">
                      <a16:creationId xmlns:a16="http://schemas.microsoft.com/office/drawing/2014/main" id="{FCAC90A2-8634-41A0-8F9A-B996934DB381}"/>
                    </a:ext>
                  </a:extLst>
                </p14:cNvPr>
                <p14:cNvContentPartPr/>
                <p14:nvPr/>
              </p14:nvContentPartPr>
              <p14:xfrm>
                <a:off x="6320560" y="3088747"/>
                <a:ext cx="297360" cy="162360"/>
              </p14:xfrm>
            </p:contentPart>
          </mc:Choice>
          <mc:Fallback>
            <p:pic>
              <p:nvPicPr>
                <p:cNvPr id="196" name="Ink 195">
                  <a:extLst>
                    <a:ext uri="{FF2B5EF4-FFF2-40B4-BE49-F238E27FC236}">
                      <a16:creationId xmlns:a16="http://schemas.microsoft.com/office/drawing/2014/main" id="{FCAC90A2-8634-41A0-8F9A-B996934DB381}"/>
                    </a:ext>
                  </a:extLst>
                </p:cNvPr>
                <p:cNvPicPr/>
                <p:nvPr/>
              </p:nvPicPr>
              <p:blipFill>
                <a:blip r:embed="rId320"/>
                <a:stretch>
                  <a:fillRect/>
                </a:stretch>
              </p:blipFill>
              <p:spPr>
                <a:xfrm>
                  <a:off x="6311920" y="3080107"/>
                  <a:ext cx="3150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97" name="Ink 196">
                  <a:extLst>
                    <a:ext uri="{FF2B5EF4-FFF2-40B4-BE49-F238E27FC236}">
                      <a16:creationId xmlns:a16="http://schemas.microsoft.com/office/drawing/2014/main" id="{CEA67D81-9AC0-49C7-B508-12A31C36161B}"/>
                    </a:ext>
                  </a:extLst>
                </p14:cNvPr>
                <p14:cNvContentPartPr/>
                <p14:nvPr/>
              </p14:nvContentPartPr>
              <p14:xfrm>
                <a:off x="6247840" y="3052027"/>
                <a:ext cx="306360" cy="305640"/>
              </p14:xfrm>
            </p:contentPart>
          </mc:Choice>
          <mc:Fallback>
            <p:pic>
              <p:nvPicPr>
                <p:cNvPr id="197" name="Ink 196">
                  <a:extLst>
                    <a:ext uri="{FF2B5EF4-FFF2-40B4-BE49-F238E27FC236}">
                      <a16:creationId xmlns:a16="http://schemas.microsoft.com/office/drawing/2014/main" id="{CEA67D81-9AC0-49C7-B508-12A31C36161B}"/>
                    </a:ext>
                  </a:extLst>
                </p:cNvPr>
                <p:cNvPicPr/>
                <p:nvPr/>
              </p:nvPicPr>
              <p:blipFill>
                <a:blip r:embed="rId322"/>
                <a:stretch>
                  <a:fillRect/>
                </a:stretch>
              </p:blipFill>
              <p:spPr>
                <a:xfrm>
                  <a:off x="6238840" y="3043387"/>
                  <a:ext cx="324000" cy="323280"/>
                </a:xfrm>
                <a:prstGeom prst="rect">
                  <a:avLst/>
                </a:prstGeom>
              </p:spPr>
            </p:pic>
          </mc:Fallback>
        </mc:AlternateContent>
      </p:grpSp>
      <p:grpSp>
        <p:nvGrpSpPr>
          <p:cNvPr id="206" name="Group 205">
            <a:extLst>
              <a:ext uri="{FF2B5EF4-FFF2-40B4-BE49-F238E27FC236}">
                <a16:creationId xmlns:a16="http://schemas.microsoft.com/office/drawing/2014/main" id="{3983C2C4-25E7-40EE-9135-BDAFE9123F57}"/>
              </a:ext>
            </a:extLst>
          </p:cNvPr>
          <p:cNvGrpSpPr/>
          <p:nvPr/>
        </p:nvGrpSpPr>
        <p:grpSpPr>
          <a:xfrm>
            <a:off x="7682800" y="5209147"/>
            <a:ext cx="1715400" cy="367560"/>
            <a:chOff x="7682800" y="5209147"/>
            <a:chExt cx="1715400" cy="367560"/>
          </a:xfrm>
        </p:grpSpPr>
        <mc:AlternateContent xmlns:mc="http://schemas.openxmlformats.org/markup-compatibility/2006">
          <mc:Choice xmlns:p14="http://schemas.microsoft.com/office/powerpoint/2010/main" Requires="p14">
            <p:contentPart p14:bwMode="auto" r:id="rId323">
              <p14:nvContentPartPr>
                <p14:cNvPr id="199" name="Ink 198">
                  <a:extLst>
                    <a:ext uri="{FF2B5EF4-FFF2-40B4-BE49-F238E27FC236}">
                      <a16:creationId xmlns:a16="http://schemas.microsoft.com/office/drawing/2014/main" id="{F8263434-DC42-452D-8D3B-3B6C70E6EFCA}"/>
                    </a:ext>
                  </a:extLst>
                </p14:cNvPr>
                <p14:cNvContentPartPr/>
                <p14:nvPr/>
              </p14:nvContentPartPr>
              <p14:xfrm>
                <a:off x="8065840" y="5216707"/>
                <a:ext cx="230040" cy="203760"/>
              </p14:xfrm>
            </p:contentPart>
          </mc:Choice>
          <mc:Fallback>
            <p:pic>
              <p:nvPicPr>
                <p:cNvPr id="199" name="Ink 198">
                  <a:extLst>
                    <a:ext uri="{FF2B5EF4-FFF2-40B4-BE49-F238E27FC236}">
                      <a16:creationId xmlns:a16="http://schemas.microsoft.com/office/drawing/2014/main" id="{F8263434-DC42-452D-8D3B-3B6C70E6EFCA}"/>
                    </a:ext>
                  </a:extLst>
                </p:cNvPr>
                <p:cNvPicPr/>
                <p:nvPr/>
              </p:nvPicPr>
              <p:blipFill>
                <a:blip r:embed="rId324"/>
                <a:stretch>
                  <a:fillRect/>
                </a:stretch>
              </p:blipFill>
              <p:spPr>
                <a:xfrm>
                  <a:off x="8056840" y="5207707"/>
                  <a:ext cx="2476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00" name="Ink 199">
                  <a:extLst>
                    <a:ext uri="{FF2B5EF4-FFF2-40B4-BE49-F238E27FC236}">
                      <a16:creationId xmlns:a16="http://schemas.microsoft.com/office/drawing/2014/main" id="{210006E9-D7F2-49A3-B466-9D6CF98DB6D5}"/>
                    </a:ext>
                  </a:extLst>
                </p14:cNvPr>
                <p14:cNvContentPartPr/>
                <p14:nvPr/>
              </p14:nvContentPartPr>
              <p14:xfrm>
                <a:off x="8046760" y="5209147"/>
                <a:ext cx="250920" cy="269280"/>
              </p14:xfrm>
            </p:contentPart>
          </mc:Choice>
          <mc:Fallback>
            <p:pic>
              <p:nvPicPr>
                <p:cNvPr id="200" name="Ink 199">
                  <a:extLst>
                    <a:ext uri="{FF2B5EF4-FFF2-40B4-BE49-F238E27FC236}">
                      <a16:creationId xmlns:a16="http://schemas.microsoft.com/office/drawing/2014/main" id="{210006E9-D7F2-49A3-B466-9D6CF98DB6D5}"/>
                    </a:ext>
                  </a:extLst>
                </p:cNvPr>
                <p:cNvPicPr/>
                <p:nvPr/>
              </p:nvPicPr>
              <p:blipFill>
                <a:blip r:embed="rId326"/>
                <a:stretch>
                  <a:fillRect/>
                </a:stretch>
              </p:blipFill>
              <p:spPr>
                <a:xfrm>
                  <a:off x="8037760" y="5200507"/>
                  <a:ext cx="2685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01" name="Ink 200">
                  <a:extLst>
                    <a:ext uri="{FF2B5EF4-FFF2-40B4-BE49-F238E27FC236}">
                      <a16:creationId xmlns:a16="http://schemas.microsoft.com/office/drawing/2014/main" id="{42C60101-BF1E-40F3-B3DD-3F90FEE08537}"/>
                    </a:ext>
                  </a:extLst>
                </p14:cNvPr>
                <p14:cNvContentPartPr/>
                <p14:nvPr/>
              </p14:nvContentPartPr>
              <p14:xfrm>
                <a:off x="8452120" y="5317867"/>
                <a:ext cx="181440" cy="2880"/>
              </p14:xfrm>
            </p:contentPart>
          </mc:Choice>
          <mc:Fallback>
            <p:pic>
              <p:nvPicPr>
                <p:cNvPr id="201" name="Ink 200">
                  <a:extLst>
                    <a:ext uri="{FF2B5EF4-FFF2-40B4-BE49-F238E27FC236}">
                      <a16:creationId xmlns:a16="http://schemas.microsoft.com/office/drawing/2014/main" id="{42C60101-BF1E-40F3-B3DD-3F90FEE08537}"/>
                    </a:ext>
                  </a:extLst>
                </p:cNvPr>
                <p:cNvPicPr/>
                <p:nvPr/>
              </p:nvPicPr>
              <p:blipFill>
                <a:blip r:embed="rId328"/>
                <a:stretch>
                  <a:fillRect/>
                </a:stretch>
              </p:blipFill>
              <p:spPr>
                <a:xfrm>
                  <a:off x="8443480" y="5309227"/>
                  <a:ext cx="19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03" name="Ink 202">
                  <a:extLst>
                    <a:ext uri="{FF2B5EF4-FFF2-40B4-BE49-F238E27FC236}">
                      <a16:creationId xmlns:a16="http://schemas.microsoft.com/office/drawing/2014/main" id="{7A77597E-893E-422E-AE46-262EF99286DE}"/>
                    </a:ext>
                  </a:extLst>
                </p14:cNvPr>
                <p14:cNvContentPartPr/>
                <p14:nvPr/>
              </p14:nvContentPartPr>
              <p14:xfrm>
                <a:off x="8823640" y="5233987"/>
                <a:ext cx="347760" cy="211680"/>
              </p14:xfrm>
            </p:contentPart>
          </mc:Choice>
          <mc:Fallback>
            <p:pic>
              <p:nvPicPr>
                <p:cNvPr id="203" name="Ink 202">
                  <a:extLst>
                    <a:ext uri="{FF2B5EF4-FFF2-40B4-BE49-F238E27FC236}">
                      <a16:creationId xmlns:a16="http://schemas.microsoft.com/office/drawing/2014/main" id="{7A77597E-893E-422E-AE46-262EF99286DE}"/>
                    </a:ext>
                  </a:extLst>
                </p:cNvPr>
                <p:cNvPicPr/>
                <p:nvPr/>
              </p:nvPicPr>
              <p:blipFill>
                <a:blip r:embed="rId330"/>
                <a:stretch>
                  <a:fillRect/>
                </a:stretch>
              </p:blipFill>
              <p:spPr>
                <a:xfrm>
                  <a:off x="8814640" y="5225347"/>
                  <a:ext cx="3654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05" name="Ink 204">
                  <a:extLst>
                    <a:ext uri="{FF2B5EF4-FFF2-40B4-BE49-F238E27FC236}">
                      <a16:creationId xmlns:a16="http://schemas.microsoft.com/office/drawing/2014/main" id="{071DFB55-BB56-47FF-9824-8EB2ADE7339E}"/>
                    </a:ext>
                  </a:extLst>
                </p14:cNvPr>
                <p14:cNvContentPartPr/>
                <p14:nvPr/>
              </p14:nvContentPartPr>
              <p14:xfrm>
                <a:off x="7682800" y="5520547"/>
                <a:ext cx="1715400" cy="56160"/>
              </p14:xfrm>
            </p:contentPart>
          </mc:Choice>
          <mc:Fallback>
            <p:pic>
              <p:nvPicPr>
                <p:cNvPr id="205" name="Ink 204">
                  <a:extLst>
                    <a:ext uri="{FF2B5EF4-FFF2-40B4-BE49-F238E27FC236}">
                      <a16:creationId xmlns:a16="http://schemas.microsoft.com/office/drawing/2014/main" id="{071DFB55-BB56-47FF-9824-8EB2ADE7339E}"/>
                    </a:ext>
                  </a:extLst>
                </p:cNvPr>
                <p:cNvPicPr/>
                <p:nvPr/>
              </p:nvPicPr>
              <p:blipFill>
                <a:blip r:embed="rId332"/>
                <a:stretch>
                  <a:fillRect/>
                </a:stretch>
              </p:blipFill>
              <p:spPr>
                <a:xfrm>
                  <a:off x="7673800" y="5511907"/>
                  <a:ext cx="1733040" cy="73800"/>
                </a:xfrm>
                <a:prstGeom prst="rect">
                  <a:avLst/>
                </a:prstGeom>
              </p:spPr>
            </p:pic>
          </mc:Fallback>
        </mc:AlternateContent>
      </p:grpSp>
      <p:grpSp>
        <p:nvGrpSpPr>
          <p:cNvPr id="212" name="Group 211">
            <a:extLst>
              <a:ext uri="{FF2B5EF4-FFF2-40B4-BE49-F238E27FC236}">
                <a16:creationId xmlns:a16="http://schemas.microsoft.com/office/drawing/2014/main" id="{E1767B9A-5ACA-4ABF-9686-A4498670DE30}"/>
              </a:ext>
            </a:extLst>
          </p:cNvPr>
          <p:cNvGrpSpPr/>
          <p:nvPr/>
        </p:nvGrpSpPr>
        <p:grpSpPr>
          <a:xfrm>
            <a:off x="8154040" y="5724307"/>
            <a:ext cx="803520" cy="409680"/>
            <a:chOff x="8154040" y="5724307"/>
            <a:chExt cx="803520" cy="409680"/>
          </a:xfrm>
        </p:grpSpPr>
        <mc:AlternateContent xmlns:mc="http://schemas.openxmlformats.org/markup-compatibility/2006">
          <mc:Choice xmlns:p14="http://schemas.microsoft.com/office/powerpoint/2010/main" Requires="p14">
            <p:contentPart p14:bwMode="auto" r:id="rId333">
              <p14:nvContentPartPr>
                <p14:cNvPr id="207" name="Ink 206">
                  <a:extLst>
                    <a:ext uri="{FF2B5EF4-FFF2-40B4-BE49-F238E27FC236}">
                      <a16:creationId xmlns:a16="http://schemas.microsoft.com/office/drawing/2014/main" id="{CBA41763-EBFE-47A2-88ED-380DAC8F7FA7}"/>
                    </a:ext>
                  </a:extLst>
                </p14:cNvPr>
                <p14:cNvContentPartPr/>
                <p14:nvPr/>
              </p14:nvContentPartPr>
              <p14:xfrm>
                <a:off x="8154040" y="5805307"/>
                <a:ext cx="276480" cy="212040"/>
              </p14:xfrm>
            </p:contentPart>
          </mc:Choice>
          <mc:Fallback>
            <p:pic>
              <p:nvPicPr>
                <p:cNvPr id="207" name="Ink 206">
                  <a:extLst>
                    <a:ext uri="{FF2B5EF4-FFF2-40B4-BE49-F238E27FC236}">
                      <a16:creationId xmlns:a16="http://schemas.microsoft.com/office/drawing/2014/main" id="{CBA41763-EBFE-47A2-88ED-380DAC8F7FA7}"/>
                    </a:ext>
                  </a:extLst>
                </p:cNvPr>
                <p:cNvPicPr/>
                <p:nvPr/>
              </p:nvPicPr>
              <p:blipFill>
                <a:blip r:embed="rId334"/>
                <a:stretch>
                  <a:fillRect/>
                </a:stretch>
              </p:blipFill>
              <p:spPr>
                <a:xfrm>
                  <a:off x="8145040" y="5796307"/>
                  <a:ext cx="2941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08" name="Ink 207">
                  <a:extLst>
                    <a:ext uri="{FF2B5EF4-FFF2-40B4-BE49-F238E27FC236}">
                      <a16:creationId xmlns:a16="http://schemas.microsoft.com/office/drawing/2014/main" id="{86D65EC6-366A-45CD-BC3A-9084A4E47A7C}"/>
                    </a:ext>
                  </a:extLst>
                </p14:cNvPr>
                <p14:cNvContentPartPr/>
                <p14:nvPr/>
              </p14:nvContentPartPr>
              <p14:xfrm>
                <a:off x="8403160" y="5724307"/>
                <a:ext cx="183240" cy="409680"/>
              </p14:xfrm>
            </p:contentPart>
          </mc:Choice>
          <mc:Fallback>
            <p:pic>
              <p:nvPicPr>
                <p:cNvPr id="208" name="Ink 207">
                  <a:extLst>
                    <a:ext uri="{FF2B5EF4-FFF2-40B4-BE49-F238E27FC236}">
                      <a16:creationId xmlns:a16="http://schemas.microsoft.com/office/drawing/2014/main" id="{86D65EC6-366A-45CD-BC3A-9084A4E47A7C}"/>
                    </a:ext>
                  </a:extLst>
                </p:cNvPr>
                <p:cNvPicPr/>
                <p:nvPr/>
              </p:nvPicPr>
              <p:blipFill>
                <a:blip r:embed="rId336"/>
                <a:stretch>
                  <a:fillRect/>
                </a:stretch>
              </p:blipFill>
              <p:spPr>
                <a:xfrm>
                  <a:off x="8394160" y="5715667"/>
                  <a:ext cx="20088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09" name="Ink 208">
                  <a:extLst>
                    <a:ext uri="{FF2B5EF4-FFF2-40B4-BE49-F238E27FC236}">
                      <a16:creationId xmlns:a16="http://schemas.microsoft.com/office/drawing/2014/main" id="{7E1017E0-7FA2-4924-A1FA-014DFA51CCD6}"/>
                    </a:ext>
                  </a:extLst>
                </p14:cNvPr>
                <p14:cNvContentPartPr/>
                <p14:nvPr/>
              </p14:nvContentPartPr>
              <p14:xfrm>
                <a:off x="8584960" y="5860027"/>
                <a:ext cx="187200" cy="100440"/>
              </p14:xfrm>
            </p:contentPart>
          </mc:Choice>
          <mc:Fallback>
            <p:pic>
              <p:nvPicPr>
                <p:cNvPr id="209" name="Ink 208">
                  <a:extLst>
                    <a:ext uri="{FF2B5EF4-FFF2-40B4-BE49-F238E27FC236}">
                      <a16:creationId xmlns:a16="http://schemas.microsoft.com/office/drawing/2014/main" id="{7E1017E0-7FA2-4924-A1FA-014DFA51CCD6}"/>
                    </a:ext>
                  </a:extLst>
                </p:cNvPr>
                <p:cNvPicPr/>
                <p:nvPr/>
              </p:nvPicPr>
              <p:blipFill>
                <a:blip r:embed="rId338"/>
                <a:stretch>
                  <a:fillRect/>
                </a:stretch>
              </p:blipFill>
              <p:spPr>
                <a:xfrm>
                  <a:off x="8575960" y="5851387"/>
                  <a:ext cx="20484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10" name="Ink 209">
                  <a:extLst>
                    <a:ext uri="{FF2B5EF4-FFF2-40B4-BE49-F238E27FC236}">
                      <a16:creationId xmlns:a16="http://schemas.microsoft.com/office/drawing/2014/main" id="{D0C1A13F-683F-4303-AF3E-DB92C2D7F8BB}"/>
                    </a:ext>
                  </a:extLst>
                </p14:cNvPr>
                <p14:cNvContentPartPr/>
                <p14:nvPr/>
              </p14:nvContentPartPr>
              <p14:xfrm>
                <a:off x="8577760" y="5838787"/>
                <a:ext cx="164880" cy="153000"/>
              </p14:xfrm>
            </p:contentPart>
          </mc:Choice>
          <mc:Fallback>
            <p:pic>
              <p:nvPicPr>
                <p:cNvPr id="210" name="Ink 209">
                  <a:extLst>
                    <a:ext uri="{FF2B5EF4-FFF2-40B4-BE49-F238E27FC236}">
                      <a16:creationId xmlns:a16="http://schemas.microsoft.com/office/drawing/2014/main" id="{D0C1A13F-683F-4303-AF3E-DB92C2D7F8BB}"/>
                    </a:ext>
                  </a:extLst>
                </p:cNvPr>
                <p:cNvPicPr/>
                <p:nvPr/>
              </p:nvPicPr>
              <p:blipFill>
                <a:blip r:embed="rId340"/>
                <a:stretch>
                  <a:fillRect/>
                </a:stretch>
              </p:blipFill>
              <p:spPr>
                <a:xfrm>
                  <a:off x="8568760" y="5830147"/>
                  <a:ext cx="1825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11" name="Ink 210">
                  <a:extLst>
                    <a:ext uri="{FF2B5EF4-FFF2-40B4-BE49-F238E27FC236}">
                      <a16:creationId xmlns:a16="http://schemas.microsoft.com/office/drawing/2014/main" id="{B412F33A-9320-44AF-8B5C-B3D842B6F21D}"/>
                    </a:ext>
                  </a:extLst>
                </p14:cNvPr>
                <p14:cNvContentPartPr/>
                <p14:nvPr/>
              </p14:nvContentPartPr>
              <p14:xfrm>
                <a:off x="8805640" y="5745907"/>
                <a:ext cx="151920" cy="328680"/>
              </p14:xfrm>
            </p:contentPart>
          </mc:Choice>
          <mc:Fallback>
            <p:pic>
              <p:nvPicPr>
                <p:cNvPr id="211" name="Ink 210">
                  <a:extLst>
                    <a:ext uri="{FF2B5EF4-FFF2-40B4-BE49-F238E27FC236}">
                      <a16:creationId xmlns:a16="http://schemas.microsoft.com/office/drawing/2014/main" id="{B412F33A-9320-44AF-8B5C-B3D842B6F21D}"/>
                    </a:ext>
                  </a:extLst>
                </p:cNvPr>
                <p:cNvPicPr/>
                <p:nvPr/>
              </p:nvPicPr>
              <p:blipFill>
                <a:blip r:embed="rId342"/>
                <a:stretch>
                  <a:fillRect/>
                </a:stretch>
              </p:blipFill>
              <p:spPr>
                <a:xfrm>
                  <a:off x="8797000" y="5737267"/>
                  <a:ext cx="169560" cy="346320"/>
                </a:xfrm>
                <a:prstGeom prst="rect">
                  <a:avLst/>
                </a:prstGeom>
              </p:spPr>
            </p:pic>
          </mc:Fallback>
        </mc:AlternateContent>
      </p:grpSp>
    </p:spTree>
    <p:extLst>
      <p:ext uri="{BB962C8B-B14F-4D97-AF65-F5344CB8AC3E}">
        <p14:creationId xmlns:p14="http://schemas.microsoft.com/office/powerpoint/2010/main" val="89090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901D0DC-5853-4E82-917F-84ABAE48BCFB}"/>
              </a:ext>
            </a:extLst>
          </p:cNvPr>
          <p:cNvGrpSpPr/>
          <p:nvPr/>
        </p:nvGrpSpPr>
        <p:grpSpPr>
          <a:xfrm>
            <a:off x="473800" y="380827"/>
            <a:ext cx="3622680" cy="437760"/>
            <a:chOff x="473800" y="380827"/>
            <a:chExt cx="3622680" cy="4377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BB7742E-E194-4A3C-871F-AB9749E5E84D}"/>
                    </a:ext>
                  </a:extLst>
                </p14:cNvPr>
                <p14:cNvContentPartPr/>
                <p14:nvPr/>
              </p14:nvContentPartPr>
              <p14:xfrm>
                <a:off x="473800" y="380827"/>
                <a:ext cx="485280" cy="128160"/>
              </p14:xfrm>
            </p:contentPart>
          </mc:Choice>
          <mc:Fallback>
            <p:pic>
              <p:nvPicPr>
                <p:cNvPr id="3" name="Ink 2">
                  <a:extLst>
                    <a:ext uri="{FF2B5EF4-FFF2-40B4-BE49-F238E27FC236}">
                      <a16:creationId xmlns:a16="http://schemas.microsoft.com/office/drawing/2014/main" id="{8BB7742E-E194-4A3C-871F-AB9749E5E84D}"/>
                    </a:ext>
                  </a:extLst>
                </p:cNvPr>
                <p:cNvPicPr/>
                <p:nvPr/>
              </p:nvPicPr>
              <p:blipFill>
                <a:blip r:embed="rId3"/>
                <a:stretch>
                  <a:fillRect/>
                </a:stretch>
              </p:blipFill>
              <p:spPr>
                <a:xfrm>
                  <a:off x="464800" y="371827"/>
                  <a:ext cx="5029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FDCC6F9-113F-4EC3-A76E-7AB82D2A5C4D}"/>
                    </a:ext>
                  </a:extLst>
                </p14:cNvPr>
                <p14:cNvContentPartPr/>
                <p14:nvPr/>
              </p14:nvContentPartPr>
              <p14:xfrm>
                <a:off x="722920" y="433387"/>
                <a:ext cx="6480" cy="285840"/>
              </p14:xfrm>
            </p:contentPart>
          </mc:Choice>
          <mc:Fallback>
            <p:pic>
              <p:nvPicPr>
                <p:cNvPr id="4" name="Ink 3">
                  <a:extLst>
                    <a:ext uri="{FF2B5EF4-FFF2-40B4-BE49-F238E27FC236}">
                      <a16:creationId xmlns:a16="http://schemas.microsoft.com/office/drawing/2014/main" id="{BFDCC6F9-113F-4EC3-A76E-7AB82D2A5C4D}"/>
                    </a:ext>
                  </a:extLst>
                </p:cNvPr>
                <p:cNvPicPr/>
                <p:nvPr/>
              </p:nvPicPr>
              <p:blipFill>
                <a:blip r:embed="rId5"/>
                <a:stretch>
                  <a:fillRect/>
                </a:stretch>
              </p:blipFill>
              <p:spPr>
                <a:xfrm>
                  <a:off x="713920" y="424387"/>
                  <a:ext cx="2412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0C8FFBA2-FADF-46DB-B3CC-EF2E0E218617}"/>
                    </a:ext>
                  </a:extLst>
                </p14:cNvPr>
                <p14:cNvContentPartPr/>
                <p14:nvPr/>
              </p14:nvContentPartPr>
              <p14:xfrm>
                <a:off x="785560" y="587467"/>
                <a:ext cx="189720" cy="106560"/>
              </p14:xfrm>
            </p:contentPart>
          </mc:Choice>
          <mc:Fallback>
            <p:pic>
              <p:nvPicPr>
                <p:cNvPr id="5" name="Ink 4">
                  <a:extLst>
                    <a:ext uri="{FF2B5EF4-FFF2-40B4-BE49-F238E27FC236}">
                      <a16:creationId xmlns:a16="http://schemas.microsoft.com/office/drawing/2014/main" id="{0C8FFBA2-FADF-46DB-B3CC-EF2E0E218617}"/>
                    </a:ext>
                  </a:extLst>
                </p:cNvPr>
                <p:cNvPicPr/>
                <p:nvPr/>
              </p:nvPicPr>
              <p:blipFill>
                <a:blip r:embed="rId7"/>
                <a:stretch>
                  <a:fillRect/>
                </a:stretch>
              </p:blipFill>
              <p:spPr>
                <a:xfrm>
                  <a:off x="776560" y="578467"/>
                  <a:ext cx="2073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7FA2641-FD24-4638-B808-1AD68A357552}"/>
                    </a:ext>
                  </a:extLst>
                </p14:cNvPr>
                <p14:cNvContentPartPr/>
                <p14:nvPr/>
              </p14:nvContentPartPr>
              <p14:xfrm>
                <a:off x="1007320" y="577387"/>
                <a:ext cx="110880" cy="102240"/>
              </p14:xfrm>
            </p:contentPart>
          </mc:Choice>
          <mc:Fallback>
            <p:pic>
              <p:nvPicPr>
                <p:cNvPr id="6" name="Ink 5">
                  <a:extLst>
                    <a:ext uri="{FF2B5EF4-FFF2-40B4-BE49-F238E27FC236}">
                      <a16:creationId xmlns:a16="http://schemas.microsoft.com/office/drawing/2014/main" id="{87FA2641-FD24-4638-B808-1AD68A357552}"/>
                    </a:ext>
                  </a:extLst>
                </p:cNvPr>
                <p:cNvPicPr/>
                <p:nvPr/>
              </p:nvPicPr>
              <p:blipFill>
                <a:blip r:embed="rId9"/>
                <a:stretch>
                  <a:fillRect/>
                </a:stretch>
              </p:blipFill>
              <p:spPr>
                <a:xfrm>
                  <a:off x="998680" y="568747"/>
                  <a:ext cx="1285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3FA1AD8-015F-484F-90B0-51A5E8EB1872}"/>
                    </a:ext>
                  </a:extLst>
                </p14:cNvPr>
                <p14:cNvContentPartPr/>
                <p14:nvPr/>
              </p14:nvContentPartPr>
              <p14:xfrm>
                <a:off x="1165720" y="580267"/>
                <a:ext cx="150840" cy="117000"/>
              </p14:xfrm>
            </p:contentPart>
          </mc:Choice>
          <mc:Fallback>
            <p:pic>
              <p:nvPicPr>
                <p:cNvPr id="7" name="Ink 6">
                  <a:extLst>
                    <a:ext uri="{FF2B5EF4-FFF2-40B4-BE49-F238E27FC236}">
                      <a16:creationId xmlns:a16="http://schemas.microsoft.com/office/drawing/2014/main" id="{C3FA1AD8-015F-484F-90B0-51A5E8EB1872}"/>
                    </a:ext>
                  </a:extLst>
                </p:cNvPr>
                <p:cNvPicPr/>
                <p:nvPr/>
              </p:nvPicPr>
              <p:blipFill>
                <a:blip r:embed="rId11"/>
                <a:stretch>
                  <a:fillRect/>
                </a:stretch>
              </p:blipFill>
              <p:spPr>
                <a:xfrm>
                  <a:off x="1156720" y="571627"/>
                  <a:ext cx="1684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2FF85FD4-4FA8-45B5-9B6C-61561C296165}"/>
                    </a:ext>
                  </a:extLst>
                </p14:cNvPr>
                <p14:cNvContentPartPr/>
                <p14:nvPr/>
              </p14:nvContentPartPr>
              <p14:xfrm>
                <a:off x="1319440" y="573787"/>
                <a:ext cx="143280" cy="103320"/>
              </p14:xfrm>
            </p:contentPart>
          </mc:Choice>
          <mc:Fallback>
            <p:pic>
              <p:nvPicPr>
                <p:cNvPr id="8" name="Ink 7">
                  <a:extLst>
                    <a:ext uri="{FF2B5EF4-FFF2-40B4-BE49-F238E27FC236}">
                      <a16:creationId xmlns:a16="http://schemas.microsoft.com/office/drawing/2014/main" id="{2FF85FD4-4FA8-45B5-9B6C-61561C296165}"/>
                    </a:ext>
                  </a:extLst>
                </p:cNvPr>
                <p:cNvPicPr/>
                <p:nvPr/>
              </p:nvPicPr>
              <p:blipFill>
                <a:blip r:embed="rId13"/>
                <a:stretch>
                  <a:fillRect/>
                </a:stretch>
              </p:blipFill>
              <p:spPr>
                <a:xfrm>
                  <a:off x="1310440" y="565147"/>
                  <a:ext cx="1609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3A5199A7-D8F8-4488-A480-EB63DE91CE5D}"/>
                    </a:ext>
                  </a:extLst>
                </p14:cNvPr>
                <p14:cNvContentPartPr/>
                <p14:nvPr/>
              </p14:nvContentPartPr>
              <p14:xfrm>
                <a:off x="1507720" y="458587"/>
                <a:ext cx="65520" cy="352440"/>
              </p14:xfrm>
            </p:contentPart>
          </mc:Choice>
          <mc:Fallback>
            <p:pic>
              <p:nvPicPr>
                <p:cNvPr id="9" name="Ink 8">
                  <a:extLst>
                    <a:ext uri="{FF2B5EF4-FFF2-40B4-BE49-F238E27FC236}">
                      <a16:creationId xmlns:a16="http://schemas.microsoft.com/office/drawing/2014/main" id="{3A5199A7-D8F8-4488-A480-EB63DE91CE5D}"/>
                    </a:ext>
                  </a:extLst>
                </p:cNvPr>
                <p:cNvPicPr/>
                <p:nvPr/>
              </p:nvPicPr>
              <p:blipFill>
                <a:blip r:embed="rId15"/>
                <a:stretch>
                  <a:fillRect/>
                </a:stretch>
              </p:blipFill>
              <p:spPr>
                <a:xfrm>
                  <a:off x="1499080" y="449587"/>
                  <a:ext cx="8316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ED3A52B9-A9A9-475A-B626-BE050D32340D}"/>
                    </a:ext>
                  </a:extLst>
                </p14:cNvPr>
                <p14:cNvContentPartPr/>
                <p14:nvPr/>
              </p14:nvContentPartPr>
              <p14:xfrm>
                <a:off x="1516000" y="578827"/>
                <a:ext cx="136080" cy="26640"/>
              </p14:xfrm>
            </p:contentPart>
          </mc:Choice>
          <mc:Fallback>
            <p:pic>
              <p:nvPicPr>
                <p:cNvPr id="10" name="Ink 9">
                  <a:extLst>
                    <a:ext uri="{FF2B5EF4-FFF2-40B4-BE49-F238E27FC236}">
                      <a16:creationId xmlns:a16="http://schemas.microsoft.com/office/drawing/2014/main" id="{ED3A52B9-A9A9-475A-B626-BE050D32340D}"/>
                    </a:ext>
                  </a:extLst>
                </p:cNvPr>
                <p:cNvPicPr/>
                <p:nvPr/>
              </p:nvPicPr>
              <p:blipFill>
                <a:blip r:embed="rId17"/>
                <a:stretch>
                  <a:fillRect/>
                </a:stretch>
              </p:blipFill>
              <p:spPr>
                <a:xfrm>
                  <a:off x="1507360" y="570187"/>
                  <a:ext cx="1537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BE7E1DD3-0E4B-4498-9725-2342F902AA8B}"/>
                    </a:ext>
                  </a:extLst>
                </p14:cNvPr>
                <p14:cNvContentPartPr/>
                <p14:nvPr/>
              </p14:nvContentPartPr>
              <p14:xfrm>
                <a:off x="1650280" y="566947"/>
                <a:ext cx="79560" cy="93960"/>
              </p14:xfrm>
            </p:contentPart>
          </mc:Choice>
          <mc:Fallback>
            <p:pic>
              <p:nvPicPr>
                <p:cNvPr id="11" name="Ink 10">
                  <a:extLst>
                    <a:ext uri="{FF2B5EF4-FFF2-40B4-BE49-F238E27FC236}">
                      <a16:creationId xmlns:a16="http://schemas.microsoft.com/office/drawing/2014/main" id="{BE7E1DD3-0E4B-4498-9725-2342F902AA8B}"/>
                    </a:ext>
                  </a:extLst>
                </p:cNvPr>
                <p:cNvPicPr/>
                <p:nvPr/>
              </p:nvPicPr>
              <p:blipFill>
                <a:blip r:embed="rId19"/>
                <a:stretch>
                  <a:fillRect/>
                </a:stretch>
              </p:blipFill>
              <p:spPr>
                <a:xfrm>
                  <a:off x="1641640" y="558307"/>
                  <a:ext cx="972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C81A5797-CE37-4C59-AB45-F45D5B962DFA}"/>
                    </a:ext>
                  </a:extLst>
                </p14:cNvPr>
                <p14:cNvContentPartPr/>
                <p14:nvPr/>
              </p14:nvContentPartPr>
              <p14:xfrm>
                <a:off x="1754680" y="563347"/>
                <a:ext cx="213480" cy="128880"/>
              </p14:xfrm>
            </p:contentPart>
          </mc:Choice>
          <mc:Fallback>
            <p:pic>
              <p:nvPicPr>
                <p:cNvPr id="12" name="Ink 11">
                  <a:extLst>
                    <a:ext uri="{FF2B5EF4-FFF2-40B4-BE49-F238E27FC236}">
                      <a16:creationId xmlns:a16="http://schemas.microsoft.com/office/drawing/2014/main" id="{C81A5797-CE37-4C59-AB45-F45D5B962DFA}"/>
                    </a:ext>
                  </a:extLst>
                </p:cNvPr>
                <p:cNvPicPr/>
                <p:nvPr/>
              </p:nvPicPr>
              <p:blipFill>
                <a:blip r:embed="rId21"/>
                <a:stretch>
                  <a:fillRect/>
                </a:stretch>
              </p:blipFill>
              <p:spPr>
                <a:xfrm>
                  <a:off x="1746040" y="554707"/>
                  <a:ext cx="2311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3CB010CC-B008-4237-ACEF-ECD0B6D81A27}"/>
                    </a:ext>
                  </a:extLst>
                </p14:cNvPr>
                <p14:cNvContentPartPr/>
                <p14:nvPr/>
              </p14:nvContentPartPr>
              <p14:xfrm>
                <a:off x="1746040" y="573427"/>
                <a:ext cx="13680" cy="90720"/>
              </p14:xfrm>
            </p:contentPart>
          </mc:Choice>
          <mc:Fallback>
            <p:pic>
              <p:nvPicPr>
                <p:cNvPr id="13" name="Ink 12">
                  <a:extLst>
                    <a:ext uri="{FF2B5EF4-FFF2-40B4-BE49-F238E27FC236}">
                      <a16:creationId xmlns:a16="http://schemas.microsoft.com/office/drawing/2014/main" id="{3CB010CC-B008-4237-ACEF-ECD0B6D81A27}"/>
                    </a:ext>
                  </a:extLst>
                </p:cNvPr>
                <p:cNvPicPr/>
                <p:nvPr/>
              </p:nvPicPr>
              <p:blipFill>
                <a:blip r:embed="rId23"/>
                <a:stretch>
                  <a:fillRect/>
                </a:stretch>
              </p:blipFill>
              <p:spPr>
                <a:xfrm>
                  <a:off x="1737400" y="564787"/>
                  <a:ext cx="3132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1CA0C800-2146-45D9-9F5F-EF51FC28F15D}"/>
                    </a:ext>
                  </a:extLst>
                </p14:cNvPr>
                <p14:cNvContentPartPr/>
                <p14:nvPr/>
              </p14:nvContentPartPr>
              <p14:xfrm>
                <a:off x="2216200" y="406027"/>
                <a:ext cx="169560" cy="243720"/>
              </p14:xfrm>
            </p:contentPart>
          </mc:Choice>
          <mc:Fallback>
            <p:pic>
              <p:nvPicPr>
                <p:cNvPr id="14" name="Ink 13">
                  <a:extLst>
                    <a:ext uri="{FF2B5EF4-FFF2-40B4-BE49-F238E27FC236}">
                      <a16:creationId xmlns:a16="http://schemas.microsoft.com/office/drawing/2014/main" id="{1CA0C800-2146-45D9-9F5F-EF51FC28F15D}"/>
                    </a:ext>
                  </a:extLst>
                </p:cNvPr>
                <p:cNvPicPr/>
                <p:nvPr/>
              </p:nvPicPr>
              <p:blipFill>
                <a:blip r:embed="rId25"/>
                <a:stretch>
                  <a:fillRect/>
                </a:stretch>
              </p:blipFill>
              <p:spPr>
                <a:xfrm>
                  <a:off x="2207560" y="397027"/>
                  <a:ext cx="1872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2626CBF6-B5DC-4F22-8EDC-0B0901134B6C}"/>
                    </a:ext>
                  </a:extLst>
                </p14:cNvPr>
                <p14:cNvContentPartPr/>
                <p14:nvPr/>
              </p14:nvContentPartPr>
              <p14:xfrm>
                <a:off x="2359840" y="523747"/>
                <a:ext cx="293400" cy="123120"/>
              </p14:xfrm>
            </p:contentPart>
          </mc:Choice>
          <mc:Fallback>
            <p:pic>
              <p:nvPicPr>
                <p:cNvPr id="15" name="Ink 14">
                  <a:extLst>
                    <a:ext uri="{FF2B5EF4-FFF2-40B4-BE49-F238E27FC236}">
                      <a16:creationId xmlns:a16="http://schemas.microsoft.com/office/drawing/2014/main" id="{2626CBF6-B5DC-4F22-8EDC-0B0901134B6C}"/>
                    </a:ext>
                  </a:extLst>
                </p:cNvPr>
                <p:cNvPicPr/>
                <p:nvPr/>
              </p:nvPicPr>
              <p:blipFill>
                <a:blip r:embed="rId27"/>
                <a:stretch>
                  <a:fillRect/>
                </a:stretch>
              </p:blipFill>
              <p:spPr>
                <a:xfrm>
                  <a:off x="2351200" y="515107"/>
                  <a:ext cx="3110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07064C57-31E8-4568-8B98-35EE03B714AE}"/>
                    </a:ext>
                  </a:extLst>
                </p14:cNvPr>
                <p14:cNvContentPartPr/>
                <p14:nvPr/>
              </p14:nvContentPartPr>
              <p14:xfrm>
                <a:off x="2613640" y="521227"/>
                <a:ext cx="280800" cy="90360"/>
              </p14:xfrm>
            </p:contentPart>
          </mc:Choice>
          <mc:Fallback>
            <p:pic>
              <p:nvPicPr>
                <p:cNvPr id="16" name="Ink 15">
                  <a:extLst>
                    <a:ext uri="{FF2B5EF4-FFF2-40B4-BE49-F238E27FC236}">
                      <a16:creationId xmlns:a16="http://schemas.microsoft.com/office/drawing/2014/main" id="{07064C57-31E8-4568-8B98-35EE03B714AE}"/>
                    </a:ext>
                  </a:extLst>
                </p:cNvPr>
                <p:cNvPicPr/>
                <p:nvPr/>
              </p:nvPicPr>
              <p:blipFill>
                <a:blip r:embed="rId29"/>
                <a:stretch>
                  <a:fillRect/>
                </a:stretch>
              </p:blipFill>
              <p:spPr>
                <a:xfrm>
                  <a:off x="2605000" y="512227"/>
                  <a:ext cx="2984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E40CF1A7-87CC-4B83-AEB2-F6322A12B6A3}"/>
                    </a:ext>
                  </a:extLst>
                </p14:cNvPr>
                <p14:cNvContentPartPr/>
                <p14:nvPr/>
              </p14:nvContentPartPr>
              <p14:xfrm>
                <a:off x="2879320" y="512227"/>
                <a:ext cx="261360" cy="110160"/>
              </p14:xfrm>
            </p:contentPart>
          </mc:Choice>
          <mc:Fallback>
            <p:pic>
              <p:nvPicPr>
                <p:cNvPr id="17" name="Ink 16">
                  <a:extLst>
                    <a:ext uri="{FF2B5EF4-FFF2-40B4-BE49-F238E27FC236}">
                      <a16:creationId xmlns:a16="http://schemas.microsoft.com/office/drawing/2014/main" id="{E40CF1A7-87CC-4B83-AEB2-F6322A12B6A3}"/>
                    </a:ext>
                  </a:extLst>
                </p:cNvPr>
                <p:cNvPicPr/>
                <p:nvPr/>
              </p:nvPicPr>
              <p:blipFill>
                <a:blip r:embed="rId31"/>
                <a:stretch>
                  <a:fillRect/>
                </a:stretch>
              </p:blipFill>
              <p:spPr>
                <a:xfrm>
                  <a:off x="2870320" y="503227"/>
                  <a:ext cx="2790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C26D816C-F0DE-4B97-B79B-9ADBFE2AFD04}"/>
                    </a:ext>
                  </a:extLst>
                </p14:cNvPr>
                <p14:cNvContentPartPr/>
                <p14:nvPr/>
              </p14:nvContentPartPr>
              <p14:xfrm>
                <a:off x="3095320" y="448147"/>
                <a:ext cx="10800" cy="19080"/>
              </p14:xfrm>
            </p:contentPart>
          </mc:Choice>
          <mc:Fallback>
            <p:pic>
              <p:nvPicPr>
                <p:cNvPr id="18" name="Ink 17">
                  <a:extLst>
                    <a:ext uri="{FF2B5EF4-FFF2-40B4-BE49-F238E27FC236}">
                      <a16:creationId xmlns:a16="http://schemas.microsoft.com/office/drawing/2014/main" id="{C26D816C-F0DE-4B97-B79B-9ADBFE2AFD04}"/>
                    </a:ext>
                  </a:extLst>
                </p:cNvPr>
                <p:cNvPicPr/>
                <p:nvPr/>
              </p:nvPicPr>
              <p:blipFill>
                <a:blip r:embed="rId33"/>
                <a:stretch>
                  <a:fillRect/>
                </a:stretch>
              </p:blipFill>
              <p:spPr>
                <a:xfrm>
                  <a:off x="3086680" y="439147"/>
                  <a:ext cx="284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DFAEDD48-A9EA-4710-863C-BC93A3A293B2}"/>
                    </a:ext>
                  </a:extLst>
                </p14:cNvPr>
                <p14:cNvContentPartPr/>
                <p14:nvPr/>
              </p14:nvContentPartPr>
              <p14:xfrm>
                <a:off x="3165520" y="477667"/>
                <a:ext cx="550440" cy="289080"/>
              </p14:xfrm>
            </p:contentPart>
          </mc:Choice>
          <mc:Fallback>
            <p:pic>
              <p:nvPicPr>
                <p:cNvPr id="19" name="Ink 18">
                  <a:extLst>
                    <a:ext uri="{FF2B5EF4-FFF2-40B4-BE49-F238E27FC236}">
                      <a16:creationId xmlns:a16="http://schemas.microsoft.com/office/drawing/2014/main" id="{DFAEDD48-A9EA-4710-863C-BC93A3A293B2}"/>
                    </a:ext>
                  </a:extLst>
                </p:cNvPr>
                <p:cNvPicPr/>
                <p:nvPr/>
              </p:nvPicPr>
              <p:blipFill>
                <a:blip r:embed="rId35"/>
                <a:stretch>
                  <a:fillRect/>
                </a:stretch>
              </p:blipFill>
              <p:spPr>
                <a:xfrm>
                  <a:off x="3156880" y="468667"/>
                  <a:ext cx="56808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6FFB5D13-06D1-418E-8B59-3E8EA2663423}"/>
                    </a:ext>
                  </a:extLst>
                </p14:cNvPr>
                <p14:cNvContentPartPr/>
                <p14:nvPr/>
              </p14:nvContentPartPr>
              <p14:xfrm>
                <a:off x="685840" y="739747"/>
                <a:ext cx="2972520" cy="78840"/>
              </p14:xfrm>
            </p:contentPart>
          </mc:Choice>
          <mc:Fallback>
            <p:pic>
              <p:nvPicPr>
                <p:cNvPr id="20" name="Ink 19">
                  <a:extLst>
                    <a:ext uri="{FF2B5EF4-FFF2-40B4-BE49-F238E27FC236}">
                      <a16:creationId xmlns:a16="http://schemas.microsoft.com/office/drawing/2014/main" id="{6FFB5D13-06D1-418E-8B59-3E8EA2663423}"/>
                    </a:ext>
                  </a:extLst>
                </p:cNvPr>
                <p:cNvPicPr/>
                <p:nvPr/>
              </p:nvPicPr>
              <p:blipFill>
                <a:blip r:embed="rId37"/>
                <a:stretch>
                  <a:fillRect/>
                </a:stretch>
              </p:blipFill>
              <p:spPr>
                <a:xfrm>
                  <a:off x="676840" y="731107"/>
                  <a:ext cx="29901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60B62633-359E-4416-B595-B4F19378AEC0}"/>
                    </a:ext>
                  </a:extLst>
                </p14:cNvPr>
                <p14:cNvContentPartPr/>
                <p14:nvPr/>
              </p14:nvContentPartPr>
              <p14:xfrm>
                <a:off x="3780040" y="539947"/>
                <a:ext cx="19800" cy="9000"/>
              </p14:xfrm>
            </p:contentPart>
          </mc:Choice>
          <mc:Fallback>
            <p:pic>
              <p:nvPicPr>
                <p:cNvPr id="21" name="Ink 20">
                  <a:extLst>
                    <a:ext uri="{FF2B5EF4-FFF2-40B4-BE49-F238E27FC236}">
                      <a16:creationId xmlns:a16="http://schemas.microsoft.com/office/drawing/2014/main" id="{60B62633-359E-4416-B595-B4F19378AEC0}"/>
                    </a:ext>
                  </a:extLst>
                </p:cNvPr>
                <p:cNvPicPr/>
                <p:nvPr/>
              </p:nvPicPr>
              <p:blipFill>
                <a:blip r:embed="rId39"/>
                <a:stretch>
                  <a:fillRect/>
                </a:stretch>
              </p:blipFill>
              <p:spPr>
                <a:xfrm>
                  <a:off x="3771040" y="530947"/>
                  <a:ext cx="374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8E8B7D49-682F-427F-B4DD-F605259512B2}"/>
                    </a:ext>
                  </a:extLst>
                </p14:cNvPr>
                <p14:cNvContentPartPr/>
                <p14:nvPr/>
              </p14:nvContentPartPr>
              <p14:xfrm>
                <a:off x="3787240" y="616267"/>
                <a:ext cx="18360" cy="5040"/>
              </p14:xfrm>
            </p:contentPart>
          </mc:Choice>
          <mc:Fallback>
            <p:pic>
              <p:nvPicPr>
                <p:cNvPr id="22" name="Ink 21">
                  <a:extLst>
                    <a:ext uri="{FF2B5EF4-FFF2-40B4-BE49-F238E27FC236}">
                      <a16:creationId xmlns:a16="http://schemas.microsoft.com/office/drawing/2014/main" id="{8E8B7D49-682F-427F-B4DD-F605259512B2}"/>
                    </a:ext>
                  </a:extLst>
                </p:cNvPr>
                <p:cNvPicPr/>
                <p:nvPr/>
              </p:nvPicPr>
              <p:blipFill>
                <a:blip r:embed="rId41"/>
                <a:stretch>
                  <a:fillRect/>
                </a:stretch>
              </p:blipFill>
              <p:spPr>
                <a:xfrm>
                  <a:off x="3778600" y="607627"/>
                  <a:ext cx="360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2D5981EE-44B6-48E6-88EB-D72C32441A55}"/>
                    </a:ext>
                  </a:extLst>
                </p14:cNvPr>
                <p14:cNvContentPartPr/>
                <p14:nvPr/>
              </p14:nvContentPartPr>
              <p14:xfrm>
                <a:off x="3805240" y="567307"/>
                <a:ext cx="291240" cy="49320"/>
              </p14:xfrm>
            </p:contentPart>
          </mc:Choice>
          <mc:Fallback>
            <p:pic>
              <p:nvPicPr>
                <p:cNvPr id="23" name="Ink 22">
                  <a:extLst>
                    <a:ext uri="{FF2B5EF4-FFF2-40B4-BE49-F238E27FC236}">
                      <a16:creationId xmlns:a16="http://schemas.microsoft.com/office/drawing/2014/main" id="{2D5981EE-44B6-48E6-88EB-D72C32441A55}"/>
                    </a:ext>
                  </a:extLst>
                </p:cNvPr>
                <p:cNvPicPr/>
                <p:nvPr/>
              </p:nvPicPr>
              <p:blipFill>
                <a:blip r:embed="rId43"/>
                <a:stretch>
                  <a:fillRect/>
                </a:stretch>
              </p:blipFill>
              <p:spPr>
                <a:xfrm>
                  <a:off x="3796600" y="558667"/>
                  <a:ext cx="308880" cy="66960"/>
                </a:xfrm>
                <a:prstGeom prst="rect">
                  <a:avLst/>
                </a:prstGeom>
              </p:spPr>
            </p:pic>
          </mc:Fallback>
        </mc:AlternateContent>
      </p:grpSp>
      <p:grpSp>
        <p:nvGrpSpPr>
          <p:cNvPr id="43" name="Group 42">
            <a:extLst>
              <a:ext uri="{FF2B5EF4-FFF2-40B4-BE49-F238E27FC236}">
                <a16:creationId xmlns:a16="http://schemas.microsoft.com/office/drawing/2014/main" id="{0D9926A6-ECBA-431B-A7BD-AD0AAE79235A}"/>
              </a:ext>
            </a:extLst>
          </p:cNvPr>
          <p:cNvGrpSpPr/>
          <p:nvPr/>
        </p:nvGrpSpPr>
        <p:grpSpPr>
          <a:xfrm>
            <a:off x="640840" y="4352347"/>
            <a:ext cx="1593000" cy="392400"/>
            <a:chOff x="640840" y="4352347"/>
            <a:chExt cx="1593000" cy="392400"/>
          </a:xfrm>
        </p:grpSpPr>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DA8584D9-EA15-41FB-8AF2-822FF8A35FE7}"/>
                    </a:ext>
                  </a:extLst>
                </p14:cNvPr>
                <p14:cNvContentPartPr/>
                <p14:nvPr/>
              </p14:nvContentPartPr>
              <p14:xfrm>
                <a:off x="646600" y="4352347"/>
                <a:ext cx="168480" cy="64800"/>
              </p14:xfrm>
            </p:contentPart>
          </mc:Choice>
          <mc:Fallback>
            <p:pic>
              <p:nvPicPr>
                <p:cNvPr id="31" name="Ink 30">
                  <a:extLst>
                    <a:ext uri="{FF2B5EF4-FFF2-40B4-BE49-F238E27FC236}">
                      <a16:creationId xmlns:a16="http://schemas.microsoft.com/office/drawing/2014/main" id="{DA8584D9-EA15-41FB-8AF2-822FF8A35FE7}"/>
                    </a:ext>
                  </a:extLst>
                </p:cNvPr>
                <p:cNvPicPr/>
                <p:nvPr/>
              </p:nvPicPr>
              <p:blipFill>
                <a:blip r:embed="rId45"/>
                <a:stretch>
                  <a:fillRect/>
                </a:stretch>
              </p:blipFill>
              <p:spPr>
                <a:xfrm>
                  <a:off x="637960" y="4343707"/>
                  <a:ext cx="1861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47979D7C-01EF-4D52-AEB5-B08DA435EF6F}"/>
                    </a:ext>
                  </a:extLst>
                </p14:cNvPr>
                <p14:cNvContentPartPr/>
                <p14:nvPr/>
              </p14:nvContentPartPr>
              <p14:xfrm>
                <a:off x="698800" y="4365667"/>
                <a:ext cx="50400" cy="168120"/>
              </p14:xfrm>
            </p:contentPart>
          </mc:Choice>
          <mc:Fallback>
            <p:pic>
              <p:nvPicPr>
                <p:cNvPr id="32" name="Ink 31">
                  <a:extLst>
                    <a:ext uri="{FF2B5EF4-FFF2-40B4-BE49-F238E27FC236}">
                      <a16:creationId xmlns:a16="http://schemas.microsoft.com/office/drawing/2014/main" id="{47979D7C-01EF-4D52-AEB5-B08DA435EF6F}"/>
                    </a:ext>
                  </a:extLst>
                </p:cNvPr>
                <p:cNvPicPr/>
                <p:nvPr/>
              </p:nvPicPr>
              <p:blipFill>
                <a:blip r:embed="rId47"/>
                <a:stretch>
                  <a:fillRect/>
                </a:stretch>
              </p:blipFill>
              <p:spPr>
                <a:xfrm>
                  <a:off x="690160" y="4357027"/>
                  <a:ext cx="680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74E81C89-D0DA-4D3C-BA6C-433684997A20}"/>
                    </a:ext>
                  </a:extLst>
                </p14:cNvPr>
                <p14:cNvContentPartPr/>
                <p14:nvPr/>
              </p14:nvContentPartPr>
              <p14:xfrm>
                <a:off x="640840" y="4550347"/>
                <a:ext cx="113760" cy="6480"/>
              </p14:xfrm>
            </p:contentPart>
          </mc:Choice>
          <mc:Fallback>
            <p:pic>
              <p:nvPicPr>
                <p:cNvPr id="33" name="Ink 32">
                  <a:extLst>
                    <a:ext uri="{FF2B5EF4-FFF2-40B4-BE49-F238E27FC236}">
                      <a16:creationId xmlns:a16="http://schemas.microsoft.com/office/drawing/2014/main" id="{74E81C89-D0DA-4D3C-BA6C-433684997A20}"/>
                    </a:ext>
                  </a:extLst>
                </p:cNvPr>
                <p:cNvPicPr/>
                <p:nvPr/>
              </p:nvPicPr>
              <p:blipFill>
                <a:blip r:embed="rId49"/>
                <a:stretch>
                  <a:fillRect/>
                </a:stretch>
              </p:blipFill>
              <p:spPr>
                <a:xfrm>
                  <a:off x="631840" y="4541347"/>
                  <a:ext cx="1314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C25A4BC5-7EDA-462E-B35B-3AB6088C89D9}"/>
                    </a:ext>
                  </a:extLst>
                </p14:cNvPr>
                <p14:cNvContentPartPr/>
                <p14:nvPr/>
              </p14:nvContentPartPr>
              <p14:xfrm>
                <a:off x="794200" y="4479787"/>
                <a:ext cx="109080" cy="86400"/>
              </p14:xfrm>
            </p:contentPart>
          </mc:Choice>
          <mc:Fallback>
            <p:pic>
              <p:nvPicPr>
                <p:cNvPr id="34" name="Ink 33">
                  <a:extLst>
                    <a:ext uri="{FF2B5EF4-FFF2-40B4-BE49-F238E27FC236}">
                      <a16:creationId xmlns:a16="http://schemas.microsoft.com/office/drawing/2014/main" id="{C25A4BC5-7EDA-462E-B35B-3AB6088C89D9}"/>
                    </a:ext>
                  </a:extLst>
                </p:cNvPr>
                <p:cNvPicPr/>
                <p:nvPr/>
              </p:nvPicPr>
              <p:blipFill>
                <a:blip r:embed="rId51"/>
                <a:stretch>
                  <a:fillRect/>
                </a:stretch>
              </p:blipFill>
              <p:spPr>
                <a:xfrm>
                  <a:off x="785560" y="4470787"/>
                  <a:ext cx="1267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037F55C6-7138-4964-BD7A-31523437C246}"/>
                    </a:ext>
                  </a:extLst>
                </p14:cNvPr>
                <p14:cNvContentPartPr/>
                <p14:nvPr/>
              </p14:nvContentPartPr>
              <p14:xfrm>
                <a:off x="945040" y="4385827"/>
                <a:ext cx="110880" cy="297000"/>
              </p14:xfrm>
            </p:contentPart>
          </mc:Choice>
          <mc:Fallback>
            <p:pic>
              <p:nvPicPr>
                <p:cNvPr id="35" name="Ink 34">
                  <a:extLst>
                    <a:ext uri="{FF2B5EF4-FFF2-40B4-BE49-F238E27FC236}">
                      <a16:creationId xmlns:a16="http://schemas.microsoft.com/office/drawing/2014/main" id="{037F55C6-7138-4964-BD7A-31523437C246}"/>
                    </a:ext>
                  </a:extLst>
                </p:cNvPr>
                <p:cNvPicPr/>
                <p:nvPr/>
              </p:nvPicPr>
              <p:blipFill>
                <a:blip r:embed="rId53"/>
                <a:stretch>
                  <a:fillRect/>
                </a:stretch>
              </p:blipFill>
              <p:spPr>
                <a:xfrm>
                  <a:off x="936040" y="4377187"/>
                  <a:ext cx="12852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888B0B4B-C4D9-4BBF-8FE6-F31F51828C1C}"/>
                    </a:ext>
                  </a:extLst>
                </p14:cNvPr>
                <p14:cNvContentPartPr/>
                <p14:nvPr/>
              </p14:nvContentPartPr>
              <p14:xfrm>
                <a:off x="1082200" y="4368547"/>
                <a:ext cx="147960" cy="172800"/>
              </p14:xfrm>
            </p:contentPart>
          </mc:Choice>
          <mc:Fallback>
            <p:pic>
              <p:nvPicPr>
                <p:cNvPr id="36" name="Ink 35">
                  <a:extLst>
                    <a:ext uri="{FF2B5EF4-FFF2-40B4-BE49-F238E27FC236}">
                      <a16:creationId xmlns:a16="http://schemas.microsoft.com/office/drawing/2014/main" id="{888B0B4B-C4D9-4BBF-8FE6-F31F51828C1C}"/>
                    </a:ext>
                  </a:extLst>
                </p:cNvPr>
                <p:cNvPicPr/>
                <p:nvPr/>
              </p:nvPicPr>
              <p:blipFill>
                <a:blip r:embed="rId55"/>
                <a:stretch>
                  <a:fillRect/>
                </a:stretch>
              </p:blipFill>
              <p:spPr>
                <a:xfrm>
                  <a:off x="1073200" y="4359547"/>
                  <a:ext cx="1656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3683424D-B314-4F3D-819A-D3E8406E6072}"/>
                    </a:ext>
                  </a:extLst>
                </p14:cNvPr>
                <p14:cNvContentPartPr/>
                <p14:nvPr/>
              </p14:nvContentPartPr>
              <p14:xfrm>
                <a:off x="1167160" y="4422187"/>
                <a:ext cx="152640" cy="11880"/>
              </p14:xfrm>
            </p:contentPart>
          </mc:Choice>
          <mc:Fallback>
            <p:pic>
              <p:nvPicPr>
                <p:cNvPr id="37" name="Ink 36">
                  <a:extLst>
                    <a:ext uri="{FF2B5EF4-FFF2-40B4-BE49-F238E27FC236}">
                      <a16:creationId xmlns:a16="http://schemas.microsoft.com/office/drawing/2014/main" id="{3683424D-B314-4F3D-819A-D3E8406E6072}"/>
                    </a:ext>
                  </a:extLst>
                </p:cNvPr>
                <p:cNvPicPr/>
                <p:nvPr/>
              </p:nvPicPr>
              <p:blipFill>
                <a:blip r:embed="rId57"/>
                <a:stretch>
                  <a:fillRect/>
                </a:stretch>
              </p:blipFill>
              <p:spPr>
                <a:xfrm>
                  <a:off x="1158520" y="4413187"/>
                  <a:ext cx="1702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ACF275F0-327E-485D-AB54-7A0B4D58B965}"/>
                    </a:ext>
                  </a:extLst>
                </p14:cNvPr>
                <p14:cNvContentPartPr/>
                <p14:nvPr/>
              </p14:nvContentPartPr>
              <p14:xfrm>
                <a:off x="1455160" y="4361707"/>
                <a:ext cx="180720" cy="56160"/>
              </p14:xfrm>
            </p:contentPart>
          </mc:Choice>
          <mc:Fallback>
            <p:pic>
              <p:nvPicPr>
                <p:cNvPr id="38" name="Ink 37">
                  <a:extLst>
                    <a:ext uri="{FF2B5EF4-FFF2-40B4-BE49-F238E27FC236}">
                      <a16:creationId xmlns:a16="http://schemas.microsoft.com/office/drawing/2014/main" id="{ACF275F0-327E-485D-AB54-7A0B4D58B965}"/>
                    </a:ext>
                  </a:extLst>
                </p:cNvPr>
                <p:cNvPicPr/>
                <p:nvPr/>
              </p:nvPicPr>
              <p:blipFill>
                <a:blip r:embed="rId59"/>
                <a:stretch>
                  <a:fillRect/>
                </a:stretch>
              </p:blipFill>
              <p:spPr>
                <a:xfrm>
                  <a:off x="1446160" y="4352707"/>
                  <a:ext cx="19836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5B3253AA-A19A-4BEC-8680-83E8A339DC00}"/>
                    </a:ext>
                  </a:extLst>
                </p14:cNvPr>
                <p14:cNvContentPartPr/>
                <p14:nvPr/>
              </p14:nvContentPartPr>
              <p14:xfrm>
                <a:off x="1595200" y="4365667"/>
                <a:ext cx="12240" cy="173520"/>
              </p14:xfrm>
            </p:contentPart>
          </mc:Choice>
          <mc:Fallback>
            <p:pic>
              <p:nvPicPr>
                <p:cNvPr id="39" name="Ink 38">
                  <a:extLst>
                    <a:ext uri="{FF2B5EF4-FFF2-40B4-BE49-F238E27FC236}">
                      <a16:creationId xmlns:a16="http://schemas.microsoft.com/office/drawing/2014/main" id="{5B3253AA-A19A-4BEC-8680-83E8A339DC00}"/>
                    </a:ext>
                  </a:extLst>
                </p:cNvPr>
                <p:cNvPicPr/>
                <p:nvPr/>
              </p:nvPicPr>
              <p:blipFill>
                <a:blip r:embed="rId61"/>
                <a:stretch>
                  <a:fillRect/>
                </a:stretch>
              </p:blipFill>
              <p:spPr>
                <a:xfrm>
                  <a:off x="1586200" y="4357027"/>
                  <a:ext cx="298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6938D2D5-A567-48F0-AC51-364BEE8B9929}"/>
                    </a:ext>
                  </a:extLst>
                </p14:cNvPr>
                <p14:cNvContentPartPr/>
                <p14:nvPr/>
              </p14:nvContentPartPr>
              <p14:xfrm>
                <a:off x="1555240" y="4547827"/>
                <a:ext cx="155880" cy="5040"/>
              </p14:xfrm>
            </p:contentPart>
          </mc:Choice>
          <mc:Fallback>
            <p:pic>
              <p:nvPicPr>
                <p:cNvPr id="40" name="Ink 39">
                  <a:extLst>
                    <a:ext uri="{FF2B5EF4-FFF2-40B4-BE49-F238E27FC236}">
                      <a16:creationId xmlns:a16="http://schemas.microsoft.com/office/drawing/2014/main" id="{6938D2D5-A567-48F0-AC51-364BEE8B9929}"/>
                    </a:ext>
                  </a:extLst>
                </p:cNvPr>
                <p:cNvPicPr/>
                <p:nvPr/>
              </p:nvPicPr>
              <p:blipFill>
                <a:blip r:embed="rId63"/>
                <a:stretch>
                  <a:fillRect/>
                </a:stretch>
              </p:blipFill>
              <p:spPr>
                <a:xfrm>
                  <a:off x="1546240" y="4539187"/>
                  <a:ext cx="1735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F1F4C765-CE43-4DF1-853E-F15C73C4FDBE}"/>
                    </a:ext>
                  </a:extLst>
                </p14:cNvPr>
                <p14:cNvContentPartPr/>
                <p14:nvPr/>
              </p14:nvContentPartPr>
              <p14:xfrm>
                <a:off x="1693480" y="4446307"/>
                <a:ext cx="370080" cy="298440"/>
              </p14:xfrm>
            </p:contentPart>
          </mc:Choice>
          <mc:Fallback>
            <p:pic>
              <p:nvPicPr>
                <p:cNvPr id="41" name="Ink 40">
                  <a:extLst>
                    <a:ext uri="{FF2B5EF4-FFF2-40B4-BE49-F238E27FC236}">
                      <a16:creationId xmlns:a16="http://schemas.microsoft.com/office/drawing/2014/main" id="{F1F4C765-CE43-4DF1-853E-F15C73C4FDBE}"/>
                    </a:ext>
                  </a:extLst>
                </p:cNvPr>
                <p:cNvPicPr/>
                <p:nvPr/>
              </p:nvPicPr>
              <p:blipFill>
                <a:blip r:embed="rId65"/>
                <a:stretch>
                  <a:fillRect/>
                </a:stretch>
              </p:blipFill>
              <p:spPr>
                <a:xfrm>
                  <a:off x="1684840" y="4437667"/>
                  <a:ext cx="3877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F317DFC4-416E-42A6-AB4F-1F7986578FAF}"/>
                    </a:ext>
                  </a:extLst>
                </p14:cNvPr>
                <p14:cNvContentPartPr/>
                <p14:nvPr/>
              </p14:nvContentPartPr>
              <p14:xfrm>
                <a:off x="2074000" y="4437667"/>
                <a:ext cx="159840" cy="151200"/>
              </p14:xfrm>
            </p:contentPart>
          </mc:Choice>
          <mc:Fallback>
            <p:pic>
              <p:nvPicPr>
                <p:cNvPr id="42" name="Ink 41">
                  <a:extLst>
                    <a:ext uri="{FF2B5EF4-FFF2-40B4-BE49-F238E27FC236}">
                      <a16:creationId xmlns:a16="http://schemas.microsoft.com/office/drawing/2014/main" id="{F317DFC4-416E-42A6-AB4F-1F7986578FAF}"/>
                    </a:ext>
                  </a:extLst>
                </p:cNvPr>
                <p:cNvPicPr/>
                <p:nvPr/>
              </p:nvPicPr>
              <p:blipFill>
                <a:blip r:embed="rId67"/>
                <a:stretch>
                  <a:fillRect/>
                </a:stretch>
              </p:blipFill>
              <p:spPr>
                <a:xfrm>
                  <a:off x="2065000" y="4428667"/>
                  <a:ext cx="177480" cy="168840"/>
                </a:xfrm>
                <a:prstGeom prst="rect">
                  <a:avLst/>
                </a:prstGeom>
              </p:spPr>
            </p:pic>
          </mc:Fallback>
        </mc:AlternateContent>
      </p:grpSp>
      <p:grpSp>
        <p:nvGrpSpPr>
          <p:cNvPr id="57" name="Group 56">
            <a:extLst>
              <a:ext uri="{FF2B5EF4-FFF2-40B4-BE49-F238E27FC236}">
                <a16:creationId xmlns:a16="http://schemas.microsoft.com/office/drawing/2014/main" id="{C79ABCA7-98A7-4D51-85FF-34B8E26E3439}"/>
              </a:ext>
            </a:extLst>
          </p:cNvPr>
          <p:cNvGrpSpPr/>
          <p:nvPr/>
        </p:nvGrpSpPr>
        <p:grpSpPr>
          <a:xfrm>
            <a:off x="200920" y="1618507"/>
            <a:ext cx="1848240" cy="2533320"/>
            <a:chOff x="200920" y="1618507"/>
            <a:chExt cx="1848240" cy="2533320"/>
          </a:xfrm>
        </p:grpSpPr>
        <mc:AlternateContent xmlns:mc="http://schemas.openxmlformats.org/markup-compatibility/2006">
          <mc:Choice xmlns:p14="http://schemas.microsoft.com/office/powerpoint/2010/main" Requires="p14">
            <p:contentPart p14:bwMode="auto" r:id="rId68">
              <p14:nvContentPartPr>
                <p14:cNvPr id="25" name="Ink 24">
                  <a:extLst>
                    <a:ext uri="{FF2B5EF4-FFF2-40B4-BE49-F238E27FC236}">
                      <a16:creationId xmlns:a16="http://schemas.microsoft.com/office/drawing/2014/main" id="{4576EFA2-C1D0-4B6A-94A4-8547516D68AB}"/>
                    </a:ext>
                  </a:extLst>
                </p14:cNvPr>
                <p14:cNvContentPartPr/>
                <p14:nvPr/>
              </p14:nvContentPartPr>
              <p14:xfrm>
                <a:off x="476680" y="1677187"/>
                <a:ext cx="1570320" cy="645840"/>
              </p14:xfrm>
            </p:contentPart>
          </mc:Choice>
          <mc:Fallback>
            <p:pic>
              <p:nvPicPr>
                <p:cNvPr id="25" name="Ink 24">
                  <a:extLst>
                    <a:ext uri="{FF2B5EF4-FFF2-40B4-BE49-F238E27FC236}">
                      <a16:creationId xmlns:a16="http://schemas.microsoft.com/office/drawing/2014/main" id="{4576EFA2-C1D0-4B6A-94A4-8547516D68AB}"/>
                    </a:ext>
                  </a:extLst>
                </p:cNvPr>
                <p:cNvPicPr/>
                <p:nvPr/>
              </p:nvPicPr>
              <p:blipFill>
                <a:blip r:embed="rId69"/>
                <a:stretch>
                  <a:fillRect/>
                </a:stretch>
              </p:blipFill>
              <p:spPr>
                <a:xfrm>
                  <a:off x="468040" y="1668187"/>
                  <a:ext cx="158796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 name="Ink 25">
                  <a:extLst>
                    <a:ext uri="{FF2B5EF4-FFF2-40B4-BE49-F238E27FC236}">
                      <a16:creationId xmlns:a16="http://schemas.microsoft.com/office/drawing/2014/main" id="{376BBC89-9DAA-432C-8025-EB9832B97315}"/>
                    </a:ext>
                  </a:extLst>
                </p14:cNvPr>
                <p14:cNvContentPartPr/>
                <p14:nvPr/>
              </p14:nvContentPartPr>
              <p14:xfrm>
                <a:off x="427360" y="2348587"/>
                <a:ext cx="53640" cy="1803240"/>
              </p14:xfrm>
            </p:contentPart>
          </mc:Choice>
          <mc:Fallback>
            <p:pic>
              <p:nvPicPr>
                <p:cNvPr id="26" name="Ink 25">
                  <a:extLst>
                    <a:ext uri="{FF2B5EF4-FFF2-40B4-BE49-F238E27FC236}">
                      <a16:creationId xmlns:a16="http://schemas.microsoft.com/office/drawing/2014/main" id="{376BBC89-9DAA-432C-8025-EB9832B97315}"/>
                    </a:ext>
                  </a:extLst>
                </p:cNvPr>
                <p:cNvPicPr/>
                <p:nvPr/>
              </p:nvPicPr>
              <p:blipFill>
                <a:blip r:embed="rId71"/>
                <a:stretch>
                  <a:fillRect/>
                </a:stretch>
              </p:blipFill>
              <p:spPr>
                <a:xfrm>
                  <a:off x="418720" y="2339587"/>
                  <a:ext cx="71280" cy="1820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7" name="Ink 26">
                  <a:extLst>
                    <a:ext uri="{FF2B5EF4-FFF2-40B4-BE49-F238E27FC236}">
                      <a16:creationId xmlns:a16="http://schemas.microsoft.com/office/drawing/2014/main" id="{C19FF2CA-9196-4CF8-A560-3364541A288F}"/>
                    </a:ext>
                  </a:extLst>
                </p14:cNvPr>
                <p14:cNvContentPartPr/>
                <p14:nvPr/>
              </p14:nvContentPartPr>
              <p14:xfrm>
                <a:off x="1975360" y="1661347"/>
                <a:ext cx="73800" cy="1568520"/>
              </p14:xfrm>
            </p:contentPart>
          </mc:Choice>
          <mc:Fallback>
            <p:pic>
              <p:nvPicPr>
                <p:cNvPr id="27" name="Ink 26">
                  <a:extLst>
                    <a:ext uri="{FF2B5EF4-FFF2-40B4-BE49-F238E27FC236}">
                      <a16:creationId xmlns:a16="http://schemas.microsoft.com/office/drawing/2014/main" id="{C19FF2CA-9196-4CF8-A560-3364541A288F}"/>
                    </a:ext>
                  </a:extLst>
                </p:cNvPr>
                <p:cNvPicPr/>
                <p:nvPr/>
              </p:nvPicPr>
              <p:blipFill>
                <a:blip r:embed="rId73"/>
                <a:stretch>
                  <a:fillRect/>
                </a:stretch>
              </p:blipFill>
              <p:spPr>
                <a:xfrm>
                  <a:off x="1966360" y="1652347"/>
                  <a:ext cx="91440" cy="1586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8" name="Ink 27">
                  <a:extLst>
                    <a:ext uri="{FF2B5EF4-FFF2-40B4-BE49-F238E27FC236}">
                      <a16:creationId xmlns:a16="http://schemas.microsoft.com/office/drawing/2014/main" id="{9311F63F-85C9-48E7-B27C-4D7BEA93BFC8}"/>
                    </a:ext>
                  </a:extLst>
                </p14:cNvPr>
                <p14:cNvContentPartPr/>
                <p14:nvPr/>
              </p14:nvContentPartPr>
              <p14:xfrm>
                <a:off x="482800" y="3394747"/>
                <a:ext cx="1478160" cy="733320"/>
              </p14:xfrm>
            </p:contentPart>
          </mc:Choice>
          <mc:Fallback>
            <p:pic>
              <p:nvPicPr>
                <p:cNvPr id="28" name="Ink 27">
                  <a:extLst>
                    <a:ext uri="{FF2B5EF4-FFF2-40B4-BE49-F238E27FC236}">
                      <a16:creationId xmlns:a16="http://schemas.microsoft.com/office/drawing/2014/main" id="{9311F63F-85C9-48E7-B27C-4D7BEA93BFC8}"/>
                    </a:ext>
                  </a:extLst>
                </p:cNvPr>
                <p:cNvPicPr/>
                <p:nvPr/>
              </p:nvPicPr>
              <p:blipFill>
                <a:blip r:embed="rId75"/>
                <a:stretch>
                  <a:fillRect/>
                </a:stretch>
              </p:blipFill>
              <p:spPr>
                <a:xfrm>
                  <a:off x="473800" y="3385747"/>
                  <a:ext cx="1495800" cy="750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9" name="Ink 28">
                  <a:extLst>
                    <a:ext uri="{FF2B5EF4-FFF2-40B4-BE49-F238E27FC236}">
                      <a16:creationId xmlns:a16="http://schemas.microsoft.com/office/drawing/2014/main" id="{BA90E6A4-BF8E-4CD6-ADB9-A8131E4C6420}"/>
                    </a:ext>
                  </a:extLst>
                </p14:cNvPr>
                <p14:cNvContentPartPr/>
                <p14:nvPr/>
              </p14:nvContentPartPr>
              <p14:xfrm>
                <a:off x="1924600" y="3195307"/>
                <a:ext cx="81000" cy="223200"/>
              </p14:xfrm>
            </p:contentPart>
          </mc:Choice>
          <mc:Fallback>
            <p:pic>
              <p:nvPicPr>
                <p:cNvPr id="29" name="Ink 28">
                  <a:extLst>
                    <a:ext uri="{FF2B5EF4-FFF2-40B4-BE49-F238E27FC236}">
                      <a16:creationId xmlns:a16="http://schemas.microsoft.com/office/drawing/2014/main" id="{BA90E6A4-BF8E-4CD6-ADB9-A8131E4C6420}"/>
                    </a:ext>
                  </a:extLst>
                </p:cNvPr>
                <p:cNvPicPr/>
                <p:nvPr/>
              </p:nvPicPr>
              <p:blipFill>
                <a:blip r:embed="rId77"/>
                <a:stretch>
                  <a:fillRect/>
                </a:stretch>
              </p:blipFill>
              <p:spPr>
                <a:xfrm>
                  <a:off x="1915960" y="3186307"/>
                  <a:ext cx="986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211A62FF-F89C-47EC-99E0-29F49350DFD3}"/>
                    </a:ext>
                  </a:extLst>
                </p14:cNvPr>
                <p14:cNvContentPartPr/>
                <p14:nvPr/>
              </p14:nvContentPartPr>
              <p14:xfrm>
                <a:off x="272560" y="2256427"/>
                <a:ext cx="223920" cy="55440"/>
              </p14:xfrm>
            </p:contentPart>
          </mc:Choice>
          <mc:Fallback>
            <p:pic>
              <p:nvPicPr>
                <p:cNvPr id="44" name="Ink 43">
                  <a:extLst>
                    <a:ext uri="{FF2B5EF4-FFF2-40B4-BE49-F238E27FC236}">
                      <a16:creationId xmlns:a16="http://schemas.microsoft.com/office/drawing/2014/main" id="{211A62FF-F89C-47EC-99E0-29F49350DFD3}"/>
                    </a:ext>
                  </a:extLst>
                </p:cNvPr>
                <p:cNvPicPr/>
                <p:nvPr/>
              </p:nvPicPr>
              <p:blipFill>
                <a:blip r:embed="rId79"/>
                <a:stretch>
                  <a:fillRect/>
                </a:stretch>
              </p:blipFill>
              <p:spPr>
                <a:xfrm>
                  <a:off x="263560" y="2247787"/>
                  <a:ext cx="2415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7AD76FC0-4F7F-4061-8E88-342602AD0A65}"/>
                    </a:ext>
                  </a:extLst>
                </p14:cNvPr>
                <p14:cNvContentPartPr/>
                <p14:nvPr/>
              </p14:nvContentPartPr>
              <p14:xfrm>
                <a:off x="263560" y="1618507"/>
                <a:ext cx="1783800" cy="624600"/>
              </p14:xfrm>
            </p:contentPart>
          </mc:Choice>
          <mc:Fallback>
            <p:pic>
              <p:nvPicPr>
                <p:cNvPr id="45" name="Ink 44">
                  <a:extLst>
                    <a:ext uri="{FF2B5EF4-FFF2-40B4-BE49-F238E27FC236}">
                      <a16:creationId xmlns:a16="http://schemas.microsoft.com/office/drawing/2014/main" id="{7AD76FC0-4F7F-4061-8E88-342602AD0A65}"/>
                    </a:ext>
                  </a:extLst>
                </p:cNvPr>
                <p:cNvPicPr/>
                <p:nvPr/>
              </p:nvPicPr>
              <p:blipFill>
                <a:blip r:embed="rId81"/>
                <a:stretch>
                  <a:fillRect/>
                </a:stretch>
              </p:blipFill>
              <p:spPr>
                <a:xfrm>
                  <a:off x="254560" y="1609507"/>
                  <a:ext cx="1801440" cy="642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46C85629-F4E0-4422-BA1A-7DCB434BAAA2}"/>
                    </a:ext>
                  </a:extLst>
                </p14:cNvPr>
                <p14:cNvContentPartPr/>
                <p14:nvPr/>
              </p14:nvContentPartPr>
              <p14:xfrm>
                <a:off x="216760" y="2249227"/>
                <a:ext cx="64800" cy="35280"/>
              </p14:xfrm>
            </p:contentPart>
          </mc:Choice>
          <mc:Fallback>
            <p:pic>
              <p:nvPicPr>
                <p:cNvPr id="49" name="Ink 48">
                  <a:extLst>
                    <a:ext uri="{FF2B5EF4-FFF2-40B4-BE49-F238E27FC236}">
                      <a16:creationId xmlns:a16="http://schemas.microsoft.com/office/drawing/2014/main" id="{46C85629-F4E0-4422-BA1A-7DCB434BAAA2}"/>
                    </a:ext>
                  </a:extLst>
                </p:cNvPr>
                <p:cNvPicPr/>
                <p:nvPr/>
              </p:nvPicPr>
              <p:blipFill>
                <a:blip r:embed="rId83"/>
                <a:stretch>
                  <a:fillRect/>
                </a:stretch>
              </p:blipFill>
              <p:spPr>
                <a:xfrm>
                  <a:off x="208120" y="2240227"/>
                  <a:ext cx="824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5A9875BB-796F-420F-A6A6-636D54C2DE63}"/>
                    </a:ext>
                  </a:extLst>
                </p14:cNvPr>
                <p14:cNvContentPartPr/>
                <p14:nvPr/>
              </p14:nvContentPartPr>
              <p14:xfrm>
                <a:off x="217120" y="2284147"/>
                <a:ext cx="360" cy="360"/>
              </p14:xfrm>
            </p:contentPart>
          </mc:Choice>
          <mc:Fallback>
            <p:pic>
              <p:nvPicPr>
                <p:cNvPr id="50" name="Ink 49">
                  <a:extLst>
                    <a:ext uri="{FF2B5EF4-FFF2-40B4-BE49-F238E27FC236}">
                      <a16:creationId xmlns:a16="http://schemas.microsoft.com/office/drawing/2014/main" id="{5A9875BB-796F-420F-A6A6-636D54C2DE63}"/>
                    </a:ext>
                  </a:extLst>
                </p:cNvPr>
                <p:cNvPicPr/>
                <p:nvPr/>
              </p:nvPicPr>
              <p:blipFill>
                <a:blip r:embed="rId85"/>
                <a:stretch>
                  <a:fillRect/>
                </a:stretch>
              </p:blipFill>
              <p:spPr>
                <a:xfrm>
                  <a:off x="208480" y="227514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A3B0F6B6-569F-49BA-A6C8-91628E72F2AA}"/>
                    </a:ext>
                  </a:extLst>
                </p14:cNvPr>
                <p14:cNvContentPartPr/>
                <p14:nvPr/>
              </p14:nvContentPartPr>
              <p14:xfrm>
                <a:off x="285880" y="2256427"/>
                <a:ext cx="24120" cy="7920"/>
              </p14:xfrm>
            </p:contentPart>
          </mc:Choice>
          <mc:Fallback>
            <p:pic>
              <p:nvPicPr>
                <p:cNvPr id="53" name="Ink 52">
                  <a:extLst>
                    <a:ext uri="{FF2B5EF4-FFF2-40B4-BE49-F238E27FC236}">
                      <a16:creationId xmlns:a16="http://schemas.microsoft.com/office/drawing/2014/main" id="{A3B0F6B6-569F-49BA-A6C8-91628E72F2AA}"/>
                    </a:ext>
                  </a:extLst>
                </p:cNvPr>
                <p:cNvPicPr/>
                <p:nvPr/>
              </p:nvPicPr>
              <p:blipFill>
                <a:blip r:embed="rId87"/>
                <a:stretch>
                  <a:fillRect/>
                </a:stretch>
              </p:blipFill>
              <p:spPr>
                <a:xfrm>
                  <a:off x="276880" y="2247787"/>
                  <a:ext cx="417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3148B638-4DEC-4AB9-AA6E-B4CA441438C3}"/>
                    </a:ext>
                  </a:extLst>
                </p14:cNvPr>
                <p14:cNvContentPartPr/>
                <p14:nvPr/>
              </p14:nvContentPartPr>
              <p14:xfrm>
                <a:off x="200920" y="2239867"/>
                <a:ext cx="253800" cy="1855800"/>
              </p14:xfrm>
            </p:contentPart>
          </mc:Choice>
          <mc:Fallback>
            <p:pic>
              <p:nvPicPr>
                <p:cNvPr id="56" name="Ink 55">
                  <a:extLst>
                    <a:ext uri="{FF2B5EF4-FFF2-40B4-BE49-F238E27FC236}">
                      <a16:creationId xmlns:a16="http://schemas.microsoft.com/office/drawing/2014/main" id="{3148B638-4DEC-4AB9-AA6E-B4CA441438C3}"/>
                    </a:ext>
                  </a:extLst>
                </p:cNvPr>
                <p:cNvPicPr/>
                <p:nvPr/>
              </p:nvPicPr>
              <p:blipFill>
                <a:blip r:embed="rId89"/>
                <a:stretch>
                  <a:fillRect/>
                </a:stretch>
              </p:blipFill>
              <p:spPr>
                <a:xfrm>
                  <a:off x="191920" y="2230867"/>
                  <a:ext cx="271440" cy="1873440"/>
                </a:xfrm>
                <a:prstGeom prst="rect">
                  <a:avLst/>
                </a:prstGeom>
              </p:spPr>
            </p:pic>
          </mc:Fallback>
        </mc:AlternateContent>
      </p:grpSp>
      <p:grpSp>
        <p:nvGrpSpPr>
          <p:cNvPr id="60" name="Group 59">
            <a:extLst>
              <a:ext uri="{FF2B5EF4-FFF2-40B4-BE49-F238E27FC236}">
                <a16:creationId xmlns:a16="http://schemas.microsoft.com/office/drawing/2014/main" id="{3A4D1E7D-9629-43D3-8617-0DF4B8671071}"/>
              </a:ext>
            </a:extLst>
          </p:cNvPr>
          <p:cNvGrpSpPr/>
          <p:nvPr/>
        </p:nvGrpSpPr>
        <p:grpSpPr>
          <a:xfrm>
            <a:off x="1244560" y="2653867"/>
            <a:ext cx="1384200" cy="172800"/>
            <a:chOff x="1244560" y="2653867"/>
            <a:chExt cx="1384200" cy="172800"/>
          </a:xfrm>
        </p:grpSpPr>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DC51F50E-1453-4FB3-A997-B8E886F9A7D3}"/>
                    </a:ext>
                  </a:extLst>
                </p14:cNvPr>
                <p14:cNvContentPartPr/>
                <p14:nvPr/>
              </p14:nvContentPartPr>
              <p14:xfrm>
                <a:off x="1244560" y="2713627"/>
                <a:ext cx="1315080" cy="73440"/>
              </p14:xfrm>
            </p:contentPart>
          </mc:Choice>
          <mc:Fallback>
            <p:pic>
              <p:nvPicPr>
                <p:cNvPr id="58" name="Ink 57">
                  <a:extLst>
                    <a:ext uri="{FF2B5EF4-FFF2-40B4-BE49-F238E27FC236}">
                      <a16:creationId xmlns:a16="http://schemas.microsoft.com/office/drawing/2014/main" id="{DC51F50E-1453-4FB3-A997-B8E886F9A7D3}"/>
                    </a:ext>
                  </a:extLst>
                </p:cNvPr>
                <p:cNvPicPr/>
                <p:nvPr/>
              </p:nvPicPr>
              <p:blipFill>
                <a:blip r:embed="rId91"/>
                <a:stretch>
                  <a:fillRect/>
                </a:stretch>
              </p:blipFill>
              <p:spPr>
                <a:xfrm>
                  <a:off x="1235920" y="2704627"/>
                  <a:ext cx="13327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D429CE20-7B8B-424A-BD05-C0458BB935C6}"/>
                    </a:ext>
                  </a:extLst>
                </p14:cNvPr>
                <p14:cNvContentPartPr/>
                <p14:nvPr/>
              </p14:nvContentPartPr>
              <p14:xfrm>
                <a:off x="2383960" y="2653867"/>
                <a:ext cx="244800" cy="172800"/>
              </p14:xfrm>
            </p:contentPart>
          </mc:Choice>
          <mc:Fallback>
            <p:pic>
              <p:nvPicPr>
                <p:cNvPr id="59" name="Ink 58">
                  <a:extLst>
                    <a:ext uri="{FF2B5EF4-FFF2-40B4-BE49-F238E27FC236}">
                      <a16:creationId xmlns:a16="http://schemas.microsoft.com/office/drawing/2014/main" id="{D429CE20-7B8B-424A-BD05-C0458BB935C6}"/>
                    </a:ext>
                  </a:extLst>
                </p:cNvPr>
                <p:cNvPicPr/>
                <p:nvPr/>
              </p:nvPicPr>
              <p:blipFill>
                <a:blip r:embed="rId93"/>
                <a:stretch>
                  <a:fillRect/>
                </a:stretch>
              </p:blipFill>
              <p:spPr>
                <a:xfrm>
                  <a:off x="2375320" y="2644867"/>
                  <a:ext cx="262440" cy="190440"/>
                </a:xfrm>
                <a:prstGeom prst="rect">
                  <a:avLst/>
                </a:prstGeom>
              </p:spPr>
            </p:pic>
          </mc:Fallback>
        </mc:AlternateContent>
      </p:grpSp>
      <p:grpSp>
        <p:nvGrpSpPr>
          <p:cNvPr id="71" name="Group 70">
            <a:extLst>
              <a:ext uri="{FF2B5EF4-FFF2-40B4-BE49-F238E27FC236}">
                <a16:creationId xmlns:a16="http://schemas.microsoft.com/office/drawing/2014/main" id="{358ADE3B-49F6-4B00-85E3-55B7C4EAC932}"/>
              </a:ext>
            </a:extLst>
          </p:cNvPr>
          <p:cNvGrpSpPr/>
          <p:nvPr/>
        </p:nvGrpSpPr>
        <p:grpSpPr>
          <a:xfrm>
            <a:off x="2800120" y="3925027"/>
            <a:ext cx="549000" cy="200160"/>
            <a:chOff x="2800120" y="3925027"/>
            <a:chExt cx="549000" cy="200160"/>
          </a:xfrm>
        </p:grpSpPr>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071A2414-1036-48CF-B8C1-24CAB5AFE7E5}"/>
                    </a:ext>
                  </a:extLst>
                </p14:cNvPr>
                <p14:cNvContentPartPr/>
                <p14:nvPr/>
              </p14:nvContentPartPr>
              <p14:xfrm>
                <a:off x="2800120" y="3925027"/>
                <a:ext cx="118080" cy="200160"/>
              </p14:xfrm>
            </p:contentPart>
          </mc:Choice>
          <mc:Fallback>
            <p:pic>
              <p:nvPicPr>
                <p:cNvPr id="65" name="Ink 64">
                  <a:extLst>
                    <a:ext uri="{FF2B5EF4-FFF2-40B4-BE49-F238E27FC236}">
                      <a16:creationId xmlns:a16="http://schemas.microsoft.com/office/drawing/2014/main" id="{071A2414-1036-48CF-B8C1-24CAB5AFE7E5}"/>
                    </a:ext>
                  </a:extLst>
                </p:cNvPr>
                <p:cNvPicPr/>
                <p:nvPr/>
              </p:nvPicPr>
              <p:blipFill>
                <a:blip r:embed="rId95"/>
                <a:stretch>
                  <a:fillRect/>
                </a:stretch>
              </p:blipFill>
              <p:spPr>
                <a:xfrm>
                  <a:off x="2791480" y="3916387"/>
                  <a:ext cx="135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Ink 65">
                  <a:extLst>
                    <a:ext uri="{FF2B5EF4-FFF2-40B4-BE49-F238E27FC236}">
                      <a16:creationId xmlns:a16="http://schemas.microsoft.com/office/drawing/2014/main" id="{1B7912EC-F0EA-41DC-A661-FE6E1D55E83E}"/>
                    </a:ext>
                  </a:extLst>
                </p14:cNvPr>
                <p14:cNvContentPartPr/>
                <p14:nvPr/>
              </p14:nvContentPartPr>
              <p14:xfrm>
                <a:off x="2930440" y="4011067"/>
                <a:ext cx="186480" cy="91800"/>
              </p14:xfrm>
            </p:contentPart>
          </mc:Choice>
          <mc:Fallback>
            <p:pic>
              <p:nvPicPr>
                <p:cNvPr id="66" name="Ink 65">
                  <a:extLst>
                    <a:ext uri="{FF2B5EF4-FFF2-40B4-BE49-F238E27FC236}">
                      <a16:creationId xmlns:a16="http://schemas.microsoft.com/office/drawing/2014/main" id="{1B7912EC-F0EA-41DC-A661-FE6E1D55E83E}"/>
                    </a:ext>
                  </a:extLst>
                </p:cNvPr>
                <p:cNvPicPr/>
                <p:nvPr/>
              </p:nvPicPr>
              <p:blipFill>
                <a:blip r:embed="rId97"/>
                <a:stretch>
                  <a:fillRect/>
                </a:stretch>
              </p:blipFill>
              <p:spPr>
                <a:xfrm>
                  <a:off x="2921440" y="4002067"/>
                  <a:ext cx="20412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Ink 66">
                  <a:extLst>
                    <a:ext uri="{FF2B5EF4-FFF2-40B4-BE49-F238E27FC236}">
                      <a16:creationId xmlns:a16="http://schemas.microsoft.com/office/drawing/2014/main" id="{13409BD5-0EFE-440F-95AB-756E4FACB783}"/>
                    </a:ext>
                  </a:extLst>
                </p14:cNvPr>
                <p14:cNvContentPartPr/>
                <p14:nvPr/>
              </p14:nvContentPartPr>
              <p14:xfrm>
                <a:off x="3102880" y="3994147"/>
                <a:ext cx="115200" cy="100080"/>
              </p14:xfrm>
            </p:contentPart>
          </mc:Choice>
          <mc:Fallback>
            <p:pic>
              <p:nvPicPr>
                <p:cNvPr id="67" name="Ink 66">
                  <a:extLst>
                    <a:ext uri="{FF2B5EF4-FFF2-40B4-BE49-F238E27FC236}">
                      <a16:creationId xmlns:a16="http://schemas.microsoft.com/office/drawing/2014/main" id="{13409BD5-0EFE-440F-95AB-756E4FACB783}"/>
                    </a:ext>
                  </a:extLst>
                </p:cNvPr>
                <p:cNvPicPr/>
                <p:nvPr/>
              </p:nvPicPr>
              <p:blipFill>
                <a:blip r:embed="rId99"/>
                <a:stretch>
                  <a:fillRect/>
                </a:stretch>
              </p:blipFill>
              <p:spPr>
                <a:xfrm>
                  <a:off x="3094240" y="3985507"/>
                  <a:ext cx="132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4FEE96EF-AF9B-42EB-B187-9158AEE66FAF}"/>
                    </a:ext>
                  </a:extLst>
                </p14:cNvPr>
                <p14:cNvContentPartPr/>
                <p14:nvPr/>
              </p14:nvContentPartPr>
              <p14:xfrm>
                <a:off x="3202960" y="3985147"/>
                <a:ext cx="59760" cy="125280"/>
              </p14:xfrm>
            </p:contentPart>
          </mc:Choice>
          <mc:Fallback>
            <p:pic>
              <p:nvPicPr>
                <p:cNvPr id="68" name="Ink 67">
                  <a:extLst>
                    <a:ext uri="{FF2B5EF4-FFF2-40B4-BE49-F238E27FC236}">
                      <a16:creationId xmlns:a16="http://schemas.microsoft.com/office/drawing/2014/main" id="{4FEE96EF-AF9B-42EB-B187-9158AEE66FAF}"/>
                    </a:ext>
                  </a:extLst>
                </p:cNvPr>
                <p:cNvPicPr/>
                <p:nvPr/>
              </p:nvPicPr>
              <p:blipFill>
                <a:blip r:embed="rId101"/>
                <a:stretch>
                  <a:fillRect/>
                </a:stretch>
              </p:blipFill>
              <p:spPr>
                <a:xfrm>
                  <a:off x="3193960" y="3976147"/>
                  <a:ext cx="774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5139A230-7FB2-43D6-8B1B-A0C9D54B6027}"/>
                    </a:ext>
                  </a:extLst>
                </p14:cNvPr>
                <p14:cNvContentPartPr/>
                <p14:nvPr/>
              </p14:nvContentPartPr>
              <p14:xfrm>
                <a:off x="3058240" y="3993067"/>
                <a:ext cx="48240" cy="1800"/>
              </p14:xfrm>
            </p:contentPart>
          </mc:Choice>
          <mc:Fallback>
            <p:pic>
              <p:nvPicPr>
                <p:cNvPr id="69" name="Ink 68">
                  <a:extLst>
                    <a:ext uri="{FF2B5EF4-FFF2-40B4-BE49-F238E27FC236}">
                      <a16:creationId xmlns:a16="http://schemas.microsoft.com/office/drawing/2014/main" id="{5139A230-7FB2-43D6-8B1B-A0C9D54B6027}"/>
                    </a:ext>
                  </a:extLst>
                </p:cNvPr>
                <p:cNvPicPr/>
                <p:nvPr/>
              </p:nvPicPr>
              <p:blipFill>
                <a:blip r:embed="rId103"/>
                <a:stretch>
                  <a:fillRect/>
                </a:stretch>
              </p:blipFill>
              <p:spPr>
                <a:xfrm>
                  <a:off x="3049240" y="3984427"/>
                  <a:ext cx="658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0" name="Ink 69">
                  <a:extLst>
                    <a:ext uri="{FF2B5EF4-FFF2-40B4-BE49-F238E27FC236}">
                      <a16:creationId xmlns:a16="http://schemas.microsoft.com/office/drawing/2014/main" id="{6E689BBC-EB77-4E93-9DB8-57325631A43A}"/>
                    </a:ext>
                  </a:extLst>
                </p14:cNvPr>
                <p14:cNvContentPartPr/>
                <p14:nvPr/>
              </p14:nvContentPartPr>
              <p14:xfrm>
                <a:off x="3251920" y="3957787"/>
                <a:ext cx="97200" cy="8280"/>
              </p14:xfrm>
            </p:contentPart>
          </mc:Choice>
          <mc:Fallback>
            <p:pic>
              <p:nvPicPr>
                <p:cNvPr id="70" name="Ink 69">
                  <a:extLst>
                    <a:ext uri="{FF2B5EF4-FFF2-40B4-BE49-F238E27FC236}">
                      <a16:creationId xmlns:a16="http://schemas.microsoft.com/office/drawing/2014/main" id="{6E689BBC-EB77-4E93-9DB8-57325631A43A}"/>
                    </a:ext>
                  </a:extLst>
                </p:cNvPr>
                <p:cNvPicPr/>
                <p:nvPr/>
              </p:nvPicPr>
              <p:blipFill>
                <a:blip r:embed="rId105"/>
                <a:stretch>
                  <a:fillRect/>
                </a:stretch>
              </p:blipFill>
              <p:spPr>
                <a:xfrm>
                  <a:off x="3243280" y="3948787"/>
                  <a:ext cx="114840" cy="25920"/>
                </a:xfrm>
                <a:prstGeom prst="rect">
                  <a:avLst/>
                </a:prstGeom>
              </p:spPr>
            </p:pic>
          </mc:Fallback>
        </mc:AlternateContent>
      </p:grpSp>
      <p:grpSp>
        <p:nvGrpSpPr>
          <p:cNvPr id="75" name="Group 74">
            <a:extLst>
              <a:ext uri="{FF2B5EF4-FFF2-40B4-BE49-F238E27FC236}">
                <a16:creationId xmlns:a16="http://schemas.microsoft.com/office/drawing/2014/main" id="{62044821-210C-4446-A672-B862C1E97035}"/>
              </a:ext>
            </a:extLst>
          </p:cNvPr>
          <p:cNvGrpSpPr/>
          <p:nvPr/>
        </p:nvGrpSpPr>
        <p:grpSpPr>
          <a:xfrm>
            <a:off x="2785360" y="1847107"/>
            <a:ext cx="1629000" cy="1824480"/>
            <a:chOff x="2785360" y="1847107"/>
            <a:chExt cx="1629000" cy="1824480"/>
          </a:xfrm>
        </p:grpSpPr>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6A0AD4CC-E1F4-4FD6-824D-C97039D9EB98}"/>
                    </a:ext>
                  </a:extLst>
                </p14:cNvPr>
                <p14:cNvContentPartPr/>
                <p14:nvPr/>
              </p14:nvContentPartPr>
              <p14:xfrm>
                <a:off x="2785360" y="1930987"/>
                <a:ext cx="60120" cy="1740600"/>
              </p14:xfrm>
            </p:contentPart>
          </mc:Choice>
          <mc:Fallback>
            <p:pic>
              <p:nvPicPr>
                <p:cNvPr id="61" name="Ink 60">
                  <a:extLst>
                    <a:ext uri="{FF2B5EF4-FFF2-40B4-BE49-F238E27FC236}">
                      <a16:creationId xmlns:a16="http://schemas.microsoft.com/office/drawing/2014/main" id="{6A0AD4CC-E1F4-4FD6-824D-C97039D9EB98}"/>
                    </a:ext>
                  </a:extLst>
                </p:cNvPr>
                <p:cNvPicPr/>
                <p:nvPr/>
              </p:nvPicPr>
              <p:blipFill>
                <a:blip r:embed="rId107"/>
                <a:stretch>
                  <a:fillRect/>
                </a:stretch>
              </p:blipFill>
              <p:spPr>
                <a:xfrm>
                  <a:off x="2776360" y="1922347"/>
                  <a:ext cx="77760" cy="1758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147E68D2-ECE9-475C-A801-D05309ED4A62}"/>
                    </a:ext>
                  </a:extLst>
                </p14:cNvPr>
                <p14:cNvContentPartPr/>
                <p14:nvPr/>
              </p14:nvContentPartPr>
              <p14:xfrm>
                <a:off x="2786800" y="1901827"/>
                <a:ext cx="649440" cy="1737720"/>
              </p14:xfrm>
            </p:contentPart>
          </mc:Choice>
          <mc:Fallback>
            <p:pic>
              <p:nvPicPr>
                <p:cNvPr id="62" name="Ink 61">
                  <a:extLst>
                    <a:ext uri="{FF2B5EF4-FFF2-40B4-BE49-F238E27FC236}">
                      <a16:creationId xmlns:a16="http://schemas.microsoft.com/office/drawing/2014/main" id="{147E68D2-ECE9-475C-A801-D05309ED4A62}"/>
                    </a:ext>
                  </a:extLst>
                </p:cNvPr>
                <p:cNvPicPr/>
                <p:nvPr/>
              </p:nvPicPr>
              <p:blipFill>
                <a:blip r:embed="rId109"/>
                <a:stretch>
                  <a:fillRect/>
                </a:stretch>
              </p:blipFill>
              <p:spPr>
                <a:xfrm>
                  <a:off x="2777800" y="1893187"/>
                  <a:ext cx="667080" cy="1755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5403EE13-ACE7-45A6-977E-BD0005C135DB}"/>
                    </a:ext>
                  </a:extLst>
                </p14:cNvPr>
                <p14:cNvContentPartPr/>
                <p14:nvPr/>
              </p14:nvContentPartPr>
              <p14:xfrm>
                <a:off x="2846560" y="3599227"/>
                <a:ext cx="554040" cy="56880"/>
              </p14:xfrm>
            </p:contentPart>
          </mc:Choice>
          <mc:Fallback>
            <p:pic>
              <p:nvPicPr>
                <p:cNvPr id="63" name="Ink 62">
                  <a:extLst>
                    <a:ext uri="{FF2B5EF4-FFF2-40B4-BE49-F238E27FC236}">
                      <a16:creationId xmlns:a16="http://schemas.microsoft.com/office/drawing/2014/main" id="{5403EE13-ACE7-45A6-977E-BD0005C135DB}"/>
                    </a:ext>
                  </a:extLst>
                </p:cNvPr>
                <p:cNvPicPr/>
                <p:nvPr/>
              </p:nvPicPr>
              <p:blipFill>
                <a:blip r:embed="rId111"/>
                <a:stretch>
                  <a:fillRect/>
                </a:stretch>
              </p:blipFill>
              <p:spPr>
                <a:xfrm>
                  <a:off x="2837560" y="3590587"/>
                  <a:ext cx="5716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2" name="Ink 71">
                  <a:extLst>
                    <a:ext uri="{FF2B5EF4-FFF2-40B4-BE49-F238E27FC236}">
                      <a16:creationId xmlns:a16="http://schemas.microsoft.com/office/drawing/2014/main" id="{6EA21F00-C43F-4B90-8968-E10B813B852E}"/>
                    </a:ext>
                  </a:extLst>
                </p14:cNvPr>
                <p14:cNvContentPartPr/>
                <p14:nvPr/>
              </p14:nvContentPartPr>
              <p14:xfrm>
                <a:off x="3762040" y="1917667"/>
                <a:ext cx="134640" cy="1668600"/>
              </p14:xfrm>
            </p:contentPart>
          </mc:Choice>
          <mc:Fallback>
            <p:pic>
              <p:nvPicPr>
                <p:cNvPr id="72" name="Ink 71">
                  <a:extLst>
                    <a:ext uri="{FF2B5EF4-FFF2-40B4-BE49-F238E27FC236}">
                      <a16:creationId xmlns:a16="http://schemas.microsoft.com/office/drawing/2014/main" id="{6EA21F00-C43F-4B90-8968-E10B813B852E}"/>
                    </a:ext>
                  </a:extLst>
                </p:cNvPr>
                <p:cNvPicPr/>
                <p:nvPr/>
              </p:nvPicPr>
              <p:blipFill>
                <a:blip r:embed="rId113"/>
                <a:stretch>
                  <a:fillRect/>
                </a:stretch>
              </p:blipFill>
              <p:spPr>
                <a:xfrm>
                  <a:off x="3753400" y="1908667"/>
                  <a:ext cx="152280" cy="1686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3" name="Ink 72">
                  <a:extLst>
                    <a:ext uri="{FF2B5EF4-FFF2-40B4-BE49-F238E27FC236}">
                      <a16:creationId xmlns:a16="http://schemas.microsoft.com/office/drawing/2014/main" id="{700316CD-A58F-4F3A-9039-89D4D8D6240F}"/>
                    </a:ext>
                  </a:extLst>
                </p14:cNvPr>
                <p14:cNvContentPartPr/>
                <p14:nvPr/>
              </p14:nvContentPartPr>
              <p14:xfrm>
                <a:off x="3724600" y="1847107"/>
                <a:ext cx="689760" cy="1662840"/>
              </p14:xfrm>
            </p:contentPart>
          </mc:Choice>
          <mc:Fallback>
            <p:pic>
              <p:nvPicPr>
                <p:cNvPr id="73" name="Ink 72">
                  <a:extLst>
                    <a:ext uri="{FF2B5EF4-FFF2-40B4-BE49-F238E27FC236}">
                      <a16:creationId xmlns:a16="http://schemas.microsoft.com/office/drawing/2014/main" id="{700316CD-A58F-4F3A-9039-89D4D8D6240F}"/>
                    </a:ext>
                  </a:extLst>
                </p:cNvPr>
                <p:cNvPicPr/>
                <p:nvPr/>
              </p:nvPicPr>
              <p:blipFill>
                <a:blip r:embed="rId115"/>
                <a:stretch>
                  <a:fillRect/>
                </a:stretch>
              </p:blipFill>
              <p:spPr>
                <a:xfrm>
                  <a:off x="3715960" y="1838107"/>
                  <a:ext cx="707400" cy="1680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4" name="Ink 73">
                  <a:extLst>
                    <a:ext uri="{FF2B5EF4-FFF2-40B4-BE49-F238E27FC236}">
                      <a16:creationId xmlns:a16="http://schemas.microsoft.com/office/drawing/2014/main" id="{6EE36CD6-798C-4A02-97DC-BB700B580A23}"/>
                    </a:ext>
                  </a:extLst>
                </p14:cNvPr>
                <p14:cNvContentPartPr/>
                <p14:nvPr/>
              </p14:nvContentPartPr>
              <p14:xfrm>
                <a:off x="3836200" y="3511387"/>
                <a:ext cx="522720" cy="30600"/>
              </p14:xfrm>
            </p:contentPart>
          </mc:Choice>
          <mc:Fallback>
            <p:pic>
              <p:nvPicPr>
                <p:cNvPr id="74" name="Ink 73">
                  <a:extLst>
                    <a:ext uri="{FF2B5EF4-FFF2-40B4-BE49-F238E27FC236}">
                      <a16:creationId xmlns:a16="http://schemas.microsoft.com/office/drawing/2014/main" id="{6EE36CD6-798C-4A02-97DC-BB700B580A23}"/>
                    </a:ext>
                  </a:extLst>
                </p:cNvPr>
                <p:cNvPicPr/>
                <p:nvPr/>
              </p:nvPicPr>
              <p:blipFill>
                <a:blip r:embed="rId117"/>
                <a:stretch>
                  <a:fillRect/>
                </a:stretch>
              </p:blipFill>
              <p:spPr>
                <a:xfrm>
                  <a:off x="3827200" y="3502747"/>
                  <a:ext cx="540360" cy="48240"/>
                </a:xfrm>
                <a:prstGeom prst="rect">
                  <a:avLst/>
                </a:prstGeom>
              </p:spPr>
            </p:pic>
          </mc:Fallback>
        </mc:AlternateContent>
      </p:grpSp>
      <p:grpSp>
        <p:nvGrpSpPr>
          <p:cNvPr id="80" name="Group 79">
            <a:extLst>
              <a:ext uri="{FF2B5EF4-FFF2-40B4-BE49-F238E27FC236}">
                <a16:creationId xmlns:a16="http://schemas.microsoft.com/office/drawing/2014/main" id="{B926C853-ABFB-4A3F-97A2-BD48D0D82437}"/>
              </a:ext>
            </a:extLst>
          </p:cNvPr>
          <p:cNvGrpSpPr/>
          <p:nvPr/>
        </p:nvGrpSpPr>
        <p:grpSpPr>
          <a:xfrm>
            <a:off x="3823240" y="3834667"/>
            <a:ext cx="554760" cy="253800"/>
            <a:chOff x="3823240" y="3834667"/>
            <a:chExt cx="554760" cy="253800"/>
          </a:xfrm>
        </p:grpSpPr>
        <mc:AlternateContent xmlns:mc="http://schemas.openxmlformats.org/markup-compatibility/2006">
          <mc:Choice xmlns:p14="http://schemas.microsoft.com/office/powerpoint/2010/main" Requires="p14">
            <p:contentPart p14:bwMode="auto" r:id="rId118">
              <p14:nvContentPartPr>
                <p14:cNvPr id="76" name="Ink 75">
                  <a:extLst>
                    <a:ext uri="{FF2B5EF4-FFF2-40B4-BE49-F238E27FC236}">
                      <a16:creationId xmlns:a16="http://schemas.microsoft.com/office/drawing/2014/main" id="{BDDE7D50-6F18-4D8E-B97A-4CA4CCC00BCC}"/>
                    </a:ext>
                  </a:extLst>
                </p14:cNvPr>
                <p14:cNvContentPartPr/>
                <p14:nvPr/>
              </p14:nvContentPartPr>
              <p14:xfrm>
                <a:off x="3823240" y="3834667"/>
                <a:ext cx="156960" cy="253800"/>
              </p14:xfrm>
            </p:contentPart>
          </mc:Choice>
          <mc:Fallback>
            <p:pic>
              <p:nvPicPr>
                <p:cNvPr id="76" name="Ink 75">
                  <a:extLst>
                    <a:ext uri="{FF2B5EF4-FFF2-40B4-BE49-F238E27FC236}">
                      <a16:creationId xmlns:a16="http://schemas.microsoft.com/office/drawing/2014/main" id="{BDDE7D50-6F18-4D8E-B97A-4CA4CCC00BCC}"/>
                    </a:ext>
                  </a:extLst>
                </p:cNvPr>
                <p:cNvPicPr/>
                <p:nvPr/>
              </p:nvPicPr>
              <p:blipFill>
                <a:blip r:embed="rId119"/>
                <a:stretch>
                  <a:fillRect/>
                </a:stretch>
              </p:blipFill>
              <p:spPr>
                <a:xfrm>
                  <a:off x="3814240" y="3826027"/>
                  <a:ext cx="1746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7" name="Ink 76">
                  <a:extLst>
                    <a:ext uri="{FF2B5EF4-FFF2-40B4-BE49-F238E27FC236}">
                      <a16:creationId xmlns:a16="http://schemas.microsoft.com/office/drawing/2014/main" id="{E470B48A-0298-4D74-B438-3FDA79624DCB}"/>
                    </a:ext>
                  </a:extLst>
                </p14:cNvPr>
                <p14:cNvContentPartPr/>
                <p14:nvPr/>
              </p14:nvContentPartPr>
              <p14:xfrm>
                <a:off x="3975520" y="3951307"/>
                <a:ext cx="291960" cy="116280"/>
              </p14:xfrm>
            </p:contentPart>
          </mc:Choice>
          <mc:Fallback>
            <p:pic>
              <p:nvPicPr>
                <p:cNvPr id="77" name="Ink 76">
                  <a:extLst>
                    <a:ext uri="{FF2B5EF4-FFF2-40B4-BE49-F238E27FC236}">
                      <a16:creationId xmlns:a16="http://schemas.microsoft.com/office/drawing/2014/main" id="{E470B48A-0298-4D74-B438-3FDA79624DCB}"/>
                    </a:ext>
                  </a:extLst>
                </p:cNvPr>
                <p:cNvPicPr/>
                <p:nvPr/>
              </p:nvPicPr>
              <p:blipFill>
                <a:blip r:embed="rId121"/>
                <a:stretch>
                  <a:fillRect/>
                </a:stretch>
              </p:blipFill>
              <p:spPr>
                <a:xfrm>
                  <a:off x="3966880" y="3942307"/>
                  <a:ext cx="309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8" name="Ink 77">
                  <a:extLst>
                    <a:ext uri="{FF2B5EF4-FFF2-40B4-BE49-F238E27FC236}">
                      <a16:creationId xmlns:a16="http://schemas.microsoft.com/office/drawing/2014/main" id="{CE8E33FA-6B25-48B2-8E7A-08EBE55496F7}"/>
                    </a:ext>
                  </a:extLst>
                </p14:cNvPr>
                <p14:cNvContentPartPr/>
                <p14:nvPr/>
              </p14:nvContentPartPr>
              <p14:xfrm>
                <a:off x="4286920" y="3968947"/>
                <a:ext cx="77760" cy="95040"/>
              </p14:xfrm>
            </p:contentPart>
          </mc:Choice>
          <mc:Fallback>
            <p:pic>
              <p:nvPicPr>
                <p:cNvPr id="78" name="Ink 77">
                  <a:extLst>
                    <a:ext uri="{FF2B5EF4-FFF2-40B4-BE49-F238E27FC236}">
                      <a16:creationId xmlns:a16="http://schemas.microsoft.com/office/drawing/2014/main" id="{CE8E33FA-6B25-48B2-8E7A-08EBE55496F7}"/>
                    </a:ext>
                  </a:extLst>
                </p:cNvPr>
                <p:cNvPicPr/>
                <p:nvPr/>
              </p:nvPicPr>
              <p:blipFill>
                <a:blip r:embed="rId123"/>
                <a:stretch>
                  <a:fillRect/>
                </a:stretch>
              </p:blipFill>
              <p:spPr>
                <a:xfrm>
                  <a:off x="4278280" y="3960307"/>
                  <a:ext cx="954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3AA80F3A-BC10-4790-865A-EFABF3D247D0}"/>
                    </a:ext>
                  </a:extLst>
                </p14:cNvPr>
                <p14:cNvContentPartPr/>
                <p14:nvPr/>
              </p14:nvContentPartPr>
              <p14:xfrm>
                <a:off x="4362880" y="3955627"/>
                <a:ext cx="15120" cy="92880"/>
              </p14:xfrm>
            </p:contentPart>
          </mc:Choice>
          <mc:Fallback>
            <p:pic>
              <p:nvPicPr>
                <p:cNvPr id="79" name="Ink 78">
                  <a:extLst>
                    <a:ext uri="{FF2B5EF4-FFF2-40B4-BE49-F238E27FC236}">
                      <a16:creationId xmlns:a16="http://schemas.microsoft.com/office/drawing/2014/main" id="{3AA80F3A-BC10-4790-865A-EFABF3D247D0}"/>
                    </a:ext>
                  </a:extLst>
                </p:cNvPr>
                <p:cNvPicPr/>
                <p:nvPr/>
              </p:nvPicPr>
              <p:blipFill>
                <a:blip r:embed="rId125"/>
                <a:stretch>
                  <a:fillRect/>
                </a:stretch>
              </p:blipFill>
              <p:spPr>
                <a:xfrm>
                  <a:off x="4354240" y="3946987"/>
                  <a:ext cx="32760" cy="110520"/>
                </a:xfrm>
                <a:prstGeom prst="rect">
                  <a:avLst/>
                </a:prstGeom>
              </p:spPr>
            </p:pic>
          </mc:Fallback>
        </mc:AlternateContent>
      </p:grpSp>
      <p:grpSp>
        <p:nvGrpSpPr>
          <p:cNvPr id="91" name="Group 90">
            <a:extLst>
              <a:ext uri="{FF2B5EF4-FFF2-40B4-BE49-F238E27FC236}">
                <a16:creationId xmlns:a16="http://schemas.microsoft.com/office/drawing/2014/main" id="{EED81913-B51F-4499-A63F-62E96791A13D}"/>
              </a:ext>
            </a:extLst>
          </p:cNvPr>
          <p:cNvGrpSpPr/>
          <p:nvPr/>
        </p:nvGrpSpPr>
        <p:grpSpPr>
          <a:xfrm>
            <a:off x="4594360" y="1829107"/>
            <a:ext cx="1036800" cy="2347920"/>
            <a:chOff x="4594360" y="1829107"/>
            <a:chExt cx="1036800" cy="2347920"/>
          </a:xfrm>
        </p:grpSpPr>
        <mc:AlternateContent xmlns:mc="http://schemas.openxmlformats.org/markup-compatibility/2006">
          <mc:Choice xmlns:p14="http://schemas.microsoft.com/office/powerpoint/2010/main" Requires="p14">
            <p:contentPart p14:bwMode="auto" r:id="rId126">
              <p14:nvContentPartPr>
                <p14:cNvPr id="81" name="Ink 80">
                  <a:extLst>
                    <a:ext uri="{FF2B5EF4-FFF2-40B4-BE49-F238E27FC236}">
                      <a16:creationId xmlns:a16="http://schemas.microsoft.com/office/drawing/2014/main" id="{9C1CFF96-B3EA-4725-B7CB-6CE343BED3D4}"/>
                    </a:ext>
                  </a:extLst>
                </p14:cNvPr>
                <p14:cNvContentPartPr/>
                <p14:nvPr/>
              </p14:nvContentPartPr>
              <p14:xfrm>
                <a:off x="4600840" y="1872667"/>
                <a:ext cx="122040" cy="1695600"/>
              </p14:xfrm>
            </p:contentPart>
          </mc:Choice>
          <mc:Fallback>
            <p:pic>
              <p:nvPicPr>
                <p:cNvPr id="81" name="Ink 80">
                  <a:extLst>
                    <a:ext uri="{FF2B5EF4-FFF2-40B4-BE49-F238E27FC236}">
                      <a16:creationId xmlns:a16="http://schemas.microsoft.com/office/drawing/2014/main" id="{9C1CFF96-B3EA-4725-B7CB-6CE343BED3D4}"/>
                    </a:ext>
                  </a:extLst>
                </p:cNvPr>
                <p:cNvPicPr/>
                <p:nvPr/>
              </p:nvPicPr>
              <p:blipFill>
                <a:blip r:embed="rId127"/>
                <a:stretch>
                  <a:fillRect/>
                </a:stretch>
              </p:blipFill>
              <p:spPr>
                <a:xfrm>
                  <a:off x="4592200" y="1863667"/>
                  <a:ext cx="139680" cy="1713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2" name="Ink 81">
                  <a:extLst>
                    <a:ext uri="{FF2B5EF4-FFF2-40B4-BE49-F238E27FC236}">
                      <a16:creationId xmlns:a16="http://schemas.microsoft.com/office/drawing/2014/main" id="{E378B2BF-D621-4FE0-9688-6580E4E0D6F1}"/>
                    </a:ext>
                  </a:extLst>
                </p14:cNvPr>
                <p14:cNvContentPartPr/>
                <p14:nvPr/>
              </p14:nvContentPartPr>
              <p14:xfrm>
                <a:off x="4594360" y="1829107"/>
                <a:ext cx="581040" cy="1560600"/>
              </p14:xfrm>
            </p:contentPart>
          </mc:Choice>
          <mc:Fallback>
            <p:pic>
              <p:nvPicPr>
                <p:cNvPr id="82" name="Ink 81">
                  <a:extLst>
                    <a:ext uri="{FF2B5EF4-FFF2-40B4-BE49-F238E27FC236}">
                      <a16:creationId xmlns:a16="http://schemas.microsoft.com/office/drawing/2014/main" id="{E378B2BF-D621-4FE0-9688-6580E4E0D6F1}"/>
                    </a:ext>
                  </a:extLst>
                </p:cNvPr>
                <p:cNvPicPr/>
                <p:nvPr/>
              </p:nvPicPr>
              <p:blipFill>
                <a:blip r:embed="rId129"/>
                <a:stretch>
                  <a:fillRect/>
                </a:stretch>
              </p:blipFill>
              <p:spPr>
                <a:xfrm>
                  <a:off x="4585360" y="1820107"/>
                  <a:ext cx="598680" cy="1578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3" name="Ink 82">
                  <a:extLst>
                    <a:ext uri="{FF2B5EF4-FFF2-40B4-BE49-F238E27FC236}">
                      <a16:creationId xmlns:a16="http://schemas.microsoft.com/office/drawing/2014/main" id="{189AA943-615F-417E-8972-91477D7A8EEB}"/>
                    </a:ext>
                  </a:extLst>
                </p14:cNvPr>
                <p14:cNvContentPartPr/>
                <p14:nvPr/>
              </p14:nvContentPartPr>
              <p14:xfrm>
                <a:off x="4667800" y="3464947"/>
                <a:ext cx="596880" cy="37800"/>
              </p14:xfrm>
            </p:contentPart>
          </mc:Choice>
          <mc:Fallback>
            <p:pic>
              <p:nvPicPr>
                <p:cNvPr id="83" name="Ink 82">
                  <a:extLst>
                    <a:ext uri="{FF2B5EF4-FFF2-40B4-BE49-F238E27FC236}">
                      <a16:creationId xmlns:a16="http://schemas.microsoft.com/office/drawing/2014/main" id="{189AA943-615F-417E-8972-91477D7A8EEB}"/>
                    </a:ext>
                  </a:extLst>
                </p:cNvPr>
                <p:cNvPicPr/>
                <p:nvPr/>
              </p:nvPicPr>
              <p:blipFill>
                <a:blip r:embed="rId131"/>
                <a:stretch>
                  <a:fillRect/>
                </a:stretch>
              </p:blipFill>
              <p:spPr>
                <a:xfrm>
                  <a:off x="4658800" y="3456307"/>
                  <a:ext cx="6145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5E4063B3-07F9-473A-A482-6BBFAB859FD1}"/>
                    </a:ext>
                  </a:extLst>
                </p14:cNvPr>
                <p14:cNvContentPartPr/>
                <p14:nvPr/>
              </p14:nvContentPartPr>
              <p14:xfrm>
                <a:off x="5157760" y="3331027"/>
                <a:ext cx="27720" cy="163800"/>
              </p14:xfrm>
            </p:contentPart>
          </mc:Choice>
          <mc:Fallback>
            <p:pic>
              <p:nvPicPr>
                <p:cNvPr id="84" name="Ink 83">
                  <a:extLst>
                    <a:ext uri="{FF2B5EF4-FFF2-40B4-BE49-F238E27FC236}">
                      <a16:creationId xmlns:a16="http://schemas.microsoft.com/office/drawing/2014/main" id="{5E4063B3-07F9-473A-A482-6BBFAB859FD1}"/>
                    </a:ext>
                  </a:extLst>
                </p:cNvPr>
                <p:cNvPicPr/>
                <p:nvPr/>
              </p:nvPicPr>
              <p:blipFill>
                <a:blip r:embed="rId133"/>
                <a:stretch>
                  <a:fillRect/>
                </a:stretch>
              </p:blipFill>
              <p:spPr>
                <a:xfrm>
                  <a:off x="5149120" y="3322387"/>
                  <a:ext cx="453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5" name="Ink 84">
                  <a:extLst>
                    <a:ext uri="{FF2B5EF4-FFF2-40B4-BE49-F238E27FC236}">
                      <a16:creationId xmlns:a16="http://schemas.microsoft.com/office/drawing/2014/main" id="{44E45093-CB3B-4F9E-A894-1674A0E4D685}"/>
                    </a:ext>
                  </a:extLst>
                </p14:cNvPr>
                <p14:cNvContentPartPr/>
                <p14:nvPr/>
              </p14:nvContentPartPr>
              <p14:xfrm>
                <a:off x="4644760" y="3841147"/>
                <a:ext cx="317880" cy="136440"/>
              </p14:xfrm>
            </p:contentPart>
          </mc:Choice>
          <mc:Fallback>
            <p:pic>
              <p:nvPicPr>
                <p:cNvPr id="85" name="Ink 84">
                  <a:extLst>
                    <a:ext uri="{FF2B5EF4-FFF2-40B4-BE49-F238E27FC236}">
                      <a16:creationId xmlns:a16="http://schemas.microsoft.com/office/drawing/2014/main" id="{44E45093-CB3B-4F9E-A894-1674A0E4D685}"/>
                    </a:ext>
                  </a:extLst>
                </p:cNvPr>
                <p:cNvPicPr/>
                <p:nvPr/>
              </p:nvPicPr>
              <p:blipFill>
                <a:blip r:embed="rId135"/>
                <a:stretch>
                  <a:fillRect/>
                </a:stretch>
              </p:blipFill>
              <p:spPr>
                <a:xfrm>
                  <a:off x="4636120" y="3832147"/>
                  <a:ext cx="3355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6" name="Ink 85">
                  <a:extLst>
                    <a:ext uri="{FF2B5EF4-FFF2-40B4-BE49-F238E27FC236}">
                      <a16:creationId xmlns:a16="http://schemas.microsoft.com/office/drawing/2014/main" id="{5D37B3AE-E847-4392-B462-F46192E01BFC}"/>
                    </a:ext>
                  </a:extLst>
                </p14:cNvPr>
                <p14:cNvContentPartPr/>
                <p14:nvPr/>
              </p14:nvContentPartPr>
              <p14:xfrm>
                <a:off x="4959400" y="3842227"/>
                <a:ext cx="198720" cy="117720"/>
              </p14:xfrm>
            </p:contentPart>
          </mc:Choice>
          <mc:Fallback>
            <p:pic>
              <p:nvPicPr>
                <p:cNvPr id="86" name="Ink 85">
                  <a:extLst>
                    <a:ext uri="{FF2B5EF4-FFF2-40B4-BE49-F238E27FC236}">
                      <a16:creationId xmlns:a16="http://schemas.microsoft.com/office/drawing/2014/main" id="{5D37B3AE-E847-4392-B462-F46192E01BFC}"/>
                    </a:ext>
                  </a:extLst>
                </p:cNvPr>
                <p:cNvPicPr/>
                <p:nvPr/>
              </p:nvPicPr>
              <p:blipFill>
                <a:blip r:embed="rId137"/>
                <a:stretch>
                  <a:fillRect/>
                </a:stretch>
              </p:blipFill>
              <p:spPr>
                <a:xfrm>
                  <a:off x="4950760" y="3833227"/>
                  <a:ext cx="2163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7" name="Ink 86">
                  <a:extLst>
                    <a:ext uri="{FF2B5EF4-FFF2-40B4-BE49-F238E27FC236}">
                      <a16:creationId xmlns:a16="http://schemas.microsoft.com/office/drawing/2014/main" id="{56167F14-FB94-46A4-B5B3-23611C3B62A2}"/>
                    </a:ext>
                  </a:extLst>
                </p14:cNvPr>
                <p14:cNvContentPartPr/>
                <p14:nvPr/>
              </p14:nvContentPartPr>
              <p14:xfrm>
                <a:off x="5132560" y="3784627"/>
                <a:ext cx="107280" cy="392400"/>
              </p14:xfrm>
            </p:contentPart>
          </mc:Choice>
          <mc:Fallback>
            <p:pic>
              <p:nvPicPr>
                <p:cNvPr id="87" name="Ink 86">
                  <a:extLst>
                    <a:ext uri="{FF2B5EF4-FFF2-40B4-BE49-F238E27FC236}">
                      <a16:creationId xmlns:a16="http://schemas.microsoft.com/office/drawing/2014/main" id="{56167F14-FB94-46A4-B5B3-23611C3B62A2}"/>
                    </a:ext>
                  </a:extLst>
                </p:cNvPr>
                <p:cNvPicPr/>
                <p:nvPr/>
              </p:nvPicPr>
              <p:blipFill>
                <a:blip r:embed="rId139"/>
                <a:stretch>
                  <a:fillRect/>
                </a:stretch>
              </p:blipFill>
              <p:spPr>
                <a:xfrm>
                  <a:off x="5123920" y="3775627"/>
                  <a:ext cx="12492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8" name="Ink 87">
                  <a:extLst>
                    <a:ext uri="{FF2B5EF4-FFF2-40B4-BE49-F238E27FC236}">
                      <a16:creationId xmlns:a16="http://schemas.microsoft.com/office/drawing/2014/main" id="{3BB463D4-1962-4125-B0ED-947475EB0FB0}"/>
                    </a:ext>
                  </a:extLst>
                </p14:cNvPr>
                <p14:cNvContentPartPr/>
                <p14:nvPr/>
              </p14:nvContentPartPr>
              <p14:xfrm>
                <a:off x="5301040" y="3919987"/>
                <a:ext cx="205920" cy="124200"/>
              </p14:xfrm>
            </p:contentPart>
          </mc:Choice>
          <mc:Fallback>
            <p:pic>
              <p:nvPicPr>
                <p:cNvPr id="88" name="Ink 87">
                  <a:extLst>
                    <a:ext uri="{FF2B5EF4-FFF2-40B4-BE49-F238E27FC236}">
                      <a16:creationId xmlns:a16="http://schemas.microsoft.com/office/drawing/2014/main" id="{3BB463D4-1962-4125-B0ED-947475EB0FB0}"/>
                    </a:ext>
                  </a:extLst>
                </p:cNvPr>
                <p:cNvPicPr/>
                <p:nvPr/>
              </p:nvPicPr>
              <p:blipFill>
                <a:blip r:embed="rId141"/>
                <a:stretch>
                  <a:fillRect/>
                </a:stretch>
              </p:blipFill>
              <p:spPr>
                <a:xfrm>
                  <a:off x="5292400" y="3911347"/>
                  <a:ext cx="2235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9" name="Ink 88">
                  <a:extLst>
                    <a:ext uri="{FF2B5EF4-FFF2-40B4-BE49-F238E27FC236}">
                      <a16:creationId xmlns:a16="http://schemas.microsoft.com/office/drawing/2014/main" id="{2DD8414E-1A55-401B-8E0C-FB3ECC1B8317}"/>
                    </a:ext>
                  </a:extLst>
                </p14:cNvPr>
                <p14:cNvContentPartPr/>
                <p14:nvPr/>
              </p14:nvContentPartPr>
              <p14:xfrm>
                <a:off x="5495080" y="3764107"/>
                <a:ext cx="136080" cy="280440"/>
              </p14:xfrm>
            </p:contentPart>
          </mc:Choice>
          <mc:Fallback>
            <p:pic>
              <p:nvPicPr>
                <p:cNvPr id="89" name="Ink 88">
                  <a:extLst>
                    <a:ext uri="{FF2B5EF4-FFF2-40B4-BE49-F238E27FC236}">
                      <a16:creationId xmlns:a16="http://schemas.microsoft.com/office/drawing/2014/main" id="{2DD8414E-1A55-401B-8E0C-FB3ECC1B8317}"/>
                    </a:ext>
                  </a:extLst>
                </p:cNvPr>
                <p:cNvPicPr/>
                <p:nvPr/>
              </p:nvPicPr>
              <p:blipFill>
                <a:blip r:embed="rId143"/>
                <a:stretch>
                  <a:fillRect/>
                </a:stretch>
              </p:blipFill>
              <p:spPr>
                <a:xfrm>
                  <a:off x="5486080" y="3755467"/>
                  <a:ext cx="153720" cy="298080"/>
                </a:xfrm>
                <a:prstGeom prst="rect">
                  <a:avLst/>
                </a:prstGeom>
              </p:spPr>
            </p:pic>
          </mc:Fallback>
        </mc:AlternateContent>
      </p:grpSp>
      <p:grpSp>
        <p:nvGrpSpPr>
          <p:cNvPr id="101" name="Group 100">
            <a:extLst>
              <a:ext uri="{FF2B5EF4-FFF2-40B4-BE49-F238E27FC236}">
                <a16:creationId xmlns:a16="http://schemas.microsoft.com/office/drawing/2014/main" id="{3607CCE4-F0A0-4181-90AB-FBFDE56BCCAB}"/>
              </a:ext>
            </a:extLst>
          </p:cNvPr>
          <p:cNvGrpSpPr/>
          <p:nvPr/>
        </p:nvGrpSpPr>
        <p:grpSpPr>
          <a:xfrm>
            <a:off x="5732680" y="1682227"/>
            <a:ext cx="2128680" cy="1785600"/>
            <a:chOff x="5732680" y="1682227"/>
            <a:chExt cx="2128680" cy="1785600"/>
          </a:xfrm>
        </p:grpSpPr>
        <mc:AlternateContent xmlns:mc="http://schemas.openxmlformats.org/markup-compatibility/2006">
          <mc:Choice xmlns:p14="http://schemas.microsoft.com/office/powerpoint/2010/main" Requires="p14">
            <p:contentPart p14:bwMode="auto" r:id="rId144">
              <p14:nvContentPartPr>
                <p14:cNvPr id="92" name="Ink 91">
                  <a:extLst>
                    <a:ext uri="{FF2B5EF4-FFF2-40B4-BE49-F238E27FC236}">
                      <a16:creationId xmlns:a16="http://schemas.microsoft.com/office/drawing/2014/main" id="{7A602515-3502-4C39-9D90-1B1996A16C10}"/>
                    </a:ext>
                  </a:extLst>
                </p14:cNvPr>
                <p14:cNvContentPartPr/>
                <p14:nvPr/>
              </p14:nvContentPartPr>
              <p14:xfrm>
                <a:off x="5792080" y="1816867"/>
                <a:ext cx="98640" cy="1650960"/>
              </p14:xfrm>
            </p:contentPart>
          </mc:Choice>
          <mc:Fallback>
            <p:pic>
              <p:nvPicPr>
                <p:cNvPr id="92" name="Ink 91">
                  <a:extLst>
                    <a:ext uri="{FF2B5EF4-FFF2-40B4-BE49-F238E27FC236}">
                      <a16:creationId xmlns:a16="http://schemas.microsoft.com/office/drawing/2014/main" id="{7A602515-3502-4C39-9D90-1B1996A16C10}"/>
                    </a:ext>
                  </a:extLst>
                </p:cNvPr>
                <p:cNvPicPr/>
                <p:nvPr/>
              </p:nvPicPr>
              <p:blipFill>
                <a:blip r:embed="rId145"/>
                <a:stretch>
                  <a:fillRect/>
                </a:stretch>
              </p:blipFill>
              <p:spPr>
                <a:xfrm>
                  <a:off x="5783080" y="1808227"/>
                  <a:ext cx="116280" cy="1668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3" name="Ink 92">
                  <a:extLst>
                    <a:ext uri="{FF2B5EF4-FFF2-40B4-BE49-F238E27FC236}">
                      <a16:creationId xmlns:a16="http://schemas.microsoft.com/office/drawing/2014/main" id="{1AE089DA-14F1-4589-ABDC-170929DB2CB6}"/>
                    </a:ext>
                  </a:extLst>
                </p14:cNvPr>
                <p14:cNvContentPartPr/>
                <p14:nvPr/>
              </p14:nvContentPartPr>
              <p14:xfrm>
                <a:off x="5926000" y="1781947"/>
                <a:ext cx="368280" cy="1509120"/>
              </p14:xfrm>
            </p:contentPart>
          </mc:Choice>
          <mc:Fallback>
            <p:pic>
              <p:nvPicPr>
                <p:cNvPr id="93" name="Ink 92">
                  <a:extLst>
                    <a:ext uri="{FF2B5EF4-FFF2-40B4-BE49-F238E27FC236}">
                      <a16:creationId xmlns:a16="http://schemas.microsoft.com/office/drawing/2014/main" id="{1AE089DA-14F1-4589-ABDC-170929DB2CB6}"/>
                    </a:ext>
                  </a:extLst>
                </p:cNvPr>
                <p:cNvPicPr/>
                <p:nvPr/>
              </p:nvPicPr>
              <p:blipFill>
                <a:blip r:embed="rId147"/>
                <a:stretch>
                  <a:fillRect/>
                </a:stretch>
              </p:blipFill>
              <p:spPr>
                <a:xfrm>
                  <a:off x="5917000" y="1773307"/>
                  <a:ext cx="385920" cy="1526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4" name="Ink 93">
                  <a:extLst>
                    <a:ext uri="{FF2B5EF4-FFF2-40B4-BE49-F238E27FC236}">
                      <a16:creationId xmlns:a16="http://schemas.microsoft.com/office/drawing/2014/main" id="{01B66FBE-1BCB-4410-ADE5-A4603C31ACAA}"/>
                    </a:ext>
                  </a:extLst>
                </p14:cNvPr>
                <p14:cNvContentPartPr/>
                <p14:nvPr/>
              </p14:nvContentPartPr>
              <p14:xfrm>
                <a:off x="5732680" y="3196747"/>
                <a:ext cx="506880" cy="199080"/>
              </p14:xfrm>
            </p:contentPart>
          </mc:Choice>
          <mc:Fallback>
            <p:pic>
              <p:nvPicPr>
                <p:cNvPr id="94" name="Ink 93">
                  <a:extLst>
                    <a:ext uri="{FF2B5EF4-FFF2-40B4-BE49-F238E27FC236}">
                      <a16:creationId xmlns:a16="http://schemas.microsoft.com/office/drawing/2014/main" id="{01B66FBE-1BCB-4410-ADE5-A4603C31ACAA}"/>
                    </a:ext>
                  </a:extLst>
                </p:cNvPr>
                <p:cNvPicPr/>
                <p:nvPr/>
              </p:nvPicPr>
              <p:blipFill>
                <a:blip r:embed="rId149"/>
                <a:stretch>
                  <a:fillRect/>
                </a:stretch>
              </p:blipFill>
              <p:spPr>
                <a:xfrm>
                  <a:off x="5724040" y="3187747"/>
                  <a:ext cx="5245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5EFD4329-9D82-4CB5-AABB-FDD143D11EB7}"/>
                    </a:ext>
                  </a:extLst>
                </p14:cNvPr>
                <p14:cNvContentPartPr/>
                <p14:nvPr/>
              </p14:nvContentPartPr>
              <p14:xfrm>
                <a:off x="6398680" y="1769347"/>
                <a:ext cx="114480" cy="1580040"/>
              </p14:xfrm>
            </p:contentPart>
          </mc:Choice>
          <mc:Fallback>
            <p:pic>
              <p:nvPicPr>
                <p:cNvPr id="95" name="Ink 94">
                  <a:extLst>
                    <a:ext uri="{FF2B5EF4-FFF2-40B4-BE49-F238E27FC236}">
                      <a16:creationId xmlns:a16="http://schemas.microsoft.com/office/drawing/2014/main" id="{5EFD4329-9D82-4CB5-AABB-FDD143D11EB7}"/>
                    </a:ext>
                  </a:extLst>
                </p:cNvPr>
                <p:cNvPicPr/>
                <p:nvPr/>
              </p:nvPicPr>
              <p:blipFill>
                <a:blip r:embed="rId151"/>
                <a:stretch>
                  <a:fillRect/>
                </a:stretch>
              </p:blipFill>
              <p:spPr>
                <a:xfrm>
                  <a:off x="6390040" y="1760347"/>
                  <a:ext cx="132120" cy="1597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6" name="Ink 95">
                  <a:extLst>
                    <a:ext uri="{FF2B5EF4-FFF2-40B4-BE49-F238E27FC236}">
                      <a16:creationId xmlns:a16="http://schemas.microsoft.com/office/drawing/2014/main" id="{489938CB-4D44-44B9-991B-32A2E592001D}"/>
                    </a:ext>
                  </a:extLst>
                </p14:cNvPr>
                <p14:cNvContentPartPr/>
                <p14:nvPr/>
              </p14:nvContentPartPr>
              <p14:xfrm>
                <a:off x="6427120" y="1726507"/>
                <a:ext cx="613440" cy="1541520"/>
              </p14:xfrm>
            </p:contentPart>
          </mc:Choice>
          <mc:Fallback>
            <p:pic>
              <p:nvPicPr>
                <p:cNvPr id="96" name="Ink 95">
                  <a:extLst>
                    <a:ext uri="{FF2B5EF4-FFF2-40B4-BE49-F238E27FC236}">
                      <a16:creationId xmlns:a16="http://schemas.microsoft.com/office/drawing/2014/main" id="{489938CB-4D44-44B9-991B-32A2E592001D}"/>
                    </a:ext>
                  </a:extLst>
                </p:cNvPr>
                <p:cNvPicPr/>
                <p:nvPr/>
              </p:nvPicPr>
              <p:blipFill>
                <a:blip r:embed="rId153"/>
                <a:stretch>
                  <a:fillRect/>
                </a:stretch>
              </p:blipFill>
              <p:spPr>
                <a:xfrm>
                  <a:off x="6418120" y="1717507"/>
                  <a:ext cx="631080" cy="1559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7" name="Ink 96">
                  <a:extLst>
                    <a:ext uri="{FF2B5EF4-FFF2-40B4-BE49-F238E27FC236}">
                      <a16:creationId xmlns:a16="http://schemas.microsoft.com/office/drawing/2014/main" id="{A97F35CD-49FE-422C-9C8A-FC7854969607}"/>
                    </a:ext>
                  </a:extLst>
                </p14:cNvPr>
                <p14:cNvContentPartPr/>
                <p14:nvPr/>
              </p14:nvContentPartPr>
              <p14:xfrm>
                <a:off x="6471760" y="3277747"/>
                <a:ext cx="467280" cy="55440"/>
              </p14:xfrm>
            </p:contentPart>
          </mc:Choice>
          <mc:Fallback>
            <p:pic>
              <p:nvPicPr>
                <p:cNvPr id="97" name="Ink 96">
                  <a:extLst>
                    <a:ext uri="{FF2B5EF4-FFF2-40B4-BE49-F238E27FC236}">
                      <a16:creationId xmlns:a16="http://schemas.microsoft.com/office/drawing/2014/main" id="{A97F35CD-49FE-422C-9C8A-FC7854969607}"/>
                    </a:ext>
                  </a:extLst>
                </p:cNvPr>
                <p:cNvPicPr/>
                <p:nvPr/>
              </p:nvPicPr>
              <p:blipFill>
                <a:blip r:embed="rId155"/>
                <a:stretch>
                  <a:fillRect/>
                </a:stretch>
              </p:blipFill>
              <p:spPr>
                <a:xfrm>
                  <a:off x="6462760" y="3269107"/>
                  <a:ext cx="4849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 name="Ink 97">
                  <a:extLst>
                    <a:ext uri="{FF2B5EF4-FFF2-40B4-BE49-F238E27FC236}">
                      <a16:creationId xmlns:a16="http://schemas.microsoft.com/office/drawing/2014/main" id="{832A4FC0-5E4B-46A4-B229-32BC42377906}"/>
                    </a:ext>
                  </a:extLst>
                </p14:cNvPr>
                <p14:cNvContentPartPr/>
                <p14:nvPr/>
              </p14:nvContentPartPr>
              <p14:xfrm>
                <a:off x="7166560" y="1697347"/>
                <a:ext cx="82440" cy="1548720"/>
              </p14:xfrm>
            </p:contentPart>
          </mc:Choice>
          <mc:Fallback>
            <p:pic>
              <p:nvPicPr>
                <p:cNvPr id="98" name="Ink 97">
                  <a:extLst>
                    <a:ext uri="{FF2B5EF4-FFF2-40B4-BE49-F238E27FC236}">
                      <a16:creationId xmlns:a16="http://schemas.microsoft.com/office/drawing/2014/main" id="{832A4FC0-5E4B-46A4-B229-32BC42377906}"/>
                    </a:ext>
                  </a:extLst>
                </p:cNvPr>
                <p:cNvPicPr/>
                <p:nvPr/>
              </p:nvPicPr>
              <p:blipFill>
                <a:blip r:embed="rId157"/>
                <a:stretch>
                  <a:fillRect/>
                </a:stretch>
              </p:blipFill>
              <p:spPr>
                <a:xfrm>
                  <a:off x="7157920" y="1688347"/>
                  <a:ext cx="100080" cy="1566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9" name="Ink 98">
                  <a:extLst>
                    <a:ext uri="{FF2B5EF4-FFF2-40B4-BE49-F238E27FC236}">
                      <a16:creationId xmlns:a16="http://schemas.microsoft.com/office/drawing/2014/main" id="{FD11276A-FA13-4E8F-9BF2-1E3038C38160}"/>
                    </a:ext>
                  </a:extLst>
                </p14:cNvPr>
                <p14:cNvContentPartPr/>
                <p14:nvPr/>
              </p14:nvContentPartPr>
              <p14:xfrm>
                <a:off x="7110040" y="1682227"/>
                <a:ext cx="687960" cy="1570680"/>
              </p14:xfrm>
            </p:contentPart>
          </mc:Choice>
          <mc:Fallback>
            <p:pic>
              <p:nvPicPr>
                <p:cNvPr id="99" name="Ink 98">
                  <a:extLst>
                    <a:ext uri="{FF2B5EF4-FFF2-40B4-BE49-F238E27FC236}">
                      <a16:creationId xmlns:a16="http://schemas.microsoft.com/office/drawing/2014/main" id="{FD11276A-FA13-4E8F-9BF2-1E3038C38160}"/>
                    </a:ext>
                  </a:extLst>
                </p:cNvPr>
                <p:cNvPicPr/>
                <p:nvPr/>
              </p:nvPicPr>
              <p:blipFill>
                <a:blip r:embed="rId159"/>
                <a:stretch>
                  <a:fillRect/>
                </a:stretch>
              </p:blipFill>
              <p:spPr>
                <a:xfrm>
                  <a:off x="7101400" y="1673227"/>
                  <a:ext cx="705600" cy="1588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Ink 99">
                  <a:extLst>
                    <a:ext uri="{FF2B5EF4-FFF2-40B4-BE49-F238E27FC236}">
                      <a16:creationId xmlns:a16="http://schemas.microsoft.com/office/drawing/2014/main" id="{DA414FE6-CA4B-4FFF-8FCE-234C68A303AE}"/>
                    </a:ext>
                  </a:extLst>
                </p14:cNvPr>
                <p14:cNvContentPartPr/>
                <p14:nvPr/>
              </p14:nvContentPartPr>
              <p14:xfrm>
                <a:off x="7226320" y="3237787"/>
                <a:ext cx="635040" cy="67320"/>
              </p14:xfrm>
            </p:contentPart>
          </mc:Choice>
          <mc:Fallback>
            <p:pic>
              <p:nvPicPr>
                <p:cNvPr id="100" name="Ink 99">
                  <a:extLst>
                    <a:ext uri="{FF2B5EF4-FFF2-40B4-BE49-F238E27FC236}">
                      <a16:creationId xmlns:a16="http://schemas.microsoft.com/office/drawing/2014/main" id="{DA414FE6-CA4B-4FFF-8FCE-234C68A303AE}"/>
                    </a:ext>
                  </a:extLst>
                </p:cNvPr>
                <p:cNvPicPr/>
                <p:nvPr/>
              </p:nvPicPr>
              <p:blipFill>
                <a:blip r:embed="rId161"/>
                <a:stretch>
                  <a:fillRect/>
                </a:stretch>
              </p:blipFill>
              <p:spPr>
                <a:xfrm>
                  <a:off x="7217680" y="3228787"/>
                  <a:ext cx="652680" cy="84960"/>
                </a:xfrm>
                <a:prstGeom prst="rect">
                  <a:avLst/>
                </a:prstGeom>
              </p:spPr>
            </p:pic>
          </mc:Fallback>
        </mc:AlternateContent>
      </p:grpSp>
      <p:grpSp>
        <p:nvGrpSpPr>
          <p:cNvPr id="105" name="Group 104">
            <a:extLst>
              <a:ext uri="{FF2B5EF4-FFF2-40B4-BE49-F238E27FC236}">
                <a16:creationId xmlns:a16="http://schemas.microsoft.com/office/drawing/2014/main" id="{D71910D9-22D2-47A2-ACA6-EB74F1C61A88}"/>
              </a:ext>
            </a:extLst>
          </p:cNvPr>
          <p:cNvGrpSpPr/>
          <p:nvPr/>
        </p:nvGrpSpPr>
        <p:grpSpPr>
          <a:xfrm>
            <a:off x="7879720" y="1636147"/>
            <a:ext cx="657720" cy="1607400"/>
            <a:chOff x="7879720" y="1636147"/>
            <a:chExt cx="657720" cy="1607400"/>
          </a:xfrm>
        </p:grpSpPr>
        <mc:AlternateContent xmlns:mc="http://schemas.openxmlformats.org/markup-compatibility/2006">
          <mc:Choice xmlns:p14="http://schemas.microsoft.com/office/powerpoint/2010/main" Requires="p14">
            <p:contentPart p14:bwMode="auto" r:id="rId162">
              <p14:nvContentPartPr>
                <p14:cNvPr id="102" name="Ink 101">
                  <a:extLst>
                    <a:ext uri="{FF2B5EF4-FFF2-40B4-BE49-F238E27FC236}">
                      <a16:creationId xmlns:a16="http://schemas.microsoft.com/office/drawing/2014/main" id="{C4237FA1-DD5D-470F-89D1-24A156DFF3EF}"/>
                    </a:ext>
                  </a:extLst>
                </p14:cNvPr>
                <p14:cNvContentPartPr/>
                <p14:nvPr/>
              </p14:nvContentPartPr>
              <p14:xfrm>
                <a:off x="7879720" y="1656667"/>
                <a:ext cx="74160" cy="1586880"/>
              </p14:xfrm>
            </p:contentPart>
          </mc:Choice>
          <mc:Fallback>
            <p:pic>
              <p:nvPicPr>
                <p:cNvPr id="102" name="Ink 101">
                  <a:extLst>
                    <a:ext uri="{FF2B5EF4-FFF2-40B4-BE49-F238E27FC236}">
                      <a16:creationId xmlns:a16="http://schemas.microsoft.com/office/drawing/2014/main" id="{C4237FA1-DD5D-470F-89D1-24A156DFF3EF}"/>
                    </a:ext>
                  </a:extLst>
                </p:cNvPr>
                <p:cNvPicPr/>
                <p:nvPr/>
              </p:nvPicPr>
              <p:blipFill>
                <a:blip r:embed="rId163"/>
                <a:stretch>
                  <a:fillRect/>
                </a:stretch>
              </p:blipFill>
              <p:spPr>
                <a:xfrm>
                  <a:off x="7870720" y="1647667"/>
                  <a:ext cx="91800" cy="1604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Ink 102">
                  <a:extLst>
                    <a:ext uri="{FF2B5EF4-FFF2-40B4-BE49-F238E27FC236}">
                      <a16:creationId xmlns:a16="http://schemas.microsoft.com/office/drawing/2014/main" id="{8788F198-C456-47C6-A2FA-CCE978A078F6}"/>
                    </a:ext>
                  </a:extLst>
                </p14:cNvPr>
                <p14:cNvContentPartPr/>
                <p14:nvPr/>
              </p14:nvContentPartPr>
              <p14:xfrm>
                <a:off x="7886920" y="1636147"/>
                <a:ext cx="571680" cy="1544760"/>
              </p14:xfrm>
            </p:contentPart>
          </mc:Choice>
          <mc:Fallback>
            <p:pic>
              <p:nvPicPr>
                <p:cNvPr id="103" name="Ink 102">
                  <a:extLst>
                    <a:ext uri="{FF2B5EF4-FFF2-40B4-BE49-F238E27FC236}">
                      <a16:creationId xmlns:a16="http://schemas.microsoft.com/office/drawing/2014/main" id="{8788F198-C456-47C6-A2FA-CCE978A078F6}"/>
                    </a:ext>
                  </a:extLst>
                </p:cNvPr>
                <p:cNvPicPr/>
                <p:nvPr/>
              </p:nvPicPr>
              <p:blipFill>
                <a:blip r:embed="rId165"/>
                <a:stretch>
                  <a:fillRect/>
                </a:stretch>
              </p:blipFill>
              <p:spPr>
                <a:xfrm>
                  <a:off x="7878280" y="1627147"/>
                  <a:ext cx="589320" cy="15624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Ink 103">
                  <a:extLst>
                    <a:ext uri="{FF2B5EF4-FFF2-40B4-BE49-F238E27FC236}">
                      <a16:creationId xmlns:a16="http://schemas.microsoft.com/office/drawing/2014/main" id="{FB7FE47E-9689-467E-B8BF-49D87C7C4099}"/>
                    </a:ext>
                  </a:extLst>
                </p14:cNvPr>
                <p14:cNvContentPartPr/>
                <p14:nvPr/>
              </p14:nvContentPartPr>
              <p14:xfrm>
                <a:off x="7888360" y="3174427"/>
                <a:ext cx="649080" cy="45000"/>
              </p14:xfrm>
            </p:contentPart>
          </mc:Choice>
          <mc:Fallback>
            <p:pic>
              <p:nvPicPr>
                <p:cNvPr id="104" name="Ink 103">
                  <a:extLst>
                    <a:ext uri="{FF2B5EF4-FFF2-40B4-BE49-F238E27FC236}">
                      <a16:creationId xmlns:a16="http://schemas.microsoft.com/office/drawing/2014/main" id="{FB7FE47E-9689-467E-B8BF-49D87C7C4099}"/>
                    </a:ext>
                  </a:extLst>
                </p:cNvPr>
                <p:cNvPicPr/>
                <p:nvPr/>
              </p:nvPicPr>
              <p:blipFill>
                <a:blip r:embed="rId167"/>
                <a:stretch>
                  <a:fillRect/>
                </a:stretch>
              </p:blipFill>
              <p:spPr>
                <a:xfrm>
                  <a:off x="7879720" y="3165427"/>
                  <a:ext cx="666720" cy="62640"/>
                </a:xfrm>
                <a:prstGeom prst="rect">
                  <a:avLst/>
                </a:prstGeom>
              </p:spPr>
            </p:pic>
          </mc:Fallback>
        </mc:AlternateContent>
      </p:grpSp>
      <p:grpSp>
        <p:nvGrpSpPr>
          <p:cNvPr id="155" name="Group 154">
            <a:extLst>
              <a:ext uri="{FF2B5EF4-FFF2-40B4-BE49-F238E27FC236}">
                <a16:creationId xmlns:a16="http://schemas.microsoft.com/office/drawing/2014/main" id="{0AA9F33C-04A8-4258-80D3-678757488CA7}"/>
              </a:ext>
            </a:extLst>
          </p:cNvPr>
          <p:cNvGrpSpPr/>
          <p:nvPr/>
        </p:nvGrpSpPr>
        <p:grpSpPr>
          <a:xfrm>
            <a:off x="3404200" y="2666827"/>
            <a:ext cx="414000" cy="133200"/>
            <a:chOff x="3404200" y="2666827"/>
            <a:chExt cx="414000" cy="133200"/>
          </a:xfrm>
        </p:grpSpPr>
        <mc:AlternateContent xmlns:mc="http://schemas.openxmlformats.org/markup-compatibility/2006">
          <mc:Choice xmlns:p14="http://schemas.microsoft.com/office/powerpoint/2010/main" Requires="p14">
            <p:contentPart p14:bwMode="auto" r:id="rId168">
              <p14:nvContentPartPr>
                <p14:cNvPr id="143" name="Ink 142">
                  <a:extLst>
                    <a:ext uri="{FF2B5EF4-FFF2-40B4-BE49-F238E27FC236}">
                      <a16:creationId xmlns:a16="http://schemas.microsoft.com/office/drawing/2014/main" id="{C343633B-09F2-4A44-9EB0-8DA80830B671}"/>
                    </a:ext>
                  </a:extLst>
                </p14:cNvPr>
                <p14:cNvContentPartPr/>
                <p14:nvPr/>
              </p14:nvContentPartPr>
              <p14:xfrm>
                <a:off x="3404200" y="2718307"/>
                <a:ext cx="321120" cy="28440"/>
              </p14:xfrm>
            </p:contentPart>
          </mc:Choice>
          <mc:Fallback>
            <p:pic>
              <p:nvPicPr>
                <p:cNvPr id="143" name="Ink 142">
                  <a:extLst>
                    <a:ext uri="{FF2B5EF4-FFF2-40B4-BE49-F238E27FC236}">
                      <a16:creationId xmlns:a16="http://schemas.microsoft.com/office/drawing/2014/main" id="{C343633B-09F2-4A44-9EB0-8DA80830B671}"/>
                    </a:ext>
                  </a:extLst>
                </p:cNvPr>
                <p:cNvPicPr/>
                <p:nvPr/>
              </p:nvPicPr>
              <p:blipFill>
                <a:blip r:embed="rId169"/>
                <a:stretch>
                  <a:fillRect/>
                </a:stretch>
              </p:blipFill>
              <p:spPr>
                <a:xfrm>
                  <a:off x="3395200" y="2709307"/>
                  <a:ext cx="3387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4" name="Ink 143">
                  <a:extLst>
                    <a:ext uri="{FF2B5EF4-FFF2-40B4-BE49-F238E27FC236}">
                      <a16:creationId xmlns:a16="http://schemas.microsoft.com/office/drawing/2014/main" id="{6D2385CA-1654-45E0-B6B6-9B3F66AFCABA}"/>
                    </a:ext>
                  </a:extLst>
                </p14:cNvPr>
                <p14:cNvContentPartPr/>
                <p14:nvPr/>
              </p14:nvContentPartPr>
              <p14:xfrm>
                <a:off x="3641800" y="2666827"/>
                <a:ext cx="176400" cy="133200"/>
              </p14:xfrm>
            </p:contentPart>
          </mc:Choice>
          <mc:Fallback>
            <p:pic>
              <p:nvPicPr>
                <p:cNvPr id="144" name="Ink 143">
                  <a:extLst>
                    <a:ext uri="{FF2B5EF4-FFF2-40B4-BE49-F238E27FC236}">
                      <a16:creationId xmlns:a16="http://schemas.microsoft.com/office/drawing/2014/main" id="{6D2385CA-1654-45E0-B6B6-9B3F66AFCABA}"/>
                    </a:ext>
                  </a:extLst>
                </p:cNvPr>
                <p:cNvPicPr/>
                <p:nvPr/>
              </p:nvPicPr>
              <p:blipFill>
                <a:blip r:embed="rId171"/>
                <a:stretch>
                  <a:fillRect/>
                </a:stretch>
              </p:blipFill>
              <p:spPr>
                <a:xfrm>
                  <a:off x="3632800" y="2657827"/>
                  <a:ext cx="194040" cy="150840"/>
                </a:xfrm>
                <a:prstGeom prst="rect">
                  <a:avLst/>
                </a:prstGeom>
              </p:spPr>
            </p:pic>
          </mc:Fallback>
        </mc:AlternateContent>
      </p:grpSp>
      <p:grpSp>
        <p:nvGrpSpPr>
          <p:cNvPr id="173" name="Group 172">
            <a:extLst>
              <a:ext uri="{FF2B5EF4-FFF2-40B4-BE49-F238E27FC236}">
                <a16:creationId xmlns:a16="http://schemas.microsoft.com/office/drawing/2014/main" id="{D913EE89-B12C-469B-A15B-83EAAEB856A1}"/>
              </a:ext>
            </a:extLst>
          </p:cNvPr>
          <p:cNvGrpSpPr/>
          <p:nvPr/>
        </p:nvGrpSpPr>
        <p:grpSpPr>
          <a:xfrm>
            <a:off x="2791120" y="4396627"/>
            <a:ext cx="5891040" cy="1153080"/>
            <a:chOff x="2791120" y="4396627"/>
            <a:chExt cx="5891040" cy="1153080"/>
          </a:xfrm>
        </p:grpSpPr>
        <mc:AlternateContent xmlns:mc="http://schemas.openxmlformats.org/markup-compatibility/2006">
          <mc:Choice xmlns:p14="http://schemas.microsoft.com/office/powerpoint/2010/main" Requires="p14">
            <p:contentPart p14:bwMode="auto" r:id="rId172">
              <p14:nvContentPartPr>
                <p14:cNvPr id="156" name="Ink 155">
                  <a:extLst>
                    <a:ext uri="{FF2B5EF4-FFF2-40B4-BE49-F238E27FC236}">
                      <a16:creationId xmlns:a16="http://schemas.microsoft.com/office/drawing/2014/main" id="{11242181-CDFB-4198-8359-4A8DD692F389}"/>
                    </a:ext>
                  </a:extLst>
                </p14:cNvPr>
                <p14:cNvContentPartPr/>
                <p14:nvPr/>
              </p14:nvContentPartPr>
              <p14:xfrm>
                <a:off x="2791120" y="4396627"/>
                <a:ext cx="5891040" cy="619560"/>
              </p14:xfrm>
            </p:contentPart>
          </mc:Choice>
          <mc:Fallback>
            <p:pic>
              <p:nvPicPr>
                <p:cNvPr id="156" name="Ink 155">
                  <a:extLst>
                    <a:ext uri="{FF2B5EF4-FFF2-40B4-BE49-F238E27FC236}">
                      <a16:creationId xmlns:a16="http://schemas.microsoft.com/office/drawing/2014/main" id="{11242181-CDFB-4198-8359-4A8DD692F389}"/>
                    </a:ext>
                  </a:extLst>
                </p:cNvPr>
                <p:cNvPicPr/>
                <p:nvPr/>
              </p:nvPicPr>
              <p:blipFill>
                <a:blip r:embed="rId173"/>
                <a:stretch>
                  <a:fillRect/>
                </a:stretch>
              </p:blipFill>
              <p:spPr>
                <a:xfrm>
                  <a:off x="2782120" y="4387987"/>
                  <a:ext cx="5908680" cy="637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57" name="Ink 156">
                  <a:extLst>
                    <a:ext uri="{FF2B5EF4-FFF2-40B4-BE49-F238E27FC236}">
                      <a16:creationId xmlns:a16="http://schemas.microsoft.com/office/drawing/2014/main" id="{5EF32CBF-4AEB-4E97-BAA8-99559F2E2563}"/>
                    </a:ext>
                  </a:extLst>
                </p14:cNvPr>
                <p14:cNvContentPartPr/>
                <p14:nvPr/>
              </p14:nvContentPartPr>
              <p14:xfrm>
                <a:off x="4083880" y="5299867"/>
                <a:ext cx="33480" cy="249840"/>
              </p14:xfrm>
            </p:contentPart>
          </mc:Choice>
          <mc:Fallback>
            <p:pic>
              <p:nvPicPr>
                <p:cNvPr id="157" name="Ink 156">
                  <a:extLst>
                    <a:ext uri="{FF2B5EF4-FFF2-40B4-BE49-F238E27FC236}">
                      <a16:creationId xmlns:a16="http://schemas.microsoft.com/office/drawing/2014/main" id="{5EF32CBF-4AEB-4E97-BAA8-99559F2E2563}"/>
                    </a:ext>
                  </a:extLst>
                </p:cNvPr>
                <p:cNvPicPr/>
                <p:nvPr/>
              </p:nvPicPr>
              <p:blipFill>
                <a:blip r:embed="rId175"/>
                <a:stretch>
                  <a:fillRect/>
                </a:stretch>
              </p:blipFill>
              <p:spPr>
                <a:xfrm>
                  <a:off x="4074880" y="5290867"/>
                  <a:ext cx="511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58" name="Ink 157">
                  <a:extLst>
                    <a:ext uri="{FF2B5EF4-FFF2-40B4-BE49-F238E27FC236}">
                      <a16:creationId xmlns:a16="http://schemas.microsoft.com/office/drawing/2014/main" id="{57F2DCB5-0C5D-4F94-BBD6-2004C7CA485C}"/>
                    </a:ext>
                  </a:extLst>
                </p14:cNvPr>
                <p14:cNvContentPartPr/>
                <p14:nvPr/>
              </p14:nvContentPartPr>
              <p14:xfrm>
                <a:off x="4114120" y="5267107"/>
                <a:ext cx="223920" cy="36720"/>
              </p14:xfrm>
            </p:contentPart>
          </mc:Choice>
          <mc:Fallback>
            <p:pic>
              <p:nvPicPr>
                <p:cNvPr id="158" name="Ink 157">
                  <a:extLst>
                    <a:ext uri="{FF2B5EF4-FFF2-40B4-BE49-F238E27FC236}">
                      <a16:creationId xmlns:a16="http://schemas.microsoft.com/office/drawing/2014/main" id="{57F2DCB5-0C5D-4F94-BBD6-2004C7CA485C}"/>
                    </a:ext>
                  </a:extLst>
                </p:cNvPr>
                <p:cNvPicPr/>
                <p:nvPr/>
              </p:nvPicPr>
              <p:blipFill>
                <a:blip r:embed="rId177"/>
                <a:stretch>
                  <a:fillRect/>
                </a:stretch>
              </p:blipFill>
              <p:spPr>
                <a:xfrm>
                  <a:off x="4105120" y="5258107"/>
                  <a:ext cx="241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59" name="Ink 158">
                  <a:extLst>
                    <a:ext uri="{FF2B5EF4-FFF2-40B4-BE49-F238E27FC236}">
                      <a16:creationId xmlns:a16="http://schemas.microsoft.com/office/drawing/2014/main" id="{55FA1DA2-75E2-4C05-A692-66935C83BDF1}"/>
                    </a:ext>
                  </a:extLst>
                </p14:cNvPr>
                <p14:cNvContentPartPr/>
                <p14:nvPr/>
              </p14:nvContentPartPr>
              <p14:xfrm>
                <a:off x="4106560" y="5369707"/>
                <a:ext cx="186840" cy="22680"/>
              </p14:xfrm>
            </p:contentPart>
          </mc:Choice>
          <mc:Fallback>
            <p:pic>
              <p:nvPicPr>
                <p:cNvPr id="159" name="Ink 158">
                  <a:extLst>
                    <a:ext uri="{FF2B5EF4-FFF2-40B4-BE49-F238E27FC236}">
                      <a16:creationId xmlns:a16="http://schemas.microsoft.com/office/drawing/2014/main" id="{55FA1DA2-75E2-4C05-A692-66935C83BDF1}"/>
                    </a:ext>
                  </a:extLst>
                </p:cNvPr>
                <p:cNvPicPr/>
                <p:nvPr/>
              </p:nvPicPr>
              <p:blipFill>
                <a:blip r:embed="rId179"/>
                <a:stretch>
                  <a:fillRect/>
                </a:stretch>
              </p:blipFill>
              <p:spPr>
                <a:xfrm>
                  <a:off x="4097560" y="5360707"/>
                  <a:ext cx="2044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0" name="Ink 159">
                  <a:extLst>
                    <a:ext uri="{FF2B5EF4-FFF2-40B4-BE49-F238E27FC236}">
                      <a16:creationId xmlns:a16="http://schemas.microsoft.com/office/drawing/2014/main" id="{364CFB74-5F48-447D-BEB9-1478F02E3332}"/>
                    </a:ext>
                  </a:extLst>
                </p14:cNvPr>
                <p14:cNvContentPartPr/>
                <p14:nvPr/>
              </p14:nvContentPartPr>
              <p14:xfrm>
                <a:off x="4286920" y="5383747"/>
                <a:ext cx="306000" cy="102960"/>
              </p14:xfrm>
            </p:contentPart>
          </mc:Choice>
          <mc:Fallback>
            <p:pic>
              <p:nvPicPr>
                <p:cNvPr id="160" name="Ink 159">
                  <a:extLst>
                    <a:ext uri="{FF2B5EF4-FFF2-40B4-BE49-F238E27FC236}">
                      <a16:creationId xmlns:a16="http://schemas.microsoft.com/office/drawing/2014/main" id="{364CFB74-5F48-447D-BEB9-1478F02E3332}"/>
                    </a:ext>
                  </a:extLst>
                </p:cNvPr>
                <p:cNvPicPr/>
                <p:nvPr/>
              </p:nvPicPr>
              <p:blipFill>
                <a:blip r:embed="rId181"/>
                <a:stretch>
                  <a:fillRect/>
                </a:stretch>
              </p:blipFill>
              <p:spPr>
                <a:xfrm>
                  <a:off x="4278280" y="5375107"/>
                  <a:ext cx="3236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1" name="Ink 160">
                  <a:extLst>
                    <a:ext uri="{FF2B5EF4-FFF2-40B4-BE49-F238E27FC236}">
                      <a16:creationId xmlns:a16="http://schemas.microsoft.com/office/drawing/2014/main" id="{5E0C6F0D-7B91-4EF2-9E63-8DE1DE477992}"/>
                    </a:ext>
                  </a:extLst>
                </p14:cNvPr>
                <p14:cNvContentPartPr/>
                <p14:nvPr/>
              </p14:nvContentPartPr>
              <p14:xfrm>
                <a:off x="4647640" y="5272147"/>
                <a:ext cx="38520" cy="205200"/>
              </p14:xfrm>
            </p:contentPart>
          </mc:Choice>
          <mc:Fallback>
            <p:pic>
              <p:nvPicPr>
                <p:cNvPr id="161" name="Ink 160">
                  <a:extLst>
                    <a:ext uri="{FF2B5EF4-FFF2-40B4-BE49-F238E27FC236}">
                      <a16:creationId xmlns:a16="http://schemas.microsoft.com/office/drawing/2014/main" id="{5E0C6F0D-7B91-4EF2-9E63-8DE1DE477992}"/>
                    </a:ext>
                  </a:extLst>
                </p:cNvPr>
                <p:cNvPicPr/>
                <p:nvPr/>
              </p:nvPicPr>
              <p:blipFill>
                <a:blip r:embed="rId183"/>
                <a:stretch>
                  <a:fillRect/>
                </a:stretch>
              </p:blipFill>
              <p:spPr>
                <a:xfrm>
                  <a:off x="4638640" y="5263147"/>
                  <a:ext cx="561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62" name="Ink 161">
                  <a:extLst>
                    <a:ext uri="{FF2B5EF4-FFF2-40B4-BE49-F238E27FC236}">
                      <a16:creationId xmlns:a16="http://schemas.microsoft.com/office/drawing/2014/main" id="{893F5183-C5B3-4410-8EA4-2D5B69F12FF5}"/>
                    </a:ext>
                  </a:extLst>
                </p14:cNvPr>
                <p14:cNvContentPartPr/>
                <p14:nvPr/>
              </p14:nvContentPartPr>
              <p14:xfrm>
                <a:off x="4603000" y="5377987"/>
                <a:ext cx="261720" cy="83160"/>
              </p14:xfrm>
            </p:contentPart>
          </mc:Choice>
          <mc:Fallback>
            <p:pic>
              <p:nvPicPr>
                <p:cNvPr id="162" name="Ink 161">
                  <a:extLst>
                    <a:ext uri="{FF2B5EF4-FFF2-40B4-BE49-F238E27FC236}">
                      <a16:creationId xmlns:a16="http://schemas.microsoft.com/office/drawing/2014/main" id="{893F5183-C5B3-4410-8EA4-2D5B69F12FF5}"/>
                    </a:ext>
                  </a:extLst>
                </p:cNvPr>
                <p:cNvPicPr/>
                <p:nvPr/>
              </p:nvPicPr>
              <p:blipFill>
                <a:blip r:embed="rId185"/>
                <a:stretch>
                  <a:fillRect/>
                </a:stretch>
              </p:blipFill>
              <p:spPr>
                <a:xfrm>
                  <a:off x="4594000" y="5369347"/>
                  <a:ext cx="2793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3" name="Ink 162">
                  <a:extLst>
                    <a:ext uri="{FF2B5EF4-FFF2-40B4-BE49-F238E27FC236}">
                      <a16:creationId xmlns:a16="http://schemas.microsoft.com/office/drawing/2014/main" id="{91FDC2E4-FD00-4054-B9F4-D01F09B0EE33}"/>
                    </a:ext>
                  </a:extLst>
                </p14:cNvPr>
                <p14:cNvContentPartPr/>
                <p14:nvPr/>
              </p14:nvContentPartPr>
              <p14:xfrm>
                <a:off x="4927720" y="5328667"/>
                <a:ext cx="147240" cy="117720"/>
              </p14:xfrm>
            </p:contentPart>
          </mc:Choice>
          <mc:Fallback>
            <p:pic>
              <p:nvPicPr>
                <p:cNvPr id="163" name="Ink 162">
                  <a:extLst>
                    <a:ext uri="{FF2B5EF4-FFF2-40B4-BE49-F238E27FC236}">
                      <a16:creationId xmlns:a16="http://schemas.microsoft.com/office/drawing/2014/main" id="{91FDC2E4-FD00-4054-B9F4-D01F09B0EE33}"/>
                    </a:ext>
                  </a:extLst>
                </p:cNvPr>
                <p:cNvPicPr/>
                <p:nvPr/>
              </p:nvPicPr>
              <p:blipFill>
                <a:blip r:embed="rId187"/>
                <a:stretch>
                  <a:fillRect/>
                </a:stretch>
              </p:blipFill>
              <p:spPr>
                <a:xfrm>
                  <a:off x="4919080" y="5320027"/>
                  <a:ext cx="1648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4" name="Ink 163">
                  <a:extLst>
                    <a:ext uri="{FF2B5EF4-FFF2-40B4-BE49-F238E27FC236}">
                      <a16:creationId xmlns:a16="http://schemas.microsoft.com/office/drawing/2014/main" id="{1A7FF656-D312-479E-888F-C98375501428}"/>
                    </a:ext>
                  </a:extLst>
                </p14:cNvPr>
                <p14:cNvContentPartPr/>
                <p14:nvPr/>
              </p14:nvContentPartPr>
              <p14:xfrm>
                <a:off x="5046160" y="5345587"/>
                <a:ext cx="262800" cy="120600"/>
              </p14:xfrm>
            </p:contentPart>
          </mc:Choice>
          <mc:Fallback>
            <p:pic>
              <p:nvPicPr>
                <p:cNvPr id="164" name="Ink 163">
                  <a:extLst>
                    <a:ext uri="{FF2B5EF4-FFF2-40B4-BE49-F238E27FC236}">
                      <a16:creationId xmlns:a16="http://schemas.microsoft.com/office/drawing/2014/main" id="{1A7FF656-D312-479E-888F-C98375501428}"/>
                    </a:ext>
                  </a:extLst>
                </p:cNvPr>
                <p:cNvPicPr/>
                <p:nvPr/>
              </p:nvPicPr>
              <p:blipFill>
                <a:blip r:embed="rId189"/>
                <a:stretch>
                  <a:fillRect/>
                </a:stretch>
              </p:blipFill>
              <p:spPr>
                <a:xfrm>
                  <a:off x="5037160" y="5336587"/>
                  <a:ext cx="2804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65" name="Ink 164">
                  <a:extLst>
                    <a:ext uri="{FF2B5EF4-FFF2-40B4-BE49-F238E27FC236}">
                      <a16:creationId xmlns:a16="http://schemas.microsoft.com/office/drawing/2014/main" id="{431941B9-58E9-49CC-8AEE-FF6769514929}"/>
                    </a:ext>
                  </a:extLst>
                </p14:cNvPr>
                <p14:cNvContentPartPr/>
                <p14:nvPr/>
              </p14:nvContentPartPr>
              <p14:xfrm>
                <a:off x="5495080" y="5202667"/>
                <a:ext cx="203040" cy="235080"/>
              </p14:xfrm>
            </p:contentPart>
          </mc:Choice>
          <mc:Fallback>
            <p:pic>
              <p:nvPicPr>
                <p:cNvPr id="165" name="Ink 164">
                  <a:extLst>
                    <a:ext uri="{FF2B5EF4-FFF2-40B4-BE49-F238E27FC236}">
                      <a16:creationId xmlns:a16="http://schemas.microsoft.com/office/drawing/2014/main" id="{431941B9-58E9-49CC-8AEE-FF6769514929}"/>
                    </a:ext>
                  </a:extLst>
                </p:cNvPr>
                <p:cNvPicPr/>
                <p:nvPr/>
              </p:nvPicPr>
              <p:blipFill>
                <a:blip r:embed="rId191"/>
                <a:stretch>
                  <a:fillRect/>
                </a:stretch>
              </p:blipFill>
              <p:spPr>
                <a:xfrm>
                  <a:off x="5486080" y="5194027"/>
                  <a:ext cx="2206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66" name="Ink 165">
                  <a:extLst>
                    <a:ext uri="{FF2B5EF4-FFF2-40B4-BE49-F238E27FC236}">
                      <a16:creationId xmlns:a16="http://schemas.microsoft.com/office/drawing/2014/main" id="{269AD40C-CC47-4551-8F7C-23640621741B}"/>
                    </a:ext>
                  </a:extLst>
                </p14:cNvPr>
                <p14:cNvContentPartPr/>
                <p14:nvPr/>
              </p14:nvContentPartPr>
              <p14:xfrm>
                <a:off x="5724760" y="5342347"/>
                <a:ext cx="223920" cy="88200"/>
              </p14:xfrm>
            </p:contentPart>
          </mc:Choice>
          <mc:Fallback>
            <p:pic>
              <p:nvPicPr>
                <p:cNvPr id="166" name="Ink 165">
                  <a:extLst>
                    <a:ext uri="{FF2B5EF4-FFF2-40B4-BE49-F238E27FC236}">
                      <a16:creationId xmlns:a16="http://schemas.microsoft.com/office/drawing/2014/main" id="{269AD40C-CC47-4551-8F7C-23640621741B}"/>
                    </a:ext>
                  </a:extLst>
                </p:cNvPr>
                <p:cNvPicPr/>
                <p:nvPr/>
              </p:nvPicPr>
              <p:blipFill>
                <a:blip r:embed="rId193"/>
                <a:stretch>
                  <a:fillRect/>
                </a:stretch>
              </p:blipFill>
              <p:spPr>
                <a:xfrm>
                  <a:off x="5715760" y="5333347"/>
                  <a:ext cx="24156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67" name="Ink 166">
                  <a:extLst>
                    <a:ext uri="{FF2B5EF4-FFF2-40B4-BE49-F238E27FC236}">
                      <a16:creationId xmlns:a16="http://schemas.microsoft.com/office/drawing/2014/main" id="{4FD32EDC-6654-4E8F-B797-B9C31518F56E}"/>
                    </a:ext>
                  </a:extLst>
                </p14:cNvPr>
                <p14:cNvContentPartPr/>
                <p14:nvPr/>
              </p14:nvContentPartPr>
              <p14:xfrm>
                <a:off x="5986840" y="5222107"/>
                <a:ext cx="24480" cy="190440"/>
              </p14:xfrm>
            </p:contentPart>
          </mc:Choice>
          <mc:Fallback>
            <p:pic>
              <p:nvPicPr>
                <p:cNvPr id="167" name="Ink 166">
                  <a:extLst>
                    <a:ext uri="{FF2B5EF4-FFF2-40B4-BE49-F238E27FC236}">
                      <a16:creationId xmlns:a16="http://schemas.microsoft.com/office/drawing/2014/main" id="{4FD32EDC-6654-4E8F-B797-B9C31518F56E}"/>
                    </a:ext>
                  </a:extLst>
                </p:cNvPr>
                <p:cNvPicPr/>
                <p:nvPr/>
              </p:nvPicPr>
              <p:blipFill>
                <a:blip r:embed="rId195"/>
                <a:stretch>
                  <a:fillRect/>
                </a:stretch>
              </p:blipFill>
              <p:spPr>
                <a:xfrm>
                  <a:off x="5977840" y="5213107"/>
                  <a:ext cx="42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68" name="Ink 167">
                  <a:extLst>
                    <a:ext uri="{FF2B5EF4-FFF2-40B4-BE49-F238E27FC236}">
                      <a16:creationId xmlns:a16="http://schemas.microsoft.com/office/drawing/2014/main" id="{CBBDAF24-A7C0-4CA3-B40A-A39A0DCFC2AD}"/>
                    </a:ext>
                  </a:extLst>
                </p14:cNvPr>
                <p14:cNvContentPartPr/>
                <p14:nvPr/>
              </p14:nvContentPartPr>
              <p14:xfrm>
                <a:off x="5967400" y="5320387"/>
                <a:ext cx="328680" cy="101160"/>
              </p14:xfrm>
            </p:contentPart>
          </mc:Choice>
          <mc:Fallback>
            <p:pic>
              <p:nvPicPr>
                <p:cNvPr id="168" name="Ink 167">
                  <a:extLst>
                    <a:ext uri="{FF2B5EF4-FFF2-40B4-BE49-F238E27FC236}">
                      <a16:creationId xmlns:a16="http://schemas.microsoft.com/office/drawing/2014/main" id="{CBBDAF24-A7C0-4CA3-B40A-A39A0DCFC2AD}"/>
                    </a:ext>
                  </a:extLst>
                </p:cNvPr>
                <p:cNvPicPr/>
                <p:nvPr/>
              </p:nvPicPr>
              <p:blipFill>
                <a:blip r:embed="rId197"/>
                <a:stretch>
                  <a:fillRect/>
                </a:stretch>
              </p:blipFill>
              <p:spPr>
                <a:xfrm>
                  <a:off x="5958760" y="5311387"/>
                  <a:ext cx="3463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69" name="Ink 168">
                  <a:extLst>
                    <a:ext uri="{FF2B5EF4-FFF2-40B4-BE49-F238E27FC236}">
                      <a16:creationId xmlns:a16="http://schemas.microsoft.com/office/drawing/2014/main" id="{9F51BBA0-9FAE-4B8E-BA3C-E93AB466BA67}"/>
                    </a:ext>
                  </a:extLst>
                </p14:cNvPr>
                <p14:cNvContentPartPr/>
                <p14:nvPr/>
              </p14:nvContentPartPr>
              <p14:xfrm>
                <a:off x="6355480" y="5305987"/>
                <a:ext cx="3240" cy="11160"/>
              </p14:xfrm>
            </p:contentPart>
          </mc:Choice>
          <mc:Fallback>
            <p:pic>
              <p:nvPicPr>
                <p:cNvPr id="169" name="Ink 168">
                  <a:extLst>
                    <a:ext uri="{FF2B5EF4-FFF2-40B4-BE49-F238E27FC236}">
                      <a16:creationId xmlns:a16="http://schemas.microsoft.com/office/drawing/2014/main" id="{9F51BBA0-9FAE-4B8E-BA3C-E93AB466BA67}"/>
                    </a:ext>
                  </a:extLst>
                </p:cNvPr>
                <p:cNvPicPr/>
                <p:nvPr/>
              </p:nvPicPr>
              <p:blipFill>
                <a:blip r:embed="rId199"/>
                <a:stretch>
                  <a:fillRect/>
                </a:stretch>
              </p:blipFill>
              <p:spPr>
                <a:xfrm>
                  <a:off x="6346480" y="5296987"/>
                  <a:ext cx="208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0" name="Ink 169">
                  <a:extLst>
                    <a:ext uri="{FF2B5EF4-FFF2-40B4-BE49-F238E27FC236}">
                      <a16:creationId xmlns:a16="http://schemas.microsoft.com/office/drawing/2014/main" id="{1E7AA896-EC44-4DF1-B8EE-5A6D55011FD3}"/>
                    </a:ext>
                  </a:extLst>
                </p14:cNvPr>
                <p14:cNvContentPartPr/>
                <p14:nvPr/>
              </p14:nvContentPartPr>
              <p14:xfrm>
                <a:off x="6170080" y="5336587"/>
                <a:ext cx="251280" cy="99720"/>
              </p14:xfrm>
            </p:contentPart>
          </mc:Choice>
          <mc:Fallback>
            <p:pic>
              <p:nvPicPr>
                <p:cNvPr id="170" name="Ink 169">
                  <a:extLst>
                    <a:ext uri="{FF2B5EF4-FFF2-40B4-BE49-F238E27FC236}">
                      <a16:creationId xmlns:a16="http://schemas.microsoft.com/office/drawing/2014/main" id="{1E7AA896-EC44-4DF1-B8EE-5A6D55011FD3}"/>
                    </a:ext>
                  </a:extLst>
                </p:cNvPr>
                <p:cNvPicPr/>
                <p:nvPr/>
              </p:nvPicPr>
              <p:blipFill>
                <a:blip r:embed="rId201"/>
                <a:stretch>
                  <a:fillRect/>
                </a:stretch>
              </p:blipFill>
              <p:spPr>
                <a:xfrm>
                  <a:off x="6161080" y="5327947"/>
                  <a:ext cx="2689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1" name="Ink 170">
                  <a:extLst>
                    <a:ext uri="{FF2B5EF4-FFF2-40B4-BE49-F238E27FC236}">
                      <a16:creationId xmlns:a16="http://schemas.microsoft.com/office/drawing/2014/main" id="{68EFEA3F-C00B-4B84-AC16-E616197D3055}"/>
                    </a:ext>
                  </a:extLst>
                </p14:cNvPr>
                <p14:cNvContentPartPr/>
                <p14:nvPr/>
              </p14:nvContentPartPr>
              <p14:xfrm>
                <a:off x="6367360" y="5204107"/>
                <a:ext cx="203040" cy="200160"/>
              </p14:xfrm>
            </p:contentPart>
          </mc:Choice>
          <mc:Fallback>
            <p:pic>
              <p:nvPicPr>
                <p:cNvPr id="171" name="Ink 170">
                  <a:extLst>
                    <a:ext uri="{FF2B5EF4-FFF2-40B4-BE49-F238E27FC236}">
                      <a16:creationId xmlns:a16="http://schemas.microsoft.com/office/drawing/2014/main" id="{68EFEA3F-C00B-4B84-AC16-E616197D3055}"/>
                    </a:ext>
                  </a:extLst>
                </p:cNvPr>
                <p:cNvPicPr/>
                <p:nvPr/>
              </p:nvPicPr>
              <p:blipFill>
                <a:blip r:embed="rId203"/>
                <a:stretch>
                  <a:fillRect/>
                </a:stretch>
              </p:blipFill>
              <p:spPr>
                <a:xfrm>
                  <a:off x="6358720" y="5195107"/>
                  <a:ext cx="2206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72" name="Ink 171">
                  <a:extLst>
                    <a:ext uri="{FF2B5EF4-FFF2-40B4-BE49-F238E27FC236}">
                      <a16:creationId xmlns:a16="http://schemas.microsoft.com/office/drawing/2014/main" id="{E2A8D195-B395-4FB6-9544-477BCC20A3BE}"/>
                    </a:ext>
                  </a:extLst>
                </p14:cNvPr>
                <p14:cNvContentPartPr/>
                <p14:nvPr/>
              </p14:nvContentPartPr>
              <p14:xfrm>
                <a:off x="6515680" y="5236867"/>
                <a:ext cx="424080" cy="151560"/>
              </p14:xfrm>
            </p:contentPart>
          </mc:Choice>
          <mc:Fallback>
            <p:pic>
              <p:nvPicPr>
                <p:cNvPr id="172" name="Ink 171">
                  <a:extLst>
                    <a:ext uri="{FF2B5EF4-FFF2-40B4-BE49-F238E27FC236}">
                      <a16:creationId xmlns:a16="http://schemas.microsoft.com/office/drawing/2014/main" id="{E2A8D195-B395-4FB6-9544-477BCC20A3BE}"/>
                    </a:ext>
                  </a:extLst>
                </p:cNvPr>
                <p:cNvPicPr/>
                <p:nvPr/>
              </p:nvPicPr>
              <p:blipFill>
                <a:blip r:embed="rId205"/>
                <a:stretch>
                  <a:fillRect/>
                </a:stretch>
              </p:blipFill>
              <p:spPr>
                <a:xfrm>
                  <a:off x="6507040" y="5228227"/>
                  <a:ext cx="441720" cy="16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6">
            <p14:nvContentPartPr>
              <p14:cNvPr id="174" name="Ink 173">
                <a:extLst>
                  <a:ext uri="{FF2B5EF4-FFF2-40B4-BE49-F238E27FC236}">
                    <a16:creationId xmlns:a16="http://schemas.microsoft.com/office/drawing/2014/main" id="{BAC14FB2-39F0-42FF-9314-7854C4B8A9DB}"/>
                  </a:ext>
                </a:extLst>
              </p14:cNvPr>
              <p14:cNvContentPartPr/>
              <p14:nvPr/>
            </p14:nvContentPartPr>
            <p14:xfrm>
              <a:off x="8866840" y="4359547"/>
              <a:ext cx="3002400" cy="247680"/>
            </p14:xfrm>
          </p:contentPart>
        </mc:Choice>
        <mc:Fallback>
          <p:pic>
            <p:nvPicPr>
              <p:cNvPr id="174" name="Ink 173">
                <a:extLst>
                  <a:ext uri="{FF2B5EF4-FFF2-40B4-BE49-F238E27FC236}">
                    <a16:creationId xmlns:a16="http://schemas.microsoft.com/office/drawing/2014/main" id="{BAC14FB2-39F0-42FF-9314-7854C4B8A9DB}"/>
                  </a:ext>
                </a:extLst>
              </p:cNvPr>
              <p:cNvPicPr/>
              <p:nvPr/>
            </p:nvPicPr>
            <p:blipFill>
              <a:blip r:embed="rId207"/>
              <a:stretch>
                <a:fillRect/>
              </a:stretch>
            </p:blipFill>
            <p:spPr>
              <a:xfrm>
                <a:off x="8857840" y="4350907"/>
                <a:ext cx="3020040" cy="265320"/>
              </a:xfrm>
              <a:prstGeom prst="rect">
                <a:avLst/>
              </a:prstGeom>
            </p:spPr>
          </p:pic>
        </mc:Fallback>
      </mc:AlternateContent>
      <p:grpSp>
        <p:nvGrpSpPr>
          <p:cNvPr id="185" name="Group 184">
            <a:extLst>
              <a:ext uri="{FF2B5EF4-FFF2-40B4-BE49-F238E27FC236}">
                <a16:creationId xmlns:a16="http://schemas.microsoft.com/office/drawing/2014/main" id="{8853F5BA-8F3C-4964-92E1-0F38FA2DDED2}"/>
              </a:ext>
            </a:extLst>
          </p:cNvPr>
          <p:cNvGrpSpPr/>
          <p:nvPr/>
        </p:nvGrpSpPr>
        <p:grpSpPr>
          <a:xfrm>
            <a:off x="9189400" y="4931947"/>
            <a:ext cx="2208600" cy="445680"/>
            <a:chOff x="9189400" y="4931947"/>
            <a:chExt cx="2208600" cy="445680"/>
          </a:xfrm>
        </p:grpSpPr>
        <mc:AlternateContent xmlns:mc="http://schemas.openxmlformats.org/markup-compatibility/2006">
          <mc:Choice xmlns:p14="http://schemas.microsoft.com/office/powerpoint/2010/main" Requires="p14">
            <p:contentPart p14:bwMode="auto" r:id="rId208">
              <p14:nvContentPartPr>
                <p14:cNvPr id="175" name="Ink 174">
                  <a:extLst>
                    <a:ext uri="{FF2B5EF4-FFF2-40B4-BE49-F238E27FC236}">
                      <a16:creationId xmlns:a16="http://schemas.microsoft.com/office/drawing/2014/main" id="{2528C52A-742E-452A-AA2D-1E01F4F8BF3B}"/>
                    </a:ext>
                  </a:extLst>
                </p14:cNvPr>
                <p14:cNvContentPartPr/>
                <p14:nvPr/>
              </p14:nvContentPartPr>
              <p14:xfrm>
                <a:off x="9189400" y="4980907"/>
                <a:ext cx="731520" cy="244800"/>
              </p14:xfrm>
            </p:contentPart>
          </mc:Choice>
          <mc:Fallback>
            <p:pic>
              <p:nvPicPr>
                <p:cNvPr id="175" name="Ink 174">
                  <a:extLst>
                    <a:ext uri="{FF2B5EF4-FFF2-40B4-BE49-F238E27FC236}">
                      <a16:creationId xmlns:a16="http://schemas.microsoft.com/office/drawing/2014/main" id="{2528C52A-742E-452A-AA2D-1E01F4F8BF3B}"/>
                    </a:ext>
                  </a:extLst>
                </p:cNvPr>
                <p:cNvPicPr/>
                <p:nvPr/>
              </p:nvPicPr>
              <p:blipFill>
                <a:blip r:embed="rId209"/>
                <a:stretch>
                  <a:fillRect/>
                </a:stretch>
              </p:blipFill>
              <p:spPr>
                <a:xfrm>
                  <a:off x="9180760" y="4972267"/>
                  <a:ext cx="74916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76" name="Ink 175">
                  <a:extLst>
                    <a:ext uri="{FF2B5EF4-FFF2-40B4-BE49-F238E27FC236}">
                      <a16:creationId xmlns:a16="http://schemas.microsoft.com/office/drawing/2014/main" id="{2BB1FF91-B663-4F56-9134-9ED250EFB432}"/>
                    </a:ext>
                  </a:extLst>
                </p14:cNvPr>
                <p14:cNvContentPartPr/>
                <p14:nvPr/>
              </p14:nvContentPartPr>
              <p14:xfrm>
                <a:off x="10003000" y="5114467"/>
                <a:ext cx="10800" cy="107640"/>
              </p14:xfrm>
            </p:contentPart>
          </mc:Choice>
          <mc:Fallback>
            <p:pic>
              <p:nvPicPr>
                <p:cNvPr id="176" name="Ink 175">
                  <a:extLst>
                    <a:ext uri="{FF2B5EF4-FFF2-40B4-BE49-F238E27FC236}">
                      <a16:creationId xmlns:a16="http://schemas.microsoft.com/office/drawing/2014/main" id="{2BB1FF91-B663-4F56-9134-9ED250EFB432}"/>
                    </a:ext>
                  </a:extLst>
                </p:cNvPr>
                <p:cNvPicPr/>
                <p:nvPr/>
              </p:nvPicPr>
              <p:blipFill>
                <a:blip r:embed="rId211"/>
                <a:stretch>
                  <a:fillRect/>
                </a:stretch>
              </p:blipFill>
              <p:spPr>
                <a:xfrm>
                  <a:off x="9994360" y="5105827"/>
                  <a:ext cx="2844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77" name="Ink 176">
                  <a:extLst>
                    <a:ext uri="{FF2B5EF4-FFF2-40B4-BE49-F238E27FC236}">
                      <a16:creationId xmlns:a16="http://schemas.microsoft.com/office/drawing/2014/main" id="{3C69D780-6A85-4DB4-80B9-C0D550AEE8DE}"/>
                    </a:ext>
                  </a:extLst>
                </p14:cNvPr>
                <p14:cNvContentPartPr/>
                <p14:nvPr/>
              </p14:nvContentPartPr>
              <p14:xfrm>
                <a:off x="9945040" y="4981267"/>
                <a:ext cx="252360" cy="396360"/>
              </p14:xfrm>
            </p:contentPart>
          </mc:Choice>
          <mc:Fallback>
            <p:pic>
              <p:nvPicPr>
                <p:cNvPr id="177" name="Ink 176">
                  <a:extLst>
                    <a:ext uri="{FF2B5EF4-FFF2-40B4-BE49-F238E27FC236}">
                      <a16:creationId xmlns:a16="http://schemas.microsoft.com/office/drawing/2014/main" id="{3C69D780-6A85-4DB4-80B9-C0D550AEE8DE}"/>
                    </a:ext>
                  </a:extLst>
                </p:cNvPr>
                <p:cNvPicPr/>
                <p:nvPr/>
              </p:nvPicPr>
              <p:blipFill>
                <a:blip r:embed="rId213"/>
                <a:stretch>
                  <a:fillRect/>
                </a:stretch>
              </p:blipFill>
              <p:spPr>
                <a:xfrm>
                  <a:off x="9936040" y="4972267"/>
                  <a:ext cx="27000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8" name="Ink 177">
                  <a:extLst>
                    <a:ext uri="{FF2B5EF4-FFF2-40B4-BE49-F238E27FC236}">
                      <a16:creationId xmlns:a16="http://schemas.microsoft.com/office/drawing/2014/main" id="{8A55B3CC-13D3-46BD-AED6-46442D6C1A31}"/>
                    </a:ext>
                  </a:extLst>
                </p14:cNvPr>
                <p14:cNvContentPartPr/>
                <p14:nvPr/>
              </p14:nvContentPartPr>
              <p14:xfrm>
                <a:off x="10128280" y="5122747"/>
                <a:ext cx="207720" cy="75960"/>
              </p14:xfrm>
            </p:contentPart>
          </mc:Choice>
          <mc:Fallback>
            <p:pic>
              <p:nvPicPr>
                <p:cNvPr id="178" name="Ink 177">
                  <a:extLst>
                    <a:ext uri="{FF2B5EF4-FFF2-40B4-BE49-F238E27FC236}">
                      <a16:creationId xmlns:a16="http://schemas.microsoft.com/office/drawing/2014/main" id="{8A55B3CC-13D3-46BD-AED6-46442D6C1A31}"/>
                    </a:ext>
                  </a:extLst>
                </p:cNvPr>
                <p:cNvPicPr/>
                <p:nvPr/>
              </p:nvPicPr>
              <p:blipFill>
                <a:blip r:embed="rId215"/>
                <a:stretch>
                  <a:fillRect/>
                </a:stretch>
              </p:blipFill>
              <p:spPr>
                <a:xfrm>
                  <a:off x="10119640" y="5114107"/>
                  <a:ext cx="2253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9" name="Ink 178">
                  <a:extLst>
                    <a:ext uri="{FF2B5EF4-FFF2-40B4-BE49-F238E27FC236}">
                      <a16:creationId xmlns:a16="http://schemas.microsoft.com/office/drawing/2014/main" id="{A7B9F16A-1093-4783-814E-92322727CEF9}"/>
                    </a:ext>
                  </a:extLst>
                </p14:cNvPr>
                <p14:cNvContentPartPr/>
                <p14:nvPr/>
              </p14:nvContentPartPr>
              <p14:xfrm>
                <a:off x="10310440" y="4991707"/>
                <a:ext cx="16920" cy="46080"/>
              </p14:xfrm>
            </p:contentPart>
          </mc:Choice>
          <mc:Fallback>
            <p:pic>
              <p:nvPicPr>
                <p:cNvPr id="179" name="Ink 178">
                  <a:extLst>
                    <a:ext uri="{FF2B5EF4-FFF2-40B4-BE49-F238E27FC236}">
                      <a16:creationId xmlns:a16="http://schemas.microsoft.com/office/drawing/2014/main" id="{A7B9F16A-1093-4783-814E-92322727CEF9}"/>
                    </a:ext>
                  </a:extLst>
                </p:cNvPr>
                <p:cNvPicPr/>
                <p:nvPr/>
              </p:nvPicPr>
              <p:blipFill>
                <a:blip r:embed="rId217"/>
                <a:stretch>
                  <a:fillRect/>
                </a:stretch>
              </p:blipFill>
              <p:spPr>
                <a:xfrm>
                  <a:off x="10301440" y="4983067"/>
                  <a:ext cx="345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80" name="Ink 179">
                  <a:extLst>
                    <a:ext uri="{FF2B5EF4-FFF2-40B4-BE49-F238E27FC236}">
                      <a16:creationId xmlns:a16="http://schemas.microsoft.com/office/drawing/2014/main" id="{9B8BE11F-A275-464E-9FB7-AAC486ED3BD0}"/>
                    </a:ext>
                  </a:extLst>
                </p14:cNvPr>
                <p14:cNvContentPartPr/>
                <p14:nvPr/>
              </p14:nvContentPartPr>
              <p14:xfrm>
                <a:off x="10405480" y="4934467"/>
                <a:ext cx="461520" cy="271080"/>
              </p14:xfrm>
            </p:contentPart>
          </mc:Choice>
          <mc:Fallback>
            <p:pic>
              <p:nvPicPr>
                <p:cNvPr id="180" name="Ink 179">
                  <a:extLst>
                    <a:ext uri="{FF2B5EF4-FFF2-40B4-BE49-F238E27FC236}">
                      <a16:creationId xmlns:a16="http://schemas.microsoft.com/office/drawing/2014/main" id="{9B8BE11F-A275-464E-9FB7-AAC486ED3BD0}"/>
                    </a:ext>
                  </a:extLst>
                </p:cNvPr>
                <p:cNvPicPr/>
                <p:nvPr/>
              </p:nvPicPr>
              <p:blipFill>
                <a:blip r:embed="rId219"/>
                <a:stretch>
                  <a:fillRect/>
                </a:stretch>
              </p:blipFill>
              <p:spPr>
                <a:xfrm>
                  <a:off x="10396840" y="4925467"/>
                  <a:ext cx="4791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81" name="Ink 180">
                  <a:extLst>
                    <a:ext uri="{FF2B5EF4-FFF2-40B4-BE49-F238E27FC236}">
                      <a16:creationId xmlns:a16="http://schemas.microsoft.com/office/drawing/2014/main" id="{9F221393-52A5-4BED-B82F-E76B016184BB}"/>
                    </a:ext>
                  </a:extLst>
                </p14:cNvPr>
                <p14:cNvContentPartPr/>
                <p14:nvPr/>
              </p14:nvContentPartPr>
              <p14:xfrm>
                <a:off x="10737040" y="5057947"/>
                <a:ext cx="232920" cy="85320"/>
              </p14:xfrm>
            </p:contentPart>
          </mc:Choice>
          <mc:Fallback>
            <p:pic>
              <p:nvPicPr>
                <p:cNvPr id="181" name="Ink 180">
                  <a:extLst>
                    <a:ext uri="{FF2B5EF4-FFF2-40B4-BE49-F238E27FC236}">
                      <a16:creationId xmlns:a16="http://schemas.microsoft.com/office/drawing/2014/main" id="{9F221393-52A5-4BED-B82F-E76B016184BB}"/>
                    </a:ext>
                  </a:extLst>
                </p:cNvPr>
                <p:cNvPicPr/>
                <p:nvPr/>
              </p:nvPicPr>
              <p:blipFill>
                <a:blip r:embed="rId221"/>
                <a:stretch>
                  <a:fillRect/>
                </a:stretch>
              </p:blipFill>
              <p:spPr>
                <a:xfrm>
                  <a:off x="10728040" y="5048947"/>
                  <a:ext cx="2505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82" name="Ink 181">
                  <a:extLst>
                    <a:ext uri="{FF2B5EF4-FFF2-40B4-BE49-F238E27FC236}">
                      <a16:creationId xmlns:a16="http://schemas.microsoft.com/office/drawing/2014/main" id="{B85E6E06-4986-40CE-B017-B4ACB7394B7D}"/>
                    </a:ext>
                  </a:extLst>
                </p14:cNvPr>
                <p14:cNvContentPartPr/>
                <p14:nvPr/>
              </p14:nvContentPartPr>
              <p14:xfrm>
                <a:off x="10939720" y="4931947"/>
                <a:ext cx="27360" cy="47160"/>
              </p14:xfrm>
            </p:contentPart>
          </mc:Choice>
          <mc:Fallback>
            <p:pic>
              <p:nvPicPr>
                <p:cNvPr id="182" name="Ink 181">
                  <a:extLst>
                    <a:ext uri="{FF2B5EF4-FFF2-40B4-BE49-F238E27FC236}">
                      <a16:creationId xmlns:a16="http://schemas.microsoft.com/office/drawing/2014/main" id="{B85E6E06-4986-40CE-B017-B4ACB7394B7D}"/>
                    </a:ext>
                  </a:extLst>
                </p:cNvPr>
                <p:cNvPicPr/>
                <p:nvPr/>
              </p:nvPicPr>
              <p:blipFill>
                <a:blip r:embed="rId223"/>
                <a:stretch>
                  <a:fillRect/>
                </a:stretch>
              </p:blipFill>
              <p:spPr>
                <a:xfrm>
                  <a:off x="10930720" y="4923307"/>
                  <a:ext cx="450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83" name="Ink 182">
                  <a:extLst>
                    <a:ext uri="{FF2B5EF4-FFF2-40B4-BE49-F238E27FC236}">
                      <a16:creationId xmlns:a16="http://schemas.microsoft.com/office/drawing/2014/main" id="{383F22FE-2307-4617-B950-211DB0CE1358}"/>
                    </a:ext>
                  </a:extLst>
                </p14:cNvPr>
                <p14:cNvContentPartPr/>
                <p14:nvPr/>
              </p14:nvContentPartPr>
              <p14:xfrm>
                <a:off x="11026840" y="5046787"/>
                <a:ext cx="278640" cy="90000"/>
              </p14:xfrm>
            </p:contentPart>
          </mc:Choice>
          <mc:Fallback>
            <p:pic>
              <p:nvPicPr>
                <p:cNvPr id="183" name="Ink 182">
                  <a:extLst>
                    <a:ext uri="{FF2B5EF4-FFF2-40B4-BE49-F238E27FC236}">
                      <a16:creationId xmlns:a16="http://schemas.microsoft.com/office/drawing/2014/main" id="{383F22FE-2307-4617-B950-211DB0CE1358}"/>
                    </a:ext>
                  </a:extLst>
                </p:cNvPr>
                <p:cNvPicPr/>
                <p:nvPr/>
              </p:nvPicPr>
              <p:blipFill>
                <a:blip r:embed="rId225"/>
                <a:stretch>
                  <a:fillRect/>
                </a:stretch>
              </p:blipFill>
              <p:spPr>
                <a:xfrm>
                  <a:off x="11018200" y="5037787"/>
                  <a:ext cx="2962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84" name="Ink 183">
                  <a:extLst>
                    <a:ext uri="{FF2B5EF4-FFF2-40B4-BE49-F238E27FC236}">
                      <a16:creationId xmlns:a16="http://schemas.microsoft.com/office/drawing/2014/main" id="{F7D314FC-2F16-4768-8AE5-B6E05D0F2363}"/>
                    </a:ext>
                  </a:extLst>
                </p14:cNvPr>
                <p14:cNvContentPartPr/>
                <p14:nvPr/>
              </p14:nvContentPartPr>
              <p14:xfrm>
                <a:off x="11388640" y="5080987"/>
                <a:ext cx="9360" cy="360"/>
              </p14:xfrm>
            </p:contentPart>
          </mc:Choice>
          <mc:Fallback>
            <p:pic>
              <p:nvPicPr>
                <p:cNvPr id="184" name="Ink 183">
                  <a:extLst>
                    <a:ext uri="{FF2B5EF4-FFF2-40B4-BE49-F238E27FC236}">
                      <a16:creationId xmlns:a16="http://schemas.microsoft.com/office/drawing/2014/main" id="{F7D314FC-2F16-4768-8AE5-B6E05D0F2363}"/>
                    </a:ext>
                  </a:extLst>
                </p:cNvPr>
                <p:cNvPicPr/>
                <p:nvPr/>
              </p:nvPicPr>
              <p:blipFill>
                <a:blip r:embed="rId227"/>
                <a:stretch>
                  <a:fillRect/>
                </a:stretch>
              </p:blipFill>
              <p:spPr>
                <a:xfrm>
                  <a:off x="11379640" y="5072347"/>
                  <a:ext cx="27000" cy="18000"/>
                </a:xfrm>
                <a:prstGeom prst="rect">
                  <a:avLst/>
                </a:prstGeom>
              </p:spPr>
            </p:pic>
          </mc:Fallback>
        </mc:AlternateContent>
      </p:grpSp>
      <p:grpSp>
        <p:nvGrpSpPr>
          <p:cNvPr id="224" name="Group 223">
            <a:extLst>
              <a:ext uri="{FF2B5EF4-FFF2-40B4-BE49-F238E27FC236}">
                <a16:creationId xmlns:a16="http://schemas.microsoft.com/office/drawing/2014/main" id="{C038D472-BB80-4BFC-BB32-E4ACDD5FFECA}"/>
              </a:ext>
            </a:extLst>
          </p:cNvPr>
          <p:cNvGrpSpPr/>
          <p:nvPr/>
        </p:nvGrpSpPr>
        <p:grpSpPr>
          <a:xfrm>
            <a:off x="739120" y="5706307"/>
            <a:ext cx="8128080" cy="486720"/>
            <a:chOff x="739120" y="5706307"/>
            <a:chExt cx="8128080" cy="486720"/>
          </a:xfrm>
        </p:grpSpPr>
        <mc:AlternateContent xmlns:mc="http://schemas.openxmlformats.org/markup-compatibility/2006">
          <mc:Choice xmlns:p14="http://schemas.microsoft.com/office/powerpoint/2010/main" Requires="p14">
            <p:contentPart p14:bwMode="auto" r:id="rId228">
              <p14:nvContentPartPr>
                <p14:cNvPr id="186" name="Ink 185">
                  <a:extLst>
                    <a:ext uri="{FF2B5EF4-FFF2-40B4-BE49-F238E27FC236}">
                      <a16:creationId xmlns:a16="http://schemas.microsoft.com/office/drawing/2014/main" id="{723BC3AD-4237-4CAA-8244-9B3BFA48AA4C}"/>
                    </a:ext>
                  </a:extLst>
                </p14:cNvPr>
                <p14:cNvContentPartPr/>
                <p14:nvPr/>
              </p14:nvContentPartPr>
              <p14:xfrm>
                <a:off x="739120" y="5866507"/>
                <a:ext cx="222120" cy="64440"/>
              </p14:xfrm>
            </p:contentPart>
          </mc:Choice>
          <mc:Fallback>
            <p:pic>
              <p:nvPicPr>
                <p:cNvPr id="186" name="Ink 185">
                  <a:extLst>
                    <a:ext uri="{FF2B5EF4-FFF2-40B4-BE49-F238E27FC236}">
                      <a16:creationId xmlns:a16="http://schemas.microsoft.com/office/drawing/2014/main" id="{723BC3AD-4237-4CAA-8244-9B3BFA48AA4C}"/>
                    </a:ext>
                  </a:extLst>
                </p:cNvPr>
                <p:cNvPicPr/>
                <p:nvPr/>
              </p:nvPicPr>
              <p:blipFill>
                <a:blip r:embed="rId229"/>
                <a:stretch>
                  <a:fillRect/>
                </a:stretch>
              </p:blipFill>
              <p:spPr>
                <a:xfrm>
                  <a:off x="730480" y="5857507"/>
                  <a:ext cx="2397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7" name="Ink 186">
                  <a:extLst>
                    <a:ext uri="{FF2B5EF4-FFF2-40B4-BE49-F238E27FC236}">
                      <a16:creationId xmlns:a16="http://schemas.microsoft.com/office/drawing/2014/main" id="{325D9AFC-6506-4464-8406-ED9F623FB2F7}"/>
                    </a:ext>
                  </a:extLst>
                </p14:cNvPr>
                <p14:cNvContentPartPr/>
                <p14:nvPr/>
              </p14:nvContentPartPr>
              <p14:xfrm>
                <a:off x="842080" y="5891707"/>
                <a:ext cx="18000" cy="169920"/>
              </p14:xfrm>
            </p:contentPart>
          </mc:Choice>
          <mc:Fallback>
            <p:pic>
              <p:nvPicPr>
                <p:cNvPr id="187" name="Ink 186">
                  <a:extLst>
                    <a:ext uri="{FF2B5EF4-FFF2-40B4-BE49-F238E27FC236}">
                      <a16:creationId xmlns:a16="http://schemas.microsoft.com/office/drawing/2014/main" id="{325D9AFC-6506-4464-8406-ED9F623FB2F7}"/>
                    </a:ext>
                  </a:extLst>
                </p:cNvPr>
                <p:cNvPicPr/>
                <p:nvPr/>
              </p:nvPicPr>
              <p:blipFill>
                <a:blip r:embed="rId231"/>
                <a:stretch>
                  <a:fillRect/>
                </a:stretch>
              </p:blipFill>
              <p:spPr>
                <a:xfrm>
                  <a:off x="833440" y="5882707"/>
                  <a:ext cx="356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88" name="Ink 187">
                  <a:extLst>
                    <a:ext uri="{FF2B5EF4-FFF2-40B4-BE49-F238E27FC236}">
                      <a16:creationId xmlns:a16="http://schemas.microsoft.com/office/drawing/2014/main" id="{74B637A5-DE03-4B9C-9280-8484517F55D6}"/>
                    </a:ext>
                  </a:extLst>
                </p14:cNvPr>
                <p14:cNvContentPartPr/>
                <p14:nvPr/>
              </p14:nvContentPartPr>
              <p14:xfrm>
                <a:off x="941800" y="5932747"/>
                <a:ext cx="389520" cy="136800"/>
              </p14:xfrm>
            </p:contentPart>
          </mc:Choice>
          <mc:Fallback>
            <p:pic>
              <p:nvPicPr>
                <p:cNvPr id="188" name="Ink 187">
                  <a:extLst>
                    <a:ext uri="{FF2B5EF4-FFF2-40B4-BE49-F238E27FC236}">
                      <a16:creationId xmlns:a16="http://schemas.microsoft.com/office/drawing/2014/main" id="{74B637A5-DE03-4B9C-9280-8484517F55D6}"/>
                    </a:ext>
                  </a:extLst>
                </p:cNvPr>
                <p:cNvPicPr/>
                <p:nvPr/>
              </p:nvPicPr>
              <p:blipFill>
                <a:blip r:embed="rId233"/>
                <a:stretch>
                  <a:fillRect/>
                </a:stretch>
              </p:blipFill>
              <p:spPr>
                <a:xfrm>
                  <a:off x="933160" y="5923747"/>
                  <a:ext cx="4071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89" name="Ink 188">
                  <a:extLst>
                    <a:ext uri="{FF2B5EF4-FFF2-40B4-BE49-F238E27FC236}">
                      <a16:creationId xmlns:a16="http://schemas.microsoft.com/office/drawing/2014/main" id="{72625566-02C9-4E80-B5A8-93B63CF8A01C}"/>
                    </a:ext>
                  </a:extLst>
                </p14:cNvPr>
                <p14:cNvContentPartPr/>
                <p14:nvPr/>
              </p14:nvContentPartPr>
              <p14:xfrm>
                <a:off x="1468480" y="5850667"/>
                <a:ext cx="67320" cy="342360"/>
              </p14:xfrm>
            </p:contentPart>
          </mc:Choice>
          <mc:Fallback>
            <p:pic>
              <p:nvPicPr>
                <p:cNvPr id="189" name="Ink 188">
                  <a:extLst>
                    <a:ext uri="{FF2B5EF4-FFF2-40B4-BE49-F238E27FC236}">
                      <a16:creationId xmlns:a16="http://schemas.microsoft.com/office/drawing/2014/main" id="{72625566-02C9-4E80-B5A8-93B63CF8A01C}"/>
                    </a:ext>
                  </a:extLst>
                </p:cNvPr>
                <p:cNvPicPr/>
                <p:nvPr/>
              </p:nvPicPr>
              <p:blipFill>
                <a:blip r:embed="rId235"/>
                <a:stretch>
                  <a:fillRect/>
                </a:stretch>
              </p:blipFill>
              <p:spPr>
                <a:xfrm>
                  <a:off x="1459480" y="5842027"/>
                  <a:ext cx="8496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90" name="Ink 189">
                  <a:extLst>
                    <a:ext uri="{FF2B5EF4-FFF2-40B4-BE49-F238E27FC236}">
                      <a16:creationId xmlns:a16="http://schemas.microsoft.com/office/drawing/2014/main" id="{E3E56ABC-A594-4203-95F8-6BF7F95042CF}"/>
                    </a:ext>
                  </a:extLst>
                </p14:cNvPr>
                <p14:cNvContentPartPr/>
                <p14:nvPr/>
              </p14:nvContentPartPr>
              <p14:xfrm>
                <a:off x="1435720" y="5969467"/>
                <a:ext cx="192600" cy="48600"/>
              </p14:xfrm>
            </p:contentPart>
          </mc:Choice>
          <mc:Fallback>
            <p:pic>
              <p:nvPicPr>
                <p:cNvPr id="190" name="Ink 189">
                  <a:extLst>
                    <a:ext uri="{FF2B5EF4-FFF2-40B4-BE49-F238E27FC236}">
                      <a16:creationId xmlns:a16="http://schemas.microsoft.com/office/drawing/2014/main" id="{E3E56ABC-A594-4203-95F8-6BF7F95042CF}"/>
                    </a:ext>
                  </a:extLst>
                </p:cNvPr>
                <p:cNvPicPr/>
                <p:nvPr/>
              </p:nvPicPr>
              <p:blipFill>
                <a:blip r:embed="rId237"/>
                <a:stretch>
                  <a:fillRect/>
                </a:stretch>
              </p:blipFill>
              <p:spPr>
                <a:xfrm>
                  <a:off x="1426720" y="5960827"/>
                  <a:ext cx="2102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91" name="Ink 190">
                  <a:extLst>
                    <a:ext uri="{FF2B5EF4-FFF2-40B4-BE49-F238E27FC236}">
                      <a16:creationId xmlns:a16="http://schemas.microsoft.com/office/drawing/2014/main" id="{B9D5632F-A728-47DA-BCE8-B5FCFDE63151}"/>
                    </a:ext>
                  </a:extLst>
                </p14:cNvPr>
                <p14:cNvContentPartPr/>
                <p14:nvPr/>
              </p14:nvContentPartPr>
              <p14:xfrm>
                <a:off x="1611760" y="5952907"/>
                <a:ext cx="259920" cy="106200"/>
              </p14:xfrm>
            </p:contentPart>
          </mc:Choice>
          <mc:Fallback>
            <p:pic>
              <p:nvPicPr>
                <p:cNvPr id="191" name="Ink 190">
                  <a:extLst>
                    <a:ext uri="{FF2B5EF4-FFF2-40B4-BE49-F238E27FC236}">
                      <a16:creationId xmlns:a16="http://schemas.microsoft.com/office/drawing/2014/main" id="{B9D5632F-A728-47DA-BCE8-B5FCFDE63151}"/>
                    </a:ext>
                  </a:extLst>
                </p:cNvPr>
                <p:cNvPicPr/>
                <p:nvPr/>
              </p:nvPicPr>
              <p:blipFill>
                <a:blip r:embed="rId239"/>
                <a:stretch>
                  <a:fillRect/>
                </a:stretch>
              </p:blipFill>
              <p:spPr>
                <a:xfrm>
                  <a:off x="1602760" y="5944267"/>
                  <a:ext cx="2775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92" name="Ink 191">
                  <a:extLst>
                    <a:ext uri="{FF2B5EF4-FFF2-40B4-BE49-F238E27FC236}">
                      <a16:creationId xmlns:a16="http://schemas.microsoft.com/office/drawing/2014/main" id="{D3C04916-F0F6-46DE-B7FC-2107E3E0A3E5}"/>
                    </a:ext>
                  </a:extLst>
                </p14:cNvPr>
                <p14:cNvContentPartPr/>
                <p14:nvPr/>
              </p14:nvContentPartPr>
              <p14:xfrm>
                <a:off x="1927840" y="5852827"/>
                <a:ext cx="27360" cy="184320"/>
              </p14:xfrm>
            </p:contentPart>
          </mc:Choice>
          <mc:Fallback>
            <p:pic>
              <p:nvPicPr>
                <p:cNvPr id="192" name="Ink 191">
                  <a:extLst>
                    <a:ext uri="{FF2B5EF4-FFF2-40B4-BE49-F238E27FC236}">
                      <a16:creationId xmlns:a16="http://schemas.microsoft.com/office/drawing/2014/main" id="{D3C04916-F0F6-46DE-B7FC-2107E3E0A3E5}"/>
                    </a:ext>
                  </a:extLst>
                </p:cNvPr>
                <p:cNvPicPr/>
                <p:nvPr/>
              </p:nvPicPr>
              <p:blipFill>
                <a:blip r:embed="rId241"/>
                <a:stretch>
                  <a:fillRect/>
                </a:stretch>
              </p:blipFill>
              <p:spPr>
                <a:xfrm>
                  <a:off x="1918840" y="5843827"/>
                  <a:ext cx="450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93" name="Ink 192">
                  <a:extLst>
                    <a:ext uri="{FF2B5EF4-FFF2-40B4-BE49-F238E27FC236}">
                      <a16:creationId xmlns:a16="http://schemas.microsoft.com/office/drawing/2014/main" id="{AFD49787-5601-4AFF-B3AD-F1CB65DA3939}"/>
                    </a:ext>
                  </a:extLst>
                </p14:cNvPr>
                <p14:cNvContentPartPr/>
                <p14:nvPr/>
              </p14:nvContentPartPr>
              <p14:xfrm>
                <a:off x="1855480" y="5939227"/>
                <a:ext cx="312480" cy="109440"/>
              </p14:xfrm>
            </p:contentPart>
          </mc:Choice>
          <mc:Fallback>
            <p:pic>
              <p:nvPicPr>
                <p:cNvPr id="193" name="Ink 192">
                  <a:extLst>
                    <a:ext uri="{FF2B5EF4-FFF2-40B4-BE49-F238E27FC236}">
                      <a16:creationId xmlns:a16="http://schemas.microsoft.com/office/drawing/2014/main" id="{AFD49787-5601-4AFF-B3AD-F1CB65DA3939}"/>
                    </a:ext>
                  </a:extLst>
                </p:cNvPr>
                <p:cNvPicPr/>
                <p:nvPr/>
              </p:nvPicPr>
              <p:blipFill>
                <a:blip r:embed="rId243"/>
                <a:stretch>
                  <a:fillRect/>
                </a:stretch>
              </p:blipFill>
              <p:spPr>
                <a:xfrm>
                  <a:off x="1846840" y="5930587"/>
                  <a:ext cx="3301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94" name="Ink 193">
                  <a:extLst>
                    <a:ext uri="{FF2B5EF4-FFF2-40B4-BE49-F238E27FC236}">
                      <a16:creationId xmlns:a16="http://schemas.microsoft.com/office/drawing/2014/main" id="{EC9EAE19-10F9-4F4F-BD8B-F401739A5AC9}"/>
                    </a:ext>
                  </a:extLst>
                </p14:cNvPr>
                <p14:cNvContentPartPr/>
                <p14:nvPr/>
              </p14:nvContentPartPr>
              <p14:xfrm>
                <a:off x="2214040" y="5906467"/>
                <a:ext cx="161280" cy="127080"/>
              </p14:xfrm>
            </p:contentPart>
          </mc:Choice>
          <mc:Fallback>
            <p:pic>
              <p:nvPicPr>
                <p:cNvPr id="194" name="Ink 193">
                  <a:extLst>
                    <a:ext uri="{FF2B5EF4-FFF2-40B4-BE49-F238E27FC236}">
                      <a16:creationId xmlns:a16="http://schemas.microsoft.com/office/drawing/2014/main" id="{EC9EAE19-10F9-4F4F-BD8B-F401739A5AC9}"/>
                    </a:ext>
                  </a:extLst>
                </p:cNvPr>
                <p:cNvPicPr/>
                <p:nvPr/>
              </p:nvPicPr>
              <p:blipFill>
                <a:blip r:embed="rId245"/>
                <a:stretch>
                  <a:fillRect/>
                </a:stretch>
              </p:blipFill>
              <p:spPr>
                <a:xfrm>
                  <a:off x="2205400" y="5897827"/>
                  <a:ext cx="1789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5" name="Ink 194">
                  <a:extLst>
                    <a:ext uri="{FF2B5EF4-FFF2-40B4-BE49-F238E27FC236}">
                      <a16:creationId xmlns:a16="http://schemas.microsoft.com/office/drawing/2014/main" id="{2922EF45-289A-42DB-BA93-835BEB62BDDC}"/>
                    </a:ext>
                  </a:extLst>
                </p14:cNvPr>
                <p14:cNvContentPartPr/>
                <p14:nvPr/>
              </p14:nvContentPartPr>
              <p14:xfrm>
                <a:off x="2358760" y="5907907"/>
                <a:ext cx="236160" cy="120600"/>
              </p14:xfrm>
            </p:contentPart>
          </mc:Choice>
          <mc:Fallback>
            <p:pic>
              <p:nvPicPr>
                <p:cNvPr id="195" name="Ink 194">
                  <a:extLst>
                    <a:ext uri="{FF2B5EF4-FFF2-40B4-BE49-F238E27FC236}">
                      <a16:creationId xmlns:a16="http://schemas.microsoft.com/office/drawing/2014/main" id="{2922EF45-289A-42DB-BA93-835BEB62BDDC}"/>
                    </a:ext>
                  </a:extLst>
                </p:cNvPr>
                <p:cNvPicPr/>
                <p:nvPr/>
              </p:nvPicPr>
              <p:blipFill>
                <a:blip r:embed="rId247"/>
                <a:stretch>
                  <a:fillRect/>
                </a:stretch>
              </p:blipFill>
              <p:spPr>
                <a:xfrm>
                  <a:off x="2349760" y="5898907"/>
                  <a:ext cx="2538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96" name="Ink 195">
                  <a:extLst>
                    <a:ext uri="{FF2B5EF4-FFF2-40B4-BE49-F238E27FC236}">
                      <a16:creationId xmlns:a16="http://schemas.microsoft.com/office/drawing/2014/main" id="{2B4B63BE-9AFD-498C-BF61-65E6405CFA68}"/>
                    </a:ext>
                  </a:extLst>
                </p14:cNvPr>
                <p14:cNvContentPartPr/>
                <p14:nvPr/>
              </p14:nvContentPartPr>
              <p14:xfrm>
                <a:off x="2850520" y="5834827"/>
                <a:ext cx="188640" cy="219960"/>
              </p14:xfrm>
            </p:contentPart>
          </mc:Choice>
          <mc:Fallback>
            <p:pic>
              <p:nvPicPr>
                <p:cNvPr id="196" name="Ink 195">
                  <a:extLst>
                    <a:ext uri="{FF2B5EF4-FFF2-40B4-BE49-F238E27FC236}">
                      <a16:creationId xmlns:a16="http://schemas.microsoft.com/office/drawing/2014/main" id="{2B4B63BE-9AFD-498C-BF61-65E6405CFA68}"/>
                    </a:ext>
                  </a:extLst>
                </p:cNvPr>
                <p:cNvPicPr/>
                <p:nvPr/>
              </p:nvPicPr>
              <p:blipFill>
                <a:blip r:embed="rId249"/>
                <a:stretch>
                  <a:fillRect/>
                </a:stretch>
              </p:blipFill>
              <p:spPr>
                <a:xfrm>
                  <a:off x="2841880" y="5825827"/>
                  <a:ext cx="2062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97" name="Ink 196">
                  <a:extLst>
                    <a:ext uri="{FF2B5EF4-FFF2-40B4-BE49-F238E27FC236}">
                      <a16:creationId xmlns:a16="http://schemas.microsoft.com/office/drawing/2014/main" id="{3FF50C2A-77AC-43E0-ADEF-B257EBEAF63B}"/>
                    </a:ext>
                  </a:extLst>
                </p14:cNvPr>
                <p14:cNvContentPartPr/>
                <p14:nvPr/>
              </p14:nvContentPartPr>
              <p14:xfrm>
                <a:off x="3056800" y="5950027"/>
                <a:ext cx="176400" cy="71280"/>
              </p14:xfrm>
            </p:contentPart>
          </mc:Choice>
          <mc:Fallback>
            <p:pic>
              <p:nvPicPr>
                <p:cNvPr id="197" name="Ink 196">
                  <a:extLst>
                    <a:ext uri="{FF2B5EF4-FFF2-40B4-BE49-F238E27FC236}">
                      <a16:creationId xmlns:a16="http://schemas.microsoft.com/office/drawing/2014/main" id="{3FF50C2A-77AC-43E0-ADEF-B257EBEAF63B}"/>
                    </a:ext>
                  </a:extLst>
                </p:cNvPr>
                <p:cNvPicPr/>
                <p:nvPr/>
              </p:nvPicPr>
              <p:blipFill>
                <a:blip r:embed="rId251"/>
                <a:stretch>
                  <a:fillRect/>
                </a:stretch>
              </p:blipFill>
              <p:spPr>
                <a:xfrm>
                  <a:off x="3047800" y="5941387"/>
                  <a:ext cx="1940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98" name="Ink 197">
                  <a:extLst>
                    <a:ext uri="{FF2B5EF4-FFF2-40B4-BE49-F238E27FC236}">
                      <a16:creationId xmlns:a16="http://schemas.microsoft.com/office/drawing/2014/main" id="{7F810044-6CB0-4D70-888F-E4793A00FD9D}"/>
                    </a:ext>
                  </a:extLst>
                </p14:cNvPr>
                <p14:cNvContentPartPr/>
                <p14:nvPr/>
              </p14:nvContentPartPr>
              <p14:xfrm>
                <a:off x="3280360" y="5853547"/>
                <a:ext cx="42120" cy="154080"/>
              </p14:xfrm>
            </p:contentPart>
          </mc:Choice>
          <mc:Fallback>
            <p:pic>
              <p:nvPicPr>
                <p:cNvPr id="198" name="Ink 197">
                  <a:extLst>
                    <a:ext uri="{FF2B5EF4-FFF2-40B4-BE49-F238E27FC236}">
                      <a16:creationId xmlns:a16="http://schemas.microsoft.com/office/drawing/2014/main" id="{7F810044-6CB0-4D70-888F-E4793A00FD9D}"/>
                    </a:ext>
                  </a:extLst>
                </p:cNvPr>
                <p:cNvPicPr/>
                <p:nvPr/>
              </p:nvPicPr>
              <p:blipFill>
                <a:blip r:embed="rId253"/>
                <a:stretch>
                  <a:fillRect/>
                </a:stretch>
              </p:blipFill>
              <p:spPr>
                <a:xfrm>
                  <a:off x="3271720" y="5844547"/>
                  <a:ext cx="597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99" name="Ink 198">
                  <a:extLst>
                    <a:ext uri="{FF2B5EF4-FFF2-40B4-BE49-F238E27FC236}">
                      <a16:creationId xmlns:a16="http://schemas.microsoft.com/office/drawing/2014/main" id="{56DDD017-61EE-4B43-B38A-733F5DEC9022}"/>
                    </a:ext>
                  </a:extLst>
                </p14:cNvPr>
                <p14:cNvContentPartPr/>
                <p14:nvPr/>
              </p14:nvContentPartPr>
              <p14:xfrm>
                <a:off x="3219160" y="5908987"/>
                <a:ext cx="402840" cy="86760"/>
              </p14:xfrm>
            </p:contentPart>
          </mc:Choice>
          <mc:Fallback>
            <p:pic>
              <p:nvPicPr>
                <p:cNvPr id="199" name="Ink 198">
                  <a:extLst>
                    <a:ext uri="{FF2B5EF4-FFF2-40B4-BE49-F238E27FC236}">
                      <a16:creationId xmlns:a16="http://schemas.microsoft.com/office/drawing/2014/main" id="{56DDD017-61EE-4B43-B38A-733F5DEC9022}"/>
                    </a:ext>
                  </a:extLst>
                </p:cNvPr>
                <p:cNvPicPr/>
                <p:nvPr/>
              </p:nvPicPr>
              <p:blipFill>
                <a:blip r:embed="rId255"/>
                <a:stretch>
                  <a:fillRect/>
                </a:stretch>
              </p:blipFill>
              <p:spPr>
                <a:xfrm>
                  <a:off x="3210520" y="5900347"/>
                  <a:ext cx="4204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00" name="Ink 199">
                  <a:extLst>
                    <a:ext uri="{FF2B5EF4-FFF2-40B4-BE49-F238E27FC236}">
                      <a16:creationId xmlns:a16="http://schemas.microsoft.com/office/drawing/2014/main" id="{0248183B-2A6F-42FF-AD34-D7825F40F215}"/>
                    </a:ext>
                  </a:extLst>
                </p14:cNvPr>
                <p14:cNvContentPartPr/>
                <p14:nvPr/>
              </p14:nvContentPartPr>
              <p14:xfrm>
                <a:off x="3651520" y="5916187"/>
                <a:ext cx="131760" cy="70920"/>
              </p14:xfrm>
            </p:contentPart>
          </mc:Choice>
          <mc:Fallback>
            <p:pic>
              <p:nvPicPr>
                <p:cNvPr id="200" name="Ink 199">
                  <a:extLst>
                    <a:ext uri="{FF2B5EF4-FFF2-40B4-BE49-F238E27FC236}">
                      <a16:creationId xmlns:a16="http://schemas.microsoft.com/office/drawing/2014/main" id="{0248183B-2A6F-42FF-AD34-D7825F40F215}"/>
                    </a:ext>
                  </a:extLst>
                </p:cNvPr>
                <p:cNvPicPr/>
                <p:nvPr/>
              </p:nvPicPr>
              <p:blipFill>
                <a:blip r:embed="rId257"/>
                <a:stretch>
                  <a:fillRect/>
                </a:stretch>
              </p:blipFill>
              <p:spPr>
                <a:xfrm>
                  <a:off x="3642520" y="5907187"/>
                  <a:ext cx="1494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01" name="Ink 200">
                  <a:extLst>
                    <a:ext uri="{FF2B5EF4-FFF2-40B4-BE49-F238E27FC236}">
                      <a16:creationId xmlns:a16="http://schemas.microsoft.com/office/drawing/2014/main" id="{0C3B31A6-400F-4021-8E2C-4223693EC2E1}"/>
                    </a:ext>
                  </a:extLst>
                </p14:cNvPr>
                <p14:cNvContentPartPr/>
                <p14:nvPr/>
              </p14:nvContentPartPr>
              <p14:xfrm>
                <a:off x="3776800" y="5809987"/>
                <a:ext cx="34560" cy="163440"/>
              </p14:xfrm>
            </p:contentPart>
          </mc:Choice>
          <mc:Fallback>
            <p:pic>
              <p:nvPicPr>
                <p:cNvPr id="201" name="Ink 200">
                  <a:extLst>
                    <a:ext uri="{FF2B5EF4-FFF2-40B4-BE49-F238E27FC236}">
                      <a16:creationId xmlns:a16="http://schemas.microsoft.com/office/drawing/2014/main" id="{0C3B31A6-400F-4021-8E2C-4223693EC2E1}"/>
                    </a:ext>
                  </a:extLst>
                </p:cNvPr>
                <p:cNvPicPr/>
                <p:nvPr/>
              </p:nvPicPr>
              <p:blipFill>
                <a:blip r:embed="rId259"/>
                <a:stretch>
                  <a:fillRect/>
                </a:stretch>
              </p:blipFill>
              <p:spPr>
                <a:xfrm>
                  <a:off x="3768160" y="5800987"/>
                  <a:ext cx="522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02" name="Ink 201">
                  <a:extLst>
                    <a:ext uri="{FF2B5EF4-FFF2-40B4-BE49-F238E27FC236}">
                      <a16:creationId xmlns:a16="http://schemas.microsoft.com/office/drawing/2014/main" id="{D158B054-9A9D-4D21-91AE-FF96D352D49E}"/>
                    </a:ext>
                  </a:extLst>
                </p14:cNvPr>
                <p14:cNvContentPartPr/>
                <p14:nvPr/>
              </p14:nvContentPartPr>
              <p14:xfrm>
                <a:off x="3759160" y="5904307"/>
                <a:ext cx="349560" cy="81000"/>
              </p14:xfrm>
            </p:contentPart>
          </mc:Choice>
          <mc:Fallback>
            <p:pic>
              <p:nvPicPr>
                <p:cNvPr id="202" name="Ink 201">
                  <a:extLst>
                    <a:ext uri="{FF2B5EF4-FFF2-40B4-BE49-F238E27FC236}">
                      <a16:creationId xmlns:a16="http://schemas.microsoft.com/office/drawing/2014/main" id="{D158B054-9A9D-4D21-91AE-FF96D352D49E}"/>
                    </a:ext>
                  </a:extLst>
                </p:cNvPr>
                <p:cNvPicPr/>
                <p:nvPr/>
              </p:nvPicPr>
              <p:blipFill>
                <a:blip r:embed="rId261"/>
                <a:stretch>
                  <a:fillRect/>
                </a:stretch>
              </p:blipFill>
              <p:spPr>
                <a:xfrm>
                  <a:off x="3750160" y="5895307"/>
                  <a:ext cx="3672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04" name="Ink 203">
                  <a:extLst>
                    <a:ext uri="{FF2B5EF4-FFF2-40B4-BE49-F238E27FC236}">
                      <a16:creationId xmlns:a16="http://schemas.microsoft.com/office/drawing/2014/main" id="{DCD9FBD3-D54E-459A-A8DE-C9168692940F}"/>
                    </a:ext>
                  </a:extLst>
                </p14:cNvPr>
                <p14:cNvContentPartPr/>
                <p14:nvPr/>
              </p14:nvContentPartPr>
              <p14:xfrm>
                <a:off x="4371880" y="5772907"/>
                <a:ext cx="124920" cy="317880"/>
              </p14:xfrm>
            </p:contentPart>
          </mc:Choice>
          <mc:Fallback>
            <p:pic>
              <p:nvPicPr>
                <p:cNvPr id="204" name="Ink 203">
                  <a:extLst>
                    <a:ext uri="{FF2B5EF4-FFF2-40B4-BE49-F238E27FC236}">
                      <a16:creationId xmlns:a16="http://schemas.microsoft.com/office/drawing/2014/main" id="{DCD9FBD3-D54E-459A-A8DE-C9168692940F}"/>
                    </a:ext>
                  </a:extLst>
                </p:cNvPr>
                <p:cNvPicPr/>
                <p:nvPr/>
              </p:nvPicPr>
              <p:blipFill>
                <a:blip r:embed="rId263"/>
                <a:stretch>
                  <a:fillRect/>
                </a:stretch>
              </p:blipFill>
              <p:spPr>
                <a:xfrm>
                  <a:off x="4363240" y="5763907"/>
                  <a:ext cx="1425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05" name="Ink 204">
                  <a:extLst>
                    <a:ext uri="{FF2B5EF4-FFF2-40B4-BE49-F238E27FC236}">
                      <a16:creationId xmlns:a16="http://schemas.microsoft.com/office/drawing/2014/main" id="{EF8C5E1D-D9DD-407D-B1F5-44BD7F9E3BA6}"/>
                    </a:ext>
                  </a:extLst>
                </p14:cNvPr>
                <p14:cNvContentPartPr/>
                <p14:nvPr/>
              </p14:nvContentPartPr>
              <p14:xfrm>
                <a:off x="4552960" y="5873707"/>
                <a:ext cx="430560" cy="100080"/>
              </p14:xfrm>
            </p:contentPart>
          </mc:Choice>
          <mc:Fallback>
            <p:pic>
              <p:nvPicPr>
                <p:cNvPr id="205" name="Ink 204">
                  <a:extLst>
                    <a:ext uri="{FF2B5EF4-FFF2-40B4-BE49-F238E27FC236}">
                      <a16:creationId xmlns:a16="http://schemas.microsoft.com/office/drawing/2014/main" id="{EF8C5E1D-D9DD-407D-B1F5-44BD7F9E3BA6}"/>
                    </a:ext>
                  </a:extLst>
                </p:cNvPr>
                <p:cNvPicPr/>
                <p:nvPr/>
              </p:nvPicPr>
              <p:blipFill>
                <a:blip r:embed="rId265"/>
                <a:stretch>
                  <a:fillRect/>
                </a:stretch>
              </p:blipFill>
              <p:spPr>
                <a:xfrm>
                  <a:off x="4544320" y="5864707"/>
                  <a:ext cx="4482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06" name="Ink 205">
                  <a:extLst>
                    <a:ext uri="{FF2B5EF4-FFF2-40B4-BE49-F238E27FC236}">
                      <a16:creationId xmlns:a16="http://schemas.microsoft.com/office/drawing/2014/main" id="{DF35902B-8C7A-447E-A2A3-AEC72430BBFF}"/>
                    </a:ext>
                  </a:extLst>
                </p14:cNvPr>
                <p14:cNvContentPartPr/>
                <p14:nvPr/>
              </p14:nvContentPartPr>
              <p14:xfrm>
                <a:off x="4947520" y="5769667"/>
                <a:ext cx="225720" cy="185400"/>
              </p14:xfrm>
            </p:contentPart>
          </mc:Choice>
          <mc:Fallback>
            <p:pic>
              <p:nvPicPr>
                <p:cNvPr id="206" name="Ink 205">
                  <a:extLst>
                    <a:ext uri="{FF2B5EF4-FFF2-40B4-BE49-F238E27FC236}">
                      <a16:creationId xmlns:a16="http://schemas.microsoft.com/office/drawing/2014/main" id="{DF35902B-8C7A-447E-A2A3-AEC72430BBFF}"/>
                    </a:ext>
                  </a:extLst>
                </p:cNvPr>
                <p:cNvPicPr/>
                <p:nvPr/>
              </p:nvPicPr>
              <p:blipFill>
                <a:blip r:embed="rId267"/>
                <a:stretch>
                  <a:fillRect/>
                </a:stretch>
              </p:blipFill>
              <p:spPr>
                <a:xfrm>
                  <a:off x="4938880" y="5760667"/>
                  <a:ext cx="2433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207" name="Ink 206">
                  <a:extLst>
                    <a:ext uri="{FF2B5EF4-FFF2-40B4-BE49-F238E27FC236}">
                      <a16:creationId xmlns:a16="http://schemas.microsoft.com/office/drawing/2014/main" id="{CC4A25FE-F150-481F-9961-BD37F2C12959}"/>
                    </a:ext>
                  </a:extLst>
                </p14:cNvPr>
                <p14:cNvContentPartPr/>
                <p14:nvPr/>
              </p14:nvContentPartPr>
              <p14:xfrm>
                <a:off x="5278000" y="5842747"/>
                <a:ext cx="221760" cy="129960"/>
              </p14:xfrm>
            </p:contentPart>
          </mc:Choice>
          <mc:Fallback>
            <p:pic>
              <p:nvPicPr>
                <p:cNvPr id="207" name="Ink 206">
                  <a:extLst>
                    <a:ext uri="{FF2B5EF4-FFF2-40B4-BE49-F238E27FC236}">
                      <a16:creationId xmlns:a16="http://schemas.microsoft.com/office/drawing/2014/main" id="{CC4A25FE-F150-481F-9961-BD37F2C12959}"/>
                    </a:ext>
                  </a:extLst>
                </p:cNvPr>
                <p:cNvPicPr/>
                <p:nvPr/>
              </p:nvPicPr>
              <p:blipFill>
                <a:blip r:embed="rId269"/>
                <a:stretch>
                  <a:fillRect/>
                </a:stretch>
              </p:blipFill>
              <p:spPr>
                <a:xfrm>
                  <a:off x="5269360" y="5834107"/>
                  <a:ext cx="2394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08" name="Ink 207">
                  <a:extLst>
                    <a:ext uri="{FF2B5EF4-FFF2-40B4-BE49-F238E27FC236}">
                      <a16:creationId xmlns:a16="http://schemas.microsoft.com/office/drawing/2014/main" id="{AB49F7BB-1BF2-4B5C-928F-F70528DC1A73}"/>
                    </a:ext>
                  </a:extLst>
                </p14:cNvPr>
                <p14:cNvContentPartPr/>
                <p14:nvPr/>
              </p14:nvContentPartPr>
              <p14:xfrm>
                <a:off x="5463760" y="5862547"/>
                <a:ext cx="219600" cy="99360"/>
              </p14:xfrm>
            </p:contentPart>
          </mc:Choice>
          <mc:Fallback>
            <p:pic>
              <p:nvPicPr>
                <p:cNvPr id="208" name="Ink 207">
                  <a:extLst>
                    <a:ext uri="{FF2B5EF4-FFF2-40B4-BE49-F238E27FC236}">
                      <a16:creationId xmlns:a16="http://schemas.microsoft.com/office/drawing/2014/main" id="{AB49F7BB-1BF2-4B5C-928F-F70528DC1A73}"/>
                    </a:ext>
                  </a:extLst>
                </p:cNvPr>
                <p:cNvPicPr/>
                <p:nvPr/>
              </p:nvPicPr>
              <p:blipFill>
                <a:blip r:embed="rId271"/>
                <a:stretch>
                  <a:fillRect/>
                </a:stretch>
              </p:blipFill>
              <p:spPr>
                <a:xfrm>
                  <a:off x="5454760" y="5853907"/>
                  <a:ext cx="2372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09" name="Ink 208">
                  <a:extLst>
                    <a:ext uri="{FF2B5EF4-FFF2-40B4-BE49-F238E27FC236}">
                      <a16:creationId xmlns:a16="http://schemas.microsoft.com/office/drawing/2014/main" id="{8C5BDC58-B56E-4759-9F0E-5CE6B08626C4}"/>
                    </a:ext>
                  </a:extLst>
                </p14:cNvPr>
                <p14:cNvContentPartPr/>
                <p14:nvPr/>
              </p14:nvContentPartPr>
              <p14:xfrm>
                <a:off x="5709640" y="5741227"/>
                <a:ext cx="12240" cy="208440"/>
              </p14:xfrm>
            </p:contentPart>
          </mc:Choice>
          <mc:Fallback>
            <p:pic>
              <p:nvPicPr>
                <p:cNvPr id="209" name="Ink 208">
                  <a:extLst>
                    <a:ext uri="{FF2B5EF4-FFF2-40B4-BE49-F238E27FC236}">
                      <a16:creationId xmlns:a16="http://schemas.microsoft.com/office/drawing/2014/main" id="{8C5BDC58-B56E-4759-9F0E-5CE6B08626C4}"/>
                    </a:ext>
                  </a:extLst>
                </p:cNvPr>
                <p:cNvPicPr/>
                <p:nvPr/>
              </p:nvPicPr>
              <p:blipFill>
                <a:blip r:embed="rId273"/>
                <a:stretch>
                  <a:fillRect/>
                </a:stretch>
              </p:blipFill>
              <p:spPr>
                <a:xfrm>
                  <a:off x="5701000" y="5732587"/>
                  <a:ext cx="298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10" name="Ink 209">
                  <a:extLst>
                    <a:ext uri="{FF2B5EF4-FFF2-40B4-BE49-F238E27FC236}">
                      <a16:creationId xmlns:a16="http://schemas.microsoft.com/office/drawing/2014/main" id="{FFF136C8-A638-4026-9BC8-1DDE65E7FC12}"/>
                    </a:ext>
                  </a:extLst>
                </p14:cNvPr>
                <p14:cNvContentPartPr/>
                <p14:nvPr/>
              </p14:nvContentPartPr>
              <p14:xfrm>
                <a:off x="5656000" y="5840227"/>
                <a:ext cx="371520" cy="110880"/>
              </p14:xfrm>
            </p:contentPart>
          </mc:Choice>
          <mc:Fallback>
            <p:pic>
              <p:nvPicPr>
                <p:cNvPr id="210" name="Ink 209">
                  <a:extLst>
                    <a:ext uri="{FF2B5EF4-FFF2-40B4-BE49-F238E27FC236}">
                      <a16:creationId xmlns:a16="http://schemas.microsoft.com/office/drawing/2014/main" id="{FFF136C8-A638-4026-9BC8-1DDE65E7FC12}"/>
                    </a:ext>
                  </a:extLst>
                </p:cNvPr>
                <p:cNvPicPr/>
                <p:nvPr/>
              </p:nvPicPr>
              <p:blipFill>
                <a:blip r:embed="rId275"/>
                <a:stretch>
                  <a:fillRect/>
                </a:stretch>
              </p:blipFill>
              <p:spPr>
                <a:xfrm>
                  <a:off x="5647360" y="5831587"/>
                  <a:ext cx="3891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11" name="Ink 210">
                  <a:extLst>
                    <a:ext uri="{FF2B5EF4-FFF2-40B4-BE49-F238E27FC236}">
                      <a16:creationId xmlns:a16="http://schemas.microsoft.com/office/drawing/2014/main" id="{4281E8D6-B5A5-4A67-B7BB-2D8DC2C3E25F}"/>
                    </a:ext>
                  </a:extLst>
                </p14:cNvPr>
                <p14:cNvContentPartPr/>
                <p14:nvPr/>
              </p14:nvContentPartPr>
              <p14:xfrm>
                <a:off x="6066040" y="5759227"/>
                <a:ext cx="204480" cy="172800"/>
              </p14:xfrm>
            </p:contentPart>
          </mc:Choice>
          <mc:Fallback>
            <p:pic>
              <p:nvPicPr>
                <p:cNvPr id="211" name="Ink 210">
                  <a:extLst>
                    <a:ext uri="{FF2B5EF4-FFF2-40B4-BE49-F238E27FC236}">
                      <a16:creationId xmlns:a16="http://schemas.microsoft.com/office/drawing/2014/main" id="{4281E8D6-B5A5-4A67-B7BB-2D8DC2C3E25F}"/>
                    </a:ext>
                  </a:extLst>
                </p:cNvPr>
                <p:cNvPicPr/>
                <p:nvPr/>
              </p:nvPicPr>
              <p:blipFill>
                <a:blip r:embed="rId277"/>
                <a:stretch>
                  <a:fillRect/>
                </a:stretch>
              </p:blipFill>
              <p:spPr>
                <a:xfrm>
                  <a:off x="6057400" y="5750227"/>
                  <a:ext cx="2221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12" name="Ink 211">
                  <a:extLst>
                    <a:ext uri="{FF2B5EF4-FFF2-40B4-BE49-F238E27FC236}">
                      <a16:creationId xmlns:a16="http://schemas.microsoft.com/office/drawing/2014/main" id="{72E0DB7D-E854-4080-8C15-4F11F76A0387}"/>
                    </a:ext>
                  </a:extLst>
                </p14:cNvPr>
                <p14:cNvContentPartPr/>
                <p14:nvPr/>
              </p14:nvContentPartPr>
              <p14:xfrm>
                <a:off x="6200320" y="5837347"/>
                <a:ext cx="227520" cy="108720"/>
              </p14:xfrm>
            </p:contentPart>
          </mc:Choice>
          <mc:Fallback>
            <p:pic>
              <p:nvPicPr>
                <p:cNvPr id="212" name="Ink 211">
                  <a:extLst>
                    <a:ext uri="{FF2B5EF4-FFF2-40B4-BE49-F238E27FC236}">
                      <a16:creationId xmlns:a16="http://schemas.microsoft.com/office/drawing/2014/main" id="{72E0DB7D-E854-4080-8C15-4F11F76A0387}"/>
                    </a:ext>
                  </a:extLst>
                </p:cNvPr>
                <p:cNvPicPr/>
                <p:nvPr/>
              </p:nvPicPr>
              <p:blipFill>
                <a:blip r:embed="rId279"/>
                <a:stretch>
                  <a:fillRect/>
                </a:stretch>
              </p:blipFill>
              <p:spPr>
                <a:xfrm>
                  <a:off x="6191680" y="5828347"/>
                  <a:ext cx="2451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13" name="Ink 212">
                  <a:extLst>
                    <a:ext uri="{FF2B5EF4-FFF2-40B4-BE49-F238E27FC236}">
                      <a16:creationId xmlns:a16="http://schemas.microsoft.com/office/drawing/2014/main" id="{5DB0885D-1FD2-4AA3-AFE9-FE121744BE06}"/>
                    </a:ext>
                  </a:extLst>
                </p14:cNvPr>
                <p14:cNvContentPartPr/>
                <p14:nvPr/>
              </p14:nvContentPartPr>
              <p14:xfrm>
                <a:off x="6700720" y="5826187"/>
                <a:ext cx="557280" cy="113400"/>
              </p14:xfrm>
            </p:contentPart>
          </mc:Choice>
          <mc:Fallback>
            <p:pic>
              <p:nvPicPr>
                <p:cNvPr id="213" name="Ink 212">
                  <a:extLst>
                    <a:ext uri="{FF2B5EF4-FFF2-40B4-BE49-F238E27FC236}">
                      <a16:creationId xmlns:a16="http://schemas.microsoft.com/office/drawing/2014/main" id="{5DB0885D-1FD2-4AA3-AFE9-FE121744BE06}"/>
                    </a:ext>
                  </a:extLst>
                </p:cNvPr>
                <p:cNvPicPr/>
                <p:nvPr/>
              </p:nvPicPr>
              <p:blipFill>
                <a:blip r:embed="rId281"/>
                <a:stretch>
                  <a:fillRect/>
                </a:stretch>
              </p:blipFill>
              <p:spPr>
                <a:xfrm>
                  <a:off x="6691720" y="5817187"/>
                  <a:ext cx="5749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14" name="Ink 213">
                  <a:extLst>
                    <a:ext uri="{FF2B5EF4-FFF2-40B4-BE49-F238E27FC236}">
                      <a16:creationId xmlns:a16="http://schemas.microsoft.com/office/drawing/2014/main" id="{01FE1959-714F-48AE-8394-057AD82420CC}"/>
                    </a:ext>
                  </a:extLst>
                </p14:cNvPr>
                <p14:cNvContentPartPr/>
                <p14:nvPr/>
              </p14:nvContentPartPr>
              <p14:xfrm>
                <a:off x="7227760" y="5716387"/>
                <a:ext cx="74880" cy="285480"/>
              </p14:xfrm>
            </p:contentPart>
          </mc:Choice>
          <mc:Fallback>
            <p:pic>
              <p:nvPicPr>
                <p:cNvPr id="214" name="Ink 213">
                  <a:extLst>
                    <a:ext uri="{FF2B5EF4-FFF2-40B4-BE49-F238E27FC236}">
                      <a16:creationId xmlns:a16="http://schemas.microsoft.com/office/drawing/2014/main" id="{01FE1959-714F-48AE-8394-057AD82420CC}"/>
                    </a:ext>
                  </a:extLst>
                </p:cNvPr>
                <p:cNvPicPr/>
                <p:nvPr/>
              </p:nvPicPr>
              <p:blipFill>
                <a:blip r:embed="rId283"/>
                <a:stretch>
                  <a:fillRect/>
                </a:stretch>
              </p:blipFill>
              <p:spPr>
                <a:xfrm>
                  <a:off x="7219120" y="5707747"/>
                  <a:ext cx="925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15" name="Ink 214">
                  <a:extLst>
                    <a:ext uri="{FF2B5EF4-FFF2-40B4-BE49-F238E27FC236}">
                      <a16:creationId xmlns:a16="http://schemas.microsoft.com/office/drawing/2014/main" id="{4B6C1F60-DF01-4AAF-B696-394DD7DD52D4}"/>
                    </a:ext>
                  </a:extLst>
                </p14:cNvPr>
                <p14:cNvContentPartPr/>
                <p14:nvPr/>
              </p14:nvContentPartPr>
              <p14:xfrm>
                <a:off x="7265200" y="5723227"/>
                <a:ext cx="492480" cy="196920"/>
              </p14:xfrm>
            </p:contentPart>
          </mc:Choice>
          <mc:Fallback>
            <p:pic>
              <p:nvPicPr>
                <p:cNvPr id="215" name="Ink 214">
                  <a:extLst>
                    <a:ext uri="{FF2B5EF4-FFF2-40B4-BE49-F238E27FC236}">
                      <a16:creationId xmlns:a16="http://schemas.microsoft.com/office/drawing/2014/main" id="{4B6C1F60-DF01-4AAF-B696-394DD7DD52D4}"/>
                    </a:ext>
                  </a:extLst>
                </p:cNvPr>
                <p:cNvPicPr/>
                <p:nvPr/>
              </p:nvPicPr>
              <p:blipFill>
                <a:blip r:embed="rId285"/>
                <a:stretch>
                  <a:fillRect/>
                </a:stretch>
              </p:blipFill>
              <p:spPr>
                <a:xfrm>
                  <a:off x="7256200" y="5714587"/>
                  <a:ext cx="510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16" name="Ink 215">
                  <a:extLst>
                    <a:ext uri="{FF2B5EF4-FFF2-40B4-BE49-F238E27FC236}">
                      <a16:creationId xmlns:a16="http://schemas.microsoft.com/office/drawing/2014/main" id="{79151F06-A91A-4333-96AC-9DB7C5E4CDFC}"/>
                    </a:ext>
                  </a:extLst>
                </p14:cNvPr>
                <p14:cNvContentPartPr/>
                <p14:nvPr/>
              </p14:nvContentPartPr>
              <p14:xfrm>
                <a:off x="7888360" y="5707387"/>
                <a:ext cx="94320" cy="348120"/>
              </p14:xfrm>
            </p:contentPart>
          </mc:Choice>
          <mc:Fallback>
            <p:pic>
              <p:nvPicPr>
                <p:cNvPr id="216" name="Ink 215">
                  <a:extLst>
                    <a:ext uri="{FF2B5EF4-FFF2-40B4-BE49-F238E27FC236}">
                      <a16:creationId xmlns:a16="http://schemas.microsoft.com/office/drawing/2014/main" id="{79151F06-A91A-4333-96AC-9DB7C5E4CDFC}"/>
                    </a:ext>
                  </a:extLst>
                </p:cNvPr>
                <p:cNvPicPr/>
                <p:nvPr/>
              </p:nvPicPr>
              <p:blipFill>
                <a:blip r:embed="rId287"/>
                <a:stretch>
                  <a:fillRect/>
                </a:stretch>
              </p:blipFill>
              <p:spPr>
                <a:xfrm>
                  <a:off x="7879720" y="5698387"/>
                  <a:ext cx="11196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17" name="Ink 216">
                  <a:extLst>
                    <a:ext uri="{FF2B5EF4-FFF2-40B4-BE49-F238E27FC236}">
                      <a16:creationId xmlns:a16="http://schemas.microsoft.com/office/drawing/2014/main" id="{1CBE8756-ED0E-4249-AE0E-6E4910D211AE}"/>
                    </a:ext>
                  </a:extLst>
                </p14:cNvPr>
                <p14:cNvContentPartPr/>
                <p14:nvPr/>
              </p14:nvContentPartPr>
              <p14:xfrm>
                <a:off x="7918240" y="5827987"/>
                <a:ext cx="213480" cy="47880"/>
              </p14:xfrm>
            </p:contentPart>
          </mc:Choice>
          <mc:Fallback>
            <p:pic>
              <p:nvPicPr>
                <p:cNvPr id="217" name="Ink 216">
                  <a:extLst>
                    <a:ext uri="{FF2B5EF4-FFF2-40B4-BE49-F238E27FC236}">
                      <a16:creationId xmlns:a16="http://schemas.microsoft.com/office/drawing/2014/main" id="{1CBE8756-ED0E-4249-AE0E-6E4910D211AE}"/>
                    </a:ext>
                  </a:extLst>
                </p:cNvPr>
                <p:cNvPicPr/>
                <p:nvPr/>
              </p:nvPicPr>
              <p:blipFill>
                <a:blip r:embed="rId289"/>
                <a:stretch>
                  <a:fillRect/>
                </a:stretch>
              </p:blipFill>
              <p:spPr>
                <a:xfrm>
                  <a:off x="7909600" y="5818987"/>
                  <a:ext cx="2311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18" name="Ink 217">
                  <a:extLst>
                    <a:ext uri="{FF2B5EF4-FFF2-40B4-BE49-F238E27FC236}">
                      <a16:creationId xmlns:a16="http://schemas.microsoft.com/office/drawing/2014/main" id="{8537A25A-BE9C-4B84-AAF2-730D0DB2C8AC}"/>
                    </a:ext>
                  </a:extLst>
                </p14:cNvPr>
                <p14:cNvContentPartPr/>
                <p14:nvPr/>
              </p14:nvContentPartPr>
              <p14:xfrm>
                <a:off x="8080960" y="5820427"/>
                <a:ext cx="282240" cy="85320"/>
              </p14:xfrm>
            </p:contentPart>
          </mc:Choice>
          <mc:Fallback>
            <p:pic>
              <p:nvPicPr>
                <p:cNvPr id="218" name="Ink 217">
                  <a:extLst>
                    <a:ext uri="{FF2B5EF4-FFF2-40B4-BE49-F238E27FC236}">
                      <a16:creationId xmlns:a16="http://schemas.microsoft.com/office/drawing/2014/main" id="{8537A25A-BE9C-4B84-AAF2-730D0DB2C8AC}"/>
                    </a:ext>
                  </a:extLst>
                </p:cNvPr>
                <p:cNvPicPr/>
                <p:nvPr/>
              </p:nvPicPr>
              <p:blipFill>
                <a:blip r:embed="rId291"/>
                <a:stretch>
                  <a:fillRect/>
                </a:stretch>
              </p:blipFill>
              <p:spPr>
                <a:xfrm>
                  <a:off x="8071960" y="5811787"/>
                  <a:ext cx="2998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19" name="Ink 218">
                  <a:extLst>
                    <a:ext uri="{FF2B5EF4-FFF2-40B4-BE49-F238E27FC236}">
                      <a16:creationId xmlns:a16="http://schemas.microsoft.com/office/drawing/2014/main" id="{D0C575CB-7A83-4144-A484-8CBD180E6DC4}"/>
                    </a:ext>
                  </a:extLst>
                </p14:cNvPr>
                <p14:cNvContentPartPr/>
                <p14:nvPr/>
              </p14:nvContentPartPr>
              <p14:xfrm>
                <a:off x="8380480" y="5706307"/>
                <a:ext cx="39240" cy="178920"/>
              </p14:xfrm>
            </p:contentPart>
          </mc:Choice>
          <mc:Fallback>
            <p:pic>
              <p:nvPicPr>
                <p:cNvPr id="219" name="Ink 218">
                  <a:extLst>
                    <a:ext uri="{FF2B5EF4-FFF2-40B4-BE49-F238E27FC236}">
                      <a16:creationId xmlns:a16="http://schemas.microsoft.com/office/drawing/2014/main" id="{D0C575CB-7A83-4144-A484-8CBD180E6DC4}"/>
                    </a:ext>
                  </a:extLst>
                </p:cNvPr>
                <p:cNvPicPr/>
                <p:nvPr/>
              </p:nvPicPr>
              <p:blipFill>
                <a:blip r:embed="rId293"/>
                <a:stretch>
                  <a:fillRect/>
                </a:stretch>
              </p:blipFill>
              <p:spPr>
                <a:xfrm>
                  <a:off x="8371840" y="5697667"/>
                  <a:ext cx="568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20" name="Ink 219">
                  <a:extLst>
                    <a:ext uri="{FF2B5EF4-FFF2-40B4-BE49-F238E27FC236}">
                      <a16:creationId xmlns:a16="http://schemas.microsoft.com/office/drawing/2014/main" id="{E56B2F44-BF6E-4857-8469-56C7911DD755}"/>
                    </a:ext>
                  </a:extLst>
                </p14:cNvPr>
                <p14:cNvContentPartPr/>
                <p14:nvPr/>
              </p14:nvContentPartPr>
              <p14:xfrm>
                <a:off x="8338000" y="5821867"/>
                <a:ext cx="202320" cy="74160"/>
              </p14:xfrm>
            </p:contentPart>
          </mc:Choice>
          <mc:Fallback>
            <p:pic>
              <p:nvPicPr>
                <p:cNvPr id="220" name="Ink 219">
                  <a:extLst>
                    <a:ext uri="{FF2B5EF4-FFF2-40B4-BE49-F238E27FC236}">
                      <a16:creationId xmlns:a16="http://schemas.microsoft.com/office/drawing/2014/main" id="{E56B2F44-BF6E-4857-8469-56C7911DD755}"/>
                    </a:ext>
                  </a:extLst>
                </p:cNvPr>
                <p:cNvPicPr/>
                <p:nvPr/>
              </p:nvPicPr>
              <p:blipFill>
                <a:blip r:embed="rId295"/>
                <a:stretch>
                  <a:fillRect/>
                </a:stretch>
              </p:blipFill>
              <p:spPr>
                <a:xfrm>
                  <a:off x="8329360" y="5813227"/>
                  <a:ext cx="2199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21" name="Ink 220">
                  <a:extLst>
                    <a:ext uri="{FF2B5EF4-FFF2-40B4-BE49-F238E27FC236}">
                      <a16:creationId xmlns:a16="http://schemas.microsoft.com/office/drawing/2014/main" id="{D6C3DFF5-E180-4062-8871-EB2D9CDFFF1F}"/>
                    </a:ext>
                  </a:extLst>
                </p14:cNvPr>
                <p14:cNvContentPartPr/>
                <p14:nvPr/>
              </p14:nvContentPartPr>
              <p14:xfrm>
                <a:off x="8599720" y="5793427"/>
                <a:ext cx="129960" cy="117000"/>
              </p14:xfrm>
            </p:contentPart>
          </mc:Choice>
          <mc:Fallback>
            <p:pic>
              <p:nvPicPr>
                <p:cNvPr id="221" name="Ink 220">
                  <a:extLst>
                    <a:ext uri="{FF2B5EF4-FFF2-40B4-BE49-F238E27FC236}">
                      <a16:creationId xmlns:a16="http://schemas.microsoft.com/office/drawing/2014/main" id="{D6C3DFF5-E180-4062-8871-EB2D9CDFFF1F}"/>
                    </a:ext>
                  </a:extLst>
                </p:cNvPr>
                <p:cNvPicPr/>
                <p:nvPr/>
              </p:nvPicPr>
              <p:blipFill>
                <a:blip r:embed="rId297"/>
                <a:stretch>
                  <a:fillRect/>
                </a:stretch>
              </p:blipFill>
              <p:spPr>
                <a:xfrm>
                  <a:off x="8591080" y="5784427"/>
                  <a:ext cx="1476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22" name="Ink 221">
                  <a:extLst>
                    <a:ext uri="{FF2B5EF4-FFF2-40B4-BE49-F238E27FC236}">
                      <a16:creationId xmlns:a16="http://schemas.microsoft.com/office/drawing/2014/main" id="{850E6239-246F-4C48-8EE9-4ADD0E377E7E}"/>
                    </a:ext>
                  </a:extLst>
                </p14:cNvPr>
                <p14:cNvContentPartPr/>
                <p14:nvPr/>
              </p14:nvContentPartPr>
              <p14:xfrm>
                <a:off x="8719240" y="5814307"/>
                <a:ext cx="147960" cy="91080"/>
              </p14:xfrm>
            </p:contentPart>
          </mc:Choice>
          <mc:Fallback>
            <p:pic>
              <p:nvPicPr>
                <p:cNvPr id="222" name="Ink 221">
                  <a:extLst>
                    <a:ext uri="{FF2B5EF4-FFF2-40B4-BE49-F238E27FC236}">
                      <a16:creationId xmlns:a16="http://schemas.microsoft.com/office/drawing/2014/main" id="{850E6239-246F-4C48-8EE9-4ADD0E377E7E}"/>
                    </a:ext>
                  </a:extLst>
                </p:cNvPr>
                <p:cNvPicPr/>
                <p:nvPr/>
              </p:nvPicPr>
              <p:blipFill>
                <a:blip r:embed="rId299"/>
                <a:stretch>
                  <a:fillRect/>
                </a:stretch>
              </p:blipFill>
              <p:spPr>
                <a:xfrm>
                  <a:off x="8710240" y="5805307"/>
                  <a:ext cx="165600" cy="108720"/>
                </a:xfrm>
                <a:prstGeom prst="rect">
                  <a:avLst/>
                </a:prstGeom>
              </p:spPr>
            </p:pic>
          </mc:Fallback>
        </mc:AlternateContent>
      </p:grpSp>
      <p:grpSp>
        <p:nvGrpSpPr>
          <p:cNvPr id="252" name="Group 251">
            <a:extLst>
              <a:ext uri="{FF2B5EF4-FFF2-40B4-BE49-F238E27FC236}">
                <a16:creationId xmlns:a16="http://schemas.microsoft.com/office/drawing/2014/main" id="{2A33EF32-9593-4E9F-B767-776EF1784BCD}"/>
              </a:ext>
            </a:extLst>
          </p:cNvPr>
          <p:cNvGrpSpPr/>
          <p:nvPr/>
        </p:nvGrpSpPr>
        <p:grpSpPr>
          <a:xfrm>
            <a:off x="812200" y="6246667"/>
            <a:ext cx="3844800" cy="436320"/>
            <a:chOff x="812200" y="6246667"/>
            <a:chExt cx="3844800" cy="436320"/>
          </a:xfrm>
        </p:grpSpPr>
        <mc:AlternateContent xmlns:mc="http://schemas.openxmlformats.org/markup-compatibility/2006">
          <mc:Choice xmlns:p14="http://schemas.microsoft.com/office/powerpoint/2010/main" Requires="p14">
            <p:contentPart p14:bwMode="auto" r:id="rId300">
              <p14:nvContentPartPr>
                <p14:cNvPr id="225" name="Ink 224">
                  <a:extLst>
                    <a:ext uri="{FF2B5EF4-FFF2-40B4-BE49-F238E27FC236}">
                      <a16:creationId xmlns:a16="http://schemas.microsoft.com/office/drawing/2014/main" id="{145FAF13-8B0A-4BC6-8378-F082709F91F8}"/>
                    </a:ext>
                  </a:extLst>
                </p14:cNvPr>
                <p14:cNvContentPartPr/>
                <p14:nvPr/>
              </p14:nvContentPartPr>
              <p14:xfrm>
                <a:off x="812200" y="6461587"/>
                <a:ext cx="360" cy="2520"/>
              </p14:xfrm>
            </p:contentPart>
          </mc:Choice>
          <mc:Fallback>
            <p:pic>
              <p:nvPicPr>
                <p:cNvPr id="225" name="Ink 224">
                  <a:extLst>
                    <a:ext uri="{FF2B5EF4-FFF2-40B4-BE49-F238E27FC236}">
                      <a16:creationId xmlns:a16="http://schemas.microsoft.com/office/drawing/2014/main" id="{145FAF13-8B0A-4BC6-8378-F082709F91F8}"/>
                    </a:ext>
                  </a:extLst>
                </p:cNvPr>
                <p:cNvPicPr/>
                <p:nvPr/>
              </p:nvPicPr>
              <p:blipFill>
                <a:blip r:embed="rId301"/>
                <a:stretch>
                  <a:fillRect/>
                </a:stretch>
              </p:blipFill>
              <p:spPr>
                <a:xfrm>
                  <a:off x="803560" y="6452587"/>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6" name="Ink 225">
                  <a:extLst>
                    <a:ext uri="{FF2B5EF4-FFF2-40B4-BE49-F238E27FC236}">
                      <a16:creationId xmlns:a16="http://schemas.microsoft.com/office/drawing/2014/main" id="{4267386A-B720-493E-9753-67B5D15C98A2}"/>
                    </a:ext>
                  </a:extLst>
                </p14:cNvPr>
                <p14:cNvContentPartPr/>
                <p14:nvPr/>
              </p14:nvContentPartPr>
              <p14:xfrm>
                <a:off x="856840" y="6320467"/>
                <a:ext cx="107640" cy="327240"/>
              </p14:xfrm>
            </p:contentPart>
          </mc:Choice>
          <mc:Fallback>
            <p:pic>
              <p:nvPicPr>
                <p:cNvPr id="226" name="Ink 225">
                  <a:extLst>
                    <a:ext uri="{FF2B5EF4-FFF2-40B4-BE49-F238E27FC236}">
                      <a16:creationId xmlns:a16="http://schemas.microsoft.com/office/drawing/2014/main" id="{4267386A-B720-493E-9753-67B5D15C98A2}"/>
                    </a:ext>
                  </a:extLst>
                </p:cNvPr>
                <p:cNvPicPr/>
                <p:nvPr/>
              </p:nvPicPr>
              <p:blipFill>
                <a:blip r:embed="rId303"/>
                <a:stretch>
                  <a:fillRect/>
                </a:stretch>
              </p:blipFill>
              <p:spPr>
                <a:xfrm>
                  <a:off x="848200" y="6311827"/>
                  <a:ext cx="12528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27" name="Ink 226">
                  <a:extLst>
                    <a:ext uri="{FF2B5EF4-FFF2-40B4-BE49-F238E27FC236}">
                      <a16:creationId xmlns:a16="http://schemas.microsoft.com/office/drawing/2014/main" id="{A92F983E-7FFD-4061-BCBD-B010327228F2}"/>
                    </a:ext>
                  </a:extLst>
                </p14:cNvPr>
                <p14:cNvContentPartPr/>
                <p14:nvPr/>
              </p14:nvContentPartPr>
              <p14:xfrm>
                <a:off x="835960" y="6450427"/>
                <a:ext cx="685080" cy="92160"/>
              </p14:xfrm>
            </p:contentPart>
          </mc:Choice>
          <mc:Fallback>
            <p:pic>
              <p:nvPicPr>
                <p:cNvPr id="227" name="Ink 226">
                  <a:extLst>
                    <a:ext uri="{FF2B5EF4-FFF2-40B4-BE49-F238E27FC236}">
                      <a16:creationId xmlns:a16="http://schemas.microsoft.com/office/drawing/2014/main" id="{A92F983E-7FFD-4061-BCBD-B010327228F2}"/>
                    </a:ext>
                  </a:extLst>
                </p:cNvPr>
                <p:cNvPicPr/>
                <p:nvPr/>
              </p:nvPicPr>
              <p:blipFill>
                <a:blip r:embed="rId305"/>
                <a:stretch>
                  <a:fillRect/>
                </a:stretch>
              </p:blipFill>
              <p:spPr>
                <a:xfrm>
                  <a:off x="826960" y="6441787"/>
                  <a:ext cx="702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28" name="Ink 227">
                  <a:extLst>
                    <a:ext uri="{FF2B5EF4-FFF2-40B4-BE49-F238E27FC236}">
                      <a16:creationId xmlns:a16="http://schemas.microsoft.com/office/drawing/2014/main" id="{DCEC7FE7-DDC3-4BFD-9AFB-10C26FEF410D}"/>
                    </a:ext>
                  </a:extLst>
                </p14:cNvPr>
                <p14:cNvContentPartPr/>
                <p14:nvPr/>
              </p14:nvContentPartPr>
              <p14:xfrm>
                <a:off x="1711480" y="6440707"/>
                <a:ext cx="360" cy="88920"/>
              </p14:xfrm>
            </p:contentPart>
          </mc:Choice>
          <mc:Fallback>
            <p:pic>
              <p:nvPicPr>
                <p:cNvPr id="228" name="Ink 227">
                  <a:extLst>
                    <a:ext uri="{FF2B5EF4-FFF2-40B4-BE49-F238E27FC236}">
                      <a16:creationId xmlns:a16="http://schemas.microsoft.com/office/drawing/2014/main" id="{DCEC7FE7-DDC3-4BFD-9AFB-10C26FEF410D}"/>
                    </a:ext>
                  </a:extLst>
                </p:cNvPr>
                <p:cNvPicPr/>
                <p:nvPr/>
              </p:nvPicPr>
              <p:blipFill>
                <a:blip r:embed="rId307"/>
                <a:stretch>
                  <a:fillRect/>
                </a:stretch>
              </p:blipFill>
              <p:spPr>
                <a:xfrm>
                  <a:off x="1702840" y="6431707"/>
                  <a:ext cx="180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29" name="Ink 228">
                  <a:extLst>
                    <a:ext uri="{FF2B5EF4-FFF2-40B4-BE49-F238E27FC236}">
                      <a16:creationId xmlns:a16="http://schemas.microsoft.com/office/drawing/2014/main" id="{F255EF34-12ED-409B-9CBA-4C139E268312}"/>
                    </a:ext>
                  </a:extLst>
                </p14:cNvPr>
                <p14:cNvContentPartPr/>
                <p14:nvPr/>
              </p14:nvContentPartPr>
              <p14:xfrm>
                <a:off x="1674400" y="6324427"/>
                <a:ext cx="16920" cy="38520"/>
              </p14:xfrm>
            </p:contentPart>
          </mc:Choice>
          <mc:Fallback>
            <p:pic>
              <p:nvPicPr>
                <p:cNvPr id="229" name="Ink 228">
                  <a:extLst>
                    <a:ext uri="{FF2B5EF4-FFF2-40B4-BE49-F238E27FC236}">
                      <a16:creationId xmlns:a16="http://schemas.microsoft.com/office/drawing/2014/main" id="{F255EF34-12ED-409B-9CBA-4C139E268312}"/>
                    </a:ext>
                  </a:extLst>
                </p:cNvPr>
                <p:cNvPicPr/>
                <p:nvPr/>
              </p:nvPicPr>
              <p:blipFill>
                <a:blip r:embed="rId309"/>
                <a:stretch>
                  <a:fillRect/>
                </a:stretch>
              </p:blipFill>
              <p:spPr>
                <a:xfrm>
                  <a:off x="1665400" y="6315787"/>
                  <a:ext cx="345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30" name="Ink 229">
                  <a:extLst>
                    <a:ext uri="{FF2B5EF4-FFF2-40B4-BE49-F238E27FC236}">
                      <a16:creationId xmlns:a16="http://schemas.microsoft.com/office/drawing/2014/main" id="{B63E4B27-9A36-4156-996F-BE9ABFA91355}"/>
                    </a:ext>
                  </a:extLst>
                </p14:cNvPr>
                <p14:cNvContentPartPr/>
                <p14:nvPr/>
              </p14:nvContentPartPr>
              <p14:xfrm>
                <a:off x="1757560" y="6403627"/>
                <a:ext cx="525240" cy="259200"/>
              </p14:xfrm>
            </p:contentPart>
          </mc:Choice>
          <mc:Fallback>
            <p:pic>
              <p:nvPicPr>
                <p:cNvPr id="230" name="Ink 229">
                  <a:extLst>
                    <a:ext uri="{FF2B5EF4-FFF2-40B4-BE49-F238E27FC236}">
                      <a16:creationId xmlns:a16="http://schemas.microsoft.com/office/drawing/2014/main" id="{B63E4B27-9A36-4156-996F-BE9ABFA91355}"/>
                    </a:ext>
                  </a:extLst>
                </p:cNvPr>
                <p:cNvPicPr/>
                <p:nvPr/>
              </p:nvPicPr>
              <p:blipFill>
                <a:blip r:embed="rId311"/>
                <a:stretch>
                  <a:fillRect/>
                </a:stretch>
              </p:blipFill>
              <p:spPr>
                <a:xfrm>
                  <a:off x="1748920" y="6394987"/>
                  <a:ext cx="5428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31" name="Ink 230">
                  <a:extLst>
                    <a:ext uri="{FF2B5EF4-FFF2-40B4-BE49-F238E27FC236}">
                      <a16:creationId xmlns:a16="http://schemas.microsoft.com/office/drawing/2014/main" id="{552A0683-D0A9-41DE-BAC2-258FA54DF483}"/>
                    </a:ext>
                  </a:extLst>
                </p14:cNvPr>
                <p14:cNvContentPartPr/>
                <p14:nvPr/>
              </p14:nvContentPartPr>
              <p14:xfrm>
                <a:off x="2266240" y="6438547"/>
                <a:ext cx="310320" cy="108360"/>
              </p14:xfrm>
            </p:contentPart>
          </mc:Choice>
          <mc:Fallback>
            <p:pic>
              <p:nvPicPr>
                <p:cNvPr id="231" name="Ink 230">
                  <a:extLst>
                    <a:ext uri="{FF2B5EF4-FFF2-40B4-BE49-F238E27FC236}">
                      <a16:creationId xmlns:a16="http://schemas.microsoft.com/office/drawing/2014/main" id="{552A0683-D0A9-41DE-BAC2-258FA54DF483}"/>
                    </a:ext>
                  </a:extLst>
                </p:cNvPr>
                <p:cNvPicPr/>
                <p:nvPr/>
              </p:nvPicPr>
              <p:blipFill>
                <a:blip r:embed="rId313"/>
                <a:stretch>
                  <a:fillRect/>
                </a:stretch>
              </p:blipFill>
              <p:spPr>
                <a:xfrm>
                  <a:off x="2257240" y="6429547"/>
                  <a:ext cx="3279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32" name="Ink 231">
                  <a:extLst>
                    <a:ext uri="{FF2B5EF4-FFF2-40B4-BE49-F238E27FC236}">
                      <a16:creationId xmlns:a16="http://schemas.microsoft.com/office/drawing/2014/main" id="{D46D2F36-CD3D-4820-B388-89754349B060}"/>
                    </a:ext>
                  </a:extLst>
                </p14:cNvPr>
                <p14:cNvContentPartPr/>
                <p14:nvPr/>
              </p14:nvContentPartPr>
              <p14:xfrm>
                <a:off x="2743960" y="6246667"/>
                <a:ext cx="269640" cy="436320"/>
              </p14:xfrm>
            </p:contentPart>
          </mc:Choice>
          <mc:Fallback>
            <p:pic>
              <p:nvPicPr>
                <p:cNvPr id="232" name="Ink 231">
                  <a:extLst>
                    <a:ext uri="{FF2B5EF4-FFF2-40B4-BE49-F238E27FC236}">
                      <a16:creationId xmlns:a16="http://schemas.microsoft.com/office/drawing/2014/main" id="{D46D2F36-CD3D-4820-B388-89754349B060}"/>
                    </a:ext>
                  </a:extLst>
                </p:cNvPr>
                <p:cNvPicPr/>
                <p:nvPr/>
              </p:nvPicPr>
              <p:blipFill>
                <a:blip r:embed="rId315"/>
                <a:stretch>
                  <a:fillRect/>
                </a:stretch>
              </p:blipFill>
              <p:spPr>
                <a:xfrm>
                  <a:off x="2735320" y="6238027"/>
                  <a:ext cx="28728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33" name="Ink 232">
                  <a:extLst>
                    <a:ext uri="{FF2B5EF4-FFF2-40B4-BE49-F238E27FC236}">
                      <a16:creationId xmlns:a16="http://schemas.microsoft.com/office/drawing/2014/main" id="{AE30D6D6-CC17-4007-BC72-7F08E6230862}"/>
                    </a:ext>
                  </a:extLst>
                </p14:cNvPr>
                <p14:cNvContentPartPr/>
                <p14:nvPr/>
              </p14:nvContentPartPr>
              <p14:xfrm>
                <a:off x="2965720" y="6378787"/>
                <a:ext cx="197280" cy="188280"/>
              </p14:xfrm>
            </p:contentPart>
          </mc:Choice>
          <mc:Fallback>
            <p:pic>
              <p:nvPicPr>
                <p:cNvPr id="233" name="Ink 232">
                  <a:extLst>
                    <a:ext uri="{FF2B5EF4-FFF2-40B4-BE49-F238E27FC236}">
                      <a16:creationId xmlns:a16="http://schemas.microsoft.com/office/drawing/2014/main" id="{AE30D6D6-CC17-4007-BC72-7F08E6230862}"/>
                    </a:ext>
                  </a:extLst>
                </p:cNvPr>
                <p:cNvPicPr/>
                <p:nvPr/>
              </p:nvPicPr>
              <p:blipFill>
                <a:blip r:embed="rId317"/>
                <a:stretch>
                  <a:fillRect/>
                </a:stretch>
              </p:blipFill>
              <p:spPr>
                <a:xfrm>
                  <a:off x="2956720" y="6370147"/>
                  <a:ext cx="2149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34" name="Ink 233">
                  <a:extLst>
                    <a:ext uri="{FF2B5EF4-FFF2-40B4-BE49-F238E27FC236}">
                      <a16:creationId xmlns:a16="http://schemas.microsoft.com/office/drawing/2014/main" id="{100FBFD6-BB7C-44C5-9DAC-68EA2C75F7C9}"/>
                    </a:ext>
                  </a:extLst>
                </p14:cNvPr>
                <p14:cNvContentPartPr/>
                <p14:nvPr/>
              </p14:nvContentPartPr>
              <p14:xfrm>
                <a:off x="3126640" y="6388147"/>
                <a:ext cx="360" cy="17280"/>
              </p14:xfrm>
            </p:contentPart>
          </mc:Choice>
          <mc:Fallback>
            <p:pic>
              <p:nvPicPr>
                <p:cNvPr id="234" name="Ink 233">
                  <a:extLst>
                    <a:ext uri="{FF2B5EF4-FFF2-40B4-BE49-F238E27FC236}">
                      <a16:creationId xmlns:a16="http://schemas.microsoft.com/office/drawing/2014/main" id="{100FBFD6-BB7C-44C5-9DAC-68EA2C75F7C9}"/>
                    </a:ext>
                  </a:extLst>
                </p:cNvPr>
                <p:cNvPicPr/>
                <p:nvPr/>
              </p:nvPicPr>
              <p:blipFill>
                <a:blip r:embed="rId319"/>
                <a:stretch>
                  <a:fillRect/>
                </a:stretch>
              </p:blipFill>
              <p:spPr>
                <a:xfrm>
                  <a:off x="3118000" y="6379507"/>
                  <a:ext cx="180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35" name="Ink 234">
                  <a:extLst>
                    <a:ext uri="{FF2B5EF4-FFF2-40B4-BE49-F238E27FC236}">
                      <a16:creationId xmlns:a16="http://schemas.microsoft.com/office/drawing/2014/main" id="{DD622CAB-BA53-4B03-BEBE-A4E045962977}"/>
                    </a:ext>
                  </a:extLst>
                </p14:cNvPr>
                <p14:cNvContentPartPr/>
                <p14:nvPr/>
              </p14:nvContentPartPr>
              <p14:xfrm>
                <a:off x="3235720" y="6361507"/>
                <a:ext cx="198720" cy="181440"/>
              </p14:xfrm>
            </p:contentPart>
          </mc:Choice>
          <mc:Fallback>
            <p:pic>
              <p:nvPicPr>
                <p:cNvPr id="235" name="Ink 234">
                  <a:extLst>
                    <a:ext uri="{FF2B5EF4-FFF2-40B4-BE49-F238E27FC236}">
                      <a16:creationId xmlns:a16="http://schemas.microsoft.com/office/drawing/2014/main" id="{DD622CAB-BA53-4B03-BEBE-A4E045962977}"/>
                    </a:ext>
                  </a:extLst>
                </p:cNvPr>
                <p:cNvPicPr/>
                <p:nvPr/>
              </p:nvPicPr>
              <p:blipFill>
                <a:blip r:embed="rId321"/>
                <a:stretch>
                  <a:fillRect/>
                </a:stretch>
              </p:blipFill>
              <p:spPr>
                <a:xfrm>
                  <a:off x="3226720" y="6352867"/>
                  <a:ext cx="2163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36" name="Ink 235">
                  <a:extLst>
                    <a:ext uri="{FF2B5EF4-FFF2-40B4-BE49-F238E27FC236}">
                      <a16:creationId xmlns:a16="http://schemas.microsoft.com/office/drawing/2014/main" id="{D67EDF07-CCBD-4B96-B893-F419D96BE233}"/>
                    </a:ext>
                  </a:extLst>
                </p14:cNvPr>
                <p14:cNvContentPartPr/>
                <p14:nvPr/>
              </p14:nvContentPartPr>
              <p14:xfrm>
                <a:off x="3349120" y="6445387"/>
                <a:ext cx="313560" cy="91800"/>
              </p14:xfrm>
            </p:contentPart>
          </mc:Choice>
          <mc:Fallback>
            <p:pic>
              <p:nvPicPr>
                <p:cNvPr id="236" name="Ink 235">
                  <a:extLst>
                    <a:ext uri="{FF2B5EF4-FFF2-40B4-BE49-F238E27FC236}">
                      <a16:creationId xmlns:a16="http://schemas.microsoft.com/office/drawing/2014/main" id="{D67EDF07-CCBD-4B96-B893-F419D96BE233}"/>
                    </a:ext>
                  </a:extLst>
                </p:cNvPr>
                <p:cNvPicPr/>
                <p:nvPr/>
              </p:nvPicPr>
              <p:blipFill>
                <a:blip r:embed="rId323"/>
                <a:stretch>
                  <a:fillRect/>
                </a:stretch>
              </p:blipFill>
              <p:spPr>
                <a:xfrm>
                  <a:off x="3340120" y="6436387"/>
                  <a:ext cx="3312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37" name="Ink 236">
                  <a:extLst>
                    <a:ext uri="{FF2B5EF4-FFF2-40B4-BE49-F238E27FC236}">
                      <a16:creationId xmlns:a16="http://schemas.microsoft.com/office/drawing/2014/main" id="{B66DE463-5856-4091-9420-006603BDA492}"/>
                    </a:ext>
                  </a:extLst>
                </p14:cNvPr>
                <p14:cNvContentPartPr/>
                <p14:nvPr/>
              </p14:nvContentPartPr>
              <p14:xfrm>
                <a:off x="3770680" y="6424867"/>
                <a:ext cx="185400" cy="83160"/>
              </p14:xfrm>
            </p:contentPart>
          </mc:Choice>
          <mc:Fallback>
            <p:pic>
              <p:nvPicPr>
                <p:cNvPr id="237" name="Ink 236">
                  <a:extLst>
                    <a:ext uri="{FF2B5EF4-FFF2-40B4-BE49-F238E27FC236}">
                      <a16:creationId xmlns:a16="http://schemas.microsoft.com/office/drawing/2014/main" id="{B66DE463-5856-4091-9420-006603BDA492}"/>
                    </a:ext>
                  </a:extLst>
                </p:cNvPr>
                <p:cNvPicPr/>
                <p:nvPr/>
              </p:nvPicPr>
              <p:blipFill>
                <a:blip r:embed="rId325"/>
                <a:stretch>
                  <a:fillRect/>
                </a:stretch>
              </p:blipFill>
              <p:spPr>
                <a:xfrm>
                  <a:off x="3762040" y="6415867"/>
                  <a:ext cx="2030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38" name="Ink 237">
                  <a:extLst>
                    <a:ext uri="{FF2B5EF4-FFF2-40B4-BE49-F238E27FC236}">
                      <a16:creationId xmlns:a16="http://schemas.microsoft.com/office/drawing/2014/main" id="{946EC5D1-57E3-4020-97E4-568EDD67D172}"/>
                    </a:ext>
                  </a:extLst>
                </p14:cNvPr>
                <p14:cNvContentPartPr/>
                <p14:nvPr/>
              </p14:nvContentPartPr>
              <p14:xfrm>
                <a:off x="3946720" y="6330547"/>
                <a:ext cx="162000" cy="183240"/>
              </p14:xfrm>
            </p:contentPart>
          </mc:Choice>
          <mc:Fallback>
            <p:pic>
              <p:nvPicPr>
                <p:cNvPr id="238" name="Ink 237">
                  <a:extLst>
                    <a:ext uri="{FF2B5EF4-FFF2-40B4-BE49-F238E27FC236}">
                      <a16:creationId xmlns:a16="http://schemas.microsoft.com/office/drawing/2014/main" id="{946EC5D1-57E3-4020-97E4-568EDD67D172}"/>
                    </a:ext>
                  </a:extLst>
                </p:cNvPr>
                <p:cNvPicPr/>
                <p:nvPr/>
              </p:nvPicPr>
              <p:blipFill>
                <a:blip r:embed="rId327"/>
                <a:stretch>
                  <a:fillRect/>
                </a:stretch>
              </p:blipFill>
              <p:spPr>
                <a:xfrm>
                  <a:off x="3937720" y="6321907"/>
                  <a:ext cx="1796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39" name="Ink 238">
                  <a:extLst>
                    <a:ext uri="{FF2B5EF4-FFF2-40B4-BE49-F238E27FC236}">
                      <a16:creationId xmlns:a16="http://schemas.microsoft.com/office/drawing/2014/main" id="{24D1BD10-FBD5-482A-BADC-BBFEC4638FD4}"/>
                    </a:ext>
                  </a:extLst>
                </p14:cNvPr>
                <p14:cNvContentPartPr/>
                <p14:nvPr/>
              </p14:nvContentPartPr>
              <p14:xfrm>
                <a:off x="4106200" y="6433867"/>
                <a:ext cx="185400" cy="202680"/>
              </p14:xfrm>
            </p:contentPart>
          </mc:Choice>
          <mc:Fallback>
            <p:pic>
              <p:nvPicPr>
                <p:cNvPr id="239" name="Ink 238">
                  <a:extLst>
                    <a:ext uri="{FF2B5EF4-FFF2-40B4-BE49-F238E27FC236}">
                      <a16:creationId xmlns:a16="http://schemas.microsoft.com/office/drawing/2014/main" id="{24D1BD10-FBD5-482A-BADC-BBFEC4638FD4}"/>
                    </a:ext>
                  </a:extLst>
                </p:cNvPr>
                <p:cNvPicPr/>
                <p:nvPr/>
              </p:nvPicPr>
              <p:blipFill>
                <a:blip r:embed="rId329"/>
                <a:stretch>
                  <a:fillRect/>
                </a:stretch>
              </p:blipFill>
              <p:spPr>
                <a:xfrm>
                  <a:off x="4097560" y="6425227"/>
                  <a:ext cx="203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40" name="Ink 239">
                  <a:extLst>
                    <a:ext uri="{FF2B5EF4-FFF2-40B4-BE49-F238E27FC236}">
                      <a16:creationId xmlns:a16="http://schemas.microsoft.com/office/drawing/2014/main" id="{85F9C07B-395B-4CC5-9D67-662916E754FB}"/>
                    </a:ext>
                  </a:extLst>
                </p14:cNvPr>
                <p14:cNvContentPartPr/>
                <p14:nvPr/>
              </p14:nvContentPartPr>
              <p14:xfrm>
                <a:off x="4297360" y="6414787"/>
                <a:ext cx="212040" cy="106560"/>
              </p14:xfrm>
            </p:contentPart>
          </mc:Choice>
          <mc:Fallback>
            <p:pic>
              <p:nvPicPr>
                <p:cNvPr id="240" name="Ink 239">
                  <a:extLst>
                    <a:ext uri="{FF2B5EF4-FFF2-40B4-BE49-F238E27FC236}">
                      <a16:creationId xmlns:a16="http://schemas.microsoft.com/office/drawing/2014/main" id="{85F9C07B-395B-4CC5-9D67-662916E754FB}"/>
                    </a:ext>
                  </a:extLst>
                </p:cNvPr>
                <p:cNvPicPr/>
                <p:nvPr/>
              </p:nvPicPr>
              <p:blipFill>
                <a:blip r:embed="rId331"/>
                <a:stretch>
                  <a:fillRect/>
                </a:stretch>
              </p:blipFill>
              <p:spPr>
                <a:xfrm>
                  <a:off x="4288720" y="6406147"/>
                  <a:ext cx="2296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41" name="Ink 240">
                  <a:extLst>
                    <a:ext uri="{FF2B5EF4-FFF2-40B4-BE49-F238E27FC236}">
                      <a16:creationId xmlns:a16="http://schemas.microsoft.com/office/drawing/2014/main" id="{EF2E3E38-68FD-4ECC-9C71-5C2DEB8DD267}"/>
                    </a:ext>
                  </a:extLst>
                </p14:cNvPr>
                <p14:cNvContentPartPr/>
                <p14:nvPr/>
              </p14:nvContentPartPr>
              <p14:xfrm>
                <a:off x="4589680" y="6496867"/>
                <a:ext cx="67320" cy="131040"/>
              </p14:xfrm>
            </p:contentPart>
          </mc:Choice>
          <mc:Fallback>
            <p:pic>
              <p:nvPicPr>
                <p:cNvPr id="241" name="Ink 240">
                  <a:extLst>
                    <a:ext uri="{FF2B5EF4-FFF2-40B4-BE49-F238E27FC236}">
                      <a16:creationId xmlns:a16="http://schemas.microsoft.com/office/drawing/2014/main" id="{EF2E3E38-68FD-4ECC-9C71-5C2DEB8DD267}"/>
                    </a:ext>
                  </a:extLst>
                </p:cNvPr>
                <p:cNvPicPr/>
                <p:nvPr/>
              </p:nvPicPr>
              <p:blipFill>
                <a:blip r:embed="rId333"/>
                <a:stretch>
                  <a:fillRect/>
                </a:stretch>
              </p:blipFill>
              <p:spPr>
                <a:xfrm>
                  <a:off x="4581040" y="6488227"/>
                  <a:ext cx="84960" cy="148680"/>
                </a:xfrm>
                <a:prstGeom prst="rect">
                  <a:avLst/>
                </a:prstGeom>
              </p:spPr>
            </p:pic>
          </mc:Fallback>
        </mc:AlternateContent>
      </p:grpSp>
      <p:grpSp>
        <p:nvGrpSpPr>
          <p:cNvPr id="251" name="Group 250">
            <a:extLst>
              <a:ext uri="{FF2B5EF4-FFF2-40B4-BE49-F238E27FC236}">
                <a16:creationId xmlns:a16="http://schemas.microsoft.com/office/drawing/2014/main" id="{84232552-C538-482C-AAB0-8C8107574A57}"/>
              </a:ext>
            </a:extLst>
          </p:cNvPr>
          <p:cNvGrpSpPr/>
          <p:nvPr/>
        </p:nvGrpSpPr>
        <p:grpSpPr>
          <a:xfrm>
            <a:off x="4889560" y="6259987"/>
            <a:ext cx="1886400" cy="393840"/>
            <a:chOff x="4889560" y="6259987"/>
            <a:chExt cx="1886400" cy="393840"/>
          </a:xfrm>
        </p:grpSpPr>
        <mc:AlternateContent xmlns:mc="http://schemas.openxmlformats.org/markup-compatibility/2006">
          <mc:Choice xmlns:p14="http://schemas.microsoft.com/office/powerpoint/2010/main" Requires="p14">
            <p:contentPart p14:bwMode="auto" r:id="rId334">
              <p14:nvContentPartPr>
                <p14:cNvPr id="242" name="Ink 241">
                  <a:extLst>
                    <a:ext uri="{FF2B5EF4-FFF2-40B4-BE49-F238E27FC236}">
                      <a16:creationId xmlns:a16="http://schemas.microsoft.com/office/drawing/2014/main" id="{E9017AE7-4090-4C93-B386-1EB8F7D9CDF3}"/>
                    </a:ext>
                  </a:extLst>
                </p14:cNvPr>
                <p14:cNvContentPartPr/>
                <p14:nvPr/>
              </p14:nvContentPartPr>
              <p14:xfrm>
                <a:off x="4889560" y="6352147"/>
                <a:ext cx="187920" cy="229320"/>
              </p14:xfrm>
            </p:contentPart>
          </mc:Choice>
          <mc:Fallback>
            <p:pic>
              <p:nvPicPr>
                <p:cNvPr id="242" name="Ink 241">
                  <a:extLst>
                    <a:ext uri="{FF2B5EF4-FFF2-40B4-BE49-F238E27FC236}">
                      <a16:creationId xmlns:a16="http://schemas.microsoft.com/office/drawing/2014/main" id="{E9017AE7-4090-4C93-B386-1EB8F7D9CDF3}"/>
                    </a:ext>
                  </a:extLst>
                </p:cNvPr>
                <p:cNvPicPr/>
                <p:nvPr/>
              </p:nvPicPr>
              <p:blipFill>
                <a:blip r:embed="rId335"/>
                <a:stretch>
                  <a:fillRect/>
                </a:stretch>
              </p:blipFill>
              <p:spPr>
                <a:xfrm>
                  <a:off x="4880560" y="6343147"/>
                  <a:ext cx="2055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43" name="Ink 242">
                  <a:extLst>
                    <a:ext uri="{FF2B5EF4-FFF2-40B4-BE49-F238E27FC236}">
                      <a16:creationId xmlns:a16="http://schemas.microsoft.com/office/drawing/2014/main" id="{082FFCC6-69CA-42B1-81C0-E3B8D79DC9F8}"/>
                    </a:ext>
                  </a:extLst>
                </p14:cNvPr>
                <p14:cNvContentPartPr/>
                <p14:nvPr/>
              </p14:nvContentPartPr>
              <p14:xfrm>
                <a:off x="5092600" y="6423787"/>
                <a:ext cx="182160" cy="60840"/>
              </p14:xfrm>
            </p:contentPart>
          </mc:Choice>
          <mc:Fallback>
            <p:pic>
              <p:nvPicPr>
                <p:cNvPr id="243" name="Ink 242">
                  <a:extLst>
                    <a:ext uri="{FF2B5EF4-FFF2-40B4-BE49-F238E27FC236}">
                      <a16:creationId xmlns:a16="http://schemas.microsoft.com/office/drawing/2014/main" id="{082FFCC6-69CA-42B1-81C0-E3B8D79DC9F8}"/>
                    </a:ext>
                  </a:extLst>
                </p:cNvPr>
                <p:cNvPicPr/>
                <p:nvPr/>
              </p:nvPicPr>
              <p:blipFill>
                <a:blip r:embed="rId337"/>
                <a:stretch>
                  <a:fillRect/>
                </a:stretch>
              </p:blipFill>
              <p:spPr>
                <a:xfrm>
                  <a:off x="5083600" y="6415147"/>
                  <a:ext cx="1998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44" name="Ink 243">
                  <a:extLst>
                    <a:ext uri="{FF2B5EF4-FFF2-40B4-BE49-F238E27FC236}">
                      <a16:creationId xmlns:a16="http://schemas.microsoft.com/office/drawing/2014/main" id="{DF43931E-42FC-4A1D-8258-1F2C1C4503C6}"/>
                    </a:ext>
                  </a:extLst>
                </p14:cNvPr>
                <p14:cNvContentPartPr/>
                <p14:nvPr/>
              </p14:nvContentPartPr>
              <p14:xfrm>
                <a:off x="5256400" y="6335947"/>
                <a:ext cx="173520" cy="142560"/>
              </p14:xfrm>
            </p:contentPart>
          </mc:Choice>
          <mc:Fallback>
            <p:pic>
              <p:nvPicPr>
                <p:cNvPr id="244" name="Ink 243">
                  <a:extLst>
                    <a:ext uri="{FF2B5EF4-FFF2-40B4-BE49-F238E27FC236}">
                      <a16:creationId xmlns:a16="http://schemas.microsoft.com/office/drawing/2014/main" id="{DF43931E-42FC-4A1D-8258-1F2C1C4503C6}"/>
                    </a:ext>
                  </a:extLst>
                </p:cNvPr>
                <p:cNvPicPr/>
                <p:nvPr/>
              </p:nvPicPr>
              <p:blipFill>
                <a:blip r:embed="rId339"/>
                <a:stretch>
                  <a:fillRect/>
                </a:stretch>
              </p:blipFill>
              <p:spPr>
                <a:xfrm>
                  <a:off x="5247400" y="6327307"/>
                  <a:ext cx="1911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45" name="Ink 244">
                  <a:extLst>
                    <a:ext uri="{FF2B5EF4-FFF2-40B4-BE49-F238E27FC236}">
                      <a16:creationId xmlns:a16="http://schemas.microsoft.com/office/drawing/2014/main" id="{65B62A60-B581-4796-9C70-41A177A28D0A}"/>
                    </a:ext>
                  </a:extLst>
                </p14:cNvPr>
                <p14:cNvContentPartPr/>
                <p14:nvPr/>
              </p14:nvContentPartPr>
              <p14:xfrm>
                <a:off x="5374840" y="6347827"/>
                <a:ext cx="468360" cy="157320"/>
              </p14:xfrm>
            </p:contentPart>
          </mc:Choice>
          <mc:Fallback>
            <p:pic>
              <p:nvPicPr>
                <p:cNvPr id="245" name="Ink 244">
                  <a:extLst>
                    <a:ext uri="{FF2B5EF4-FFF2-40B4-BE49-F238E27FC236}">
                      <a16:creationId xmlns:a16="http://schemas.microsoft.com/office/drawing/2014/main" id="{65B62A60-B581-4796-9C70-41A177A28D0A}"/>
                    </a:ext>
                  </a:extLst>
                </p:cNvPr>
                <p:cNvPicPr/>
                <p:nvPr/>
              </p:nvPicPr>
              <p:blipFill>
                <a:blip r:embed="rId341"/>
                <a:stretch>
                  <a:fillRect/>
                </a:stretch>
              </p:blipFill>
              <p:spPr>
                <a:xfrm>
                  <a:off x="5365840" y="6339187"/>
                  <a:ext cx="486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46" name="Ink 245">
                  <a:extLst>
                    <a:ext uri="{FF2B5EF4-FFF2-40B4-BE49-F238E27FC236}">
                      <a16:creationId xmlns:a16="http://schemas.microsoft.com/office/drawing/2014/main" id="{535F74FA-70C8-4418-8291-AEBB2F4C3A51}"/>
                    </a:ext>
                  </a:extLst>
                </p14:cNvPr>
                <p14:cNvContentPartPr/>
                <p14:nvPr/>
              </p14:nvContentPartPr>
              <p14:xfrm>
                <a:off x="6041920" y="6389587"/>
                <a:ext cx="261720" cy="115200"/>
              </p14:xfrm>
            </p:contentPart>
          </mc:Choice>
          <mc:Fallback>
            <p:pic>
              <p:nvPicPr>
                <p:cNvPr id="246" name="Ink 245">
                  <a:extLst>
                    <a:ext uri="{FF2B5EF4-FFF2-40B4-BE49-F238E27FC236}">
                      <a16:creationId xmlns:a16="http://schemas.microsoft.com/office/drawing/2014/main" id="{535F74FA-70C8-4418-8291-AEBB2F4C3A51}"/>
                    </a:ext>
                  </a:extLst>
                </p:cNvPr>
                <p:cNvPicPr/>
                <p:nvPr/>
              </p:nvPicPr>
              <p:blipFill>
                <a:blip r:embed="rId343"/>
                <a:stretch>
                  <a:fillRect/>
                </a:stretch>
              </p:blipFill>
              <p:spPr>
                <a:xfrm>
                  <a:off x="6032920" y="6380947"/>
                  <a:ext cx="2793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47" name="Ink 246">
                  <a:extLst>
                    <a:ext uri="{FF2B5EF4-FFF2-40B4-BE49-F238E27FC236}">
                      <a16:creationId xmlns:a16="http://schemas.microsoft.com/office/drawing/2014/main" id="{872BCCD7-6AA2-44C1-8D88-72D36A7C63BC}"/>
                    </a:ext>
                  </a:extLst>
                </p14:cNvPr>
                <p14:cNvContentPartPr/>
                <p14:nvPr/>
              </p14:nvContentPartPr>
              <p14:xfrm>
                <a:off x="6277720" y="6296347"/>
                <a:ext cx="209160" cy="187560"/>
              </p14:xfrm>
            </p:contentPart>
          </mc:Choice>
          <mc:Fallback>
            <p:pic>
              <p:nvPicPr>
                <p:cNvPr id="247" name="Ink 246">
                  <a:extLst>
                    <a:ext uri="{FF2B5EF4-FFF2-40B4-BE49-F238E27FC236}">
                      <a16:creationId xmlns:a16="http://schemas.microsoft.com/office/drawing/2014/main" id="{872BCCD7-6AA2-44C1-8D88-72D36A7C63BC}"/>
                    </a:ext>
                  </a:extLst>
                </p:cNvPr>
                <p:cNvPicPr/>
                <p:nvPr/>
              </p:nvPicPr>
              <p:blipFill>
                <a:blip r:embed="rId345"/>
                <a:stretch>
                  <a:fillRect/>
                </a:stretch>
              </p:blipFill>
              <p:spPr>
                <a:xfrm>
                  <a:off x="6269080" y="6287347"/>
                  <a:ext cx="2268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48" name="Ink 247">
                  <a:extLst>
                    <a:ext uri="{FF2B5EF4-FFF2-40B4-BE49-F238E27FC236}">
                      <a16:creationId xmlns:a16="http://schemas.microsoft.com/office/drawing/2014/main" id="{05763E22-462B-4DFC-A697-5537F98E539C}"/>
                    </a:ext>
                  </a:extLst>
                </p14:cNvPr>
                <p14:cNvContentPartPr/>
                <p14:nvPr/>
              </p14:nvContentPartPr>
              <p14:xfrm>
                <a:off x="6447640" y="6407227"/>
                <a:ext cx="158760" cy="102600"/>
              </p14:xfrm>
            </p:contentPart>
          </mc:Choice>
          <mc:Fallback>
            <p:pic>
              <p:nvPicPr>
                <p:cNvPr id="248" name="Ink 247">
                  <a:extLst>
                    <a:ext uri="{FF2B5EF4-FFF2-40B4-BE49-F238E27FC236}">
                      <a16:creationId xmlns:a16="http://schemas.microsoft.com/office/drawing/2014/main" id="{05763E22-462B-4DFC-A697-5537F98E539C}"/>
                    </a:ext>
                  </a:extLst>
                </p:cNvPr>
                <p:cNvPicPr/>
                <p:nvPr/>
              </p:nvPicPr>
              <p:blipFill>
                <a:blip r:embed="rId347"/>
                <a:stretch>
                  <a:fillRect/>
                </a:stretch>
              </p:blipFill>
              <p:spPr>
                <a:xfrm>
                  <a:off x="6439000" y="6398227"/>
                  <a:ext cx="1764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49" name="Ink 248">
                  <a:extLst>
                    <a:ext uri="{FF2B5EF4-FFF2-40B4-BE49-F238E27FC236}">
                      <a16:creationId xmlns:a16="http://schemas.microsoft.com/office/drawing/2014/main" id="{A8242176-35CC-44B8-ABBD-5426A8280575}"/>
                    </a:ext>
                  </a:extLst>
                </p14:cNvPr>
                <p14:cNvContentPartPr/>
                <p14:nvPr/>
              </p14:nvContentPartPr>
              <p14:xfrm>
                <a:off x="6661120" y="6456187"/>
                <a:ext cx="360" cy="4320"/>
              </p14:xfrm>
            </p:contentPart>
          </mc:Choice>
          <mc:Fallback>
            <p:pic>
              <p:nvPicPr>
                <p:cNvPr id="249" name="Ink 248">
                  <a:extLst>
                    <a:ext uri="{FF2B5EF4-FFF2-40B4-BE49-F238E27FC236}">
                      <a16:creationId xmlns:a16="http://schemas.microsoft.com/office/drawing/2014/main" id="{A8242176-35CC-44B8-ABBD-5426A8280575}"/>
                    </a:ext>
                  </a:extLst>
                </p:cNvPr>
                <p:cNvPicPr/>
                <p:nvPr/>
              </p:nvPicPr>
              <p:blipFill>
                <a:blip r:embed="rId349"/>
                <a:stretch>
                  <a:fillRect/>
                </a:stretch>
              </p:blipFill>
              <p:spPr>
                <a:xfrm>
                  <a:off x="6652480" y="6447187"/>
                  <a:ext cx="180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50" name="Ink 249">
                  <a:extLst>
                    <a:ext uri="{FF2B5EF4-FFF2-40B4-BE49-F238E27FC236}">
                      <a16:creationId xmlns:a16="http://schemas.microsoft.com/office/drawing/2014/main" id="{502AD5F2-7B2F-44E4-B2E6-87BFACF272FF}"/>
                    </a:ext>
                  </a:extLst>
                </p14:cNvPr>
                <p14:cNvContentPartPr/>
                <p14:nvPr/>
              </p14:nvContentPartPr>
              <p14:xfrm>
                <a:off x="6626920" y="6259987"/>
                <a:ext cx="149040" cy="393840"/>
              </p14:xfrm>
            </p:contentPart>
          </mc:Choice>
          <mc:Fallback>
            <p:pic>
              <p:nvPicPr>
                <p:cNvPr id="250" name="Ink 249">
                  <a:extLst>
                    <a:ext uri="{FF2B5EF4-FFF2-40B4-BE49-F238E27FC236}">
                      <a16:creationId xmlns:a16="http://schemas.microsoft.com/office/drawing/2014/main" id="{502AD5F2-7B2F-44E4-B2E6-87BFACF272FF}"/>
                    </a:ext>
                  </a:extLst>
                </p:cNvPr>
                <p:cNvPicPr/>
                <p:nvPr/>
              </p:nvPicPr>
              <p:blipFill>
                <a:blip r:embed="rId351"/>
                <a:stretch>
                  <a:fillRect/>
                </a:stretch>
              </p:blipFill>
              <p:spPr>
                <a:xfrm>
                  <a:off x="6617920" y="6251347"/>
                  <a:ext cx="166680" cy="41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2">
            <p14:nvContentPartPr>
              <p14:cNvPr id="253" name="Ink 252">
                <a:extLst>
                  <a:ext uri="{FF2B5EF4-FFF2-40B4-BE49-F238E27FC236}">
                    <a16:creationId xmlns:a16="http://schemas.microsoft.com/office/drawing/2014/main" id="{C1CDDF04-A3D3-48C3-A915-4B0FB4A50EA0}"/>
                  </a:ext>
                </a:extLst>
              </p14:cNvPr>
              <p14:cNvContentPartPr/>
              <p14:nvPr/>
            </p14:nvContentPartPr>
            <p14:xfrm>
              <a:off x="8960800" y="4804507"/>
              <a:ext cx="12240" cy="142560"/>
            </p14:xfrm>
          </p:contentPart>
        </mc:Choice>
        <mc:Fallback>
          <p:pic>
            <p:nvPicPr>
              <p:cNvPr id="253" name="Ink 252">
                <a:extLst>
                  <a:ext uri="{FF2B5EF4-FFF2-40B4-BE49-F238E27FC236}">
                    <a16:creationId xmlns:a16="http://schemas.microsoft.com/office/drawing/2014/main" id="{C1CDDF04-A3D3-48C3-A915-4B0FB4A50EA0}"/>
                  </a:ext>
                </a:extLst>
              </p:cNvPr>
              <p:cNvPicPr/>
              <p:nvPr/>
            </p:nvPicPr>
            <p:blipFill>
              <a:blip r:embed="rId353"/>
              <a:stretch>
                <a:fillRect/>
              </a:stretch>
            </p:blipFill>
            <p:spPr>
              <a:xfrm>
                <a:off x="8951800" y="4795867"/>
                <a:ext cx="298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54" name="Ink 253">
                <a:extLst>
                  <a:ext uri="{FF2B5EF4-FFF2-40B4-BE49-F238E27FC236}">
                    <a16:creationId xmlns:a16="http://schemas.microsoft.com/office/drawing/2014/main" id="{9F8FFCBC-2EA0-4084-A6CE-BE36014EA3B9}"/>
                  </a:ext>
                </a:extLst>
              </p14:cNvPr>
              <p14:cNvContentPartPr/>
              <p14:nvPr/>
            </p14:nvContentPartPr>
            <p14:xfrm>
              <a:off x="8987440" y="5135347"/>
              <a:ext cx="40680" cy="388080"/>
            </p14:xfrm>
          </p:contentPart>
        </mc:Choice>
        <mc:Fallback>
          <p:pic>
            <p:nvPicPr>
              <p:cNvPr id="254" name="Ink 253">
                <a:extLst>
                  <a:ext uri="{FF2B5EF4-FFF2-40B4-BE49-F238E27FC236}">
                    <a16:creationId xmlns:a16="http://schemas.microsoft.com/office/drawing/2014/main" id="{9F8FFCBC-2EA0-4084-A6CE-BE36014EA3B9}"/>
                  </a:ext>
                </a:extLst>
              </p:cNvPr>
              <p:cNvPicPr/>
              <p:nvPr/>
            </p:nvPicPr>
            <p:blipFill>
              <a:blip r:embed="rId355"/>
              <a:stretch>
                <a:fillRect/>
              </a:stretch>
            </p:blipFill>
            <p:spPr>
              <a:xfrm>
                <a:off x="8978800" y="5126707"/>
                <a:ext cx="583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55" name="Ink 254">
                <a:extLst>
                  <a:ext uri="{FF2B5EF4-FFF2-40B4-BE49-F238E27FC236}">
                    <a16:creationId xmlns:a16="http://schemas.microsoft.com/office/drawing/2014/main" id="{F8C7154B-E066-424B-9927-E997E2B583AE}"/>
                  </a:ext>
                </a:extLst>
              </p14:cNvPr>
              <p14:cNvContentPartPr/>
              <p14:nvPr/>
            </p14:nvContentPartPr>
            <p14:xfrm>
              <a:off x="9008320" y="5696947"/>
              <a:ext cx="16920" cy="365400"/>
            </p14:xfrm>
          </p:contentPart>
        </mc:Choice>
        <mc:Fallback>
          <p:pic>
            <p:nvPicPr>
              <p:cNvPr id="255" name="Ink 254">
                <a:extLst>
                  <a:ext uri="{FF2B5EF4-FFF2-40B4-BE49-F238E27FC236}">
                    <a16:creationId xmlns:a16="http://schemas.microsoft.com/office/drawing/2014/main" id="{F8C7154B-E066-424B-9927-E997E2B583AE}"/>
                  </a:ext>
                </a:extLst>
              </p:cNvPr>
              <p:cNvPicPr/>
              <p:nvPr/>
            </p:nvPicPr>
            <p:blipFill>
              <a:blip r:embed="rId357"/>
              <a:stretch>
                <a:fillRect/>
              </a:stretch>
            </p:blipFill>
            <p:spPr>
              <a:xfrm>
                <a:off x="8999680" y="5688307"/>
                <a:ext cx="3456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56" name="Ink 255">
                <a:extLst>
                  <a:ext uri="{FF2B5EF4-FFF2-40B4-BE49-F238E27FC236}">
                    <a16:creationId xmlns:a16="http://schemas.microsoft.com/office/drawing/2014/main" id="{9973828E-DA7C-4947-9A12-FCD6D46C6613}"/>
                  </a:ext>
                </a:extLst>
              </p14:cNvPr>
              <p14:cNvContentPartPr/>
              <p14:nvPr/>
            </p14:nvContentPartPr>
            <p14:xfrm>
              <a:off x="8954680" y="6200227"/>
              <a:ext cx="31680" cy="406080"/>
            </p14:xfrm>
          </p:contentPart>
        </mc:Choice>
        <mc:Fallback>
          <p:pic>
            <p:nvPicPr>
              <p:cNvPr id="256" name="Ink 255">
                <a:extLst>
                  <a:ext uri="{FF2B5EF4-FFF2-40B4-BE49-F238E27FC236}">
                    <a16:creationId xmlns:a16="http://schemas.microsoft.com/office/drawing/2014/main" id="{9973828E-DA7C-4947-9A12-FCD6D46C6613}"/>
                  </a:ext>
                </a:extLst>
              </p:cNvPr>
              <p:cNvPicPr/>
              <p:nvPr/>
            </p:nvPicPr>
            <p:blipFill>
              <a:blip r:embed="rId359"/>
              <a:stretch>
                <a:fillRect/>
              </a:stretch>
            </p:blipFill>
            <p:spPr>
              <a:xfrm>
                <a:off x="8946040" y="6191587"/>
                <a:ext cx="49320" cy="423720"/>
              </a:xfrm>
              <a:prstGeom prst="rect">
                <a:avLst/>
              </a:prstGeom>
            </p:spPr>
          </p:pic>
        </mc:Fallback>
      </mc:AlternateContent>
      <p:grpSp>
        <p:nvGrpSpPr>
          <p:cNvPr id="301" name="Group 300">
            <a:extLst>
              <a:ext uri="{FF2B5EF4-FFF2-40B4-BE49-F238E27FC236}">
                <a16:creationId xmlns:a16="http://schemas.microsoft.com/office/drawing/2014/main" id="{E065C614-6F71-44EB-9824-CA8B8D368DD4}"/>
              </a:ext>
            </a:extLst>
          </p:cNvPr>
          <p:cNvGrpSpPr/>
          <p:nvPr/>
        </p:nvGrpSpPr>
        <p:grpSpPr>
          <a:xfrm>
            <a:off x="9294520" y="5549347"/>
            <a:ext cx="2453760" cy="698760"/>
            <a:chOff x="9294520" y="5549347"/>
            <a:chExt cx="2453760" cy="698760"/>
          </a:xfrm>
        </p:grpSpPr>
        <mc:AlternateContent xmlns:mc="http://schemas.openxmlformats.org/markup-compatibility/2006">
          <mc:Choice xmlns:p14="http://schemas.microsoft.com/office/powerpoint/2010/main" Requires="p14">
            <p:contentPart p14:bwMode="auto" r:id="rId360">
              <p14:nvContentPartPr>
                <p14:cNvPr id="257" name="Ink 256">
                  <a:extLst>
                    <a:ext uri="{FF2B5EF4-FFF2-40B4-BE49-F238E27FC236}">
                      <a16:creationId xmlns:a16="http://schemas.microsoft.com/office/drawing/2014/main" id="{FD358C35-2317-4D44-9AD3-00D3C389EED8}"/>
                    </a:ext>
                  </a:extLst>
                </p14:cNvPr>
                <p14:cNvContentPartPr/>
                <p14:nvPr/>
              </p14:nvContentPartPr>
              <p14:xfrm>
                <a:off x="9330520" y="5581027"/>
                <a:ext cx="277920" cy="118440"/>
              </p14:xfrm>
            </p:contentPart>
          </mc:Choice>
          <mc:Fallback>
            <p:pic>
              <p:nvPicPr>
                <p:cNvPr id="257" name="Ink 256">
                  <a:extLst>
                    <a:ext uri="{FF2B5EF4-FFF2-40B4-BE49-F238E27FC236}">
                      <a16:creationId xmlns:a16="http://schemas.microsoft.com/office/drawing/2014/main" id="{FD358C35-2317-4D44-9AD3-00D3C389EED8}"/>
                    </a:ext>
                  </a:extLst>
                </p:cNvPr>
                <p:cNvPicPr/>
                <p:nvPr/>
              </p:nvPicPr>
              <p:blipFill>
                <a:blip r:embed="rId361"/>
                <a:stretch>
                  <a:fillRect/>
                </a:stretch>
              </p:blipFill>
              <p:spPr>
                <a:xfrm>
                  <a:off x="9321520" y="5572387"/>
                  <a:ext cx="2955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58" name="Ink 257">
                  <a:extLst>
                    <a:ext uri="{FF2B5EF4-FFF2-40B4-BE49-F238E27FC236}">
                      <a16:creationId xmlns:a16="http://schemas.microsoft.com/office/drawing/2014/main" id="{34D63DC1-EA22-45DB-8483-73C70004E029}"/>
                    </a:ext>
                  </a:extLst>
                </p14:cNvPr>
                <p14:cNvContentPartPr/>
                <p14:nvPr/>
              </p14:nvContentPartPr>
              <p14:xfrm>
                <a:off x="9497200" y="5586427"/>
                <a:ext cx="26280" cy="210240"/>
              </p14:xfrm>
            </p:contentPart>
          </mc:Choice>
          <mc:Fallback>
            <p:pic>
              <p:nvPicPr>
                <p:cNvPr id="258" name="Ink 257">
                  <a:extLst>
                    <a:ext uri="{FF2B5EF4-FFF2-40B4-BE49-F238E27FC236}">
                      <a16:creationId xmlns:a16="http://schemas.microsoft.com/office/drawing/2014/main" id="{34D63DC1-EA22-45DB-8483-73C70004E029}"/>
                    </a:ext>
                  </a:extLst>
                </p:cNvPr>
                <p:cNvPicPr/>
                <p:nvPr/>
              </p:nvPicPr>
              <p:blipFill>
                <a:blip r:embed="rId363"/>
                <a:stretch>
                  <a:fillRect/>
                </a:stretch>
              </p:blipFill>
              <p:spPr>
                <a:xfrm>
                  <a:off x="9488200" y="5577427"/>
                  <a:ext cx="439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59" name="Ink 258">
                  <a:extLst>
                    <a:ext uri="{FF2B5EF4-FFF2-40B4-BE49-F238E27FC236}">
                      <a16:creationId xmlns:a16="http://schemas.microsoft.com/office/drawing/2014/main" id="{9CFD0AA8-09C3-4000-9DB4-5D257AF9E0F9}"/>
                    </a:ext>
                  </a:extLst>
                </p14:cNvPr>
                <p14:cNvContentPartPr/>
                <p14:nvPr/>
              </p14:nvContentPartPr>
              <p14:xfrm>
                <a:off x="9587200" y="5668867"/>
                <a:ext cx="244080" cy="129600"/>
              </p14:xfrm>
            </p:contentPart>
          </mc:Choice>
          <mc:Fallback>
            <p:pic>
              <p:nvPicPr>
                <p:cNvPr id="259" name="Ink 258">
                  <a:extLst>
                    <a:ext uri="{FF2B5EF4-FFF2-40B4-BE49-F238E27FC236}">
                      <a16:creationId xmlns:a16="http://schemas.microsoft.com/office/drawing/2014/main" id="{9CFD0AA8-09C3-4000-9DB4-5D257AF9E0F9}"/>
                    </a:ext>
                  </a:extLst>
                </p:cNvPr>
                <p:cNvPicPr/>
                <p:nvPr/>
              </p:nvPicPr>
              <p:blipFill>
                <a:blip r:embed="rId365"/>
                <a:stretch>
                  <a:fillRect/>
                </a:stretch>
              </p:blipFill>
              <p:spPr>
                <a:xfrm>
                  <a:off x="9578200" y="5660227"/>
                  <a:ext cx="2617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60" name="Ink 259">
                  <a:extLst>
                    <a:ext uri="{FF2B5EF4-FFF2-40B4-BE49-F238E27FC236}">
                      <a16:creationId xmlns:a16="http://schemas.microsoft.com/office/drawing/2014/main" id="{443A798C-59F6-4627-A484-6F2F2D3A1697}"/>
                    </a:ext>
                  </a:extLst>
                </p14:cNvPr>
                <p14:cNvContentPartPr/>
                <p14:nvPr/>
              </p14:nvContentPartPr>
              <p14:xfrm>
                <a:off x="9764680" y="5619907"/>
                <a:ext cx="25560" cy="18360"/>
              </p14:xfrm>
            </p:contentPart>
          </mc:Choice>
          <mc:Fallback>
            <p:pic>
              <p:nvPicPr>
                <p:cNvPr id="260" name="Ink 259">
                  <a:extLst>
                    <a:ext uri="{FF2B5EF4-FFF2-40B4-BE49-F238E27FC236}">
                      <a16:creationId xmlns:a16="http://schemas.microsoft.com/office/drawing/2014/main" id="{443A798C-59F6-4627-A484-6F2F2D3A1697}"/>
                    </a:ext>
                  </a:extLst>
                </p:cNvPr>
                <p:cNvPicPr/>
                <p:nvPr/>
              </p:nvPicPr>
              <p:blipFill>
                <a:blip r:embed="rId367"/>
                <a:stretch>
                  <a:fillRect/>
                </a:stretch>
              </p:blipFill>
              <p:spPr>
                <a:xfrm>
                  <a:off x="9755680" y="5611267"/>
                  <a:ext cx="432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61" name="Ink 260">
                  <a:extLst>
                    <a:ext uri="{FF2B5EF4-FFF2-40B4-BE49-F238E27FC236}">
                      <a16:creationId xmlns:a16="http://schemas.microsoft.com/office/drawing/2014/main" id="{93830505-C31D-4841-8164-EA4ACEC713AC}"/>
                    </a:ext>
                  </a:extLst>
                </p14:cNvPr>
                <p14:cNvContentPartPr/>
                <p14:nvPr/>
              </p14:nvContentPartPr>
              <p14:xfrm>
                <a:off x="9827320" y="5662027"/>
                <a:ext cx="119520" cy="123840"/>
              </p14:xfrm>
            </p:contentPart>
          </mc:Choice>
          <mc:Fallback>
            <p:pic>
              <p:nvPicPr>
                <p:cNvPr id="261" name="Ink 260">
                  <a:extLst>
                    <a:ext uri="{FF2B5EF4-FFF2-40B4-BE49-F238E27FC236}">
                      <a16:creationId xmlns:a16="http://schemas.microsoft.com/office/drawing/2014/main" id="{93830505-C31D-4841-8164-EA4ACEC713AC}"/>
                    </a:ext>
                  </a:extLst>
                </p:cNvPr>
                <p:cNvPicPr/>
                <p:nvPr/>
              </p:nvPicPr>
              <p:blipFill>
                <a:blip r:embed="rId369"/>
                <a:stretch>
                  <a:fillRect/>
                </a:stretch>
              </p:blipFill>
              <p:spPr>
                <a:xfrm>
                  <a:off x="9818320" y="5653387"/>
                  <a:ext cx="1371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62" name="Ink 261">
                  <a:extLst>
                    <a:ext uri="{FF2B5EF4-FFF2-40B4-BE49-F238E27FC236}">
                      <a16:creationId xmlns:a16="http://schemas.microsoft.com/office/drawing/2014/main" id="{AB4FB1F8-EB30-4191-AD25-E1A3440E7F9D}"/>
                    </a:ext>
                  </a:extLst>
                </p14:cNvPr>
                <p14:cNvContentPartPr/>
                <p14:nvPr/>
              </p14:nvContentPartPr>
              <p14:xfrm>
                <a:off x="10135120" y="5564467"/>
                <a:ext cx="700920" cy="237240"/>
              </p14:xfrm>
            </p:contentPart>
          </mc:Choice>
          <mc:Fallback>
            <p:pic>
              <p:nvPicPr>
                <p:cNvPr id="262" name="Ink 261">
                  <a:extLst>
                    <a:ext uri="{FF2B5EF4-FFF2-40B4-BE49-F238E27FC236}">
                      <a16:creationId xmlns:a16="http://schemas.microsoft.com/office/drawing/2014/main" id="{AB4FB1F8-EB30-4191-AD25-E1A3440E7F9D}"/>
                    </a:ext>
                  </a:extLst>
                </p:cNvPr>
                <p:cNvPicPr/>
                <p:nvPr/>
              </p:nvPicPr>
              <p:blipFill>
                <a:blip r:embed="rId371"/>
                <a:stretch>
                  <a:fillRect/>
                </a:stretch>
              </p:blipFill>
              <p:spPr>
                <a:xfrm>
                  <a:off x="10126480" y="5555467"/>
                  <a:ext cx="7185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63" name="Ink 262">
                  <a:extLst>
                    <a:ext uri="{FF2B5EF4-FFF2-40B4-BE49-F238E27FC236}">
                      <a16:creationId xmlns:a16="http://schemas.microsoft.com/office/drawing/2014/main" id="{D017C267-3CE5-48C5-B928-B7D39493F692}"/>
                    </a:ext>
                  </a:extLst>
                </p14:cNvPr>
                <p14:cNvContentPartPr/>
                <p14:nvPr/>
              </p14:nvContentPartPr>
              <p14:xfrm>
                <a:off x="10877080" y="5586427"/>
                <a:ext cx="52560" cy="176760"/>
              </p14:xfrm>
            </p:contentPart>
          </mc:Choice>
          <mc:Fallback>
            <p:pic>
              <p:nvPicPr>
                <p:cNvPr id="263" name="Ink 262">
                  <a:extLst>
                    <a:ext uri="{FF2B5EF4-FFF2-40B4-BE49-F238E27FC236}">
                      <a16:creationId xmlns:a16="http://schemas.microsoft.com/office/drawing/2014/main" id="{D017C267-3CE5-48C5-B928-B7D39493F692}"/>
                    </a:ext>
                  </a:extLst>
                </p:cNvPr>
                <p:cNvPicPr/>
                <p:nvPr/>
              </p:nvPicPr>
              <p:blipFill>
                <a:blip r:embed="rId373"/>
                <a:stretch>
                  <a:fillRect/>
                </a:stretch>
              </p:blipFill>
              <p:spPr>
                <a:xfrm>
                  <a:off x="10868440" y="5577427"/>
                  <a:ext cx="702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64" name="Ink 263">
                  <a:extLst>
                    <a:ext uri="{FF2B5EF4-FFF2-40B4-BE49-F238E27FC236}">
                      <a16:creationId xmlns:a16="http://schemas.microsoft.com/office/drawing/2014/main" id="{09C0E676-2296-433D-B625-48FC27BD2C18}"/>
                    </a:ext>
                  </a:extLst>
                </p14:cNvPr>
                <p14:cNvContentPartPr/>
                <p14:nvPr/>
              </p14:nvContentPartPr>
              <p14:xfrm>
                <a:off x="10887520" y="5559427"/>
                <a:ext cx="109080" cy="323280"/>
              </p14:xfrm>
            </p:contentPart>
          </mc:Choice>
          <mc:Fallback>
            <p:pic>
              <p:nvPicPr>
                <p:cNvPr id="264" name="Ink 263">
                  <a:extLst>
                    <a:ext uri="{FF2B5EF4-FFF2-40B4-BE49-F238E27FC236}">
                      <a16:creationId xmlns:a16="http://schemas.microsoft.com/office/drawing/2014/main" id="{09C0E676-2296-433D-B625-48FC27BD2C18}"/>
                    </a:ext>
                  </a:extLst>
                </p:cNvPr>
                <p:cNvPicPr/>
                <p:nvPr/>
              </p:nvPicPr>
              <p:blipFill>
                <a:blip r:embed="rId375"/>
                <a:stretch>
                  <a:fillRect/>
                </a:stretch>
              </p:blipFill>
              <p:spPr>
                <a:xfrm>
                  <a:off x="10878520" y="5550787"/>
                  <a:ext cx="12672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65" name="Ink 264">
                  <a:extLst>
                    <a:ext uri="{FF2B5EF4-FFF2-40B4-BE49-F238E27FC236}">
                      <a16:creationId xmlns:a16="http://schemas.microsoft.com/office/drawing/2014/main" id="{CE0796BA-5E40-4E56-AEFF-1254CFAD7A41}"/>
                    </a:ext>
                  </a:extLst>
                </p14:cNvPr>
                <p14:cNvContentPartPr/>
                <p14:nvPr/>
              </p14:nvContentPartPr>
              <p14:xfrm>
                <a:off x="10906960" y="5691547"/>
                <a:ext cx="161280" cy="77760"/>
              </p14:xfrm>
            </p:contentPart>
          </mc:Choice>
          <mc:Fallback>
            <p:pic>
              <p:nvPicPr>
                <p:cNvPr id="265" name="Ink 264">
                  <a:extLst>
                    <a:ext uri="{FF2B5EF4-FFF2-40B4-BE49-F238E27FC236}">
                      <a16:creationId xmlns:a16="http://schemas.microsoft.com/office/drawing/2014/main" id="{CE0796BA-5E40-4E56-AEFF-1254CFAD7A41}"/>
                    </a:ext>
                  </a:extLst>
                </p:cNvPr>
                <p:cNvPicPr/>
                <p:nvPr/>
              </p:nvPicPr>
              <p:blipFill>
                <a:blip r:embed="rId377"/>
                <a:stretch>
                  <a:fillRect/>
                </a:stretch>
              </p:blipFill>
              <p:spPr>
                <a:xfrm>
                  <a:off x="10897960" y="5682907"/>
                  <a:ext cx="1789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66" name="Ink 265">
                  <a:extLst>
                    <a:ext uri="{FF2B5EF4-FFF2-40B4-BE49-F238E27FC236}">
                      <a16:creationId xmlns:a16="http://schemas.microsoft.com/office/drawing/2014/main" id="{F47E3515-F531-4DDC-A92B-9135C58FF42D}"/>
                    </a:ext>
                  </a:extLst>
                </p14:cNvPr>
                <p14:cNvContentPartPr/>
                <p14:nvPr/>
              </p14:nvContentPartPr>
              <p14:xfrm>
                <a:off x="11060680" y="5593627"/>
                <a:ext cx="16920" cy="30600"/>
              </p14:xfrm>
            </p:contentPart>
          </mc:Choice>
          <mc:Fallback>
            <p:pic>
              <p:nvPicPr>
                <p:cNvPr id="266" name="Ink 265">
                  <a:extLst>
                    <a:ext uri="{FF2B5EF4-FFF2-40B4-BE49-F238E27FC236}">
                      <a16:creationId xmlns:a16="http://schemas.microsoft.com/office/drawing/2014/main" id="{F47E3515-F531-4DDC-A92B-9135C58FF42D}"/>
                    </a:ext>
                  </a:extLst>
                </p:cNvPr>
                <p:cNvPicPr/>
                <p:nvPr/>
              </p:nvPicPr>
              <p:blipFill>
                <a:blip r:embed="rId379"/>
                <a:stretch>
                  <a:fillRect/>
                </a:stretch>
              </p:blipFill>
              <p:spPr>
                <a:xfrm>
                  <a:off x="11051680" y="5584987"/>
                  <a:ext cx="345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67" name="Ink 266">
                  <a:extLst>
                    <a:ext uri="{FF2B5EF4-FFF2-40B4-BE49-F238E27FC236}">
                      <a16:creationId xmlns:a16="http://schemas.microsoft.com/office/drawing/2014/main" id="{167C833E-CC81-4099-B8A1-D313B4F093DF}"/>
                    </a:ext>
                  </a:extLst>
                </p14:cNvPr>
                <p14:cNvContentPartPr/>
                <p14:nvPr/>
              </p14:nvContentPartPr>
              <p14:xfrm>
                <a:off x="11118640" y="5560867"/>
                <a:ext cx="253080" cy="176400"/>
              </p14:xfrm>
            </p:contentPart>
          </mc:Choice>
          <mc:Fallback>
            <p:pic>
              <p:nvPicPr>
                <p:cNvPr id="267" name="Ink 266">
                  <a:extLst>
                    <a:ext uri="{FF2B5EF4-FFF2-40B4-BE49-F238E27FC236}">
                      <a16:creationId xmlns:a16="http://schemas.microsoft.com/office/drawing/2014/main" id="{167C833E-CC81-4099-B8A1-D313B4F093DF}"/>
                    </a:ext>
                  </a:extLst>
                </p:cNvPr>
                <p:cNvPicPr/>
                <p:nvPr/>
              </p:nvPicPr>
              <p:blipFill>
                <a:blip r:embed="rId381"/>
                <a:stretch>
                  <a:fillRect/>
                </a:stretch>
              </p:blipFill>
              <p:spPr>
                <a:xfrm>
                  <a:off x="11110000" y="5551867"/>
                  <a:ext cx="2707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68" name="Ink 267">
                  <a:extLst>
                    <a:ext uri="{FF2B5EF4-FFF2-40B4-BE49-F238E27FC236}">
                      <a16:creationId xmlns:a16="http://schemas.microsoft.com/office/drawing/2014/main" id="{49D5F766-0A76-45A8-9558-30A9A3E792F4}"/>
                    </a:ext>
                  </a:extLst>
                </p14:cNvPr>
                <p14:cNvContentPartPr/>
                <p14:nvPr/>
              </p14:nvContentPartPr>
              <p14:xfrm>
                <a:off x="11330320" y="5656987"/>
                <a:ext cx="137520" cy="45360"/>
              </p14:xfrm>
            </p:contentPart>
          </mc:Choice>
          <mc:Fallback>
            <p:pic>
              <p:nvPicPr>
                <p:cNvPr id="268" name="Ink 267">
                  <a:extLst>
                    <a:ext uri="{FF2B5EF4-FFF2-40B4-BE49-F238E27FC236}">
                      <a16:creationId xmlns:a16="http://schemas.microsoft.com/office/drawing/2014/main" id="{49D5F766-0A76-45A8-9558-30A9A3E792F4}"/>
                    </a:ext>
                  </a:extLst>
                </p:cNvPr>
                <p:cNvPicPr/>
                <p:nvPr/>
              </p:nvPicPr>
              <p:blipFill>
                <a:blip r:embed="rId383"/>
                <a:stretch>
                  <a:fillRect/>
                </a:stretch>
              </p:blipFill>
              <p:spPr>
                <a:xfrm>
                  <a:off x="11321680" y="5648347"/>
                  <a:ext cx="1551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69" name="Ink 268">
                  <a:extLst>
                    <a:ext uri="{FF2B5EF4-FFF2-40B4-BE49-F238E27FC236}">
                      <a16:creationId xmlns:a16="http://schemas.microsoft.com/office/drawing/2014/main" id="{13700FE0-D3AC-49E3-BF95-2AF86A56521E}"/>
                    </a:ext>
                  </a:extLst>
                </p14:cNvPr>
                <p14:cNvContentPartPr/>
                <p14:nvPr/>
              </p14:nvContentPartPr>
              <p14:xfrm>
                <a:off x="11451280" y="5549347"/>
                <a:ext cx="28800" cy="47880"/>
              </p14:xfrm>
            </p:contentPart>
          </mc:Choice>
          <mc:Fallback>
            <p:pic>
              <p:nvPicPr>
                <p:cNvPr id="269" name="Ink 268">
                  <a:extLst>
                    <a:ext uri="{FF2B5EF4-FFF2-40B4-BE49-F238E27FC236}">
                      <a16:creationId xmlns:a16="http://schemas.microsoft.com/office/drawing/2014/main" id="{13700FE0-D3AC-49E3-BF95-2AF86A56521E}"/>
                    </a:ext>
                  </a:extLst>
                </p:cNvPr>
                <p:cNvPicPr/>
                <p:nvPr/>
              </p:nvPicPr>
              <p:blipFill>
                <a:blip r:embed="rId385"/>
                <a:stretch>
                  <a:fillRect/>
                </a:stretch>
              </p:blipFill>
              <p:spPr>
                <a:xfrm>
                  <a:off x="11442280" y="5540707"/>
                  <a:ext cx="4644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70" name="Ink 269">
                  <a:extLst>
                    <a:ext uri="{FF2B5EF4-FFF2-40B4-BE49-F238E27FC236}">
                      <a16:creationId xmlns:a16="http://schemas.microsoft.com/office/drawing/2014/main" id="{6B0D5F29-C3E8-458D-B8FD-F2D1CDC98DA5}"/>
                    </a:ext>
                  </a:extLst>
                </p14:cNvPr>
                <p14:cNvContentPartPr/>
                <p14:nvPr/>
              </p14:nvContentPartPr>
              <p14:xfrm>
                <a:off x="11526880" y="5648347"/>
                <a:ext cx="221400" cy="47160"/>
              </p14:xfrm>
            </p:contentPart>
          </mc:Choice>
          <mc:Fallback>
            <p:pic>
              <p:nvPicPr>
                <p:cNvPr id="270" name="Ink 269">
                  <a:extLst>
                    <a:ext uri="{FF2B5EF4-FFF2-40B4-BE49-F238E27FC236}">
                      <a16:creationId xmlns:a16="http://schemas.microsoft.com/office/drawing/2014/main" id="{6B0D5F29-C3E8-458D-B8FD-F2D1CDC98DA5}"/>
                    </a:ext>
                  </a:extLst>
                </p:cNvPr>
                <p:cNvPicPr/>
                <p:nvPr/>
              </p:nvPicPr>
              <p:blipFill>
                <a:blip r:embed="rId387"/>
                <a:stretch>
                  <a:fillRect/>
                </a:stretch>
              </p:blipFill>
              <p:spPr>
                <a:xfrm>
                  <a:off x="11517880" y="5639707"/>
                  <a:ext cx="2390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71" name="Ink 270">
                  <a:extLst>
                    <a:ext uri="{FF2B5EF4-FFF2-40B4-BE49-F238E27FC236}">
                      <a16:creationId xmlns:a16="http://schemas.microsoft.com/office/drawing/2014/main" id="{9C127923-144E-4CFF-96F6-DB98BA693B9D}"/>
                    </a:ext>
                  </a:extLst>
                </p14:cNvPr>
                <p14:cNvContentPartPr/>
                <p14:nvPr/>
              </p14:nvContentPartPr>
              <p14:xfrm>
                <a:off x="9294520" y="5944267"/>
                <a:ext cx="121680" cy="303840"/>
              </p14:xfrm>
            </p:contentPart>
          </mc:Choice>
          <mc:Fallback>
            <p:pic>
              <p:nvPicPr>
                <p:cNvPr id="271" name="Ink 270">
                  <a:extLst>
                    <a:ext uri="{FF2B5EF4-FFF2-40B4-BE49-F238E27FC236}">
                      <a16:creationId xmlns:a16="http://schemas.microsoft.com/office/drawing/2014/main" id="{9C127923-144E-4CFF-96F6-DB98BA693B9D}"/>
                    </a:ext>
                  </a:extLst>
                </p:cNvPr>
                <p:cNvPicPr/>
                <p:nvPr/>
              </p:nvPicPr>
              <p:blipFill>
                <a:blip r:embed="rId389"/>
                <a:stretch>
                  <a:fillRect/>
                </a:stretch>
              </p:blipFill>
              <p:spPr>
                <a:xfrm>
                  <a:off x="9285520" y="5935627"/>
                  <a:ext cx="1393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72" name="Ink 271">
                  <a:extLst>
                    <a:ext uri="{FF2B5EF4-FFF2-40B4-BE49-F238E27FC236}">
                      <a16:creationId xmlns:a16="http://schemas.microsoft.com/office/drawing/2014/main" id="{9AF82A7F-5AF2-42D8-A630-66ED62A7E211}"/>
                    </a:ext>
                  </a:extLst>
                </p14:cNvPr>
                <p14:cNvContentPartPr/>
                <p14:nvPr/>
              </p14:nvContentPartPr>
              <p14:xfrm>
                <a:off x="9432040" y="6052267"/>
                <a:ext cx="330120" cy="101520"/>
              </p14:xfrm>
            </p:contentPart>
          </mc:Choice>
          <mc:Fallback>
            <p:pic>
              <p:nvPicPr>
                <p:cNvPr id="272" name="Ink 271">
                  <a:extLst>
                    <a:ext uri="{FF2B5EF4-FFF2-40B4-BE49-F238E27FC236}">
                      <a16:creationId xmlns:a16="http://schemas.microsoft.com/office/drawing/2014/main" id="{9AF82A7F-5AF2-42D8-A630-66ED62A7E211}"/>
                    </a:ext>
                  </a:extLst>
                </p:cNvPr>
                <p:cNvPicPr/>
                <p:nvPr/>
              </p:nvPicPr>
              <p:blipFill>
                <a:blip r:embed="rId391"/>
                <a:stretch>
                  <a:fillRect/>
                </a:stretch>
              </p:blipFill>
              <p:spPr>
                <a:xfrm>
                  <a:off x="9423040" y="6043267"/>
                  <a:ext cx="3477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73" name="Ink 272">
                  <a:extLst>
                    <a:ext uri="{FF2B5EF4-FFF2-40B4-BE49-F238E27FC236}">
                      <a16:creationId xmlns:a16="http://schemas.microsoft.com/office/drawing/2014/main" id="{D0593CBA-B033-4068-AFDF-DA5426E017CF}"/>
                    </a:ext>
                  </a:extLst>
                </p14:cNvPr>
                <p14:cNvContentPartPr/>
                <p14:nvPr/>
              </p14:nvContentPartPr>
              <p14:xfrm>
                <a:off x="9784120" y="5948227"/>
                <a:ext cx="10800" cy="174240"/>
              </p14:xfrm>
            </p:contentPart>
          </mc:Choice>
          <mc:Fallback>
            <p:pic>
              <p:nvPicPr>
                <p:cNvPr id="273" name="Ink 272">
                  <a:extLst>
                    <a:ext uri="{FF2B5EF4-FFF2-40B4-BE49-F238E27FC236}">
                      <a16:creationId xmlns:a16="http://schemas.microsoft.com/office/drawing/2014/main" id="{D0593CBA-B033-4068-AFDF-DA5426E017CF}"/>
                    </a:ext>
                  </a:extLst>
                </p:cNvPr>
                <p:cNvPicPr/>
                <p:nvPr/>
              </p:nvPicPr>
              <p:blipFill>
                <a:blip r:embed="rId393"/>
                <a:stretch>
                  <a:fillRect/>
                </a:stretch>
              </p:blipFill>
              <p:spPr>
                <a:xfrm>
                  <a:off x="9775120" y="5939227"/>
                  <a:ext cx="284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74" name="Ink 273">
                  <a:extLst>
                    <a:ext uri="{FF2B5EF4-FFF2-40B4-BE49-F238E27FC236}">
                      <a16:creationId xmlns:a16="http://schemas.microsoft.com/office/drawing/2014/main" id="{FFB2BBA1-DE1B-46FC-AE9A-9A3E53BF69BA}"/>
                    </a:ext>
                  </a:extLst>
                </p14:cNvPr>
                <p14:cNvContentPartPr/>
                <p14:nvPr/>
              </p14:nvContentPartPr>
              <p14:xfrm>
                <a:off x="9748120" y="6038587"/>
                <a:ext cx="223920" cy="8280"/>
              </p14:xfrm>
            </p:contentPart>
          </mc:Choice>
          <mc:Fallback>
            <p:pic>
              <p:nvPicPr>
                <p:cNvPr id="274" name="Ink 273">
                  <a:extLst>
                    <a:ext uri="{FF2B5EF4-FFF2-40B4-BE49-F238E27FC236}">
                      <a16:creationId xmlns:a16="http://schemas.microsoft.com/office/drawing/2014/main" id="{FFB2BBA1-DE1B-46FC-AE9A-9A3E53BF69BA}"/>
                    </a:ext>
                  </a:extLst>
                </p:cNvPr>
                <p:cNvPicPr/>
                <p:nvPr/>
              </p:nvPicPr>
              <p:blipFill>
                <a:blip r:embed="rId395"/>
                <a:stretch>
                  <a:fillRect/>
                </a:stretch>
              </p:blipFill>
              <p:spPr>
                <a:xfrm>
                  <a:off x="9739480" y="6029947"/>
                  <a:ext cx="2415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77" name="Ink 276">
                  <a:extLst>
                    <a:ext uri="{FF2B5EF4-FFF2-40B4-BE49-F238E27FC236}">
                      <a16:creationId xmlns:a16="http://schemas.microsoft.com/office/drawing/2014/main" id="{06DFF9DD-4666-439C-B330-1A5E89AB63C6}"/>
                    </a:ext>
                  </a:extLst>
                </p14:cNvPr>
                <p14:cNvContentPartPr/>
                <p14:nvPr/>
              </p14:nvContentPartPr>
              <p14:xfrm>
                <a:off x="10180480" y="5944267"/>
                <a:ext cx="39240" cy="220680"/>
              </p14:xfrm>
            </p:contentPart>
          </mc:Choice>
          <mc:Fallback>
            <p:pic>
              <p:nvPicPr>
                <p:cNvPr id="277" name="Ink 276">
                  <a:extLst>
                    <a:ext uri="{FF2B5EF4-FFF2-40B4-BE49-F238E27FC236}">
                      <a16:creationId xmlns:a16="http://schemas.microsoft.com/office/drawing/2014/main" id="{06DFF9DD-4666-439C-B330-1A5E89AB63C6}"/>
                    </a:ext>
                  </a:extLst>
                </p:cNvPr>
                <p:cNvPicPr/>
                <p:nvPr/>
              </p:nvPicPr>
              <p:blipFill>
                <a:blip r:embed="rId397"/>
                <a:stretch>
                  <a:fillRect/>
                </a:stretch>
              </p:blipFill>
              <p:spPr>
                <a:xfrm>
                  <a:off x="10171840" y="5935627"/>
                  <a:ext cx="568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78" name="Ink 277">
                  <a:extLst>
                    <a:ext uri="{FF2B5EF4-FFF2-40B4-BE49-F238E27FC236}">
                      <a16:creationId xmlns:a16="http://schemas.microsoft.com/office/drawing/2014/main" id="{25F20F1B-3332-4F37-9C12-B5DF64AF0922}"/>
                    </a:ext>
                  </a:extLst>
                </p14:cNvPr>
                <p14:cNvContentPartPr/>
                <p14:nvPr/>
              </p14:nvContentPartPr>
              <p14:xfrm>
                <a:off x="10179040" y="5976307"/>
                <a:ext cx="407520" cy="184320"/>
              </p14:xfrm>
            </p:contentPart>
          </mc:Choice>
          <mc:Fallback>
            <p:pic>
              <p:nvPicPr>
                <p:cNvPr id="278" name="Ink 277">
                  <a:extLst>
                    <a:ext uri="{FF2B5EF4-FFF2-40B4-BE49-F238E27FC236}">
                      <a16:creationId xmlns:a16="http://schemas.microsoft.com/office/drawing/2014/main" id="{25F20F1B-3332-4F37-9C12-B5DF64AF0922}"/>
                    </a:ext>
                  </a:extLst>
                </p:cNvPr>
                <p:cNvPicPr/>
                <p:nvPr/>
              </p:nvPicPr>
              <p:blipFill>
                <a:blip r:embed="rId399"/>
                <a:stretch>
                  <a:fillRect/>
                </a:stretch>
              </p:blipFill>
              <p:spPr>
                <a:xfrm>
                  <a:off x="10170040" y="5967667"/>
                  <a:ext cx="4251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79" name="Ink 278">
                  <a:extLst>
                    <a:ext uri="{FF2B5EF4-FFF2-40B4-BE49-F238E27FC236}">
                      <a16:creationId xmlns:a16="http://schemas.microsoft.com/office/drawing/2014/main" id="{9D48FBA3-8E52-45E7-8519-009A33C679D2}"/>
                    </a:ext>
                  </a:extLst>
                </p14:cNvPr>
                <p14:cNvContentPartPr/>
                <p14:nvPr/>
              </p14:nvContentPartPr>
              <p14:xfrm>
                <a:off x="10549120" y="6023107"/>
                <a:ext cx="258480" cy="87480"/>
              </p14:xfrm>
            </p:contentPart>
          </mc:Choice>
          <mc:Fallback>
            <p:pic>
              <p:nvPicPr>
                <p:cNvPr id="279" name="Ink 278">
                  <a:extLst>
                    <a:ext uri="{FF2B5EF4-FFF2-40B4-BE49-F238E27FC236}">
                      <a16:creationId xmlns:a16="http://schemas.microsoft.com/office/drawing/2014/main" id="{9D48FBA3-8E52-45E7-8519-009A33C679D2}"/>
                    </a:ext>
                  </a:extLst>
                </p:cNvPr>
                <p:cNvPicPr/>
                <p:nvPr/>
              </p:nvPicPr>
              <p:blipFill>
                <a:blip r:embed="rId401"/>
                <a:stretch>
                  <a:fillRect/>
                </a:stretch>
              </p:blipFill>
              <p:spPr>
                <a:xfrm>
                  <a:off x="10540120" y="6014467"/>
                  <a:ext cx="2761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80" name="Ink 279">
                  <a:extLst>
                    <a:ext uri="{FF2B5EF4-FFF2-40B4-BE49-F238E27FC236}">
                      <a16:creationId xmlns:a16="http://schemas.microsoft.com/office/drawing/2014/main" id="{5FB341C6-BED1-4A50-95B4-37C51EF8CDF6}"/>
                    </a:ext>
                  </a:extLst>
                </p14:cNvPr>
                <p14:cNvContentPartPr/>
                <p14:nvPr/>
              </p14:nvContentPartPr>
              <p14:xfrm>
                <a:off x="10946920" y="5978107"/>
                <a:ext cx="16920" cy="129600"/>
              </p14:xfrm>
            </p:contentPart>
          </mc:Choice>
          <mc:Fallback>
            <p:pic>
              <p:nvPicPr>
                <p:cNvPr id="280" name="Ink 279">
                  <a:extLst>
                    <a:ext uri="{FF2B5EF4-FFF2-40B4-BE49-F238E27FC236}">
                      <a16:creationId xmlns:a16="http://schemas.microsoft.com/office/drawing/2014/main" id="{5FB341C6-BED1-4A50-95B4-37C51EF8CDF6}"/>
                    </a:ext>
                  </a:extLst>
                </p:cNvPr>
                <p:cNvPicPr/>
                <p:nvPr/>
              </p:nvPicPr>
              <p:blipFill>
                <a:blip r:embed="rId403"/>
                <a:stretch>
                  <a:fillRect/>
                </a:stretch>
              </p:blipFill>
              <p:spPr>
                <a:xfrm>
                  <a:off x="10938280" y="5969467"/>
                  <a:ext cx="345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81" name="Ink 280">
                  <a:extLst>
                    <a:ext uri="{FF2B5EF4-FFF2-40B4-BE49-F238E27FC236}">
                      <a16:creationId xmlns:a16="http://schemas.microsoft.com/office/drawing/2014/main" id="{881CC6D1-CC49-424E-94EC-B2FCD6E95BBD}"/>
                    </a:ext>
                  </a:extLst>
                </p14:cNvPr>
                <p14:cNvContentPartPr/>
                <p14:nvPr/>
              </p14:nvContentPartPr>
              <p14:xfrm>
                <a:off x="10927840" y="5996467"/>
                <a:ext cx="319320" cy="96120"/>
              </p14:xfrm>
            </p:contentPart>
          </mc:Choice>
          <mc:Fallback>
            <p:pic>
              <p:nvPicPr>
                <p:cNvPr id="281" name="Ink 280">
                  <a:extLst>
                    <a:ext uri="{FF2B5EF4-FFF2-40B4-BE49-F238E27FC236}">
                      <a16:creationId xmlns:a16="http://schemas.microsoft.com/office/drawing/2014/main" id="{881CC6D1-CC49-424E-94EC-B2FCD6E95BBD}"/>
                    </a:ext>
                  </a:extLst>
                </p:cNvPr>
                <p:cNvPicPr/>
                <p:nvPr/>
              </p:nvPicPr>
              <p:blipFill>
                <a:blip r:embed="rId405"/>
                <a:stretch>
                  <a:fillRect/>
                </a:stretch>
              </p:blipFill>
              <p:spPr>
                <a:xfrm>
                  <a:off x="10918840" y="5987467"/>
                  <a:ext cx="3369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82" name="Ink 281">
                  <a:extLst>
                    <a:ext uri="{FF2B5EF4-FFF2-40B4-BE49-F238E27FC236}">
                      <a16:creationId xmlns:a16="http://schemas.microsoft.com/office/drawing/2014/main" id="{2A07C6E8-0682-4BF6-B197-EBEEC5A1EA7B}"/>
                    </a:ext>
                  </a:extLst>
                </p14:cNvPr>
                <p14:cNvContentPartPr/>
                <p14:nvPr/>
              </p14:nvContentPartPr>
              <p14:xfrm>
                <a:off x="11284240" y="5981707"/>
                <a:ext cx="230040" cy="114840"/>
              </p14:xfrm>
            </p:contentPart>
          </mc:Choice>
          <mc:Fallback>
            <p:pic>
              <p:nvPicPr>
                <p:cNvPr id="282" name="Ink 281">
                  <a:extLst>
                    <a:ext uri="{FF2B5EF4-FFF2-40B4-BE49-F238E27FC236}">
                      <a16:creationId xmlns:a16="http://schemas.microsoft.com/office/drawing/2014/main" id="{2A07C6E8-0682-4BF6-B197-EBEEC5A1EA7B}"/>
                    </a:ext>
                  </a:extLst>
                </p:cNvPr>
                <p:cNvPicPr/>
                <p:nvPr/>
              </p:nvPicPr>
              <p:blipFill>
                <a:blip r:embed="rId407"/>
                <a:stretch>
                  <a:fillRect/>
                </a:stretch>
              </p:blipFill>
              <p:spPr>
                <a:xfrm>
                  <a:off x="11275240" y="5972707"/>
                  <a:ext cx="247680" cy="132480"/>
                </a:xfrm>
                <a:prstGeom prst="rect">
                  <a:avLst/>
                </a:prstGeom>
              </p:spPr>
            </p:pic>
          </mc:Fallback>
        </mc:AlternateContent>
      </p:grpSp>
      <p:grpSp>
        <p:nvGrpSpPr>
          <p:cNvPr id="300" name="Group 299">
            <a:extLst>
              <a:ext uri="{FF2B5EF4-FFF2-40B4-BE49-F238E27FC236}">
                <a16:creationId xmlns:a16="http://schemas.microsoft.com/office/drawing/2014/main" id="{A21B1378-CBFC-4E34-A179-175E0E7A23D3}"/>
              </a:ext>
            </a:extLst>
          </p:cNvPr>
          <p:cNvGrpSpPr/>
          <p:nvPr/>
        </p:nvGrpSpPr>
        <p:grpSpPr>
          <a:xfrm>
            <a:off x="9111280" y="6388867"/>
            <a:ext cx="971640" cy="289080"/>
            <a:chOff x="9111280" y="6388867"/>
            <a:chExt cx="971640" cy="289080"/>
          </a:xfrm>
        </p:grpSpPr>
        <mc:AlternateContent xmlns:mc="http://schemas.openxmlformats.org/markup-compatibility/2006">
          <mc:Choice xmlns:p14="http://schemas.microsoft.com/office/powerpoint/2010/main" Requires="p14">
            <p:contentPart p14:bwMode="auto" r:id="rId408">
              <p14:nvContentPartPr>
                <p14:cNvPr id="283" name="Ink 282">
                  <a:extLst>
                    <a:ext uri="{FF2B5EF4-FFF2-40B4-BE49-F238E27FC236}">
                      <a16:creationId xmlns:a16="http://schemas.microsoft.com/office/drawing/2014/main" id="{9CD2E689-AC97-4292-B1A5-3E902808DFD2}"/>
                    </a:ext>
                  </a:extLst>
                </p14:cNvPr>
                <p14:cNvContentPartPr/>
                <p14:nvPr/>
              </p14:nvContentPartPr>
              <p14:xfrm>
                <a:off x="9129280" y="6388867"/>
                <a:ext cx="77760" cy="289080"/>
              </p14:xfrm>
            </p:contentPart>
          </mc:Choice>
          <mc:Fallback>
            <p:pic>
              <p:nvPicPr>
                <p:cNvPr id="283" name="Ink 282">
                  <a:extLst>
                    <a:ext uri="{FF2B5EF4-FFF2-40B4-BE49-F238E27FC236}">
                      <a16:creationId xmlns:a16="http://schemas.microsoft.com/office/drawing/2014/main" id="{9CD2E689-AC97-4292-B1A5-3E902808DFD2}"/>
                    </a:ext>
                  </a:extLst>
                </p:cNvPr>
                <p:cNvPicPr/>
                <p:nvPr/>
              </p:nvPicPr>
              <p:blipFill>
                <a:blip r:embed="rId409"/>
                <a:stretch>
                  <a:fillRect/>
                </a:stretch>
              </p:blipFill>
              <p:spPr>
                <a:xfrm>
                  <a:off x="9120280" y="6380227"/>
                  <a:ext cx="9540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84" name="Ink 283">
                  <a:extLst>
                    <a:ext uri="{FF2B5EF4-FFF2-40B4-BE49-F238E27FC236}">
                      <a16:creationId xmlns:a16="http://schemas.microsoft.com/office/drawing/2014/main" id="{A5600A9E-4A3C-4B24-B2AB-0463302BD66D}"/>
                    </a:ext>
                  </a:extLst>
                </p14:cNvPr>
                <p14:cNvContentPartPr/>
                <p14:nvPr/>
              </p14:nvContentPartPr>
              <p14:xfrm>
                <a:off x="9111280" y="6501547"/>
                <a:ext cx="143640" cy="31320"/>
              </p14:xfrm>
            </p:contentPart>
          </mc:Choice>
          <mc:Fallback>
            <p:pic>
              <p:nvPicPr>
                <p:cNvPr id="284" name="Ink 283">
                  <a:extLst>
                    <a:ext uri="{FF2B5EF4-FFF2-40B4-BE49-F238E27FC236}">
                      <a16:creationId xmlns:a16="http://schemas.microsoft.com/office/drawing/2014/main" id="{A5600A9E-4A3C-4B24-B2AB-0463302BD66D}"/>
                    </a:ext>
                  </a:extLst>
                </p:cNvPr>
                <p:cNvPicPr/>
                <p:nvPr/>
              </p:nvPicPr>
              <p:blipFill>
                <a:blip r:embed="rId411"/>
                <a:stretch>
                  <a:fillRect/>
                </a:stretch>
              </p:blipFill>
              <p:spPr>
                <a:xfrm>
                  <a:off x="9102640" y="6492907"/>
                  <a:ext cx="1612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85" name="Ink 284">
                  <a:extLst>
                    <a:ext uri="{FF2B5EF4-FFF2-40B4-BE49-F238E27FC236}">
                      <a16:creationId xmlns:a16="http://schemas.microsoft.com/office/drawing/2014/main" id="{6FA2F6C1-4A25-4FDC-BA31-CA7BFFC2A7FF}"/>
                    </a:ext>
                  </a:extLst>
                </p14:cNvPr>
                <p14:cNvContentPartPr/>
                <p14:nvPr/>
              </p14:nvContentPartPr>
              <p14:xfrm>
                <a:off x="9254560" y="6493987"/>
                <a:ext cx="262800" cy="76680"/>
              </p14:xfrm>
            </p:contentPart>
          </mc:Choice>
          <mc:Fallback>
            <p:pic>
              <p:nvPicPr>
                <p:cNvPr id="285" name="Ink 284">
                  <a:extLst>
                    <a:ext uri="{FF2B5EF4-FFF2-40B4-BE49-F238E27FC236}">
                      <a16:creationId xmlns:a16="http://schemas.microsoft.com/office/drawing/2014/main" id="{6FA2F6C1-4A25-4FDC-BA31-CA7BFFC2A7FF}"/>
                    </a:ext>
                  </a:extLst>
                </p:cNvPr>
                <p:cNvPicPr/>
                <p:nvPr/>
              </p:nvPicPr>
              <p:blipFill>
                <a:blip r:embed="rId413"/>
                <a:stretch>
                  <a:fillRect/>
                </a:stretch>
              </p:blipFill>
              <p:spPr>
                <a:xfrm>
                  <a:off x="9245560" y="6484987"/>
                  <a:ext cx="2804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86" name="Ink 285">
                  <a:extLst>
                    <a:ext uri="{FF2B5EF4-FFF2-40B4-BE49-F238E27FC236}">
                      <a16:creationId xmlns:a16="http://schemas.microsoft.com/office/drawing/2014/main" id="{767CD124-5BD1-4838-A7F9-B1A03F79151F}"/>
                    </a:ext>
                  </a:extLst>
                </p14:cNvPr>
                <p14:cNvContentPartPr/>
                <p14:nvPr/>
              </p14:nvContentPartPr>
              <p14:xfrm>
                <a:off x="9548320" y="6405067"/>
                <a:ext cx="10800" cy="135360"/>
              </p14:xfrm>
            </p:contentPart>
          </mc:Choice>
          <mc:Fallback>
            <p:pic>
              <p:nvPicPr>
                <p:cNvPr id="286" name="Ink 285">
                  <a:extLst>
                    <a:ext uri="{FF2B5EF4-FFF2-40B4-BE49-F238E27FC236}">
                      <a16:creationId xmlns:a16="http://schemas.microsoft.com/office/drawing/2014/main" id="{767CD124-5BD1-4838-A7F9-B1A03F79151F}"/>
                    </a:ext>
                  </a:extLst>
                </p:cNvPr>
                <p:cNvPicPr/>
                <p:nvPr/>
              </p:nvPicPr>
              <p:blipFill>
                <a:blip r:embed="rId415"/>
                <a:stretch>
                  <a:fillRect/>
                </a:stretch>
              </p:blipFill>
              <p:spPr>
                <a:xfrm>
                  <a:off x="9539680" y="6396427"/>
                  <a:ext cx="284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87" name="Ink 286">
                  <a:extLst>
                    <a:ext uri="{FF2B5EF4-FFF2-40B4-BE49-F238E27FC236}">
                      <a16:creationId xmlns:a16="http://schemas.microsoft.com/office/drawing/2014/main" id="{D3B1A2B4-5087-42FD-B63E-A58FE3DFB82C}"/>
                    </a:ext>
                  </a:extLst>
                </p14:cNvPr>
                <p14:cNvContentPartPr/>
                <p14:nvPr/>
              </p14:nvContentPartPr>
              <p14:xfrm>
                <a:off x="9515200" y="6487147"/>
                <a:ext cx="223920" cy="77040"/>
              </p14:xfrm>
            </p:contentPart>
          </mc:Choice>
          <mc:Fallback>
            <p:pic>
              <p:nvPicPr>
                <p:cNvPr id="287" name="Ink 286">
                  <a:extLst>
                    <a:ext uri="{FF2B5EF4-FFF2-40B4-BE49-F238E27FC236}">
                      <a16:creationId xmlns:a16="http://schemas.microsoft.com/office/drawing/2014/main" id="{D3B1A2B4-5087-42FD-B63E-A58FE3DFB82C}"/>
                    </a:ext>
                  </a:extLst>
                </p:cNvPr>
                <p:cNvPicPr/>
                <p:nvPr/>
              </p:nvPicPr>
              <p:blipFill>
                <a:blip r:embed="rId417"/>
                <a:stretch>
                  <a:fillRect/>
                </a:stretch>
              </p:blipFill>
              <p:spPr>
                <a:xfrm>
                  <a:off x="9506200" y="6478507"/>
                  <a:ext cx="2415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88" name="Ink 287">
                  <a:extLst>
                    <a:ext uri="{FF2B5EF4-FFF2-40B4-BE49-F238E27FC236}">
                      <a16:creationId xmlns:a16="http://schemas.microsoft.com/office/drawing/2014/main" id="{928694C3-D52F-44EB-B5BA-A21FDCCF5E92}"/>
                    </a:ext>
                  </a:extLst>
                </p14:cNvPr>
                <p14:cNvContentPartPr/>
                <p14:nvPr/>
              </p14:nvContentPartPr>
              <p14:xfrm>
                <a:off x="9794560" y="6473107"/>
                <a:ext cx="81000" cy="87480"/>
              </p14:xfrm>
            </p:contentPart>
          </mc:Choice>
          <mc:Fallback>
            <p:pic>
              <p:nvPicPr>
                <p:cNvPr id="288" name="Ink 287">
                  <a:extLst>
                    <a:ext uri="{FF2B5EF4-FFF2-40B4-BE49-F238E27FC236}">
                      <a16:creationId xmlns:a16="http://schemas.microsoft.com/office/drawing/2014/main" id="{928694C3-D52F-44EB-B5BA-A21FDCCF5E92}"/>
                    </a:ext>
                  </a:extLst>
                </p:cNvPr>
                <p:cNvPicPr/>
                <p:nvPr/>
              </p:nvPicPr>
              <p:blipFill>
                <a:blip r:embed="rId419"/>
                <a:stretch>
                  <a:fillRect/>
                </a:stretch>
              </p:blipFill>
              <p:spPr>
                <a:xfrm>
                  <a:off x="9785560" y="6464467"/>
                  <a:ext cx="986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89" name="Ink 288">
                  <a:extLst>
                    <a:ext uri="{FF2B5EF4-FFF2-40B4-BE49-F238E27FC236}">
                      <a16:creationId xmlns:a16="http://schemas.microsoft.com/office/drawing/2014/main" id="{E5829C95-21FD-452F-98A1-E7A56C2DAD95}"/>
                    </a:ext>
                  </a:extLst>
                </p14:cNvPr>
                <p14:cNvContentPartPr/>
                <p14:nvPr/>
              </p14:nvContentPartPr>
              <p14:xfrm>
                <a:off x="9888520" y="6498667"/>
                <a:ext cx="194400" cy="103680"/>
              </p14:xfrm>
            </p:contentPart>
          </mc:Choice>
          <mc:Fallback>
            <p:pic>
              <p:nvPicPr>
                <p:cNvPr id="289" name="Ink 288">
                  <a:extLst>
                    <a:ext uri="{FF2B5EF4-FFF2-40B4-BE49-F238E27FC236}">
                      <a16:creationId xmlns:a16="http://schemas.microsoft.com/office/drawing/2014/main" id="{E5829C95-21FD-452F-98A1-E7A56C2DAD95}"/>
                    </a:ext>
                  </a:extLst>
                </p:cNvPr>
                <p:cNvPicPr/>
                <p:nvPr/>
              </p:nvPicPr>
              <p:blipFill>
                <a:blip r:embed="rId421"/>
                <a:stretch>
                  <a:fillRect/>
                </a:stretch>
              </p:blipFill>
              <p:spPr>
                <a:xfrm>
                  <a:off x="9879520" y="6490027"/>
                  <a:ext cx="212040" cy="121320"/>
                </a:xfrm>
                <a:prstGeom prst="rect">
                  <a:avLst/>
                </a:prstGeom>
              </p:spPr>
            </p:pic>
          </mc:Fallback>
        </mc:AlternateContent>
      </p:grpSp>
      <p:grpSp>
        <p:nvGrpSpPr>
          <p:cNvPr id="299" name="Group 298">
            <a:extLst>
              <a:ext uri="{FF2B5EF4-FFF2-40B4-BE49-F238E27FC236}">
                <a16:creationId xmlns:a16="http://schemas.microsoft.com/office/drawing/2014/main" id="{B33FD29D-3B10-4F72-83EB-C887DD6C735E}"/>
              </a:ext>
            </a:extLst>
          </p:cNvPr>
          <p:cNvGrpSpPr/>
          <p:nvPr/>
        </p:nvGrpSpPr>
        <p:grpSpPr>
          <a:xfrm>
            <a:off x="10311160" y="6343867"/>
            <a:ext cx="1902240" cy="326160"/>
            <a:chOff x="10311160" y="6343867"/>
            <a:chExt cx="1902240" cy="326160"/>
          </a:xfrm>
        </p:grpSpPr>
        <mc:AlternateContent xmlns:mc="http://schemas.openxmlformats.org/markup-compatibility/2006">
          <mc:Choice xmlns:p14="http://schemas.microsoft.com/office/powerpoint/2010/main" Requires="p14">
            <p:contentPart p14:bwMode="auto" r:id="rId422">
              <p14:nvContentPartPr>
                <p14:cNvPr id="290" name="Ink 289">
                  <a:extLst>
                    <a:ext uri="{FF2B5EF4-FFF2-40B4-BE49-F238E27FC236}">
                      <a16:creationId xmlns:a16="http://schemas.microsoft.com/office/drawing/2014/main" id="{A53D04C6-0F61-4C6C-8DAF-D79EE281FA2E}"/>
                    </a:ext>
                  </a:extLst>
                </p14:cNvPr>
                <p14:cNvContentPartPr/>
                <p14:nvPr/>
              </p14:nvContentPartPr>
              <p14:xfrm>
                <a:off x="10311160" y="6364747"/>
                <a:ext cx="120240" cy="191880"/>
              </p14:xfrm>
            </p:contentPart>
          </mc:Choice>
          <mc:Fallback>
            <p:pic>
              <p:nvPicPr>
                <p:cNvPr id="290" name="Ink 289">
                  <a:extLst>
                    <a:ext uri="{FF2B5EF4-FFF2-40B4-BE49-F238E27FC236}">
                      <a16:creationId xmlns:a16="http://schemas.microsoft.com/office/drawing/2014/main" id="{A53D04C6-0F61-4C6C-8DAF-D79EE281FA2E}"/>
                    </a:ext>
                  </a:extLst>
                </p:cNvPr>
                <p:cNvPicPr/>
                <p:nvPr/>
              </p:nvPicPr>
              <p:blipFill>
                <a:blip r:embed="rId423"/>
                <a:stretch>
                  <a:fillRect/>
                </a:stretch>
              </p:blipFill>
              <p:spPr>
                <a:xfrm>
                  <a:off x="10302160" y="6355747"/>
                  <a:ext cx="1378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91" name="Ink 290">
                  <a:extLst>
                    <a:ext uri="{FF2B5EF4-FFF2-40B4-BE49-F238E27FC236}">
                      <a16:creationId xmlns:a16="http://schemas.microsoft.com/office/drawing/2014/main" id="{1B77F736-5A44-41A4-988E-B0BAACA37532}"/>
                    </a:ext>
                  </a:extLst>
                </p14:cNvPr>
                <p14:cNvContentPartPr/>
                <p14:nvPr/>
              </p14:nvContentPartPr>
              <p14:xfrm>
                <a:off x="10590880" y="6382747"/>
                <a:ext cx="469080" cy="187200"/>
              </p14:xfrm>
            </p:contentPart>
          </mc:Choice>
          <mc:Fallback>
            <p:pic>
              <p:nvPicPr>
                <p:cNvPr id="291" name="Ink 290">
                  <a:extLst>
                    <a:ext uri="{FF2B5EF4-FFF2-40B4-BE49-F238E27FC236}">
                      <a16:creationId xmlns:a16="http://schemas.microsoft.com/office/drawing/2014/main" id="{1B77F736-5A44-41A4-988E-B0BAACA37532}"/>
                    </a:ext>
                  </a:extLst>
                </p:cNvPr>
                <p:cNvPicPr/>
                <p:nvPr/>
              </p:nvPicPr>
              <p:blipFill>
                <a:blip r:embed="rId425"/>
                <a:stretch>
                  <a:fillRect/>
                </a:stretch>
              </p:blipFill>
              <p:spPr>
                <a:xfrm>
                  <a:off x="10582240" y="6373747"/>
                  <a:ext cx="4867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92" name="Ink 291">
                  <a:extLst>
                    <a:ext uri="{FF2B5EF4-FFF2-40B4-BE49-F238E27FC236}">
                      <a16:creationId xmlns:a16="http://schemas.microsoft.com/office/drawing/2014/main" id="{E718D533-57D4-4846-AFE1-244BEA8514C9}"/>
                    </a:ext>
                  </a:extLst>
                </p14:cNvPr>
                <p14:cNvContentPartPr/>
                <p14:nvPr/>
              </p14:nvContentPartPr>
              <p14:xfrm>
                <a:off x="11103880" y="6382387"/>
                <a:ext cx="46440" cy="162000"/>
              </p14:xfrm>
            </p:contentPart>
          </mc:Choice>
          <mc:Fallback>
            <p:pic>
              <p:nvPicPr>
                <p:cNvPr id="292" name="Ink 291">
                  <a:extLst>
                    <a:ext uri="{FF2B5EF4-FFF2-40B4-BE49-F238E27FC236}">
                      <a16:creationId xmlns:a16="http://schemas.microsoft.com/office/drawing/2014/main" id="{E718D533-57D4-4846-AFE1-244BEA8514C9}"/>
                    </a:ext>
                  </a:extLst>
                </p:cNvPr>
                <p:cNvPicPr/>
                <p:nvPr/>
              </p:nvPicPr>
              <p:blipFill>
                <a:blip r:embed="rId427"/>
                <a:stretch>
                  <a:fillRect/>
                </a:stretch>
              </p:blipFill>
              <p:spPr>
                <a:xfrm>
                  <a:off x="11094880" y="6373387"/>
                  <a:ext cx="640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93" name="Ink 292">
                  <a:extLst>
                    <a:ext uri="{FF2B5EF4-FFF2-40B4-BE49-F238E27FC236}">
                      <a16:creationId xmlns:a16="http://schemas.microsoft.com/office/drawing/2014/main" id="{27A1B7C9-F2FC-4B2A-B5AD-BE382CB8DEEC}"/>
                    </a:ext>
                  </a:extLst>
                </p14:cNvPr>
                <p14:cNvContentPartPr/>
                <p14:nvPr/>
              </p14:nvContentPartPr>
              <p14:xfrm>
                <a:off x="11145640" y="6358627"/>
                <a:ext cx="134640" cy="311400"/>
              </p14:xfrm>
            </p:contentPart>
          </mc:Choice>
          <mc:Fallback>
            <p:pic>
              <p:nvPicPr>
                <p:cNvPr id="293" name="Ink 292">
                  <a:extLst>
                    <a:ext uri="{FF2B5EF4-FFF2-40B4-BE49-F238E27FC236}">
                      <a16:creationId xmlns:a16="http://schemas.microsoft.com/office/drawing/2014/main" id="{27A1B7C9-F2FC-4B2A-B5AD-BE382CB8DEEC}"/>
                    </a:ext>
                  </a:extLst>
                </p:cNvPr>
                <p:cNvPicPr/>
                <p:nvPr/>
              </p:nvPicPr>
              <p:blipFill>
                <a:blip r:embed="rId429"/>
                <a:stretch>
                  <a:fillRect/>
                </a:stretch>
              </p:blipFill>
              <p:spPr>
                <a:xfrm>
                  <a:off x="11136640" y="6349987"/>
                  <a:ext cx="1522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94" name="Ink 293">
                  <a:extLst>
                    <a:ext uri="{FF2B5EF4-FFF2-40B4-BE49-F238E27FC236}">
                      <a16:creationId xmlns:a16="http://schemas.microsoft.com/office/drawing/2014/main" id="{9EA2D191-579C-4F4F-B812-B7641E196263}"/>
                    </a:ext>
                  </a:extLst>
                </p14:cNvPr>
                <p14:cNvContentPartPr/>
                <p14:nvPr/>
              </p14:nvContentPartPr>
              <p14:xfrm>
                <a:off x="11156080" y="6378787"/>
                <a:ext cx="228600" cy="156240"/>
              </p14:xfrm>
            </p:contentPart>
          </mc:Choice>
          <mc:Fallback>
            <p:pic>
              <p:nvPicPr>
                <p:cNvPr id="294" name="Ink 293">
                  <a:extLst>
                    <a:ext uri="{FF2B5EF4-FFF2-40B4-BE49-F238E27FC236}">
                      <a16:creationId xmlns:a16="http://schemas.microsoft.com/office/drawing/2014/main" id="{9EA2D191-579C-4F4F-B812-B7641E196263}"/>
                    </a:ext>
                  </a:extLst>
                </p:cNvPr>
                <p:cNvPicPr/>
                <p:nvPr/>
              </p:nvPicPr>
              <p:blipFill>
                <a:blip r:embed="rId431"/>
                <a:stretch>
                  <a:fillRect/>
                </a:stretch>
              </p:blipFill>
              <p:spPr>
                <a:xfrm>
                  <a:off x="11147080" y="6370147"/>
                  <a:ext cx="2462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95" name="Ink 294">
                  <a:extLst>
                    <a:ext uri="{FF2B5EF4-FFF2-40B4-BE49-F238E27FC236}">
                      <a16:creationId xmlns:a16="http://schemas.microsoft.com/office/drawing/2014/main" id="{BF27A54D-1D7E-44A5-864C-18D3B9E372A6}"/>
                    </a:ext>
                  </a:extLst>
                </p14:cNvPr>
                <p14:cNvContentPartPr/>
                <p14:nvPr/>
              </p14:nvContentPartPr>
              <p14:xfrm>
                <a:off x="11431840" y="6445027"/>
                <a:ext cx="170280" cy="95400"/>
              </p14:xfrm>
            </p:contentPart>
          </mc:Choice>
          <mc:Fallback>
            <p:pic>
              <p:nvPicPr>
                <p:cNvPr id="295" name="Ink 294">
                  <a:extLst>
                    <a:ext uri="{FF2B5EF4-FFF2-40B4-BE49-F238E27FC236}">
                      <a16:creationId xmlns:a16="http://schemas.microsoft.com/office/drawing/2014/main" id="{BF27A54D-1D7E-44A5-864C-18D3B9E372A6}"/>
                    </a:ext>
                  </a:extLst>
                </p:cNvPr>
                <p:cNvPicPr/>
                <p:nvPr/>
              </p:nvPicPr>
              <p:blipFill>
                <a:blip r:embed="rId433"/>
                <a:stretch>
                  <a:fillRect/>
                </a:stretch>
              </p:blipFill>
              <p:spPr>
                <a:xfrm>
                  <a:off x="11423200" y="6436387"/>
                  <a:ext cx="1879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96" name="Ink 295">
                  <a:extLst>
                    <a:ext uri="{FF2B5EF4-FFF2-40B4-BE49-F238E27FC236}">
                      <a16:creationId xmlns:a16="http://schemas.microsoft.com/office/drawing/2014/main" id="{FE29FFBB-0DE7-43BB-B0AC-9E6EAF9B6E70}"/>
                    </a:ext>
                  </a:extLst>
                </p14:cNvPr>
                <p14:cNvContentPartPr/>
                <p14:nvPr/>
              </p14:nvContentPartPr>
              <p14:xfrm>
                <a:off x="11738560" y="6343867"/>
                <a:ext cx="26640" cy="170280"/>
              </p14:xfrm>
            </p:contentPart>
          </mc:Choice>
          <mc:Fallback>
            <p:pic>
              <p:nvPicPr>
                <p:cNvPr id="296" name="Ink 295">
                  <a:extLst>
                    <a:ext uri="{FF2B5EF4-FFF2-40B4-BE49-F238E27FC236}">
                      <a16:creationId xmlns:a16="http://schemas.microsoft.com/office/drawing/2014/main" id="{FE29FFBB-0DE7-43BB-B0AC-9E6EAF9B6E70}"/>
                    </a:ext>
                  </a:extLst>
                </p:cNvPr>
                <p:cNvPicPr/>
                <p:nvPr/>
              </p:nvPicPr>
              <p:blipFill>
                <a:blip r:embed="rId435"/>
                <a:stretch>
                  <a:fillRect/>
                </a:stretch>
              </p:blipFill>
              <p:spPr>
                <a:xfrm>
                  <a:off x="11729560" y="6335227"/>
                  <a:ext cx="442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97" name="Ink 296">
                  <a:extLst>
                    <a:ext uri="{FF2B5EF4-FFF2-40B4-BE49-F238E27FC236}">
                      <a16:creationId xmlns:a16="http://schemas.microsoft.com/office/drawing/2014/main" id="{468CD295-620B-42E3-AD66-473F7BDE971A}"/>
                    </a:ext>
                  </a:extLst>
                </p14:cNvPr>
                <p14:cNvContentPartPr/>
                <p14:nvPr/>
              </p14:nvContentPartPr>
              <p14:xfrm>
                <a:off x="11671960" y="6362947"/>
                <a:ext cx="365760" cy="131400"/>
              </p14:xfrm>
            </p:contentPart>
          </mc:Choice>
          <mc:Fallback>
            <p:pic>
              <p:nvPicPr>
                <p:cNvPr id="297" name="Ink 296">
                  <a:extLst>
                    <a:ext uri="{FF2B5EF4-FFF2-40B4-BE49-F238E27FC236}">
                      <a16:creationId xmlns:a16="http://schemas.microsoft.com/office/drawing/2014/main" id="{468CD295-620B-42E3-AD66-473F7BDE971A}"/>
                    </a:ext>
                  </a:extLst>
                </p:cNvPr>
                <p:cNvPicPr/>
                <p:nvPr/>
              </p:nvPicPr>
              <p:blipFill>
                <a:blip r:embed="rId437"/>
                <a:stretch>
                  <a:fillRect/>
                </a:stretch>
              </p:blipFill>
              <p:spPr>
                <a:xfrm>
                  <a:off x="11662960" y="6353947"/>
                  <a:ext cx="3834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98" name="Ink 297">
                  <a:extLst>
                    <a:ext uri="{FF2B5EF4-FFF2-40B4-BE49-F238E27FC236}">
                      <a16:creationId xmlns:a16="http://schemas.microsoft.com/office/drawing/2014/main" id="{9B49660F-932A-4F27-AB0E-30D215D71FCE}"/>
                    </a:ext>
                  </a:extLst>
                </p14:cNvPr>
                <p14:cNvContentPartPr/>
                <p14:nvPr/>
              </p14:nvContentPartPr>
              <p14:xfrm>
                <a:off x="12062560" y="6419107"/>
                <a:ext cx="150840" cy="79560"/>
              </p14:xfrm>
            </p:contentPart>
          </mc:Choice>
          <mc:Fallback>
            <p:pic>
              <p:nvPicPr>
                <p:cNvPr id="298" name="Ink 297">
                  <a:extLst>
                    <a:ext uri="{FF2B5EF4-FFF2-40B4-BE49-F238E27FC236}">
                      <a16:creationId xmlns:a16="http://schemas.microsoft.com/office/drawing/2014/main" id="{9B49660F-932A-4F27-AB0E-30D215D71FCE}"/>
                    </a:ext>
                  </a:extLst>
                </p:cNvPr>
                <p:cNvPicPr/>
                <p:nvPr/>
              </p:nvPicPr>
              <p:blipFill>
                <a:blip r:embed="rId439"/>
                <a:stretch>
                  <a:fillRect/>
                </a:stretch>
              </p:blipFill>
              <p:spPr>
                <a:xfrm>
                  <a:off x="12053920" y="6410467"/>
                  <a:ext cx="168480" cy="97200"/>
                </a:xfrm>
                <a:prstGeom prst="rect">
                  <a:avLst/>
                </a:prstGeom>
              </p:spPr>
            </p:pic>
          </mc:Fallback>
        </mc:AlternateContent>
      </p:grpSp>
      <p:grpSp>
        <p:nvGrpSpPr>
          <p:cNvPr id="320" name="Group 319">
            <a:extLst>
              <a:ext uri="{FF2B5EF4-FFF2-40B4-BE49-F238E27FC236}">
                <a16:creationId xmlns:a16="http://schemas.microsoft.com/office/drawing/2014/main" id="{0A8AE13F-FC52-4E57-8FA1-FF99C527C821}"/>
              </a:ext>
            </a:extLst>
          </p:cNvPr>
          <p:cNvGrpSpPr/>
          <p:nvPr/>
        </p:nvGrpSpPr>
        <p:grpSpPr>
          <a:xfrm>
            <a:off x="4351360" y="391627"/>
            <a:ext cx="7797240" cy="3785400"/>
            <a:chOff x="4351360" y="391627"/>
            <a:chExt cx="7797240" cy="3785400"/>
          </a:xfrm>
        </p:grpSpPr>
        <mc:AlternateContent xmlns:mc="http://schemas.openxmlformats.org/markup-compatibility/2006">
          <mc:Choice xmlns:p14="http://schemas.microsoft.com/office/powerpoint/2010/main" Requires="p14">
            <p:contentPart p14:bwMode="auto" r:id="rId440">
              <p14:nvContentPartPr>
                <p14:cNvPr id="145" name="Ink 144">
                  <a:extLst>
                    <a:ext uri="{FF2B5EF4-FFF2-40B4-BE49-F238E27FC236}">
                      <a16:creationId xmlns:a16="http://schemas.microsoft.com/office/drawing/2014/main" id="{C7971A22-7834-40D3-BBDE-AF3E5700C4FA}"/>
                    </a:ext>
                  </a:extLst>
                </p14:cNvPr>
                <p14:cNvContentPartPr/>
                <p14:nvPr/>
              </p14:nvContentPartPr>
              <p14:xfrm>
                <a:off x="4351360" y="2705707"/>
                <a:ext cx="234360" cy="84240"/>
              </p14:xfrm>
            </p:contentPart>
          </mc:Choice>
          <mc:Fallback>
            <p:pic>
              <p:nvPicPr>
                <p:cNvPr id="145" name="Ink 144">
                  <a:extLst>
                    <a:ext uri="{FF2B5EF4-FFF2-40B4-BE49-F238E27FC236}">
                      <a16:creationId xmlns:a16="http://schemas.microsoft.com/office/drawing/2014/main" id="{C7971A22-7834-40D3-BBDE-AF3E5700C4FA}"/>
                    </a:ext>
                  </a:extLst>
                </p:cNvPr>
                <p:cNvPicPr/>
                <p:nvPr/>
              </p:nvPicPr>
              <p:blipFill>
                <a:blip r:embed="rId441"/>
                <a:stretch>
                  <a:fillRect/>
                </a:stretch>
              </p:blipFill>
              <p:spPr>
                <a:xfrm>
                  <a:off x="4342360" y="2696707"/>
                  <a:ext cx="2520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146" name="Ink 145">
                  <a:extLst>
                    <a:ext uri="{FF2B5EF4-FFF2-40B4-BE49-F238E27FC236}">
                      <a16:creationId xmlns:a16="http://schemas.microsoft.com/office/drawing/2014/main" id="{CEBCF6A1-C363-4F7C-9BC9-1DAEC6FC5A82}"/>
                    </a:ext>
                  </a:extLst>
                </p14:cNvPr>
                <p14:cNvContentPartPr/>
                <p14:nvPr/>
              </p14:nvContentPartPr>
              <p14:xfrm>
                <a:off x="5083240" y="2625427"/>
                <a:ext cx="632520" cy="150840"/>
              </p14:xfrm>
            </p:contentPart>
          </mc:Choice>
          <mc:Fallback>
            <p:pic>
              <p:nvPicPr>
                <p:cNvPr id="146" name="Ink 145">
                  <a:extLst>
                    <a:ext uri="{FF2B5EF4-FFF2-40B4-BE49-F238E27FC236}">
                      <a16:creationId xmlns:a16="http://schemas.microsoft.com/office/drawing/2014/main" id="{CEBCF6A1-C363-4F7C-9BC9-1DAEC6FC5A82}"/>
                    </a:ext>
                  </a:extLst>
                </p:cNvPr>
                <p:cNvPicPr/>
                <p:nvPr/>
              </p:nvPicPr>
              <p:blipFill>
                <a:blip r:embed="rId443"/>
                <a:stretch>
                  <a:fillRect/>
                </a:stretch>
              </p:blipFill>
              <p:spPr>
                <a:xfrm>
                  <a:off x="5074600" y="2616787"/>
                  <a:ext cx="6501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147" name="Ink 146">
                  <a:extLst>
                    <a:ext uri="{FF2B5EF4-FFF2-40B4-BE49-F238E27FC236}">
                      <a16:creationId xmlns:a16="http://schemas.microsoft.com/office/drawing/2014/main" id="{12DB01FB-8913-46FD-8F9A-92F8ACA27E6A}"/>
                    </a:ext>
                  </a:extLst>
                </p14:cNvPr>
                <p14:cNvContentPartPr/>
                <p14:nvPr/>
              </p14:nvContentPartPr>
              <p14:xfrm>
                <a:off x="6292480" y="2611027"/>
                <a:ext cx="183960" cy="96840"/>
              </p14:xfrm>
            </p:contentPart>
          </mc:Choice>
          <mc:Fallback>
            <p:pic>
              <p:nvPicPr>
                <p:cNvPr id="147" name="Ink 146">
                  <a:extLst>
                    <a:ext uri="{FF2B5EF4-FFF2-40B4-BE49-F238E27FC236}">
                      <a16:creationId xmlns:a16="http://schemas.microsoft.com/office/drawing/2014/main" id="{12DB01FB-8913-46FD-8F9A-92F8ACA27E6A}"/>
                    </a:ext>
                  </a:extLst>
                </p:cNvPr>
                <p:cNvPicPr/>
                <p:nvPr/>
              </p:nvPicPr>
              <p:blipFill>
                <a:blip r:embed="rId445"/>
                <a:stretch>
                  <a:fillRect/>
                </a:stretch>
              </p:blipFill>
              <p:spPr>
                <a:xfrm>
                  <a:off x="6283480" y="2602387"/>
                  <a:ext cx="2016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148" name="Ink 147">
                  <a:extLst>
                    <a:ext uri="{FF2B5EF4-FFF2-40B4-BE49-F238E27FC236}">
                      <a16:creationId xmlns:a16="http://schemas.microsoft.com/office/drawing/2014/main" id="{E719D7C0-00C0-4AF7-860C-07D85A3EC675}"/>
                    </a:ext>
                  </a:extLst>
                </p14:cNvPr>
                <p14:cNvContentPartPr/>
                <p14:nvPr/>
              </p14:nvContentPartPr>
              <p14:xfrm>
                <a:off x="7042720" y="2563867"/>
                <a:ext cx="161640" cy="69480"/>
              </p14:xfrm>
            </p:contentPart>
          </mc:Choice>
          <mc:Fallback>
            <p:pic>
              <p:nvPicPr>
                <p:cNvPr id="148" name="Ink 147">
                  <a:extLst>
                    <a:ext uri="{FF2B5EF4-FFF2-40B4-BE49-F238E27FC236}">
                      <a16:creationId xmlns:a16="http://schemas.microsoft.com/office/drawing/2014/main" id="{E719D7C0-00C0-4AF7-860C-07D85A3EC675}"/>
                    </a:ext>
                  </a:extLst>
                </p:cNvPr>
                <p:cNvPicPr/>
                <p:nvPr/>
              </p:nvPicPr>
              <p:blipFill>
                <a:blip r:embed="rId447"/>
                <a:stretch>
                  <a:fillRect/>
                </a:stretch>
              </p:blipFill>
              <p:spPr>
                <a:xfrm>
                  <a:off x="7033720" y="2555227"/>
                  <a:ext cx="1792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149" name="Ink 148">
                  <a:extLst>
                    <a:ext uri="{FF2B5EF4-FFF2-40B4-BE49-F238E27FC236}">
                      <a16:creationId xmlns:a16="http://schemas.microsoft.com/office/drawing/2014/main" id="{892B8E53-6BE9-4EF3-969E-D8988B4AD3A7}"/>
                    </a:ext>
                  </a:extLst>
                </p14:cNvPr>
                <p14:cNvContentPartPr/>
                <p14:nvPr/>
              </p14:nvContentPartPr>
              <p14:xfrm>
                <a:off x="7736800" y="2474227"/>
                <a:ext cx="126360" cy="57600"/>
              </p14:xfrm>
            </p:contentPart>
          </mc:Choice>
          <mc:Fallback>
            <p:pic>
              <p:nvPicPr>
                <p:cNvPr id="149" name="Ink 148">
                  <a:extLst>
                    <a:ext uri="{FF2B5EF4-FFF2-40B4-BE49-F238E27FC236}">
                      <a16:creationId xmlns:a16="http://schemas.microsoft.com/office/drawing/2014/main" id="{892B8E53-6BE9-4EF3-969E-D8988B4AD3A7}"/>
                    </a:ext>
                  </a:extLst>
                </p:cNvPr>
                <p:cNvPicPr/>
                <p:nvPr/>
              </p:nvPicPr>
              <p:blipFill>
                <a:blip r:embed="rId449"/>
                <a:stretch>
                  <a:fillRect/>
                </a:stretch>
              </p:blipFill>
              <p:spPr>
                <a:xfrm>
                  <a:off x="7728160" y="2465587"/>
                  <a:ext cx="1440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107" name="Ink 106">
                  <a:extLst>
                    <a:ext uri="{FF2B5EF4-FFF2-40B4-BE49-F238E27FC236}">
                      <a16:creationId xmlns:a16="http://schemas.microsoft.com/office/drawing/2014/main" id="{517C32C6-78E6-4C04-8C86-294E695D06F5}"/>
                    </a:ext>
                  </a:extLst>
                </p14:cNvPr>
                <p14:cNvContentPartPr/>
                <p14:nvPr/>
              </p14:nvContentPartPr>
              <p14:xfrm>
                <a:off x="8935960" y="1128187"/>
                <a:ext cx="80280" cy="2644920"/>
              </p14:xfrm>
            </p:contentPart>
          </mc:Choice>
          <mc:Fallback>
            <p:pic>
              <p:nvPicPr>
                <p:cNvPr id="107" name="Ink 106">
                  <a:extLst>
                    <a:ext uri="{FF2B5EF4-FFF2-40B4-BE49-F238E27FC236}">
                      <a16:creationId xmlns:a16="http://schemas.microsoft.com/office/drawing/2014/main" id="{517C32C6-78E6-4C04-8C86-294E695D06F5}"/>
                    </a:ext>
                  </a:extLst>
                </p:cNvPr>
                <p:cNvPicPr/>
                <p:nvPr/>
              </p:nvPicPr>
              <p:blipFill>
                <a:blip r:embed="rId451"/>
                <a:stretch>
                  <a:fillRect/>
                </a:stretch>
              </p:blipFill>
              <p:spPr>
                <a:xfrm>
                  <a:off x="8926960" y="1119187"/>
                  <a:ext cx="97920" cy="26625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108" name="Ink 107">
                  <a:extLst>
                    <a:ext uri="{FF2B5EF4-FFF2-40B4-BE49-F238E27FC236}">
                      <a16:creationId xmlns:a16="http://schemas.microsoft.com/office/drawing/2014/main" id="{E2443809-5EED-4939-816A-81E28242F4D6}"/>
                    </a:ext>
                  </a:extLst>
                </p14:cNvPr>
                <p14:cNvContentPartPr/>
                <p14:nvPr/>
              </p14:nvContentPartPr>
              <p14:xfrm>
                <a:off x="8983120" y="1117747"/>
                <a:ext cx="332280" cy="2613960"/>
              </p14:xfrm>
            </p:contentPart>
          </mc:Choice>
          <mc:Fallback>
            <p:pic>
              <p:nvPicPr>
                <p:cNvPr id="108" name="Ink 107">
                  <a:extLst>
                    <a:ext uri="{FF2B5EF4-FFF2-40B4-BE49-F238E27FC236}">
                      <a16:creationId xmlns:a16="http://schemas.microsoft.com/office/drawing/2014/main" id="{E2443809-5EED-4939-816A-81E28242F4D6}"/>
                    </a:ext>
                  </a:extLst>
                </p:cNvPr>
                <p:cNvPicPr/>
                <p:nvPr/>
              </p:nvPicPr>
              <p:blipFill>
                <a:blip r:embed="rId453"/>
                <a:stretch>
                  <a:fillRect/>
                </a:stretch>
              </p:blipFill>
              <p:spPr>
                <a:xfrm>
                  <a:off x="8974480" y="1108747"/>
                  <a:ext cx="349920" cy="263160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109" name="Ink 108">
                  <a:extLst>
                    <a:ext uri="{FF2B5EF4-FFF2-40B4-BE49-F238E27FC236}">
                      <a16:creationId xmlns:a16="http://schemas.microsoft.com/office/drawing/2014/main" id="{45B3AE1F-8C95-4710-A1AC-FE7FFCBAB37B}"/>
                    </a:ext>
                  </a:extLst>
                </p14:cNvPr>
                <p14:cNvContentPartPr/>
                <p14:nvPr/>
              </p14:nvContentPartPr>
              <p14:xfrm>
                <a:off x="8977000" y="3750427"/>
                <a:ext cx="243360" cy="23760"/>
              </p14:xfrm>
            </p:contentPart>
          </mc:Choice>
          <mc:Fallback>
            <p:pic>
              <p:nvPicPr>
                <p:cNvPr id="109" name="Ink 108">
                  <a:extLst>
                    <a:ext uri="{FF2B5EF4-FFF2-40B4-BE49-F238E27FC236}">
                      <a16:creationId xmlns:a16="http://schemas.microsoft.com/office/drawing/2014/main" id="{45B3AE1F-8C95-4710-A1AC-FE7FFCBAB37B}"/>
                    </a:ext>
                  </a:extLst>
                </p:cNvPr>
                <p:cNvPicPr/>
                <p:nvPr/>
              </p:nvPicPr>
              <p:blipFill>
                <a:blip r:embed="rId455"/>
                <a:stretch>
                  <a:fillRect/>
                </a:stretch>
              </p:blipFill>
              <p:spPr>
                <a:xfrm>
                  <a:off x="8968360" y="3741427"/>
                  <a:ext cx="2610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111" name="Ink 110">
                  <a:extLst>
                    <a:ext uri="{FF2B5EF4-FFF2-40B4-BE49-F238E27FC236}">
                      <a16:creationId xmlns:a16="http://schemas.microsoft.com/office/drawing/2014/main" id="{1ACEDC4C-43D4-4923-88D7-60593F31B07A}"/>
                    </a:ext>
                  </a:extLst>
                </p14:cNvPr>
                <p14:cNvContentPartPr/>
                <p14:nvPr/>
              </p14:nvContentPartPr>
              <p14:xfrm>
                <a:off x="8724640" y="3884707"/>
                <a:ext cx="130680" cy="217800"/>
              </p14:xfrm>
            </p:contentPart>
          </mc:Choice>
          <mc:Fallback>
            <p:pic>
              <p:nvPicPr>
                <p:cNvPr id="111" name="Ink 110">
                  <a:extLst>
                    <a:ext uri="{FF2B5EF4-FFF2-40B4-BE49-F238E27FC236}">
                      <a16:creationId xmlns:a16="http://schemas.microsoft.com/office/drawing/2014/main" id="{1ACEDC4C-43D4-4923-88D7-60593F31B07A}"/>
                    </a:ext>
                  </a:extLst>
                </p:cNvPr>
                <p:cNvPicPr/>
                <p:nvPr/>
              </p:nvPicPr>
              <p:blipFill>
                <a:blip r:embed="rId457"/>
                <a:stretch>
                  <a:fillRect/>
                </a:stretch>
              </p:blipFill>
              <p:spPr>
                <a:xfrm>
                  <a:off x="8715640" y="3875707"/>
                  <a:ext cx="1483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112" name="Ink 111">
                  <a:extLst>
                    <a:ext uri="{FF2B5EF4-FFF2-40B4-BE49-F238E27FC236}">
                      <a16:creationId xmlns:a16="http://schemas.microsoft.com/office/drawing/2014/main" id="{EC6FE968-1DE8-40E7-8E41-54BA0488402F}"/>
                    </a:ext>
                  </a:extLst>
                </p14:cNvPr>
                <p14:cNvContentPartPr/>
                <p14:nvPr/>
              </p14:nvContentPartPr>
              <p14:xfrm>
                <a:off x="8729680" y="3975067"/>
                <a:ext cx="138960" cy="2880"/>
              </p14:xfrm>
            </p:contentPart>
          </mc:Choice>
          <mc:Fallback>
            <p:pic>
              <p:nvPicPr>
                <p:cNvPr id="112" name="Ink 111">
                  <a:extLst>
                    <a:ext uri="{FF2B5EF4-FFF2-40B4-BE49-F238E27FC236}">
                      <a16:creationId xmlns:a16="http://schemas.microsoft.com/office/drawing/2014/main" id="{EC6FE968-1DE8-40E7-8E41-54BA0488402F}"/>
                    </a:ext>
                  </a:extLst>
                </p:cNvPr>
                <p:cNvPicPr/>
                <p:nvPr/>
              </p:nvPicPr>
              <p:blipFill>
                <a:blip r:embed="rId459"/>
                <a:stretch>
                  <a:fillRect/>
                </a:stretch>
              </p:blipFill>
              <p:spPr>
                <a:xfrm>
                  <a:off x="8720680" y="3966427"/>
                  <a:ext cx="1566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113" name="Ink 112">
                  <a:extLst>
                    <a:ext uri="{FF2B5EF4-FFF2-40B4-BE49-F238E27FC236}">
                      <a16:creationId xmlns:a16="http://schemas.microsoft.com/office/drawing/2014/main" id="{125B7215-A779-4E41-A531-D011BFFCFCBD}"/>
                    </a:ext>
                  </a:extLst>
                </p14:cNvPr>
                <p14:cNvContentPartPr/>
                <p14:nvPr/>
              </p14:nvContentPartPr>
              <p14:xfrm>
                <a:off x="8880160" y="3971467"/>
                <a:ext cx="152640" cy="183960"/>
              </p14:xfrm>
            </p:contentPart>
          </mc:Choice>
          <mc:Fallback>
            <p:pic>
              <p:nvPicPr>
                <p:cNvPr id="113" name="Ink 112">
                  <a:extLst>
                    <a:ext uri="{FF2B5EF4-FFF2-40B4-BE49-F238E27FC236}">
                      <a16:creationId xmlns:a16="http://schemas.microsoft.com/office/drawing/2014/main" id="{125B7215-A779-4E41-A531-D011BFFCFCBD}"/>
                    </a:ext>
                  </a:extLst>
                </p:cNvPr>
                <p:cNvPicPr/>
                <p:nvPr/>
              </p:nvPicPr>
              <p:blipFill>
                <a:blip r:embed="rId461"/>
                <a:stretch>
                  <a:fillRect/>
                </a:stretch>
              </p:blipFill>
              <p:spPr>
                <a:xfrm>
                  <a:off x="8871160" y="3962827"/>
                  <a:ext cx="1702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114" name="Ink 113">
                  <a:extLst>
                    <a:ext uri="{FF2B5EF4-FFF2-40B4-BE49-F238E27FC236}">
                      <a16:creationId xmlns:a16="http://schemas.microsoft.com/office/drawing/2014/main" id="{C0B8E598-AB39-46A4-800E-3DFCF4701C63}"/>
                    </a:ext>
                  </a:extLst>
                </p14:cNvPr>
                <p14:cNvContentPartPr/>
                <p14:nvPr/>
              </p14:nvContentPartPr>
              <p14:xfrm>
                <a:off x="9072760" y="4080547"/>
                <a:ext cx="119520" cy="17640"/>
              </p14:xfrm>
            </p:contentPart>
          </mc:Choice>
          <mc:Fallback>
            <p:pic>
              <p:nvPicPr>
                <p:cNvPr id="114" name="Ink 113">
                  <a:extLst>
                    <a:ext uri="{FF2B5EF4-FFF2-40B4-BE49-F238E27FC236}">
                      <a16:creationId xmlns:a16="http://schemas.microsoft.com/office/drawing/2014/main" id="{C0B8E598-AB39-46A4-800E-3DFCF4701C63}"/>
                    </a:ext>
                  </a:extLst>
                </p:cNvPr>
                <p:cNvPicPr/>
                <p:nvPr/>
              </p:nvPicPr>
              <p:blipFill>
                <a:blip r:embed="rId463"/>
                <a:stretch>
                  <a:fillRect/>
                </a:stretch>
              </p:blipFill>
              <p:spPr>
                <a:xfrm>
                  <a:off x="9063760" y="4071547"/>
                  <a:ext cx="1371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115" name="Ink 114">
                  <a:extLst>
                    <a:ext uri="{FF2B5EF4-FFF2-40B4-BE49-F238E27FC236}">
                      <a16:creationId xmlns:a16="http://schemas.microsoft.com/office/drawing/2014/main" id="{A88145AF-0E70-4C67-A0E9-6829A765ED6F}"/>
                    </a:ext>
                  </a:extLst>
                </p14:cNvPr>
                <p14:cNvContentPartPr/>
                <p14:nvPr/>
              </p14:nvContentPartPr>
              <p14:xfrm>
                <a:off x="9253120" y="4031587"/>
                <a:ext cx="45000" cy="145440"/>
              </p14:xfrm>
            </p:contentPart>
          </mc:Choice>
          <mc:Fallback>
            <p:pic>
              <p:nvPicPr>
                <p:cNvPr id="115" name="Ink 114">
                  <a:extLst>
                    <a:ext uri="{FF2B5EF4-FFF2-40B4-BE49-F238E27FC236}">
                      <a16:creationId xmlns:a16="http://schemas.microsoft.com/office/drawing/2014/main" id="{A88145AF-0E70-4C67-A0E9-6829A765ED6F}"/>
                    </a:ext>
                  </a:extLst>
                </p:cNvPr>
                <p:cNvPicPr/>
                <p:nvPr/>
              </p:nvPicPr>
              <p:blipFill>
                <a:blip r:embed="rId465"/>
                <a:stretch>
                  <a:fillRect/>
                </a:stretch>
              </p:blipFill>
              <p:spPr>
                <a:xfrm>
                  <a:off x="9244120" y="4022587"/>
                  <a:ext cx="626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117" name="Ink 116">
                  <a:extLst>
                    <a:ext uri="{FF2B5EF4-FFF2-40B4-BE49-F238E27FC236}">
                      <a16:creationId xmlns:a16="http://schemas.microsoft.com/office/drawing/2014/main" id="{0F8CAF51-B9CD-4B85-AA63-8F55DA846CCC}"/>
                    </a:ext>
                  </a:extLst>
                </p14:cNvPr>
                <p14:cNvContentPartPr/>
                <p14:nvPr/>
              </p14:nvContentPartPr>
              <p14:xfrm>
                <a:off x="9870520" y="1164547"/>
                <a:ext cx="136080" cy="2638800"/>
              </p14:xfrm>
            </p:contentPart>
          </mc:Choice>
          <mc:Fallback>
            <p:pic>
              <p:nvPicPr>
                <p:cNvPr id="117" name="Ink 116">
                  <a:extLst>
                    <a:ext uri="{FF2B5EF4-FFF2-40B4-BE49-F238E27FC236}">
                      <a16:creationId xmlns:a16="http://schemas.microsoft.com/office/drawing/2014/main" id="{0F8CAF51-B9CD-4B85-AA63-8F55DA846CCC}"/>
                    </a:ext>
                  </a:extLst>
                </p:cNvPr>
                <p:cNvPicPr/>
                <p:nvPr/>
              </p:nvPicPr>
              <p:blipFill>
                <a:blip r:embed="rId467"/>
                <a:stretch>
                  <a:fillRect/>
                </a:stretch>
              </p:blipFill>
              <p:spPr>
                <a:xfrm>
                  <a:off x="9861520" y="1155547"/>
                  <a:ext cx="153720" cy="265644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118" name="Ink 117">
                  <a:extLst>
                    <a:ext uri="{FF2B5EF4-FFF2-40B4-BE49-F238E27FC236}">
                      <a16:creationId xmlns:a16="http://schemas.microsoft.com/office/drawing/2014/main" id="{AEDFCF0E-3238-44EC-B81C-5DA5C0092944}"/>
                    </a:ext>
                  </a:extLst>
                </p14:cNvPr>
                <p14:cNvContentPartPr/>
                <p14:nvPr/>
              </p14:nvContentPartPr>
              <p14:xfrm>
                <a:off x="9932800" y="1111627"/>
                <a:ext cx="398160" cy="2592720"/>
              </p14:xfrm>
            </p:contentPart>
          </mc:Choice>
          <mc:Fallback>
            <p:pic>
              <p:nvPicPr>
                <p:cNvPr id="118" name="Ink 117">
                  <a:extLst>
                    <a:ext uri="{FF2B5EF4-FFF2-40B4-BE49-F238E27FC236}">
                      <a16:creationId xmlns:a16="http://schemas.microsoft.com/office/drawing/2014/main" id="{AEDFCF0E-3238-44EC-B81C-5DA5C0092944}"/>
                    </a:ext>
                  </a:extLst>
                </p:cNvPr>
                <p:cNvPicPr/>
                <p:nvPr/>
              </p:nvPicPr>
              <p:blipFill>
                <a:blip r:embed="rId469"/>
                <a:stretch>
                  <a:fillRect/>
                </a:stretch>
              </p:blipFill>
              <p:spPr>
                <a:xfrm>
                  <a:off x="9924160" y="1102987"/>
                  <a:ext cx="415800" cy="261036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119" name="Ink 118">
                  <a:extLst>
                    <a:ext uri="{FF2B5EF4-FFF2-40B4-BE49-F238E27FC236}">
                      <a16:creationId xmlns:a16="http://schemas.microsoft.com/office/drawing/2014/main" id="{4E08CFAB-ED20-4CDA-8C01-5B2F98BEF8B7}"/>
                    </a:ext>
                  </a:extLst>
                </p14:cNvPr>
                <p14:cNvContentPartPr/>
                <p14:nvPr/>
              </p14:nvContentPartPr>
              <p14:xfrm>
                <a:off x="9946480" y="3694627"/>
                <a:ext cx="286200" cy="18360"/>
              </p14:xfrm>
            </p:contentPart>
          </mc:Choice>
          <mc:Fallback>
            <p:pic>
              <p:nvPicPr>
                <p:cNvPr id="119" name="Ink 118">
                  <a:extLst>
                    <a:ext uri="{FF2B5EF4-FFF2-40B4-BE49-F238E27FC236}">
                      <a16:creationId xmlns:a16="http://schemas.microsoft.com/office/drawing/2014/main" id="{4E08CFAB-ED20-4CDA-8C01-5B2F98BEF8B7}"/>
                    </a:ext>
                  </a:extLst>
                </p:cNvPr>
                <p:cNvPicPr/>
                <p:nvPr/>
              </p:nvPicPr>
              <p:blipFill>
                <a:blip r:embed="rId471"/>
                <a:stretch>
                  <a:fillRect/>
                </a:stretch>
              </p:blipFill>
              <p:spPr>
                <a:xfrm>
                  <a:off x="9937840" y="3685627"/>
                  <a:ext cx="3038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120" name="Ink 119">
                  <a:extLst>
                    <a:ext uri="{FF2B5EF4-FFF2-40B4-BE49-F238E27FC236}">
                      <a16:creationId xmlns:a16="http://schemas.microsoft.com/office/drawing/2014/main" id="{E9208233-5831-41A4-BF0E-B58517576DB8}"/>
                    </a:ext>
                  </a:extLst>
                </p14:cNvPr>
                <p14:cNvContentPartPr/>
                <p14:nvPr/>
              </p14:nvContentPartPr>
              <p14:xfrm>
                <a:off x="9807880" y="3908827"/>
                <a:ext cx="12240" cy="254160"/>
              </p14:xfrm>
            </p:contentPart>
          </mc:Choice>
          <mc:Fallback>
            <p:pic>
              <p:nvPicPr>
                <p:cNvPr id="120" name="Ink 119">
                  <a:extLst>
                    <a:ext uri="{FF2B5EF4-FFF2-40B4-BE49-F238E27FC236}">
                      <a16:creationId xmlns:a16="http://schemas.microsoft.com/office/drawing/2014/main" id="{E9208233-5831-41A4-BF0E-B58517576DB8}"/>
                    </a:ext>
                  </a:extLst>
                </p:cNvPr>
                <p:cNvPicPr/>
                <p:nvPr/>
              </p:nvPicPr>
              <p:blipFill>
                <a:blip r:embed="rId473"/>
                <a:stretch>
                  <a:fillRect/>
                </a:stretch>
              </p:blipFill>
              <p:spPr>
                <a:xfrm>
                  <a:off x="9798880" y="3900187"/>
                  <a:ext cx="298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121" name="Ink 120">
                  <a:extLst>
                    <a:ext uri="{FF2B5EF4-FFF2-40B4-BE49-F238E27FC236}">
                      <a16:creationId xmlns:a16="http://schemas.microsoft.com/office/drawing/2014/main" id="{4FAEABC3-E249-4263-A0AC-71421FB7C064}"/>
                    </a:ext>
                  </a:extLst>
                </p14:cNvPr>
                <p14:cNvContentPartPr/>
                <p14:nvPr/>
              </p14:nvContentPartPr>
              <p14:xfrm>
                <a:off x="9761440" y="3981187"/>
                <a:ext cx="188280" cy="11880"/>
              </p14:xfrm>
            </p:contentPart>
          </mc:Choice>
          <mc:Fallback>
            <p:pic>
              <p:nvPicPr>
                <p:cNvPr id="121" name="Ink 120">
                  <a:extLst>
                    <a:ext uri="{FF2B5EF4-FFF2-40B4-BE49-F238E27FC236}">
                      <a16:creationId xmlns:a16="http://schemas.microsoft.com/office/drawing/2014/main" id="{4FAEABC3-E249-4263-A0AC-71421FB7C064}"/>
                    </a:ext>
                  </a:extLst>
                </p:cNvPr>
                <p:cNvPicPr/>
                <p:nvPr/>
              </p:nvPicPr>
              <p:blipFill>
                <a:blip r:embed="rId475"/>
                <a:stretch>
                  <a:fillRect/>
                </a:stretch>
              </p:blipFill>
              <p:spPr>
                <a:xfrm>
                  <a:off x="9752800" y="3972187"/>
                  <a:ext cx="2059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122" name="Ink 121">
                  <a:extLst>
                    <a:ext uri="{FF2B5EF4-FFF2-40B4-BE49-F238E27FC236}">
                      <a16:creationId xmlns:a16="http://schemas.microsoft.com/office/drawing/2014/main" id="{4A5CCEB3-9EFC-4115-BEAB-CDE5D9996659}"/>
                    </a:ext>
                  </a:extLst>
                </p14:cNvPr>
                <p14:cNvContentPartPr/>
                <p14:nvPr/>
              </p14:nvContentPartPr>
              <p14:xfrm>
                <a:off x="9798880" y="4070467"/>
                <a:ext cx="146520" cy="24480"/>
              </p14:xfrm>
            </p:contentPart>
          </mc:Choice>
          <mc:Fallback>
            <p:pic>
              <p:nvPicPr>
                <p:cNvPr id="122" name="Ink 121">
                  <a:extLst>
                    <a:ext uri="{FF2B5EF4-FFF2-40B4-BE49-F238E27FC236}">
                      <a16:creationId xmlns:a16="http://schemas.microsoft.com/office/drawing/2014/main" id="{4A5CCEB3-9EFC-4115-BEAB-CDE5D9996659}"/>
                    </a:ext>
                  </a:extLst>
                </p:cNvPr>
                <p:cNvPicPr/>
                <p:nvPr/>
              </p:nvPicPr>
              <p:blipFill>
                <a:blip r:embed="rId477"/>
                <a:stretch>
                  <a:fillRect/>
                </a:stretch>
              </p:blipFill>
              <p:spPr>
                <a:xfrm>
                  <a:off x="9789880" y="4061467"/>
                  <a:ext cx="1641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123" name="Ink 122">
                  <a:extLst>
                    <a:ext uri="{FF2B5EF4-FFF2-40B4-BE49-F238E27FC236}">
                      <a16:creationId xmlns:a16="http://schemas.microsoft.com/office/drawing/2014/main" id="{91E4D6F0-2447-4911-9F49-B036CE2E0D94}"/>
                    </a:ext>
                  </a:extLst>
                </p14:cNvPr>
                <p14:cNvContentPartPr/>
                <p14:nvPr/>
              </p14:nvContentPartPr>
              <p14:xfrm>
                <a:off x="9974560" y="4032307"/>
                <a:ext cx="356760" cy="131040"/>
              </p14:xfrm>
            </p:contentPart>
          </mc:Choice>
          <mc:Fallback>
            <p:pic>
              <p:nvPicPr>
                <p:cNvPr id="123" name="Ink 122">
                  <a:extLst>
                    <a:ext uri="{FF2B5EF4-FFF2-40B4-BE49-F238E27FC236}">
                      <a16:creationId xmlns:a16="http://schemas.microsoft.com/office/drawing/2014/main" id="{91E4D6F0-2447-4911-9F49-B036CE2E0D94}"/>
                    </a:ext>
                  </a:extLst>
                </p:cNvPr>
                <p:cNvPicPr/>
                <p:nvPr/>
              </p:nvPicPr>
              <p:blipFill>
                <a:blip r:embed="rId479"/>
                <a:stretch>
                  <a:fillRect/>
                </a:stretch>
              </p:blipFill>
              <p:spPr>
                <a:xfrm>
                  <a:off x="9965920" y="4023667"/>
                  <a:ext cx="3744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124" name="Ink 123">
                  <a:extLst>
                    <a:ext uri="{FF2B5EF4-FFF2-40B4-BE49-F238E27FC236}">
                      <a16:creationId xmlns:a16="http://schemas.microsoft.com/office/drawing/2014/main" id="{8EA5D588-8B9E-48BD-9BD0-66FD2D1A8AD4}"/>
                    </a:ext>
                  </a:extLst>
                </p14:cNvPr>
                <p14:cNvContentPartPr/>
                <p14:nvPr/>
              </p14:nvContentPartPr>
              <p14:xfrm>
                <a:off x="10347520" y="4016107"/>
                <a:ext cx="246240" cy="130320"/>
              </p14:xfrm>
            </p:contentPart>
          </mc:Choice>
          <mc:Fallback>
            <p:pic>
              <p:nvPicPr>
                <p:cNvPr id="124" name="Ink 123">
                  <a:extLst>
                    <a:ext uri="{FF2B5EF4-FFF2-40B4-BE49-F238E27FC236}">
                      <a16:creationId xmlns:a16="http://schemas.microsoft.com/office/drawing/2014/main" id="{8EA5D588-8B9E-48BD-9BD0-66FD2D1A8AD4}"/>
                    </a:ext>
                  </a:extLst>
                </p:cNvPr>
                <p:cNvPicPr/>
                <p:nvPr/>
              </p:nvPicPr>
              <p:blipFill>
                <a:blip r:embed="rId481"/>
                <a:stretch>
                  <a:fillRect/>
                </a:stretch>
              </p:blipFill>
              <p:spPr>
                <a:xfrm>
                  <a:off x="10338520" y="4007107"/>
                  <a:ext cx="2638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126" name="Ink 125">
                  <a:extLst>
                    <a:ext uri="{FF2B5EF4-FFF2-40B4-BE49-F238E27FC236}">
                      <a16:creationId xmlns:a16="http://schemas.microsoft.com/office/drawing/2014/main" id="{BB16A8B8-9DCA-41FA-B6D8-75FB186F24BA}"/>
                    </a:ext>
                  </a:extLst>
                </p14:cNvPr>
                <p14:cNvContentPartPr/>
                <p14:nvPr/>
              </p14:nvContentPartPr>
              <p14:xfrm>
                <a:off x="10911280" y="1525987"/>
                <a:ext cx="113760" cy="1588320"/>
              </p14:xfrm>
            </p:contentPart>
          </mc:Choice>
          <mc:Fallback>
            <p:pic>
              <p:nvPicPr>
                <p:cNvPr id="126" name="Ink 125">
                  <a:extLst>
                    <a:ext uri="{FF2B5EF4-FFF2-40B4-BE49-F238E27FC236}">
                      <a16:creationId xmlns:a16="http://schemas.microsoft.com/office/drawing/2014/main" id="{BB16A8B8-9DCA-41FA-B6D8-75FB186F24BA}"/>
                    </a:ext>
                  </a:extLst>
                </p:cNvPr>
                <p:cNvPicPr/>
                <p:nvPr/>
              </p:nvPicPr>
              <p:blipFill>
                <a:blip r:embed="rId483"/>
                <a:stretch>
                  <a:fillRect/>
                </a:stretch>
              </p:blipFill>
              <p:spPr>
                <a:xfrm>
                  <a:off x="10902640" y="1516987"/>
                  <a:ext cx="131400" cy="160596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127" name="Ink 126">
                  <a:extLst>
                    <a:ext uri="{FF2B5EF4-FFF2-40B4-BE49-F238E27FC236}">
                      <a16:creationId xmlns:a16="http://schemas.microsoft.com/office/drawing/2014/main" id="{7C87EAAD-7C18-49CD-B38D-A214FDEF9601}"/>
                    </a:ext>
                  </a:extLst>
                </p14:cNvPr>
                <p14:cNvContentPartPr/>
                <p14:nvPr/>
              </p14:nvContentPartPr>
              <p14:xfrm>
                <a:off x="10893640" y="1459387"/>
                <a:ext cx="487080" cy="1590120"/>
              </p14:xfrm>
            </p:contentPart>
          </mc:Choice>
          <mc:Fallback>
            <p:pic>
              <p:nvPicPr>
                <p:cNvPr id="127" name="Ink 126">
                  <a:extLst>
                    <a:ext uri="{FF2B5EF4-FFF2-40B4-BE49-F238E27FC236}">
                      <a16:creationId xmlns:a16="http://schemas.microsoft.com/office/drawing/2014/main" id="{7C87EAAD-7C18-49CD-B38D-A214FDEF9601}"/>
                    </a:ext>
                  </a:extLst>
                </p:cNvPr>
                <p:cNvPicPr/>
                <p:nvPr/>
              </p:nvPicPr>
              <p:blipFill>
                <a:blip r:embed="rId485"/>
                <a:stretch>
                  <a:fillRect/>
                </a:stretch>
              </p:blipFill>
              <p:spPr>
                <a:xfrm>
                  <a:off x="10884640" y="1450387"/>
                  <a:ext cx="504720" cy="16077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128" name="Ink 127">
                  <a:extLst>
                    <a:ext uri="{FF2B5EF4-FFF2-40B4-BE49-F238E27FC236}">
                      <a16:creationId xmlns:a16="http://schemas.microsoft.com/office/drawing/2014/main" id="{7CD3871A-6B51-44D4-A363-7D48B6311D63}"/>
                    </a:ext>
                  </a:extLst>
                </p14:cNvPr>
                <p14:cNvContentPartPr/>
                <p14:nvPr/>
              </p14:nvContentPartPr>
              <p14:xfrm>
                <a:off x="10985800" y="3050947"/>
                <a:ext cx="392760" cy="25560"/>
              </p14:xfrm>
            </p:contentPart>
          </mc:Choice>
          <mc:Fallback>
            <p:pic>
              <p:nvPicPr>
                <p:cNvPr id="128" name="Ink 127">
                  <a:extLst>
                    <a:ext uri="{FF2B5EF4-FFF2-40B4-BE49-F238E27FC236}">
                      <a16:creationId xmlns:a16="http://schemas.microsoft.com/office/drawing/2014/main" id="{7CD3871A-6B51-44D4-A363-7D48B6311D63}"/>
                    </a:ext>
                  </a:extLst>
                </p:cNvPr>
                <p:cNvPicPr/>
                <p:nvPr/>
              </p:nvPicPr>
              <p:blipFill>
                <a:blip r:embed="rId487"/>
                <a:stretch>
                  <a:fillRect/>
                </a:stretch>
              </p:blipFill>
              <p:spPr>
                <a:xfrm>
                  <a:off x="10977160" y="3041947"/>
                  <a:ext cx="4104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129" name="Ink 128">
                  <a:extLst>
                    <a:ext uri="{FF2B5EF4-FFF2-40B4-BE49-F238E27FC236}">
                      <a16:creationId xmlns:a16="http://schemas.microsoft.com/office/drawing/2014/main" id="{0E30EF4A-FAF0-41B3-A961-CD9F03B05AD6}"/>
                    </a:ext>
                  </a:extLst>
                </p14:cNvPr>
                <p14:cNvContentPartPr/>
                <p14:nvPr/>
              </p14:nvContentPartPr>
              <p14:xfrm>
                <a:off x="10926400" y="3436147"/>
                <a:ext cx="101880" cy="117360"/>
              </p14:xfrm>
            </p:contentPart>
          </mc:Choice>
          <mc:Fallback>
            <p:pic>
              <p:nvPicPr>
                <p:cNvPr id="129" name="Ink 128">
                  <a:extLst>
                    <a:ext uri="{FF2B5EF4-FFF2-40B4-BE49-F238E27FC236}">
                      <a16:creationId xmlns:a16="http://schemas.microsoft.com/office/drawing/2014/main" id="{0E30EF4A-FAF0-41B3-A961-CD9F03B05AD6}"/>
                    </a:ext>
                  </a:extLst>
                </p:cNvPr>
                <p:cNvPicPr/>
                <p:nvPr/>
              </p:nvPicPr>
              <p:blipFill>
                <a:blip r:embed="rId489"/>
                <a:stretch>
                  <a:fillRect/>
                </a:stretch>
              </p:blipFill>
              <p:spPr>
                <a:xfrm>
                  <a:off x="10917400" y="3427507"/>
                  <a:ext cx="119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130" name="Ink 129">
                  <a:extLst>
                    <a:ext uri="{FF2B5EF4-FFF2-40B4-BE49-F238E27FC236}">
                      <a16:creationId xmlns:a16="http://schemas.microsoft.com/office/drawing/2014/main" id="{F9A8C5C7-99CF-4EDF-88FF-92BEE6971D3B}"/>
                    </a:ext>
                  </a:extLst>
                </p14:cNvPr>
                <p14:cNvContentPartPr/>
                <p14:nvPr/>
              </p14:nvContentPartPr>
              <p14:xfrm>
                <a:off x="11088760" y="3360187"/>
                <a:ext cx="39240" cy="321480"/>
              </p14:xfrm>
            </p:contentPart>
          </mc:Choice>
          <mc:Fallback>
            <p:pic>
              <p:nvPicPr>
                <p:cNvPr id="130" name="Ink 129">
                  <a:extLst>
                    <a:ext uri="{FF2B5EF4-FFF2-40B4-BE49-F238E27FC236}">
                      <a16:creationId xmlns:a16="http://schemas.microsoft.com/office/drawing/2014/main" id="{F9A8C5C7-99CF-4EDF-88FF-92BEE6971D3B}"/>
                    </a:ext>
                  </a:extLst>
                </p:cNvPr>
                <p:cNvPicPr/>
                <p:nvPr/>
              </p:nvPicPr>
              <p:blipFill>
                <a:blip r:embed="rId491"/>
                <a:stretch>
                  <a:fillRect/>
                </a:stretch>
              </p:blipFill>
              <p:spPr>
                <a:xfrm>
                  <a:off x="11080120" y="3351187"/>
                  <a:ext cx="568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131" name="Ink 130">
                  <a:extLst>
                    <a:ext uri="{FF2B5EF4-FFF2-40B4-BE49-F238E27FC236}">
                      <a16:creationId xmlns:a16="http://schemas.microsoft.com/office/drawing/2014/main" id="{DFC57FAE-FAC2-4D00-9053-56B888AD8B01}"/>
                    </a:ext>
                  </a:extLst>
                </p14:cNvPr>
                <p14:cNvContentPartPr/>
                <p14:nvPr/>
              </p14:nvContentPartPr>
              <p14:xfrm>
                <a:off x="11211160" y="3423547"/>
                <a:ext cx="125640" cy="175680"/>
              </p14:xfrm>
            </p:contentPart>
          </mc:Choice>
          <mc:Fallback>
            <p:pic>
              <p:nvPicPr>
                <p:cNvPr id="131" name="Ink 130">
                  <a:extLst>
                    <a:ext uri="{FF2B5EF4-FFF2-40B4-BE49-F238E27FC236}">
                      <a16:creationId xmlns:a16="http://schemas.microsoft.com/office/drawing/2014/main" id="{DFC57FAE-FAC2-4D00-9053-56B888AD8B01}"/>
                    </a:ext>
                  </a:extLst>
                </p:cNvPr>
                <p:cNvPicPr/>
                <p:nvPr/>
              </p:nvPicPr>
              <p:blipFill>
                <a:blip r:embed="rId493"/>
                <a:stretch>
                  <a:fillRect/>
                </a:stretch>
              </p:blipFill>
              <p:spPr>
                <a:xfrm>
                  <a:off x="11202160" y="3414547"/>
                  <a:ext cx="1432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132" name="Ink 131">
                  <a:extLst>
                    <a:ext uri="{FF2B5EF4-FFF2-40B4-BE49-F238E27FC236}">
                      <a16:creationId xmlns:a16="http://schemas.microsoft.com/office/drawing/2014/main" id="{CFB8D004-BF98-4504-8122-74D403B6C1CE}"/>
                    </a:ext>
                  </a:extLst>
                </p14:cNvPr>
                <p14:cNvContentPartPr/>
                <p14:nvPr/>
              </p14:nvContentPartPr>
              <p14:xfrm>
                <a:off x="11018560" y="3723427"/>
                <a:ext cx="115200" cy="320760"/>
              </p14:xfrm>
            </p:contentPart>
          </mc:Choice>
          <mc:Fallback>
            <p:pic>
              <p:nvPicPr>
                <p:cNvPr id="132" name="Ink 131">
                  <a:extLst>
                    <a:ext uri="{FF2B5EF4-FFF2-40B4-BE49-F238E27FC236}">
                      <a16:creationId xmlns:a16="http://schemas.microsoft.com/office/drawing/2014/main" id="{CFB8D004-BF98-4504-8122-74D403B6C1CE}"/>
                    </a:ext>
                  </a:extLst>
                </p:cNvPr>
                <p:cNvPicPr/>
                <p:nvPr/>
              </p:nvPicPr>
              <p:blipFill>
                <a:blip r:embed="rId495"/>
                <a:stretch>
                  <a:fillRect/>
                </a:stretch>
              </p:blipFill>
              <p:spPr>
                <a:xfrm>
                  <a:off x="11009920" y="3714787"/>
                  <a:ext cx="1328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133" name="Ink 132">
                  <a:extLst>
                    <a:ext uri="{FF2B5EF4-FFF2-40B4-BE49-F238E27FC236}">
                      <a16:creationId xmlns:a16="http://schemas.microsoft.com/office/drawing/2014/main" id="{89CFAE88-E6C0-4E10-9B1A-E76D77A838A8}"/>
                    </a:ext>
                  </a:extLst>
                </p14:cNvPr>
                <p14:cNvContentPartPr/>
                <p14:nvPr/>
              </p14:nvContentPartPr>
              <p14:xfrm>
                <a:off x="11141680" y="3810547"/>
                <a:ext cx="83160" cy="153360"/>
              </p14:xfrm>
            </p:contentPart>
          </mc:Choice>
          <mc:Fallback>
            <p:pic>
              <p:nvPicPr>
                <p:cNvPr id="133" name="Ink 132">
                  <a:extLst>
                    <a:ext uri="{FF2B5EF4-FFF2-40B4-BE49-F238E27FC236}">
                      <a16:creationId xmlns:a16="http://schemas.microsoft.com/office/drawing/2014/main" id="{89CFAE88-E6C0-4E10-9B1A-E76D77A838A8}"/>
                    </a:ext>
                  </a:extLst>
                </p:cNvPr>
                <p:cNvPicPr/>
                <p:nvPr/>
              </p:nvPicPr>
              <p:blipFill>
                <a:blip r:embed="rId497"/>
                <a:stretch>
                  <a:fillRect/>
                </a:stretch>
              </p:blipFill>
              <p:spPr>
                <a:xfrm>
                  <a:off x="11133040" y="3801907"/>
                  <a:ext cx="1008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134" name="Ink 133">
                  <a:extLst>
                    <a:ext uri="{FF2B5EF4-FFF2-40B4-BE49-F238E27FC236}">
                      <a16:creationId xmlns:a16="http://schemas.microsoft.com/office/drawing/2014/main" id="{8EE7EF5A-2EB6-4DBD-8D4A-AE6304F34B8C}"/>
                    </a:ext>
                  </a:extLst>
                </p14:cNvPr>
                <p14:cNvContentPartPr/>
                <p14:nvPr/>
              </p14:nvContentPartPr>
              <p14:xfrm>
                <a:off x="11278120" y="3863107"/>
                <a:ext cx="46080" cy="93960"/>
              </p14:xfrm>
            </p:contentPart>
          </mc:Choice>
          <mc:Fallback>
            <p:pic>
              <p:nvPicPr>
                <p:cNvPr id="134" name="Ink 133">
                  <a:extLst>
                    <a:ext uri="{FF2B5EF4-FFF2-40B4-BE49-F238E27FC236}">
                      <a16:creationId xmlns:a16="http://schemas.microsoft.com/office/drawing/2014/main" id="{8EE7EF5A-2EB6-4DBD-8D4A-AE6304F34B8C}"/>
                    </a:ext>
                  </a:extLst>
                </p:cNvPr>
                <p:cNvPicPr/>
                <p:nvPr/>
              </p:nvPicPr>
              <p:blipFill>
                <a:blip r:embed="rId499"/>
                <a:stretch>
                  <a:fillRect/>
                </a:stretch>
              </p:blipFill>
              <p:spPr>
                <a:xfrm>
                  <a:off x="11269480" y="3854107"/>
                  <a:ext cx="637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135" name="Ink 134">
                  <a:extLst>
                    <a:ext uri="{FF2B5EF4-FFF2-40B4-BE49-F238E27FC236}">
                      <a16:creationId xmlns:a16="http://schemas.microsoft.com/office/drawing/2014/main" id="{3D4E4D22-1780-4EE6-8662-55CD403FCA8F}"/>
                    </a:ext>
                  </a:extLst>
                </p14:cNvPr>
                <p14:cNvContentPartPr/>
                <p14:nvPr/>
              </p14:nvContentPartPr>
              <p14:xfrm>
                <a:off x="11326000" y="3746827"/>
                <a:ext cx="129960" cy="306720"/>
              </p14:xfrm>
            </p:contentPart>
          </mc:Choice>
          <mc:Fallback>
            <p:pic>
              <p:nvPicPr>
                <p:cNvPr id="135" name="Ink 134">
                  <a:extLst>
                    <a:ext uri="{FF2B5EF4-FFF2-40B4-BE49-F238E27FC236}">
                      <a16:creationId xmlns:a16="http://schemas.microsoft.com/office/drawing/2014/main" id="{3D4E4D22-1780-4EE6-8662-55CD403FCA8F}"/>
                    </a:ext>
                  </a:extLst>
                </p:cNvPr>
                <p:cNvPicPr/>
                <p:nvPr/>
              </p:nvPicPr>
              <p:blipFill>
                <a:blip r:embed="rId501"/>
                <a:stretch>
                  <a:fillRect/>
                </a:stretch>
              </p:blipFill>
              <p:spPr>
                <a:xfrm>
                  <a:off x="11317000" y="3738187"/>
                  <a:ext cx="1476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136" name="Ink 135">
                  <a:extLst>
                    <a:ext uri="{FF2B5EF4-FFF2-40B4-BE49-F238E27FC236}">
                      <a16:creationId xmlns:a16="http://schemas.microsoft.com/office/drawing/2014/main" id="{15F3A95C-E553-426D-A256-9A51BA53D53D}"/>
                    </a:ext>
                  </a:extLst>
                </p14:cNvPr>
                <p14:cNvContentPartPr/>
                <p14:nvPr/>
              </p14:nvContentPartPr>
              <p14:xfrm>
                <a:off x="11331760" y="3800107"/>
                <a:ext cx="241920" cy="154080"/>
              </p14:xfrm>
            </p:contentPart>
          </mc:Choice>
          <mc:Fallback>
            <p:pic>
              <p:nvPicPr>
                <p:cNvPr id="136" name="Ink 135">
                  <a:extLst>
                    <a:ext uri="{FF2B5EF4-FFF2-40B4-BE49-F238E27FC236}">
                      <a16:creationId xmlns:a16="http://schemas.microsoft.com/office/drawing/2014/main" id="{15F3A95C-E553-426D-A256-9A51BA53D53D}"/>
                    </a:ext>
                  </a:extLst>
                </p:cNvPr>
                <p:cNvPicPr/>
                <p:nvPr/>
              </p:nvPicPr>
              <p:blipFill>
                <a:blip r:embed="rId503"/>
                <a:stretch>
                  <a:fillRect/>
                </a:stretch>
              </p:blipFill>
              <p:spPr>
                <a:xfrm>
                  <a:off x="11323120" y="3791107"/>
                  <a:ext cx="259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137" name="Ink 136">
                  <a:extLst>
                    <a:ext uri="{FF2B5EF4-FFF2-40B4-BE49-F238E27FC236}">
                      <a16:creationId xmlns:a16="http://schemas.microsoft.com/office/drawing/2014/main" id="{975205CE-B765-41D6-8E34-F375108DC583}"/>
                    </a:ext>
                  </a:extLst>
                </p14:cNvPr>
                <p14:cNvContentPartPr/>
                <p14:nvPr/>
              </p14:nvContentPartPr>
              <p14:xfrm>
                <a:off x="11464600" y="3872467"/>
                <a:ext cx="122760" cy="25200"/>
              </p14:xfrm>
            </p:contentPart>
          </mc:Choice>
          <mc:Fallback>
            <p:pic>
              <p:nvPicPr>
                <p:cNvPr id="137" name="Ink 136">
                  <a:extLst>
                    <a:ext uri="{FF2B5EF4-FFF2-40B4-BE49-F238E27FC236}">
                      <a16:creationId xmlns:a16="http://schemas.microsoft.com/office/drawing/2014/main" id="{975205CE-B765-41D6-8E34-F375108DC583}"/>
                    </a:ext>
                  </a:extLst>
                </p:cNvPr>
                <p:cNvPicPr/>
                <p:nvPr/>
              </p:nvPicPr>
              <p:blipFill>
                <a:blip r:embed="rId505"/>
                <a:stretch>
                  <a:fillRect/>
                </a:stretch>
              </p:blipFill>
              <p:spPr>
                <a:xfrm>
                  <a:off x="11455960" y="3863467"/>
                  <a:ext cx="1404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138" name="Ink 137">
                  <a:extLst>
                    <a:ext uri="{FF2B5EF4-FFF2-40B4-BE49-F238E27FC236}">
                      <a16:creationId xmlns:a16="http://schemas.microsoft.com/office/drawing/2014/main" id="{0F7EDF1F-EFB9-4E4B-AE7B-E09D50D73593}"/>
                    </a:ext>
                  </a:extLst>
                </p14:cNvPr>
                <p14:cNvContentPartPr/>
                <p14:nvPr/>
              </p14:nvContentPartPr>
              <p14:xfrm>
                <a:off x="11610760" y="3848347"/>
                <a:ext cx="256680" cy="87120"/>
              </p14:xfrm>
            </p:contentPart>
          </mc:Choice>
          <mc:Fallback>
            <p:pic>
              <p:nvPicPr>
                <p:cNvPr id="138" name="Ink 137">
                  <a:extLst>
                    <a:ext uri="{FF2B5EF4-FFF2-40B4-BE49-F238E27FC236}">
                      <a16:creationId xmlns:a16="http://schemas.microsoft.com/office/drawing/2014/main" id="{0F7EDF1F-EFB9-4E4B-AE7B-E09D50D73593}"/>
                    </a:ext>
                  </a:extLst>
                </p:cNvPr>
                <p:cNvPicPr/>
                <p:nvPr/>
              </p:nvPicPr>
              <p:blipFill>
                <a:blip r:embed="rId507"/>
                <a:stretch>
                  <a:fillRect/>
                </a:stretch>
              </p:blipFill>
              <p:spPr>
                <a:xfrm>
                  <a:off x="11602120" y="3839707"/>
                  <a:ext cx="2743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139" name="Ink 138">
                  <a:extLst>
                    <a:ext uri="{FF2B5EF4-FFF2-40B4-BE49-F238E27FC236}">
                      <a16:creationId xmlns:a16="http://schemas.microsoft.com/office/drawing/2014/main" id="{5FC17B77-E849-47B1-945F-1963017DCBC4}"/>
                    </a:ext>
                  </a:extLst>
                </p14:cNvPr>
                <p14:cNvContentPartPr/>
                <p14:nvPr/>
              </p14:nvContentPartPr>
              <p14:xfrm>
                <a:off x="11900200" y="3831067"/>
                <a:ext cx="119520" cy="73440"/>
              </p14:xfrm>
            </p:contentPart>
          </mc:Choice>
          <mc:Fallback>
            <p:pic>
              <p:nvPicPr>
                <p:cNvPr id="139" name="Ink 138">
                  <a:extLst>
                    <a:ext uri="{FF2B5EF4-FFF2-40B4-BE49-F238E27FC236}">
                      <a16:creationId xmlns:a16="http://schemas.microsoft.com/office/drawing/2014/main" id="{5FC17B77-E849-47B1-945F-1963017DCBC4}"/>
                    </a:ext>
                  </a:extLst>
                </p:cNvPr>
                <p:cNvPicPr/>
                <p:nvPr/>
              </p:nvPicPr>
              <p:blipFill>
                <a:blip r:embed="rId509"/>
                <a:stretch>
                  <a:fillRect/>
                </a:stretch>
              </p:blipFill>
              <p:spPr>
                <a:xfrm>
                  <a:off x="11891200" y="3822067"/>
                  <a:ext cx="1371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140" name="Ink 139">
                  <a:extLst>
                    <a:ext uri="{FF2B5EF4-FFF2-40B4-BE49-F238E27FC236}">
                      <a16:creationId xmlns:a16="http://schemas.microsoft.com/office/drawing/2014/main" id="{BFCE6103-3C61-4B62-9570-9A5218CF5726}"/>
                    </a:ext>
                  </a:extLst>
                </p14:cNvPr>
                <p14:cNvContentPartPr/>
                <p14:nvPr/>
              </p14:nvContentPartPr>
              <p14:xfrm>
                <a:off x="12006040" y="3710827"/>
                <a:ext cx="142560" cy="331920"/>
              </p14:xfrm>
            </p:contentPart>
          </mc:Choice>
          <mc:Fallback>
            <p:pic>
              <p:nvPicPr>
                <p:cNvPr id="140" name="Ink 139">
                  <a:extLst>
                    <a:ext uri="{FF2B5EF4-FFF2-40B4-BE49-F238E27FC236}">
                      <a16:creationId xmlns:a16="http://schemas.microsoft.com/office/drawing/2014/main" id="{BFCE6103-3C61-4B62-9570-9A5218CF5726}"/>
                    </a:ext>
                  </a:extLst>
                </p:cNvPr>
                <p:cNvPicPr/>
                <p:nvPr/>
              </p:nvPicPr>
              <p:blipFill>
                <a:blip r:embed="rId511"/>
                <a:stretch>
                  <a:fillRect/>
                </a:stretch>
              </p:blipFill>
              <p:spPr>
                <a:xfrm>
                  <a:off x="11997040" y="3701827"/>
                  <a:ext cx="1602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150" name="Ink 149">
                  <a:extLst>
                    <a:ext uri="{FF2B5EF4-FFF2-40B4-BE49-F238E27FC236}">
                      <a16:creationId xmlns:a16="http://schemas.microsoft.com/office/drawing/2014/main" id="{0907FEBD-FE63-473B-8455-4204A3A700F2}"/>
                    </a:ext>
                  </a:extLst>
                </p14:cNvPr>
                <p14:cNvContentPartPr/>
                <p14:nvPr/>
              </p14:nvContentPartPr>
              <p14:xfrm>
                <a:off x="8426920" y="2383507"/>
                <a:ext cx="460080" cy="120600"/>
              </p14:xfrm>
            </p:contentPart>
          </mc:Choice>
          <mc:Fallback>
            <p:pic>
              <p:nvPicPr>
                <p:cNvPr id="150" name="Ink 149">
                  <a:extLst>
                    <a:ext uri="{FF2B5EF4-FFF2-40B4-BE49-F238E27FC236}">
                      <a16:creationId xmlns:a16="http://schemas.microsoft.com/office/drawing/2014/main" id="{0907FEBD-FE63-473B-8455-4204A3A700F2}"/>
                    </a:ext>
                  </a:extLst>
                </p:cNvPr>
                <p:cNvPicPr/>
                <p:nvPr/>
              </p:nvPicPr>
              <p:blipFill>
                <a:blip r:embed="rId513"/>
                <a:stretch>
                  <a:fillRect/>
                </a:stretch>
              </p:blipFill>
              <p:spPr>
                <a:xfrm>
                  <a:off x="8417920" y="2374507"/>
                  <a:ext cx="477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151" name="Ink 150">
                  <a:extLst>
                    <a:ext uri="{FF2B5EF4-FFF2-40B4-BE49-F238E27FC236}">
                      <a16:creationId xmlns:a16="http://schemas.microsoft.com/office/drawing/2014/main" id="{C4AA7811-940D-494D-9555-97A4FB3DC693}"/>
                    </a:ext>
                  </a:extLst>
                </p14:cNvPr>
                <p14:cNvContentPartPr/>
                <p14:nvPr/>
              </p14:nvContentPartPr>
              <p14:xfrm>
                <a:off x="9235120" y="2360467"/>
                <a:ext cx="596520" cy="103320"/>
              </p14:xfrm>
            </p:contentPart>
          </mc:Choice>
          <mc:Fallback>
            <p:pic>
              <p:nvPicPr>
                <p:cNvPr id="151" name="Ink 150">
                  <a:extLst>
                    <a:ext uri="{FF2B5EF4-FFF2-40B4-BE49-F238E27FC236}">
                      <a16:creationId xmlns:a16="http://schemas.microsoft.com/office/drawing/2014/main" id="{C4AA7811-940D-494D-9555-97A4FB3DC693}"/>
                    </a:ext>
                  </a:extLst>
                </p:cNvPr>
                <p:cNvPicPr/>
                <p:nvPr/>
              </p:nvPicPr>
              <p:blipFill>
                <a:blip r:embed="rId515"/>
                <a:stretch>
                  <a:fillRect/>
                </a:stretch>
              </p:blipFill>
              <p:spPr>
                <a:xfrm>
                  <a:off x="9226480" y="2351827"/>
                  <a:ext cx="6141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152" name="Ink 151">
                  <a:extLst>
                    <a:ext uri="{FF2B5EF4-FFF2-40B4-BE49-F238E27FC236}">
                      <a16:creationId xmlns:a16="http://schemas.microsoft.com/office/drawing/2014/main" id="{80463FD9-6750-4E7A-B2EF-B5613B7DB990}"/>
                    </a:ext>
                  </a:extLst>
                </p14:cNvPr>
                <p14:cNvContentPartPr/>
                <p14:nvPr/>
              </p14:nvContentPartPr>
              <p14:xfrm>
                <a:off x="10293880" y="2374507"/>
                <a:ext cx="629280" cy="92880"/>
              </p14:xfrm>
            </p:contentPart>
          </mc:Choice>
          <mc:Fallback>
            <p:pic>
              <p:nvPicPr>
                <p:cNvPr id="152" name="Ink 151">
                  <a:extLst>
                    <a:ext uri="{FF2B5EF4-FFF2-40B4-BE49-F238E27FC236}">
                      <a16:creationId xmlns:a16="http://schemas.microsoft.com/office/drawing/2014/main" id="{80463FD9-6750-4E7A-B2EF-B5613B7DB990}"/>
                    </a:ext>
                  </a:extLst>
                </p:cNvPr>
                <p:cNvPicPr/>
                <p:nvPr/>
              </p:nvPicPr>
              <p:blipFill>
                <a:blip r:embed="rId517"/>
                <a:stretch>
                  <a:fillRect/>
                </a:stretch>
              </p:blipFill>
              <p:spPr>
                <a:xfrm>
                  <a:off x="10284880" y="2365867"/>
                  <a:ext cx="6469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153" name="Ink 152">
                  <a:extLst>
                    <a:ext uri="{FF2B5EF4-FFF2-40B4-BE49-F238E27FC236}">
                      <a16:creationId xmlns:a16="http://schemas.microsoft.com/office/drawing/2014/main" id="{CB1359FA-46C9-4062-9191-15002DF56288}"/>
                    </a:ext>
                  </a:extLst>
                </p14:cNvPr>
                <p14:cNvContentPartPr/>
                <p14:nvPr/>
              </p14:nvContentPartPr>
              <p14:xfrm>
                <a:off x="11312680" y="2269387"/>
                <a:ext cx="356760" cy="123120"/>
              </p14:xfrm>
            </p:contentPart>
          </mc:Choice>
          <mc:Fallback>
            <p:pic>
              <p:nvPicPr>
                <p:cNvPr id="153" name="Ink 152">
                  <a:extLst>
                    <a:ext uri="{FF2B5EF4-FFF2-40B4-BE49-F238E27FC236}">
                      <a16:creationId xmlns:a16="http://schemas.microsoft.com/office/drawing/2014/main" id="{CB1359FA-46C9-4062-9191-15002DF56288}"/>
                    </a:ext>
                  </a:extLst>
                </p:cNvPr>
                <p:cNvPicPr/>
                <p:nvPr/>
              </p:nvPicPr>
              <p:blipFill>
                <a:blip r:embed="rId519"/>
                <a:stretch>
                  <a:fillRect/>
                </a:stretch>
              </p:blipFill>
              <p:spPr>
                <a:xfrm>
                  <a:off x="11303680" y="2260387"/>
                  <a:ext cx="3744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02" name="Ink 301">
                  <a:extLst>
                    <a:ext uri="{FF2B5EF4-FFF2-40B4-BE49-F238E27FC236}">
                      <a16:creationId xmlns:a16="http://schemas.microsoft.com/office/drawing/2014/main" id="{4EBB6AE9-CEBE-4748-A841-83B394933E76}"/>
                    </a:ext>
                  </a:extLst>
                </p14:cNvPr>
                <p14:cNvContentPartPr/>
                <p14:nvPr/>
              </p14:nvContentPartPr>
              <p14:xfrm>
                <a:off x="4783000" y="660907"/>
                <a:ext cx="226080" cy="167760"/>
              </p14:xfrm>
            </p:contentPart>
          </mc:Choice>
          <mc:Fallback>
            <p:pic>
              <p:nvPicPr>
                <p:cNvPr id="302" name="Ink 301">
                  <a:extLst>
                    <a:ext uri="{FF2B5EF4-FFF2-40B4-BE49-F238E27FC236}">
                      <a16:creationId xmlns:a16="http://schemas.microsoft.com/office/drawing/2014/main" id="{4EBB6AE9-CEBE-4748-A841-83B394933E76}"/>
                    </a:ext>
                  </a:extLst>
                </p:cNvPr>
                <p:cNvPicPr/>
                <p:nvPr/>
              </p:nvPicPr>
              <p:blipFill>
                <a:blip r:embed="rId521"/>
                <a:stretch>
                  <a:fillRect/>
                </a:stretch>
              </p:blipFill>
              <p:spPr>
                <a:xfrm>
                  <a:off x="4774360" y="652267"/>
                  <a:ext cx="2437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03" name="Ink 302">
                  <a:extLst>
                    <a:ext uri="{FF2B5EF4-FFF2-40B4-BE49-F238E27FC236}">
                      <a16:creationId xmlns:a16="http://schemas.microsoft.com/office/drawing/2014/main" id="{182E8990-4143-448D-9ED7-37FBE1B51500}"/>
                    </a:ext>
                  </a:extLst>
                </p14:cNvPr>
                <p14:cNvContentPartPr/>
                <p14:nvPr/>
              </p14:nvContentPartPr>
              <p14:xfrm>
                <a:off x="5085040" y="678187"/>
                <a:ext cx="140400" cy="144720"/>
              </p14:xfrm>
            </p:contentPart>
          </mc:Choice>
          <mc:Fallback>
            <p:pic>
              <p:nvPicPr>
                <p:cNvPr id="303" name="Ink 302">
                  <a:extLst>
                    <a:ext uri="{FF2B5EF4-FFF2-40B4-BE49-F238E27FC236}">
                      <a16:creationId xmlns:a16="http://schemas.microsoft.com/office/drawing/2014/main" id="{182E8990-4143-448D-9ED7-37FBE1B51500}"/>
                    </a:ext>
                  </a:extLst>
                </p:cNvPr>
                <p:cNvPicPr/>
                <p:nvPr/>
              </p:nvPicPr>
              <p:blipFill>
                <a:blip r:embed="rId523"/>
                <a:stretch>
                  <a:fillRect/>
                </a:stretch>
              </p:blipFill>
              <p:spPr>
                <a:xfrm>
                  <a:off x="5076400" y="669187"/>
                  <a:ext cx="1580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04" name="Ink 303">
                  <a:extLst>
                    <a:ext uri="{FF2B5EF4-FFF2-40B4-BE49-F238E27FC236}">
                      <a16:creationId xmlns:a16="http://schemas.microsoft.com/office/drawing/2014/main" id="{98D154EF-6C59-4F31-809A-7B1EE1602BA0}"/>
                    </a:ext>
                  </a:extLst>
                </p14:cNvPr>
                <p14:cNvContentPartPr/>
                <p14:nvPr/>
              </p14:nvContentPartPr>
              <p14:xfrm>
                <a:off x="5259280" y="665947"/>
                <a:ext cx="9360" cy="13680"/>
              </p14:xfrm>
            </p:contentPart>
          </mc:Choice>
          <mc:Fallback>
            <p:pic>
              <p:nvPicPr>
                <p:cNvPr id="304" name="Ink 303">
                  <a:extLst>
                    <a:ext uri="{FF2B5EF4-FFF2-40B4-BE49-F238E27FC236}">
                      <a16:creationId xmlns:a16="http://schemas.microsoft.com/office/drawing/2014/main" id="{98D154EF-6C59-4F31-809A-7B1EE1602BA0}"/>
                    </a:ext>
                  </a:extLst>
                </p:cNvPr>
                <p:cNvPicPr/>
                <p:nvPr/>
              </p:nvPicPr>
              <p:blipFill>
                <a:blip r:embed="rId525"/>
                <a:stretch>
                  <a:fillRect/>
                </a:stretch>
              </p:blipFill>
              <p:spPr>
                <a:xfrm>
                  <a:off x="5250640" y="657307"/>
                  <a:ext cx="27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05" name="Ink 304">
                  <a:extLst>
                    <a:ext uri="{FF2B5EF4-FFF2-40B4-BE49-F238E27FC236}">
                      <a16:creationId xmlns:a16="http://schemas.microsoft.com/office/drawing/2014/main" id="{47B2F0ED-0C34-46E2-85D3-2015758FA1B6}"/>
                    </a:ext>
                  </a:extLst>
                </p14:cNvPr>
                <p14:cNvContentPartPr/>
                <p14:nvPr/>
              </p14:nvContentPartPr>
              <p14:xfrm>
                <a:off x="5259280" y="657307"/>
                <a:ext cx="349200" cy="131040"/>
              </p14:xfrm>
            </p:contentPart>
          </mc:Choice>
          <mc:Fallback>
            <p:pic>
              <p:nvPicPr>
                <p:cNvPr id="305" name="Ink 304">
                  <a:extLst>
                    <a:ext uri="{FF2B5EF4-FFF2-40B4-BE49-F238E27FC236}">
                      <a16:creationId xmlns:a16="http://schemas.microsoft.com/office/drawing/2014/main" id="{47B2F0ED-0C34-46E2-85D3-2015758FA1B6}"/>
                    </a:ext>
                  </a:extLst>
                </p:cNvPr>
                <p:cNvPicPr/>
                <p:nvPr/>
              </p:nvPicPr>
              <p:blipFill>
                <a:blip r:embed="rId527"/>
                <a:stretch>
                  <a:fillRect/>
                </a:stretch>
              </p:blipFill>
              <p:spPr>
                <a:xfrm>
                  <a:off x="5250640" y="648667"/>
                  <a:ext cx="3668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06" name="Ink 305">
                  <a:extLst>
                    <a:ext uri="{FF2B5EF4-FFF2-40B4-BE49-F238E27FC236}">
                      <a16:creationId xmlns:a16="http://schemas.microsoft.com/office/drawing/2014/main" id="{BF87F7B9-9DF1-49EC-9EDF-6FAF490DBD52}"/>
                    </a:ext>
                  </a:extLst>
                </p14:cNvPr>
                <p14:cNvContentPartPr/>
                <p14:nvPr/>
              </p14:nvContentPartPr>
              <p14:xfrm>
                <a:off x="5686600" y="642907"/>
                <a:ext cx="412560" cy="118800"/>
              </p14:xfrm>
            </p:contentPart>
          </mc:Choice>
          <mc:Fallback>
            <p:pic>
              <p:nvPicPr>
                <p:cNvPr id="306" name="Ink 305">
                  <a:extLst>
                    <a:ext uri="{FF2B5EF4-FFF2-40B4-BE49-F238E27FC236}">
                      <a16:creationId xmlns:a16="http://schemas.microsoft.com/office/drawing/2014/main" id="{BF87F7B9-9DF1-49EC-9EDF-6FAF490DBD52}"/>
                    </a:ext>
                  </a:extLst>
                </p:cNvPr>
                <p:cNvPicPr/>
                <p:nvPr/>
              </p:nvPicPr>
              <p:blipFill>
                <a:blip r:embed="rId529"/>
                <a:stretch>
                  <a:fillRect/>
                </a:stretch>
              </p:blipFill>
              <p:spPr>
                <a:xfrm>
                  <a:off x="5677600" y="634267"/>
                  <a:ext cx="4302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07" name="Ink 306">
                  <a:extLst>
                    <a:ext uri="{FF2B5EF4-FFF2-40B4-BE49-F238E27FC236}">
                      <a16:creationId xmlns:a16="http://schemas.microsoft.com/office/drawing/2014/main" id="{AF0D98DD-FC65-4317-9539-07F2F44D6F33}"/>
                    </a:ext>
                  </a:extLst>
                </p14:cNvPr>
                <p14:cNvContentPartPr/>
                <p14:nvPr/>
              </p14:nvContentPartPr>
              <p14:xfrm>
                <a:off x="6087640" y="546067"/>
                <a:ext cx="421920" cy="188280"/>
              </p14:xfrm>
            </p:contentPart>
          </mc:Choice>
          <mc:Fallback>
            <p:pic>
              <p:nvPicPr>
                <p:cNvPr id="307" name="Ink 306">
                  <a:extLst>
                    <a:ext uri="{FF2B5EF4-FFF2-40B4-BE49-F238E27FC236}">
                      <a16:creationId xmlns:a16="http://schemas.microsoft.com/office/drawing/2014/main" id="{AF0D98DD-FC65-4317-9539-07F2F44D6F33}"/>
                    </a:ext>
                  </a:extLst>
                </p:cNvPr>
                <p:cNvPicPr/>
                <p:nvPr/>
              </p:nvPicPr>
              <p:blipFill>
                <a:blip r:embed="rId531"/>
                <a:stretch>
                  <a:fillRect/>
                </a:stretch>
              </p:blipFill>
              <p:spPr>
                <a:xfrm>
                  <a:off x="6078640" y="537067"/>
                  <a:ext cx="4395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08" name="Ink 307">
                  <a:extLst>
                    <a:ext uri="{FF2B5EF4-FFF2-40B4-BE49-F238E27FC236}">
                      <a16:creationId xmlns:a16="http://schemas.microsoft.com/office/drawing/2014/main" id="{05957047-4106-459C-A829-F095765A955D}"/>
                    </a:ext>
                  </a:extLst>
                </p14:cNvPr>
                <p14:cNvContentPartPr/>
                <p14:nvPr/>
              </p14:nvContentPartPr>
              <p14:xfrm>
                <a:off x="6453760" y="539227"/>
                <a:ext cx="3240" cy="16560"/>
              </p14:xfrm>
            </p:contentPart>
          </mc:Choice>
          <mc:Fallback>
            <p:pic>
              <p:nvPicPr>
                <p:cNvPr id="308" name="Ink 307">
                  <a:extLst>
                    <a:ext uri="{FF2B5EF4-FFF2-40B4-BE49-F238E27FC236}">
                      <a16:creationId xmlns:a16="http://schemas.microsoft.com/office/drawing/2014/main" id="{05957047-4106-459C-A829-F095765A955D}"/>
                    </a:ext>
                  </a:extLst>
                </p:cNvPr>
                <p:cNvPicPr/>
                <p:nvPr/>
              </p:nvPicPr>
              <p:blipFill>
                <a:blip r:embed="rId533"/>
                <a:stretch>
                  <a:fillRect/>
                </a:stretch>
              </p:blipFill>
              <p:spPr>
                <a:xfrm>
                  <a:off x="6445120" y="530587"/>
                  <a:ext cx="208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09" name="Ink 308">
                  <a:extLst>
                    <a:ext uri="{FF2B5EF4-FFF2-40B4-BE49-F238E27FC236}">
                      <a16:creationId xmlns:a16="http://schemas.microsoft.com/office/drawing/2014/main" id="{4919D63A-71BD-4EB1-8C73-ED59B7FDBB4F}"/>
                    </a:ext>
                  </a:extLst>
                </p14:cNvPr>
                <p14:cNvContentPartPr/>
                <p14:nvPr/>
              </p14:nvContentPartPr>
              <p14:xfrm>
                <a:off x="6537280" y="531307"/>
                <a:ext cx="194400" cy="204480"/>
              </p14:xfrm>
            </p:contentPart>
          </mc:Choice>
          <mc:Fallback>
            <p:pic>
              <p:nvPicPr>
                <p:cNvPr id="309" name="Ink 308">
                  <a:extLst>
                    <a:ext uri="{FF2B5EF4-FFF2-40B4-BE49-F238E27FC236}">
                      <a16:creationId xmlns:a16="http://schemas.microsoft.com/office/drawing/2014/main" id="{4919D63A-71BD-4EB1-8C73-ED59B7FDBB4F}"/>
                    </a:ext>
                  </a:extLst>
                </p:cNvPr>
                <p:cNvPicPr/>
                <p:nvPr/>
              </p:nvPicPr>
              <p:blipFill>
                <a:blip r:embed="rId535"/>
                <a:stretch>
                  <a:fillRect/>
                </a:stretch>
              </p:blipFill>
              <p:spPr>
                <a:xfrm>
                  <a:off x="6528640" y="522307"/>
                  <a:ext cx="2120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10" name="Ink 309">
                  <a:extLst>
                    <a:ext uri="{FF2B5EF4-FFF2-40B4-BE49-F238E27FC236}">
                      <a16:creationId xmlns:a16="http://schemas.microsoft.com/office/drawing/2014/main" id="{328160A3-B9C6-41C2-995C-E03B1330614A}"/>
                    </a:ext>
                  </a:extLst>
                </p14:cNvPr>
                <p14:cNvContentPartPr/>
                <p14:nvPr/>
              </p14:nvContentPartPr>
              <p14:xfrm>
                <a:off x="6722320" y="630307"/>
                <a:ext cx="109080" cy="74880"/>
              </p14:xfrm>
            </p:contentPart>
          </mc:Choice>
          <mc:Fallback>
            <p:pic>
              <p:nvPicPr>
                <p:cNvPr id="310" name="Ink 309">
                  <a:extLst>
                    <a:ext uri="{FF2B5EF4-FFF2-40B4-BE49-F238E27FC236}">
                      <a16:creationId xmlns:a16="http://schemas.microsoft.com/office/drawing/2014/main" id="{328160A3-B9C6-41C2-995C-E03B1330614A}"/>
                    </a:ext>
                  </a:extLst>
                </p:cNvPr>
                <p:cNvPicPr/>
                <p:nvPr/>
              </p:nvPicPr>
              <p:blipFill>
                <a:blip r:embed="rId537"/>
                <a:stretch>
                  <a:fillRect/>
                </a:stretch>
              </p:blipFill>
              <p:spPr>
                <a:xfrm>
                  <a:off x="6713680" y="621307"/>
                  <a:ext cx="1267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11" name="Ink 310">
                  <a:extLst>
                    <a:ext uri="{FF2B5EF4-FFF2-40B4-BE49-F238E27FC236}">
                      <a16:creationId xmlns:a16="http://schemas.microsoft.com/office/drawing/2014/main" id="{7920F2CE-6D2E-4656-91A3-8CC87EE1C617}"/>
                    </a:ext>
                  </a:extLst>
                </p14:cNvPr>
                <p14:cNvContentPartPr/>
                <p14:nvPr/>
              </p14:nvContentPartPr>
              <p14:xfrm>
                <a:off x="6867400" y="516907"/>
                <a:ext cx="174600" cy="173520"/>
              </p14:xfrm>
            </p:contentPart>
          </mc:Choice>
          <mc:Fallback>
            <p:pic>
              <p:nvPicPr>
                <p:cNvPr id="311" name="Ink 310">
                  <a:extLst>
                    <a:ext uri="{FF2B5EF4-FFF2-40B4-BE49-F238E27FC236}">
                      <a16:creationId xmlns:a16="http://schemas.microsoft.com/office/drawing/2014/main" id="{7920F2CE-6D2E-4656-91A3-8CC87EE1C617}"/>
                    </a:ext>
                  </a:extLst>
                </p:cNvPr>
                <p:cNvPicPr/>
                <p:nvPr/>
              </p:nvPicPr>
              <p:blipFill>
                <a:blip r:embed="rId539"/>
                <a:stretch>
                  <a:fillRect/>
                </a:stretch>
              </p:blipFill>
              <p:spPr>
                <a:xfrm>
                  <a:off x="6858400" y="508267"/>
                  <a:ext cx="1922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12" name="Ink 311">
                  <a:extLst>
                    <a:ext uri="{FF2B5EF4-FFF2-40B4-BE49-F238E27FC236}">
                      <a16:creationId xmlns:a16="http://schemas.microsoft.com/office/drawing/2014/main" id="{2FE8E777-23A5-4050-955F-AEAD5731772A}"/>
                    </a:ext>
                  </a:extLst>
                </p14:cNvPr>
                <p14:cNvContentPartPr/>
                <p14:nvPr/>
              </p14:nvContentPartPr>
              <p14:xfrm>
                <a:off x="6974320" y="609787"/>
                <a:ext cx="291240" cy="77760"/>
              </p14:xfrm>
            </p:contentPart>
          </mc:Choice>
          <mc:Fallback>
            <p:pic>
              <p:nvPicPr>
                <p:cNvPr id="312" name="Ink 311">
                  <a:extLst>
                    <a:ext uri="{FF2B5EF4-FFF2-40B4-BE49-F238E27FC236}">
                      <a16:creationId xmlns:a16="http://schemas.microsoft.com/office/drawing/2014/main" id="{2FE8E777-23A5-4050-955F-AEAD5731772A}"/>
                    </a:ext>
                  </a:extLst>
                </p:cNvPr>
                <p:cNvPicPr/>
                <p:nvPr/>
              </p:nvPicPr>
              <p:blipFill>
                <a:blip r:embed="rId541"/>
                <a:stretch>
                  <a:fillRect/>
                </a:stretch>
              </p:blipFill>
              <p:spPr>
                <a:xfrm>
                  <a:off x="6965680" y="601147"/>
                  <a:ext cx="30888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13" name="Ink 312">
                  <a:extLst>
                    <a:ext uri="{FF2B5EF4-FFF2-40B4-BE49-F238E27FC236}">
                      <a16:creationId xmlns:a16="http://schemas.microsoft.com/office/drawing/2014/main" id="{1BF85FD9-0EB4-4FE2-B18B-2EC0676FBE88}"/>
                    </a:ext>
                  </a:extLst>
                </p14:cNvPr>
                <p14:cNvContentPartPr/>
                <p14:nvPr/>
              </p14:nvContentPartPr>
              <p14:xfrm>
                <a:off x="7269520" y="586387"/>
                <a:ext cx="220320" cy="105120"/>
              </p14:xfrm>
            </p:contentPart>
          </mc:Choice>
          <mc:Fallback>
            <p:pic>
              <p:nvPicPr>
                <p:cNvPr id="313" name="Ink 312">
                  <a:extLst>
                    <a:ext uri="{FF2B5EF4-FFF2-40B4-BE49-F238E27FC236}">
                      <a16:creationId xmlns:a16="http://schemas.microsoft.com/office/drawing/2014/main" id="{1BF85FD9-0EB4-4FE2-B18B-2EC0676FBE88}"/>
                    </a:ext>
                  </a:extLst>
                </p:cNvPr>
                <p:cNvPicPr/>
                <p:nvPr/>
              </p:nvPicPr>
              <p:blipFill>
                <a:blip r:embed="rId543"/>
                <a:stretch>
                  <a:fillRect/>
                </a:stretch>
              </p:blipFill>
              <p:spPr>
                <a:xfrm>
                  <a:off x="7260880" y="577387"/>
                  <a:ext cx="2379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14" name="Ink 313">
                  <a:extLst>
                    <a:ext uri="{FF2B5EF4-FFF2-40B4-BE49-F238E27FC236}">
                      <a16:creationId xmlns:a16="http://schemas.microsoft.com/office/drawing/2014/main" id="{A0FA736A-CD5F-4DBA-B342-C278773459F4}"/>
                    </a:ext>
                  </a:extLst>
                </p14:cNvPr>
                <p14:cNvContentPartPr/>
                <p14:nvPr/>
              </p14:nvContentPartPr>
              <p14:xfrm>
                <a:off x="7398040" y="595027"/>
                <a:ext cx="187920" cy="91080"/>
              </p14:xfrm>
            </p:contentPart>
          </mc:Choice>
          <mc:Fallback>
            <p:pic>
              <p:nvPicPr>
                <p:cNvPr id="314" name="Ink 313">
                  <a:extLst>
                    <a:ext uri="{FF2B5EF4-FFF2-40B4-BE49-F238E27FC236}">
                      <a16:creationId xmlns:a16="http://schemas.microsoft.com/office/drawing/2014/main" id="{A0FA736A-CD5F-4DBA-B342-C278773459F4}"/>
                    </a:ext>
                  </a:extLst>
                </p:cNvPr>
                <p:cNvPicPr/>
                <p:nvPr/>
              </p:nvPicPr>
              <p:blipFill>
                <a:blip r:embed="rId545"/>
                <a:stretch>
                  <a:fillRect/>
                </a:stretch>
              </p:blipFill>
              <p:spPr>
                <a:xfrm>
                  <a:off x="7389400" y="586387"/>
                  <a:ext cx="2055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15" name="Ink 314">
                  <a:extLst>
                    <a:ext uri="{FF2B5EF4-FFF2-40B4-BE49-F238E27FC236}">
                      <a16:creationId xmlns:a16="http://schemas.microsoft.com/office/drawing/2014/main" id="{23646406-702D-42C2-B0F6-C900F4DBF303}"/>
                    </a:ext>
                  </a:extLst>
                </p14:cNvPr>
                <p14:cNvContentPartPr/>
                <p14:nvPr/>
              </p14:nvContentPartPr>
              <p14:xfrm>
                <a:off x="7802680" y="439147"/>
                <a:ext cx="235440" cy="438120"/>
              </p14:xfrm>
            </p:contentPart>
          </mc:Choice>
          <mc:Fallback>
            <p:pic>
              <p:nvPicPr>
                <p:cNvPr id="315" name="Ink 314">
                  <a:extLst>
                    <a:ext uri="{FF2B5EF4-FFF2-40B4-BE49-F238E27FC236}">
                      <a16:creationId xmlns:a16="http://schemas.microsoft.com/office/drawing/2014/main" id="{23646406-702D-42C2-B0F6-C900F4DBF303}"/>
                    </a:ext>
                  </a:extLst>
                </p:cNvPr>
                <p:cNvPicPr/>
                <p:nvPr/>
              </p:nvPicPr>
              <p:blipFill>
                <a:blip r:embed="rId547"/>
                <a:stretch>
                  <a:fillRect/>
                </a:stretch>
              </p:blipFill>
              <p:spPr>
                <a:xfrm>
                  <a:off x="7793680" y="430507"/>
                  <a:ext cx="25308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16" name="Ink 315">
                  <a:extLst>
                    <a:ext uri="{FF2B5EF4-FFF2-40B4-BE49-F238E27FC236}">
                      <a16:creationId xmlns:a16="http://schemas.microsoft.com/office/drawing/2014/main" id="{D174289C-B632-481A-AAF0-7D48C46423DF}"/>
                    </a:ext>
                  </a:extLst>
                </p14:cNvPr>
                <p14:cNvContentPartPr/>
                <p14:nvPr/>
              </p14:nvContentPartPr>
              <p14:xfrm>
                <a:off x="7964320" y="535987"/>
                <a:ext cx="203400" cy="181440"/>
              </p14:xfrm>
            </p:contentPart>
          </mc:Choice>
          <mc:Fallback>
            <p:pic>
              <p:nvPicPr>
                <p:cNvPr id="316" name="Ink 315">
                  <a:extLst>
                    <a:ext uri="{FF2B5EF4-FFF2-40B4-BE49-F238E27FC236}">
                      <a16:creationId xmlns:a16="http://schemas.microsoft.com/office/drawing/2014/main" id="{D174289C-B632-481A-AAF0-7D48C46423DF}"/>
                    </a:ext>
                  </a:extLst>
                </p:cNvPr>
                <p:cNvPicPr/>
                <p:nvPr/>
              </p:nvPicPr>
              <p:blipFill>
                <a:blip r:embed="rId549"/>
                <a:stretch>
                  <a:fillRect/>
                </a:stretch>
              </p:blipFill>
              <p:spPr>
                <a:xfrm>
                  <a:off x="7955680" y="526987"/>
                  <a:ext cx="2210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17" name="Ink 316">
                  <a:extLst>
                    <a:ext uri="{FF2B5EF4-FFF2-40B4-BE49-F238E27FC236}">
                      <a16:creationId xmlns:a16="http://schemas.microsoft.com/office/drawing/2014/main" id="{E918FA80-81EE-4ADA-AA6E-5D275DB39D69}"/>
                    </a:ext>
                  </a:extLst>
                </p14:cNvPr>
                <p14:cNvContentPartPr/>
                <p14:nvPr/>
              </p14:nvContentPartPr>
              <p14:xfrm>
                <a:off x="8228560" y="598267"/>
                <a:ext cx="9360" cy="3600"/>
              </p14:xfrm>
            </p:contentPart>
          </mc:Choice>
          <mc:Fallback>
            <p:pic>
              <p:nvPicPr>
                <p:cNvPr id="317" name="Ink 316">
                  <a:extLst>
                    <a:ext uri="{FF2B5EF4-FFF2-40B4-BE49-F238E27FC236}">
                      <a16:creationId xmlns:a16="http://schemas.microsoft.com/office/drawing/2014/main" id="{E918FA80-81EE-4ADA-AA6E-5D275DB39D69}"/>
                    </a:ext>
                  </a:extLst>
                </p:cNvPr>
                <p:cNvPicPr/>
                <p:nvPr/>
              </p:nvPicPr>
              <p:blipFill>
                <a:blip r:embed="rId551"/>
                <a:stretch>
                  <a:fillRect/>
                </a:stretch>
              </p:blipFill>
              <p:spPr>
                <a:xfrm>
                  <a:off x="8219560" y="589627"/>
                  <a:ext cx="270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18" name="Ink 317">
                  <a:extLst>
                    <a:ext uri="{FF2B5EF4-FFF2-40B4-BE49-F238E27FC236}">
                      <a16:creationId xmlns:a16="http://schemas.microsoft.com/office/drawing/2014/main" id="{B0532FFF-DC84-4980-8396-21180A511B36}"/>
                    </a:ext>
                  </a:extLst>
                </p14:cNvPr>
                <p14:cNvContentPartPr/>
                <p14:nvPr/>
              </p14:nvContentPartPr>
              <p14:xfrm>
                <a:off x="8252320" y="449227"/>
                <a:ext cx="928080" cy="208440"/>
              </p14:xfrm>
            </p:contentPart>
          </mc:Choice>
          <mc:Fallback>
            <p:pic>
              <p:nvPicPr>
                <p:cNvPr id="318" name="Ink 317">
                  <a:extLst>
                    <a:ext uri="{FF2B5EF4-FFF2-40B4-BE49-F238E27FC236}">
                      <a16:creationId xmlns:a16="http://schemas.microsoft.com/office/drawing/2014/main" id="{B0532FFF-DC84-4980-8396-21180A511B36}"/>
                    </a:ext>
                  </a:extLst>
                </p:cNvPr>
                <p:cNvPicPr/>
                <p:nvPr/>
              </p:nvPicPr>
              <p:blipFill>
                <a:blip r:embed="rId553"/>
                <a:stretch>
                  <a:fillRect/>
                </a:stretch>
              </p:blipFill>
              <p:spPr>
                <a:xfrm>
                  <a:off x="8243680" y="440227"/>
                  <a:ext cx="9457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19" name="Ink 318">
                  <a:extLst>
                    <a:ext uri="{FF2B5EF4-FFF2-40B4-BE49-F238E27FC236}">
                      <a16:creationId xmlns:a16="http://schemas.microsoft.com/office/drawing/2014/main" id="{B8062DAE-32EB-4FE8-9A57-31E445A33238}"/>
                    </a:ext>
                  </a:extLst>
                </p14:cNvPr>
                <p14:cNvContentPartPr/>
                <p14:nvPr/>
              </p14:nvContentPartPr>
              <p14:xfrm>
                <a:off x="9142600" y="391627"/>
                <a:ext cx="106200" cy="372960"/>
              </p14:xfrm>
            </p:contentPart>
          </mc:Choice>
          <mc:Fallback>
            <p:pic>
              <p:nvPicPr>
                <p:cNvPr id="319" name="Ink 318">
                  <a:extLst>
                    <a:ext uri="{FF2B5EF4-FFF2-40B4-BE49-F238E27FC236}">
                      <a16:creationId xmlns:a16="http://schemas.microsoft.com/office/drawing/2014/main" id="{B8062DAE-32EB-4FE8-9A57-31E445A33238}"/>
                    </a:ext>
                  </a:extLst>
                </p:cNvPr>
                <p:cNvPicPr/>
                <p:nvPr/>
              </p:nvPicPr>
              <p:blipFill>
                <a:blip r:embed="rId555"/>
                <a:stretch>
                  <a:fillRect/>
                </a:stretch>
              </p:blipFill>
              <p:spPr>
                <a:xfrm>
                  <a:off x="9133960" y="382627"/>
                  <a:ext cx="123840" cy="390600"/>
                </a:xfrm>
                <a:prstGeom prst="rect">
                  <a:avLst/>
                </a:prstGeom>
              </p:spPr>
            </p:pic>
          </mc:Fallback>
        </mc:AlternateContent>
      </p:grpSp>
    </p:spTree>
    <p:extLst>
      <p:ext uri="{BB962C8B-B14F-4D97-AF65-F5344CB8AC3E}">
        <p14:creationId xmlns:p14="http://schemas.microsoft.com/office/powerpoint/2010/main" val="45710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E0AB101-F139-4A9A-AAA1-097FEF88D679}"/>
              </a:ext>
            </a:extLst>
          </p:cNvPr>
          <p:cNvGrpSpPr/>
          <p:nvPr/>
        </p:nvGrpSpPr>
        <p:grpSpPr>
          <a:xfrm>
            <a:off x="493240" y="280387"/>
            <a:ext cx="5040720" cy="460440"/>
            <a:chOff x="493240" y="280387"/>
            <a:chExt cx="5040720" cy="46044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8ACC285-295E-4861-9B49-456887AFC24E}"/>
                    </a:ext>
                  </a:extLst>
                </p14:cNvPr>
                <p14:cNvContentPartPr/>
                <p14:nvPr/>
              </p14:nvContentPartPr>
              <p14:xfrm>
                <a:off x="505120" y="342307"/>
                <a:ext cx="194760" cy="201240"/>
              </p14:xfrm>
            </p:contentPart>
          </mc:Choice>
          <mc:Fallback>
            <p:pic>
              <p:nvPicPr>
                <p:cNvPr id="3" name="Ink 2">
                  <a:extLst>
                    <a:ext uri="{FF2B5EF4-FFF2-40B4-BE49-F238E27FC236}">
                      <a16:creationId xmlns:a16="http://schemas.microsoft.com/office/drawing/2014/main" id="{88ACC285-295E-4861-9B49-456887AFC24E}"/>
                    </a:ext>
                  </a:extLst>
                </p:cNvPr>
                <p:cNvPicPr/>
                <p:nvPr/>
              </p:nvPicPr>
              <p:blipFill>
                <a:blip r:embed="rId3"/>
                <a:stretch>
                  <a:fillRect/>
                </a:stretch>
              </p:blipFill>
              <p:spPr>
                <a:xfrm>
                  <a:off x="496120" y="333667"/>
                  <a:ext cx="2124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8F341D6-A663-4B4F-A938-AAA393FDC59A}"/>
                    </a:ext>
                  </a:extLst>
                </p14:cNvPr>
                <p14:cNvContentPartPr/>
                <p14:nvPr/>
              </p14:nvContentPartPr>
              <p14:xfrm>
                <a:off x="733360" y="337987"/>
                <a:ext cx="42120" cy="239400"/>
              </p14:xfrm>
            </p:contentPart>
          </mc:Choice>
          <mc:Fallback>
            <p:pic>
              <p:nvPicPr>
                <p:cNvPr id="4" name="Ink 3">
                  <a:extLst>
                    <a:ext uri="{FF2B5EF4-FFF2-40B4-BE49-F238E27FC236}">
                      <a16:creationId xmlns:a16="http://schemas.microsoft.com/office/drawing/2014/main" id="{A8F341D6-A663-4B4F-A938-AAA393FDC59A}"/>
                    </a:ext>
                  </a:extLst>
                </p:cNvPr>
                <p:cNvPicPr/>
                <p:nvPr/>
              </p:nvPicPr>
              <p:blipFill>
                <a:blip r:embed="rId5"/>
                <a:stretch>
                  <a:fillRect/>
                </a:stretch>
              </p:blipFill>
              <p:spPr>
                <a:xfrm>
                  <a:off x="724360" y="328987"/>
                  <a:ext cx="597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32592B0-7718-4855-93F5-423F0326F1E2}"/>
                    </a:ext>
                  </a:extLst>
                </p14:cNvPr>
                <p14:cNvContentPartPr/>
                <p14:nvPr/>
              </p14:nvContentPartPr>
              <p14:xfrm>
                <a:off x="704920" y="452107"/>
                <a:ext cx="179280" cy="31320"/>
              </p14:xfrm>
            </p:contentPart>
          </mc:Choice>
          <mc:Fallback>
            <p:pic>
              <p:nvPicPr>
                <p:cNvPr id="5" name="Ink 4">
                  <a:extLst>
                    <a:ext uri="{FF2B5EF4-FFF2-40B4-BE49-F238E27FC236}">
                      <a16:creationId xmlns:a16="http://schemas.microsoft.com/office/drawing/2014/main" id="{A32592B0-7718-4855-93F5-423F0326F1E2}"/>
                    </a:ext>
                  </a:extLst>
                </p:cNvPr>
                <p:cNvPicPr/>
                <p:nvPr/>
              </p:nvPicPr>
              <p:blipFill>
                <a:blip r:embed="rId7"/>
                <a:stretch>
                  <a:fillRect/>
                </a:stretch>
              </p:blipFill>
              <p:spPr>
                <a:xfrm>
                  <a:off x="695920" y="443107"/>
                  <a:ext cx="1969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2E4859C-3017-4092-8467-74A8C915F223}"/>
                    </a:ext>
                  </a:extLst>
                </p14:cNvPr>
                <p14:cNvContentPartPr/>
                <p14:nvPr/>
              </p14:nvContentPartPr>
              <p14:xfrm>
                <a:off x="877720" y="452827"/>
                <a:ext cx="204840" cy="82440"/>
              </p14:xfrm>
            </p:contentPart>
          </mc:Choice>
          <mc:Fallback>
            <p:pic>
              <p:nvPicPr>
                <p:cNvPr id="6" name="Ink 5">
                  <a:extLst>
                    <a:ext uri="{FF2B5EF4-FFF2-40B4-BE49-F238E27FC236}">
                      <a16:creationId xmlns:a16="http://schemas.microsoft.com/office/drawing/2014/main" id="{12E4859C-3017-4092-8467-74A8C915F223}"/>
                    </a:ext>
                  </a:extLst>
                </p:cNvPr>
                <p:cNvPicPr/>
                <p:nvPr/>
              </p:nvPicPr>
              <p:blipFill>
                <a:blip r:embed="rId9"/>
                <a:stretch>
                  <a:fillRect/>
                </a:stretch>
              </p:blipFill>
              <p:spPr>
                <a:xfrm>
                  <a:off x="869080" y="444187"/>
                  <a:ext cx="2224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3FA59D46-D77C-4712-A552-21DAB0F2CA09}"/>
                    </a:ext>
                  </a:extLst>
                </p14:cNvPr>
                <p14:cNvContentPartPr/>
                <p14:nvPr/>
              </p14:nvContentPartPr>
              <p14:xfrm>
                <a:off x="1071400" y="349867"/>
                <a:ext cx="116280" cy="326880"/>
              </p14:xfrm>
            </p:contentPart>
          </mc:Choice>
          <mc:Fallback>
            <p:pic>
              <p:nvPicPr>
                <p:cNvPr id="7" name="Ink 6">
                  <a:extLst>
                    <a:ext uri="{FF2B5EF4-FFF2-40B4-BE49-F238E27FC236}">
                      <a16:creationId xmlns:a16="http://schemas.microsoft.com/office/drawing/2014/main" id="{3FA59D46-D77C-4712-A552-21DAB0F2CA09}"/>
                    </a:ext>
                  </a:extLst>
                </p:cNvPr>
                <p:cNvPicPr/>
                <p:nvPr/>
              </p:nvPicPr>
              <p:blipFill>
                <a:blip r:embed="rId11"/>
                <a:stretch>
                  <a:fillRect/>
                </a:stretch>
              </p:blipFill>
              <p:spPr>
                <a:xfrm>
                  <a:off x="1062400" y="340867"/>
                  <a:ext cx="1339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5D68D63-F329-4330-AFE7-C6B3C58B4603}"/>
                    </a:ext>
                  </a:extLst>
                </p14:cNvPr>
                <p14:cNvContentPartPr/>
                <p14:nvPr/>
              </p14:nvContentPartPr>
              <p14:xfrm>
                <a:off x="1275880" y="318547"/>
                <a:ext cx="535680" cy="341640"/>
              </p14:xfrm>
            </p:contentPart>
          </mc:Choice>
          <mc:Fallback>
            <p:pic>
              <p:nvPicPr>
                <p:cNvPr id="8" name="Ink 7">
                  <a:extLst>
                    <a:ext uri="{FF2B5EF4-FFF2-40B4-BE49-F238E27FC236}">
                      <a16:creationId xmlns:a16="http://schemas.microsoft.com/office/drawing/2014/main" id="{85D68D63-F329-4330-AFE7-C6B3C58B4603}"/>
                    </a:ext>
                  </a:extLst>
                </p:cNvPr>
                <p:cNvPicPr/>
                <p:nvPr/>
              </p:nvPicPr>
              <p:blipFill>
                <a:blip r:embed="rId13"/>
                <a:stretch>
                  <a:fillRect/>
                </a:stretch>
              </p:blipFill>
              <p:spPr>
                <a:xfrm>
                  <a:off x="1267240" y="309547"/>
                  <a:ext cx="55332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9B9CF4BF-5D76-455C-9D2C-AE46551B872E}"/>
                    </a:ext>
                  </a:extLst>
                </p14:cNvPr>
                <p14:cNvContentPartPr/>
                <p14:nvPr/>
              </p14:nvContentPartPr>
              <p14:xfrm>
                <a:off x="1643080" y="388027"/>
                <a:ext cx="559440" cy="136800"/>
              </p14:xfrm>
            </p:contentPart>
          </mc:Choice>
          <mc:Fallback>
            <p:pic>
              <p:nvPicPr>
                <p:cNvPr id="10" name="Ink 9">
                  <a:extLst>
                    <a:ext uri="{FF2B5EF4-FFF2-40B4-BE49-F238E27FC236}">
                      <a16:creationId xmlns:a16="http://schemas.microsoft.com/office/drawing/2014/main" id="{9B9CF4BF-5D76-455C-9D2C-AE46551B872E}"/>
                    </a:ext>
                  </a:extLst>
                </p:cNvPr>
                <p:cNvPicPr/>
                <p:nvPr/>
              </p:nvPicPr>
              <p:blipFill>
                <a:blip r:embed="rId15"/>
                <a:stretch>
                  <a:fillRect/>
                </a:stretch>
              </p:blipFill>
              <p:spPr>
                <a:xfrm>
                  <a:off x="1634440" y="379387"/>
                  <a:ext cx="5770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FD3F3421-CEF5-41EA-B947-7748826581C0}"/>
                    </a:ext>
                  </a:extLst>
                </p14:cNvPr>
                <p14:cNvContentPartPr/>
                <p14:nvPr/>
              </p14:nvContentPartPr>
              <p14:xfrm>
                <a:off x="2470720" y="297307"/>
                <a:ext cx="28800" cy="220320"/>
              </p14:xfrm>
            </p:contentPart>
          </mc:Choice>
          <mc:Fallback>
            <p:pic>
              <p:nvPicPr>
                <p:cNvPr id="11" name="Ink 10">
                  <a:extLst>
                    <a:ext uri="{FF2B5EF4-FFF2-40B4-BE49-F238E27FC236}">
                      <a16:creationId xmlns:a16="http://schemas.microsoft.com/office/drawing/2014/main" id="{FD3F3421-CEF5-41EA-B947-7748826581C0}"/>
                    </a:ext>
                  </a:extLst>
                </p:cNvPr>
                <p:cNvPicPr/>
                <p:nvPr/>
              </p:nvPicPr>
              <p:blipFill>
                <a:blip r:embed="rId17"/>
                <a:stretch>
                  <a:fillRect/>
                </a:stretch>
              </p:blipFill>
              <p:spPr>
                <a:xfrm>
                  <a:off x="2461720" y="288307"/>
                  <a:ext cx="464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67B764C7-68C3-4A3E-A7A5-2AF10909E352}"/>
                    </a:ext>
                  </a:extLst>
                </p14:cNvPr>
                <p14:cNvContentPartPr/>
                <p14:nvPr/>
              </p14:nvContentPartPr>
              <p14:xfrm>
                <a:off x="2399080" y="411067"/>
                <a:ext cx="362880" cy="92880"/>
              </p14:xfrm>
            </p:contentPart>
          </mc:Choice>
          <mc:Fallback>
            <p:pic>
              <p:nvPicPr>
                <p:cNvPr id="12" name="Ink 11">
                  <a:extLst>
                    <a:ext uri="{FF2B5EF4-FFF2-40B4-BE49-F238E27FC236}">
                      <a16:creationId xmlns:a16="http://schemas.microsoft.com/office/drawing/2014/main" id="{67B764C7-68C3-4A3E-A7A5-2AF10909E352}"/>
                    </a:ext>
                  </a:extLst>
                </p:cNvPr>
                <p:cNvPicPr/>
                <p:nvPr/>
              </p:nvPicPr>
              <p:blipFill>
                <a:blip r:embed="rId19"/>
                <a:stretch>
                  <a:fillRect/>
                </a:stretch>
              </p:blipFill>
              <p:spPr>
                <a:xfrm>
                  <a:off x="2390080" y="402067"/>
                  <a:ext cx="38052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28491CB1-78FD-4E8B-BA05-C7892450036F}"/>
                    </a:ext>
                  </a:extLst>
                </p14:cNvPr>
                <p14:cNvContentPartPr/>
                <p14:nvPr/>
              </p14:nvContentPartPr>
              <p14:xfrm>
                <a:off x="2735320" y="415387"/>
                <a:ext cx="358920" cy="97200"/>
              </p14:xfrm>
            </p:contentPart>
          </mc:Choice>
          <mc:Fallback>
            <p:pic>
              <p:nvPicPr>
                <p:cNvPr id="13" name="Ink 12">
                  <a:extLst>
                    <a:ext uri="{FF2B5EF4-FFF2-40B4-BE49-F238E27FC236}">
                      <a16:creationId xmlns:a16="http://schemas.microsoft.com/office/drawing/2014/main" id="{28491CB1-78FD-4E8B-BA05-C7892450036F}"/>
                    </a:ext>
                  </a:extLst>
                </p:cNvPr>
                <p:cNvPicPr/>
                <p:nvPr/>
              </p:nvPicPr>
              <p:blipFill>
                <a:blip r:embed="rId21"/>
                <a:stretch>
                  <a:fillRect/>
                </a:stretch>
              </p:blipFill>
              <p:spPr>
                <a:xfrm>
                  <a:off x="2726680" y="406747"/>
                  <a:ext cx="3765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5ADAECAF-4514-4410-802E-265C7566A848}"/>
                    </a:ext>
                  </a:extLst>
                </p14:cNvPr>
                <p14:cNvContentPartPr/>
                <p14:nvPr/>
              </p14:nvContentPartPr>
              <p14:xfrm>
                <a:off x="3136000" y="393787"/>
                <a:ext cx="131760" cy="113760"/>
              </p14:xfrm>
            </p:contentPart>
          </mc:Choice>
          <mc:Fallback>
            <p:pic>
              <p:nvPicPr>
                <p:cNvPr id="14" name="Ink 13">
                  <a:extLst>
                    <a:ext uri="{FF2B5EF4-FFF2-40B4-BE49-F238E27FC236}">
                      <a16:creationId xmlns:a16="http://schemas.microsoft.com/office/drawing/2014/main" id="{5ADAECAF-4514-4410-802E-265C7566A848}"/>
                    </a:ext>
                  </a:extLst>
                </p:cNvPr>
                <p:cNvPicPr/>
                <p:nvPr/>
              </p:nvPicPr>
              <p:blipFill>
                <a:blip r:embed="rId23"/>
                <a:stretch>
                  <a:fillRect/>
                </a:stretch>
              </p:blipFill>
              <p:spPr>
                <a:xfrm>
                  <a:off x="3127000" y="385147"/>
                  <a:ext cx="1494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657E4D9-0FDD-41DB-8595-D3763522221B}"/>
                    </a:ext>
                  </a:extLst>
                </p14:cNvPr>
                <p14:cNvContentPartPr/>
                <p14:nvPr/>
              </p14:nvContentPartPr>
              <p14:xfrm>
                <a:off x="3374320" y="280387"/>
                <a:ext cx="31680" cy="363600"/>
              </p14:xfrm>
            </p:contentPart>
          </mc:Choice>
          <mc:Fallback>
            <p:pic>
              <p:nvPicPr>
                <p:cNvPr id="15" name="Ink 14">
                  <a:extLst>
                    <a:ext uri="{FF2B5EF4-FFF2-40B4-BE49-F238E27FC236}">
                      <a16:creationId xmlns:a16="http://schemas.microsoft.com/office/drawing/2014/main" id="{F657E4D9-0FDD-41DB-8595-D3763522221B}"/>
                    </a:ext>
                  </a:extLst>
                </p:cNvPr>
                <p:cNvPicPr/>
                <p:nvPr/>
              </p:nvPicPr>
              <p:blipFill>
                <a:blip r:embed="rId25"/>
                <a:stretch>
                  <a:fillRect/>
                </a:stretch>
              </p:blipFill>
              <p:spPr>
                <a:xfrm>
                  <a:off x="3365320" y="271387"/>
                  <a:ext cx="4932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9ECE0DD5-8C98-422D-885C-EC7B220C5A3C}"/>
                    </a:ext>
                  </a:extLst>
                </p14:cNvPr>
                <p14:cNvContentPartPr/>
                <p14:nvPr/>
              </p14:nvContentPartPr>
              <p14:xfrm>
                <a:off x="3359560" y="407107"/>
                <a:ext cx="170280" cy="42120"/>
              </p14:xfrm>
            </p:contentPart>
          </mc:Choice>
          <mc:Fallback>
            <p:pic>
              <p:nvPicPr>
                <p:cNvPr id="16" name="Ink 15">
                  <a:extLst>
                    <a:ext uri="{FF2B5EF4-FFF2-40B4-BE49-F238E27FC236}">
                      <a16:creationId xmlns:a16="http://schemas.microsoft.com/office/drawing/2014/main" id="{9ECE0DD5-8C98-422D-885C-EC7B220C5A3C}"/>
                    </a:ext>
                  </a:extLst>
                </p:cNvPr>
                <p:cNvPicPr/>
                <p:nvPr/>
              </p:nvPicPr>
              <p:blipFill>
                <a:blip r:embed="rId27"/>
                <a:stretch>
                  <a:fillRect/>
                </a:stretch>
              </p:blipFill>
              <p:spPr>
                <a:xfrm>
                  <a:off x="3350560" y="398107"/>
                  <a:ext cx="1879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6F563BC6-3EA8-4B7F-902A-AE6C73197C51}"/>
                    </a:ext>
                  </a:extLst>
                </p14:cNvPr>
                <p14:cNvContentPartPr/>
                <p14:nvPr/>
              </p14:nvContentPartPr>
              <p14:xfrm>
                <a:off x="3535240" y="398467"/>
                <a:ext cx="325800" cy="120240"/>
              </p14:xfrm>
            </p:contentPart>
          </mc:Choice>
          <mc:Fallback>
            <p:pic>
              <p:nvPicPr>
                <p:cNvPr id="17" name="Ink 16">
                  <a:extLst>
                    <a:ext uri="{FF2B5EF4-FFF2-40B4-BE49-F238E27FC236}">
                      <a16:creationId xmlns:a16="http://schemas.microsoft.com/office/drawing/2014/main" id="{6F563BC6-3EA8-4B7F-902A-AE6C73197C51}"/>
                    </a:ext>
                  </a:extLst>
                </p:cNvPr>
                <p:cNvPicPr/>
                <p:nvPr/>
              </p:nvPicPr>
              <p:blipFill>
                <a:blip r:embed="rId29"/>
                <a:stretch>
                  <a:fillRect/>
                </a:stretch>
              </p:blipFill>
              <p:spPr>
                <a:xfrm>
                  <a:off x="3526240" y="389827"/>
                  <a:ext cx="3434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938F0F75-3594-4444-BA52-C46AFB185123}"/>
                    </a:ext>
                  </a:extLst>
                </p14:cNvPr>
                <p14:cNvContentPartPr/>
                <p14:nvPr/>
              </p14:nvContentPartPr>
              <p14:xfrm>
                <a:off x="4029160" y="282547"/>
                <a:ext cx="719280" cy="231120"/>
              </p14:xfrm>
            </p:contentPart>
          </mc:Choice>
          <mc:Fallback>
            <p:pic>
              <p:nvPicPr>
                <p:cNvPr id="18" name="Ink 17">
                  <a:extLst>
                    <a:ext uri="{FF2B5EF4-FFF2-40B4-BE49-F238E27FC236}">
                      <a16:creationId xmlns:a16="http://schemas.microsoft.com/office/drawing/2014/main" id="{938F0F75-3594-4444-BA52-C46AFB185123}"/>
                    </a:ext>
                  </a:extLst>
                </p:cNvPr>
                <p:cNvPicPr/>
                <p:nvPr/>
              </p:nvPicPr>
              <p:blipFill>
                <a:blip r:embed="rId31"/>
                <a:stretch>
                  <a:fillRect/>
                </a:stretch>
              </p:blipFill>
              <p:spPr>
                <a:xfrm>
                  <a:off x="4020160" y="273907"/>
                  <a:ext cx="7369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61FB1671-312A-47DA-8D0A-3F9DE39709CC}"/>
                    </a:ext>
                  </a:extLst>
                </p14:cNvPr>
                <p14:cNvContentPartPr/>
                <p14:nvPr/>
              </p14:nvContentPartPr>
              <p14:xfrm>
                <a:off x="4726840" y="405307"/>
                <a:ext cx="313560" cy="88200"/>
              </p14:xfrm>
            </p:contentPart>
          </mc:Choice>
          <mc:Fallback>
            <p:pic>
              <p:nvPicPr>
                <p:cNvPr id="19" name="Ink 18">
                  <a:extLst>
                    <a:ext uri="{FF2B5EF4-FFF2-40B4-BE49-F238E27FC236}">
                      <a16:creationId xmlns:a16="http://schemas.microsoft.com/office/drawing/2014/main" id="{61FB1671-312A-47DA-8D0A-3F9DE39709CC}"/>
                    </a:ext>
                  </a:extLst>
                </p:cNvPr>
                <p:cNvPicPr/>
                <p:nvPr/>
              </p:nvPicPr>
              <p:blipFill>
                <a:blip r:embed="rId33"/>
                <a:stretch>
                  <a:fillRect/>
                </a:stretch>
              </p:blipFill>
              <p:spPr>
                <a:xfrm>
                  <a:off x="4718200" y="396307"/>
                  <a:ext cx="3312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907F9048-CBFC-47CF-8BD5-1CE181D7774D}"/>
                    </a:ext>
                  </a:extLst>
                </p14:cNvPr>
                <p14:cNvContentPartPr/>
                <p14:nvPr/>
              </p14:nvContentPartPr>
              <p14:xfrm>
                <a:off x="4931320" y="293707"/>
                <a:ext cx="40680" cy="41400"/>
              </p14:xfrm>
            </p:contentPart>
          </mc:Choice>
          <mc:Fallback>
            <p:pic>
              <p:nvPicPr>
                <p:cNvPr id="20" name="Ink 19">
                  <a:extLst>
                    <a:ext uri="{FF2B5EF4-FFF2-40B4-BE49-F238E27FC236}">
                      <a16:creationId xmlns:a16="http://schemas.microsoft.com/office/drawing/2014/main" id="{907F9048-CBFC-47CF-8BD5-1CE181D7774D}"/>
                    </a:ext>
                  </a:extLst>
                </p:cNvPr>
                <p:cNvPicPr/>
                <p:nvPr/>
              </p:nvPicPr>
              <p:blipFill>
                <a:blip r:embed="rId35"/>
                <a:stretch>
                  <a:fillRect/>
                </a:stretch>
              </p:blipFill>
              <p:spPr>
                <a:xfrm>
                  <a:off x="4922320" y="284707"/>
                  <a:ext cx="583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C5555271-7E6F-40E8-B59E-25AE0C67C9FB}"/>
                    </a:ext>
                  </a:extLst>
                </p14:cNvPr>
                <p14:cNvContentPartPr/>
                <p14:nvPr/>
              </p14:nvContentPartPr>
              <p14:xfrm>
                <a:off x="5042920" y="349507"/>
                <a:ext cx="491040" cy="305280"/>
              </p14:xfrm>
            </p:contentPart>
          </mc:Choice>
          <mc:Fallback>
            <p:pic>
              <p:nvPicPr>
                <p:cNvPr id="21" name="Ink 20">
                  <a:extLst>
                    <a:ext uri="{FF2B5EF4-FFF2-40B4-BE49-F238E27FC236}">
                      <a16:creationId xmlns:a16="http://schemas.microsoft.com/office/drawing/2014/main" id="{C5555271-7E6F-40E8-B59E-25AE0C67C9FB}"/>
                    </a:ext>
                  </a:extLst>
                </p:cNvPr>
                <p:cNvPicPr/>
                <p:nvPr/>
              </p:nvPicPr>
              <p:blipFill>
                <a:blip r:embed="rId37"/>
                <a:stretch>
                  <a:fillRect/>
                </a:stretch>
              </p:blipFill>
              <p:spPr>
                <a:xfrm>
                  <a:off x="5034280" y="340507"/>
                  <a:ext cx="50868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90D69228-68B2-46AA-9CF3-36C7C651B039}"/>
                    </a:ext>
                  </a:extLst>
                </p14:cNvPr>
                <p14:cNvContentPartPr/>
                <p14:nvPr/>
              </p14:nvContentPartPr>
              <p14:xfrm>
                <a:off x="493240" y="603667"/>
                <a:ext cx="5012280" cy="137160"/>
              </p14:xfrm>
            </p:contentPart>
          </mc:Choice>
          <mc:Fallback>
            <p:pic>
              <p:nvPicPr>
                <p:cNvPr id="22" name="Ink 21">
                  <a:extLst>
                    <a:ext uri="{FF2B5EF4-FFF2-40B4-BE49-F238E27FC236}">
                      <a16:creationId xmlns:a16="http://schemas.microsoft.com/office/drawing/2014/main" id="{90D69228-68B2-46AA-9CF3-36C7C651B039}"/>
                    </a:ext>
                  </a:extLst>
                </p:cNvPr>
                <p:cNvPicPr/>
                <p:nvPr/>
              </p:nvPicPr>
              <p:blipFill>
                <a:blip r:embed="rId39"/>
                <a:stretch>
                  <a:fillRect/>
                </a:stretch>
              </p:blipFill>
              <p:spPr>
                <a:xfrm>
                  <a:off x="484240" y="595027"/>
                  <a:ext cx="5029920" cy="154800"/>
                </a:xfrm>
                <a:prstGeom prst="rect">
                  <a:avLst/>
                </a:prstGeom>
              </p:spPr>
            </p:pic>
          </mc:Fallback>
        </mc:AlternateContent>
      </p:grpSp>
      <p:grpSp>
        <p:nvGrpSpPr>
          <p:cNvPr id="50" name="Group 49">
            <a:extLst>
              <a:ext uri="{FF2B5EF4-FFF2-40B4-BE49-F238E27FC236}">
                <a16:creationId xmlns:a16="http://schemas.microsoft.com/office/drawing/2014/main" id="{873916C2-FB17-4C97-8EA5-7BA9C006ECBA}"/>
              </a:ext>
            </a:extLst>
          </p:cNvPr>
          <p:cNvGrpSpPr/>
          <p:nvPr/>
        </p:nvGrpSpPr>
        <p:grpSpPr>
          <a:xfrm>
            <a:off x="622840" y="895987"/>
            <a:ext cx="7692480" cy="520560"/>
            <a:chOff x="622840" y="895987"/>
            <a:chExt cx="7692480" cy="520560"/>
          </a:xfrm>
        </p:grpSpPr>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7C3676C7-4B10-4CD7-AC0C-674607BB5A07}"/>
                    </a:ext>
                  </a:extLst>
                </p14:cNvPr>
                <p14:cNvContentPartPr/>
                <p14:nvPr/>
              </p14:nvContentPartPr>
              <p14:xfrm>
                <a:off x="4975960" y="895987"/>
                <a:ext cx="1548360" cy="263160"/>
              </p14:xfrm>
            </p:contentPart>
          </mc:Choice>
          <mc:Fallback>
            <p:pic>
              <p:nvPicPr>
                <p:cNvPr id="43" name="Ink 42">
                  <a:extLst>
                    <a:ext uri="{FF2B5EF4-FFF2-40B4-BE49-F238E27FC236}">
                      <a16:creationId xmlns:a16="http://schemas.microsoft.com/office/drawing/2014/main" id="{7C3676C7-4B10-4CD7-AC0C-674607BB5A07}"/>
                    </a:ext>
                  </a:extLst>
                </p:cNvPr>
                <p:cNvPicPr/>
                <p:nvPr/>
              </p:nvPicPr>
              <p:blipFill>
                <a:blip r:embed="rId41"/>
                <a:stretch>
                  <a:fillRect/>
                </a:stretch>
              </p:blipFill>
              <p:spPr>
                <a:xfrm>
                  <a:off x="4967320" y="886987"/>
                  <a:ext cx="15660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4" name="Ink 43">
                  <a:extLst>
                    <a:ext uri="{FF2B5EF4-FFF2-40B4-BE49-F238E27FC236}">
                      <a16:creationId xmlns:a16="http://schemas.microsoft.com/office/drawing/2014/main" id="{7F19993C-3649-4EA8-A04B-F558CED8B71C}"/>
                    </a:ext>
                  </a:extLst>
                </p14:cNvPr>
                <p14:cNvContentPartPr/>
                <p14:nvPr/>
              </p14:nvContentPartPr>
              <p14:xfrm>
                <a:off x="6802960" y="1015147"/>
                <a:ext cx="598320" cy="116280"/>
              </p14:xfrm>
            </p:contentPart>
          </mc:Choice>
          <mc:Fallback>
            <p:pic>
              <p:nvPicPr>
                <p:cNvPr id="44" name="Ink 43">
                  <a:extLst>
                    <a:ext uri="{FF2B5EF4-FFF2-40B4-BE49-F238E27FC236}">
                      <a16:creationId xmlns:a16="http://schemas.microsoft.com/office/drawing/2014/main" id="{7F19993C-3649-4EA8-A04B-F558CED8B71C}"/>
                    </a:ext>
                  </a:extLst>
                </p:cNvPr>
                <p:cNvPicPr/>
                <p:nvPr/>
              </p:nvPicPr>
              <p:blipFill>
                <a:blip r:embed="rId43"/>
                <a:stretch>
                  <a:fillRect/>
                </a:stretch>
              </p:blipFill>
              <p:spPr>
                <a:xfrm>
                  <a:off x="6793960" y="1006147"/>
                  <a:ext cx="61596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5" name="Ink 44">
                  <a:extLst>
                    <a:ext uri="{FF2B5EF4-FFF2-40B4-BE49-F238E27FC236}">
                      <a16:creationId xmlns:a16="http://schemas.microsoft.com/office/drawing/2014/main" id="{74AFF497-ADF8-4E6A-8C94-2EB178DD5EB1}"/>
                    </a:ext>
                  </a:extLst>
                </p14:cNvPr>
                <p14:cNvContentPartPr/>
                <p14:nvPr/>
              </p14:nvContentPartPr>
              <p14:xfrm>
                <a:off x="7402000" y="900307"/>
                <a:ext cx="48240" cy="218160"/>
              </p14:xfrm>
            </p:contentPart>
          </mc:Choice>
          <mc:Fallback>
            <p:pic>
              <p:nvPicPr>
                <p:cNvPr id="45" name="Ink 44">
                  <a:extLst>
                    <a:ext uri="{FF2B5EF4-FFF2-40B4-BE49-F238E27FC236}">
                      <a16:creationId xmlns:a16="http://schemas.microsoft.com/office/drawing/2014/main" id="{74AFF497-ADF8-4E6A-8C94-2EB178DD5EB1}"/>
                    </a:ext>
                  </a:extLst>
                </p:cNvPr>
                <p:cNvPicPr/>
                <p:nvPr/>
              </p:nvPicPr>
              <p:blipFill>
                <a:blip r:embed="rId45"/>
                <a:stretch>
                  <a:fillRect/>
                </a:stretch>
              </p:blipFill>
              <p:spPr>
                <a:xfrm>
                  <a:off x="7393000" y="891307"/>
                  <a:ext cx="658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6" name="Ink 45">
                  <a:extLst>
                    <a:ext uri="{FF2B5EF4-FFF2-40B4-BE49-F238E27FC236}">
                      <a16:creationId xmlns:a16="http://schemas.microsoft.com/office/drawing/2014/main" id="{12332257-E897-45FB-95EB-77C8BC7A6733}"/>
                    </a:ext>
                  </a:extLst>
                </p14:cNvPr>
                <p14:cNvContentPartPr/>
                <p14:nvPr/>
              </p14:nvContentPartPr>
              <p14:xfrm>
                <a:off x="7314520" y="938107"/>
                <a:ext cx="942480" cy="156960"/>
              </p14:xfrm>
            </p:contentPart>
          </mc:Choice>
          <mc:Fallback>
            <p:pic>
              <p:nvPicPr>
                <p:cNvPr id="46" name="Ink 45">
                  <a:extLst>
                    <a:ext uri="{FF2B5EF4-FFF2-40B4-BE49-F238E27FC236}">
                      <a16:creationId xmlns:a16="http://schemas.microsoft.com/office/drawing/2014/main" id="{12332257-E897-45FB-95EB-77C8BC7A6733}"/>
                    </a:ext>
                  </a:extLst>
                </p:cNvPr>
                <p:cNvPicPr/>
                <p:nvPr/>
              </p:nvPicPr>
              <p:blipFill>
                <a:blip r:embed="rId47"/>
                <a:stretch>
                  <a:fillRect/>
                </a:stretch>
              </p:blipFill>
              <p:spPr>
                <a:xfrm>
                  <a:off x="7305880" y="929107"/>
                  <a:ext cx="9601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7" name="Ink 46">
                  <a:extLst>
                    <a:ext uri="{FF2B5EF4-FFF2-40B4-BE49-F238E27FC236}">
                      <a16:creationId xmlns:a16="http://schemas.microsoft.com/office/drawing/2014/main" id="{F5FEC1E6-F7B5-4474-93CF-1555376F4C19}"/>
                    </a:ext>
                  </a:extLst>
                </p14:cNvPr>
                <p14:cNvContentPartPr/>
                <p14:nvPr/>
              </p14:nvContentPartPr>
              <p14:xfrm>
                <a:off x="8295520" y="1018387"/>
                <a:ext cx="19800" cy="4320"/>
              </p14:xfrm>
            </p:contentPart>
          </mc:Choice>
          <mc:Fallback>
            <p:pic>
              <p:nvPicPr>
                <p:cNvPr id="47" name="Ink 46">
                  <a:extLst>
                    <a:ext uri="{FF2B5EF4-FFF2-40B4-BE49-F238E27FC236}">
                      <a16:creationId xmlns:a16="http://schemas.microsoft.com/office/drawing/2014/main" id="{F5FEC1E6-F7B5-4474-93CF-1555376F4C19}"/>
                    </a:ext>
                  </a:extLst>
                </p:cNvPr>
                <p:cNvPicPr/>
                <p:nvPr/>
              </p:nvPicPr>
              <p:blipFill>
                <a:blip r:embed="rId49"/>
                <a:stretch>
                  <a:fillRect/>
                </a:stretch>
              </p:blipFill>
              <p:spPr>
                <a:xfrm>
                  <a:off x="8286880" y="1009747"/>
                  <a:ext cx="374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4" name="Ink 23">
                  <a:extLst>
                    <a:ext uri="{FF2B5EF4-FFF2-40B4-BE49-F238E27FC236}">
                      <a16:creationId xmlns:a16="http://schemas.microsoft.com/office/drawing/2014/main" id="{0B5FB7A2-B95B-4177-881D-00E0EF981603}"/>
                    </a:ext>
                  </a:extLst>
                </p14:cNvPr>
                <p14:cNvContentPartPr/>
                <p14:nvPr/>
              </p14:nvContentPartPr>
              <p14:xfrm>
                <a:off x="825520" y="1104427"/>
                <a:ext cx="17280" cy="166680"/>
              </p14:xfrm>
            </p:contentPart>
          </mc:Choice>
          <mc:Fallback>
            <p:pic>
              <p:nvPicPr>
                <p:cNvPr id="24" name="Ink 23">
                  <a:extLst>
                    <a:ext uri="{FF2B5EF4-FFF2-40B4-BE49-F238E27FC236}">
                      <a16:creationId xmlns:a16="http://schemas.microsoft.com/office/drawing/2014/main" id="{0B5FB7A2-B95B-4177-881D-00E0EF981603}"/>
                    </a:ext>
                  </a:extLst>
                </p:cNvPr>
                <p:cNvPicPr/>
                <p:nvPr/>
              </p:nvPicPr>
              <p:blipFill>
                <a:blip r:embed="rId51"/>
                <a:stretch>
                  <a:fillRect/>
                </a:stretch>
              </p:blipFill>
              <p:spPr>
                <a:xfrm>
                  <a:off x="816880" y="1095427"/>
                  <a:ext cx="349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5" name="Ink 24">
                  <a:extLst>
                    <a:ext uri="{FF2B5EF4-FFF2-40B4-BE49-F238E27FC236}">
                      <a16:creationId xmlns:a16="http://schemas.microsoft.com/office/drawing/2014/main" id="{574019B1-F71D-40E7-B1F1-E4372BCAD12B}"/>
                    </a:ext>
                  </a:extLst>
                </p14:cNvPr>
                <p14:cNvContentPartPr/>
                <p14:nvPr/>
              </p14:nvContentPartPr>
              <p14:xfrm>
                <a:off x="622840" y="1043947"/>
                <a:ext cx="504720" cy="360360"/>
              </p14:xfrm>
            </p:contentPart>
          </mc:Choice>
          <mc:Fallback>
            <p:pic>
              <p:nvPicPr>
                <p:cNvPr id="25" name="Ink 24">
                  <a:extLst>
                    <a:ext uri="{FF2B5EF4-FFF2-40B4-BE49-F238E27FC236}">
                      <a16:creationId xmlns:a16="http://schemas.microsoft.com/office/drawing/2014/main" id="{574019B1-F71D-40E7-B1F1-E4372BCAD12B}"/>
                    </a:ext>
                  </a:extLst>
                </p:cNvPr>
                <p:cNvPicPr/>
                <p:nvPr/>
              </p:nvPicPr>
              <p:blipFill>
                <a:blip r:embed="rId53"/>
                <a:stretch>
                  <a:fillRect/>
                </a:stretch>
              </p:blipFill>
              <p:spPr>
                <a:xfrm>
                  <a:off x="613840" y="1034947"/>
                  <a:ext cx="5223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Ink 26">
                  <a:extLst>
                    <a:ext uri="{FF2B5EF4-FFF2-40B4-BE49-F238E27FC236}">
                      <a16:creationId xmlns:a16="http://schemas.microsoft.com/office/drawing/2014/main" id="{9A1E0EE7-A34A-49CC-A098-6D5685D669A3}"/>
                    </a:ext>
                  </a:extLst>
                </p14:cNvPr>
                <p14:cNvContentPartPr/>
                <p14:nvPr/>
              </p14:nvContentPartPr>
              <p14:xfrm>
                <a:off x="1319800" y="1080307"/>
                <a:ext cx="250200" cy="66960"/>
              </p14:xfrm>
            </p:contentPart>
          </mc:Choice>
          <mc:Fallback>
            <p:pic>
              <p:nvPicPr>
                <p:cNvPr id="27" name="Ink 26">
                  <a:extLst>
                    <a:ext uri="{FF2B5EF4-FFF2-40B4-BE49-F238E27FC236}">
                      <a16:creationId xmlns:a16="http://schemas.microsoft.com/office/drawing/2014/main" id="{9A1E0EE7-A34A-49CC-A098-6D5685D669A3}"/>
                    </a:ext>
                  </a:extLst>
                </p:cNvPr>
                <p:cNvPicPr/>
                <p:nvPr/>
              </p:nvPicPr>
              <p:blipFill>
                <a:blip r:embed="rId55"/>
                <a:stretch>
                  <a:fillRect/>
                </a:stretch>
              </p:blipFill>
              <p:spPr>
                <a:xfrm>
                  <a:off x="1311160" y="1071307"/>
                  <a:ext cx="2678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541C24C7-7243-4060-A7B5-CF8E456AFDE1}"/>
                    </a:ext>
                  </a:extLst>
                </p14:cNvPr>
                <p14:cNvContentPartPr/>
                <p14:nvPr/>
              </p14:nvContentPartPr>
              <p14:xfrm>
                <a:off x="1431040" y="1087507"/>
                <a:ext cx="12240" cy="204840"/>
              </p14:xfrm>
            </p:contentPart>
          </mc:Choice>
          <mc:Fallback>
            <p:pic>
              <p:nvPicPr>
                <p:cNvPr id="28" name="Ink 27">
                  <a:extLst>
                    <a:ext uri="{FF2B5EF4-FFF2-40B4-BE49-F238E27FC236}">
                      <a16:creationId xmlns:a16="http://schemas.microsoft.com/office/drawing/2014/main" id="{541C24C7-7243-4060-A7B5-CF8E456AFDE1}"/>
                    </a:ext>
                  </a:extLst>
                </p:cNvPr>
                <p:cNvPicPr/>
                <p:nvPr/>
              </p:nvPicPr>
              <p:blipFill>
                <a:blip r:embed="rId57"/>
                <a:stretch>
                  <a:fillRect/>
                </a:stretch>
              </p:blipFill>
              <p:spPr>
                <a:xfrm>
                  <a:off x="1422400" y="1078867"/>
                  <a:ext cx="298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9" name="Ink 28">
                  <a:extLst>
                    <a:ext uri="{FF2B5EF4-FFF2-40B4-BE49-F238E27FC236}">
                      <a16:creationId xmlns:a16="http://schemas.microsoft.com/office/drawing/2014/main" id="{BA3AED3F-834C-4986-A8CB-2DA3865657A9}"/>
                    </a:ext>
                  </a:extLst>
                </p14:cNvPr>
                <p14:cNvContentPartPr/>
                <p14:nvPr/>
              </p14:nvContentPartPr>
              <p14:xfrm>
                <a:off x="1519240" y="1182547"/>
                <a:ext cx="204840" cy="95400"/>
              </p14:xfrm>
            </p:contentPart>
          </mc:Choice>
          <mc:Fallback>
            <p:pic>
              <p:nvPicPr>
                <p:cNvPr id="29" name="Ink 28">
                  <a:extLst>
                    <a:ext uri="{FF2B5EF4-FFF2-40B4-BE49-F238E27FC236}">
                      <a16:creationId xmlns:a16="http://schemas.microsoft.com/office/drawing/2014/main" id="{BA3AED3F-834C-4986-A8CB-2DA3865657A9}"/>
                    </a:ext>
                  </a:extLst>
                </p:cNvPr>
                <p:cNvPicPr/>
                <p:nvPr/>
              </p:nvPicPr>
              <p:blipFill>
                <a:blip r:embed="rId59"/>
                <a:stretch>
                  <a:fillRect/>
                </a:stretch>
              </p:blipFill>
              <p:spPr>
                <a:xfrm>
                  <a:off x="1510240" y="1173907"/>
                  <a:ext cx="2224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0" name="Ink 29">
                  <a:extLst>
                    <a:ext uri="{FF2B5EF4-FFF2-40B4-BE49-F238E27FC236}">
                      <a16:creationId xmlns:a16="http://schemas.microsoft.com/office/drawing/2014/main" id="{D5AEC65B-9539-4F6E-807D-D91FD31AADB0}"/>
                    </a:ext>
                  </a:extLst>
                </p14:cNvPr>
                <p14:cNvContentPartPr/>
                <p14:nvPr/>
              </p14:nvContentPartPr>
              <p14:xfrm>
                <a:off x="1729480" y="1117747"/>
                <a:ext cx="100440" cy="162360"/>
              </p14:xfrm>
            </p:contentPart>
          </mc:Choice>
          <mc:Fallback>
            <p:pic>
              <p:nvPicPr>
                <p:cNvPr id="30" name="Ink 29">
                  <a:extLst>
                    <a:ext uri="{FF2B5EF4-FFF2-40B4-BE49-F238E27FC236}">
                      <a16:creationId xmlns:a16="http://schemas.microsoft.com/office/drawing/2014/main" id="{D5AEC65B-9539-4F6E-807D-D91FD31AADB0}"/>
                    </a:ext>
                  </a:extLst>
                </p:cNvPr>
                <p:cNvPicPr/>
                <p:nvPr/>
              </p:nvPicPr>
              <p:blipFill>
                <a:blip r:embed="rId61"/>
                <a:stretch>
                  <a:fillRect/>
                </a:stretch>
              </p:blipFill>
              <p:spPr>
                <a:xfrm>
                  <a:off x="1720480" y="1108747"/>
                  <a:ext cx="1180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1" name="Ink 30">
                  <a:extLst>
                    <a:ext uri="{FF2B5EF4-FFF2-40B4-BE49-F238E27FC236}">
                      <a16:creationId xmlns:a16="http://schemas.microsoft.com/office/drawing/2014/main" id="{29436516-8D63-4094-B0F2-59F1ADC80794}"/>
                    </a:ext>
                  </a:extLst>
                </p14:cNvPr>
                <p14:cNvContentPartPr/>
                <p14:nvPr/>
              </p14:nvContentPartPr>
              <p14:xfrm>
                <a:off x="1806880" y="1171747"/>
                <a:ext cx="364320" cy="106200"/>
              </p14:xfrm>
            </p:contentPart>
          </mc:Choice>
          <mc:Fallback>
            <p:pic>
              <p:nvPicPr>
                <p:cNvPr id="31" name="Ink 30">
                  <a:extLst>
                    <a:ext uri="{FF2B5EF4-FFF2-40B4-BE49-F238E27FC236}">
                      <a16:creationId xmlns:a16="http://schemas.microsoft.com/office/drawing/2014/main" id="{29436516-8D63-4094-B0F2-59F1ADC80794}"/>
                    </a:ext>
                  </a:extLst>
                </p:cNvPr>
                <p:cNvPicPr/>
                <p:nvPr/>
              </p:nvPicPr>
              <p:blipFill>
                <a:blip r:embed="rId63"/>
                <a:stretch>
                  <a:fillRect/>
                </a:stretch>
              </p:blipFill>
              <p:spPr>
                <a:xfrm>
                  <a:off x="1798240" y="1162747"/>
                  <a:ext cx="3819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 name="Ink 31">
                  <a:extLst>
                    <a:ext uri="{FF2B5EF4-FFF2-40B4-BE49-F238E27FC236}">
                      <a16:creationId xmlns:a16="http://schemas.microsoft.com/office/drawing/2014/main" id="{B83D1BB1-CBFA-40C1-B451-AA0D32BB7B39}"/>
                    </a:ext>
                  </a:extLst>
                </p14:cNvPr>
                <p14:cNvContentPartPr/>
                <p14:nvPr/>
              </p14:nvContentPartPr>
              <p14:xfrm>
                <a:off x="2458120" y="1140427"/>
                <a:ext cx="255960" cy="120960"/>
              </p14:xfrm>
            </p:contentPart>
          </mc:Choice>
          <mc:Fallback>
            <p:pic>
              <p:nvPicPr>
                <p:cNvPr id="32" name="Ink 31">
                  <a:extLst>
                    <a:ext uri="{FF2B5EF4-FFF2-40B4-BE49-F238E27FC236}">
                      <a16:creationId xmlns:a16="http://schemas.microsoft.com/office/drawing/2014/main" id="{B83D1BB1-CBFA-40C1-B451-AA0D32BB7B39}"/>
                    </a:ext>
                  </a:extLst>
                </p:cNvPr>
                <p:cNvPicPr/>
                <p:nvPr/>
              </p:nvPicPr>
              <p:blipFill>
                <a:blip r:embed="rId65"/>
                <a:stretch>
                  <a:fillRect/>
                </a:stretch>
              </p:blipFill>
              <p:spPr>
                <a:xfrm>
                  <a:off x="2449120" y="1131787"/>
                  <a:ext cx="2736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3" name="Ink 32">
                  <a:extLst>
                    <a:ext uri="{FF2B5EF4-FFF2-40B4-BE49-F238E27FC236}">
                      <a16:creationId xmlns:a16="http://schemas.microsoft.com/office/drawing/2014/main" id="{F2BAF765-A047-407A-9840-82FF5A3D273B}"/>
                    </a:ext>
                  </a:extLst>
                </p14:cNvPr>
                <p14:cNvContentPartPr/>
                <p14:nvPr/>
              </p14:nvContentPartPr>
              <p14:xfrm>
                <a:off x="2899120" y="1063387"/>
                <a:ext cx="128520" cy="317520"/>
              </p14:xfrm>
            </p:contentPart>
          </mc:Choice>
          <mc:Fallback>
            <p:pic>
              <p:nvPicPr>
                <p:cNvPr id="33" name="Ink 32">
                  <a:extLst>
                    <a:ext uri="{FF2B5EF4-FFF2-40B4-BE49-F238E27FC236}">
                      <a16:creationId xmlns:a16="http://schemas.microsoft.com/office/drawing/2014/main" id="{F2BAF765-A047-407A-9840-82FF5A3D273B}"/>
                    </a:ext>
                  </a:extLst>
                </p:cNvPr>
                <p:cNvPicPr/>
                <p:nvPr/>
              </p:nvPicPr>
              <p:blipFill>
                <a:blip r:embed="rId67"/>
                <a:stretch>
                  <a:fillRect/>
                </a:stretch>
              </p:blipFill>
              <p:spPr>
                <a:xfrm>
                  <a:off x="2890120" y="1054387"/>
                  <a:ext cx="1461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4" name="Ink 33">
                  <a:extLst>
                    <a:ext uri="{FF2B5EF4-FFF2-40B4-BE49-F238E27FC236}">
                      <a16:creationId xmlns:a16="http://schemas.microsoft.com/office/drawing/2014/main" id="{455D3B27-5F9E-41B8-B65A-94DAD7BC7D9B}"/>
                    </a:ext>
                  </a:extLst>
                </p14:cNvPr>
                <p14:cNvContentPartPr/>
                <p14:nvPr/>
              </p14:nvContentPartPr>
              <p14:xfrm>
                <a:off x="3070120" y="1139707"/>
                <a:ext cx="176400" cy="166320"/>
              </p14:xfrm>
            </p:contentPart>
          </mc:Choice>
          <mc:Fallback>
            <p:pic>
              <p:nvPicPr>
                <p:cNvPr id="34" name="Ink 33">
                  <a:extLst>
                    <a:ext uri="{FF2B5EF4-FFF2-40B4-BE49-F238E27FC236}">
                      <a16:creationId xmlns:a16="http://schemas.microsoft.com/office/drawing/2014/main" id="{455D3B27-5F9E-41B8-B65A-94DAD7BC7D9B}"/>
                    </a:ext>
                  </a:extLst>
                </p:cNvPr>
                <p:cNvPicPr/>
                <p:nvPr/>
              </p:nvPicPr>
              <p:blipFill>
                <a:blip r:embed="rId69"/>
                <a:stretch>
                  <a:fillRect/>
                </a:stretch>
              </p:blipFill>
              <p:spPr>
                <a:xfrm>
                  <a:off x="3061120" y="1131067"/>
                  <a:ext cx="1940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5" name="Ink 34">
                  <a:extLst>
                    <a:ext uri="{FF2B5EF4-FFF2-40B4-BE49-F238E27FC236}">
                      <a16:creationId xmlns:a16="http://schemas.microsoft.com/office/drawing/2014/main" id="{8FA76592-42E0-44BF-BDE9-84F6F2A6E10A}"/>
                    </a:ext>
                  </a:extLst>
                </p14:cNvPr>
                <p14:cNvContentPartPr/>
                <p14:nvPr/>
              </p14:nvContentPartPr>
              <p14:xfrm>
                <a:off x="3268120" y="1162747"/>
                <a:ext cx="273600" cy="82440"/>
              </p14:xfrm>
            </p:contentPart>
          </mc:Choice>
          <mc:Fallback>
            <p:pic>
              <p:nvPicPr>
                <p:cNvPr id="35" name="Ink 34">
                  <a:extLst>
                    <a:ext uri="{FF2B5EF4-FFF2-40B4-BE49-F238E27FC236}">
                      <a16:creationId xmlns:a16="http://schemas.microsoft.com/office/drawing/2014/main" id="{8FA76592-42E0-44BF-BDE9-84F6F2A6E10A}"/>
                    </a:ext>
                  </a:extLst>
                </p:cNvPr>
                <p:cNvPicPr/>
                <p:nvPr/>
              </p:nvPicPr>
              <p:blipFill>
                <a:blip r:embed="rId71"/>
                <a:stretch>
                  <a:fillRect/>
                </a:stretch>
              </p:blipFill>
              <p:spPr>
                <a:xfrm>
                  <a:off x="3259480" y="1153747"/>
                  <a:ext cx="2912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6" name="Ink 35">
                  <a:extLst>
                    <a:ext uri="{FF2B5EF4-FFF2-40B4-BE49-F238E27FC236}">
                      <a16:creationId xmlns:a16="http://schemas.microsoft.com/office/drawing/2014/main" id="{261C0878-D261-4C10-AD88-5FF9A3196E73}"/>
                    </a:ext>
                  </a:extLst>
                </p14:cNvPr>
                <p14:cNvContentPartPr/>
                <p14:nvPr/>
              </p14:nvContentPartPr>
              <p14:xfrm>
                <a:off x="3543520" y="1056907"/>
                <a:ext cx="20520" cy="212040"/>
              </p14:xfrm>
            </p:contentPart>
          </mc:Choice>
          <mc:Fallback>
            <p:pic>
              <p:nvPicPr>
                <p:cNvPr id="36" name="Ink 35">
                  <a:extLst>
                    <a:ext uri="{FF2B5EF4-FFF2-40B4-BE49-F238E27FC236}">
                      <a16:creationId xmlns:a16="http://schemas.microsoft.com/office/drawing/2014/main" id="{261C0878-D261-4C10-AD88-5FF9A3196E73}"/>
                    </a:ext>
                  </a:extLst>
                </p:cNvPr>
                <p:cNvPicPr/>
                <p:nvPr/>
              </p:nvPicPr>
              <p:blipFill>
                <a:blip r:embed="rId73"/>
                <a:stretch>
                  <a:fillRect/>
                </a:stretch>
              </p:blipFill>
              <p:spPr>
                <a:xfrm>
                  <a:off x="3534880" y="1048267"/>
                  <a:ext cx="381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7" name="Ink 36">
                  <a:extLst>
                    <a:ext uri="{FF2B5EF4-FFF2-40B4-BE49-F238E27FC236}">
                      <a16:creationId xmlns:a16="http://schemas.microsoft.com/office/drawing/2014/main" id="{5ABF60DF-A9C0-4F72-A4D8-08D7DBACD4BD}"/>
                    </a:ext>
                  </a:extLst>
                </p14:cNvPr>
                <p14:cNvContentPartPr/>
                <p14:nvPr/>
              </p14:nvContentPartPr>
              <p14:xfrm>
                <a:off x="3487000" y="1133227"/>
                <a:ext cx="524160" cy="142200"/>
              </p14:xfrm>
            </p:contentPart>
          </mc:Choice>
          <mc:Fallback>
            <p:pic>
              <p:nvPicPr>
                <p:cNvPr id="37" name="Ink 36">
                  <a:extLst>
                    <a:ext uri="{FF2B5EF4-FFF2-40B4-BE49-F238E27FC236}">
                      <a16:creationId xmlns:a16="http://schemas.microsoft.com/office/drawing/2014/main" id="{5ABF60DF-A9C0-4F72-A4D8-08D7DBACD4BD}"/>
                    </a:ext>
                  </a:extLst>
                </p:cNvPr>
                <p:cNvPicPr/>
                <p:nvPr/>
              </p:nvPicPr>
              <p:blipFill>
                <a:blip r:embed="rId75"/>
                <a:stretch>
                  <a:fillRect/>
                </a:stretch>
              </p:blipFill>
              <p:spPr>
                <a:xfrm>
                  <a:off x="3478360" y="1124587"/>
                  <a:ext cx="54180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8" name="Ink 37">
                  <a:extLst>
                    <a:ext uri="{FF2B5EF4-FFF2-40B4-BE49-F238E27FC236}">
                      <a16:creationId xmlns:a16="http://schemas.microsoft.com/office/drawing/2014/main" id="{AE27E762-B519-4A5F-A3A4-0C4491578512}"/>
                    </a:ext>
                  </a:extLst>
                </p14:cNvPr>
                <p14:cNvContentPartPr/>
                <p14:nvPr/>
              </p14:nvContentPartPr>
              <p14:xfrm>
                <a:off x="3917200" y="1046467"/>
                <a:ext cx="25560" cy="40680"/>
              </p14:xfrm>
            </p:contentPart>
          </mc:Choice>
          <mc:Fallback>
            <p:pic>
              <p:nvPicPr>
                <p:cNvPr id="38" name="Ink 37">
                  <a:extLst>
                    <a:ext uri="{FF2B5EF4-FFF2-40B4-BE49-F238E27FC236}">
                      <a16:creationId xmlns:a16="http://schemas.microsoft.com/office/drawing/2014/main" id="{AE27E762-B519-4A5F-A3A4-0C4491578512}"/>
                    </a:ext>
                  </a:extLst>
                </p:cNvPr>
                <p:cNvPicPr/>
                <p:nvPr/>
              </p:nvPicPr>
              <p:blipFill>
                <a:blip r:embed="rId77"/>
                <a:stretch>
                  <a:fillRect/>
                </a:stretch>
              </p:blipFill>
              <p:spPr>
                <a:xfrm>
                  <a:off x="3908200" y="1037827"/>
                  <a:ext cx="432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9" name="Ink 38">
                  <a:extLst>
                    <a:ext uri="{FF2B5EF4-FFF2-40B4-BE49-F238E27FC236}">
                      <a16:creationId xmlns:a16="http://schemas.microsoft.com/office/drawing/2014/main" id="{EC9EBBC9-644E-4098-8999-65056E35148A}"/>
                    </a:ext>
                  </a:extLst>
                </p14:cNvPr>
                <p14:cNvContentPartPr/>
                <p14:nvPr/>
              </p14:nvContentPartPr>
              <p14:xfrm>
                <a:off x="4016920" y="1119187"/>
                <a:ext cx="475920" cy="115200"/>
              </p14:xfrm>
            </p:contentPart>
          </mc:Choice>
          <mc:Fallback>
            <p:pic>
              <p:nvPicPr>
                <p:cNvPr id="39" name="Ink 38">
                  <a:extLst>
                    <a:ext uri="{FF2B5EF4-FFF2-40B4-BE49-F238E27FC236}">
                      <a16:creationId xmlns:a16="http://schemas.microsoft.com/office/drawing/2014/main" id="{EC9EBBC9-644E-4098-8999-65056E35148A}"/>
                    </a:ext>
                  </a:extLst>
                </p:cNvPr>
                <p:cNvPicPr/>
                <p:nvPr/>
              </p:nvPicPr>
              <p:blipFill>
                <a:blip r:embed="rId79"/>
                <a:stretch>
                  <a:fillRect/>
                </a:stretch>
              </p:blipFill>
              <p:spPr>
                <a:xfrm>
                  <a:off x="4008280" y="1110547"/>
                  <a:ext cx="4935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0" name="Ink 39">
                  <a:extLst>
                    <a:ext uri="{FF2B5EF4-FFF2-40B4-BE49-F238E27FC236}">
                      <a16:creationId xmlns:a16="http://schemas.microsoft.com/office/drawing/2014/main" id="{EADD4927-B6E9-4CC3-80AD-B4DB19DFBD0D}"/>
                    </a:ext>
                  </a:extLst>
                </p14:cNvPr>
                <p14:cNvContentPartPr/>
                <p14:nvPr/>
              </p14:nvContentPartPr>
              <p14:xfrm>
                <a:off x="4410760" y="1027747"/>
                <a:ext cx="237600" cy="196560"/>
              </p14:xfrm>
            </p:contentPart>
          </mc:Choice>
          <mc:Fallback>
            <p:pic>
              <p:nvPicPr>
                <p:cNvPr id="40" name="Ink 39">
                  <a:extLst>
                    <a:ext uri="{FF2B5EF4-FFF2-40B4-BE49-F238E27FC236}">
                      <a16:creationId xmlns:a16="http://schemas.microsoft.com/office/drawing/2014/main" id="{EADD4927-B6E9-4CC3-80AD-B4DB19DFBD0D}"/>
                    </a:ext>
                  </a:extLst>
                </p:cNvPr>
                <p:cNvPicPr/>
                <p:nvPr/>
              </p:nvPicPr>
              <p:blipFill>
                <a:blip r:embed="rId81"/>
                <a:stretch>
                  <a:fillRect/>
                </a:stretch>
              </p:blipFill>
              <p:spPr>
                <a:xfrm>
                  <a:off x="4402120" y="1019107"/>
                  <a:ext cx="2552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82463A49-2160-4813-843E-81CF751DA3E4}"/>
                    </a:ext>
                  </a:extLst>
                </p14:cNvPr>
                <p14:cNvContentPartPr/>
                <p14:nvPr/>
              </p14:nvContentPartPr>
              <p14:xfrm>
                <a:off x="2782480" y="1383427"/>
                <a:ext cx="1972800" cy="33120"/>
              </p14:xfrm>
            </p:contentPart>
          </mc:Choice>
          <mc:Fallback>
            <p:pic>
              <p:nvPicPr>
                <p:cNvPr id="48" name="Ink 47">
                  <a:extLst>
                    <a:ext uri="{FF2B5EF4-FFF2-40B4-BE49-F238E27FC236}">
                      <a16:creationId xmlns:a16="http://schemas.microsoft.com/office/drawing/2014/main" id="{82463A49-2160-4813-843E-81CF751DA3E4}"/>
                    </a:ext>
                  </a:extLst>
                </p:cNvPr>
                <p:cNvPicPr/>
                <p:nvPr/>
              </p:nvPicPr>
              <p:blipFill>
                <a:blip r:embed="rId83"/>
                <a:stretch>
                  <a:fillRect/>
                </a:stretch>
              </p:blipFill>
              <p:spPr>
                <a:xfrm>
                  <a:off x="2773840" y="1374787"/>
                  <a:ext cx="1990440" cy="50760"/>
                </a:xfrm>
                <a:prstGeom prst="rect">
                  <a:avLst/>
                </a:prstGeom>
              </p:spPr>
            </p:pic>
          </mc:Fallback>
        </mc:AlternateContent>
      </p:grpSp>
      <p:grpSp>
        <p:nvGrpSpPr>
          <p:cNvPr id="76" name="Group 75">
            <a:extLst>
              <a:ext uri="{FF2B5EF4-FFF2-40B4-BE49-F238E27FC236}">
                <a16:creationId xmlns:a16="http://schemas.microsoft.com/office/drawing/2014/main" id="{7778FFE3-E8A0-45E3-97FB-5ECDE05C83A8}"/>
              </a:ext>
            </a:extLst>
          </p:cNvPr>
          <p:cNvGrpSpPr/>
          <p:nvPr/>
        </p:nvGrpSpPr>
        <p:grpSpPr>
          <a:xfrm>
            <a:off x="2355880" y="1410787"/>
            <a:ext cx="9474480" cy="505800"/>
            <a:chOff x="2355880" y="1410787"/>
            <a:chExt cx="9474480" cy="505800"/>
          </a:xfrm>
        </p:grpSpPr>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80FBCC8E-BBC0-4C23-93D9-F4F85F2D4849}"/>
                    </a:ext>
                  </a:extLst>
                </p14:cNvPr>
                <p14:cNvContentPartPr/>
                <p14:nvPr/>
              </p14:nvContentPartPr>
              <p14:xfrm>
                <a:off x="2355880" y="1670707"/>
                <a:ext cx="255240" cy="74880"/>
              </p14:xfrm>
            </p:contentPart>
          </mc:Choice>
          <mc:Fallback>
            <p:pic>
              <p:nvPicPr>
                <p:cNvPr id="51" name="Ink 50">
                  <a:extLst>
                    <a:ext uri="{FF2B5EF4-FFF2-40B4-BE49-F238E27FC236}">
                      <a16:creationId xmlns:a16="http://schemas.microsoft.com/office/drawing/2014/main" id="{80FBCC8E-BBC0-4C23-93D9-F4F85F2D4849}"/>
                    </a:ext>
                  </a:extLst>
                </p:cNvPr>
                <p:cNvPicPr/>
                <p:nvPr/>
              </p:nvPicPr>
              <p:blipFill>
                <a:blip r:embed="rId85"/>
                <a:stretch>
                  <a:fillRect/>
                </a:stretch>
              </p:blipFill>
              <p:spPr>
                <a:xfrm>
                  <a:off x="2347240" y="1661707"/>
                  <a:ext cx="2728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3C0E7B44-DD73-470D-8EE6-229A621DBE72}"/>
                    </a:ext>
                  </a:extLst>
                </p14:cNvPr>
                <p14:cNvContentPartPr/>
                <p14:nvPr/>
              </p14:nvContentPartPr>
              <p14:xfrm>
                <a:off x="2475040" y="1684027"/>
                <a:ext cx="3240" cy="232560"/>
              </p14:xfrm>
            </p:contentPart>
          </mc:Choice>
          <mc:Fallback>
            <p:pic>
              <p:nvPicPr>
                <p:cNvPr id="52" name="Ink 51">
                  <a:extLst>
                    <a:ext uri="{FF2B5EF4-FFF2-40B4-BE49-F238E27FC236}">
                      <a16:creationId xmlns:a16="http://schemas.microsoft.com/office/drawing/2014/main" id="{3C0E7B44-DD73-470D-8EE6-229A621DBE72}"/>
                    </a:ext>
                  </a:extLst>
                </p:cNvPr>
                <p:cNvPicPr/>
                <p:nvPr/>
              </p:nvPicPr>
              <p:blipFill>
                <a:blip r:embed="rId87"/>
                <a:stretch>
                  <a:fillRect/>
                </a:stretch>
              </p:blipFill>
              <p:spPr>
                <a:xfrm>
                  <a:off x="2466400" y="1675387"/>
                  <a:ext cx="208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EC4B2165-F05D-496B-8932-25CC3C51D514}"/>
                    </a:ext>
                  </a:extLst>
                </p14:cNvPr>
                <p14:cNvContentPartPr/>
                <p14:nvPr/>
              </p14:nvContentPartPr>
              <p14:xfrm>
                <a:off x="2542000" y="1750627"/>
                <a:ext cx="248040" cy="152640"/>
              </p14:xfrm>
            </p:contentPart>
          </mc:Choice>
          <mc:Fallback>
            <p:pic>
              <p:nvPicPr>
                <p:cNvPr id="53" name="Ink 52">
                  <a:extLst>
                    <a:ext uri="{FF2B5EF4-FFF2-40B4-BE49-F238E27FC236}">
                      <a16:creationId xmlns:a16="http://schemas.microsoft.com/office/drawing/2014/main" id="{EC4B2165-F05D-496B-8932-25CC3C51D514}"/>
                    </a:ext>
                  </a:extLst>
                </p:cNvPr>
                <p:cNvPicPr/>
                <p:nvPr/>
              </p:nvPicPr>
              <p:blipFill>
                <a:blip r:embed="rId89"/>
                <a:stretch>
                  <a:fillRect/>
                </a:stretch>
              </p:blipFill>
              <p:spPr>
                <a:xfrm>
                  <a:off x="2533360" y="1741627"/>
                  <a:ext cx="2656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B17E82CB-B5E5-4603-B0BF-ED53D868D3E5}"/>
                    </a:ext>
                  </a:extLst>
                </p14:cNvPr>
                <p14:cNvContentPartPr/>
                <p14:nvPr/>
              </p14:nvContentPartPr>
              <p14:xfrm>
                <a:off x="2767360" y="1681507"/>
                <a:ext cx="12240" cy="32040"/>
              </p14:xfrm>
            </p:contentPart>
          </mc:Choice>
          <mc:Fallback>
            <p:pic>
              <p:nvPicPr>
                <p:cNvPr id="54" name="Ink 53">
                  <a:extLst>
                    <a:ext uri="{FF2B5EF4-FFF2-40B4-BE49-F238E27FC236}">
                      <a16:creationId xmlns:a16="http://schemas.microsoft.com/office/drawing/2014/main" id="{B17E82CB-B5E5-4603-B0BF-ED53D868D3E5}"/>
                    </a:ext>
                  </a:extLst>
                </p:cNvPr>
                <p:cNvPicPr/>
                <p:nvPr/>
              </p:nvPicPr>
              <p:blipFill>
                <a:blip r:embed="rId91"/>
                <a:stretch>
                  <a:fillRect/>
                </a:stretch>
              </p:blipFill>
              <p:spPr>
                <a:xfrm>
                  <a:off x="2758360" y="1672507"/>
                  <a:ext cx="298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42306DEB-5CF1-455C-B607-1F4454A815E0}"/>
                    </a:ext>
                  </a:extLst>
                </p14:cNvPr>
                <p14:cNvContentPartPr/>
                <p14:nvPr/>
              </p14:nvContentPartPr>
              <p14:xfrm>
                <a:off x="2868880" y="1742347"/>
                <a:ext cx="78120" cy="141120"/>
              </p14:xfrm>
            </p:contentPart>
          </mc:Choice>
          <mc:Fallback>
            <p:pic>
              <p:nvPicPr>
                <p:cNvPr id="55" name="Ink 54">
                  <a:extLst>
                    <a:ext uri="{FF2B5EF4-FFF2-40B4-BE49-F238E27FC236}">
                      <a16:creationId xmlns:a16="http://schemas.microsoft.com/office/drawing/2014/main" id="{42306DEB-5CF1-455C-B607-1F4454A815E0}"/>
                    </a:ext>
                  </a:extLst>
                </p:cNvPr>
                <p:cNvPicPr/>
                <p:nvPr/>
              </p:nvPicPr>
              <p:blipFill>
                <a:blip r:embed="rId93"/>
                <a:stretch>
                  <a:fillRect/>
                </a:stretch>
              </p:blipFill>
              <p:spPr>
                <a:xfrm>
                  <a:off x="2860240" y="1733707"/>
                  <a:ext cx="95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D4E2AD64-E154-40F6-B132-0CD4642A5081}"/>
                    </a:ext>
                  </a:extLst>
                </p14:cNvPr>
                <p14:cNvContentPartPr/>
                <p14:nvPr/>
              </p14:nvContentPartPr>
              <p14:xfrm>
                <a:off x="3217720" y="1660267"/>
                <a:ext cx="1241280" cy="199080"/>
              </p14:xfrm>
            </p:contentPart>
          </mc:Choice>
          <mc:Fallback>
            <p:pic>
              <p:nvPicPr>
                <p:cNvPr id="56" name="Ink 55">
                  <a:extLst>
                    <a:ext uri="{FF2B5EF4-FFF2-40B4-BE49-F238E27FC236}">
                      <a16:creationId xmlns:a16="http://schemas.microsoft.com/office/drawing/2014/main" id="{D4E2AD64-E154-40F6-B132-0CD4642A5081}"/>
                    </a:ext>
                  </a:extLst>
                </p:cNvPr>
                <p:cNvPicPr/>
                <p:nvPr/>
              </p:nvPicPr>
              <p:blipFill>
                <a:blip r:embed="rId95"/>
                <a:stretch>
                  <a:fillRect/>
                </a:stretch>
              </p:blipFill>
              <p:spPr>
                <a:xfrm>
                  <a:off x="3209080" y="1651267"/>
                  <a:ext cx="12589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509C6476-1558-4FDE-9E69-15BDA4403ED5}"/>
                    </a:ext>
                  </a:extLst>
                </p14:cNvPr>
                <p14:cNvContentPartPr/>
                <p14:nvPr/>
              </p14:nvContentPartPr>
              <p14:xfrm>
                <a:off x="4488160" y="1722547"/>
                <a:ext cx="514800" cy="113040"/>
              </p14:xfrm>
            </p:contentPart>
          </mc:Choice>
          <mc:Fallback>
            <p:pic>
              <p:nvPicPr>
                <p:cNvPr id="57" name="Ink 56">
                  <a:extLst>
                    <a:ext uri="{FF2B5EF4-FFF2-40B4-BE49-F238E27FC236}">
                      <a16:creationId xmlns:a16="http://schemas.microsoft.com/office/drawing/2014/main" id="{509C6476-1558-4FDE-9E69-15BDA4403ED5}"/>
                    </a:ext>
                  </a:extLst>
                </p:cNvPr>
                <p:cNvPicPr/>
                <p:nvPr/>
              </p:nvPicPr>
              <p:blipFill>
                <a:blip r:embed="rId97"/>
                <a:stretch>
                  <a:fillRect/>
                </a:stretch>
              </p:blipFill>
              <p:spPr>
                <a:xfrm>
                  <a:off x="4479520" y="1713907"/>
                  <a:ext cx="5324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482368FE-4A74-4847-A9C0-8D019695F33B}"/>
                    </a:ext>
                  </a:extLst>
                </p14:cNvPr>
                <p14:cNvContentPartPr/>
                <p14:nvPr/>
              </p14:nvContentPartPr>
              <p14:xfrm>
                <a:off x="4959400" y="1641907"/>
                <a:ext cx="58680" cy="193680"/>
              </p14:xfrm>
            </p:contentPart>
          </mc:Choice>
          <mc:Fallback>
            <p:pic>
              <p:nvPicPr>
                <p:cNvPr id="58" name="Ink 57">
                  <a:extLst>
                    <a:ext uri="{FF2B5EF4-FFF2-40B4-BE49-F238E27FC236}">
                      <a16:creationId xmlns:a16="http://schemas.microsoft.com/office/drawing/2014/main" id="{482368FE-4A74-4847-A9C0-8D019695F33B}"/>
                    </a:ext>
                  </a:extLst>
                </p:cNvPr>
                <p:cNvPicPr/>
                <p:nvPr/>
              </p:nvPicPr>
              <p:blipFill>
                <a:blip r:embed="rId99"/>
                <a:stretch>
                  <a:fillRect/>
                </a:stretch>
              </p:blipFill>
              <p:spPr>
                <a:xfrm>
                  <a:off x="4950760" y="1632907"/>
                  <a:ext cx="763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BB4489F0-2BB9-4FD4-94E4-54A1342CAE79}"/>
                    </a:ext>
                  </a:extLst>
                </p14:cNvPr>
                <p14:cNvContentPartPr/>
                <p14:nvPr/>
              </p14:nvContentPartPr>
              <p14:xfrm>
                <a:off x="4920160" y="1650547"/>
                <a:ext cx="927360" cy="171720"/>
              </p14:xfrm>
            </p:contentPart>
          </mc:Choice>
          <mc:Fallback>
            <p:pic>
              <p:nvPicPr>
                <p:cNvPr id="59" name="Ink 58">
                  <a:extLst>
                    <a:ext uri="{FF2B5EF4-FFF2-40B4-BE49-F238E27FC236}">
                      <a16:creationId xmlns:a16="http://schemas.microsoft.com/office/drawing/2014/main" id="{BB4489F0-2BB9-4FD4-94E4-54A1342CAE79}"/>
                    </a:ext>
                  </a:extLst>
                </p:cNvPr>
                <p:cNvPicPr/>
                <p:nvPr/>
              </p:nvPicPr>
              <p:blipFill>
                <a:blip r:embed="rId101"/>
                <a:stretch>
                  <a:fillRect/>
                </a:stretch>
              </p:blipFill>
              <p:spPr>
                <a:xfrm>
                  <a:off x="4911160" y="1641547"/>
                  <a:ext cx="9450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FE21945C-2F4C-49FC-A5D3-86335BC2DFF1}"/>
                    </a:ext>
                  </a:extLst>
                </p14:cNvPr>
                <p14:cNvContentPartPr/>
                <p14:nvPr/>
              </p14:nvContentPartPr>
              <p14:xfrm>
                <a:off x="5966320" y="1672147"/>
                <a:ext cx="115200" cy="109800"/>
              </p14:xfrm>
            </p:contentPart>
          </mc:Choice>
          <mc:Fallback>
            <p:pic>
              <p:nvPicPr>
                <p:cNvPr id="60" name="Ink 59">
                  <a:extLst>
                    <a:ext uri="{FF2B5EF4-FFF2-40B4-BE49-F238E27FC236}">
                      <a16:creationId xmlns:a16="http://schemas.microsoft.com/office/drawing/2014/main" id="{FE21945C-2F4C-49FC-A5D3-86335BC2DFF1}"/>
                    </a:ext>
                  </a:extLst>
                </p:cNvPr>
                <p:cNvPicPr/>
                <p:nvPr/>
              </p:nvPicPr>
              <p:blipFill>
                <a:blip r:embed="rId103"/>
                <a:stretch>
                  <a:fillRect/>
                </a:stretch>
              </p:blipFill>
              <p:spPr>
                <a:xfrm>
                  <a:off x="5957320" y="1663147"/>
                  <a:ext cx="1328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C5CFB66C-B818-4D96-B2E9-0614EE71074A}"/>
                    </a:ext>
                  </a:extLst>
                </p14:cNvPr>
                <p14:cNvContentPartPr/>
                <p14:nvPr/>
              </p14:nvContentPartPr>
              <p14:xfrm>
                <a:off x="6039400" y="1585387"/>
                <a:ext cx="42120" cy="32040"/>
              </p14:xfrm>
            </p:contentPart>
          </mc:Choice>
          <mc:Fallback>
            <p:pic>
              <p:nvPicPr>
                <p:cNvPr id="61" name="Ink 60">
                  <a:extLst>
                    <a:ext uri="{FF2B5EF4-FFF2-40B4-BE49-F238E27FC236}">
                      <a16:creationId xmlns:a16="http://schemas.microsoft.com/office/drawing/2014/main" id="{C5CFB66C-B818-4D96-B2E9-0614EE71074A}"/>
                    </a:ext>
                  </a:extLst>
                </p:cNvPr>
                <p:cNvPicPr/>
                <p:nvPr/>
              </p:nvPicPr>
              <p:blipFill>
                <a:blip r:embed="rId105"/>
                <a:stretch>
                  <a:fillRect/>
                </a:stretch>
              </p:blipFill>
              <p:spPr>
                <a:xfrm>
                  <a:off x="6030400" y="1576747"/>
                  <a:ext cx="597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75495EEF-6F9B-4EA5-A84B-10971F6D87D5}"/>
                    </a:ext>
                  </a:extLst>
                </p14:cNvPr>
                <p14:cNvContentPartPr/>
                <p14:nvPr/>
              </p14:nvContentPartPr>
              <p14:xfrm>
                <a:off x="6184480" y="1667467"/>
                <a:ext cx="69840" cy="133200"/>
              </p14:xfrm>
            </p:contentPart>
          </mc:Choice>
          <mc:Fallback>
            <p:pic>
              <p:nvPicPr>
                <p:cNvPr id="62" name="Ink 61">
                  <a:extLst>
                    <a:ext uri="{FF2B5EF4-FFF2-40B4-BE49-F238E27FC236}">
                      <a16:creationId xmlns:a16="http://schemas.microsoft.com/office/drawing/2014/main" id="{75495EEF-6F9B-4EA5-A84B-10971F6D87D5}"/>
                    </a:ext>
                  </a:extLst>
                </p:cNvPr>
                <p:cNvPicPr/>
                <p:nvPr/>
              </p:nvPicPr>
              <p:blipFill>
                <a:blip r:embed="rId107"/>
                <a:stretch>
                  <a:fillRect/>
                </a:stretch>
              </p:blipFill>
              <p:spPr>
                <a:xfrm>
                  <a:off x="6175840" y="1658467"/>
                  <a:ext cx="874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E41C130F-9901-4B22-8F4D-C6E8A3EF659D}"/>
                    </a:ext>
                  </a:extLst>
                </p14:cNvPr>
                <p14:cNvContentPartPr/>
                <p14:nvPr/>
              </p14:nvContentPartPr>
              <p14:xfrm>
                <a:off x="6573280" y="1585747"/>
                <a:ext cx="37800" cy="217440"/>
              </p14:xfrm>
            </p:contentPart>
          </mc:Choice>
          <mc:Fallback>
            <p:pic>
              <p:nvPicPr>
                <p:cNvPr id="63" name="Ink 62">
                  <a:extLst>
                    <a:ext uri="{FF2B5EF4-FFF2-40B4-BE49-F238E27FC236}">
                      <a16:creationId xmlns:a16="http://schemas.microsoft.com/office/drawing/2014/main" id="{E41C130F-9901-4B22-8F4D-C6E8A3EF659D}"/>
                    </a:ext>
                  </a:extLst>
                </p:cNvPr>
                <p:cNvPicPr/>
                <p:nvPr/>
              </p:nvPicPr>
              <p:blipFill>
                <a:blip r:embed="rId109"/>
                <a:stretch>
                  <a:fillRect/>
                </a:stretch>
              </p:blipFill>
              <p:spPr>
                <a:xfrm>
                  <a:off x="6564280" y="1576747"/>
                  <a:ext cx="554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5D248CB5-C0B3-4E7A-80DE-3FE9D65E1B24}"/>
                    </a:ext>
                  </a:extLst>
                </p14:cNvPr>
                <p14:cNvContentPartPr/>
                <p14:nvPr/>
              </p14:nvContentPartPr>
              <p14:xfrm>
                <a:off x="6506680" y="1655947"/>
                <a:ext cx="544320" cy="121680"/>
              </p14:xfrm>
            </p:contentPart>
          </mc:Choice>
          <mc:Fallback>
            <p:pic>
              <p:nvPicPr>
                <p:cNvPr id="64" name="Ink 63">
                  <a:extLst>
                    <a:ext uri="{FF2B5EF4-FFF2-40B4-BE49-F238E27FC236}">
                      <a16:creationId xmlns:a16="http://schemas.microsoft.com/office/drawing/2014/main" id="{5D248CB5-C0B3-4E7A-80DE-3FE9D65E1B24}"/>
                    </a:ext>
                  </a:extLst>
                </p:cNvPr>
                <p:cNvPicPr/>
                <p:nvPr/>
              </p:nvPicPr>
              <p:blipFill>
                <a:blip r:embed="rId111"/>
                <a:stretch>
                  <a:fillRect/>
                </a:stretch>
              </p:blipFill>
              <p:spPr>
                <a:xfrm>
                  <a:off x="6497680" y="1646947"/>
                  <a:ext cx="5619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E93C490F-8E23-4066-A1FF-C88B125B353E}"/>
                    </a:ext>
                  </a:extLst>
                </p14:cNvPr>
                <p14:cNvContentPartPr/>
                <p14:nvPr/>
              </p14:nvContentPartPr>
              <p14:xfrm>
                <a:off x="6970000" y="1588627"/>
                <a:ext cx="25560" cy="36000"/>
              </p14:xfrm>
            </p:contentPart>
          </mc:Choice>
          <mc:Fallback>
            <p:pic>
              <p:nvPicPr>
                <p:cNvPr id="65" name="Ink 64">
                  <a:extLst>
                    <a:ext uri="{FF2B5EF4-FFF2-40B4-BE49-F238E27FC236}">
                      <a16:creationId xmlns:a16="http://schemas.microsoft.com/office/drawing/2014/main" id="{E93C490F-8E23-4066-A1FF-C88B125B353E}"/>
                    </a:ext>
                  </a:extLst>
                </p:cNvPr>
                <p:cNvPicPr/>
                <p:nvPr/>
              </p:nvPicPr>
              <p:blipFill>
                <a:blip r:embed="rId113"/>
                <a:stretch>
                  <a:fillRect/>
                </a:stretch>
              </p:blipFill>
              <p:spPr>
                <a:xfrm>
                  <a:off x="6961000" y="1579987"/>
                  <a:ext cx="432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A9BC3E8A-FFD8-43A5-A36B-12F47419372B}"/>
                    </a:ext>
                  </a:extLst>
                </p14:cNvPr>
                <p14:cNvContentPartPr/>
                <p14:nvPr/>
              </p14:nvContentPartPr>
              <p14:xfrm>
                <a:off x="7071160" y="1662427"/>
                <a:ext cx="456840" cy="91080"/>
              </p14:xfrm>
            </p:contentPart>
          </mc:Choice>
          <mc:Fallback>
            <p:pic>
              <p:nvPicPr>
                <p:cNvPr id="66" name="Ink 65">
                  <a:extLst>
                    <a:ext uri="{FF2B5EF4-FFF2-40B4-BE49-F238E27FC236}">
                      <a16:creationId xmlns:a16="http://schemas.microsoft.com/office/drawing/2014/main" id="{A9BC3E8A-FFD8-43A5-A36B-12F47419372B}"/>
                    </a:ext>
                  </a:extLst>
                </p:cNvPr>
                <p:cNvPicPr/>
                <p:nvPr/>
              </p:nvPicPr>
              <p:blipFill>
                <a:blip r:embed="rId115"/>
                <a:stretch>
                  <a:fillRect/>
                </a:stretch>
              </p:blipFill>
              <p:spPr>
                <a:xfrm>
                  <a:off x="7062520" y="1653427"/>
                  <a:ext cx="4744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1F397E31-0A9D-4DFB-85B0-7757FF1E4675}"/>
                    </a:ext>
                  </a:extLst>
                </p14:cNvPr>
                <p14:cNvContentPartPr/>
                <p14:nvPr/>
              </p14:nvContentPartPr>
              <p14:xfrm>
                <a:off x="7476880" y="1560907"/>
                <a:ext cx="225720" cy="176400"/>
              </p14:xfrm>
            </p:contentPart>
          </mc:Choice>
          <mc:Fallback>
            <p:pic>
              <p:nvPicPr>
                <p:cNvPr id="67" name="Ink 66">
                  <a:extLst>
                    <a:ext uri="{FF2B5EF4-FFF2-40B4-BE49-F238E27FC236}">
                      <a16:creationId xmlns:a16="http://schemas.microsoft.com/office/drawing/2014/main" id="{1F397E31-0A9D-4DFB-85B0-7757FF1E4675}"/>
                    </a:ext>
                  </a:extLst>
                </p:cNvPr>
                <p:cNvPicPr/>
                <p:nvPr/>
              </p:nvPicPr>
              <p:blipFill>
                <a:blip r:embed="rId117"/>
                <a:stretch>
                  <a:fillRect/>
                </a:stretch>
              </p:blipFill>
              <p:spPr>
                <a:xfrm>
                  <a:off x="7468240" y="1552267"/>
                  <a:ext cx="2433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740FC753-2187-46BA-B090-00A164E3B5CC}"/>
                    </a:ext>
                  </a:extLst>
                </p14:cNvPr>
                <p14:cNvContentPartPr/>
                <p14:nvPr/>
              </p14:nvContentPartPr>
              <p14:xfrm>
                <a:off x="7921120" y="1586827"/>
                <a:ext cx="417960" cy="114840"/>
              </p14:xfrm>
            </p:contentPart>
          </mc:Choice>
          <mc:Fallback>
            <p:pic>
              <p:nvPicPr>
                <p:cNvPr id="68" name="Ink 67">
                  <a:extLst>
                    <a:ext uri="{FF2B5EF4-FFF2-40B4-BE49-F238E27FC236}">
                      <a16:creationId xmlns:a16="http://schemas.microsoft.com/office/drawing/2014/main" id="{740FC753-2187-46BA-B090-00A164E3B5CC}"/>
                    </a:ext>
                  </a:extLst>
                </p:cNvPr>
                <p:cNvPicPr/>
                <p:nvPr/>
              </p:nvPicPr>
              <p:blipFill>
                <a:blip r:embed="rId119"/>
                <a:stretch>
                  <a:fillRect/>
                </a:stretch>
              </p:blipFill>
              <p:spPr>
                <a:xfrm>
                  <a:off x="7912120" y="1577827"/>
                  <a:ext cx="4356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CE123314-A54B-4C5E-9B85-AD270038E024}"/>
                    </a:ext>
                  </a:extLst>
                </p14:cNvPr>
                <p14:cNvContentPartPr/>
                <p14:nvPr/>
              </p14:nvContentPartPr>
              <p14:xfrm>
                <a:off x="8490640" y="1471987"/>
                <a:ext cx="741960" cy="331560"/>
              </p14:xfrm>
            </p:contentPart>
          </mc:Choice>
          <mc:Fallback>
            <p:pic>
              <p:nvPicPr>
                <p:cNvPr id="69" name="Ink 68">
                  <a:extLst>
                    <a:ext uri="{FF2B5EF4-FFF2-40B4-BE49-F238E27FC236}">
                      <a16:creationId xmlns:a16="http://schemas.microsoft.com/office/drawing/2014/main" id="{CE123314-A54B-4C5E-9B85-AD270038E024}"/>
                    </a:ext>
                  </a:extLst>
                </p:cNvPr>
                <p:cNvPicPr/>
                <p:nvPr/>
              </p:nvPicPr>
              <p:blipFill>
                <a:blip r:embed="rId121"/>
                <a:stretch>
                  <a:fillRect/>
                </a:stretch>
              </p:blipFill>
              <p:spPr>
                <a:xfrm>
                  <a:off x="8481640" y="1462987"/>
                  <a:ext cx="7596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2EE67363-6BCB-4C44-B43F-B0A9102BCB5A}"/>
                    </a:ext>
                  </a:extLst>
                </p14:cNvPr>
                <p14:cNvContentPartPr/>
                <p14:nvPr/>
              </p14:nvContentPartPr>
              <p14:xfrm>
                <a:off x="9255280" y="1556587"/>
                <a:ext cx="218880" cy="87480"/>
              </p14:xfrm>
            </p:contentPart>
          </mc:Choice>
          <mc:Fallback>
            <p:pic>
              <p:nvPicPr>
                <p:cNvPr id="70" name="Ink 69">
                  <a:extLst>
                    <a:ext uri="{FF2B5EF4-FFF2-40B4-BE49-F238E27FC236}">
                      <a16:creationId xmlns:a16="http://schemas.microsoft.com/office/drawing/2014/main" id="{2EE67363-6BCB-4C44-B43F-B0A9102BCB5A}"/>
                    </a:ext>
                  </a:extLst>
                </p:cNvPr>
                <p:cNvPicPr/>
                <p:nvPr/>
              </p:nvPicPr>
              <p:blipFill>
                <a:blip r:embed="rId123"/>
                <a:stretch>
                  <a:fillRect/>
                </a:stretch>
              </p:blipFill>
              <p:spPr>
                <a:xfrm>
                  <a:off x="9246640" y="1547587"/>
                  <a:ext cx="23652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B843B27F-F439-4837-B408-3B2292BC4908}"/>
                    </a:ext>
                  </a:extLst>
                </p14:cNvPr>
                <p14:cNvContentPartPr/>
                <p14:nvPr/>
              </p14:nvContentPartPr>
              <p14:xfrm>
                <a:off x="9651280" y="1414747"/>
                <a:ext cx="471600" cy="214560"/>
              </p14:xfrm>
            </p:contentPart>
          </mc:Choice>
          <mc:Fallback>
            <p:pic>
              <p:nvPicPr>
                <p:cNvPr id="71" name="Ink 70">
                  <a:extLst>
                    <a:ext uri="{FF2B5EF4-FFF2-40B4-BE49-F238E27FC236}">
                      <a16:creationId xmlns:a16="http://schemas.microsoft.com/office/drawing/2014/main" id="{B843B27F-F439-4837-B408-3B2292BC4908}"/>
                    </a:ext>
                  </a:extLst>
                </p:cNvPr>
                <p:cNvPicPr/>
                <p:nvPr/>
              </p:nvPicPr>
              <p:blipFill>
                <a:blip r:embed="rId125"/>
                <a:stretch>
                  <a:fillRect/>
                </a:stretch>
              </p:blipFill>
              <p:spPr>
                <a:xfrm>
                  <a:off x="9642280" y="1406107"/>
                  <a:ext cx="4892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Ink 71">
                  <a:extLst>
                    <a:ext uri="{FF2B5EF4-FFF2-40B4-BE49-F238E27FC236}">
                      <a16:creationId xmlns:a16="http://schemas.microsoft.com/office/drawing/2014/main" id="{CC41FB9A-0E51-45C7-A505-E13467B2E361}"/>
                    </a:ext>
                  </a:extLst>
                </p14:cNvPr>
                <p14:cNvContentPartPr/>
                <p14:nvPr/>
              </p14:nvContentPartPr>
              <p14:xfrm>
                <a:off x="9991480" y="1419067"/>
                <a:ext cx="624960" cy="192600"/>
              </p14:xfrm>
            </p:contentPart>
          </mc:Choice>
          <mc:Fallback>
            <p:pic>
              <p:nvPicPr>
                <p:cNvPr id="72" name="Ink 71">
                  <a:extLst>
                    <a:ext uri="{FF2B5EF4-FFF2-40B4-BE49-F238E27FC236}">
                      <a16:creationId xmlns:a16="http://schemas.microsoft.com/office/drawing/2014/main" id="{CC41FB9A-0E51-45C7-A505-E13467B2E361}"/>
                    </a:ext>
                  </a:extLst>
                </p:cNvPr>
                <p:cNvPicPr/>
                <p:nvPr/>
              </p:nvPicPr>
              <p:blipFill>
                <a:blip r:embed="rId127"/>
                <a:stretch>
                  <a:fillRect/>
                </a:stretch>
              </p:blipFill>
              <p:spPr>
                <a:xfrm>
                  <a:off x="9982840" y="1410067"/>
                  <a:ext cx="6426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Ink 72">
                  <a:extLst>
                    <a:ext uri="{FF2B5EF4-FFF2-40B4-BE49-F238E27FC236}">
                      <a16:creationId xmlns:a16="http://schemas.microsoft.com/office/drawing/2014/main" id="{32D257F5-7ED4-4072-9A32-989A35C8940D}"/>
                    </a:ext>
                  </a:extLst>
                </p14:cNvPr>
                <p14:cNvContentPartPr/>
                <p14:nvPr/>
              </p14:nvContentPartPr>
              <p14:xfrm>
                <a:off x="10561000" y="1533187"/>
                <a:ext cx="234360" cy="6480"/>
              </p14:xfrm>
            </p:contentPart>
          </mc:Choice>
          <mc:Fallback>
            <p:pic>
              <p:nvPicPr>
                <p:cNvPr id="73" name="Ink 72">
                  <a:extLst>
                    <a:ext uri="{FF2B5EF4-FFF2-40B4-BE49-F238E27FC236}">
                      <a16:creationId xmlns:a16="http://schemas.microsoft.com/office/drawing/2014/main" id="{32D257F5-7ED4-4072-9A32-989A35C8940D}"/>
                    </a:ext>
                  </a:extLst>
                </p:cNvPr>
                <p:cNvPicPr/>
                <p:nvPr/>
              </p:nvPicPr>
              <p:blipFill>
                <a:blip r:embed="rId129"/>
                <a:stretch>
                  <a:fillRect/>
                </a:stretch>
              </p:blipFill>
              <p:spPr>
                <a:xfrm>
                  <a:off x="10552000" y="1524187"/>
                  <a:ext cx="252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Ink 73">
                  <a:extLst>
                    <a:ext uri="{FF2B5EF4-FFF2-40B4-BE49-F238E27FC236}">
                      <a16:creationId xmlns:a16="http://schemas.microsoft.com/office/drawing/2014/main" id="{285FD654-003C-4516-921D-7E5A6777DB75}"/>
                    </a:ext>
                  </a:extLst>
                </p14:cNvPr>
                <p14:cNvContentPartPr/>
                <p14:nvPr/>
              </p14:nvContentPartPr>
              <p14:xfrm>
                <a:off x="10817320" y="1410787"/>
                <a:ext cx="799920" cy="199440"/>
              </p14:xfrm>
            </p:contentPart>
          </mc:Choice>
          <mc:Fallback>
            <p:pic>
              <p:nvPicPr>
                <p:cNvPr id="74" name="Ink 73">
                  <a:extLst>
                    <a:ext uri="{FF2B5EF4-FFF2-40B4-BE49-F238E27FC236}">
                      <a16:creationId xmlns:a16="http://schemas.microsoft.com/office/drawing/2014/main" id="{285FD654-003C-4516-921D-7E5A6777DB75}"/>
                    </a:ext>
                  </a:extLst>
                </p:cNvPr>
                <p:cNvPicPr/>
                <p:nvPr/>
              </p:nvPicPr>
              <p:blipFill>
                <a:blip r:embed="rId131"/>
                <a:stretch>
                  <a:fillRect/>
                </a:stretch>
              </p:blipFill>
              <p:spPr>
                <a:xfrm>
                  <a:off x="10808680" y="1401787"/>
                  <a:ext cx="8175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5" name="Ink 74">
                  <a:extLst>
                    <a:ext uri="{FF2B5EF4-FFF2-40B4-BE49-F238E27FC236}">
                      <a16:creationId xmlns:a16="http://schemas.microsoft.com/office/drawing/2014/main" id="{B7A540CE-7856-478C-BCB1-B5A3ACDE70C4}"/>
                    </a:ext>
                  </a:extLst>
                </p14:cNvPr>
                <p14:cNvContentPartPr/>
                <p14:nvPr/>
              </p14:nvContentPartPr>
              <p14:xfrm>
                <a:off x="11600320" y="1412587"/>
                <a:ext cx="230040" cy="267120"/>
              </p14:xfrm>
            </p:contentPart>
          </mc:Choice>
          <mc:Fallback>
            <p:pic>
              <p:nvPicPr>
                <p:cNvPr id="75" name="Ink 74">
                  <a:extLst>
                    <a:ext uri="{FF2B5EF4-FFF2-40B4-BE49-F238E27FC236}">
                      <a16:creationId xmlns:a16="http://schemas.microsoft.com/office/drawing/2014/main" id="{B7A540CE-7856-478C-BCB1-B5A3ACDE70C4}"/>
                    </a:ext>
                  </a:extLst>
                </p:cNvPr>
                <p:cNvPicPr/>
                <p:nvPr/>
              </p:nvPicPr>
              <p:blipFill>
                <a:blip r:embed="rId133"/>
                <a:stretch>
                  <a:fillRect/>
                </a:stretch>
              </p:blipFill>
              <p:spPr>
                <a:xfrm>
                  <a:off x="11591680" y="1403587"/>
                  <a:ext cx="247680" cy="28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4078959F-9D37-423C-8D9F-3F96373477B1}"/>
                  </a:ext>
                </a:extLst>
              </p14:cNvPr>
              <p14:cNvContentPartPr/>
              <p14:nvPr/>
            </p14:nvContentPartPr>
            <p14:xfrm>
              <a:off x="1034680" y="2184067"/>
              <a:ext cx="204480" cy="302760"/>
            </p14:xfrm>
          </p:contentPart>
        </mc:Choice>
        <mc:Fallback>
          <p:pic>
            <p:nvPicPr>
              <p:cNvPr id="77" name="Ink 76">
                <a:extLst>
                  <a:ext uri="{FF2B5EF4-FFF2-40B4-BE49-F238E27FC236}">
                    <a16:creationId xmlns:a16="http://schemas.microsoft.com/office/drawing/2014/main" id="{4078959F-9D37-423C-8D9F-3F96373477B1}"/>
                  </a:ext>
                </a:extLst>
              </p:cNvPr>
              <p:cNvPicPr/>
              <p:nvPr/>
            </p:nvPicPr>
            <p:blipFill>
              <a:blip r:embed="rId135"/>
              <a:stretch>
                <a:fillRect/>
              </a:stretch>
            </p:blipFill>
            <p:spPr>
              <a:xfrm>
                <a:off x="1026040" y="2175067"/>
                <a:ext cx="22212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E6AD524D-A124-40C7-94F2-FF05116A0E44}"/>
                  </a:ext>
                </a:extLst>
              </p14:cNvPr>
              <p14:cNvContentPartPr/>
              <p14:nvPr/>
            </p14:nvContentPartPr>
            <p14:xfrm>
              <a:off x="1508800" y="2205667"/>
              <a:ext cx="24120" cy="243000"/>
            </p14:xfrm>
          </p:contentPart>
        </mc:Choice>
        <mc:Fallback>
          <p:pic>
            <p:nvPicPr>
              <p:cNvPr id="78" name="Ink 77">
                <a:extLst>
                  <a:ext uri="{FF2B5EF4-FFF2-40B4-BE49-F238E27FC236}">
                    <a16:creationId xmlns:a16="http://schemas.microsoft.com/office/drawing/2014/main" id="{E6AD524D-A124-40C7-94F2-FF05116A0E44}"/>
                  </a:ext>
                </a:extLst>
              </p:cNvPr>
              <p:cNvPicPr/>
              <p:nvPr/>
            </p:nvPicPr>
            <p:blipFill>
              <a:blip r:embed="rId137"/>
              <a:stretch>
                <a:fillRect/>
              </a:stretch>
            </p:blipFill>
            <p:spPr>
              <a:xfrm>
                <a:off x="1499800" y="2197027"/>
                <a:ext cx="417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80B3EFFF-6520-42A3-B6EE-440FA88981EE}"/>
                  </a:ext>
                </a:extLst>
              </p14:cNvPr>
              <p14:cNvContentPartPr/>
              <p14:nvPr/>
            </p14:nvContentPartPr>
            <p14:xfrm>
              <a:off x="1428160" y="2278387"/>
              <a:ext cx="620640" cy="154080"/>
            </p14:xfrm>
          </p:contentPart>
        </mc:Choice>
        <mc:Fallback>
          <p:pic>
            <p:nvPicPr>
              <p:cNvPr id="79" name="Ink 78">
                <a:extLst>
                  <a:ext uri="{FF2B5EF4-FFF2-40B4-BE49-F238E27FC236}">
                    <a16:creationId xmlns:a16="http://schemas.microsoft.com/office/drawing/2014/main" id="{80B3EFFF-6520-42A3-B6EE-440FA88981EE}"/>
                  </a:ext>
                </a:extLst>
              </p:cNvPr>
              <p:cNvPicPr/>
              <p:nvPr/>
            </p:nvPicPr>
            <p:blipFill>
              <a:blip r:embed="rId139"/>
              <a:stretch>
                <a:fillRect/>
              </a:stretch>
            </p:blipFill>
            <p:spPr>
              <a:xfrm>
                <a:off x="1419160" y="2269747"/>
                <a:ext cx="638280" cy="171720"/>
              </a:xfrm>
              <a:prstGeom prst="rect">
                <a:avLst/>
              </a:prstGeom>
            </p:spPr>
          </p:pic>
        </mc:Fallback>
      </mc:AlternateContent>
      <p:grpSp>
        <p:nvGrpSpPr>
          <p:cNvPr id="101" name="Group 100">
            <a:extLst>
              <a:ext uri="{FF2B5EF4-FFF2-40B4-BE49-F238E27FC236}">
                <a16:creationId xmlns:a16="http://schemas.microsoft.com/office/drawing/2014/main" id="{DD98AD86-18AE-46E9-B92C-CE425B000133}"/>
              </a:ext>
            </a:extLst>
          </p:cNvPr>
          <p:cNvGrpSpPr/>
          <p:nvPr/>
        </p:nvGrpSpPr>
        <p:grpSpPr>
          <a:xfrm>
            <a:off x="2342920" y="2090827"/>
            <a:ext cx="5094000" cy="398880"/>
            <a:chOff x="2342920" y="2090827"/>
            <a:chExt cx="5094000" cy="398880"/>
          </a:xfrm>
        </p:grpSpPr>
        <mc:AlternateContent xmlns:mc="http://schemas.openxmlformats.org/markup-compatibility/2006">
          <mc:Choice xmlns:p14="http://schemas.microsoft.com/office/powerpoint/2010/main" Requires="p14">
            <p:contentPart p14:bwMode="auto" r:id="rId140">
              <p14:nvContentPartPr>
                <p14:cNvPr id="82" name="Ink 81">
                  <a:extLst>
                    <a:ext uri="{FF2B5EF4-FFF2-40B4-BE49-F238E27FC236}">
                      <a16:creationId xmlns:a16="http://schemas.microsoft.com/office/drawing/2014/main" id="{982575C1-89A4-4A7B-B471-A2B5B1779FDB}"/>
                    </a:ext>
                  </a:extLst>
                </p14:cNvPr>
                <p14:cNvContentPartPr/>
                <p14:nvPr/>
              </p14:nvContentPartPr>
              <p14:xfrm>
                <a:off x="2342920" y="2167507"/>
                <a:ext cx="365040" cy="249480"/>
              </p14:xfrm>
            </p:contentPart>
          </mc:Choice>
          <mc:Fallback>
            <p:pic>
              <p:nvPicPr>
                <p:cNvPr id="82" name="Ink 81">
                  <a:extLst>
                    <a:ext uri="{FF2B5EF4-FFF2-40B4-BE49-F238E27FC236}">
                      <a16:creationId xmlns:a16="http://schemas.microsoft.com/office/drawing/2014/main" id="{982575C1-89A4-4A7B-B471-A2B5B1779FDB}"/>
                    </a:ext>
                  </a:extLst>
                </p:cNvPr>
                <p:cNvPicPr/>
                <p:nvPr/>
              </p:nvPicPr>
              <p:blipFill>
                <a:blip r:embed="rId141"/>
                <a:stretch>
                  <a:fillRect/>
                </a:stretch>
              </p:blipFill>
              <p:spPr>
                <a:xfrm>
                  <a:off x="2333920" y="2158507"/>
                  <a:ext cx="3826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8AEA4967-3439-4975-9F33-C6AE15700ED6}"/>
                    </a:ext>
                  </a:extLst>
                </p14:cNvPr>
                <p14:cNvContentPartPr/>
                <p14:nvPr/>
              </p14:nvContentPartPr>
              <p14:xfrm>
                <a:off x="2674480" y="2267947"/>
                <a:ext cx="315360" cy="114840"/>
              </p14:xfrm>
            </p:contentPart>
          </mc:Choice>
          <mc:Fallback>
            <p:pic>
              <p:nvPicPr>
                <p:cNvPr id="83" name="Ink 82">
                  <a:extLst>
                    <a:ext uri="{FF2B5EF4-FFF2-40B4-BE49-F238E27FC236}">
                      <a16:creationId xmlns:a16="http://schemas.microsoft.com/office/drawing/2014/main" id="{8AEA4967-3439-4975-9F33-C6AE15700ED6}"/>
                    </a:ext>
                  </a:extLst>
                </p:cNvPr>
                <p:cNvPicPr/>
                <p:nvPr/>
              </p:nvPicPr>
              <p:blipFill>
                <a:blip r:embed="rId143"/>
                <a:stretch>
                  <a:fillRect/>
                </a:stretch>
              </p:blipFill>
              <p:spPr>
                <a:xfrm>
                  <a:off x="2665840" y="2258947"/>
                  <a:ext cx="3330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A0ABAFA4-22CF-42BA-8210-FAE28C50D5B3}"/>
                    </a:ext>
                  </a:extLst>
                </p14:cNvPr>
                <p14:cNvContentPartPr/>
                <p14:nvPr/>
              </p14:nvContentPartPr>
              <p14:xfrm>
                <a:off x="2986600" y="2277667"/>
                <a:ext cx="253800" cy="99360"/>
              </p14:xfrm>
            </p:contentPart>
          </mc:Choice>
          <mc:Fallback>
            <p:pic>
              <p:nvPicPr>
                <p:cNvPr id="84" name="Ink 83">
                  <a:extLst>
                    <a:ext uri="{FF2B5EF4-FFF2-40B4-BE49-F238E27FC236}">
                      <a16:creationId xmlns:a16="http://schemas.microsoft.com/office/drawing/2014/main" id="{A0ABAFA4-22CF-42BA-8210-FAE28C50D5B3}"/>
                    </a:ext>
                  </a:extLst>
                </p:cNvPr>
                <p:cNvPicPr/>
                <p:nvPr/>
              </p:nvPicPr>
              <p:blipFill>
                <a:blip r:embed="rId145"/>
                <a:stretch>
                  <a:fillRect/>
                </a:stretch>
              </p:blipFill>
              <p:spPr>
                <a:xfrm>
                  <a:off x="2977600" y="2269027"/>
                  <a:ext cx="2714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5865E538-75E2-45DC-91BB-C4D7EDDE5DE4}"/>
                    </a:ext>
                  </a:extLst>
                </p14:cNvPr>
                <p14:cNvContentPartPr/>
                <p14:nvPr/>
              </p14:nvContentPartPr>
              <p14:xfrm>
                <a:off x="3208720" y="2153467"/>
                <a:ext cx="112320" cy="213480"/>
              </p14:xfrm>
            </p:contentPart>
          </mc:Choice>
          <mc:Fallback>
            <p:pic>
              <p:nvPicPr>
                <p:cNvPr id="85" name="Ink 84">
                  <a:extLst>
                    <a:ext uri="{FF2B5EF4-FFF2-40B4-BE49-F238E27FC236}">
                      <a16:creationId xmlns:a16="http://schemas.microsoft.com/office/drawing/2014/main" id="{5865E538-75E2-45DC-91BB-C4D7EDDE5DE4}"/>
                    </a:ext>
                  </a:extLst>
                </p:cNvPr>
                <p:cNvPicPr/>
                <p:nvPr/>
              </p:nvPicPr>
              <p:blipFill>
                <a:blip r:embed="rId147"/>
                <a:stretch>
                  <a:fillRect/>
                </a:stretch>
              </p:blipFill>
              <p:spPr>
                <a:xfrm>
                  <a:off x="3200080" y="2144827"/>
                  <a:ext cx="1299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A4BBDCA2-581D-42A5-B358-D4986762969D}"/>
                    </a:ext>
                  </a:extLst>
                </p14:cNvPr>
                <p14:cNvContentPartPr/>
                <p14:nvPr/>
              </p14:nvContentPartPr>
              <p14:xfrm>
                <a:off x="3208720" y="2259307"/>
                <a:ext cx="259920" cy="7200"/>
              </p14:xfrm>
            </p:contentPart>
          </mc:Choice>
          <mc:Fallback>
            <p:pic>
              <p:nvPicPr>
                <p:cNvPr id="86" name="Ink 85">
                  <a:extLst>
                    <a:ext uri="{FF2B5EF4-FFF2-40B4-BE49-F238E27FC236}">
                      <a16:creationId xmlns:a16="http://schemas.microsoft.com/office/drawing/2014/main" id="{A4BBDCA2-581D-42A5-B358-D4986762969D}"/>
                    </a:ext>
                  </a:extLst>
                </p:cNvPr>
                <p:cNvPicPr/>
                <p:nvPr/>
              </p:nvPicPr>
              <p:blipFill>
                <a:blip r:embed="rId149"/>
                <a:stretch>
                  <a:fillRect/>
                </a:stretch>
              </p:blipFill>
              <p:spPr>
                <a:xfrm>
                  <a:off x="3200080" y="2250307"/>
                  <a:ext cx="2775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766B5369-0FD7-40C2-AB81-A3E7979E664C}"/>
                    </a:ext>
                  </a:extLst>
                </p14:cNvPr>
                <p14:cNvContentPartPr/>
                <p14:nvPr/>
              </p14:nvContentPartPr>
              <p14:xfrm>
                <a:off x="3666640" y="2231587"/>
                <a:ext cx="186840" cy="142200"/>
              </p14:xfrm>
            </p:contentPart>
          </mc:Choice>
          <mc:Fallback>
            <p:pic>
              <p:nvPicPr>
                <p:cNvPr id="87" name="Ink 86">
                  <a:extLst>
                    <a:ext uri="{FF2B5EF4-FFF2-40B4-BE49-F238E27FC236}">
                      <a16:creationId xmlns:a16="http://schemas.microsoft.com/office/drawing/2014/main" id="{766B5369-0FD7-40C2-AB81-A3E7979E664C}"/>
                    </a:ext>
                  </a:extLst>
                </p:cNvPr>
                <p:cNvPicPr/>
                <p:nvPr/>
              </p:nvPicPr>
              <p:blipFill>
                <a:blip r:embed="rId151"/>
                <a:stretch>
                  <a:fillRect/>
                </a:stretch>
              </p:blipFill>
              <p:spPr>
                <a:xfrm>
                  <a:off x="3657640" y="2222947"/>
                  <a:ext cx="2044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19B15821-27CC-4A2D-984D-9D1DB46A0566}"/>
                    </a:ext>
                  </a:extLst>
                </p14:cNvPr>
                <p14:cNvContentPartPr/>
                <p14:nvPr/>
              </p14:nvContentPartPr>
              <p14:xfrm>
                <a:off x="3856000" y="2235547"/>
                <a:ext cx="261360" cy="111240"/>
              </p14:xfrm>
            </p:contentPart>
          </mc:Choice>
          <mc:Fallback>
            <p:pic>
              <p:nvPicPr>
                <p:cNvPr id="88" name="Ink 87">
                  <a:extLst>
                    <a:ext uri="{FF2B5EF4-FFF2-40B4-BE49-F238E27FC236}">
                      <a16:creationId xmlns:a16="http://schemas.microsoft.com/office/drawing/2014/main" id="{19B15821-27CC-4A2D-984D-9D1DB46A0566}"/>
                    </a:ext>
                  </a:extLst>
                </p:cNvPr>
                <p:cNvPicPr/>
                <p:nvPr/>
              </p:nvPicPr>
              <p:blipFill>
                <a:blip r:embed="rId153"/>
                <a:stretch>
                  <a:fillRect/>
                </a:stretch>
              </p:blipFill>
              <p:spPr>
                <a:xfrm>
                  <a:off x="3847360" y="2226907"/>
                  <a:ext cx="2790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C0BF26C5-EDC5-4C7A-8E4D-A47AC89AFE34}"/>
                    </a:ext>
                  </a:extLst>
                </p14:cNvPr>
                <p14:cNvContentPartPr/>
                <p14:nvPr/>
              </p14:nvContentPartPr>
              <p14:xfrm>
                <a:off x="4054360" y="2164627"/>
                <a:ext cx="25560" cy="31320"/>
              </p14:xfrm>
            </p:contentPart>
          </mc:Choice>
          <mc:Fallback>
            <p:pic>
              <p:nvPicPr>
                <p:cNvPr id="89" name="Ink 88">
                  <a:extLst>
                    <a:ext uri="{FF2B5EF4-FFF2-40B4-BE49-F238E27FC236}">
                      <a16:creationId xmlns:a16="http://schemas.microsoft.com/office/drawing/2014/main" id="{C0BF26C5-EDC5-4C7A-8E4D-A47AC89AFE34}"/>
                    </a:ext>
                  </a:extLst>
                </p:cNvPr>
                <p:cNvPicPr/>
                <p:nvPr/>
              </p:nvPicPr>
              <p:blipFill>
                <a:blip r:embed="rId155"/>
                <a:stretch>
                  <a:fillRect/>
                </a:stretch>
              </p:blipFill>
              <p:spPr>
                <a:xfrm>
                  <a:off x="4045360" y="2155627"/>
                  <a:ext cx="432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10C04D6B-02B4-4C30-9AB4-79BECD339C11}"/>
                    </a:ext>
                  </a:extLst>
                </p14:cNvPr>
                <p14:cNvContentPartPr/>
                <p14:nvPr/>
              </p14:nvContentPartPr>
              <p14:xfrm>
                <a:off x="4160920" y="2136907"/>
                <a:ext cx="493200" cy="352800"/>
              </p14:xfrm>
            </p:contentPart>
          </mc:Choice>
          <mc:Fallback>
            <p:pic>
              <p:nvPicPr>
                <p:cNvPr id="90" name="Ink 89">
                  <a:extLst>
                    <a:ext uri="{FF2B5EF4-FFF2-40B4-BE49-F238E27FC236}">
                      <a16:creationId xmlns:a16="http://schemas.microsoft.com/office/drawing/2014/main" id="{10C04D6B-02B4-4C30-9AB4-79BECD339C11}"/>
                    </a:ext>
                  </a:extLst>
                </p:cNvPr>
                <p:cNvPicPr/>
                <p:nvPr/>
              </p:nvPicPr>
              <p:blipFill>
                <a:blip r:embed="rId157"/>
                <a:stretch>
                  <a:fillRect/>
                </a:stretch>
              </p:blipFill>
              <p:spPr>
                <a:xfrm>
                  <a:off x="4152280" y="2127907"/>
                  <a:ext cx="51084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1" name="Ink 90">
                  <a:extLst>
                    <a:ext uri="{FF2B5EF4-FFF2-40B4-BE49-F238E27FC236}">
                      <a16:creationId xmlns:a16="http://schemas.microsoft.com/office/drawing/2014/main" id="{6F8E85EC-DE84-4F10-B790-2B4EB0C17054}"/>
                    </a:ext>
                  </a:extLst>
                </p14:cNvPr>
                <p14:cNvContentPartPr/>
                <p14:nvPr/>
              </p14:nvContentPartPr>
              <p14:xfrm>
                <a:off x="4577440" y="2243827"/>
                <a:ext cx="247320" cy="126360"/>
              </p14:xfrm>
            </p:contentPart>
          </mc:Choice>
          <mc:Fallback>
            <p:pic>
              <p:nvPicPr>
                <p:cNvPr id="91" name="Ink 90">
                  <a:extLst>
                    <a:ext uri="{FF2B5EF4-FFF2-40B4-BE49-F238E27FC236}">
                      <a16:creationId xmlns:a16="http://schemas.microsoft.com/office/drawing/2014/main" id="{6F8E85EC-DE84-4F10-B790-2B4EB0C17054}"/>
                    </a:ext>
                  </a:extLst>
                </p:cNvPr>
                <p:cNvPicPr/>
                <p:nvPr/>
              </p:nvPicPr>
              <p:blipFill>
                <a:blip r:embed="rId159"/>
                <a:stretch>
                  <a:fillRect/>
                </a:stretch>
              </p:blipFill>
              <p:spPr>
                <a:xfrm>
                  <a:off x="4568440" y="2235187"/>
                  <a:ext cx="2649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01C4BF77-C9E1-4916-9F5A-5CC4AA43B740}"/>
                    </a:ext>
                  </a:extLst>
                </p14:cNvPr>
                <p14:cNvContentPartPr/>
                <p14:nvPr/>
              </p14:nvContentPartPr>
              <p14:xfrm>
                <a:off x="5187280" y="2175427"/>
                <a:ext cx="664200" cy="117720"/>
              </p14:xfrm>
            </p:contentPart>
          </mc:Choice>
          <mc:Fallback>
            <p:pic>
              <p:nvPicPr>
                <p:cNvPr id="92" name="Ink 91">
                  <a:extLst>
                    <a:ext uri="{FF2B5EF4-FFF2-40B4-BE49-F238E27FC236}">
                      <a16:creationId xmlns:a16="http://schemas.microsoft.com/office/drawing/2014/main" id="{01C4BF77-C9E1-4916-9F5A-5CC4AA43B740}"/>
                    </a:ext>
                  </a:extLst>
                </p:cNvPr>
                <p:cNvPicPr/>
                <p:nvPr/>
              </p:nvPicPr>
              <p:blipFill>
                <a:blip r:embed="rId161"/>
                <a:stretch>
                  <a:fillRect/>
                </a:stretch>
              </p:blipFill>
              <p:spPr>
                <a:xfrm>
                  <a:off x="5178640" y="2166787"/>
                  <a:ext cx="6818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3" name="Ink 92">
                  <a:extLst>
                    <a:ext uri="{FF2B5EF4-FFF2-40B4-BE49-F238E27FC236}">
                      <a16:creationId xmlns:a16="http://schemas.microsoft.com/office/drawing/2014/main" id="{9063CF28-6AA5-4458-8F0C-DD0C4A3CF0D8}"/>
                    </a:ext>
                  </a:extLst>
                </p14:cNvPr>
                <p14:cNvContentPartPr/>
                <p14:nvPr/>
              </p14:nvContentPartPr>
              <p14:xfrm>
                <a:off x="5982880" y="2194867"/>
                <a:ext cx="195480" cy="117720"/>
              </p14:xfrm>
            </p:contentPart>
          </mc:Choice>
          <mc:Fallback>
            <p:pic>
              <p:nvPicPr>
                <p:cNvPr id="93" name="Ink 92">
                  <a:extLst>
                    <a:ext uri="{FF2B5EF4-FFF2-40B4-BE49-F238E27FC236}">
                      <a16:creationId xmlns:a16="http://schemas.microsoft.com/office/drawing/2014/main" id="{9063CF28-6AA5-4458-8F0C-DD0C4A3CF0D8}"/>
                    </a:ext>
                  </a:extLst>
                </p:cNvPr>
                <p:cNvPicPr/>
                <p:nvPr/>
              </p:nvPicPr>
              <p:blipFill>
                <a:blip r:embed="rId163"/>
                <a:stretch>
                  <a:fillRect/>
                </a:stretch>
              </p:blipFill>
              <p:spPr>
                <a:xfrm>
                  <a:off x="5974240" y="2186227"/>
                  <a:ext cx="2131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AD931F73-7987-4F0B-A3D1-1D9DC2778563}"/>
                    </a:ext>
                  </a:extLst>
                </p14:cNvPr>
                <p14:cNvContentPartPr/>
                <p14:nvPr/>
              </p14:nvContentPartPr>
              <p14:xfrm>
                <a:off x="6179440" y="2209627"/>
                <a:ext cx="125640" cy="82800"/>
              </p14:xfrm>
            </p:contentPart>
          </mc:Choice>
          <mc:Fallback>
            <p:pic>
              <p:nvPicPr>
                <p:cNvPr id="94" name="Ink 93">
                  <a:extLst>
                    <a:ext uri="{FF2B5EF4-FFF2-40B4-BE49-F238E27FC236}">
                      <a16:creationId xmlns:a16="http://schemas.microsoft.com/office/drawing/2014/main" id="{AD931F73-7987-4F0B-A3D1-1D9DC2778563}"/>
                    </a:ext>
                  </a:extLst>
                </p:cNvPr>
                <p:cNvPicPr/>
                <p:nvPr/>
              </p:nvPicPr>
              <p:blipFill>
                <a:blip r:embed="rId165"/>
                <a:stretch>
                  <a:fillRect/>
                </a:stretch>
              </p:blipFill>
              <p:spPr>
                <a:xfrm>
                  <a:off x="6170800" y="2200627"/>
                  <a:ext cx="1432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230462E1-80CF-4C57-8E29-04714420D652}"/>
                    </a:ext>
                  </a:extLst>
                </p14:cNvPr>
                <p14:cNvContentPartPr/>
                <p14:nvPr/>
              </p14:nvContentPartPr>
              <p14:xfrm>
                <a:off x="6352600" y="2197747"/>
                <a:ext cx="171720" cy="86760"/>
              </p14:xfrm>
            </p:contentPart>
          </mc:Choice>
          <mc:Fallback>
            <p:pic>
              <p:nvPicPr>
                <p:cNvPr id="95" name="Ink 94">
                  <a:extLst>
                    <a:ext uri="{FF2B5EF4-FFF2-40B4-BE49-F238E27FC236}">
                      <a16:creationId xmlns:a16="http://schemas.microsoft.com/office/drawing/2014/main" id="{230462E1-80CF-4C57-8E29-04714420D652}"/>
                    </a:ext>
                  </a:extLst>
                </p:cNvPr>
                <p:cNvPicPr/>
                <p:nvPr/>
              </p:nvPicPr>
              <p:blipFill>
                <a:blip r:embed="rId167"/>
                <a:stretch>
                  <a:fillRect/>
                </a:stretch>
              </p:blipFill>
              <p:spPr>
                <a:xfrm>
                  <a:off x="6343600" y="2189107"/>
                  <a:ext cx="1893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6" name="Ink 95">
                  <a:extLst>
                    <a:ext uri="{FF2B5EF4-FFF2-40B4-BE49-F238E27FC236}">
                      <a16:creationId xmlns:a16="http://schemas.microsoft.com/office/drawing/2014/main" id="{C3FB6BA9-9212-4DB0-B943-909FA9FE908C}"/>
                    </a:ext>
                  </a:extLst>
                </p14:cNvPr>
                <p14:cNvContentPartPr/>
                <p14:nvPr/>
              </p14:nvContentPartPr>
              <p14:xfrm>
                <a:off x="6482200" y="2112787"/>
                <a:ext cx="7920" cy="12960"/>
              </p14:xfrm>
            </p:contentPart>
          </mc:Choice>
          <mc:Fallback>
            <p:pic>
              <p:nvPicPr>
                <p:cNvPr id="96" name="Ink 95">
                  <a:extLst>
                    <a:ext uri="{FF2B5EF4-FFF2-40B4-BE49-F238E27FC236}">
                      <a16:creationId xmlns:a16="http://schemas.microsoft.com/office/drawing/2014/main" id="{C3FB6BA9-9212-4DB0-B943-909FA9FE908C}"/>
                    </a:ext>
                  </a:extLst>
                </p:cNvPr>
                <p:cNvPicPr/>
                <p:nvPr/>
              </p:nvPicPr>
              <p:blipFill>
                <a:blip r:embed="rId169"/>
                <a:stretch>
                  <a:fillRect/>
                </a:stretch>
              </p:blipFill>
              <p:spPr>
                <a:xfrm>
                  <a:off x="6473200" y="2104147"/>
                  <a:ext cx="255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7" name="Ink 96">
                  <a:extLst>
                    <a:ext uri="{FF2B5EF4-FFF2-40B4-BE49-F238E27FC236}">
                      <a16:creationId xmlns:a16="http://schemas.microsoft.com/office/drawing/2014/main" id="{C76AF461-AC43-4E79-8878-DC8BBBA266F4}"/>
                    </a:ext>
                  </a:extLst>
                </p14:cNvPr>
                <p14:cNvContentPartPr/>
                <p14:nvPr/>
              </p14:nvContentPartPr>
              <p14:xfrm>
                <a:off x="6489760" y="2090827"/>
                <a:ext cx="200160" cy="193680"/>
              </p14:xfrm>
            </p:contentPart>
          </mc:Choice>
          <mc:Fallback>
            <p:pic>
              <p:nvPicPr>
                <p:cNvPr id="97" name="Ink 96">
                  <a:extLst>
                    <a:ext uri="{FF2B5EF4-FFF2-40B4-BE49-F238E27FC236}">
                      <a16:creationId xmlns:a16="http://schemas.microsoft.com/office/drawing/2014/main" id="{C76AF461-AC43-4E79-8878-DC8BBBA266F4}"/>
                    </a:ext>
                  </a:extLst>
                </p:cNvPr>
                <p:cNvPicPr/>
                <p:nvPr/>
              </p:nvPicPr>
              <p:blipFill>
                <a:blip r:embed="rId171"/>
                <a:stretch>
                  <a:fillRect/>
                </a:stretch>
              </p:blipFill>
              <p:spPr>
                <a:xfrm>
                  <a:off x="6480760" y="2081827"/>
                  <a:ext cx="2178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8" name="Ink 97">
                  <a:extLst>
                    <a:ext uri="{FF2B5EF4-FFF2-40B4-BE49-F238E27FC236}">
                      <a16:creationId xmlns:a16="http://schemas.microsoft.com/office/drawing/2014/main" id="{12052A78-AE3A-4E9D-B57E-121E0DE8D46F}"/>
                    </a:ext>
                  </a:extLst>
                </p14:cNvPr>
                <p14:cNvContentPartPr/>
                <p14:nvPr/>
              </p14:nvContentPartPr>
              <p14:xfrm>
                <a:off x="6715840" y="2094427"/>
                <a:ext cx="317880" cy="198720"/>
              </p14:xfrm>
            </p:contentPart>
          </mc:Choice>
          <mc:Fallback>
            <p:pic>
              <p:nvPicPr>
                <p:cNvPr id="98" name="Ink 97">
                  <a:extLst>
                    <a:ext uri="{FF2B5EF4-FFF2-40B4-BE49-F238E27FC236}">
                      <a16:creationId xmlns:a16="http://schemas.microsoft.com/office/drawing/2014/main" id="{12052A78-AE3A-4E9D-B57E-121E0DE8D46F}"/>
                    </a:ext>
                  </a:extLst>
                </p:cNvPr>
                <p:cNvPicPr/>
                <p:nvPr/>
              </p:nvPicPr>
              <p:blipFill>
                <a:blip r:embed="rId173"/>
                <a:stretch>
                  <a:fillRect/>
                </a:stretch>
              </p:blipFill>
              <p:spPr>
                <a:xfrm>
                  <a:off x="6707200" y="2085427"/>
                  <a:ext cx="3355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9" name="Ink 98">
                  <a:extLst>
                    <a:ext uri="{FF2B5EF4-FFF2-40B4-BE49-F238E27FC236}">
                      <a16:creationId xmlns:a16="http://schemas.microsoft.com/office/drawing/2014/main" id="{2107AABB-3A7D-49CC-B7D6-299C88CAD3A6}"/>
                    </a:ext>
                  </a:extLst>
                </p14:cNvPr>
                <p14:cNvContentPartPr/>
                <p14:nvPr/>
              </p14:nvContentPartPr>
              <p14:xfrm>
                <a:off x="7062160" y="2098747"/>
                <a:ext cx="315000" cy="182160"/>
              </p14:xfrm>
            </p:contentPart>
          </mc:Choice>
          <mc:Fallback>
            <p:pic>
              <p:nvPicPr>
                <p:cNvPr id="99" name="Ink 98">
                  <a:extLst>
                    <a:ext uri="{FF2B5EF4-FFF2-40B4-BE49-F238E27FC236}">
                      <a16:creationId xmlns:a16="http://schemas.microsoft.com/office/drawing/2014/main" id="{2107AABB-3A7D-49CC-B7D6-299C88CAD3A6}"/>
                    </a:ext>
                  </a:extLst>
                </p:cNvPr>
                <p:cNvPicPr/>
                <p:nvPr/>
              </p:nvPicPr>
              <p:blipFill>
                <a:blip r:embed="rId175"/>
                <a:stretch>
                  <a:fillRect/>
                </a:stretch>
              </p:blipFill>
              <p:spPr>
                <a:xfrm>
                  <a:off x="7053520" y="2090107"/>
                  <a:ext cx="3326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0" name="Ink 99">
                  <a:extLst>
                    <a:ext uri="{FF2B5EF4-FFF2-40B4-BE49-F238E27FC236}">
                      <a16:creationId xmlns:a16="http://schemas.microsoft.com/office/drawing/2014/main" id="{6E3F0849-2F8D-40E0-A2F9-096F9F83FECE}"/>
                    </a:ext>
                  </a:extLst>
                </p14:cNvPr>
                <p14:cNvContentPartPr/>
                <p14:nvPr/>
              </p14:nvContentPartPr>
              <p14:xfrm>
                <a:off x="7414240" y="2235187"/>
                <a:ext cx="22680" cy="360"/>
              </p14:xfrm>
            </p:contentPart>
          </mc:Choice>
          <mc:Fallback>
            <p:pic>
              <p:nvPicPr>
                <p:cNvPr id="100" name="Ink 99">
                  <a:extLst>
                    <a:ext uri="{FF2B5EF4-FFF2-40B4-BE49-F238E27FC236}">
                      <a16:creationId xmlns:a16="http://schemas.microsoft.com/office/drawing/2014/main" id="{6E3F0849-2F8D-40E0-A2F9-096F9F83FECE}"/>
                    </a:ext>
                  </a:extLst>
                </p:cNvPr>
                <p:cNvPicPr/>
                <p:nvPr/>
              </p:nvPicPr>
              <p:blipFill>
                <a:blip r:embed="rId177"/>
                <a:stretch>
                  <a:fillRect/>
                </a:stretch>
              </p:blipFill>
              <p:spPr>
                <a:xfrm>
                  <a:off x="7405600" y="2226187"/>
                  <a:ext cx="40320" cy="18000"/>
                </a:xfrm>
                <a:prstGeom prst="rect">
                  <a:avLst/>
                </a:prstGeom>
              </p:spPr>
            </p:pic>
          </mc:Fallback>
        </mc:AlternateContent>
      </p:grpSp>
      <p:grpSp>
        <p:nvGrpSpPr>
          <p:cNvPr id="145" name="Group 144">
            <a:extLst>
              <a:ext uri="{FF2B5EF4-FFF2-40B4-BE49-F238E27FC236}">
                <a16:creationId xmlns:a16="http://schemas.microsoft.com/office/drawing/2014/main" id="{2283EF26-73DD-4C0D-B861-0C7826AE696F}"/>
              </a:ext>
            </a:extLst>
          </p:cNvPr>
          <p:cNvGrpSpPr/>
          <p:nvPr/>
        </p:nvGrpSpPr>
        <p:grpSpPr>
          <a:xfrm>
            <a:off x="769000" y="2760427"/>
            <a:ext cx="10464840" cy="634680"/>
            <a:chOff x="769000" y="2760427"/>
            <a:chExt cx="10464840" cy="634680"/>
          </a:xfrm>
        </p:grpSpPr>
        <mc:AlternateContent xmlns:mc="http://schemas.openxmlformats.org/markup-compatibility/2006">
          <mc:Choice xmlns:p14="http://schemas.microsoft.com/office/powerpoint/2010/main" Requires="p14">
            <p:contentPart p14:bwMode="auto" r:id="rId178">
              <p14:nvContentPartPr>
                <p14:cNvPr id="102" name="Ink 101">
                  <a:extLst>
                    <a:ext uri="{FF2B5EF4-FFF2-40B4-BE49-F238E27FC236}">
                      <a16:creationId xmlns:a16="http://schemas.microsoft.com/office/drawing/2014/main" id="{710E40F0-AA9A-4419-AF2A-5EE80AD96293}"/>
                    </a:ext>
                  </a:extLst>
                </p14:cNvPr>
                <p14:cNvContentPartPr/>
                <p14:nvPr/>
              </p14:nvContentPartPr>
              <p14:xfrm>
                <a:off x="914800" y="3094867"/>
                <a:ext cx="195840" cy="151920"/>
              </p14:xfrm>
            </p:contentPart>
          </mc:Choice>
          <mc:Fallback>
            <p:pic>
              <p:nvPicPr>
                <p:cNvPr id="102" name="Ink 101">
                  <a:extLst>
                    <a:ext uri="{FF2B5EF4-FFF2-40B4-BE49-F238E27FC236}">
                      <a16:creationId xmlns:a16="http://schemas.microsoft.com/office/drawing/2014/main" id="{710E40F0-AA9A-4419-AF2A-5EE80AD96293}"/>
                    </a:ext>
                  </a:extLst>
                </p:cNvPr>
                <p:cNvPicPr/>
                <p:nvPr/>
              </p:nvPicPr>
              <p:blipFill>
                <a:blip r:embed="rId179"/>
                <a:stretch>
                  <a:fillRect/>
                </a:stretch>
              </p:blipFill>
              <p:spPr>
                <a:xfrm>
                  <a:off x="906160" y="3086227"/>
                  <a:ext cx="213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3" name="Ink 102">
                  <a:extLst>
                    <a:ext uri="{FF2B5EF4-FFF2-40B4-BE49-F238E27FC236}">
                      <a16:creationId xmlns:a16="http://schemas.microsoft.com/office/drawing/2014/main" id="{D8DB96E2-E7C7-4E34-94C6-2534E073F3D1}"/>
                    </a:ext>
                  </a:extLst>
                </p14:cNvPr>
                <p14:cNvContentPartPr/>
                <p14:nvPr/>
              </p14:nvContentPartPr>
              <p14:xfrm>
                <a:off x="769000" y="2965627"/>
                <a:ext cx="568800" cy="429480"/>
              </p14:xfrm>
            </p:contentPart>
          </mc:Choice>
          <mc:Fallback>
            <p:pic>
              <p:nvPicPr>
                <p:cNvPr id="103" name="Ink 102">
                  <a:extLst>
                    <a:ext uri="{FF2B5EF4-FFF2-40B4-BE49-F238E27FC236}">
                      <a16:creationId xmlns:a16="http://schemas.microsoft.com/office/drawing/2014/main" id="{D8DB96E2-E7C7-4E34-94C6-2534E073F3D1}"/>
                    </a:ext>
                  </a:extLst>
                </p:cNvPr>
                <p:cNvPicPr/>
                <p:nvPr/>
              </p:nvPicPr>
              <p:blipFill>
                <a:blip r:embed="rId181"/>
                <a:stretch>
                  <a:fillRect/>
                </a:stretch>
              </p:blipFill>
              <p:spPr>
                <a:xfrm>
                  <a:off x="760000" y="2956987"/>
                  <a:ext cx="58644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4" name="Ink 103">
                  <a:extLst>
                    <a:ext uri="{FF2B5EF4-FFF2-40B4-BE49-F238E27FC236}">
                      <a16:creationId xmlns:a16="http://schemas.microsoft.com/office/drawing/2014/main" id="{16DD3F5D-CFFB-4346-96E2-D967021AA8BB}"/>
                    </a:ext>
                  </a:extLst>
                </p14:cNvPr>
                <p14:cNvContentPartPr/>
                <p14:nvPr/>
              </p14:nvContentPartPr>
              <p14:xfrm>
                <a:off x="1581880" y="3025027"/>
                <a:ext cx="138960" cy="265680"/>
              </p14:xfrm>
            </p:contentPart>
          </mc:Choice>
          <mc:Fallback>
            <p:pic>
              <p:nvPicPr>
                <p:cNvPr id="104" name="Ink 103">
                  <a:extLst>
                    <a:ext uri="{FF2B5EF4-FFF2-40B4-BE49-F238E27FC236}">
                      <a16:creationId xmlns:a16="http://schemas.microsoft.com/office/drawing/2014/main" id="{16DD3F5D-CFFB-4346-96E2-D967021AA8BB}"/>
                    </a:ext>
                  </a:extLst>
                </p:cNvPr>
                <p:cNvPicPr/>
                <p:nvPr/>
              </p:nvPicPr>
              <p:blipFill>
                <a:blip r:embed="rId183"/>
                <a:stretch>
                  <a:fillRect/>
                </a:stretch>
              </p:blipFill>
              <p:spPr>
                <a:xfrm>
                  <a:off x="1572880" y="3016027"/>
                  <a:ext cx="1566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5" name="Ink 104">
                  <a:extLst>
                    <a:ext uri="{FF2B5EF4-FFF2-40B4-BE49-F238E27FC236}">
                      <a16:creationId xmlns:a16="http://schemas.microsoft.com/office/drawing/2014/main" id="{049698A8-06AC-4CA0-9D62-8348CB8C8BBD}"/>
                    </a:ext>
                  </a:extLst>
                </p14:cNvPr>
                <p14:cNvContentPartPr/>
                <p14:nvPr/>
              </p14:nvContentPartPr>
              <p14:xfrm>
                <a:off x="1671160" y="2971027"/>
                <a:ext cx="216720" cy="41400"/>
              </p14:xfrm>
            </p:contentPart>
          </mc:Choice>
          <mc:Fallback>
            <p:pic>
              <p:nvPicPr>
                <p:cNvPr id="105" name="Ink 104">
                  <a:extLst>
                    <a:ext uri="{FF2B5EF4-FFF2-40B4-BE49-F238E27FC236}">
                      <a16:creationId xmlns:a16="http://schemas.microsoft.com/office/drawing/2014/main" id="{049698A8-06AC-4CA0-9D62-8348CB8C8BBD}"/>
                    </a:ext>
                  </a:extLst>
                </p:cNvPr>
                <p:cNvPicPr/>
                <p:nvPr/>
              </p:nvPicPr>
              <p:blipFill>
                <a:blip r:embed="rId185"/>
                <a:stretch>
                  <a:fillRect/>
                </a:stretch>
              </p:blipFill>
              <p:spPr>
                <a:xfrm>
                  <a:off x="1662520" y="2962387"/>
                  <a:ext cx="2343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6" name="Ink 105">
                  <a:extLst>
                    <a:ext uri="{FF2B5EF4-FFF2-40B4-BE49-F238E27FC236}">
                      <a16:creationId xmlns:a16="http://schemas.microsoft.com/office/drawing/2014/main" id="{C5ED69EC-FECF-4D0C-933A-9A7660F687ED}"/>
                    </a:ext>
                  </a:extLst>
                </p14:cNvPr>
                <p14:cNvContentPartPr/>
                <p14:nvPr/>
              </p14:nvContentPartPr>
              <p14:xfrm>
                <a:off x="1687720" y="3088027"/>
                <a:ext cx="225720" cy="1800"/>
              </p14:xfrm>
            </p:contentPart>
          </mc:Choice>
          <mc:Fallback>
            <p:pic>
              <p:nvPicPr>
                <p:cNvPr id="106" name="Ink 105">
                  <a:extLst>
                    <a:ext uri="{FF2B5EF4-FFF2-40B4-BE49-F238E27FC236}">
                      <a16:creationId xmlns:a16="http://schemas.microsoft.com/office/drawing/2014/main" id="{C5ED69EC-FECF-4D0C-933A-9A7660F687ED}"/>
                    </a:ext>
                  </a:extLst>
                </p:cNvPr>
                <p:cNvPicPr/>
                <p:nvPr/>
              </p:nvPicPr>
              <p:blipFill>
                <a:blip r:embed="rId187"/>
                <a:stretch>
                  <a:fillRect/>
                </a:stretch>
              </p:blipFill>
              <p:spPr>
                <a:xfrm>
                  <a:off x="1678720" y="3079027"/>
                  <a:ext cx="2433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7" name="Ink 106">
                  <a:extLst>
                    <a:ext uri="{FF2B5EF4-FFF2-40B4-BE49-F238E27FC236}">
                      <a16:creationId xmlns:a16="http://schemas.microsoft.com/office/drawing/2014/main" id="{3C8E6F58-E3AA-4532-8506-0C2DE59E21FC}"/>
                    </a:ext>
                  </a:extLst>
                </p14:cNvPr>
                <p14:cNvContentPartPr/>
                <p14:nvPr/>
              </p14:nvContentPartPr>
              <p14:xfrm>
                <a:off x="1866640" y="3128347"/>
                <a:ext cx="186120" cy="128880"/>
              </p14:xfrm>
            </p:contentPart>
          </mc:Choice>
          <mc:Fallback>
            <p:pic>
              <p:nvPicPr>
                <p:cNvPr id="107" name="Ink 106">
                  <a:extLst>
                    <a:ext uri="{FF2B5EF4-FFF2-40B4-BE49-F238E27FC236}">
                      <a16:creationId xmlns:a16="http://schemas.microsoft.com/office/drawing/2014/main" id="{3C8E6F58-E3AA-4532-8506-0C2DE59E21FC}"/>
                    </a:ext>
                  </a:extLst>
                </p:cNvPr>
                <p:cNvPicPr/>
                <p:nvPr/>
              </p:nvPicPr>
              <p:blipFill>
                <a:blip r:embed="rId189"/>
                <a:stretch>
                  <a:fillRect/>
                </a:stretch>
              </p:blipFill>
              <p:spPr>
                <a:xfrm>
                  <a:off x="1857640" y="3119707"/>
                  <a:ext cx="2037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8" name="Ink 107">
                  <a:extLst>
                    <a:ext uri="{FF2B5EF4-FFF2-40B4-BE49-F238E27FC236}">
                      <a16:creationId xmlns:a16="http://schemas.microsoft.com/office/drawing/2014/main" id="{E218E9D1-A5EF-427F-9CCA-C8852A1405FF}"/>
                    </a:ext>
                  </a:extLst>
                </p14:cNvPr>
                <p14:cNvContentPartPr/>
                <p14:nvPr/>
              </p14:nvContentPartPr>
              <p14:xfrm>
                <a:off x="2003800" y="3126187"/>
                <a:ext cx="362880" cy="114120"/>
              </p14:xfrm>
            </p:contentPart>
          </mc:Choice>
          <mc:Fallback>
            <p:pic>
              <p:nvPicPr>
                <p:cNvPr id="108" name="Ink 107">
                  <a:extLst>
                    <a:ext uri="{FF2B5EF4-FFF2-40B4-BE49-F238E27FC236}">
                      <a16:creationId xmlns:a16="http://schemas.microsoft.com/office/drawing/2014/main" id="{E218E9D1-A5EF-427F-9CCA-C8852A1405FF}"/>
                    </a:ext>
                  </a:extLst>
                </p:cNvPr>
                <p:cNvPicPr/>
                <p:nvPr/>
              </p:nvPicPr>
              <p:blipFill>
                <a:blip r:embed="rId191"/>
                <a:stretch>
                  <a:fillRect/>
                </a:stretch>
              </p:blipFill>
              <p:spPr>
                <a:xfrm>
                  <a:off x="1995160" y="3117187"/>
                  <a:ext cx="3805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9" name="Ink 108">
                  <a:extLst>
                    <a:ext uri="{FF2B5EF4-FFF2-40B4-BE49-F238E27FC236}">
                      <a16:creationId xmlns:a16="http://schemas.microsoft.com/office/drawing/2014/main" id="{F554B095-3FF2-40AF-8292-34C2C44391C8}"/>
                    </a:ext>
                  </a:extLst>
                </p14:cNvPr>
                <p14:cNvContentPartPr/>
                <p14:nvPr/>
              </p14:nvContentPartPr>
              <p14:xfrm>
                <a:off x="2378560" y="3120427"/>
                <a:ext cx="156240" cy="254160"/>
              </p14:xfrm>
            </p:contentPart>
          </mc:Choice>
          <mc:Fallback>
            <p:pic>
              <p:nvPicPr>
                <p:cNvPr id="109" name="Ink 108">
                  <a:extLst>
                    <a:ext uri="{FF2B5EF4-FFF2-40B4-BE49-F238E27FC236}">
                      <a16:creationId xmlns:a16="http://schemas.microsoft.com/office/drawing/2014/main" id="{F554B095-3FF2-40AF-8292-34C2C44391C8}"/>
                    </a:ext>
                  </a:extLst>
                </p:cNvPr>
                <p:cNvPicPr/>
                <p:nvPr/>
              </p:nvPicPr>
              <p:blipFill>
                <a:blip r:embed="rId193"/>
                <a:stretch>
                  <a:fillRect/>
                </a:stretch>
              </p:blipFill>
              <p:spPr>
                <a:xfrm>
                  <a:off x="2369560" y="3111427"/>
                  <a:ext cx="1738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0" name="Ink 109">
                  <a:extLst>
                    <a:ext uri="{FF2B5EF4-FFF2-40B4-BE49-F238E27FC236}">
                      <a16:creationId xmlns:a16="http://schemas.microsoft.com/office/drawing/2014/main" id="{F24BBE76-DECE-4040-83C0-068C8B9009CC}"/>
                    </a:ext>
                  </a:extLst>
                </p14:cNvPr>
                <p14:cNvContentPartPr/>
                <p14:nvPr/>
              </p14:nvContentPartPr>
              <p14:xfrm>
                <a:off x="2554240" y="3159667"/>
                <a:ext cx="201600" cy="87120"/>
              </p14:xfrm>
            </p:contentPart>
          </mc:Choice>
          <mc:Fallback>
            <p:pic>
              <p:nvPicPr>
                <p:cNvPr id="110" name="Ink 109">
                  <a:extLst>
                    <a:ext uri="{FF2B5EF4-FFF2-40B4-BE49-F238E27FC236}">
                      <a16:creationId xmlns:a16="http://schemas.microsoft.com/office/drawing/2014/main" id="{F24BBE76-DECE-4040-83C0-068C8B9009CC}"/>
                    </a:ext>
                  </a:extLst>
                </p:cNvPr>
                <p:cNvPicPr/>
                <p:nvPr/>
              </p:nvPicPr>
              <p:blipFill>
                <a:blip r:embed="rId195"/>
                <a:stretch>
                  <a:fillRect/>
                </a:stretch>
              </p:blipFill>
              <p:spPr>
                <a:xfrm>
                  <a:off x="2545240" y="3150667"/>
                  <a:ext cx="2192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1" name="Ink 110">
                  <a:extLst>
                    <a:ext uri="{FF2B5EF4-FFF2-40B4-BE49-F238E27FC236}">
                      <a16:creationId xmlns:a16="http://schemas.microsoft.com/office/drawing/2014/main" id="{51559548-90C3-4EE1-90F9-B61E0F182969}"/>
                    </a:ext>
                  </a:extLst>
                </p14:cNvPr>
                <p14:cNvContentPartPr/>
                <p14:nvPr/>
              </p14:nvContentPartPr>
              <p14:xfrm>
                <a:off x="2946280" y="3023227"/>
                <a:ext cx="34920" cy="214920"/>
              </p14:xfrm>
            </p:contentPart>
          </mc:Choice>
          <mc:Fallback>
            <p:pic>
              <p:nvPicPr>
                <p:cNvPr id="111" name="Ink 110">
                  <a:extLst>
                    <a:ext uri="{FF2B5EF4-FFF2-40B4-BE49-F238E27FC236}">
                      <a16:creationId xmlns:a16="http://schemas.microsoft.com/office/drawing/2014/main" id="{51559548-90C3-4EE1-90F9-B61E0F182969}"/>
                    </a:ext>
                  </a:extLst>
                </p:cNvPr>
                <p:cNvPicPr/>
                <p:nvPr/>
              </p:nvPicPr>
              <p:blipFill>
                <a:blip r:embed="rId197"/>
                <a:stretch>
                  <a:fillRect/>
                </a:stretch>
              </p:blipFill>
              <p:spPr>
                <a:xfrm>
                  <a:off x="2937640" y="3014227"/>
                  <a:ext cx="525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2" name="Ink 111">
                  <a:extLst>
                    <a:ext uri="{FF2B5EF4-FFF2-40B4-BE49-F238E27FC236}">
                      <a16:creationId xmlns:a16="http://schemas.microsoft.com/office/drawing/2014/main" id="{E805BA91-C610-47C9-9F39-C8094F128D0C}"/>
                    </a:ext>
                  </a:extLst>
                </p14:cNvPr>
                <p14:cNvContentPartPr/>
                <p14:nvPr/>
              </p14:nvContentPartPr>
              <p14:xfrm>
                <a:off x="2874280" y="3084787"/>
                <a:ext cx="746640" cy="153720"/>
              </p14:xfrm>
            </p:contentPart>
          </mc:Choice>
          <mc:Fallback>
            <p:pic>
              <p:nvPicPr>
                <p:cNvPr id="112" name="Ink 111">
                  <a:extLst>
                    <a:ext uri="{FF2B5EF4-FFF2-40B4-BE49-F238E27FC236}">
                      <a16:creationId xmlns:a16="http://schemas.microsoft.com/office/drawing/2014/main" id="{E805BA91-C610-47C9-9F39-C8094F128D0C}"/>
                    </a:ext>
                  </a:extLst>
                </p:cNvPr>
                <p:cNvPicPr/>
                <p:nvPr/>
              </p:nvPicPr>
              <p:blipFill>
                <a:blip r:embed="rId199"/>
                <a:stretch>
                  <a:fillRect/>
                </a:stretch>
              </p:blipFill>
              <p:spPr>
                <a:xfrm>
                  <a:off x="2865280" y="3075787"/>
                  <a:ext cx="7642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3" name="Ink 112">
                  <a:extLst>
                    <a:ext uri="{FF2B5EF4-FFF2-40B4-BE49-F238E27FC236}">
                      <a16:creationId xmlns:a16="http://schemas.microsoft.com/office/drawing/2014/main" id="{B8C5F1E9-A68A-4AD1-874D-309A6574DF7E}"/>
                    </a:ext>
                  </a:extLst>
                </p14:cNvPr>
                <p14:cNvContentPartPr/>
                <p14:nvPr/>
              </p14:nvContentPartPr>
              <p14:xfrm>
                <a:off x="3706960" y="3074347"/>
                <a:ext cx="300600" cy="132120"/>
              </p14:xfrm>
            </p:contentPart>
          </mc:Choice>
          <mc:Fallback>
            <p:pic>
              <p:nvPicPr>
                <p:cNvPr id="113" name="Ink 112">
                  <a:extLst>
                    <a:ext uri="{FF2B5EF4-FFF2-40B4-BE49-F238E27FC236}">
                      <a16:creationId xmlns:a16="http://schemas.microsoft.com/office/drawing/2014/main" id="{B8C5F1E9-A68A-4AD1-874D-309A6574DF7E}"/>
                    </a:ext>
                  </a:extLst>
                </p:cNvPr>
                <p:cNvPicPr/>
                <p:nvPr/>
              </p:nvPicPr>
              <p:blipFill>
                <a:blip r:embed="rId201"/>
                <a:stretch>
                  <a:fillRect/>
                </a:stretch>
              </p:blipFill>
              <p:spPr>
                <a:xfrm>
                  <a:off x="3697960" y="3065347"/>
                  <a:ext cx="3182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4" name="Ink 113">
                  <a:extLst>
                    <a:ext uri="{FF2B5EF4-FFF2-40B4-BE49-F238E27FC236}">
                      <a16:creationId xmlns:a16="http://schemas.microsoft.com/office/drawing/2014/main" id="{B017FFC6-321C-43BC-8DA9-7EC344702386}"/>
                    </a:ext>
                  </a:extLst>
                </p14:cNvPr>
                <p14:cNvContentPartPr/>
                <p14:nvPr/>
              </p14:nvContentPartPr>
              <p14:xfrm>
                <a:off x="4046800" y="3073627"/>
                <a:ext cx="225000" cy="95760"/>
              </p14:xfrm>
            </p:contentPart>
          </mc:Choice>
          <mc:Fallback>
            <p:pic>
              <p:nvPicPr>
                <p:cNvPr id="114" name="Ink 113">
                  <a:extLst>
                    <a:ext uri="{FF2B5EF4-FFF2-40B4-BE49-F238E27FC236}">
                      <a16:creationId xmlns:a16="http://schemas.microsoft.com/office/drawing/2014/main" id="{B017FFC6-321C-43BC-8DA9-7EC344702386}"/>
                    </a:ext>
                  </a:extLst>
                </p:cNvPr>
                <p:cNvPicPr/>
                <p:nvPr/>
              </p:nvPicPr>
              <p:blipFill>
                <a:blip r:embed="rId203"/>
                <a:stretch>
                  <a:fillRect/>
                </a:stretch>
              </p:blipFill>
              <p:spPr>
                <a:xfrm>
                  <a:off x="4038160" y="3064987"/>
                  <a:ext cx="2426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5" name="Ink 114">
                  <a:extLst>
                    <a:ext uri="{FF2B5EF4-FFF2-40B4-BE49-F238E27FC236}">
                      <a16:creationId xmlns:a16="http://schemas.microsoft.com/office/drawing/2014/main" id="{304ECC91-9551-4201-A16F-CDC09B2BEE79}"/>
                    </a:ext>
                  </a:extLst>
                </p14:cNvPr>
                <p14:cNvContentPartPr/>
                <p14:nvPr/>
              </p14:nvContentPartPr>
              <p14:xfrm>
                <a:off x="4236160" y="2948347"/>
                <a:ext cx="16920" cy="21960"/>
              </p14:xfrm>
            </p:contentPart>
          </mc:Choice>
          <mc:Fallback>
            <p:pic>
              <p:nvPicPr>
                <p:cNvPr id="115" name="Ink 114">
                  <a:extLst>
                    <a:ext uri="{FF2B5EF4-FFF2-40B4-BE49-F238E27FC236}">
                      <a16:creationId xmlns:a16="http://schemas.microsoft.com/office/drawing/2014/main" id="{304ECC91-9551-4201-A16F-CDC09B2BEE79}"/>
                    </a:ext>
                  </a:extLst>
                </p:cNvPr>
                <p:cNvPicPr/>
                <p:nvPr/>
              </p:nvPicPr>
              <p:blipFill>
                <a:blip r:embed="rId205"/>
                <a:stretch>
                  <a:fillRect/>
                </a:stretch>
              </p:blipFill>
              <p:spPr>
                <a:xfrm>
                  <a:off x="4227520" y="2939707"/>
                  <a:ext cx="345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6" name="Ink 115">
                  <a:extLst>
                    <a:ext uri="{FF2B5EF4-FFF2-40B4-BE49-F238E27FC236}">
                      <a16:creationId xmlns:a16="http://schemas.microsoft.com/office/drawing/2014/main" id="{A9B1FA6F-3B35-4DB4-B5FC-3CF004882221}"/>
                    </a:ext>
                  </a:extLst>
                </p14:cNvPr>
                <p14:cNvContentPartPr/>
                <p14:nvPr/>
              </p14:nvContentPartPr>
              <p14:xfrm>
                <a:off x="4334080" y="2994427"/>
                <a:ext cx="509040" cy="358200"/>
              </p14:xfrm>
            </p:contentPart>
          </mc:Choice>
          <mc:Fallback>
            <p:pic>
              <p:nvPicPr>
                <p:cNvPr id="116" name="Ink 115">
                  <a:extLst>
                    <a:ext uri="{FF2B5EF4-FFF2-40B4-BE49-F238E27FC236}">
                      <a16:creationId xmlns:a16="http://schemas.microsoft.com/office/drawing/2014/main" id="{A9B1FA6F-3B35-4DB4-B5FC-3CF004882221}"/>
                    </a:ext>
                  </a:extLst>
                </p:cNvPr>
                <p:cNvPicPr/>
                <p:nvPr/>
              </p:nvPicPr>
              <p:blipFill>
                <a:blip r:embed="rId207"/>
                <a:stretch>
                  <a:fillRect/>
                </a:stretch>
              </p:blipFill>
              <p:spPr>
                <a:xfrm>
                  <a:off x="4325080" y="2985427"/>
                  <a:ext cx="52668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7" name="Ink 116">
                  <a:extLst>
                    <a:ext uri="{FF2B5EF4-FFF2-40B4-BE49-F238E27FC236}">
                      <a16:creationId xmlns:a16="http://schemas.microsoft.com/office/drawing/2014/main" id="{A9FA12BB-CC3A-440A-8770-C96F745F8ECA}"/>
                    </a:ext>
                  </a:extLst>
                </p14:cNvPr>
                <p14:cNvContentPartPr/>
                <p14:nvPr/>
              </p14:nvContentPartPr>
              <p14:xfrm>
                <a:off x="4753840" y="3068947"/>
                <a:ext cx="342360" cy="128160"/>
              </p14:xfrm>
            </p:contentPart>
          </mc:Choice>
          <mc:Fallback>
            <p:pic>
              <p:nvPicPr>
                <p:cNvPr id="117" name="Ink 116">
                  <a:extLst>
                    <a:ext uri="{FF2B5EF4-FFF2-40B4-BE49-F238E27FC236}">
                      <a16:creationId xmlns:a16="http://schemas.microsoft.com/office/drawing/2014/main" id="{A9FA12BB-CC3A-440A-8770-C96F745F8ECA}"/>
                    </a:ext>
                  </a:extLst>
                </p:cNvPr>
                <p:cNvPicPr/>
                <p:nvPr/>
              </p:nvPicPr>
              <p:blipFill>
                <a:blip r:embed="rId209"/>
                <a:stretch>
                  <a:fillRect/>
                </a:stretch>
              </p:blipFill>
              <p:spPr>
                <a:xfrm>
                  <a:off x="4744840" y="3059947"/>
                  <a:ext cx="3600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8" name="Ink 117">
                  <a:extLst>
                    <a:ext uri="{FF2B5EF4-FFF2-40B4-BE49-F238E27FC236}">
                      <a16:creationId xmlns:a16="http://schemas.microsoft.com/office/drawing/2014/main" id="{4CF4A6E3-ECEF-4D00-8414-912F19CA0DAE}"/>
                    </a:ext>
                  </a:extLst>
                </p14:cNvPr>
                <p14:cNvContentPartPr/>
                <p14:nvPr/>
              </p14:nvContentPartPr>
              <p14:xfrm>
                <a:off x="5410840" y="2898667"/>
                <a:ext cx="149760" cy="383400"/>
              </p14:xfrm>
            </p:contentPart>
          </mc:Choice>
          <mc:Fallback>
            <p:pic>
              <p:nvPicPr>
                <p:cNvPr id="118" name="Ink 117">
                  <a:extLst>
                    <a:ext uri="{FF2B5EF4-FFF2-40B4-BE49-F238E27FC236}">
                      <a16:creationId xmlns:a16="http://schemas.microsoft.com/office/drawing/2014/main" id="{4CF4A6E3-ECEF-4D00-8414-912F19CA0DAE}"/>
                    </a:ext>
                  </a:extLst>
                </p:cNvPr>
                <p:cNvPicPr/>
                <p:nvPr/>
              </p:nvPicPr>
              <p:blipFill>
                <a:blip r:embed="rId211"/>
                <a:stretch>
                  <a:fillRect/>
                </a:stretch>
              </p:blipFill>
              <p:spPr>
                <a:xfrm>
                  <a:off x="5402200" y="2890027"/>
                  <a:ext cx="16740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9" name="Ink 118">
                  <a:extLst>
                    <a:ext uri="{FF2B5EF4-FFF2-40B4-BE49-F238E27FC236}">
                      <a16:creationId xmlns:a16="http://schemas.microsoft.com/office/drawing/2014/main" id="{785B88CD-EC60-40DA-806F-1D6ACA905E8F}"/>
                    </a:ext>
                  </a:extLst>
                </p14:cNvPr>
                <p14:cNvContentPartPr/>
                <p14:nvPr/>
              </p14:nvContentPartPr>
              <p14:xfrm>
                <a:off x="5539720" y="3069307"/>
                <a:ext cx="189720" cy="25920"/>
              </p14:xfrm>
            </p:contentPart>
          </mc:Choice>
          <mc:Fallback>
            <p:pic>
              <p:nvPicPr>
                <p:cNvPr id="119" name="Ink 118">
                  <a:extLst>
                    <a:ext uri="{FF2B5EF4-FFF2-40B4-BE49-F238E27FC236}">
                      <a16:creationId xmlns:a16="http://schemas.microsoft.com/office/drawing/2014/main" id="{785B88CD-EC60-40DA-806F-1D6ACA905E8F}"/>
                    </a:ext>
                  </a:extLst>
                </p:cNvPr>
                <p:cNvPicPr/>
                <p:nvPr/>
              </p:nvPicPr>
              <p:blipFill>
                <a:blip r:embed="rId213"/>
                <a:stretch>
                  <a:fillRect/>
                </a:stretch>
              </p:blipFill>
              <p:spPr>
                <a:xfrm>
                  <a:off x="5530720" y="3060307"/>
                  <a:ext cx="2073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0" name="Ink 119">
                  <a:extLst>
                    <a:ext uri="{FF2B5EF4-FFF2-40B4-BE49-F238E27FC236}">
                      <a16:creationId xmlns:a16="http://schemas.microsoft.com/office/drawing/2014/main" id="{1CE9129E-6721-4A66-9D19-22A3351D42D8}"/>
                    </a:ext>
                  </a:extLst>
                </p14:cNvPr>
                <p14:cNvContentPartPr/>
                <p14:nvPr/>
              </p14:nvContentPartPr>
              <p14:xfrm>
                <a:off x="6091600" y="2877787"/>
                <a:ext cx="77760" cy="365760"/>
              </p14:xfrm>
            </p:contentPart>
          </mc:Choice>
          <mc:Fallback>
            <p:pic>
              <p:nvPicPr>
                <p:cNvPr id="120" name="Ink 119">
                  <a:extLst>
                    <a:ext uri="{FF2B5EF4-FFF2-40B4-BE49-F238E27FC236}">
                      <a16:creationId xmlns:a16="http://schemas.microsoft.com/office/drawing/2014/main" id="{1CE9129E-6721-4A66-9D19-22A3351D42D8}"/>
                    </a:ext>
                  </a:extLst>
                </p:cNvPr>
                <p:cNvPicPr/>
                <p:nvPr/>
              </p:nvPicPr>
              <p:blipFill>
                <a:blip r:embed="rId215"/>
                <a:stretch>
                  <a:fillRect/>
                </a:stretch>
              </p:blipFill>
              <p:spPr>
                <a:xfrm>
                  <a:off x="6082600" y="2869147"/>
                  <a:ext cx="9540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1" name="Ink 120">
                  <a:extLst>
                    <a:ext uri="{FF2B5EF4-FFF2-40B4-BE49-F238E27FC236}">
                      <a16:creationId xmlns:a16="http://schemas.microsoft.com/office/drawing/2014/main" id="{F9591A07-21AF-499A-A20F-8E0EEA29A3E5}"/>
                    </a:ext>
                  </a:extLst>
                </p14:cNvPr>
                <p14:cNvContentPartPr/>
                <p14:nvPr/>
              </p14:nvContentPartPr>
              <p14:xfrm>
                <a:off x="6034720" y="3020707"/>
                <a:ext cx="249480" cy="47880"/>
              </p14:xfrm>
            </p:contentPart>
          </mc:Choice>
          <mc:Fallback>
            <p:pic>
              <p:nvPicPr>
                <p:cNvPr id="121" name="Ink 120">
                  <a:extLst>
                    <a:ext uri="{FF2B5EF4-FFF2-40B4-BE49-F238E27FC236}">
                      <a16:creationId xmlns:a16="http://schemas.microsoft.com/office/drawing/2014/main" id="{F9591A07-21AF-499A-A20F-8E0EEA29A3E5}"/>
                    </a:ext>
                  </a:extLst>
                </p:cNvPr>
                <p:cNvPicPr/>
                <p:nvPr/>
              </p:nvPicPr>
              <p:blipFill>
                <a:blip r:embed="rId217"/>
                <a:stretch>
                  <a:fillRect/>
                </a:stretch>
              </p:blipFill>
              <p:spPr>
                <a:xfrm>
                  <a:off x="6026080" y="3012067"/>
                  <a:ext cx="2671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2" name="Ink 121">
                  <a:extLst>
                    <a:ext uri="{FF2B5EF4-FFF2-40B4-BE49-F238E27FC236}">
                      <a16:creationId xmlns:a16="http://schemas.microsoft.com/office/drawing/2014/main" id="{9431CB7C-53F3-47EE-B400-FD11BC29FAD3}"/>
                    </a:ext>
                  </a:extLst>
                </p14:cNvPr>
                <p14:cNvContentPartPr/>
                <p14:nvPr/>
              </p14:nvContentPartPr>
              <p14:xfrm>
                <a:off x="6247840" y="3010627"/>
                <a:ext cx="355320" cy="114480"/>
              </p14:xfrm>
            </p:contentPart>
          </mc:Choice>
          <mc:Fallback>
            <p:pic>
              <p:nvPicPr>
                <p:cNvPr id="122" name="Ink 121">
                  <a:extLst>
                    <a:ext uri="{FF2B5EF4-FFF2-40B4-BE49-F238E27FC236}">
                      <a16:creationId xmlns:a16="http://schemas.microsoft.com/office/drawing/2014/main" id="{9431CB7C-53F3-47EE-B400-FD11BC29FAD3}"/>
                    </a:ext>
                  </a:extLst>
                </p:cNvPr>
                <p:cNvPicPr/>
                <p:nvPr/>
              </p:nvPicPr>
              <p:blipFill>
                <a:blip r:embed="rId219"/>
                <a:stretch>
                  <a:fillRect/>
                </a:stretch>
              </p:blipFill>
              <p:spPr>
                <a:xfrm>
                  <a:off x="6239200" y="3001627"/>
                  <a:ext cx="3729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3" name="Ink 122">
                  <a:extLst>
                    <a:ext uri="{FF2B5EF4-FFF2-40B4-BE49-F238E27FC236}">
                      <a16:creationId xmlns:a16="http://schemas.microsoft.com/office/drawing/2014/main" id="{14BB939A-7713-43F8-8E3F-D98969572468}"/>
                    </a:ext>
                  </a:extLst>
                </p14:cNvPr>
                <p14:cNvContentPartPr/>
                <p14:nvPr/>
              </p14:nvContentPartPr>
              <p14:xfrm>
                <a:off x="6622240" y="2869147"/>
                <a:ext cx="51120" cy="210960"/>
              </p14:xfrm>
            </p:contentPart>
          </mc:Choice>
          <mc:Fallback>
            <p:pic>
              <p:nvPicPr>
                <p:cNvPr id="123" name="Ink 122">
                  <a:extLst>
                    <a:ext uri="{FF2B5EF4-FFF2-40B4-BE49-F238E27FC236}">
                      <a16:creationId xmlns:a16="http://schemas.microsoft.com/office/drawing/2014/main" id="{14BB939A-7713-43F8-8E3F-D98969572468}"/>
                    </a:ext>
                  </a:extLst>
                </p:cNvPr>
                <p:cNvPicPr/>
                <p:nvPr/>
              </p:nvPicPr>
              <p:blipFill>
                <a:blip r:embed="rId221"/>
                <a:stretch>
                  <a:fillRect/>
                </a:stretch>
              </p:blipFill>
              <p:spPr>
                <a:xfrm>
                  <a:off x="6613600" y="2860507"/>
                  <a:ext cx="687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4" name="Ink 123">
                  <a:extLst>
                    <a:ext uri="{FF2B5EF4-FFF2-40B4-BE49-F238E27FC236}">
                      <a16:creationId xmlns:a16="http://schemas.microsoft.com/office/drawing/2014/main" id="{B30D25B8-94F1-4395-9E03-D3FC92C1B32E}"/>
                    </a:ext>
                  </a:extLst>
                </p14:cNvPr>
                <p14:cNvContentPartPr/>
                <p14:nvPr/>
              </p14:nvContentPartPr>
              <p14:xfrm>
                <a:off x="6553480" y="2989387"/>
                <a:ext cx="330480" cy="103680"/>
              </p14:xfrm>
            </p:contentPart>
          </mc:Choice>
          <mc:Fallback>
            <p:pic>
              <p:nvPicPr>
                <p:cNvPr id="124" name="Ink 123">
                  <a:extLst>
                    <a:ext uri="{FF2B5EF4-FFF2-40B4-BE49-F238E27FC236}">
                      <a16:creationId xmlns:a16="http://schemas.microsoft.com/office/drawing/2014/main" id="{B30D25B8-94F1-4395-9E03-D3FC92C1B32E}"/>
                    </a:ext>
                  </a:extLst>
                </p:cNvPr>
                <p:cNvPicPr/>
                <p:nvPr/>
              </p:nvPicPr>
              <p:blipFill>
                <a:blip r:embed="rId223"/>
                <a:stretch>
                  <a:fillRect/>
                </a:stretch>
              </p:blipFill>
              <p:spPr>
                <a:xfrm>
                  <a:off x="6544480" y="2980747"/>
                  <a:ext cx="3481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5" name="Ink 124">
                  <a:extLst>
                    <a:ext uri="{FF2B5EF4-FFF2-40B4-BE49-F238E27FC236}">
                      <a16:creationId xmlns:a16="http://schemas.microsoft.com/office/drawing/2014/main" id="{6719437E-DFCD-43F5-98D4-F3EE2DD00886}"/>
                    </a:ext>
                  </a:extLst>
                </p14:cNvPr>
                <p14:cNvContentPartPr/>
                <p14:nvPr/>
              </p14:nvContentPartPr>
              <p14:xfrm>
                <a:off x="6907360" y="2959867"/>
                <a:ext cx="164520" cy="138240"/>
              </p14:xfrm>
            </p:contentPart>
          </mc:Choice>
          <mc:Fallback>
            <p:pic>
              <p:nvPicPr>
                <p:cNvPr id="125" name="Ink 124">
                  <a:extLst>
                    <a:ext uri="{FF2B5EF4-FFF2-40B4-BE49-F238E27FC236}">
                      <a16:creationId xmlns:a16="http://schemas.microsoft.com/office/drawing/2014/main" id="{6719437E-DFCD-43F5-98D4-F3EE2DD00886}"/>
                    </a:ext>
                  </a:extLst>
                </p:cNvPr>
                <p:cNvPicPr/>
                <p:nvPr/>
              </p:nvPicPr>
              <p:blipFill>
                <a:blip r:embed="rId225"/>
                <a:stretch>
                  <a:fillRect/>
                </a:stretch>
              </p:blipFill>
              <p:spPr>
                <a:xfrm>
                  <a:off x="6898360" y="2950867"/>
                  <a:ext cx="1821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6" name="Ink 125">
                  <a:extLst>
                    <a:ext uri="{FF2B5EF4-FFF2-40B4-BE49-F238E27FC236}">
                      <a16:creationId xmlns:a16="http://schemas.microsoft.com/office/drawing/2014/main" id="{EA214EF2-7C4B-4C18-8A4F-ECEF42A2532C}"/>
                    </a:ext>
                  </a:extLst>
                </p14:cNvPr>
                <p14:cNvContentPartPr/>
                <p14:nvPr/>
              </p14:nvContentPartPr>
              <p14:xfrm>
                <a:off x="7078720" y="2983267"/>
                <a:ext cx="249120" cy="98640"/>
              </p14:xfrm>
            </p:contentPart>
          </mc:Choice>
          <mc:Fallback>
            <p:pic>
              <p:nvPicPr>
                <p:cNvPr id="126" name="Ink 125">
                  <a:extLst>
                    <a:ext uri="{FF2B5EF4-FFF2-40B4-BE49-F238E27FC236}">
                      <a16:creationId xmlns:a16="http://schemas.microsoft.com/office/drawing/2014/main" id="{EA214EF2-7C4B-4C18-8A4F-ECEF42A2532C}"/>
                    </a:ext>
                  </a:extLst>
                </p:cNvPr>
                <p:cNvPicPr/>
                <p:nvPr/>
              </p:nvPicPr>
              <p:blipFill>
                <a:blip r:embed="rId227"/>
                <a:stretch>
                  <a:fillRect/>
                </a:stretch>
              </p:blipFill>
              <p:spPr>
                <a:xfrm>
                  <a:off x="7070080" y="2974627"/>
                  <a:ext cx="2667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7" name="Ink 126">
                  <a:extLst>
                    <a:ext uri="{FF2B5EF4-FFF2-40B4-BE49-F238E27FC236}">
                      <a16:creationId xmlns:a16="http://schemas.microsoft.com/office/drawing/2014/main" id="{840428D4-9795-4513-A9E0-EB5704B097D6}"/>
                    </a:ext>
                  </a:extLst>
                </p14:cNvPr>
                <p14:cNvContentPartPr/>
                <p14:nvPr/>
              </p14:nvContentPartPr>
              <p14:xfrm>
                <a:off x="7451320" y="2872747"/>
                <a:ext cx="172080" cy="235080"/>
              </p14:xfrm>
            </p:contentPart>
          </mc:Choice>
          <mc:Fallback>
            <p:pic>
              <p:nvPicPr>
                <p:cNvPr id="127" name="Ink 126">
                  <a:extLst>
                    <a:ext uri="{FF2B5EF4-FFF2-40B4-BE49-F238E27FC236}">
                      <a16:creationId xmlns:a16="http://schemas.microsoft.com/office/drawing/2014/main" id="{840428D4-9795-4513-A9E0-EB5704B097D6}"/>
                    </a:ext>
                  </a:extLst>
                </p:cNvPr>
                <p:cNvPicPr/>
                <p:nvPr/>
              </p:nvPicPr>
              <p:blipFill>
                <a:blip r:embed="rId229"/>
                <a:stretch>
                  <a:fillRect/>
                </a:stretch>
              </p:blipFill>
              <p:spPr>
                <a:xfrm>
                  <a:off x="7442680" y="2863747"/>
                  <a:ext cx="1897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8" name="Ink 127">
                  <a:extLst>
                    <a:ext uri="{FF2B5EF4-FFF2-40B4-BE49-F238E27FC236}">
                      <a16:creationId xmlns:a16="http://schemas.microsoft.com/office/drawing/2014/main" id="{D950727A-C80C-4055-81F6-517498D927E3}"/>
                    </a:ext>
                  </a:extLst>
                </p14:cNvPr>
                <p14:cNvContentPartPr/>
                <p14:nvPr/>
              </p14:nvContentPartPr>
              <p14:xfrm>
                <a:off x="7625920" y="2978587"/>
                <a:ext cx="343440" cy="113400"/>
              </p14:xfrm>
            </p:contentPart>
          </mc:Choice>
          <mc:Fallback>
            <p:pic>
              <p:nvPicPr>
                <p:cNvPr id="128" name="Ink 127">
                  <a:extLst>
                    <a:ext uri="{FF2B5EF4-FFF2-40B4-BE49-F238E27FC236}">
                      <a16:creationId xmlns:a16="http://schemas.microsoft.com/office/drawing/2014/main" id="{D950727A-C80C-4055-81F6-517498D927E3}"/>
                    </a:ext>
                  </a:extLst>
                </p:cNvPr>
                <p:cNvPicPr/>
                <p:nvPr/>
              </p:nvPicPr>
              <p:blipFill>
                <a:blip r:embed="rId231"/>
                <a:stretch>
                  <a:fillRect/>
                </a:stretch>
              </p:blipFill>
              <p:spPr>
                <a:xfrm>
                  <a:off x="7617280" y="2969587"/>
                  <a:ext cx="3610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9" name="Ink 128">
                  <a:extLst>
                    <a:ext uri="{FF2B5EF4-FFF2-40B4-BE49-F238E27FC236}">
                      <a16:creationId xmlns:a16="http://schemas.microsoft.com/office/drawing/2014/main" id="{1B87CA83-DE37-4A01-A570-6305C5D2598A}"/>
                    </a:ext>
                  </a:extLst>
                </p14:cNvPr>
                <p14:cNvContentPartPr/>
                <p14:nvPr/>
              </p14:nvContentPartPr>
              <p14:xfrm>
                <a:off x="7955680" y="2869147"/>
                <a:ext cx="27360" cy="189720"/>
              </p14:xfrm>
            </p:contentPart>
          </mc:Choice>
          <mc:Fallback>
            <p:pic>
              <p:nvPicPr>
                <p:cNvPr id="129" name="Ink 128">
                  <a:extLst>
                    <a:ext uri="{FF2B5EF4-FFF2-40B4-BE49-F238E27FC236}">
                      <a16:creationId xmlns:a16="http://schemas.microsoft.com/office/drawing/2014/main" id="{1B87CA83-DE37-4A01-A570-6305C5D2598A}"/>
                    </a:ext>
                  </a:extLst>
                </p:cNvPr>
                <p:cNvPicPr/>
                <p:nvPr/>
              </p:nvPicPr>
              <p:blipFill>
                <a:blip r:embed="rId233"/>
                <a:stretch>
                  <a:fillRect/>
                </a:stretch>
              </p:blipFill>
              <p:spPr>
                <a:xfrm>
                  <a:off x="7946680" y="2860507"/>
                  <a:ext cx="450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0" name="Ink 129">
                  <a:extLst>
                    <a:ext uri="{FF2B5EF4-FFF2-40B4-BE49-F238E27FC236}">
                      <a16:creationId xmlns:a16="http://schemas.microsoft.com/office/drawing/2014/main" id="{C738073E-9CB6-4EAF-A4FE-52224F6FE7F1}"/>
                    </a:ext>
                  </a:extLst>
                </p14:cNvPr>
                <p14:cNvContentPartPr/>
                <p14:nvPr/>
              </p14:nvContentPartPr>
              <p14:xfrm>
                <a:off x="7882600" y="2945827"/>
                <a:ext cx="444600" cy="97200"/>
              </p14:xfrm>
            </p:contentPart>
          </mc:Choice>
          <mc:Fallback>
            <p:pic>
              <p:nvPicPr>
                <p:cNvPr id="130" name="Ink 129">
                  <a:extLst>
                    <a:ext uri="{FF2B5EF4-FFF2-40B4-BE49-F238E27FC236}">
                      <a16:creationId xmlns:a16="http://schemas.microsoft.com/office/drawing/2014/main" id="{C738073E-9CB6-4EAF-A4FE-52224F6FE7F1}"/>
                    </a:ext>
                  </a:extLst>
                </p:cNvPr>
                <p:cNvPicPr/>
                <p:nvPr/>
              </p:nvPicPr>
              <p:blipFill>
                <a:blip r:embed="rId235"/>
                <a:stretch>
                  <a:fillRect/>
                </a:stretch>
              </p:blipFill>
              <p:spPr>
                <a:xfrm>
                  <a:off x="7873600" y="2936827"/>
                  <a:ext cx="4622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1" name="Ink 130">
                  <a:extLst>
                    <a:ext uri="{FF2B5EF4-FFF2-40B4-BE49-F238E27FC236}">
                      <a16:creationId xmlns:a16="http://schemas.microsoft.com/office/drawing/2014/main" id="{C8A211FE-298B-40D0-A93E-5DBBCD48BAEE}"/>
                    </a:ext>
                  </a:extLst>
                </p14:cNvPr>
                <p14:cNvContentPartPr/>
                <p14:nvPr/>
              </p14:nvContentPartPr>
              <p14:xfrm>
                <a:off x="8295520" y="2853667"/>
                <a:ext cx="221040" cy="199800"/>
              </p14:xfrm>
            </p:contentPart>
          </mc:Choice>
          <mc:Fallback>
            <p:pic>
              <p:nvPicPr>
                <p:cNvPr id="131" name="Ink 130">
                  <a:extLst>
                    <a:ext uri="{FF2B5EF4-FFF2-40B4-BE49-F238E27FC236}">
                      <a16:creationId xmlns:a16="http://schemas.microsoft.com/office/drawing/2014/main" id="{C8A211FE-298B-40D0-A93E-5DBBCD48BAEE}"/>
                    </a:ext>
                  </a:extLst>
                </p:cNvPr>
                <p:cNvPicPr/>
                <p:nvPr/>
              </p:nvPicPr>
              <p:blipFill>
                <a:blip r:embed="rId237"/>
                <a:stretch>
                  <a:fillRect/>
                </a:stretch>
              </p:blipFill>
              <p:spPr>
                <a:xfrm>
                  <a:off x="8286880" y="2844667"/>
                  <a:ext cx="2386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2" name="Ink 131">
                  <a:extLst>
                    <a:ext uri="{FF2B5EF4-FFF2-40B4-BE49-F238E27FC236}">
                      <a16:creationId xmlns:a16="http://schemas.microsoft.com/office/drawing/2014/main" id="{821B9ED2-D737-44FF-9AFC-E41244196B09}"/>
                    </a:ext>
                  </a:extLst>
                </p14:cNvPr>
                <p14:cNvContentPartPr/>
                <p14:nvPr/>
              </p14:nvContentPartPr>
              <p14:xfrm>
                <a:off x="8445640" y="2909107"/>
                <a:ext cx="490320" cy="137880"/>
              </p14:xfrm>
            </p:contentPart>
          </mc:Choice>
          <mc:Fallback>
            <p:pic>
              <p:nvPicPr>
                <p:cNvPr id="132" name="Ink 131">
                  <a:extLst>
                    <a:ext uri="{FF2B5EF4-FFF2-40B4-BE49-F238E27FC236}">
                      <a16:creationId xmlns:a16="http://schemas.microsoft.com/office/drawing/2014/main" id="{821B9ED2-D737-44FF-9AFC-E41244196B09}"/>
                    </a:ext>
                  </a:extLst>
                </p:cNvPr>
                <p:cNvPicPr/>
                <p:nvPr/>
              </p:nvPicPr>
              <p:blipFill>
                <a:blip r:embed="rId239"/>
                <a:stretch>
                  <a:fillRect/>
                </a:stretch>
              </p:blipFill>
              <p:spPr>
                <a:xfrm>
                  <a:off x="8437000" y="2900467"/>
                  <a:ext cx="5079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5" name="Ink 134">
                  <a:extLst>
                    <a:ext uri="{FF2B5EF4-FFF2-40B4-BE49-F238E27FC236}">
                      <a16:creationId xmlns:a16="http://schemas.microsoft.com/office/drawing/2014/main" id="{4D69A22B-7FCF-4E45-AF9A-99D400BA3F32}"/>
                    </a:ext>
                  </a:extLst>
                </p14:cNvPr>
                <p14:cNvContentPartPr/>
                <p14:nvPr/>
              </p14:nvContentPartPr>
              <p14:xfrm>
                <a:off x="9141520" y="2760427"/>
                <a:ext cx="144360" cy="351000"/>
              </p14:xfrm>
            </p:contentPart>
          </mc:Choice>
          <mc:Fallback>
            <p:pic>
              <p:nvPicPr>
                <p:cNvPr id="135" name="Ink 134">
                  <a:extLst>
                    <a:ext uri="{FF2B5EF4-FFF2-40B4-BE49-F238E27FC236}">
                      <a16:creationId xmlns:a16="http://schemas.microsoft.com/office/drawing/2014/main" id="{4D69A22B-7FCF-4E45-AF9A-99D400BA3F32}"/>
                    </a:ext>
                  </a:extLst>
                </p:cNvPr>
                <p:cNvPicPr/>
                <p:nvPr/>
              </p:nvPicPr>
              <p:blipFill>
                <a:blip r:embed="rId241"/>
                <a:stretch>
                  <a:fillRect/>
                </a:stretch>
              </p:blipFill>
              <p:spPr>
                <a:xfrm>
                  <a:off x="9132520" y="2751787"/>
                  <a:ext cx="16200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6" name="Ink 135">
                  <a:extLst>
                    <a:ext uri="{FF2B5EF4-FFF2-40B4-BE49-F238E27FC236}">
                      <a16:creationId xmlns:a16="http://schemas.microsoft.com/office/drawing/2014/main" id="{72C6C562-39CF-4FA0-A5E1-05E983762D91}"/>
                    </a:ext>
                  </a:extLst>
                </p14:cNvPr>
                <p14:cNvContentPartPr/>
                <p14:nvPr/>
              </p14:nvContentPartPr>
              <p14:xfrm>
                <a:off x="9343120" y="2883907"/>
                <a:ext cx="459000" cy="114120"/>
              </p14:xfrm>
            </p:contentPart>
          </mc:Choice>
          <mc:Fallback>
            <p:pic>
              <p:nvPicPr>
                <p:cNvPr id="136" name="Ink 135">
                  <a:extLst>
                    <a:ext uri="{FF2B5EF4-FFF2-40B4-BE49-F238E27FC236}">
                      <a16:creationId xmlns:a16="http://schemas.microsoft.com/office/drawing/2014/main" id="{72C6C562-39CF-4FA0-A5E1-05E983762D91}"/>
                    </a:ext>
                  </a:extLst>
                </p:cNvPr>
                <p:cNvPicPr/>
                <p:nvPr/>
              </p:nvPicPr>
              <p:blipFill>
                <a:blip r:embed="rId243"/>
                <a:stretch>
                  <a:fillRect/>
                </a:stretch>
              </p:blipFill>
              <p:spPr>
                <a:xfrm>
                  <a:off x="9334480" y="2875267"/>
                  <a:ext cx="4766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37" name="Ink 136">
                  <a:extLst>
                    <a:ext uri="{FF2B5EF4-FFF2-40B4-BE49-F238E27FC236}">
                      <a16:creationId xmlns:a16="http://schemas.microsoft.com/office/drawing/2014/main" id="{28BD857D-E764-4B37-9FDE-FD6845717353}"/>
                    </a:ext>
                  </a:extLst>
                </p14:cNvPr>
                <p14:cNvContentPartPr/>
                <p14:nvPr/>
              </p14:nvContentPartPr>
              <p14:xfrm>
                <a:off x="9740560" y="2774467"/>
                <a:ext cx="200160" cy="248760"/>
              </p14:xfrm>
            </p:contentPart>
          </mc:Choice>
          <mc:Fallback>
            <p:pic>
              <p:nvPicPr>
                <p:cNvPr id="137" name="Ink 136">
                  <a:extLst>
                    <a:ext uri="{FF2B5EF4-FFF2-40B4-BE49-F238E27FC236}">
                      <a16:creationId xmlns:a16="http://schemas.microsoft.com/office/drawing/2014/main" id="{28BD857D-E764-4B37-9FDE-FD6845717353}"/>
                    </a:ext>
                  </a:extLst>
                </p:cNvPr>
                <p:cNvPicPr/>
                <p:nvPr/>
              </p:nvPicPr>
              <p:blipFill>
                <a:blip r:embed="rId245"/>
                <a:stretch>
                  <a:fillRect/>
                </a:stretch>
              </p:blipFill>
              <p:spPr>
                <a:xfrm>
                  <a:off x="9731920" y="2765827"/>
                  <a:ext cx="2178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38" name="Ink 137">
                  <a:extLst>
                    <a:ext uri="{FF2B5EF4-FFF2-40B4-BE49-F238E27FC236}">
                      <a16:creationId xmlns:a16="http://schemas.microsoft.com/office/drawing/2014/main" id="{32D47AEF-7C81-44A2-80C6-520D471CFAB7}"/>
                    </a:ext>
                  </a:extLst>
                </p14:cNvPr>
                <p14:cNvContentPartPr/>
                <p14:nvPr/>
              </p14:nvContentPartPr>
              <p14:xfrm>
                <a:off x="10034680" y="2778067"/>
                <a:ext cx="216360" cy="336600"/>
              </p14:xfrm>
            </p:contentPart>
          </mc:Choice>
          <mc:Fallback>
            <p:pic>
              <p:nvPicPr>
                <p:cNvPr id="138" name="Ink 137">
                  <a:extLst>
                    <a:ext uri="{FF2B5EF4-FFF2-40B4-BE49-F238E27FC236}">
                      <a16:creationId xmlns:a16="http://schemas.microsoft.com/office/drawing/2014/main" id="{32D47AEF-7C81-44A2-80C6-520D471CFAB7}"/>
                    </a:ext>
                  </a:extLst>
                </p:cNvPr>
                <p:cNvPicPr/>
                <p:nvPr/>
              </p:nvPicPr>
              <p:blipFill>
                <a:blip r:embed="rId247"/>
                <a:stretch>
                  <a:fillRect/>
                </a:stretch>
              </p:blipFill>
              <p:spPr>
                <a:xfrm>
                  <a:off x="10026040" y="2769427"/>
                  <a:ext cx="23400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39" name="Ink 138">
                  <a:extLst>
                    <a:ext uri="{FF2B5EF4-FFF2-40B4-BE49-F238E27FC236}">
                      <a16:creationId xmlns:a16="http://schemas.microsoft.com/office/drawing/2014/main" id="{A712B296-6595-4A52-9448-F31879D6CE90}"/>
                    </a:ext>
                  </a:extLst>
                </p14:cNvPr>
                <p14:cNvContentPartPr/>
                <p14:nvPr/>
              </p14:nvContentPartPr>
              <p14:xfrm>
                <a:off x="10211800" y="2908747"/>
                <a:ext cx="243360" cy="58680"/>
              </p14:xfrm>
            </p:contentPart>
          </mc:Choice>
          <mc:Fallback>
            <p:pic>
              <p:nvPicPr>
                <p:cNvPr id="139" name="Ink 138">
                  <a:extLst>
                    <a:ext uri="{FF2B5EF4-FFF2-40B4-BE49-F238E27FC236}">
                      <a16:creationId xmlns:a16="http://schemas.microsoft.com/office/drawing/2014/main" id="{A712B296-6595-4A52-9448-F31879D6CE90}"/>
                    </a:ext>
                  </a:extLst>
                </p:cNvPr>
                <p:cNvPicPr/>
                <p:nvPr/>
              </p:nvPicPr>
              <p:blipFill>
                <a:blip r:embed="rId249"/>
                <a:stretch>
                  <a:fillRect/>
                </a:stretch>
              </p:blipFill>
              <p:spPr>
                <a:xfrm>
                  <a:off x="10203160" y="2900107"/>
                  <a:ext cx="2610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0" name="Ink 139">
                  <a:extLst>
                    <a:ext uri="{FF2B5EF4-FFF2-40B4-BE49-F238E27FC236}">
                      <a16:creationId xmlns:a16="http://schemas.microsoft.com/office/drawing/2014/main" id="{168CC26E-EAEB-4778-9A2F-C897981C8046}"/>
                    </a:ext>
                  </a:extLst>
                </p14:cNvPr>
                <p14:cNvContentPartPr/>
                <p14:nvPr/>
              </p14:nvContentPartPr>
              <p14:xfrm>
                <a:off x="10623640" y="2819467"/>
                <a:ext cx="200160" cy="169200"/>
              </p14:xfrm>
            </p:contentPart>
          </mc:Choice>
          <mc:Fallback>
            <p:pic>
              <p:nvPicPr>
                <p:cNvPr id="140" name="Ink 139">
                  <a:extLst>
                    <a:ext uri="{FF2B5EF4-FFF2-40B4-BE49-F238E27FC236}">
                      <a16:creationId xmlns:a16="http://schemas.microsoft.com/office/drawing/2014/main" id="{168CC26E-EAEB-4778-9A2F-C897981C8046}"/>
                    </a:ext>
                  </a:extLst>
                </p:cNvPr>
                <p:cNvPicPr/>
                <p:nvPr/>
              </p:nvPicPr>
              <p:blipFill>
                <a:blip r:embed="rId251"/>
                <a:stretch>
                  <a:fillRect/>
                </a:stretch>
              </p:blipFill>
              <p:spPr>
                <a:xfrm>
                  <a:off x="10614640" y="2810827"/>
                  <a:ext cx="2178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1" name="Ink 140">
                  <a:extLst>
                    <a:ext uri="{FF2B5EF4-FFF2-40B4-BE49-F238E27FC236}">
                      <a16:creationId xmlns:a16="http://schemas.microsoft.com/office/drawing/2014/main" id="{BF757FD4-F0FA-4A39-A9DA-6AB59465ADB5}"/>
                    </a:ext>
                  </a:extLst>
                </p14:cNvPr>
                <p14:cNvContentPartPr/>
                <p14:nvPr/>
              </p14:nvContentPartPr>
              <p14:xfrm>
                <a:off x="10879600" y="2796427"/>
                <a:ext cx="223200" cy="189720"/>
              </p14:xfrm>
            </p:contentPart>
          </mc:Choice>
          <mc:Fallback>
            <p:pic>
              <p:nvPicPr>
                <p:cNvPr id="141" name="Ink 140">
                  <a:extLst>
                    <a:ext uri="{FF2B5EF4-FFF2-40B4-BE49-F238E27FC236}">
                      <a16:creationId xmlns:a16="http://schemas.microsoft.com/office/drawing/2014/main" id="{BF757FD4-F0FA-4A39-A9DA-6AB59465ADB5}"/>
                    </a:ext>
                  </a:extLst>
                </p:cNvPr>
                <p:cNvPicPr/>
                <p:nvPr/>
              </p:nvPicPr>
              <p:blipFill>
                <a:blip r:embed="rId253"/>
                <a:stretch>
                  <a:fillRect/>
                </a:stretch>
              </p:blipFill>
              <p:spPr>
                <a:xfrm>
                  <a:off x="10870600" y="2787427"/>
                  <a:ext cx="2408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2" name="Ink 141">
                  <a:extLst>
                    <a:ext uri="{FF2B5EF4-FFF2-40B4-BE49-F238E27FC236}">
                      <a16:creationId xmlns:a16="http://schemas.microsoft.com/office/drawing/2014/main" id="{45DA5339-7F46-4EC3-B2FB-B4EA1F82CA9C}"/>
                    </a:ext>
                  </a:extLst>
                </p14:cNvPr>
                <p14:cNvContentPartPr/>
                <p14:nvPr/>
              </p14:nvContentPartPr>
              <p14:xfrm>
                <a:off x="11214040" y="2953027"/>
                <a:ext cx="19800" cy="360"/>
              </p14:xfrm>
            </p:contentPart>
          </mc:Choice>
          <mc:Fallback>
            <p:pic>
              <p:nvPicPr>
                <p:cNvPr id="142" name="Ink 141">
                  <a:extLst>
                    <a:ext uri="{FF2B5EF4-FFF2-40B4-BE49-F238E27FC236}">
                      <a16:creationId xmlns:a16="http://schemas.microsoft.com/office/drawing/2014/main" id="{45DA5339-7F46-4EC3-B2FB-B4EA1F82CA9C}"/>
                    </a:ext>
                  </a:extLst>
                </p:cNvPr>
                <p:cNvPicPr/>
                <p:nvPr/>
              </p:nvPicPr>
              <p:blipFill>
                <a:blip r:embed="rId255"/>
                <a:stretch>
                  <a:fillRect/>
                </a:stretch>
              </p:blipFill>
              <p:spPr>
                <a:xfrm>
                  <a:off x="11205400" y="2944387"/>
                  <a:ext cx="37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4" name="Ink 143">
                  <a:extLst>
                    <a:ext uri="{FF2B5EF4-FFF2-40B4-BE49-F238E27FC236}">
                      <a16:creationId xmlns:a16="http://schemas.microsoft.com/office/drawing/2014/main" id="{4FB7C540-C5A5-4F1D-B2D3-B845CA8630F1}"/>
                    </a:ext>
                  </a:extLst>
                </p14:cNvPr>
                <p14:cNvContentPartPr/>
                <p14:nvPr/>
              </p14:nvContentPartPr>
              <p14:xfrm>
                <a:off x="5918440" y="3280267"/>
                <a:ext cx="3026160" cy="42120"/>
              </p14:xfrm>
            </p:contentPart>
          </mc:Choice>
          <mc:Fallback>
            <p:pic>
              <p:nvPicPr>
                <p:cNvPr id="144" name="Ink 143">
                  <a:extLst>
                    <a:ext uri="{FF2B5EF4-FFF2-40B4-BE49-F238E27FC236}">
                      <a16:creationId xmlns:a16="http://schemas.microsoft.com/office/drawing/2014/main" id="{4FB7C540-C5A5-4F1D-B2D3-B845CA8630F1}"/>
                    </a:ext>
                  </a:extLst>
                </p:cNvPr>
                <p:cNvPicPr/>
                <p:nvPr/>
              </p:nvPicPr>
              <p:blipFill>
                <a:blip r:embed="rId257"/>
                <a:stretch>
                  <a:fillRect/>
                </a:stretch>
              </p:blipFill>
              <p:spPr>
                <a:xfrm>
                  <a:off x="5909800" y="3271627"/>
                  <a:ext cx="3043800" cy="59760"/>
                </a:xfrm>
                <a:prstGeom prst="rect">
                  <a:avLst/>
                </a:prstGeom>
              </p:spPr>
            </p:pic>
          </mc:Fallback>
        </mc:AlternateContent>
      </p:grpSp>
      <p:grpSp>
        <p:nvGrpSpPr>
          <p:cNvPr id="174" name="Group 173">
            <a:extLst>
              <a:ext uri="{FF2B5EF4-FFF2-40B4-BE49-F238E27FC236}">
                <a16:creationId xmlns:a16="http://schemas.microsoft.com/office/drawing/2014/main" id="{FD292ECC-9255-4D00-8D05-D42BEA4CC391}"/>
              </a:ext>
            </a:extLst>
          </p:cNvPr>
          <p:cNvGrpSpPr/>
          <p:nvPr/>
        </p:nvGrpSpPr>
        <p:grpSpPr>
          <a:xfrm>
            <a:off x="2422840" y="3633067"/>
            <a:ext cx="5685120" cy="546480"/>
            <a:chOff x="2422840" y="3633067"/>
            <a:chExt cx="5685120" cy="546480"/>
          </a:xfrm>
        </p:grpSpPr>
        <mc:AlternateContent xmlns:mc="http://schemas.openxmlformats.org/markup-compatibility/2006">
          <mc:Choice xmlns:p14="http://schemas.microsoft.com/office/powerpoint/2010/main" Requires="p14">
            <p:contentPart p14:bwMode="auto" r:id="rId258">
              <p14:nvContentPartPr>
                <p14:cNvPr id="147" name="Ink 146">
                  <a:extLst>
                    <a:ext uri="{FF2B5EF4-FFF2-40B4-BE49-F238E27FC236}">
                      <a16:creationId xmlns:a16="http://schemas.microsoft.com/office/drawing/2014/main" id="{E4D9F1A1-81E0-4566-B546-48ACC4AE8A0B}"/>
                    </a:ext>
                  </a:extLst>
                </p14:cNvPr>
                <p14:cNvContentPartPr/>
                <p14:nvPr/>
              </p14:nvContentPartPr>
              <p14:xfrm>
                <a:off x="2512480" y="3735667"/>
                <a:ext cx="7920" cy="207000"/>
              </p14:xfrm>
            </p:contentPart>
          </mc:Choice>
          <mc:Fallback>
            <p:pic>
              <p:nvPicPr>
                <p:cNvPr id="147" name="Ink 146">
                  <a:extLst>
                    <a:ext uri="{FF2B5EF4-FFF2-40B4-BE49-F238E27FC236}">
                      <a16:creationId xmlns:a16="http://schemas.microsoft.com/office/drawing/2014/main" id="{E4D9F1A1-81E0-4566-B546-48ACC4AE8A0B}"/>
                    </a:ext>
                  </a:extLst>
                </p:cNvPr>
                <p:cNvPicPr/>
                <p:nvPr/>
              </p:nvPicPr>
              <p:blipFill>
                <a:blip r:embed="rId259"/>
                <a:stretch>
                  <a:fillRect/>
                </a:stretch>
              </p:blipFill>
              <p:spPr>
                <a:xfrm>
                  <a:off x="2503480" y="3726667"/>
                  <a:ext cx="255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8" name="Ink 147">
                  <a:extLst>
                    <a:ext uri="{FF2B5EF4-FFF2-40B4-BE49-F238E27FC236}">
                      <a16:creationId xmlns:a16="http://schemas.microsoft.com/office/drawing/2014/main" id="{7D91E1D2-32C2-4D42-BA3F-C641707344E2}"/>
                    </a:ext>
                  </a:extLst>
                </p14:cNvPr>
                <p14:cNvContentPartPr/>
                <p14:nvPr/>
              </p14:nvContentPartPr>
              <p14:xfrm>
                <a:off x="2422840" y="3724867"/>
                <a:ext cx="314280" cy="206280"/>
              </p14:xfrm>
            </p:contentPart>
          </mc:Choice>
          <mc:Fallback>
            <p:pic>
              <p:nvPicPr>
                <p:cNvPr id="148" name="Ink 147">
                  <a:extLst>
                    <a:ext uri="{FF2B5EF4-FFF2-40B4-BE49-F238E27FC236}">
                      <a16:creationId xmlns:a16="http://schemas.microsoft.com/office/drawing/2014/main" id="{7D91E1D2-32C2-4D42-BA3F-C641707344E2}"/>
                    </a:ext>
                  </a:extLst>
                </p:cNvPr>
                <p:cNvPicPr/>
                <p:nvPr/>
              </p:nvPicPr>
              <p:blipFill>
                <a:blip r:embed="rId261"/>
                <a:stretch>
                  <a:fillRect/>
                </a:stretch>
              </p:blipFill>
              <p:spPr>
                <a:xfrm>
                  <a:off x="2414200" y="3715867"/>
                  <a:ext cx="33192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49" name="Ink 148">
                  <a:extLst>
                    <a:ext uri="{FF2B5EF4-FFF2-40B4-BE49-F238E27FC236}">
                      <a16:creationId xmlns:a16="http://schemas.microsoft.com/office/drawing/2014/main" id="{A99FBFB5-2CC7-40E0-82B9-ACFE06B7B97F}"/>
                    </a:ext>
                  </a:extLst>
                </p14:cNvPr>
                <p14:cNvContentPartPr/>
                <p14:nvPr/>
              </p14:nvContentPartPr>
              <p14:xfrm>
                <a:off x="2756920" y="3812707"/>
                <a:ext cx="353880" cy="119520"/>
              </p14:xfrm>
            </p:contentPart>
          </mc:Choice>
          <mc:Fallback>
            <p:pic>
              <p:nvPicPr>
                <p:cNvPr id="149" name="Ink 148">
                  <a:extLst>
                    <a:ext uri="{FF2B5EF4-FFF2-40B4-BE49-F238E27FC236}">
                      <a16:creationId xmlns:a16="http://schemas.microsoft.com/office/drawing/2014/main" id="{A99FBFB5-2CC7-40E0-82B9-ACFE06B7B97F}"/>
                    </a:ext>
                  </a:extLst>
                </p:cNvPr>
                <p:cNvPicPr/>
                <p:nvPr/>
              </p:nvPicPr>
              <p:blipFill>
                <a:blip r:embed="rId263"/>
                <a:stretch>
                  <a:fillRect/>
                </a:stretch>
              </p:blipFill>
              <p:spPr>
                <a:xfrm>
                  <a:off x="2748280" y="3804067"/>
                  <a:ext cx="3715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0" name="Ink 149">
                  <a:extLst>
                    <a:ext uri="{FF2B5EF4-FFF2-40B4-BE49-F238E27FC236}">
                      <a16:creationId xmlns:a16="http://schemas.microsoft.com/office/drawing/2014/main" id="{A23726C0-AE64-495F-B873-280CA4CCF51C}"/>
                    </a:ext>
                  </a:extLst>
                </p14:cNvPr>
                <p14:cNvContentPartPr/>
                <p14:nvPr/>
              </p14:nvContentPartPr>
              <p14:xfrm>
                <a:off x="3092440" y="3722707"/>
                <a:ext cx="27360" cy="39240"/>
              </p14:xfrm>
            </p:contentPart>
          </mc:Choice>
          <mc:Fallback>
            <p:pic>
              <p:nvPicPr>
                <p:cNvPr id="150" name="Ink 149">
                  <a:extLst>
                    <a:ext uri="{FF2B5EF4-FFF2-40B4-BE49-F238E27FC236}">
                      <a16:creationId xmlns:a16="http://schemas.microsoft.com/office/drawing/2014/main" id="{A23726C0-AE64-495F-B873-280CA4CCF51C}"/>
                    </a:ext>
                  </a:extLst>
                </p:cNvPr>
                <p:cNvPicPr/>
                <p:nvPr/>
              </p:nvPicPr>
              <p:blipFill>
                <a:blip r:embed="rId265"/>
                <a:stretch>
                  <a:fillRect/>
                </a:stretch>
              </p:blipFill>
              <p:spPr>
                <a:xfrm>
                  <a:off x="3083800" y="3714067"/>
                  <a:ext cx="450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2" name="Ink 151">
                  <a:extLst>
                    <a:ext uri="{FF2B5EF4-FFF2-40B4-BE49-F238E27FC236}">
                      <a16:creationId xmlns:a16="http://schemas.microsoft.com/office/drawing/2014/main" id="{221B7883-8753-495F-BF40-53C9EF1F3A06}"/>
                    </a:ext>
                  </a:extLst>
                </p14:cNvPr>
                <p14:cNvContentPartPr/>
                <p14:nvPr/>
              </p14:nvContentPartPr>
              <p14:xfrm>
                <a:off x="3182080" y="3821347"/>
                <a:ext cx="519480" cy="358200"/>
              </p14:xfrm>
            </p:contentPart>
          </mc:Choice>
          <mc:Fallback>
            <p:pic>
              <p:nvPicPr>
                <p:cNvPr id="152" name="Ink 151">
                  <a:extLst>
                    <a:ext uri="{FF2B5EF4-FFF2-40B4-BE49-F238E27FC236}">
                      <a16:creationId xmlns:a16="http://schemas.microsoft.com/office/drawing/2014/main" id="{221B7883-8753-495F-BF40-53C9EF1F3A06}"/>
                    </a:ext>
                  </a:extLst>
                </p:cNvPr>
                <p:cNvPicPr/>
                <p:nvPr/>
              </p:nvPicPr>
              <p:blipFill>
                <a:blip r:embed="rId267"/>
                <a:stretch>
                  <a:fillRect/>
                </a:stretch>
              </p:blipFill>
              <p:spPr>
                <a:xfrm>
                  <a:off x="3173080" y="3812347"/>
                  <a:ext cx="53712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3" name="Ink 152">
                  <a:extLst>
                    <a:ext uri="{FF2B5EF4-FFF2-40B4-BE49-F238E27FC236}">
                      <a16:creationId xmlns:a16="http://schemas.microsoft.com/office/drawing/2014/main" id="{3BDC8AD4-A68F-4052-9772-FDD09EB85F4B}"/>
                    </a:ext>
                  </a:extLst>
                </p14:cNvPr>
                <p14:cNvContentPartPr/>
                <p14:nvPr/>
              </p14:nvContentPartPr>
              <p14:xfrm>
                <a:off x="3990280" y="3721987"/>
                <a:ext cx="42120" cy="241200"/>
              </p14:xfrm>
            </p:contentPart>
          </mc:Choice>
          <mc:Fallback>
            <p:pic>
              <p:nvPicPr>
                <p:cNvPr id="153" name="Ink 152">
                  <a:extLst>
                    <a:ext uri="{FF2B5EF4-FFF2-40B4-BE49-F238E27FC236}">
                      <a16:creationId xmlns:a16="http://schemas.microsoft.com/office/drawing/2014/main" id="{3BDC8AD4-A68F-4052-9772-FDD09EB85F4B}"/>
                    </a:ext>
                  </a:extLst>
                </p:cNvPr>
                <p:cNvPicPr/>
                <p:nvPr/>
              </p:nvPicPr>
              <p:blipFill>
                <a:blip r:embed="rId269"/>
                <a:stretch>
                  <a:fillRect/>
                </a:stretch>
              </p:blipFill>
              <p:spPr>
                <a:xfrm>
                  <a:off x="3981280" y="3713347"/>
                  <a:ext cx="597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4" name="Ink 153">
                  <a:extLst>
                    <a:ext uri="{FF2B5EF4-FFF2-40B4-BE49-F238E27FC236}">
                      <a16:creationId xmlns:a16="http://schemas.microsoft.com/office/drawing/2014/main" id="{C7169FB2-46BB-4847-AC04-76FE25058DA2}"/>
                    </a:ext>
                  </a:extLst>
                </p14:cNvPr>
                <p14:cNvContentPartPr/>
                <p14:nvPr/>
              </p14:nvContentPartPr>
              <p14:xfrm>
                <a:off x="3891640" y="3840787"/>
                <a:ext cx="496440" cy="102600"/>
              </p14:xfrm>
            </p:contentPart>
          </mc:Choice>
          <mc:Fallback>
            <p:pic>
              <p:nvPicPr>
                <p:cNvPr id="154" name="Ink 153">
                  <a:extLst>
                    <a:ext uri="{FF2B5EF4-FFF2-40B4-BE49-F238E27FC236}">
                      <a16:creationId xmlns:a16="http://schemas.microsoft.com/office/drawing/2014/main" id="{C7169FB2-46BB-4847-AC04-76FE25058DA2}"/>
                    </a:ext>
                  </a:extLst>
                </p:cNvPr>
                <p:cNvPicPr/>
                <p:nvPr/>
              </p:nvPicPr>
              <p:blipFill>
                <a:blip r:embed="rId271"/>
                <a:stretch>
                  <a:fillRect/>
                </a:stretch>
              </p:blipFill>
              <p:spPr>
                <a:xfrm>
                  <a:off x="3883000" y="3832147"/>
                  <a:ext cx="5140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5" name="Ink 154">
                  <a:extLst>
                    <a:ext uri="{FF2B5EF4-FFF2-40B4-BE49-F238E27FC236}">
                      <a16:creationId xmlns:a16="http://schemas.microsoft.com/office/drawing/2014/main" id="{254D7F8E-2B2C-4EEF-84C6-369E27718FDF}"/>
                    </a:ext>
                  </a:extLst>
                </p14:cNvPr>
                <p14:cNvContentPartPr/>
                <p14:nvPr/>
              </p14:nvContentPartPr>
              <p14:xfrm>
                <a:off x="4354240" y="3731707"/>
                <a:ext cx="12240" cy="33840"/>
              </p14:xfrm>
            </p:contentPart>
          </mc:Choice>
          <mc:Fallback>
            <p:pic>
              <p:nvPicPr>
                <p:cNvPr id="155" name="Ink 154">
                  <a:extLst>
                    <a:ext uri="{FF2B5EF4-FFF2-40B4-BE49-F238E27FC236}">
                      <a16:creationId xmlns:a16="http://schemas.microsoft.com/office/drawing/2014/main" id="{254D7F8E-2B2C-4EEF-84C6-369E27718FDF}"/>
                    </a:ext>
                  </a:extLst>
                </p:cNvPr>
                <p:cNvPicPr/>
                <p:nvPr/>
              </p:nvPicPr>
              <p:blipFill>
                <a:blip r:embed="rId273"/>
                <a:stretch>
                  <a:fillRect/>
                </a:stretch>
              </p:blipFill>
              <p:spPr>
                <a:xfrm>
                  <a:off x="4345240" y="3722707"/>
                  <a:ext cx="298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6" name="Ink 155">
                  <a:extLst>
                    <a:ext uri="{FF2B5EF4-FFF2-40B4-BE49-F238E27FC236}">
                      <a16:creationId xmlns:a16="http://schemas.microsoft.com/office/drawing/2014/main" id="{5C5D74DB-0E70-4C30-B697-4A64FAD2E780}"/>
                    </a:ext>
                  </a:extLst>
                </p14:cNvPr>
                <p14:cNvContentPartPr/>
                <p14:nvPr/>
              </p14:nvContentPartPr>
              <p14:xfrm>
                <a:off x="4477720" y="3827467"/>
                <a:ext cx="280800" cy="82080"/>
              </p14:xfrm>
            </p:contentPart>
          </mc:Choice>
          <mc:Fallback>
            <p:pic>
              <p:nvPicPr>
                <p:cNvPr id="156" name="Ink 155">
                  <a:extLst>
                    <a:ext uri="{FF2B5EF4-FFF2-40B4-BE49-F238E27FC236}">
                      <a16:creationId xmlns:a16="http://schemas.microsoft.com/office/drawing/2014/main" id="{5C5D74DB-0E70-4C30-B697-4A64FAD2E780}"/>
                    </a:ext>
                  </a:extLst>
                </p:cNvPr>
                <p:cNvPicPr/>
                <p:nvPr/>
              </p:nvPicPr>
              <p:blipFill>
                <a:blip r:embed="rId275"/>
                <a:stretch>
                  <a:fillRect/>
                </a:stretch>
              </p:blipFill>
              <p:spPr>
                <a:xfrm>
                  <a:off x="4469080" y="3818827"/>
                  <a:ext cx="2984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7" name="Ink 156">
                  <a:extLst>
                    <a:ext uri="{FF2B5EF4-FFF2-40B4-BE49-F238E27FC236}">
                      <a16:creationId xmlns:a16="http://schemas.microsoft.com/office/drawing/2014/main" id="{50C91975-8AB8-4CD1-8452-E935B1E8CE77}"/>
                    </a:ext>
                  </a:extLst>
                </p14:cNvPr>
                <p14:cNvContentPartPr/>
                <p14:nvPr/>
              </p14:nvContentPartPr>
              <p14:xfrm>
                <a:off x="4704520" y="3718747"/>
                <a:ext cx="24120" cy="33840"/>
              </p14:xfrm>
            </p:contentPart>
          </mc:Choice>
          <mc:Fallback>
            <p:pic>
              <p:nvPicPr>
                <p:cNvPr id="157" name="Ink 156">
                  <a:extLst>
                    <a:ext uri="{FF2B5EF4-FFF2-40B4-BE49-F238E27FC236}">
                      <a16:creationId xmlns:a16="http://schemas.microsoft.com/office/drawing/2014/main" id="{50C91975-8AB8-4CD1-8452-E935B1E8CE77}"/>
                    </a:ext>
                  </a:extLst>
                </p:cNvPr>
                <p:cNvPicPr/>
                <p:nvPr/>
              </p:nvPicPr>
              <p:blipFill>
                <a:blip r:embed="rId277"/>
                <a:stretch>
                  <a:fillRect/>
                </a:stretch>
              </p:blipFill>
              <p:spPr>
                <a:xfrm>
                  <a:off x="4695880" y="3710107"/>
                  <a:ext cx="417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8" name="Ink 157">
                  <a:extLst>
                    <a:ext uri="{FF2B5EF4-FFF2-40B4-BE49-F238E27FC236}">
                      <a16:creationId xmlns:a16="http://schemas.microsoft.com/office/drawing/2014/main" id="{66135707-B21A-4414-B935-FA52CC788B0D}"/>
                    </a:ext>
                  </a:extLst>
                </p14:cNvPr>
                <p14:cNvContentPartPr/>
                <p14:nvPr/>
              </p14:nvContentPartPr>
              <p14:xfrm>
                <a:off x="4755280" y="3814147"/>
                <a:ext cx="458280" cy="314640"/>
              </p14:xfrm>
            </p:contentPart>
          </mc:Choice>
          <mc:Fallback>
            <p:pic>
              <p:nvPicPr>
                <p:cNvPr id="158" name="Ink 157">
                  <a:extLst>
                    <a:ext uri="{FF2B5EF4-FFF2-40B4-BE49-F238E27FC236}">
                      <a16:creationId xmlns:a16="http://schemas.microsoft.com/office/drawing/2014/main" id="{66135707-B21A-4414-B935-FA52CC788B0D}"/>
                    </a:ext>
                  </a:extLst>
                </p:cNvPr>
                <p:cNvPicPr/>
                <p:nvPr/>
              </p:nvPicPr>
              <p:blipFill>
                <a:blip r:embed="rId279"/>
                <a:stretch>
                  <a:fillRect/>
                </a:stretch>
              </p:blipFill>
              <p:spPr>
                <a:xfrm>
                  <a:off x="4746280" y="3805147"/>
                  <a:ext cx="4759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9" name="Ink 158">
                  <a:extLst>
                    <a:ext uri="{FF2B5EF4-FFF2-40B4-BE49-F238E27FC236}">
                      <a16:creationId xmlns:a16="http://schemas.microsoft.com/office/drawing/2014/main" id="{9240136D-272C-4779-BD47-392A54126982}"/>
                    </a:ext>
                  </a:extLst>
                </p14:cNvPr>
                <p14:cNvContentPartPr/>
                <p14:nvPr/>
              </p14:nvContentPartPr>
              <p14:xfrm>
                <a:off x="5470240" y="3807307"/>
                <a:ext cx="381600" cy="93600"/>
              </p14:xfrm>
            </p:contentPart>
          </mc:Choice>
          <mc:Fallback>
            <p:pic>
              <p:nvPicPr>
                <p:cNvPr id="159" name="Ink 158">
                  <a:extLst>
                    <a:ext uri="{FF2B5EF4-FFF2-40B4-BE49-F238E27FC236}">
                      <a16:creationId xmlns:a16="http://schemas.microsoft.com/office/drawing/2014/main" id="{9240136D-272C-4779-BD47-392A54126982}"/>
                    </a:ext>
                  </a:extLst>
                </p:cNvPr>
                <p:cNvPicPr/>
                <p:nvPr/>
              </p:nvPicPr>
              <p:blipFill>
                <a:blip r:embed="rId281"/>
                <a:stretch>
                  <a:fillRect/>
                </a:stretch>
              </p:blipFill>
              <p:spPr>
                <a:xfrm>
                  <a:off x="5461240" y="3798667"/>
                  <a:ext cx="399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1" name="Ink 160">
                  <a:extLst>
                    <a:ext uri="{FF2B5EF4-FFF2-40B4-BE49-F238E27FC236}">
                      <a16:creationId xmlns:a16="http://schemas.microsoft.com/office/drawing/2014/main" id="{C402A549-6D2C-4C95-9D56-6CA2E539CEFD}"/>
                    </a:ext>
                  </a:extLst>
                </p14:cNvPr>
                <p14:cNvContentPartPr/>
                <p14:nvPr/>
              </p14:nvContentPartPr>
              <p14:xfrm>
                <a:off x="6122200" y="3769147"/>
                <a:ext cx="603360" cy="140400"/>
              </p14:xfrm>
            </p:contentPart>
          </mc:Choice>
          <mc:Fallback>
            <p:pic>
              <p:nvPicPr>
                <p:cNvPr id="161" name="Ink 160">
                  <a:extLst>
                    <a:ext uri="{FF2B5EF4-FFF2-40B4-BE49-F238E27FC236}">
                      <a16:creationId xmlns:a16="http://schemas.microsoft.com/office/drawing/2014/main" id="{C402A549-6D2C-4C95-9D56-6CA2E539CEFD}"/>
                    </a:ext>
                  </a:extLst>
                </p:cNvPr>
                <p:cNvPicPr/>
                <p:nvPr/>
              </p:nvPicPr>
              <p:blipFill>
                <a:blip r:embed="rId283"/>
                <a:stretch>
                  <a:fillRect/>
                </a:stretch>
              </p:blipFill>
              <p:spPr>
                <a:xfrm>
                  <a:off x="6113200" y="3760507"/>
                  <a:ext cx="6210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2" name="Ink 161">
                  <a:extLst>
                    <a:ext uri="{FF2B5EF4-FFF2-40B4-BE49-F238E27FC236}">
                      <a16:creationId xmlns:a16="http://schemas.microsoft.com/office/drawing/2014/main" id="{50B53CA5-DBD1-48D7-99CB-A1D4207D12A0}"/>
                    </a:ext>
                  </a:extLst>
                </p14:cNvPr>
                <p14:cNvContentPartPr/>
                <p14:nvPr/>
              </p14:nvContentPartPr>
              <p14:xfrm>
                <a:off x="6910240" y="3638827"/>
                <a:ext cx="467280" cy="216720"/>
              </p14:xfrm>
            </p:contentPart>
          </mc:Choice>
          <mc:Fallback>
            <p:pic>
              <p:nvPicPr>
                <p:cNvPr id="162" name="Ink 161">
                  <a:extLst>
                    <a:ext uri="{FF2B5EF4-FFF2-40B4-BE49-F238E27FC236}">
                      <a16:creationId xmlns:a16="http://schemas.microsoft.com/office/drawing/2014/main" id="{50B53CA5-DBD1-48D7-99CB-A1D4207D12A0}"/>
                    </a:ext>
                  </a:extLst>
                </p:cNvPr>
                <p:cNvPicPr/>
                <p:nvPr/>
              </p:nvPicPr>
              <p:blipFill>
                <a:blip r:embed="rId285"/>
                <a:stretch>
                  <a:fillRect/>
                </a:stretch>
              </p:blipFill>
              <p:spPr>
                <a:xfrm>
                  <a:off x="6901240" y="3630187"/>
                  <a:ext cx="4849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3" name="Ink 162">
                  <a:extLst>
                    <a:ext uri="{FF2B5EF4-FFF2-40B4-BE49-F238E27FC236}">
                      <a16:creationId xmlns:a16="http://schemas.microsoft.com/office/drawing/2014/main" id="{34FAA68D-2529-441A-B7C0-38E94B6F9194}"/>
                    </a:ext>
                  </a:extLst>
                </p14:cNvPr>
                <p14:cNvContentPartPr/>
                <p14:nvPr/>
              </p14:nvContentPartPr>
              <p14:xfrm>
                <a:off x="7257640" y="3633067"/>
                <a:ext cx="798120" cy="222480"/>
              </p14:xfrm>
            </p:contentPart>
          </mc:Choice>
          <mc:Fallback>
            <p:pic>
              <p:nvPicPr>
                <p:cNvPr id="163" name="Ink 162">
                  <a:extLst>
                    <a:ext uri="{FF2B5EF4-FFF2-40B4-BE49-F238E27FC236}">
                      <a16:creationId xmlns:a16="http://schemas.microsoft.com/office/drawing/2014/main" id="{34FAA68D-2529-441A-B7C0-38E94B6F9194}"/>
                    </a:ext>
                  </a:extLst>
                </p:cNvPr>
                <p:cNvPicPr/>
                <p:nvPr/>
              </p:nvPicPr>
              <p:blipFill>
                <a:blip r:embed="rId287"/>
                <a:stretch>
                  <a:fillRect/>
                </a:stretch>
              </p:blipFill>
              <p:spPr>
                <a:xfrm>
                  <a:off x="7249000" y="3624427"/>
                  <a:ext cx="8157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4" name="Ink 163">
                  <a:extLst>
                    <a:ext uri="{FF2B5EF4-FFF2-40B4-BE49-F238E27FC236}">
                      <a16:creationId xmlns:a16="http://schemas.microsoft.com/office/drawing/2014/main" id="{E42A3A5B-5D5F-4F16-8BD0-EE4A9B1464FD}"/>
                    </a:ext>
                  </a:extLst>
                </p14:cNvPr>
                <p14:cNvContentPartPr/>
                <p14:nvPr/>
              </p14:nvContentPartPr>
              <p14:xfrm>
                <a:off x="7948120" y="3730987"/>
                <a:ext cx="159840" cy="14400"/>
              </p14:xfrm>
            </p:contentPart>
          </mc:Choice>
          <mc:Fallback>
            <p:pic>
              <p:nvPicPr>
                <p:cNvPr id="164" name="Ink 163">
                  <a:extLst>
                    <a:ext uri="{FF2B5EF4-FFF2-40B4-BE49-F238E27FC236}">
                      <a16:creationId xmlns:a16="http://schemas.microsoft.com/office/drawing/2014/main" id="{E42A3A5B-5D5F-4F16-8BD0-EE4A9B1464FD}"/>
                    </a:ext>
                  </a:extLst>
                </p:cNvPr>
                <p:cNvPicPr/>
                <p:nvPr/>
              </p:nvPicPr>
              <p:blipFill>
                <a:blip r:embed="rId289"/>
                <a:stretch>
                  <a:fillRect/>
                </a:stretch>
              </p:blipFill>
              <p:spPr>
                <a:xfrm>
                  <a:off x="7939480" y="3721987"/>
                  <a:ext cx="177480" cy="32040"/>
                </a:xfrm>
                <a:prstGeom prst="rect">
                  <a:avLst/>
                </a:prstGeom>
              </p:spPr>
            </p:pic>
          </mc:Fallback>
        </mc:AlternateContent>
      </p:grpSp>
      <p:grpSp>
        <p:nvGrpSpPr>
          <p:cNvPr id="173" name="Group 172">
            <a:extLst>
              <a:ext uri="{FF2B5EF4-FFF2-40B4-BE49-F238E27FC236}">
                <a16:creationId xmlns:a16="http://schemas.microsoft.com/office/drawing/2014/main" id="{781143C5-EEE8-4114-801D-4152560B4CFA}"/>
              </a:ext>
            </a:extLst>
          </p:cNvPr>
          <p:cNvGrpSpPr/>
          <p:nvPr/>
        </p:nvGrpSpPr>
        <p:grpSpPr>
          <a:xfrm>
            <a:off x="8482000" y="3526147"/>
            <a:ext cx="2164320" cy="302760"/>
            <a:chOff x="8482000" y="3526147"/>
            <a:chExt cx="2164320" cy="302760"/>
          </a:xfrm>
        </p:grpSpPr>
        <mc:AlternateContent xmlns:mc="http://schemas.openxmlformats.org/markup-compatibility/2006">
          <mc:Choice xmlns:p14="http://schemas.microsoft.com/office/powerpoint/2010/main" Requires="p14">
            <p:contentPart p14:bwMode="auto" r:id="rId290">
              <p14:nvContentPartPr>
                <p14:cNvPr id="165" name="Ink 164">
                  <a:extLst>
                    <a:ext uri="{FF2B5EF4-FFF2-40B4-BE49-F238E27FC236}">
                      <a16:creationId xmlns:a16="http://schemas.microsoft.com/office/drawing/2014/main" id="{24EB80B3-4ABB-4994-8376-38FA12CB2899}"/>
                    </a:ext>
                  </a:extLst>
                </p14:cNvPr>
                <p14:cNvContentPartPr/>
                <p14:nvPr/>
              </p14:nvContentPartPr>
              <p14:xfrm>
                <a:off x="8482000" y="3702187"/>
                <a:ext cx="253800" cy="126720"/>
              </p14:xfrm>
            </p:contentPart>
          </mc:Choice>
          <mc:Fallback>
            <p:pic>
              <p:nvPicPr>
                <p:cNvPr id="165" name="Ink 164">
                  <a:extLst>
                    <a:ext uri="{FF2B5EF4-FFF2-40B4-BE49-F238E27FC236}">
                      <a16:creationId xmlns:a16="http://schemas.microsoft.com/office/drawing/2014/main" id="{24EB80B3-4ABB-4994-8376-38FA12CB2899}"/>
                    </a:ext>
                  </a:extLst>
                </p:cNvPr>
                <p:cNvPicPr/>
                <p:nvPr/>
              </p:nvPicPr>
              <p:blipFill>
                <a:blip r:embed="rId291"/>
                <a:stretch>
                  <a:fillRect/>
                </a:stretch>
              </p:blipFill>
              <p:spPr>
                <a:xfrm>
                  <a:off x="8473360" y="3693187"/>
                  <a:ext cx="2714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6" name="Ink 165">
                  <a:extLst>
                    <a:ext uri="{FF2B5EF4-FFF2-40B4-BE49-F238E27FC236}">
                      <a16:creationId xmlns:a16="http://schemas.microsoft.com/office/drawing/2014/main" id="{C7E57B49-96FF-41E6-AC95-B50BAA4EAA18}"/>
                    </a:ext>
                  </a:extLst>
                </p14:cNvPr>
                <p14:cNvContentPartPr/>
                <p14:nvPr/>
              </p14:nvContentPartPr>
              <p14:xfrm>
                <a:off x="8814280" y="3694987"/>
                <a:ext cx="254160" cy="92880"/>
              </p14:xfrm>
            </p:contentPart>
          </mc:Choice>
          <mc:Fallback>
            <p:pic>
              <p:nvPicPr>
                <p:cNvPr id="166" name="Ink 165">
                  <a:extLst>
                    <a:ext uri="{FF2B5EF4-FFF2-40B4-BE49-F238E27FC236}">
                      <a16:creationId xmlns:a16="http://schemas.microsoft.com/office/drawing/2014/main" id="{C7E57B49-96FF-41E6-AC95-B50BAA4EAA18}"/>
                    </a:ext>
                  </a:extLst>
                </p:cNvPr>
                <p:cNvPicPr/>
                <p:nvPr/>
              </p:nvPicPr>
              <p:blipFill>
                <a:blip r:embed="rId293"/>
                <a:stretch>
                  <a:fillRect/>
                </a:stretch>
              </p:blipFill>
              <p:spPr>
                <a:xfrm>
                  <a:off x="8805280" y="3686347"/>
                  <a:ext cx="2718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7" name="Ink 166">
                  <a:extLst>
                    <a:ext uri="{FF2B5EF4-FFF2-40B4-BE49-F238E27FC236}">
                      <a16:creationId xmlns:a16="http://schemas.microsoft.com/office/drawing/2014/main" id="{4AF7735D-213A-4B34-8040-F13386F322EB}"/>
                    </a:ext>
                  </a:extLst>
                </p14:cNvPr>
                <p14:cNvContentPartPr/>
                <p14:nvPr/>
              </p14:nvContentPartPr>
              <p14:xfrm>
                <a:off x="9253120" y="3662587"/>
                <a:ext cx="258480" cy="121680"/>
              </p14:xfrm>
            </p:contentPart>
          </mc:Choice>
          <mc:Fallback>
            <p:pic>
              <p:nvPicPr>
                <p:cNvPr id="167" name="Ink 166">
                  <a:extLst>
                    <a:ext uri="{FF2B5EF4-FFF2-40B4-BE49-F238E27FC236}">
                      <a16:creationId xmlns:a16="http://schemas.microsoft.com/office/drawing/2014/main" id="{4AF7735D-213A-4B34-8040-F13386F322EB}"/>
                    </a:ext>
                  </a:extLst>
                </p:cNvPr>
                <p:cNvPicPr/>
                <p:nvPr/>
              </p:nvPicPr>
              <p:blipFill>
                <a:blip r:embed="rId295"/>
                <a:stretch>
                  <a:fillRect/>
                </a:stretch>
              </p:blipFill>
              <p:spPr>
                <a:xfrm>
                  <a:off x="9244120" y="3653587"/>
                  <a:ext cx="2761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8" name="Ink 167">
                  <a:extLst>
                    <a:ext uri="{FF2B5EF4-FFF2-40B4-BE49-F238E27FC236}">
                      <a16:creationId xmlns:a16="http://schemas.microsoft.com/office/drawing/2014/main" id="{43B970C7-D3C1-47A0-99C4-F60EC5DC4D38}"/>
                    </a:ext>
                  </a:extLst>
                </p14:cNvPr>
                <p14:cNvContentPartPr/>
                <p14:nvPr/>
              </p14:nvContentPartPr>
              <p14:xfrm>
                <a:off x="9476680" y="3594547"/>
                <a:ext cx="27360" cy="22680"/>
              </p14:xfrm>
            </p:contentPart>
          </mc:Choice>
          <mc:Fallback>
            <p:pic>
              <p:nvPicPr>
                <p:cNvPr id="168" name="Ink 167">
                  <a:extLst>
                    <a:ext uri="{FF2B5EF4-FFF2-40B4-BE49-F238E27FC236}">
                      <a16:creationId xmlns:a16="http://schemas.microsoft.com/office/drawing/2014/main" id="{43B970C7-D3C1-47A0-99C4-F60EC5DC4D38}"/>
                    </a:ext>
                  </a:extLst>
                </p:cNvPr>
                <p:cNvPicPr/>
                <p:nvPr/>
              </p:nvPicPr>
              <p:blipFill>
                <a:blip r:embed="rId297"/>
                <a:stretch>
                  <a:fillRect/>
                </a:stretch>
              </p:blipFill>
              <p:spPr>
                <a:xfrm>
                  <a:off x="9468040" y="3585907"/>
                  <a:ext cx="450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69" name="Ink 168">
                  <a:extLst>
                    <a:ext uri="{FF2B5EF4-FFF2-40B4-BE49-F238E27FC236}">
                      <a16:creationId xmlns:a16="http://schemas.microsoft.com/office/drawing/2014/main" id="{61C24D70-E5BF-4C42-BF4D-984A0B8C5C35}"/>
                    </a:ext>
                  </a:extLst>
                </p14:cNvPr>
                <p14:cNvContentPartPr/>
                <p14:nvPr/>
              </p14:nvContentPartPr>
              <p14:xfrm>
                <a:off x="9482800" y="3616867"/>
                <a:ext cx="338760" cy="188280"/>
              </p14:xfrm>
            </p:contentPart>
          </mc:Choice>
          <mc:Fallback>
            <p:pic>
              <p:nvPicPr>
                <p:cNvPr id="169" name="Ink 168">
                  <a:extLst>
                    <a:ext uri="{FF2B5EF4-FFF2-40B4-BE49-F238E27FC236}">
                      <a16:creationId xmlns:a16="http://schemas.microsoft.com/office/drawing/2014/main" id="{61C24D70-E5BF-4C42-BF4D-984A0B8C5C35}"/>
                    </a:ext>
                  </a:extLst>
                </p:cNvPr>
                <p:cNvPicPr/>
                <p:nvPr/>
              </p:nvPicPr>
              <p:blipFill>
                <a:blip r:embed="rId299"/>
                <a:stretch>
                  <a:fillRect/>
                </a:stretch>
              </p:blipFill>
              <p:spPr>
                <a:xfrm>
                  <a:off x="9473800" y="3607867"/>
                  <a:ext cx="3564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0" name="Ink 169">
                  <a:extLst>
                    <a:ext uri="{FF2B5EF4-FFF2-40B4-BE49-F238E27FC236}">
                      <a16:creationId xmlns:a16="http://schemas.microsoft.com/office/drawing/2014/main" id="{F2A1B847-758C-41AF-9312-8E3410275EB4}"/>
                    </a:ext>
                  </a:extLst>
                </p14:cNvPr>
                <p14:cNvContentPartPr/>
                <p14:nvPr/>
              </p14:nvContentPartPr>
              <p14:xfrm>
                <a:off x="10000120" y="3642787"/>
                <a:ext cx="398880" cy="97920"/>
              </p14:xfrm>
            </p:contentPart>
          </mc:Choice>
          <mc:Fallback>
            <p:pic>
              <p:nvPicPr>
                <p:cNvPr id="170" name="Ink 169">
                  <a:extLst>
                    <a:ext uri="{FF2B5EF4-FFF2-40B4-BE49-F238E27FC236}">
                      <a16:creationId xmlns:a16="http://schemas.microsoft.com/office/drawing/2014/main" id="{F2A1B847-758C-41AF-9312-8E3410275EB4}"/>
                    </a:ext>
                  </a:extLst>
                </p:cNvPr>
                <p:cNvPicPr/>
                <p:nvPr/>
              </p:nvPicPr>
              <p:blipFill>
                <a:blip r:embed="rId301"/>
                <a:stretch>
                  <a:fillRect/>
                </a:stretch>
              </p:blipFill>
              <p:spPr>
                <a:xfrm>
                  <a:off x="9991480" y="3633787"/>
                  <a:ext cx="4165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1" name="Ink 170">
                  <a:extLst>
                    <a:ext uri="{FF2B5EF4-FFF2-40B4-BE49-F238E27FC236}">
                      <a16:creationId xmlns:a16="http://schemas.microsoft.com/office/drawing/2014/main" id="{D6697AF2-BCBC-4002-B91E-61DBC87AE25E}"/>
                    </a:ext>
                  </a:extLst>
                </p14:cNvPr>
                <p14:cNvContentPartPr/>
                <p14:nvPr/>
              </p14:nvContentPartPr>
              <p14:xfrm>
                <a:off x="10458040" y="3526147"/>
                <a:ext cx="95760" cy="210600"/>
              </p14:xfrm>
            </p:contentPart>
          </mc:Choice>
          <mc:Fallback>
            <p:pic>
              <p:nvPicPr>
                <p:cNvPr id="171" name="Ink 170">
                  <a:extLst>
                    <a:ext uri="{FF2B5EF4-FFF2-40B4-BE49-F238E27FC236}">
                      <a16:creationId xmlns:a16="http://schemas.microsoft.com/office/drawing/2014/main" id="{D6697AF2-BCBC-4002-B91E-61DBC87AE25E}"/>
                    </a:ext>
                  </a:extLst>
                </p:cNvPr>
                <p:cNvPicPr/>
                <p:nvPr/>
              </p:nvPicPr>
              <p:blipFill>
                <a:blip r:embed="rId303"/>
                <a:stretch>
                  <a:fillRect/>
                </a:stretch>
              </p:blipFill>
              <p:spPr>
                <a:xfrm>
                  <a:off x="10449040" y="3517507"/>
                  <a:ext cx="113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2" name="Ink 171">
                  <a:extLst>
                    <a:ext uri="{FF2B5EF4-FFF2-40B4-BE49-F238E27FC236}">
                      <a16:creationId xmlns:a16="http://schemas.microsoft.com/office/drawing/2014/main" id="{6C6AE109-E042-4C93-9BB0-CC7271691BE8}"/>
                    </a:ext>
                  </a:extLst>
                </p14:cNvPr>
                <p14:cNvContentPartPr/>
                <p14:nvPr/>
              </p14:nvContentPartPr>
              <p14:xfrm>
                <a:off x="10438600" y="3634867"/>
                <a:ext cx="207720" cy="21240"/>
              </p14:xfrm>
            </p:contentPart>
          </mc:Choice>
          <mc:Fallback>
            <p:pic>
              <p:nvPicPr>
                <p:cNvPr id="172" name="Ink 171">
                  <a:extLst>
                    <a:ext uri="{FF2B5EF4-FFF2-40B4-BE49-F238E27FC236}">
                      <a16:creationId xmlns:a16="http://schemas.microsoft.com/office/drawing/2014/main" id="{6C6AE109-E042-4C93-9BB0-CC7271691BE8}"/>
                    </a:ext>
                  </a:extLst>
                </p:cNvPr>
                <p:cNvPicPr/>
                <p:nvPr/>
              </p:nvPicPr>
              <p:blipFill>
                <a:blip r:embed="rId305"/>
                <a:stretch>
                  <a:fillRect/>
                </a:stretch>
              </p:blipFill>
              <p:spPr>
                <a:xfrm>
                  <a:off x="10429960" y="3626227"/>
                  <a:ext cx="225360" cy="38880"/>
                </a:xfrm>
                <a:prstGeom prst="rect">
                  <a:avLst/>
                </a:prstGeom>
              </p:spPr>
            </p:pic>
          </mc:Fallback>
        </mc:AlternateContent>
      </p:grpSp>
      <p:grpSp>
        <p:nvGrpSpPr>
          <p:cNvPr id="182" name="Group 181">
            <a:extLst>
              <a:ext uri="{FF2B5EF4-FFF2-40B4-BE49-F238E27FC236}">
                <a16:creationId xmlns:a16="http://schemas.microsoft.com/office/drawing/2014/main" id="{0468B7EA-B4FE-4754-BEBF-DB092DCD3E79}"/>
              </a:ext>
            </a:extLst>
          </p:cNvPr>
          <p:cNvGrpSpPr/>
          <p:nvPr/>
        </p:nvGrpSpPr>
        <p:grpSpPr>
          <a:xfrm>
            <a:off x="1392880" y="4328947"/>
            <a:ext cx="1940040" cy="412200"/>
            <a:chOff x="1392880" y="4328947"/>
            <a:chExt cx="1940040" cy="412200"/>
          </a:xfrm>
        </p:grpSpPr>
        <mc:AlternateContent xmlns:mc="http://schemas.openxmlformats.org/markup-compatibility/2006">
          <mc:Choice xmlns:p14="http://schemas.microsoft.com/office/powerpoint/2010/main" Requires="p14">
            <p:contentPart p14:bwMode="auto" r:id="rId306">
              <p14:nvContentPartPr>
                <p14:cNvPr id="175" name="Ink 174">
                  <a:extLst>
                    <a:ext uri="{FF2B5EF4-FFF2-40B4-BE49-F238E27FC236}">
                      <a16:creationId xmlns:a16="http://schemas.microsoft.com/office/drawing/2014/main" id="{AC03FB9F-96BE-4712-822E-A16449867F8A}"/>
                    </a:ext>
                  </a:extLst>
                </p14:cNvPr>
                <p14:cNvContentPartPr/>
                <p14:nvPr/>
              </p14:nvContentPartPr>
              <p14:xfrm>
                <a:off x="1392880" y="4402027"/>
                <a:ext cx="509400" cy="155160"/>
              </p14:xfrm>
            </p:contentPart>
          </mc:Choice>
          <mc:Fallback>
            <p:pic>
              <p:nvPicPr>
                <p:cNvPr id="175" name="Ink 174">
                  <a:extLst>
                    <a:ext uri="{FF2B5EF4-FFF2-40B4-BE49-F238E27FC236}">
                      <a16:creationId xmlns:a16="http://schemas.microsoft.com/office/drawing/2014/main" id="{AC03FB9F-96BE-4712-822E-A16449867F8A}"/>
                    </a:ext>
                  </a:extLst>
                </p:cNvPr>
                <p:cNvPicPr/>
                <p:nvPr/>
              </p:nvPicPr>
              <p:blipFill>
                <a:blip r:embed="rId307"/>
                <a:stretch>
                  <a:fillRect/>
                </a:stretch>
              </p:blipFill>
              <p:spPr>
                <a:xfrm>
                  <a:off x="1383880" y="4393387"/>
                  <a:ext cx="5270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6" name="Ink 175">
                  <a:extLst>
                    <a:ext uri="{FF2B5EF4-FFF2-40B4-BE49-F238E27FC236}">
                      <a16:creationId xmlns:a16="http://schemas.microsoft.com/office/drawing/2014/main" id="{80A40F21-978E-4F66-B14A-F99C1CE80FF3}"/>
                    </a:ext>
                  </a:extLst>
                </p14:cNvPr>
                <p14:cNvContentPartPr/>
                <p14:nvPr/>
              </p14:nvContentPartPr>
              <p14:xfrm>
                <a:off x="2001280" y="4345507"/>
                <a:ext cx="213120" cy="216360"/>
              </p14:xfrm>
            </p:contentPart>
          </mc:Choice>
          <mc:Fallback>
            <p:pic>
              <p:nvPicPr>
                <p:cNvPr id="176" name="Ink 175">
                  <a:extLst>
                    <a:ext uri="{FF2B5EF4-FFF2-40B4-BE49-F238E27FC236}">
                      <a16:creationId xmlns:a16="http://schemas.microsoft.com/office/drawing/2014/main" id="{80A40F21-978E-4F66-B14A-F99C1CE80FF3}"/>
                    </a:ext>
                  </a:extLst>
                </p:cNvPr>
                <p:cNvPicPr/>
                <p:nvPr/>
              </p:nvPicPr>
              <p:blipFill>
                <a:blip r:embed="rId309"/>
                <a:stretch>
                  <a:fillRect/>
                </a:stretch>
              </p:blipFill>
              <p:spPr>
                <a:xfrm>
                  <a:off x="1992640" y="4336507"/>
                  <a:ext cx="2307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77" name="Ink 176">
                  <a:extLst>
                    <a:ext uri="{FF2B5EF4-FFF2-40B4-BE49-F238E27FC236}">
                      <a16:creationId xmlns:a16="http://schemas.microsoft.com/office/drawing/2014/main" id="{E49766A9-4F54-4375-A0A8-1CA9075B0369}"/>
                    </a:ext>
                  </a:extLst>
                </p14:cNvPr>
                <p14:cNvContentPartPr/>
                <p14:nvPr/>
              </p14:nvContentPartPr>
              <p14:xfrm>
                <a:off x="2158960" y="4358827"/>
                <a:ext cx="31680" cy="23040"/>
              </p14:xfrm>
            </p:contentPart>
          </mc:Choice>
          <mc:Fallback>
            <p:pic>
              <p:nvPicPr>
                <p:cNvPr id="177" name="Ink 176">
                  <a:extLst>
                    <a:ext uri="{FF2B5EF4-FFF2-40B4-BE49-F238E27FC236}">
                      <a16:creationId xmlns:a16="http://schemas.microsoft.com/office/drawing/2014/main" id="{E49766A9-4F54-4375-A0A8-1CA9075B0369}"/>
                    </a:ext>
                  </a:extLst>
                </p:cNvPr>
                <p:cNvPicPr/>
                <p:nvPr/>
              </p:nvPicPr>
              <p:blipFill>
                <a:blip r:embed="rId311"/>
                <a:stretch>
                  <a:fillRect/>
                </a:stretch>
              </p:blipFill>
              <p:spPr>
                <a:xfrm>
                  <a:off x="2149960" y="4350187"/>
                  <a:ext cx="493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78" name="Ink 177">
                  <a:extLst>
                    <a:ext uri="{FF2B5EF4-FFF2-40B4-BE49-F238E27FC236}">
                      <a16:creationId xmlns:a16="http://schemas.microsoft.com/office/drawing/2014/main" id="{3801550F-E4ED-43F7-98C1-20912C8CC763}"/>
                    </a:ext>
                  </a:extLst>
                </p14:cNvPr>
                <p14:cNvContentPartPr/>
                <p14:nvPr/>
              </p14:nvContentPartPr>
              <p14:xfrm>
                <a:off x="2305120" y="4332907"/>
                <a:ext cx="84240" cy="408240"/>
              </p14:xfrm>
            </p:contentPart>
          </mc:Choice>
          <mc:Fallback>
            <p:pic>
              <p:nvPicPr>
                <p:cNvPr id="178" name="Ink 177">
                  <a:extLst>
                    <a:ext uri="{FF2B5EF4-FFF2-40B4-BE49-F238E27FC236}">
                      <a16:creationId xmlns:a16="http://schemas.microsoft.com/office/drawing/2014/main" id="{3801550F-E4ED-43F7-98C1-20912C8CC763}"/>
                    </a:ext>
                  </a:extLst>
                </p:cNvPr>
                <p:cNvPicPr/>
                <p:nvPr/>
              </p:nvPicPr>
              <p:blipFill>
                <a:blip r:embed="rId313"/>
                <a:stretch>
                  <a:fillRect/>
                </a:stretch>
              </p:blipFill>
              <p:spPr>
                <a:xfrm>
                  <a:off x="2296120" y="4323907"/>
                  <a:ext cx="10188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79" name="Ink 178">
                  <a:extLst>
                    <a:ext uri="{FF2B5EF4-FFF2-40B4-BE49-F238E27FC236}">
                      <a16:creationId xmlns:a16="http://schemas.microsoft.com/office/drawing/2014/main" id="{8584F1C6-E11D-4E64-B1F4-9F673F9A8EF7}"/>
                    </a:ext>
                  </a:extLst>
                </p14:cNvPr>
                <p14:cNvContentPartPr/>
                <p14:nvPr/>
              </p14:nvContentPartPr>
              <p14:xfrm>
                <a:off x="2266240" y="4468627"/>
                <a:ext cx="258840" cy="174600"/>
              </p14:xfrm>
            </p:contentPart>
          </mc:Choice>
          <mc:Fallback>
            <p:pic>
              <p:nvPicPr>
                <p:cNvPr id="179" name="Ink 178">
                  <a:extLst>
                    <a:ext uri="{FF2B5EF4-FFF2-40B4-BE49-F238E27FC236}">
                      <a16:creationId xmlns:a16="http://schemas.microsoft.com/office/drawing/2014/main" id="{8584F1C6-E11D-4E64-B1F4-9F673F9A8EF7}"/>
                    </a:ext>
                  </a:extLst>
                </p:cNvPr>
                <p:cNvPicPr/>
                <p:nvPr/>
              </p:nvPicPr>
              <p:blipFill>
                <a:blip r:embed="rId315"/>
                <a:stretch>
                  <a:fillRect/>
                </a:stretch>
              </p:blipFill>
              <p:spPr>
                <a:xfrm>
                  <a:off x="2257600" y="4459627"/>
                  <a:ext cx="2764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0" name="Ink 179">
                  <a:extLst>
                    <a:ext uri="{FF2B5EF4-FFF2-40B4-BE49-F238E27FC236}">
                      <a16:creationId xmlns:a16="http://schemas.microsoft.com/office/drawing/2014/main" id="{841BDD4B-20AA-49E6-A256-FFC11984826D}"/>
                    </a:ext>
                  </a:extLst>
                </p14:cNvPr>
                <p14:cNvContentPartPr/>
                <p14:nvPr/>
              </p14:nvContentPartPr>
              <p14:xfrm>
                <a:off x="2818120" y="4328947"/>
                <a:ext cx="45360" cy="274680"/>
              </p14:xfrm>
            </p:contentPart>
          </mc:Choice>
          <mc:Fallback>
            <p:pic>
              <p:nvPicPr>
                <p:cNvPr id="180" name="Ink 179">
                  <a:extLst>
                    <a:ext uri="{FF2B5EF4-FFF2-40B4-BE49-F238E27FC236}">
                      <a16:creationId xmlns:a16="http://schemas.microsoft.com/office/drawing/2014/main" id="{841BDD4B-20AA-49E6-A256-FFC11984826D}"/>
                    </a:ext>
                  </a:extLst>
                </p:cNvPr>
                <p:cNvPicPr/>
                <p:nvPr/>
              </p:nvPicPr>
              <p:blipFill>
                <a:blip r:embed="rId317"/>
                <a:stretch>
                  <a:fillRect/>
                </a:stretch>
              </p:blipFill>
              <p:spPr>
                <a:xfrm>
                  <a:off x="2809120" y="4320307"/>
                  <a:ext cx="630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1" name="Ink 180">
                  <a:extLst>
                    <a:ext uri="{FF2B5EF4-FFF2-40B4-BE49-F238E27FC236}">
                      <a16:creationId xmlns:a16="http://schemas.microsoft.com/office/drawing/2014/main" id="{76CAE87B-9FCC-41E2-93D9-B6C2FBEE733F}"/>
                    </a:ext>
                  </a:extLst>
                </p14:cNvPr>
                <p14:cNvContentPartPr/>
                <p14:nvPr/>
              </p14:nvContentPartPr>
              <p14:xfrm>
                <a:off x="2752600" y="4416427"/>
                <a:ext cx="580320" cy="142560"/>
              </p14:xfrm>
            </p:contentPart>
          </mc:Choice>
          <mc:Fallback>
            <p:pic>
              <p:nvPicPr>
                <p:cNvPr id="181" name="Ink 180">
                  <a:extLst>
                    <a:ext uri="{FF2B5EF4-FFF2-40B4-BE49-F238E27FC236}">
                      <a16:creationId xmlns:a16="http://schemas.microsoft.com/office/drawing/2014/main" id="{76CAE87B-9FCC-41E2-93D9-B6C2FBEE733F}"/>
                    </a:ext>
                  </a:extLst>
                </p:cNvPr>
                <p:cNvPicPr/>
                <p:nvPr/>
              </p:nvPicPr>
              <p:blipFill>
                <a:blip r:embed="rId319"/>
                <a:stretch>
                  <a:fillRect/>
                </a:stretch>
              </p:blipFill>
              <p:spPr>
                <a:xfrm>
                  <a:off x="2743600" y="4407787"/>
                  <a:ext cx="597960" cy="160200"/>
                </a:xfrm>
                <a:prstGeom prst="rect">
                  <a:avLst/>
                </a:prstGeom>
              </p:spPr>
            </p:pic>
          </mc:Fallback>
        </mc:AlternateContent>
      </p:grpSp>
      <p:grpSp>
        <p:nvGrpSpPr>
          <p:cNvPr id="188" name="Group 187">
            <a:extLst>
              <a:ext uri="{FF2B5EF4-FFF2-40B4-BE49-F238E27FC236}">
                <a16:creationId xmlns:a16="http://schemas.microsoft.com/office/drawing/2014/main" id="{BBA76428-9E7E-44C7-9A2A-6C349B1621A7}"/>
              </a:ext>
            </a:extLst>
          </p:cNvPr>
          <p:cNvGrpSpPr/>
          <p:nvPr/>
        </p:nvGrpSpPr>
        <p:grpSpPr>
          <a:xfrm>
            <a:off x="3688240" y="4312747"/>
            <a:ext cx="1262880" cy="355320"/>
            <a:chOff x="3688240" y="4312747"/>
            <a:chExt cx="1262880" cy="355320"/>
          </a:xfrm>
        </p:grpSpPr>
        <mc:AlternateContent xmlns:mc="http://schemas.openxmlformats.org/markup-compatibility/2006">
          <mc:Choice xmlns:p14="http://schemas.microsoft.com/office/powerpoint/2010/main" Requires="p14">
            <p:contentPart p14:bwMode="auto" r:id="rId320">
              <p14:nvContentPartPr>
                <p14:cNvPr id="183" name="Ink 182">
                  <a:extLst>
                    <a:ext uri="{FF2B5EF4-FFF2-40B4-BE49-F238E27FC236}">
                      <a16:creationId xmlns:a16="http://schemas.microsoft.com/office/drawing/2014/main" id="{8958B3D4-CC91-474A-A85F-FDE6CA749DDA}"/>
                    </a:ext>
                  </a:extLst>
                </p14:cNvPr>
                <p14:cNvContentPartPr/>
                <p14:nvPr/>
              </p14:nvContentPartPr>
              <p14:xfrm>
                <a:off x="3688240" y="4425067"/>
                <a:ext cx="327600" cy="146880"/>
              </p14:xfrm>
            </p:contentPart>
          </mc:Choice>
          <mc:Fallback>
            <p:pic>
              <p:nvPicPr>
                <p:cNvPr id="183" name="Ink 182">
                  <a:extLst>
                    <a:ext uri="{FF2B5EF4-FFF2-40B4-BE49-F238E27FC236}">
                      <a16:creationId xmlns:a16="http://schemas.microsoft.com/office/drawing/2014/main" id="{8958B3D4-CC91-474A-A85F-FDE6CA749DDA}"/>
                    </a:ext>
                  </a:extLst>
                </p:cNvPr>
                <p:cNvPicPr/>
                <p:nvPr/>
              </p:nvPicPr>
              <p:blipFill>
                <a:blip r:embed="rId321"/>
                <a:stretch>
                  <a:fillRect/>
                </a:stretch>
              </p:blipFill>
              <p:spPr>
                <a:xfrm>
                  <a:off x="3679600" y="4416067"/>
                  <a:ext cx="3452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4" name="Ink 183">
                  <a:extLst>
                    <a:ext uri="{FF2B5EF4-FFF2-40B4-BE49-F238E27FC236}">
                      <a16:creationId xmlns:a16="http://schemas.microsoft.com/office/drawing/2014/main" id="{2BED0201-E96A-435A-8FCD-ECD465F2FA12}"/>
                    </a:ext>
                  </a:extLst>
                </p14:cNvPr>
                <p14:cNvContentPartPr/>
                <p14:nvPr/>
              </p14:nvContentPartPr>
              <p14:xfrm>
                <a:off x="4041040" y="4411387"/>
                <a:ext cx="214920" cy="117000"/>
              </p14:xfrm>
            </p:contentPart>
          </mc:Choice>
          <mc:Fallback>
            <p:pic>
              <p:nvPicPr>
                <p:cNvPr id="184" name="Ink 183">
                  <a:extLst>
                    <a:ext uri="{FF2B5EF4-FFF2-40B4-BE49-F238E27FC236}">
                      <a16:creationId xmlns:a16="http://schemas.microsoft.com/office/drawing/2014/main" id="{2BED0201-E96A-435A-8FCD-ECD465F2FA12}"/>
                    </a:ext>
                  </a:extLst>
                </p:cNvPr>
                <p:cNvPicPr/>
                <p:nvPr/>
              </p:nvPicPr>
              <p:blipFill>
                <a:blip r:embed="rId323"/>
                <a:stretch>
                  <a:fillRect/>
                </a:stretch>
              </p:blipFill>
              <p:spPr>
                <a:xfrm>
                  <a:off x="4032040" y="4402747"/>
                  <a:ext cx="2325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5" name="Ink 184">
                  <a:extLst>
                    <a:ext uri="{FF2B5EF4-FFF2-40B4-BE49-F238E27FC236}">
                      <a16:creationId xmlns:a16="http://schemas.microsoft.com/office/drawing/2014/main" id="{A29076EB-511E-40DE-A483-20E6F9CC66CE}"/>
                    </a:ext>
                  </a:extLst>
                </p14:cNvPr>
                <p14:cNvContentPartPr/>
                <p14:nvPr/>
              </p14:nvContentPartPr>
              <p14:xfrm>
                <a:off x="4212400" y="4312747"/>
                <a:ext cx="27360" cy="62640"/>
              </p14:xfrm>
            </p:contentPart>
          </mc:Choice>
          <mc:Fallback>
            <p:pic>
              <p:nvPicPr>
                <p:cNvPr id="185" name="Ink 184">
                  <a:extLst>
                    <a:ext uri="{FF2B5EF4-FFF2-40B4-BE49-F238E27FC236}">
                      <a16:creationId xmlns:a16="http://schemas.microsoft.com/office/drawing/2014/main" id="{A29076EB-511E-40DE-A483-20E6F9CC66CE}"/>
                    </a:ext>
                  </a:extLst>
                </p:cNvPr>
                <p:cNvPicPr/>
                <p:nvPr/>
              </p:nvPicPr>
              <p:blipFill>
                <a:blip r:embed="rId325"/>
                <a:stretch>
                  <a:fillRect/>
                </a:stretch>
              </p:blipFill>
              <p:spPr>
                <a:xfrm>
                  <a:off x="4203760" y="4303747"/>
                  <a:ext cx="450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6" name="Ink 185">
                  <a:extLst>
                    <a:ext uri="{FF2B5EF4-FFF2-40B4-BE49-F238E27FC236}">
                      <a16:creationId xmlns:a16="http://schemas.microsoft.com/office/drawing/2014/main" id="{F418D35F-6D59-45C2-9590-6ECC8C0C1983}"/>
                    </a:ext>
                  </a:extLst>
                </p14:cNvPr>
                <p14:cNvContentPartPr/>
                <p14:nvPr/>
              </p14:nvContentPartPr>
              <p14:xfrm>
                <a:off x="4315000" y="4346947"/>
                <a:ext cx="464400" cy="321120"/>
              </p14:xfrm>
            </p:contentPart>
          </mc:Choice>
          <mc:Fallback>
            <p:pic>
              <p:nvPicPr>
                <p:cNvPr id="186" name="Ink 185">
                  <a:extLst>
                    <a:ext uri="{FF2B5EF4-FFF2-40B4-BE49-F238E27FC236}">
                      <a16:creationId xmlns:a16="http://schemas.microsoft.com/office/drawing/2014/main" id="{F418D35F-6D59-45C2-9590-6ECC8C0C1983}"/>
                    </a:ext>
                  </a:extLst>
                </p:cNvPr>
                <p:cNvPicPr/>
                <p:nvPr/>
              </p:nvPicPr>
              <p:blipFill>
                <a:blip r:embed="rId327"/>
                <a:stretch>
                  <a:fillRect/>
                </a:stretch>
              </p:blipFill>
              <p:spPr>
                <a:xfrm>
                  <a:off x="4306360" y="4337947"/>
                  <a:ext cx="4820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7" name="Ink 186">
                  <a:extLst>
                    <a:ext uri="{FF2B5EF4-FFF2-40B4-BE49-F238E27FC236}">
                      <a16:creationId xmlns:a16="http://schemas.microsoft.com/office/drawing/2014/main" id="{EFC4082D-CD97-4BE5-918D-F6C74204E74B}"/>
                    </a:ext>
                  </a:extLst>
                </p14:cNvPr>
                <p14:cNvContentPartPr/>
                <p14:nvPr/>
              </p14:nvContentPartPr>
              <p14:xfrm>
                <a:off x="4735840" y="4430107"/>
                <a:ext cx="215280" cy="132480"/>
              </p14:xfrm>
            </p:contentPart>
          </mc:Choice>
          <mc:Fallback>
            <p:pic>
              <p:nvPicPr>
                <p:cNvPr id="187" name="Ink 186">
                  <a:extLst>
                    <a:ext uri="{FF2B5EF4-FFF2-40B4-BE49-F238E27FC236}">
                      <a16:creationId xmlns:a16="http://schemas.microsoft.com/office/drawing/2014/main" id="{EFC4082D-CD97-4BE5-918D-F6C74204E74B}"/>
                    </a:ext>
                  </a:extLst>
                </p:cNvPr>
                <p:cNvPicPr/>
                <p:nvPr/>
              </p:nvPicPr>
              <p:blipFill>
                <a:blip r:embed="rId329"/>
                <a:stretch>
                  <a:fillRect/>
                </a:stretch>
              </p:blipFill>
              <p:spPr>
                <a:xfrm>
                  <a:off x="4727200" y="4421107"/>
                  <a:ext cx="232920" cy="150120"/>
                </a:xfrm>
                <a:prstGeom prst="rect">
                  <a:avLst/>
                </a:prstGeom>
              </p:spPr>
            </p:pic>
          </mc:Fallback>
        </mc:AlternateContent>
      </p:grpSp>
      <p:grpSp>
        <p:nvGrpSpPr>
          <p:cNvPr id="204" name="Group 203">
            <a:extLst>
              <a:ext uri="{FF2B5EF4-FFF2-40B4-BE49-F238E27FC236}">
                <a16:creationId xmlns:a16="http://schemas.microsoft.com/office/drawing/2014/main" id="{03C94623-9AB0-4475-83F2-BA98C27ABCBD}"/>
              </a:ext>
            </a:extLst>
          </p:cNvPr>
          <p:cNvGrpSpPr/>
          <p:nvPr/>
        </p:nvGrpSpPr>
        <p:grpSpPr>
          <a:xfrm>
            <a:off x="5422360" y="4213027"/>
            <a:ext cx="3846240" cy="401400"/>
            <a:chOff x="5422360" y="4213027"/>
            <a:chExt cx="3846240" cy="401400"/>
          </a:xfrm>
        </p:grpSpPr>
        <mc:AlternateContent xmlns:mc="http://schemas.openxmlformats.org/markup-compatibility/2006">
          <mc:Choice xmlns:p14="http://schemas.microsoft.com/office/powerpoint/2010/main" Requires="p14">
            <p:contentPart p14:bwMode="auto" r:id="rId330">
              <p14:nvContentPartPr>
                <p14:cNvPr id="189" name="Ink 188">
                  <a:extLst>
                    <a:ext uri="{FF2B5EF4-FFF2-40B4-BE49-F238E27FC236}">
                      <a16:creationId xmlns:a16="http://schemas.microsoft.com/office/drawing/2014/main" id="{DC657502-F5FF-4F3B-AECF-472B467683E6}"/>
                    </a:ext>
                  </a:extLst>
                </p14:cNvPr>
                <p14:cNvContentPartPr/>
                <p14:nvPr/>
              </p14:nvContentPartPr>
              <p14:xfrm>
                <a:off x="5422360" y="4234627"/>
                <a:ext cx="261000" cy="374400"/>
              </p14:xfrm>
            </p:contentPart>
          </mc:Choice>
          <mc:Fallback>
            <p:pic>
              <p:nvPicPr>
                <p:cNvPr id="189" name="Ink 188">
                  <a:extLst>
                    <a:ext uri="{FF2B5EF4-FFF2-40B4-BE49-F238E27FC236}">
                      <a16:creationId xmlns:a16="http://schemas.microsoft.com/office/drawing/2014/main" id="{DC657502-F5FF-4F3B-AECF-472B467683E6}"/>
                    </a:ext>
                  </a:extLst>
                </p:cNvPr>
                <p:cNvPicPr/>
                <p:nvPr/>
              </p:nvPicPr>
              <p:blipFill>
                <a:blip r:embed="rId331"/>
                <a:stretch>
                  <a:fillRect/>
                </a:stretch>
              </p:blipFill>
              <p:spPr>
                <a:xfrm>
                  <a:off x="5413360" y="4225987"/>
                  <a:ext cx="27864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0" name="Ink 189">
                  <a:extLst>
                    <a:ext uri="{FF2B5EF4-FFF2-40B4-BE49-F238E27FC236}">
                      <a16:creationId xmlns:a16="http://schemas.microsoft.com/office/drawing/2014/main" id="{55AD99DB-45F5-47EE-86BB-6A40871326DC}"/>
                    </a:ext>
                  </a:extLst>
                </p14:cNvPr>
                <p14:cNvContentPartPr/>
                <p14:nvPr/>
              </p14:nvContentPartPr>
              <p14:xfrm>
                <a:off x="5596240" y="4435507"/>
                <a:ext cx="261360" cy="25920"/>
              </p14:xfrm>
            </p:contentPart>
          </mc:Choice>
          <mc:Fallback>
            <p:pic>
              <p:nvPicPr>
                <p:cNvPr id="190" name="Ink 189">
                  <a:extLst>
                    <a:ext uri="{FF2B5EF4-FFF2-40B4-BE49-F238E27FC236}">
                      <a16:creationId xmlns:a16="http://schemas.microsoft.com/office/drawing/2014/main" id="{55AD99DB-45F5-47EE-86BB-6A40871326DC}"/>
                    </a:ext>
                  </a:extLst>
                </p:cNvPr>
                <p:cNvPicPr/>
                <p:nvPr/>
              </p:nvPicPr>
              <p:blipFill>
                <a:blip r:embed="rId333"/>
                <a:stretch>
                  <a:fillRect/>
                </a:stretch>
              </p:blipFill>
              <p:spPr>
                <a:xfrm>
                  <a:off x="5587600" y="4426507"/>
                  <a:ext cx="2790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1" name="Ink 190">
                  <a:extLst>
                    <a:ext uri="{FF2B5EF4-FFF2-40B4-BE49-F238E27FC236}">
                      <a16:creationId xmlns:a16="http://schemas.microsoft.com/office/drawing/2014/main" id="{9748B2AB-78FF-45C2-BC96-F6BEF6DF6053}"/>
                    </a:ext>
                  </a:extLst>
                </p14:cNvPr>
                <p14:cNvContentPartPr/>
                <p14:nvPr/>
              </p14:nvContentPartPr>
              <p14:xfrm>
                <a:off x="6115360" y="4252627"/>
                <a:ext cx="55440" cy="247680"/>
              </p14:xfrm>
            </p:contentPart>
          </mc:Choice>
          <mc:Fallback>
            <p:pic>
              <p:nvPicPr>
                <p:cNvPr id="191" name="Ink 190">
                  <a:extLst>
                    <a:ext uri="{FF2B5EF4-FFF2-40B4-BE49-F238E27FC236}">
                      <a16:creationId xmlns:a16="http://schemas.microsoft.com/office/drawing/2014/main" id="{9748B2AB-78FF-45C2-BC96-F6BEF6DF6053}"/>
                    </a:ext>
                  </a:extLst>
                </p:cNvPr>
                <p:cNvPicPr/>
                <p:nvPr/>
              </p:nvPicPr>
              <p:blipFill>
                <a:blip r:embed="rId335"/>
                <a:stretch>
                  <a:fillRect/>
                </a:stretch>
              </p:blipFill>
              <p:spPr>
                <a:xfrm>
                  <a:off x="6106360" y="4243987"/>
                  <a:ext cx="730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2" name="Ink 191">
                  <a:extLst>
                    <a:ext uri="{FF2B5EF4-FFF2-40B4-BE49-F238E27FC236}">
                      <a16:creationId xmlns:a16="http://schemas.microsoft.com/office/drawing/2014/main" id="{558E662E-E5EB-4D12-8953-C23633C6011E}"/>
                    </a:ext>
                  </a:extLst>
                </p14:cNvPr>
                <p14:cNvContentPartPr/>
                <p14:nvPr/>
              </p14:nvContentPartPr>
              <p14:xfrm>
                <a:off x="6019960" y="4312027"/>
                <a:ext cx="491040" cy="160560"/>
              </p14:xfrm>
            </p:contentPart>
          </mc:Choice>
          <mc:Fallback>
            <p:pic>
              <p:nvPicPr>
                <p:cNvPr id="192" name="Ink 191">
                  <a:extLst>
                    <a:ext uri="{FF2B5EF4-FFF2-40B4-BE49-F238E27FC236}">
                      <a16:creationId xmlns:a16="http://schemas.microsoft.com/office/drawing/2014/main" id="{558E662E-E5EB-4D12-8953-C23633C6011E}"/>
                    </a:ext>
                  </a:extLst>
                </p:cNvPr>
                <p:cNvPicPr/>
                <p:nvPr/>
              </p:nvPicPr>
              <p:blipFill>
                <a:blip r:embed="rId337"/>
                <a:stretch>
                  <a:fillRect/>
                </a:stretch>
              </p:blipFill>
              <p:spPr>
                <a:xfrm>
                  <a:off x="6010960" y="4303387"/>
                  <a:ext cx="5086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3" name="Ink 192">
                  <a:extLst>
                    <a:ext uri="{FF2B5EF4-FFF2-40B4-BE49-F238E27FC236}">
                      <a16:creationId xmlns:a16="http://schemas.microsoft.com/office/drawing/2014/main" id="{7746FD35-9399-442E-AFD1-6D57F3D3E30A}"/>
                    </a:ext>
                  </a:extLst>
                </p14:cNvPr>
                <p14:cNvContentPartPr/>
                <p14:nvPr/>
              </p14:nvContentPartPr>
              <p14:xfrm>
                <a:off x="6467440" y="4273867"/>
                <a:ext cx="36000" cy="28440"/>
              </p14:xfrm>
            </p:contentPart>
          </mc:Choice>
          <mc:Fallback>
            <p:pic>
              <p:nvPicPr>
                <p:cNvPr id="193" name="Ink 192">
                  <a:extLst>
                    <a:ext uri="{FF2B5EF4-FFF2-40B4-BE49-F238E27FC236}">
                      <a16:creationId xmlns:a16="http://schemas.microsoft.com/office/drawing/2014/main" id="{7746FD35-9399-442E-AFD1-6D57F3D3E30A}"/>
                    </a:ext>
                  </a:extLst>
                </p:cNvPr>
                <p:cNvPicPr/>
                <p:nvPr/>
              </p:nvPicPr>
              <p:blipFill>
                <a:blip r:embed="rId339"/>
                <a:stretch>
                  <a:fillRect/>
                </a:stretch>
              </p:blipFill>
              <p:spPr>
                <a:xfrm>
                  <a:off x="6458440" y="4264867"/>
                  <a:ext cx="536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94" name="Ink 193">
                  <a:extLst>
                    <a:ext uri="{FF2B5EF4-FFF2-40B4-BE49-F238E27FC236}">
                      <a16:creationId xmlns:a16="http://schemas.microsoft.com/office/drawing/2014/main" id="{84F47F11-0DC0-40FA-8410-37FBC5990C8C}"/>
                    </a:ext>
                  </a:extLst>
                </p14:cNvPr>
                <p14:cNvContentPartPr/>
                <p14:nvPr/>
              </p14:nvContentPartPr>
              <p14:xfrm>
                <a:off x="6545920" y="4363147"/>
                <a:ext cx="116640" cy="131400"/>
              </p14:xfrm>
            </p:contentPart>
          </mc:Choice>
          <mc:Fallback>
            <p:pic>
              <p:nvPicPr>
                <p:cNvPr id="194" name="Ink 193">
                  <a:extLst>
                    <a:ext uri="{FF2B5EF4-FFF2-40B4-BE49-F238E27FC236}">
                      <a16:creationId xmlns:a16="http://schemas.microsoft.com/office/drawing/2014/main" id="{84F47F11-0DC0-40FA-8410-37FBC5990C8C}"/>
                    </a:ext>
                  </a:extLst>
                </p:cNvPr>
                <p:cNvPicPr/>
                <p:nvPr/>
              </p:nvPicPr>
              <p:blipFill>
                <a:blip r:embed="rId341"/>
                <a:stretch>
                  <a:fillRect/>
                </a:stretch>
              </p:blipFill>
              <p:spPr>
                <a:xfrm>
                  <a:off x="6536920" y="4354147"/>
                  <a:ext cx="1342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95" name="Ink 194">
                  <a:extLst>
                    <a:ext uri="{FF2B5EF4-FFF2-40B4-BE49-F238E27FC236}">
                      <a16:creationId xmlns:a16="http://schemas.microsoft.com/office/drawing/2014/main" id="{8C4F6364-1220-4861-B811-6C3684666FB8}"/>
                    </a:ext>
                  </a:extLst>
                </p14:cNvPr>
                <p14:cNvContentPartPr/>
                <p14:nvPr/>
              </p14:nvContentPartPr>
              <p14:xfrm>
                <a:off x="6946960" y="4273867"/>
                <a:ext cx="194760" cy="340560"/>
              </p14:xfrm>
            </p:contentPart>
          </mc:Choice>
          <mc:Fallback>
            <p:pic>
              <p:nvPicPr>
                <p:cNvPr id="195" name="Ink 194">
                  <a:extLst>
                    <a:ext uri="{FF2B5EF4-FFF2-40B4-BE49-F238E27FC236}">
                      <a16:creationId xmlns:a16="http://schemas.microsoft.com/office/drawing/2014/main" id="{8C4F6364-1220-4861-B811-6C3684666FB8}"/>
                    </a:ext>
                  </a:extLst>
                </p:cNvPr>
                <p:cNvPicPr/>
                <p:nvPr/>
              </p:nvPicPr>
              <p:blipFill>
                <a:blip r:embed="rId343"/>
                <a:stretch>
                  <a:fillRect/>
                </a:stretch>
              </p:blipFill>
              <p:spPr>
                <a:xfrm>
                  <a:off x="6937960" y="4264867"/>
                  <a:ext cx="21240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97" name="Ink 196">
                  <a:extLst>
                    <a:ext uri="{FF2B5EF4-FFF2-40B4-BE49-F238E27FC236}">
                      <a16:creationId xmlns:a16="http://schemas.microsoft.com/office/drawing/2014/main" id="{CD01ABE7-98DC-4A14-9B7A-267BEDED6864}"/>
                    </a:ext>
                  </a:extLst>
                </p14:cNvPr>
                <p14:cNvContentPartPr/>
                <p14:nvPr/>
              </p14:nvContentPartPr>
              <p14:xfrm>
                <a:off x="7170880" y="4272067"/>
                <a:ext cx="462960" cy="210240"/>
              </p14:xfrm>
            </p:contentPart>
          </mc:Choice>
          <mc:Fallback>
            <p:pic>
              <p:nvPicPr>
                <p:cNvPr id="197" name="Ink 196">
                  <a:extLst>
                    <a:ext uri="{FF2B5EF4-FFF2-40B4-BE49-F238E27FC236}">
                      <a16:creationId xmlns:a16="http://schemas.microsoft.com/office/drawing/2014/main" id="{CD01ABE7-98DC-4A14-9B7A-267BEDED6864}"/>
                    </a:ext>
                  </a:extLst>
                </p:cNvPr>
                <p:cNvPicPr/>
                <p:nvPr/>
              </p:nvPicPr>
              <p:blipFill>
                <a:blip r:embed="rId345"/>
                <a:stretch>
                  <a:fillRect/>
                </a:stretch>
              </p:blipFill>
              <p:spPr>
                <a:xfrm>
                  <a:off x="7162240" y="4263427"/>
                  <a:ext cx="4806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98" name="Ink 197">
                  <a:extLst>
                    <a:ext uri="{FF2B5EF4-FFF2-40B4-BE49-F238E27FC236}">
                      <a16:creationId xmlns:a16="http://schemas.microsoft.com/office/drawing/2014/main" id="{3E5015FA-7026-4CBD-81FC-8B880AABF65F}"/>
                    </a:ext>
                  </a:extLst>
                </p14:cNvPr>
                <p14:cNvContentPartPr/>
                <p14:nvPr/>
              </p14:nvContentPartPr>
              <p14:xfrm>
                <a:off x="7543840" y="4365667"/>
                <a:ext cx="223920" cy="11160"/>
              </p14:xfrm>
            </p:contentPart>
          </mc:Choice>
          <mc:Fallback>
            <p:pic>
              <p:nvPicPr>
                <p:cNvPr id="198" name="Ink 197">
                  <a:extLst>
                    <a:ext uri="{FF2B5EF4-FFF2-40B4-BE49-F238E27FC236}">
                      <a16:creationId xmlns:a16="http://schemas.microsoft.com/office/drawing/2014/main" id="{3E5015FA-7026-4CBD-81FC-8B880AABF65F}"/>
                    </a:ext>
                  </a:extLst>
                </p:cNvPr>
                <p:cNvPicPr/>
                <p:nvPr/>
              </p:nvPicPr>
              <p:blipFill>
                <a:blip r:embed="rId347"/>
                <a:stretch>
                  <a:fillRect/>
                </a:stretch>
              </p:blipFill>
              <p:spPr>
                <a:xfrm>
                  <a:off x="7535200" y="4357027"/>
                  <a:ext cx="2415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99" name="Ink 198">
                  <a:extLst>
                    <a:ext uri="{FF2B5EF4-FFF2-40B4-BE49-F238E27FC236}">
                      <a16:creationId xmlns:a16="http://schemas.microsoft.com/office/drawing/2014/main" id="{4A14FFBD-2280-4248-AF63-3182F148F84B}"/>
                    </a:ext>
                  </a:extLst>
                </p14:cNvPr>
                <p14:cNvContentPartPr/>
                <p14:nvPr/>
              </p14:nvContentPartPr>
              <p14:xfrm>
                <a:off x="7933000" y="4213027"/>
                <a:ext cx="235800" cy="326880"/>
              </p14:xfrm>
            </p:contentPart>
          </mc:Choice>
          <mc:Fallback>
            <p:pic>
              <p:nvPicPr>
                <p:cNvPr id="199" name="Ink 198">
                  <a:extLst>
                    <a:ext uri="{FF2B5EF4-FFF2-40B4-BE49-F238E27FC236}">
                      <a16:creationId xmlns:a16="http://schemas.microsoft.com/office/drawing/2014/main" id="{4A14FFBD-2280-4248-AF63-3182F148F84B}"/>
                    </a:ext>
                  </a:extLst>
                </p:cNvPr>
                <p:cNvPicPr/>
                <p:nvPr/>
              </p:nvPicPr>
              <p:blipFill>
                <a:blip r:embed="rId349"/>
                <a:stretch>
                  <a:fillRect/>
                </a:stretch>
              </p:blipFill>
              <p:spPr>
                <a:xfrm>
                  <a:off x="7924360" y="4204027"/>
                  <a:ext cx="25344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0" name="Ink 199">
                  <a:extLst>
                    <a:ext uri="{FF2B5EF4-FFF2-40B4-BE49-F238E27FC236}">
                      <a16:creationId xmlns:a16="http://schemas.microsoft.com/office/drawing/2014/main" id="{92CFB628-4B2A-4F43-8232-0F1663554F5D}"/>
                    </a:ext>
                  </a:extLst>
                </p14:cNvPr>
                <p14:cNvContentPartPr/>
                <p14:nvPr/>
              </p14:nvContentPartPr>
              <p14:xfrm>
                <a:off x="8082400" y="4353067"/>
                <a:ext cx="289800" cy="28440"/>
              </p14:xfrm>
            </p:contentPart>
          </mc:Choice>
          <mc:Fallback>
            <p:pic>
              <p:nvPicPr>
                <p:cNvPr id="200" name="Ink 199">
                  <a:extLst>
                    <a:ext uri="{FF2B5EF4-FFF2-40B4-BE49-F238E27FC236}">
                      <a16:creationId xmlns:a16="http://schemas.microsoft.com/office/drawing/2014/main" id="{92CFB628-4B2A-4F43-8232-0F1663554F5D}"/>
                    </a:ext>
                  </a:extLst>
                </p:cNvPr>
                <p:cNvPicPr/>
                <p:nvPr/>
              </p:nvPicPr>
              <p:blipFill>
                <a:blip r:embed="rId351"/>
                <a:stretch>
                  <a:fillRect/>
                </a:stretch>
              </p:blipFill>
              <p:spPr>
                <a:xfrm>
                  <a:off x="8073400" y="4344067"/>
                  <a:ext cx="3074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1" name="Ink 200">
                  <a:extLst>
                    <a:ext uri="{FF2B5EF4-FFF2-40B4-BE49-F238E27FC236}">
                      <a16:creationId xmlns:a16="http://schemas.microsoft.com/office/drawing/2014/main" id="{B715E22A-38E2-42CF-9BC2-469FD6D32EB8}"/>
                    </a:ext>
                  </a:extLst>
                </p14:cNvPr>
                <p14:cNvContentPartPr/>
                <p14:nvPr/>
              </p14:nvContentPartPr>
              <p14:xfrm>
                <a:off x="8587120" y="4267027"/>
                <a:ext cx="192240" cy="173160"/>
              </p14:xfrm>
            </p:contentPart>
          </mc:Choice>
          <mc:Fallback>
            <p:pic>
              <p:nvPicPr>
                <p:cNvPr id="201" name="Ink 200">
                  <a:extLst>
                    <a:ext uri="{FF2B5EF4-FFF2-40B4-BE49-F238E27FC236}">
                      <a16:creationId xmlns:a16="http://schemas.microsoft.com/office/drawing/2014/main" id="{B715E22A-38E2-42CF-9BC2-469FD6D32EB8}"/>
                    </a:ext>
                  </a:extLst>
                </p:cNvPr>
                <p:cNvPicPr/>
                <p:nvPr/>
              </p:nvPicPr>
              <p:blipFill>
                <a:blip r:embed="rId353"/>
                <a:stretch>
                  <a:fillRect/>
                </a:stretch>
              </p:blipFill>
              <p:spPr>
                <a:xfrm>
                  <a:off x="8578120" y="4258387"/>
                  <a:ext cx="2098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2" name="Ink 201">
                  <a:extLst>
                    <a:ext uri="{FF2B5EF4-FFF2-40B4-BE49-F238E27FC236}">
                      <a16:creationId xmlns:a16="http://schemas.microsoft.com/office/drawing/2014/main" id="{3F8AF3F2-51F0-47FB-A168-3FA07BDD2C47}"/>
                    </a:ext>
                  </a:extLst>
                </p14:cNvPr>
                <p14:cNvContentPartPr/>
                <p14:nvPr/>
              </p14:nvContentPartPr>
              <p14:xfrm>
                <a:off x="8876560" y="4286107"/>
                <a:ext cx="228960" cy="128880"/>
              </p14:xfrm>
            </p:contentPart>
          </mc:Choice>
          <mc:Fallback>
            <p:pic>
              <p:nvPicPr>
                <p:cNvPr id="202" name="Ink 201">
                  <a:extLst>
                    <a:ext uri="{FF2B5EF4-FFF2-40B4-BE49-F238E27FC236}">
                      <a16:creationId xmlns:a16="http://schemas.microsoft.com/office/drawing/2014/main" id="{3F8AF3F2-51F0-47FB-A168-3FA07BDD2C47}"/>
                    </a:ext>
                  </a:extLst>
                </p:cNvPr>
                <p:cNvPicPr/>
                <p:nvPr/>
              </p:nvPicPr>
              <p:blipFill>
                <a:blip r:embed="rId355"/>
                <a:stretch>
                  <a:fillRect/>
                </a:stretch>
              </p:blipFill>
              <p:spPr>
                <a:xfrm>
                  <a:off x="8867920" y="4277107"/>
                  <a:ext cx="246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3" name="Ink 202">
                  <a:extLst>
                    <a:ext uri="{FF2B5EF4-FFF2-40B4-BE49-F238E27FC236}">
                      <a16:creationId xmlns:a16="http://schemas.microsoft.com/office/drawing/2014/main" id="{5F4D0B20-7872-4BA5-9551-9EF5CC652011}"/>
                    </a:ext>
                  </a:extLst>
                </p14:cNvPr>
                <p14:cNvContentPartPr/>
                <p14:nvPr/>
              </p14:nvContentPartPr>
              <p14:xfrm>
                <a:off x="9250240" y="4358467"/>
                <a:ext cx="18360" cy="5040"/>
              </p14:xfrm>
            </p:contentPart>
          </mc:Choice>
          <mc:Fallback>
            <p:pic>
              <p:nvPicPr>
                <p:cNvPr id="203" name="Ink 202">
                  <a:extLst>
                    <a:ext uri="{FF2B5EF4-FFF2-40B4-BE49-F238E27FC236}">
                      <a16:creationId xmlns:a16="http://schemas.microsoft.com/office/drawing/2014/main" id="{5F4D0B20-7872-4BA5-9551-9EF5CC652011}"/>
                    </a:ext>
                  </a:extLst>
                </p:cNvPr>
                <p:cNvPicPr/>
                <p:nvPr/>
              </p:nvPicPr>
              <p:blipFill>
                <a:blip r:embed="rId357"/>
                <a:stretch>
                  <a:fillRect/>
                </a:stretch>
              </p:blipFill>
              <p:spPr>
                <a:xfrm>
                  <a:off x="9241240" y="4349467"/>
                  <a:ext cx="36000" cy="22680"/>
                </a:xfrm>
                <a:prstGeom prst="rect">
                  <a:avLst/>
                </a:prstGeom>
              </p:spPr>
            </p:pic>
          </mc:Fallback>
        </mc:AlternateContent>
      </p:grpSp>
      <p:grpSp>
        <p:nvGrpSpPr>
          <p:cNvPr id="222" name="Group 221">
            <a:extLst>
              <a:ext uri="{FF2B5EF4-FFF2-40B4-BE49-F238E27FC236}">
                <a16:creationId xmlns:a16="http://schemas.microsoft.com/office/drawing/2014/main" id="{B6A43EA5-E431-4673-87C3-8FBC83C6F266}"/>
              </a:ext>
            </a:extLst>
          </p:cNvPr>
          <p:cNvGrpSpPr/>
          <p:nvPr/>
        </p:nvGrpSpPr>
        <p:grpSpPr>
          <a:xfrm>
            <a:off x="910480" y="4942747"/>
            <a:ext cx="5549760" cy="460080"/>
            <a:chOff x="910480" y="4942747"/>
            <a:chExt cx="5549760" cy="460080"/>
          </a:xfrm>
        </p:grpSpPr>
        <mc:AlternateContent xmlns:mc="http://schemas.openxmlformats.org/markup-compatibility/2006">
          <mc:Choice xmlns:p14="http://schemas.microsoft.com/office/powerpoint/2010/main" Requires="p14">
            <p:contentPart p14:bwMode="auto" r:id="rId358">
              <p14:nvContentPartPr>
                <p14:cNvPr id="205" name="Ink 204">
                  <a:extLst>
                    <a:ext uri="{FF2B5EF4-FFF2-40B4-BE49-F238E27FC236}">
                      <a16:creationId xmlns:a16="http://schemas.microsoft.com/office/drawing/2014/main" id="{E228172F-DD84-42F4-A4D0-CB3FE9FA9EB9}"/>
                    </a:ext>
                  </a:extLst>
                </p14:cNvPr>
                <p14:cNvContentPartPr/>
                <p14:nvPr/>
              </p14:nvContentPartPr>
              <p14:xfrm>
                <a:off x="1134400" y="5113747"/>
                <a:ext cx="171000" cy="147960"/>
              </p14:xfrm>
            </p:contentPart>
          </mc:Choice>
          <mc:Fallback>
            <p:pic>
              <p:nvPicPr>
                <p:cNvPr id="205" name="Ink 204">
                  <a:extLst>
                    <a:ext uri="{FF2B5EF4-FFF2-40B4-BE49-F238E27FC236}">
                      <a16:creationId xmlns:a16="http://schemas.microsoft.com/office/drawing/2014/main" id="{E228172F-DD84-42F4-A4D0-CB3FE9FA9EB9}"/>
                    </a:ext>
                  </a:extLst>
                </p:cNvPr>
                <p:cNvPicPr/>
                <p:nvPr/>
              </p:nvPicPr>
              <p:blipFill>
                <a:blip r:embed="rId359"/>
                <a:stretch>
                  <a:fillRect/>
                </a:stretch>
              </p:blipFill>
              <p:spPr>
                <a:xfrm>
                  <a:off x="1125400" y="5104747"/>
                  <a:ext cx="1886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06" name="Ink 205">
                  <a:extLst>
                    <a:ext uri="{FF2B5EF4-FFF2-40B4-BE49-F238E27FC236}">
                      <a16:creationId xmlns:a16="http://schemas.microsoft.com/office/drawing/2014/main" id="{A82C8CE0-287F-485E-8801-14451C53294C}"/>
                    </a:ext>
                  </a:extLst>
                </p14:cNvPr>
                <p14:cNvContentPartPr/>
                <p14:nvPr/>
              </p14:nvContentPartPr>
              <p14:xfrm>
                <a:off x="910480" y="4954267"/>
                <a:ext cx="573480" cy="448560"/>
              </p14:xfrm>
            </p:contentPart>
          </mc:Choice>
          <mc:Fallback>
            <p:pic>
              <p:nvPicPr>
                <p:cNvPr id="206" name="Ink 205">
                  <a:extLst>
                    <a:ext uri="{FF2B5EF4-FFF2-40B4-BE49-F238E27FC236}">
                      <a16:creationId xmlns:a16="http://schemas.microsoft.com/office/drawing/2014/main" id="{A82C8CE0-287F-485E-8801-14451C53294C}"/>
                    </a:ext>
                  </a:extLst>
                </p:cNvPr>
                <p:cNvPicPr/>
                <p:nvPr/>
              </p:nvPicPr>
              <p:blipFill>
                <a:blip r:embed="rId361"/>
                <a:stretch>
                  <a:fillRect/>
                </a:stretch>
              </p:blipFill>
              <p:spPr>
                <a:xfrm>
                  <a:off x="901480" y="4945267"/>
                  <a:ext cx="59112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07" name="Ink 206">
                  <a:extLst>
                    <a:ext uri="{FF2B5EF4-FFF2-40B4-BE49-F238E27FC236}">
                      <a16:creationId xmlns:a16="http://schemas.microsoft.com/office/drawing/2014/main" id="{A3B2E08E-D82D-49E7-A1D5-59EE47408646}"/>
                    </a:ext>
                  </a:extLst>
                </p14:cNvPr>
                <p14:cNvContentPartPr/>
                <p14:nvPr/>
              </p14:nvContentPartPr>
              <p14:xfrm>
                <a:off x="1748920" y="5072347"/>
                <a:ext cx="55440" cy="232560"/>
              </p14:xfrm>
            </p:contentPart>
          </mc:Choice>
          <mc:Fallback>
            <p:pic>
              <p:nvPicPr>
                <p:cNvPr id="207" name="Ink 206">
                  <a:extLst>
                    <a:ext uri="{FF2B5EF4-FFF2-40B4-BE49-F238E27FC236}">
                      <a16:creationId xmlns:a16="http://schemas.microsoft.com/office/drawing/2014/main" id="{A3B2E08E-D82D-49E7-A1D5-59EE47408646}"/>
                    </a:ext>
                  </a:extLst>
                </p:cNvPr>
                <p:cNvPicPr/>
                <p:nvPr/>
              </p:nvPicPr>
              <p:blipFill>
                <a:blip r:embed="rId363"/>
                <a:stretch>
                  <a:fillRect/>
                </a:stretch>
              </p:blipFill>
              <p:spPr>
                <a:xfrm>
                  <a:off x="1739920" y="5063707"/>
                  <a:ext cx="730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08" name="Ink 207">
                  <a:extLst>
                    <a:ext uri="{FF2B5EF4-FFF2-40B4-BE49-F238E27FC236}">
                      <a16:creationId xmlns:a16="http://schemas.microsoft.com/office/drawing/2014/main" id="{114266AB-B046-484C-A9A9-3D6E407D1C6F}"/>
                    </a:ext>
                  </a:extLst>
                </p14:cNvPr>
                <p14:cNvContentPartPr/>
                <p14:nvPr/>
              </p14:nvContentPartPr>
              <p14:xfrm>
                <a:off x="1826320" y="5083147"/>
                <a:ext cx="223920" cy="180720"/>
              </p14:xfrm>
            </p:contentPart>
          </mc:Choice>
          <mc:Fallback>
            <p:pic>
              <p:nvPicPr>
                <p:cNvPr id="208" name="Ink 207">
                  <a:extLst>
                    <a:ext uri="{FF2B5EF4-FFF2-40B4-BE49-F238E27FC236}">
                      <a16:creationId xmlns:a16="http://schemas.microsoft.com/office/drawing/2014/main" id="{114266AB-B046-484C-A9A9-3D6E407D1C6F}"/>
                    </a:ext>
                  </a:extLst>
                </p:cNvPr>
                <p:cNvPicPr/>
                <p:nvPr/>
              </p:nvPicPr>
              <p:blipFill>
                <a:blip r:embed="rId365"/>
                <a:stretch>
                  <a:fillRect/>
                </a:stretch>
              </p:blipFill>
              <p:spPr>
                <a:xfrm>
                  <a:off x="1817680" y="5074147"/>
                  <a:ext cx="2415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09" name="Ink 208">
                  <a:extLst>
                    <a:ext uri="{FF2B5EF4-FFF2-40B4-BE49-F238E27FC236}">
                      <a16:creationId xmlns:a16="http://schemas.microsoft.com/office/drawing/2014/main" id="{C6A1B54B-0F62-4AAC-A635-F5551593142B}"/>
                    </a:ext>
                  </a:extLst>
                </p14:cNvPr>
                <p14:cNvContentPartPr/>
                <p14:nvPr/>
              </p14:nvContentPartPr>
              <p14:xfrm>
                <a:off x="2088760" y="5062987"/>
                <a:ext cx="215280" cy="182160"/>
              </p14:xfrm>
            </p:contentPart>
          </mc:Choice>
          <mc:Fallback>
            <p:pic>
              <p:nvPicPr>
                <p:cNvPr id="209" name="Ink 208">
                  <a:extLst>
                    <a:ext uri="{FF2B5EF4-FFF2-40B4-BE49-F238E27FC236}">
                      <a16:creationId xmlns:a16="http://schemas.microsoft.com/office/drawing/2014/main" id="{C6A1B54B-0F62-4AAC-A635-F5551593142B}"/>
                    </a:ext>
                  </a:extLst>
                </p:cNvPr>
                <p:cNvPicPr/>
                <p:nvPr/>
              </p:nvPicPr>
              <p:blipFill>
                <a:blip r:embed="rId367"/>
                <a:stretch>
                  <a:fillRect/>
                </a:stretch>
              </p:blipFill>
              <p:spPr>
                <a:xfrm>
                  <a:off x="2080120" y="5053987"/>
                  <a:ext cx="2329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0" name="Ink 209">
                  <a:extLst>
                    <a:ext uri="{FF2B5EF4-FFF2-40B4-BE49-F238E27FC236}">
                      <a16:creationId xmlns:a16="http://schemas.microsoft.com/office/drawing/2014/main" id="{7831CEC9-D894-4C27-972F-2D0B73891494}"/>
                    </a:ext>
                  </a:extLst>
                </p14:cNvPr>
                <p14:cNvContentPartPr/>
                <p14:nvPr/>
              </p14:nvContentPartPr>
              <p14:xfrm>
                <a:off x="2282800" y="5070907"/>
                <a:ext cx="246600" cy="178920"/>
              </p14:xfrm>
            </p:contentPart>
          </mc:Choice>
          <mc:Fallback>
            <p:pic>
              <p:nvPicPr>
                <p:cNvPr id="210" name="Ink 209">
                  <a:extLst>
                    <a:ext uri="{FF2B5EF4-FFF2-40B4-BE49-F238E27FC236}">
                      <a16:creationId xmlns:a16="http://schemas.microsoft.com/office/drawing/2014/main" id="{7831CEC9-D894-4C27-972F-2D0B73891494}"/>
                    </a:ext>
                  </a:extLst>
                </p:cNvPr>
                <p:cNvPicPr/>
                <p:nvPr/>
              </p:nvPicPr>
              <p:blipFill>
                <a:blip r:embed="rId369"/>
                <a:stretch>
                  <a:fillRect/>
                </a:stretch>
              </p:blipFill>
              <p:spPr>
                <a:xfrm>
                  <a:off x="2273800" y="5062267"/>
                  <a:ext cx="2642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1" name="Ink 210">
                  <a:extLst>
                    <a:ext uri="{FF2B5EF4-FFF2-40B4-BE49-F238E27FC236}">
                      <a16:creationId xmlns:a16="http://schemas.microsoft.com/office/drawing/2014/main" id="{E70BD79B-D141-45D9-BA61-2D52F2D7DDCE}"/>
                    </a:ext>
                  </a:extLst>
                </p14:cNvPr>
                <p14:cNvContentPartPr/>
                <p14:nvPr/>
              </p14:nvContentPartPr>
              <p14:xfrm>
                <a:off x="2729200" y="5101867"/>
                <a:ext cx="523440" cy="149040"/>
              </p14:xfrm>
            </p:contentPart>
          </mc:Choice>
          <mc:Fallback>
            <p:pic>
              <p:nvPicPr>
                <p:cNvPr id="211" name="Ink 210">
                  <a:extLst>
                    <a:ext uri="{FF2B5EF4-FFF2-40B4-BE49-F238E27FC236}">
                      <a16:creationId xmlns:a16="http://schemas.microsoft.com/office/drawing/2014/main" id="{E70BD79B-D141-45D9-BA61-2D52F2D7DDCE}"/>
                    </a:ext>
                  </a:extLst>
                </p:cNvPr>
                <p:cNvPicPr/>
                <p:nvPr/>
              </p:nvPicPr>
              <p:blipFill>
                <a:blip r:embed="rId371"/>
                <a:stretch>
                  <a:fillRect/>
                </a:stretch>
              </p:blipFill>
              <p:spPr>
                <a:xfrm>
                  <a:off x="2720560" y="5093227"/>
                  <a:ext cx="5410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2" name="Ink 211">
                  <a:extLst>
                    <a:ext uri="{FF2B5EF4-FFF2-40B4-BE49-F238E27FC236}">
                      <a16:creationId xmlns:a16="http://schemas.microsoft.com/office/drawing/2014/main" id="{59703AD1-E13A-461A-A0AB-24E97FE0DB16}"/>
                    </a:ext>
                  </a:extLst>
                </p14:cNvPr>
                <p14:cNvContentPartPr/>
                <p14:nvPr/>
              </p14:nvContentPartPr>
              <p14:xfrm>
                <a:off x="3365320" y="5006467"/>
                <a:ext cx="37800" cy="221760"/>
              </p14:xfrm>
            </p:contentPart>
          </mc:Choice>
          <mc:Fallback>
            <p:pic>
              <p:nvPicPr>
                <p:cNvPr id="212" name="Ink 211">
                  <a:extLst>
                    <a:ext uri="{FF2B5EF4-FFF2-40B4-BE49-F238E27FC236}">
                      <a16:creationId xmlns:a16="http://schemas.microsoft.com/office/drawing/2014/main" id="{59703AD1-E13A-461A-A0AB-24E97FE0DB16}"/>
                    </a:ext>
                  </a:extLst>
                </p:cNvPr>
                <p:cNvPicPr/>
                <p:nvPr/>
              </p:nvPicPr>
              <p:blipFill>
                <a:blip r:embed="rId373"/>
                <a:stretch>
                  <a:fillRect/>
                </a:stretch>
              </p:blipFill>
              <p:spPr>
                <a:xfrm>
                  <a:off x="3356680" y="4997827"/>
                  <a:ext cx="55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13" name="Ink 212">
                  <a:extLst>
                    <a:ext uri="{FF2B5EF4-FFF2-40B4-BE49-F238E27FC236}">
                      <a16:creationId xmlns:a16="http://schemas.microsoft.com/office/drawing/2014/main" id="{FDEBA882-6F3A-45B1-B592-E4AD52786FD3}"/>
                    </a:ext>
                  </a:extLst>
                </p14:cNvPr>
                <p14:cNvContentPartPr/>
                <p14:nvPr/>
              </p14:nvContentPartPr>
              <p14:xfrm>
                <a:off x="3317800" y="5121307"/>
                <a:ext cx="729720" cy="104040"/>
              </p14:xfrm>
            </p:contentPart>
          </mc:Choice>
          <mc:Fallback>
            <p:pic>
              <p:nvPicPr>
                <p:cNvPr id="213" name="Ink 212">
                  <a:extLst>
                    <a:ext uri="{FF2B5EF4-FFF2-40B4-BE49-F238E27FC236}">
                      <a16:creationId xmlns:a16="http://schemas.microsoft.com/office/drawing/2014/main" id="{FDEBA882-6F3A-45B1-B592-E4AD52786FD3}"/>
                    </a:ext>
                  </a:extLst>
                </p:cNvPr>
                <p:cNvPicPr/>
                <p:nvPr/>
              </p:nvPicPr>
              <p:blipFill>
                <a:blip r:embed="rId375"/>
                <a:stretch>
                  <a:fillRect/>
                </a:stretch>
              </p:blipFill>
              <p:spPr>
                <a:xfrm>
                  <a:off x="3308800" y="5112667"/>
                  <a:ext cx="7473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14" name="Ink 213">
                  <a:extLst>
                    <a:ext uri="{FF2B5EF4-FFF2-40B4-BE49-F238E27FC236}">
                      <a16:creationId xmlns:a16="http://schemas.microsoft.com/office/drawing/2014/main" id="{0673F117-E3F1-4CD3-A68E-E2790F0752D3}"/>
                    </a:ext>
                  </a:extLst>
                </p14:cNvPr>
                <p14:cNvContentPartPr/>
                <p14:nvPr/>
              </p14:nvContentPartPr>
              <p14:xfrm>
                <a:off x="4285840" y="4974787"/>
                <a:ext cx="713880" cy="264240"/>
              </p14:xfrm>
            </p:contentPart>
          </mc:Choice>
          <mc:Fallback>
            <p:pic>
              <p:nvPicPr>
                <p:cNvPr id="214" name="Ink 213">
                  <a:extLst>
                    <a:ext uri="{FF2B5EF4-FFF2-40B4-BE49-F238E27FC236}">
                      <a16:creationId xmlns:a16="http://schemas.microsoft.com/office/drawing/2014/main" id="{0673F117-E3F1-4CD3-A68E-E2790F0752D3}"/>
                    </a:ext>
                  </a:extLst>
                </p:cNvPr>
                <p:cNvPicPr/>
                <p:nvPr/>
              </p:nvPicPr>
              <p:blipFill>
                <a:blip r:embed="rId377"/>
                <a:stretch>
                  <a:fillRect/>
                </a:stretch>
              </p:blipFill>
              <p:spPr>
                <a:xfrm>
                  <a:off x="4276840" y="4965787"/>
                  <a:ext cx="7315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15" name="Ink 214">
                  <a:extLst>
                    <a:ext uri="{FF2B5EF4-FFF2-40B4-BE49-F238E27FC236}">
                      <a16:creationId xmlns:a16="http://schemas.microsoft.com/office/drawing/2014/main" id="{45969279-3D88-4DE7-B451-EF4AFA94AE53}"/>
                    </a:ext>
                  </a:extLst>
                </p14:cNvPr>
                <p14:cNvContentPartPr/>
                <p14:nvPr/>
              </p14:nvContentPartPr>
              <p14:xfrm>
                <a:off x="5111680" y="4983787"/>
                <a:ext cx="46440" cy="215640"/>
              </p14:xfrm>
            </p:contentPart>
          </mc:Choice>
          <mc:Fallback>
            <p:pic>
              <p:nvPicPr>
                <p:cNvPr id="215" name="Ink 214">
                  <a:extLst>
                    <a:ext uri="{FF2B5EF4-FFF2-40B4-BE49-F238E27FC236}">
                      <a16:creationId xmlns:a16="http://schemas.microsoft.com/office/drawing/2014/main" id="{45969279-3D88-4DE7-B451-EF4AFA94AE53}"/>
                    </a:ext>
                  </a:extLst>
                </p:cNvPr>
                <p:cNvPicPr/>
                <p:nvPr/>
              </p:nvPicPr>
              <p:blipFill>
                <a:blip r:embed="rId379"/>
                <a:stretch>
                  <a:fillRect/>
                </a:stretch>
              </p:blipFill>
              <p:spPr>
                <a:xfrm>
                  <a:off x="5103040" y="4974787"/>
                  <a:ext cx="640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16" name="Ink 215">
                  <a:extLst>
                    <a:ext uri="{FF2B5EF4-FFF2-40B4-BE49-F238E27FC236}">
                      <a16:creationId xmlns:a16="http://schemas.microsoft.com/office/drawing/2014/main" id="{6FEC4A68-2992-4F62-A48E-AAD2B452BB75}"/>
                    </a:ext>
                  </a:extLst>
                </p14:cNvPr>
                <p14:cNvContentPartPr/>
                <p14:nvPr/>
              </p14:nvContentPartPr>
              <p14:xfrm>
                <a:off x="5186200" y="4942747"/>
                <a:ext cx="136080" cy="402120"/>
              </p14:xfrm>
            </p:contentPart>
          </mc:Choice>
          <mc:Fallback>
            <p:pic>
              <p:nvPicPr>
                <p:cNvPr id="216" name="Ink 215">
                  <a:extLst>
                    <a:ext uri="{FF2B5EF4-FFF2-40B4-BE49-F238E27FC236}">
                      <a16:creationId xmlns:a16="http://schemas.microsoft.com/office/drawing/2014/main" id="{6FEC4A68-2992-4F62-A48E-AAD2B452BB75}"/>
                    </a:ext>
                  </a:extLst>
                </p:cNvPr>
                <p:cNvPicPr/>
                <p:nvPr/>
              </p:nvPicPr>
              <p:blipFill>
                <a:blip r:embed="rId381"/>
                <a:stretch>
                  <a:fillRect/>
                </a:stretch>
              </p:blipFill>
              <p:spPr>
                <a:xfrm>
                  <a:off x="5177560" y="4934107"/>
                  <a:ext cx="15372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17" name="Ink 216">
                  <a:extLst>
                    <a:ext uri="{FF2B5EF4-FFF2-40B4-BE49-F238E27FC236}">
                      <a16:creationId xmlns:a16="http://schemas.microsoft.com/office/drawing/2014/main" id="{5FD3EB0F-43EC-4810-AC2B-645F010056F2}"/>
                    </a:ext>
                  </a:extLst>
                </p14:cNvPr>
                <p14:cNvContentPartPr/>
                <p14:nvPr/>
              </p14:nvContentPartPr>
              <p14:xfrm>
                <a:off x="5172880" y="5005747"/>
                <a:ext cx="286560" cy="176040"/>
              </p14:xfrm>
            </p:contentPart>
          </mc:Choice>
          <mc:Fallback>
            <p:pic>
              <p:nvPicPr>
                <p:cNvPr id="217" name="Ink 216">
                  <a:extLst>
                    <a:ext uri="{FF2B5EF4-FFF2-40B4-BE49-F238E27FC236}">
                      <a16:creationId xmlns:a16="http://schemas.microsoft.com/office/drawing/2014/main" id="{5FD3EB0F-43EC-4810-AC2B-645F010056F2}"/>
                    </a:ext>
                  </a:extLst>
                </p:cNvPr>
                <p:cNvPicPr/>
                <p:nvPr/>
              </p:nvPicPr>
              <p:blipFill>
                <a:blip r:embed="rId383"/>
                <a:stretch>
                  <a:fillRect/>
                </a:stretch>
              </p:blipFill>
              <p:spPr>
                <a:xfrm>
                  <a:off x="5163880" y="4997107"/>
                  <a:ext cx="3042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18" name="Ink 217">
                  <a:extLst>
                    <a:ext uri="{FF2B5EF4-FFF2-40B4-BE49-F238E27FC236}">
                      <a16:creationId xmlns:a16="http://schemas.microsoft.com/office/drawing/2014/main" id="{5FC08EA7-89D7-487D-AF9F-736BE99C7851}"/>
                    </a:ext>
                  </a:extLst>
                </p14:cNvPr>
                <p14:cNvContentPartPr/>
                <p14:nvPr/>
              </p14:nvContentPartPr>
              <p14:xfrm>
                <a:off x="5541160" y="4942747"/>
                <a:ext cx="422280" cy="223560"/>
              </p14:xfrm>
            </p:contentPart>
          </mc:Choice>
          <mc:Fallback>
            <p:pic>
              <p:nvPicPr>
                <p:cNvPr id="218" name="Ink 217">
                  <a:extLst>
                    <a:ext uri="{FF2B5EF4-FFF2-40B4-BE49-F238E27FC236}">
                      <a16:creationId xmlns:a16="http://schemas.microsoft.com/office/drawing/2014/main" id="{5FC08EA7-89D7-487D-AF9F-736BE99C7851}"/>
                    </a:ext>
                  </a:extLst>
                </p:cNvPr>
                <p:cNvPicPr/>
                <p:nvPr/>
              </p:nvPicPr>
              <p:blipFill>
                <a:blip r:embed="rId385"/>
                <a:stretch>
                  <a:fillRect/>
                </a:stretch>
              </p:blipFill>
              <p:spPr>
                <a:xfrm>
                  <a:off x="5532520" y="4933747"/>
                  <a:ext cx="4399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19" name="Ink 218">
                  <a:extLst>
                    <a:ext uri="{FF2B5EF4-FFF2-40B4-BE49-F238E27FC236}">
                      <a16:creationId xmlns:a16="http://schemas.microsoft.com/office/drawing/2014/main" id="{EC6DFAFF-8344-41AA-8174-9C4FEABA286B}"/>
                    </a:ext>
                  </a:extLst>
                </p14:cNvPr>
                <p14:cNvContentPartPr/>
                <p14:nvPr/>
              </p14:nvContentPartPr>
              <p14:xfrm>
                <a:off x="5857240" y="5079547"/>
                <a:ext cx="244800" cy="65880"/>
              </p14:xfrm>
            </p:contentPart>
          </mc:Choice>
          <mc:Fallback>
            <p:pic>
              <p:nvPicPr>
                <p:cNvPr id="219" name="Ink 218">
                  <a:extLst>
                    <a:ext uri="{FF2B5EF4-FFF2-40B4-BE49-F238E27FC236}">
                      <a16:creationId xmlns:a16="http://schemas.microsoft.com/office/drawing/2014/main" id="{EC6DFAFF-8344-41AA-8174-9C4FEABA286B}"/>
                    </a:ext>
                  </a:extLst>
                </p:cNvPr>
                <p:cNvPicPr/>
                <p:nvPr/>
              </p:nvPicPr>
              <p:blipFill>
                <a:blip r:embed="rId387"/>
                <a:stretch>
                  <a:fillRect/>
                </a:stretch>
              </p:blipFill>
              <p:spPr>
                <a:xfrm>
                  <a:off x="5848600" y="5070907"/>
                  <a:ext cx="2624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0" name="Ink 219">
                  <a:extLst>
                    <a:ext uri="{FF2B5EF4-FFF2-40B4-BE49-F238E27FC236}">
                      <a16:creationId xmlns:a16="http://schemas.microsoft.com/office/drawing/2014/main" id="{E67A24C2-175E-4E8A-8799-85CF94EA7FF5}"/>
                    </a:ext>
                  </a:extLst>
                </p14:cNvPr>
                <p14:cNvContentPartPr/>
                <p14:nvPr/>
              </p14:nvContentPartPr>
              <p14:xfrm>
                <a:off x="6058840" y="4957507"/>
                <a:ext cx="19800" cy="61560"/>
              </p14:xfrm>
            </p:contentPart>
          </mc:Choice>
          <mc:Fallback>
            <p:pic>
              <p:nvPicPr>
                <p:cNvPr id="220" name="Ink 219">
                  <a:extLst>
                    <a:ext uri="{FF2B5EF4-FFF2-40B4-BE49-F238E27FC236}">
                      <a16:creationId xmlns:a16="http://schemas.microsoft.com/office/drawing/2014/main" id="{E67A24C2-175E-4E8A-8799-85CF94EA7FF5}"/>
                    </a:ext>
                  </a:extLst>
                </p:cNvPr>
                <p:cNvPicPr/>
                <p:nvPr/>
              </p:nvPicPr>
              <p:blipFill>
                <a:blip r:embed="rId389"/>
                <a:stretch>
                  <a:fillRect/>
                </a:stretch>
              </p:blipFill>
              <p:spPr>
                <a:xfrm>
                  <a:off x="6049840" y="4948867"/>
                  <a:ext cx="374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1" name="Ink 220">
                  <a:extLst>
                    <a:ext uri="{FF2B5EF4-FFF2-40B4-BE49-F238E27FC236}">
                      <a16:creationId xmlns:a16="http://schemas.microsoft.com/office/drawing/2014/main" id="{ADCB2943-1672-41F6-8F7D-597AC23111AE}"/>
                    </a:ext>
                  </a:extLst>
                </p14:cNvPr>
                <p14:cNvContentPartPr/>
                <p14:nvPr/>
              </p14:nvContentPartPr>
              <p14:xfrm>
                <a:off x="6125080" y="5036347"/>
                <a:ext cx="335160" cy="91440"/>
              </p14:xfrm>
            </p:contentPart>
          </mc:Choice>
          <mc:Fallback>
            <p:pic>
              <p:nvPicPr>
                <p:cNvPr id="221" name="Ink 220">
                  <a:extLst>
                    <a:ext uri="{FF2B5EF4-FFF2-40B4-BE49-F238E27FC236}">
                      <a16:creationId xmlns:a16="http://schemas.microsoft.com/office/drawing/2014/main" id="{ADCB2943-1672-41F6-8F7D-597AC23111AE}"/>
                    </a:ext>
                  </a:extLst>
                </p:cNvPr>
                <p:cNvPicPr/>
                <p:nvPr/>
              </p:nvPicPr>
              <p:blipFill>
                <a:blip r:embed="rId391"/>
                <a:stretch>
                  <a:fillRect/>
                </a:stretch>
              </p:blipFill>
              <p:spPr>
                <a:xfrm>
                  <a:off x="6116080" y="5027347"/>
                  <a:ext cx="352800" cy="109080"/>
                </a:xfrm>
                <a:prstGeom prst="rect">
                  <a:avLst/>
                </a:prstGeom>
              </p:spPr>
            </p:pic>
          </mc:Fallback>
        </mc:AlternateContent>
      </p:grpSp>
      <p:grpSp>
        <p:nvGrpSpPr>
          <p:cNvPr id="238" name="Group 237">
            <a:extLst>
              <a:ext uri="{FF2B5EF4-FFF2-40B4-BE49-F238E27FC236}">
                <a16:creationId xmlns:a16="http://schemas.microsoft.com/office/drawing/2014/main" id="{6C477DAC-9805-4436-82B3-F6A4D9975D0E}"/>
              </a:ext>
            </a:extLst>
          </p:cNvPr>
          <p:cNvGrpSpPr/>
          <p:nvPr/>
        </p:nvGrpSpPr>
        <p:grpSpPr>
          <a:xfrm>
            <a:off x="6747520" y="4778587"/>
            <a:ext cx="4185000" cy="505800"/>
            <a:chOff x="6747520" y="4778587"/>
            <a:chExt cx="4185000" cy="505800"/>
          </a:xfrm>
        </p:grpSpPr>
        <mc:AlternateContent xmlns:mc="http://schemas.openxmlformats.org/markup-compatibility/2006">
          <mc:Choice xmlns:p14="http://schemas.microsoft.com/office/powerpoint/2010/main" Requires="p14">
            <p:contentPart p14:bwMode="auto" r:id="rId392">
              <p14:nvContentPartPr>
                <p14:cNvPr id="223" name="Ink 222">
                  <a:extLst>
                    <a:ext uri="{FF2B5EF4-FFF2-40B4-BE49-F238E27FC236}">
                      <a16:creationId xmlns:a16="http://schemas.microsoft.com/office/drawing/2014/main" id="{EA24579E-E783-4FF7-B7BD-B1FCC6AD3C1E}"/>
                    </a:ext>
                  </a:extLst>
                </p14:cNvPr>
                <p14:cNvContentPartPr/>
                <p14:nvPr/>
              </p14:nvContentPartPr>
              <p14:xfrm>
                <a:off x="6747520" y="4885867"/>
                <a:ext cx="506160" cy="398520"/>
              </p14:xfrm>
            </p:contentPart>
          </mc:Choice>
          <mc:Fallback>
            <p:pic>
              <p:nvPicPr>
                <p:cNvPr id="223" name="Ink 222">
                  <a:extLst>
                    <a:ext uri="{FF2B5EF4-FFF2-40B4-BE49-F238E27FC236}">
                      <a16:creationId xmlns:a16="http://schemas.microsoft.com/office/drawing/2014/main" id="{EA24579E-E783-4FF7-B7BD-B1FCC6AD3C1E}"/>
                    </a:ext>
                  </a:extLst>
                </p:cNvPr>
                <p:cNvPicPr/>
                <p:nvPr/>
              </p:nvPicPr>
              <p:blipFill>
                <a:blip r:embed="rId393"/>
                <a:stretch>
                  <a:fillRect/>
                </a:stretch>
              </p:blipFill>
              <p:spPr>
                <a:xfrm>
                  <a:off x="6738880" y="4877227"/>
                  <a:ext cx="52380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24" name="Ink 223">
                  <a:extLst>
                    <a:ext uri="{FF2B5EF4-FFF2-40B4-BE49-F238E27FC236}">
                      <a16:creationId xmlns:a16="http://schemas.microsoft.com/office/drawing/2014/main" id="{84F6483A-BABD-4A07-8100-C0BBD31ABF66}"/>
                    </a:ext>
                  </a:extLst>
                </p14:cNvPr>
                <p14:cNvContentPartPr/>
                <p14:nvPr/>
              </p14:nvContentPartPr>
              <p14:xfrm>
                <a:off x="7336840" y="5020867"/>
                <a:ext cx="510480" cy="132480"/>
              </p14:xfrm>
            </p:contentPart>
          </mc:Choice>
          <mc:Fallback>
            <p:pic>
              <p:nvPicPr>
                <p:cNvPr id="224" name="Ink 223">
                  <a:extLst>
                    <a:ext uri="{FF2B5EF4-FFF2-40B4-BE49-F238E27FC236}">
                      <a16:creationId xmlns:a16="http://schemas.microsoft.com/office/drawing/2014/main" id="{84F6483A-BABD-4A07-8100-C0BBD31ABF66}"/>
                    </a:ext>
                  </a:extLst>
                </p:cNvPr>
                <p:cNvPicPr/>
                <p:nvPr/>
              </p:nvPicPr>
              <p:blipFill>
                <a:blip r:embed="rId395"/>
                <a:stretch>
                  <a:fillRect/>
                </a:stretch>
              </p:blipFill>
              <p:spPr>
                <a:xfrm>
                  <a:off x="7327840" y="5012227"/>
                  <a:ext cx="5281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25" name="Ink 224">
                  <a:extLst>
                    <a:ext uri="{FF2B5EF4-FFF2-40B4-BE49-F238E27FC236}">
                      <a16:creationId xmlns:a16="http://schemas.microsoft.com/office/drawing/2014/main" id="{5AB7E529-55C9-4FDD-95A1-CB020C3429B2}"/>
                    </a:ext>
                  </a:extLst>
                </p14:cNvPr>
                <p14:cNvContentPartPr/>
                <p14:nvPr/>
              </p14:nvContentPartPr>
              <p14:xfrm>
                <a:off x="8028040" y="4993147"/>
                <a:ext cx="363240" cy="124200"/>
              </p14:xfrm>
            </p:contentPart>
          </mc:Choice>
          <mc:Fallback>
            <p:pic>
              <p:nvPicPr>
                <p:cNvPr id="225" name="Ink 224">
                  <a:extLst>
                    <a:ext uri="{FF2B5EF4-FFF2-40B4-BE49-F238E27FC236}">
                      <a16:creationId xmlns:a16="http://schemas.microsoft.com/office/drawing/2014/main" id="{5AB7E529-55C9-4FDD-95A1-CB020C3429B2}"/>
                    </a:ext>
                  </a:extLst>
                </p:cNvPr>
                <p:cNvPicPr/>
                <p:nvPr/>
              </p:nvPicPr>
              <p:blipFill>
                <a:blip r:embed="rId397"/>
                <a:stretch>
                  <a:fillRect/>
                </a:stretch>
              </p:blipFill>
              <p:spPr>
                <a:xfrm>
                  <a:off x="8019400" y="4984147"/>
                  <a:ext cx="3808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26" name="Ink 225">
                  <a:extLst>
                    <a:ext uri="{FF2B5EF4-FFF2-40B4-BE49-F238E27FC236}">
                      <a16:creationId xmlns:a16="http://schemas.microsoft.com/office/drawing/2014/main" id="{2860554B-68D0-4DB8-8020-F94A9C1095CD}"/>
                    </a:ext>
                  </a:extLst>
                </p14:cNvPr>
                <p14:cNvContentPartPr/>
                <p14:nvPr/>
              </p14:nvContentPartPr>
              <p14:xfrm>
                <a:off x="8714560" y="4848067"/>
                <a:ext cx="55440" cy="236520"/>
              </p14:xfrm>
            </p:contentPart>
          </mc:Choice>
          <mc:Fallback>
            <p:pic>
              <p:nvPicPr>
                <p:cNvPr id="226" name="Ink 225">
                  <a:extLst>
                    <a:ext uri="{FF2B5EF4-FFF2-40B4-BE49-F238E27FC236}">
                      <a16:creationId xmlns:a16="http://schemas.microsoft.com/office/drawing/2014/main" id="{2860554B-68D0-4DB8-8020-F94A9C1095CD}"/>
                    </a:ext>
                  </a:extLst>
                </p:cNvPr>
                <p:cNvPicPr/>
                <p:nvPr/>
              </p:nvPicPr>
              <p:blipFill>
                <a:blip r:embed="rId399"/>
                <a:stretch>
                  <a:fillRect/>
                </a:stretch>
              </p:blipFill>
              <p:spPr>
                <a:xfrm>
                  <a:off x="8705920" y="4839427"/>
                  <a:ext cx="730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27" name="Ink 226">
                  <a:extLst>
                    <a:ext uri="{FF2B5EF4-FFF2-40B4-BE49-F238E27FC236}">
                      <a16:creationId xmlns:a16="http://schemas.microsoft.com/office/drawing/2014/main" id="{509D37AC-A324-4B42-9240-63F3C2A163C3}"/>
                    </a:ext>
                  </a:extLst>
                </p14:cNvPr>
                <p14:cNvContentPartPr/>
                <p14:nvPr/>
              </p14:nvContentPartPr>
              <p14:xfrm>
                <a:off x="8631040" y="4844467"/>
                <a:ext cx="565560" cy="322560"/>
              </p14:xfrm>
            </p:contentPart>
          </mc:Choice>
          <mc:Fallback>
            <p:pic>
              <p:nvPicPr>
                <p:cNvPr id="227" name="Ink 226">
                  <a:extLst>
                    <a:ext uri="{FF2B5EF4-FFF2-40B4-BE49-F238E27FC236}">
                      <a16:creationId xmlns:a16="http://schemas.microsoft.com/office/drawing/2014/main" id="{509D37AC-A324-4B42-9240-63F3C2A163C3}"/>
                    </a:ext>
                  </a:extLst>
                </p:cNvPr>
                <p:cNvPicPr/>
                <p:nvPr/>
              </p:nvPicPr>
              <p:blipFill>
                <a:blip r:embed="rId401"/>
                <a:stretch>
                  <a:fillRect/>
                </a:stretch>
              </p:blipFill>
              <p:spPr>
                <a:xfrm>
                  <a:off x="8622400" y="4835467"/>
                  <a:ext cx="58320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28" name="Ink 227">
                  <a:extLst>
                    <a:ext uri="{FF2B5EF4-FFF2-40B4-BE49-F238E27FC236}">
                      <a16:creationId xmlns:a16="http://schemas.microsoft.com/office/drawing/2014/main" id="{19F466E8-0227-4707-BCAB-A52FED566A7E}"/>
                    </a:ext>
                  </a:extLst>
                </p14:cNvPr>
                <p14:cNvContentPartPr/>
                <p14:nvPr/>
              </p14:nvContentPartPr>
              <p14:xfrm>
                <a:off x="9432760" y="4801267"/>
                <a:ext cx="274320" cy="345600"/>
              </p14:xfrm>
            </p:contentPart>
          </mc:Choice>
          <mc:Fallback>
            <p:pic>
              <p:nvPicPr>
                <p:cNvPr id="228" name="Ink 227">
                  <a:extLst>
                    <a:ext uri="{FF2B5EF4-FFF2-40B4-BE49-F238E27FC236}">
                      <a16:creationId xmlns:a16="http://schemas.microsoft.com/office/drawing/2014/main" id="{19F466E8-0227-4707-BCAB-A52FED566A7E}"/>
                    </a:ext>
                  </a:extLst>
                </p:cNvPr>
                <p:cNvPicPr/>
                <p:nvPr/>
              </p:nvPicPr>
              <p:blipFill>
                <a:blip r:embed="rId403"/>
                <a:stretch>
                  <a:fillRect/>
                </a:stretch>
              </p:blipFill>
              <p:spPr>
                <a:xfrm>
                  <a:off x="9423760" y="4792267"/>
                  <a:ext cx="2919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29" name="Ink 228">
                  <a:extLst>
                    <a:ext uri="{FF2B5EF4-FFF2-40B4-BE49-F238E27FC236}">
                      <a16:creationId xmlns:a16="http://schemas.microsoft.com/office/drawing/2014/main" id="{CA44AAD1-20AC-4785-BD9D-E0C29E4AD4EC}"/>
                    </a:ext>
                  </a:extLst>
                </p14:cNvPr>
                <p14:cNvContentPartPr/>
                <p14:nvPr/>
              </p14:nvContentPartPr>
              <p14:xfrm>
                <a:off x="9600520" y="4935547"/>
                <a:ext cx="523800" cy="115200"/>
              </p14:xfrm>
            </p:contentPart>
          </mc:Choice>
          <mc:Fallback>
            <p:pic>
              <p:nvPicPr>
                <p:cNvPr id="229" name="Ink 228">
                  <a:extLst>
                    <a:ext uri="{FF2B5EF4-FFF2-40B4-BE49-F238E27FC236}">
                      <a16:creationId xmlns:a16="http://schemas.microsoft.com/office/drawing/2014/main" id="{CA44AAD1-20AC-4785-BD9D-E0C29E4AD4EC}"/>
                    </a:ext>
                  </a:extLst>
                </p:cNvPr>
                <p:cNvPicPr/>
                <p:nvPr/>
              </p:nvPicPr>
              <p:blipFill>
                <a:blip r:embed="rId405"/>
                <a:stretch>
                  <a:fillRect/>
                </a:stretch>
              </p:blipFill>
              <p:spPr>
                <a:xfrm>
                  <a:off x="9591880" y="4926547"/>
                  <a:ext cx="5414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30" name="Ink 229">
                  <a:extLst>
                    <a:ext uri="{FF2B5EF4-FFF2-40B4-BE49-F238E27FC236}">
                      <a16:creationId xmlns:a16="http://schemas.microsoft.com/office/drawing/2014/main" id="{2F5274AA-A8FA-40AB-9559-48AEF27D0CBC}"/>
                    </a:ext>
                  </a:extLst>
                </p14:cNvPr>
                <p14:cNvContentPartPr/>
                <p14:nvPr/>
              </p14:nvContentPartPr>
              <p14:xfrm>
                <a:off x="10057000" y="4849507"/>
                <a:ext cx="56880" cy="42120"/>
              </p14:xfrm>
            </p:contentPart>
          </mc:Choice>
          <mc:Fallback>
            <p:pic>
              <p:nvPicPr>
                <p:cNvPr id="230" name="Ink 229">
                  <a:extLst>
                    <a:ext uri="{FF2B5EF4-FFF2-40B4-BE49-F238E27FC236}">
                      <a16:creationId xmlns:a16="http://schemas.microsoft.com/office/drawing/2014/main" id="{2F5274AA-A8FA-40AB-9559-48AEF27D0CBC}"/>
                    </a:ext>
                  </a:extLst>
                </p:cNvPr>
                <p:cNvPicPr/>
                <p:nvPr/>
              </p:nvPicPr>
              <p:blipFill>
                <a:blip r:embed="rId407"/>
                <a:stretch>
                  <a:fillRect/>
                </a:stretch>
              </p:blipFill>
              <p:spPr>
                <a:xfrm>
                  <a:off x="10048000" y="4840867"/>
                  <a:ext cx="745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31" name="Ink 230">
                  <a:extLst>
                    <a:ext uri="{FF2B5EF4-FFF2-40B4-BE49-F238E27FC236}">
                      <a16:creationId xmlns:a16="http://schemas.microsoft.com/office/drawing/2014/main" id="{3FC7C1D7-6137-45FB-B0D3-4E6079FD7FF6}"/>
                    </a:ext>
                  </a:extLst>
                </p14:cNvPr>
                <p14:cNvContentPartPr/>
                <p14:nvPr/>
              </p14:nvContentPartPr>
              <p14:xfrm>
                <a:off x="10192720" y="4826827"/>
                <a:ext cx="250920" cy="243720"/>
              </p14:xfrm>
            </p:contentPart>
          </mc:Choice>
          <mc:Fallback>
            <p:pic>
              <p:nvPicPr>
                <p:cNvPr id="231" name="Ink 230">
                  <a:extLst>
                    <a:ext uri="{FF2B5EF4-FFF2-40B4-BE49-F238E27FC236}">
                      <a16:creationId xmlns:a16="http://schemas.microsoft.com/office/drawing/2014/main" id="{3FC7C1D7-6137-45FB-B0D3-4E6079FD7FF6}"/>
                    </a:ext>
                  </a:extLst>
                </p:cNvPr>
                <p:cNvPicPr/>
                <p:nvPr/>
              </p:nvPicPr>
              <p:blipFill>
                <a:blip r:embed="rId409"/>
                <a:stretch>
                  <a:fillRect/>
                </a:stretch>
              </p:blipFill>
              <p:spPr>
                <a:xfrm>
                  <a:off x="10183720" y="4817827"/>
                  <a:ext cx="2685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32" name="Ink 231">
                  <a:extLst>
                    <a:ext uri="{FF2B5EF4-FFF2-40B4-BE49-F238E27FC236}">
                      <a16:creationId xmlns:a16="http://schemas.microsoft.com/office/drawing/2014/main" id="{A083841D-CCC3-4E59-8F7A-8F1171866793}"/>
                    </a:ext>
                  </a:extLst>
                </p14:cNvPr>
                <p14:cNvContentPartPr/>
                <p14:nvPr/>
              </p14:nvContentPartPr>
              <p14:xfrm>
                <a:off x="10672600" y="4778587"/>
                <a:ext cx="259920" cy="316440"/>
              </p14:xfrm>
            </p:contentPart>
          </mc:Choice>
          <mc:Fallback>
            <p:pic>
              <p:nvPicPr>
                <p:cNvPr id="232" name="Ink 231">
                  <a:extLst>
                    <a:ext uri="{FF2B5EF4-FFF2-40B4-BE49-F238E27FC236}">
                      <a16:creationId xmlns:a16="http://schemas.microsoft.com/office/drawing/2014/main" id="{A083841D-CCC3-4E59-8F7A-8F1171866793}"/>
                    </a:ext>
                  </a:extLst>
                </p:cNvPr>
                <p:cNvPicPr/>
                <p:nvPr/>
              </p:nvPicPr>
              <p:blipFill>
                <a:blip r:embed="rId411"/>
                <a:stretch>
                  <a:fillRect/>
                </a:stretch>
              </p:blipFill>
              <p:spPr>
                <a:xfrm>
                  <a:off x="10663600" y="4769587"/>
                  <a:ext cx="277560" cy="334080"/>
                </a:xfrm>
                <a:prstGeom prst="rect">
                  <a:avLst/>
                </a:prstGeom>
              </p:spPr>
            </p:pic>
          </mc:Fallback>
        </mc:AlternateContent>
      </p:grpSp>
      <p:grpSp>
        <p:nvGrpSpPr>
          <p:cNvPr id="237" name="Group 236">
            <a:extLst>
              <a:ext uri="{FF2B5EF4-FFF2-40B4-BE49-F238E27FC236}">
                <a16:creationId xmlns:a16="http://schemas.microsoft.com/office/drawing/2014/main" id="{0E83D84B-EA96-4F2D-B36A-8847D291182E}"/>
              </a:ext>
            </a:extLst>
          </p:cNvPr>
          <p:cNvGrpSpPr/>
          <p:nvPr/>
        </p:nvGrpSpPr>
        <p:grpSpPr>
          <a:xfrm>
            <a:off x="1733800" y="5553307"/>
            <a:ext cx="929520" cy="321120"/>
            <a:chOff x="1733800" y="5553307"/>
            <a:chExt cx="929520" cy="321120"/>
          </a:xfrm>
        </p:grpSpPr>
        <mc:AlternateContent xmlns:mc="http://schemas.openxmlformats.org/markup-compatibility/2006">
          <mc:Choice xmlns:p14="http://schemas.microsoft.com/office/powerpoint/2010/main" Requires="p14">
            <p:contentPart p14:bwMode="auto" r:id="rId412">
              <p14:nvContentPartPr>
                <p14:cNvPr id="233" name="Ink 232">
                  <a:extLst>
                    <a:ext uri="{FF2B5EF4-FFF2-40B4-BE49-F238E27FC236}">
                      <a16:creationId xmlns:a16="http://schemas.microsoft.com/office/drawing/2014/main" id="{DEA0D0C3-D85B-4B49-9461-B40B10AF65BB}"/>
                    </a:ext>
                  </a:extLst>
                </p14:cNvPr>
                <p14:cNvContentPartPr/>
                <p14:nvPr/>
              </p14:nvContentPartPr>
              <p14:xfrm>
                <a:off x="1860520" y="5553307"/>
                <a:ext cx="52560" cy="321120"/>
              </p14:xfrm>
            </p:contentPart>
          </mc:Choice>
          <mc:Fallback>
            <p:pic>
              <p:nvPicPr>
                <p:cNvPr id="233" name="Ink 232">
                  <a:extLst>
                    <a:ext uri="{FF2B5EF4-FFF2-40B4-BE49-F238E27FC236}">
                      <a16:creationId xmlns:a16="http://schemas.microsoft.com/office/drawing/2014/main" id="{DEA0D0C3-D85B-4B49-9461-B40B10AF65BB}"/>
                    </a:ext>
                  </a:extLst>
                </p:cNvPr>
                <p:cNvPicPr/>
                <p:nvPr/>
              </p:nvPicPr>
              <p:blipFill>
                <a:blip r:embed="rId413"/>
                <a:stretch>
                  <a:fillRect/>
                </a:stretch>
              </p:blipFill>
              <p:spPr>
                <a:xfrm>
                  <a:off x="1851880" y="5544307"/>
                  <a:ext cx="702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34" name="Ink 233">
                  <a:extLst>
                    <a:ext uri="{FF2B5EF4-FFF2-40B4-BE49-F238E27FC236}">
                      <a16:creationId xmlns:a16="http://schemas.microsoft.com/office/drawing/2014/main" id="{EECEB5FD-8898-4E69-ADA9-84C8EC36F7FD}"/>
                    </a:ext>
                  </a:extLst>
                </p14:cNvPr>
                <p14:cNvContentPartPr/>
                <p14:nvPr/>
              </p14:nvContentPartPr>
              <p14:xfrm>
                <a:off x="1733800" y="5699827"/>
                <a:ext cx="589320" cy="139680"/>
              </p14:xfrm>
            </p:contentPart>
          </mc:Choice>
          <mc:Fallback>
            <p:pic>
              <p:nvPicPr>
                <p:cNvPr id="234" name="Ink 233">
                  <a:extLst>
                    <a:ext uri="{FF2B5EF4-FFF2-40B4-BE49-F238E27FC236}">
                      <a16:creationId xmlns:a16="http://schemas.microsoft.com/office/drawing/2014/main" id="{EECEB5FD-8898-4E69-ADA9-84C8EC36F7FD}"/>
                    </a:ext>
                  </a:extLst>
                </p:cNvPr>
                <p:cNvPicPr/>
                <p:nvPr/>
              </p:nvPicPr>
              <p:blipFill>
                <a:blip r:embed="rId415"/>
                <a:stretch>
                  <a:fillRect/>
                </a:stretch>
              </p:blipFill>
              <p:spPr>
                <a:xfrm>
                  <a:off x="1725160" y="5690827"/>
                  <a:ext cx="6069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35" name="Ink 234">
                  <a:extLst>
                    <a:ext uri="{FF2B5EF4-FFF2-40B4-BE49-F238E27FC236}">
                      <a16:creationId xmlns:a16="http://schemas.microsoft.com/office/drawing/2014/main" id="{592FCC7A-1EFC-48D1-8427-B7802D5B8DC0}"/>
                    </a:ext>
                  </a:extLst>
                </p14:cNvPr>
                <p14:cNvContentPartPr/>
                <p14:nvPr/>
              </p14:nvContentPartPr>
              <p14:xfrm>
                <a:off x="2279560" y="5584987"/>
                <a:ext cx="18360" cy="55440"/>
              </p14:xfrm>
            </p:contentPart>
          </mc:Choice>
          <mc:Fallback>
            <p:pic>
              <p:nvPicPr>
                <p:cNvPr id="235" name="Ink 234">
                  <a:extLst>
                    <a:ext uri="{FF2B5EF4-FFF2-40B4-BE49-F238E27FC236}">
                      <a16:creationId xmlns:a16="http://schemas.microsoft.com/office/drawing/2014/main" id="{592FCC7A-1EFC-48D1-8427-B7802D5B8DC0}"/>
                    </a:ext>
                  </a:extLst>
                </p:cNvPr>
                <p:cNvPicPr/>
                <p:nvPr/>
              </p:nvPicPr>
              <p:blipFill>
                <a:blip r:embed="rId417"/>
                <a:stretch>
                  <a:fillRect/>
                </a:stretch>
              </p:blipFill>
              <p:spPr>
                <a:xfrm>
                  <a:off x="2270920" y="5576347"/>
                  <a:ext cx="360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36" name="Ink 235">
                  <a:extLst>
                    <a:ext uri="{FF2B5EF4-FFF2-40B4-BE49-F238E27FC236}">
                      <a16:creationId xmlns:a16="http://schemas.microsoft.com/office/drawing/2014/main" id="{71755070-3601-47C9-AC76-E7035A573176}"/>
                    </a:ext>
                  </a:extLst>
                </p14:cNvPr>
                <p14:cNvContentPartPr/>
                <p14:nvPr/>
              </p14:nvContentPartPr>
              <p14:xfrm>
                <a:off x="2361640" y="5682187"/>
                <a:ext cx="301680" cy="135000"/>
              </p14:xfrm>
            </p:contentPart>
          </mc:Choice>
          <mc:Fallback>
            <p:pic>
              <p:nvPicPr>
                <p:cNvPr id="236" name="Ink 235">
                  <a:extLst>
                    <a:ext uri="{FF2B5EF4-FFF2-40B4-BE49-F238E27FC236}">
                      <a16:creationId xmlns:a16="http://schemas.microsoft.com/office/drawing/2014/main" id="{71755070-3601-47C9-AC76-E7035A573176}"/>
                    </a:ext>
                  </a:extLst>
                </p:cNvPr>
                <p:cNvPicPr/>
                <p:nvPr/>
              </p:nvPicPr>
              <p:blipFill>
                <a:blip r:embed="rId419"/>
                <a:stretch>
                  <a:fillRect/>
                </a:stretch>
              </p:blipFill>
              <p:spPr>
                <a:xfrm>
                  <a:off x="2353000" y="5673547"/>
                  <a:ext cx="319320" cy="152640"/>
                </a:xfrm>
                <a:prstGeom prst="rect">
                  <a:avLst/>
                </a:prstGeom>
              </p:spPr>
            </p:pic>
          </mc:Fallback>
        </mc:AlternateContent>
      </p:grpSp>
      <p:grpSp>
        <p:nvGrpSpPr>
          <p:cNvPr id="242" name="Group 241">
            <a:extLst>
              <a:ext uri="{FF2B5EF4-FFF2-40B4-BE49-F238E27FC236}">
                <a16:creationId xmlns:a16="http://schemas.microsoft.com/office/drawing/2014/main" id="{BC8A7FB4-E9C1-4940-A2EC-5018E2C5E172}"/>
              </a:ext>
            </a:extLst>
          </p:cNvPr>
          <p:cNvGrpSpPr/>
          <p:nvPr/>
        </p:nvGrpSpPr>
        <p:grpSpPr>
          <a:xfrm>
            <a:off x="2889400" y="5516947"/>
            <a:ext cx="969120" cy="253800"/>
            <a:chOff x="2889400" y="5516947"/>
            <a:chExt cx="969120" cy="253800"/>
          </a:xfrm>
        </p:grpSpPr>
        <mc:AlternateContent xmlns:mc="http://schemas.openxmlformats.org/markup-compatibility/2006">
          <mc:Choice xmlns:p14="http://schemas.microsoft.com/office/powerpoint/2010/main" Requires="p14">
            <p:contentPart p14:bwMode="auto" r:id="rId420">
              <p14:nvContentPartPr>
                <p14:cNvPr id="239" name="Ink 238">
                  <a:extLst>
                    <a:ext uri="{FF2B5EF4-FFF2-40B4-BE49-F238E27FC236}">
                      <a16:creationId xmlns:a16="http://schemas.microsoft.com/office/drawing/2014/main" id="{33207955-7DC2-494C-A005-9B4A307FECE0}"/>
                    </a:ext>
                  </a:extLst>
                </p14:cNvPr>
                <p14:cNvContentPartPr/>
                <p14:nvPr/>
              </p14:nvContentPartPr>
              <p14:xfrm>
                <a:off x="2943760" y="5516947"/>
                <a:ext cx="102600" cy="253800"/>
              </p14:xfrm>
            </p:contentPart>
          </mc:Choice>
          <mc:Fallback>
            <p:pic>
              <p:nvPicPr>
                <p:cNvPr id="239" name="Ink 238">
                  <a:extLst>
                    <a:ext uri="{FF2B5EF4-FFF2-40B4-BE49-F238E27FC236}">
                      <a16:creationId xmlns:a16="http://schemas.microsoft.com/office/drawing/2014/main" id="{33207955-7DC2-494C-A005-9B4A307FECE0}"/>
                    </a:ext>
                  </a:extLst>
                </p:cNvPr>
                <p:cNvPicPr/>
                <p:nvPr/>
              </p:nvPicPr>
              <p:blipFill>
                <a:blip r:embed="rId421"/>
                <a:stretch>
                  <a:fillRect/>
                </a:stretch>
              </p:blipFill>
              <p:spPr>
                <a:xfrm>
                  <a:off x="2935120" y="5508307"/>
                  <a:ext cx="12024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40" name="Ink 239">
                  <a:extLst>
                    <a:ext uri="{FF2B5EF4-FFF2-40B4-BE49-F238E27FC236}">
                      <a16:creationId xmlns:a16="http://schemas.microsoft.com/office/drawing/2014/main" id="{467460E8-F1EB-4166-834B-5B30CD697A06}"/>
                    </a:ext>
                  </a:extLst>
                </p14:cNvPr>
                <p14:cNvContentPartPr/>
                <p14:nvPr/>
              </p14:nvContentPartPr>
              <p14:xfrm>
                <a:off x="2889400" y="5597227"/>
                <a:ext cx="701280" cy="162360"/>
              </p14:xfrm>
            </p:contentPart>
          </mc:Choice>
          <mc:Fallback>
            <p:pic>
              <p:nvPicPr>
                <p:cNvPr id="240" name="Ink 239">
                  <a:extLst>
                    <a:ext uri="{FF2B5EF4-FFF2-40B4-BE49-F238E27FC236}">
                      <a16:creationId xmlns:a16="http://schemas.microsoft.com/office/drawing/2014/main" id="{467460E8-F1EB-4166-834B-5B30CD697A06}"/>
                    </a:ext>
                  </a:extLst>
                </p:cNvPr>
                <p:cNvPicPr/>
                <p:nvPr/>
              </p:nvPicPr>
              <p:blipFill>
                <a:blip r:embed="rId423"/>
                <a:stretch>
                  <a:fillRect/>
                </a:stretch>
              </p:blipFill>
              <p:spPr>
                <a:xfrm>
                  <a:off x="2880760" y="5588227"/>
                  <a:ext cx="7189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41" name="Ink 240">
                  <a:extLst>
                    <a:ext uri="{FF2B5EF4-FFF2-40B4-BE49-F238E27FC236}">
                      <a16:creationId xmlns:a16="http://schemas.microsoft.com/office/drawing/2014/main" id="{F0A0017C-874C-4240-950D-E11ECBB1B903}"/>
                    </a:ext>
                  </a:extLst>
                </p14:cNvPr>
                <p14:cNvContentPartPr/>
                <p14:nvPr/>
              </p14:nvContentPartPr>
              <p14:xfrm>
                <a:off x="3551800" y="5644027"/>
                <a:ext cx="306720" cy="102960"/>
              </p14:xfrm>
            </p:contentPart>
          </mc:Choice>
          <mc:Fallback>
            <p:pic>
              <p:nvPicPr>
                <p:cNvPr id="241" name="Ink 240">
                  <a:extLst>
                    <a:ext uri="{FF2B5EF4-FFF2-40B4-BE49-F238E27FC236}">
                      <a16:creationId xmlns:a16="http://schemas.microsoft.com/office/drawing/2014/main" id="{F0A0017C-874C-4240-950D-E11ECBB1B903}"/>
                    </a:ext>
                  </a:extLst>
                </p:cNvPr>
                <p:cNvPicPr/>
                <p:nvPr/>
              </p:nvPicPr>
              <p:blipFill>
                <a:blip r:embed="rId425"/>
                <a:stretch>
                  <a:fillRect/>
                </a:stretch>
              </p:blipFill>
              <p:spPr>
                <a:xfrm>
                  <a:off x="3542800" y="5635387"/>
                  <a:ext cx="324360" cy="12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6">
            <p14:nvContentPartPr>
              <p14:cNvPr id="243" name="Ink 242">
                <a:extLst>
                  <a:ext uri="{FF2B5EF4-FFF2-40B4-BE49-F238E27FC236}">
                    <a16:creationId xmlns:a16="http://schemas.microsoft.com/office/drawing/2014/main" id="{C11AA311-5672-4B7E-87BE-18CCFE04C369}"/>
                  </a:ext>
                </a:extLst>
              </p14:cNvPr>
              <p14:cNvContentPartPr/>
              <p14:nvPr/>
            </p14:nvContentPartPr>
            <p14:xfrm>
              <a:off x="4165960" y="5581387"/>
              <a:ext cx="416520" cy="111240"/>
            </p14:xfrm>
          </p:contentPart>
        </mc:Choice>
        <mc:Fallback>
          <p:pic>
            <p:nvPicPr>
              <p:cNvPr id="243" name="Ink 242">
                <a:extLst>
                  <a:ext uri="{FF2B5EF4-FFF2-40B4-BE49-F238E27FC236}">
                    <a16:creationId xmlns:a16="http://schemas.microsoft.com/office/drawing/2014/main" id="{C11AA311-5672-4B7E-87BE-18CCFE04C369}"/>
                  </a:ext>
                </a:extLst>
              </p:cNvPr>
              <p:cNvPicPr/>
              <p:nvPr/>
            </p:nvPicPr>
            <p:blipFill>
              <a:blip r:embed="rId427"/>
              <a:stretch>
                <a:fillRect/>
              </a:stretch>
            </p:blipFill>
            <p:spPr>
              <a:xfrm>
                <a:off x="4157320" y="5572747"/>
                <a:ext cx="434160" cy="128880"/>
              </a:xfrm>
              <a:prstGeom prst="rect">
                <a:avLst/>
              </a:prstGeom>
            </p:spPr>
          </p:pic>
        </mc:Fallback>
      </mc:AlternateContent>
      <p:grpSp>
        <p:nvGrpSpPr>
          <p:cNvPr id="251" name="Group 250">
            <a:extLst>
              <a:ext uri="{FF2B5EF4-FFF2-40B4-BE49-F238E27FC236}">
                <a16:creationId xmlns:a16="http://schemas.microsoft.com/office/drawing/2014/main" id="{51D38A71-7856-46C3-A9F8-89782DE6BE63}"/>
              </a:ext>
            </a:extLst>
          </p:cNvPr>
          <p:cNvGrpSpPr/>
          <p:nvPr/>
        </p:nvGrpSpPr>
        <p:grpSpPr>
          <a:xfrm>
            <a:off x="4889920" y="5464387"/>
            <a:ext cx="3344760" cy="282960"/>
            <a:chOff x="4889920" y="5464387"/>
            <a:chExt cx="3344760" cy="282960"/>
          </a:xfrm>
        </p:grpSpPr>
        <mc:AlternateContent xmlns:mc="http://schemas.openxmlformats.org/markup-compatibility/2006">
          <mc:Choice xmlns:p14="http://schemas.microsoft.com/office/powerpoint/2010/main" Requires="p14">
            <p:contentPart p14:bwMode="auto" r:id="rId428">
              <p14:nvContentPartPr>
                <p14:cNvPr id="244" name="Ink 243">
                  <a:extLst>
                    <a:ext uri="{FF2B5EF4-FFF2-40B4-BE49-F238E27FC236}">
                      <a16:creationId xmlns:a16="http://schemas.microsoft.com/office/drawing/2014/main" id="{7503E6CA-75CD-4869-81FC-7252FB4B1137}"/>
                    </a:ext>
                  </a:extLst>
                </p14:cNvPr>
                <p14:cNvContentPartPr/>
                <p14:nvPr/>
              </p14:nvContentPartPr>
              <p14:xfrm>
                <a:off x="4889920" y="5608027"/>
                <a:ext cx="655920" cy="122040"/>
              </p14:xfrm>
            </p:contentPart>
          </mc:Choice>
          <mc:Fallback>
            <p:pic>
              <p:nvPicPr>
                <p:cNvPr id="244" name="Ink 243">
                  <a:extLst>
                    <a:ext uri="{FF2B5EF4-FFF2-40B4-BE49-F238E27FC236}">
                      <a16:creationId xmlns:a16="http://schemas.microsoft.com/office/drawing/2014/main" id="{7503E6CA-75CD-4869-81FC-7252FB4B1137}"/>
                    </a:ext>
                  </a:extLst>
                </p:cNvPr>
                <p:cNvPicPr/>
                <p:nvPr/>
              </p:nvPicPr>
              <p:blipFill>
                <a:blip r:embed="rId429"/>
                <a:stretch>
                  <a:fillRect/>
                </a:stretch>
              </p:blipFill>
              <p:spPr>
                <a:xfrm>
                  <a:off x="4881280" y="5599387"/>
                  <a:ext cx="6735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45" name="Ink 244">
                  <a:extLst>
                    <a:ext uri="{FF2B5EF4-FFF2-40B4-BE49-F238E27FC236}">
                      <a16:creationId xmlns:a16="http://schemas.microsoft.com/office/drawing/2014/main" id="{2839C64F-C99D-4FDE-8998-E6AE5647F7CA}"/>
                    </a:ext>
                  </a:extLst>
                </p14:cNvPr>
                <p14:cNvContentPartPr/>
                <p14:nvPr/>
              </p14:nvContentPartPr>
              <p14:xfrm>
                <a:off x="5703160" y="5585707"/>
                <a:ext cx="742320" cy="134640"/>
              </p14:xfrm>
            </p:contentPart>
          </mc:Choice>
          <mc:Fallback>
            <p:pic>
              <p:nvPicPr>
                <p:cNvPr id="245" name="Ink 244">
                  <a:extLst>
                    <a:ext uri="{FF2B5EF4-FFF2-40B4-BE49-F238E27FC236}">
                      <a16:creationId xmlns:a16="http://schemas.microsoft.com/office/drawing/2014/main" id="{2839C64F-C99D-4FDE-8998-E6AE5647F7CA}"/>
                    </a:ext>
                  </a:extLst>
                </p:cNvPr>
                <p:cNvPicPr/>
                <p:nvPr/>
              </p:nvPicPr>
              <p:blipFill>
                <a:blip r:embed="rId431"/>
                <a:stretch>
                  <a:fillRect/>
                </a:stretch>
              </p:blipFill>
              <p:spPr>
                <a:xfrm>
                  <a:off x="5694160" y="5576707"/>
                  <a:ext cx="7599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46" name="Ink 245">
                  <a:extLst>
                    <a:ext uri="{FF2B5EF4-FFF2-40B4-BE49-F238E27FC236}">
                      <a16:creationId xmlns:a16="http://schemas.microsoft.com/office/drawing/2014/main" id="{D4640C58-9D60-4F05-803C-E3B5F01F7DD8}"/>
                    </a:ext>
                  </a:extLst>
                </p14:cNvPr>
                <p14:cNvContentPartPr/>
                <p14:nvPr/>
              </p14:nvContentPartPr>
              <p14:xfrm>
                <a:off x="6716200" y="5464387"/>
                <a:ext cx="261360" cy="282600"/>
              </p14:xfrm>
            </p:contentPart>
          </mc:Choice>
          <mc:Fallback>
            <p:pic>
              <p:nvPicPr>
                <p:cNvPr id="246" name="Ink 245">
                  <a:extLst>
                    <a:ext uri="{FF2B5EF4-FFF2-40B4-BE49-F238E27FC236}">
                      <a16:creationId xmlns:a16="http://schemas.microsoft.com/office/drawing/2014/main" id="{D4640C58-9D60-4F05-803C-E3B5F01F7DD8}"/>
                    </a:ext>
                  </a:extLst>
                </p:cNvPr>
                <p:cNvPicPr/>
                <p:nvPr/>
              </p:nvPicPr>
              <p:blipFill>
                <a:blip r:embed="rId433"/>
                <a:stretch>
                  <a:fillRect/>
                </a:stretch>
              </p:blipFill>
              <p:spPr>
                <a:xfrm>
                  <a:off x="6707560" y="5455387"/>
                  <a:ext cx="2790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47" name="Ink 246">
                  <a:extLst>
                    <a:ext uri="{FF2B5EF4-FFF2-40B4-BE49-F238E27FC236}">
                      <a16:creationId xmlns:a16="http://schemas.microsoft.com/office/drawing/2014/main" id="{7F87E573-1F83-4332-B2AC-2992FA480052}"/>
                    </a:ext>
                  </a:extLst>
                </p14:cNvPr>
                <p14:cNvContentPartPr/>
                <p14:nvPr/>
              </p14:nvContentPartPr>
              <p14:xfrm>
                <a:off x="6993760" y="5556907"/>
                <a:ext cx="307440" cy="190440"/>
              </p14:xfrm>
            </p:contentPart>
          </mc:Choice>
          <mc:Fallback>
            <p:pic>
              <p:nvPicPr>
                <p:cNvPr id="247" name="Ink 246">
                  <a:extLst>
                    <a:ext uri="{FF2B5EF4-FFF2-40B4-BE49-F238E27FC236}">
                      <a16:creationId xmlns:a16="http://schemas.microsoft.com/office/drawing/2014/main" id="{7F87E573-1F83-4332-B2AC-2992FA480052}"/>
                    </a:ext>
                  </a:extLst>
                </p:cNvPr>
                <p:cNvPicPr/>
                <p:nvPr/>
              </p:nvPicPr>
              <p:blipFill>
                <a:blip r:embed="rId435"/>
                <a:stretch>
                  <a:fillRect/>
                </a:stretch>
              </p:blipFill>
              <p:spPr>
                <a:xfrm>
                  <a:off x="6984760" y="5547907"/>
                  <a:ext cx="3250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48" name="Ink 247">
                  <a:extLst>
                    <a:ext uri="{FF2B5EF4-FFF2-40B4-BE49-F238E27FC236}">
                      <a16:creationId xmlns:a16="http://schemas.microsoft.com/office/drawing/2014/main" id="{298250A1-6810-446B-95A9-31A4AC8DCB94}"/>
                    </a:ext>
                  </a:extLst>
                </p14:cNvPr>
                <p14:cNvContentPartPr/>
                <p14:nvPr/>
              </p14:nvContentPartPr>
              <p14:xfrm>
                <a:off x="7211560" y="5538187"/>
                <a:ext cx="830520" cy="205560"/>
              </p14:xfrm>
            </p:contentPart>
          </mc:Choice>
          <mc:Fallback>
            <p:pic>
              <p:nvPicPr>
                <p:cNvPr id="248" name="Ink 247">
                  <a:extLst>
                    <a:ext uri="{FF2B5EF4-FFF2-40B4-BE49-F238E27FC236}">
                      <a16:creationId xmlns:a16="http://schemas.microsoft.com/office/drawing/2014/main" id="{298250A1-6810-446B-95A9-31A4AC8DCB94}"/>
                    </a:ext>
                  </a:extLst>
                </p:cNvPr>
                <p:cNvPicPr/>
                <p:nvPr/>
              </p:nvPicPr>
              <p:blipFill>
                <a:blip r:embed="rId437"/>
                <a:stretch>
                  <a:fillRect/>
                </a:stretch>
              </p:blipFill>
              <p:spPr>
                <a:xfrm>
                  <a:off x="7202560" y="5529547"/>
                  <a:ext cx="8481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49" name="Ink 248">
                  <a:extLst>
                    <a:ext uri="{FF2B5EF4-FFF2-40B4-BE49-F238E27FC236}">
                      <a16:creationId xmlns:a16="http://schemas.microsoft.com/office/drawing/2014/main" id="{A539EE81-DF84-4D43-8A77-BDCABCD55F71}"/>
                    </a:ext>
                  </a:extLst>
                </p14:cNvPr>
                <p14:cNvContentPartPr/>
                <p14:nvPr/>
              </p14:nvContentPartPr>
              <p14:xfrm>
                <a:off x="7984120" y="5646187"/>
                <a:ext cx="249480" cy="29880"/>
              </p14:xfrm>
            </p:contentPart>
          </mc:Choice>
          <mc:Fallback>
            <p:pic>
              <p:nvPicPr>
                <p:cNvPr id="249" name="Ink 248">
                  <a:extLst>
                    <a:ext uri="{FF2B5EF4-FFF2-40B4-BE49-F238E27FC236}">
                      <a16:creationId xmlns:a16="http://schemas.microsoft.com/office/drawing/2014/main" id="{A539EE81-DF84-4D43-8A77-BDCABCD55F71}"/>
                    </a:ext>
                  </a:extLst>
                </p:cNvPr>
                <p:cNvPicPr/>
                <p:nvPr/>
              </p:nvPicPr>
              <p:blipFill>
                <a:blip r:embed="rId439"/>
                <a:stretch>
                  <a:fillRect/>
                </a:stretch>
              </p:blipFill>
              <p:spPr>
                <a:xfrm>
                  <a:off x="7975120" y="5637187"/>
                  <a:ext cx="2671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50" name="Ink 249">
                  <a:extLst>
                    <a:ext uri="{FF2B5EF4-FFF2-40B4-BE49-F238E27FC236}">
                      <a16:creationId xmlns:a16="http://schemas.microsoft.com/office/drawing/2014/main" id="{044DE841-E6D6-4185-BDD0-77D467318924}"/>
                    </a:ext>
                  </a:extLst>
                </p14:cNvPr>
                <p14:cNvContentPartPr/>
                <p14:nvPr/>
              </p14:nvContentPartPr>
              <p14:xfrm>
                <a:off x="8231440" y="5677507"/>
                <a:ext cx="3240" cy="360"/>
              </p14:xfrm>
            </p:contentPart>
          </mc:Choice>
          <mc:Fallback>
            <p:pic>
              <p:nvPicPr>
                <p:cNvPr id="250" name="Ink 249">
                  <a:extLst>
                    <a:ext uri="{FF2B5EF4-FFF2-40B4-BE49-F238E27FC236}">
                      <a16:creationId xmlns:a16="http://schemas.microsoft.com/office/drawing/2014/main" id="{044DE841-E6D6-4185-BDD0-77D467318924}"/>
                    </a:ext>
                  </a:extLst>
                </p:cNvPr>
                <p:cNvPicPr/>
                <p:nvPr/>
              </p:nvPicPr>
              <p:blipFill>
                <a:blip r:embed="rId441"/>
                <a:stretch>
                  <a:fillRect/>
                </a:stretch>
              </p:blipFill>
              <p:spPr>
                <a:xfrm>
                  <a:off x="8222800" y="5668867"/>
                  <a:ext cx="20880" cy="18000"/>
                </a:xfrm>
                <a:prstGeom prst="rect">
                  <a:avLst/>
                </a:prstGeom>
              </p:spPr>
            </p:pic>
          </mc:Fallback>
        </mc:AlternateContent>
      </p:grpSp>
      <p:grpSp>
        <p:nvGrpSpPr>
          <p:cNvPr id="278" name="Group 277">
            <a:extLst>
              <a:ext uri="{FF2B5EF4-FFF2-40B4-BE49-F238E27FC236}">
                <a16:creationId xmlns:a16="http://schemas.microsoft.com/office/drawing/2014/main" id="{5ED1900E-83EF-4856-8AFD-E217EC1177A5}"/>
              </a:ext>
            </a:extLst>
          </p:cNvPr>
          <p:cNvGrpSpPr/>
          <p:nvPr/>
        </p:nvGrpSpPr>
        <p:grpSpPr>
          <a:xfrm>
            <a:off x="1010200" y="6212467"/>
            <a:ext cx="482760" cy="375120"/>
            <a:chOff x="1010200" y="6212467"/>
            <a:chExt cx="482760" cy="375120"/>
          </a:xfrm>
        </p:grpSpPr>
        <mc:AlternateContent xmlns:mc="http://schemas.openxmlformats.org/markup-compatibility/2006">
          <mc:Choice xmlns:p14="http://schemas.microsoft.com/office/powerpoint/2010/main" Requires="p14">
            <p:contentPart p14:bwMode="auto" r:id="rId442">
              <p14:nvContentPartPr>
                <p14:cNvPr id="252" name="Ink 251">
                  <a:extLst>
                    <a:ext uri="{FF2B5EF4-FFF2-40B4-BE49-F238E27FC236}">
                      <a16:creationId xmlns:a16="http://schemas.microsoft.com/office/drawing/2014/main" id="{3460F9C8-66F1-47BA-BB2A-97B535E7435E}"/>
                    </a:ext>
                  </a:extLst>
                </p14:cNvPr>
                <p14:cNvContentPartPr/>
                <p14:nvPr/>
              </p14:nvContentPartPr>
              <p14:xfrm>
                <a:off x="1180480" y="6291667"/>
                <a:ext cx="162360" cy="88920"/>
              </p14:xfrm>
            </p:contentPart>
          </mc:Choice>
          <mc:Fallback>
            <p:pic>
              <p:nvPicPr>
                <p:cNvPr id="252" name="Ink 251">
                  <a:extLst>
                    <a:ext uri="{FF2B5EF4-FFF2-40B4-BE49-F238E27FC236}">
                      <a16:creationId xmlns:a16="http://schemas.microsoft.com/office/drawing/2014/main" id="{3460F9C8-66F1-47BA-BB2A-97B535E7435E}"/>
                    </a:ext>
                  </a:extLst>
                </p:cNvPr>
                <p:cNvPicPr/>
                <p:nvPr/>
              </p:nvPicPr>
              <p:blipFill>
                <a:blip r:embed="rId443"/>
                <a:stretch>
                  <a:fillRect/>
                </a:stretch>
              </p:blipFill>
              <p:spPr>
                <a:xfrm>
                  <a:off x="1171840" y="6283027"/>
                  <a:ext cx="1800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53" name="Ink 252">
                  <a:extLst>
                    <a:ext uri="{FF2B5EF4-FFF2-40B4-BE49-F238E27FC236}">
                      <a16:creationId xmlns:a16="http://schemas.microsoft.com/office/drawing/2014/main" id="{9BC66B44-38C9-4835-88B8-59A578B2F30E}"/>
                    </a:ext>
                  </a:extLst>
                </p14:cNvPr>
                <p14:cNvContentPartPr/>
                <p14:nvPr/>
              </p14:nvContentPartPr>
              <p14:xfrm>
                <a:off x="1323760" y="6304627"/>
                <a:ext cx="28800" cy="151920"/>
              </p14:xfrm>
            </p:contentPart>
          </mc:Choice>
          <mc:Fallback>
            <p:pic>
              <p:nvPicPr>
                <p:cNvPr id="253" name="Ink 252">
                  <a:extLst>
                    <a:ext uri="{FF2B5EF4-FFF2-40B4-BE49-F238E27FC236}">
                      <a16:creationId xmlns:a16="http://schemas.microsoft.com/office/drawing/2014/main" id="{9BC66B44-38C9-4835-88B8-59A578B2F30E}"/>
                    </a:ext>
                  </a:extLst>
                </p:cNvPr>
                <p:cNvPicPr/>
                <p:nvPr/>
              </p:nvPicPr>
              <p:blipFill>
                <a:blip r:embed="rId445"/>
                <a:stretch>
                  <a:fillRect/>
                </a:stretch>
              </p:blipFill>
              <p:spPr>
                <a:xfrm>
                  <a:off x="1315120" y="6295627"/>
                  <a:ext cx="464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54" name="Ink 253">
                  <a:extLst>
                    <a:ext uri="{FF2B5EF4-FFF2-40B4-BE49-F238E27FC236}">
                      <a16:creationId xmlns:a16="http://schemas.microsoft.com/office/drawing/2014/main" id="{4DEF0882-186A-4320-9B54-8DE8037E1E5B}"/>
                    </a:ext>
                  </a:extLst>
                </p14:cNvPr>
                <p14:cNvContentPartPr/>
                <p14:nvPr/>
              </p14:nvContentPartPr>
              <p14:xfrm>
                <a:off x="1010200" y="6212467"/>
                <a:ext cx="482760" cy="375120"/>
              </p14:xfrm>
            </p:contentPart>
          </mc:Choice>
          <mc:Fallback>
            <p:pic>
              <p:nvPicPr>
                <p:cNvPr id="254" name="Ink 253">
                  <a:extLst>
                    <a:ext uri="{FF2B5EF4-FFF2-40B4-BE49-F238E27FC236}">
                      <a16:creationId xmlns:a16="http://schemas.microsoft.com/office/drawing/2014/main" id="{4DEF0882-186A-4320-9B54-8DE8037E1E5B}"/>
                    </a:ext>
                  </a:extLst>
                </p:cNvPr>
                <p:cNvPicPr/>
                <p:nvPr/>
              </p:nvPicPr>
              <p:blipFill>
                <a:blip r:embed="rId447"/>
                <a:stretch>
                  <a:fillRect/>
                </a:stretch>
              </p:blipFill>
              <p:spPr>
                <a:xfrm>
                  <a:off x="1001560" y="6203827"/>
                  <a:ext cx="500400" cy="392760"/>
                </a:xfrm>
                <a:prstGeom prst="rect">
                  <a:avLst/>
                </a:prstGeom>
              </p:spPr>
            </p:pic>
          </mc:Fallback>
        </mc:AlternateContent>
      </p:grpSp>
      <p:grpSp>
        <p:nvGrpSpPr>
          <p:cNvPr id="277" name="Group 276">
            <a:extLst>
              <a:ext uri="{FF2B5EF4-FFF2-40B4-BE49-F238E27FC236}">
                <a16:creationId xmlns:a16="http://schemas.microsoft.com/office/drawing/2014/main" id="{BF58EB6F-02FE-4449-9441-00022E806B04}"/>
              </a:ext>
            </a:extLst>
          </p:cNvPr>
          <p:cNvGrpSpPr/>
          <p:nvPr/>
        </p:nvGrpSpPr>
        <p:grpSpPr>
          <a:xfrm>
            <a:off x="1799320" y="6232627"/>
            <a:ext cx="1527480" cy="270000"/>
            <a:chOff x="1799320" y="6232627"/>
            <a:chExt cx="1527480" cy="270000"/>
          </a:xfrm>
        </p:grpSpPr>
        <mc:AlternateContent xmlns:mc="http://schemas.openxmlformats.org/markup-compatibility/2006">
          <mc:Choice xmlns:p14="http://schemas.microsoft.com/office/powerpoint/2010/main" Requires="p14">
            <p:contentPart p14:bwMode="auto" r:id="rId448">
              <p14:nvContentPartPr>
                <p14:cNvPr id="255" name="Ink 254">
                  <a:extLst>
                    <a:ext uri="{FF2B5EF4-FFF2-40B4-BE49-F238E27FC236}">
                      <a16:creationId xmlns:a16="http://schemas.microsoft.com/office/drawing/2014/main" id="{6D6227A0-3C98-4C31-B681-D18E44C06227}"/>
                    </a:ext>
                  </a:extLst>
                </p14:cNvPr>
                <p14:cNvContentPartPr/>
                <p14:nvPr/>
              </p14:nvContentPartPr>
              <p14:xfrm>
                <a:off x="1799320" y="6313627"/>
                <a:ext cx="714960" cy="177840"/>
              </p14:xfrm>
            </p:contentPart>
          </mc:Choice>
          <mc:Fallback>
            <p:pic>
              <p:nvPicPr>
                <p:cNvPr id="255" name="Ink 254">
                  <a:extLst>
                    <a:ext uri="{FF2B5EF4-FFF2-40B4-BE49-F238E27FC236}">
                      <a16:creationId xmlns:a16="http://schemas.microsoft.com/office/drawing/2014/main" id="{6D6227A0-3C98-4C31-B681-D18E44C06227}"/>
                    </a:ext>
                  </a:extLst>
                </p:cNvPr>
                <p:cNvPicPr/>
                <p:nvPr/>
              </p:nvPicPr>
              <p:blipFill>
                <a:blip r:embed="rId449"/>
                <a:stretch>
                  <a:fillRect/>
                </a:stretch>
              </p:blipFill>
              <p:spPr>
                <a:xfrm>
                  <a:off x="1790680" y="6304987"/>
                  <a:ext cx="732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56" name="Ink 255">
                  <a:extLst>
                    <a:ext uri="{FF2B5EF4-FFF2-40B4-BE49-F238E27FC236}">
                      <a16:creationId xmlns:a16="http://schemas.microsoft.com/office/drawing/2014/main" id="{F35221D5-7700-4772-B08F-B57ABA85A7E4}"/>
                    </a:ext>
                  </a:extLst>
                </p14:cNvPr>
                <p14:cNvContentPartPr/>
                <p14:nvPr/>
              </p14:nvContentPartPr>
              <p14:xfrm>
                <a:off x="2724160" y="6232627"/>
                <a:ext cx="86760" cy="270000"/>
              </p14:xfrm>
            </p:contentPart>
          </mc:Choice>
          <mc:Fallback>
            <p:pic>
              <p:nvPicPr>
                <p:cNvPr id="256" name="Ink 255">
                  <a:extLst>
                    <a:ext uri="{FF2B5EF4-FFF2-40B4-BE49-F238E27FC236}">
                      <a16:creationId xmlns:a16="http://schemas.microsoft.com/office/drawing/2014/main" id="{F35221D5-7700-4772-B08F-B57ABA85A7E4}"/>
                    </a:ext>
                  </a:extLst>
                </p:cNvPr>
                <p:cNvPicPr/>
                <p:nvPr/>
              </p:nvPicPr>
              <p:blipFill>
                <a:blip r:embed="rId451"/>
                <a:stretch>
                  <a:fillRect/>
                </a:stretch>
              </p:blipFill>
              <p:spPr>
                <a:xfrm>
                  <a:off x="2715160" y="6223627"/>
                  <a:ext cx="1044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57" name="Ink 256">
                  <a:extLst>
                    <a:ext uri="{FF2B5EF4-FFF2-40B4-BE49-F238E27FC236}">
                      <a16:creationId xmlns:a16="http://schemas.microsoft.com/office/drawing/2014/main" id="{E206F228-2654-4C32-B1A4-3E2CDF3ED200}"/>
                    </a:ext>
                  </a:extLst>
                </p14:cNvPr>
                <p14:cNvContentPartPr/>
                <p14:nvPr/>
              </p14:nvContentPartPr>
              <p14:xfrm>
                <a:off x="2600320" y="6350707"/>
                <a:ext cx="726480" cy="133200"/>
              </p14:xfrm>
            </p:contentPart>
          </mc:Choice>
          <mc:Fallback>
            <p:pic>
              <p:nvPicPr>
                <p:cNvPr id="257" name="Ink 256">
                  <a:extLst>
                    <a:ext uri="{FF2B5EF4-FFF2-40B4-BE49-F238E27FC236}">
                      <a16:creationId xmlns:a16="http://schemas.microsoft.com/office/drawing/2014/main" id="{E206F228-2654-4C32-B1A4-3E2CDF3ED200}"/>
                    </a:ext>
                  </a:extLst>
                </p:cNvPr>
                <p:cNvPicPr/>
                <p:nvPr/>
              </p:nvPicPr>
              <p:blipFill>
                <a:blip r:embed="rId453"/>
                <a:stretch>
                  <a:fillRect/>
                </a:stretch>
              </p:blipFill>
              <p:spPr>
                <a:xfrm>
                  <a:off x="2591680" y="6341707"/>
                  <a:ext cx="744120" cy="150840"/>
                </a:xfrm>
                <a:prstGeom prst="rect">
                  <a:avLst/>
                </a:prstGeom>
              </p:spPr>
            </p:pic>
          </mc:Fallback>
        </mc:AlternateContent>
      </p:grpSp>
      <p:grpSp>
        <p:nvGrpSpPr>
          <p:cNvPr id="276" name="Group 275">
            <a:extLst>
              <a:ext uri="{FF2B5EF4-FFF2-40B4-BE49-F238E27FC236}">
                <a16:creationId xmlns:a16="http://schemas.microsoft.com/office/drawing/2014/main" id="{84EF587D-2BC9-4FC5-9B9F-69908F0A152B}"/>
              </a:ext>
            </a:extLst>
          </p:cNvPr>
          <p:cNvGrpSpPr/>
          <p:nvPr/>
        </p:nvGrpSpPr>
        <p:grpSpPr>
          <a:xfrm>
            <a:off x="3708040" y="6213907"/>
            <a:ext cx="3778200" cy="334800"/>
            <a:chOff x="3708040" y="6213907"/>
            <a:chExt cx="3778200" cy="334800"/>
          </a:xfrm>
        </p:grpSpPr>
        <mc:AlternateContent xmlns:mc="http://schemas.openxmlformats.org/markup-compatibility/2006">
          <mc:Choice xmlns:p14="http://schemas.microsoft.com/office/powerpoint/2010/main" Requires="p14">
            <p:contentPart p14:bwMode="auto" r:id="rId454">
              <p14:nvContentPartPr>
                <p14:cNvPr id="258" name="Ink 257">
                  <a:extLst>
                    <a:ext uri="{FF2B5EF4-FFF2-40B4-BE49-F238E27FC236}">
                      <a16:creationId xmlns:a16="http://schemas.microsoft.com/office/drawing/2014/main" id="{9358D629-C646-4B7C-ACD2-1AE647134FE3}"/>
                    </a:ext>
                  </a:extLst>
                </p14:cNvPr>
                <p14:cNvContentPartPr/>
                <p14:nvPr/>
              </p14:nvContentPartPr>
              <p14:xfrm>
                <a:off x="3708040" y="6346747"/>
                <a:ext cx="486720" cy="115920"/>
              </p14:xfrm>
            </p:contentPart>
          </mc:Choice>
          <mc:Fallback>
            <p:pic>
              <p:nvPicPr>
                <p:cNvPr id="258" name="Ink 257">
                  <a:extLst>
                    <a:ext uri="{FF2B5EF4-FFF2-40B4-BE49-F238E27FC236}">
                      <a16:creationId xmlns:a16="http://schemas.microsoft.com/office/drawing/2014/main" id="{9358D629-C646-4B7C-ACD2-1AE647134FE3}"/>
                    </a:ext>
                  </a:extLst>
                </p:cNvPr>
                <p:cNvPicPr/>
                <p:nvPr/>
              </p:nvPicPr>
              <p:blipFill>
                <a:blip r:embed="rId455"/>
                <a:stretch>
                  <a:fillRect/>
                </a:stretch>
              </p:blipFill>
              <p:spPr>
                <a:xfrm>
                  <a:off x="3699400" y="6337747"/>
                  <a:ext cx="5043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59" name="Ink 258">
                  <a:extLst>
                    <a:ext uri="{FF2B5EF4-FFF2-40B4-BE49-F238E27FC236}">
                      <a16:creationId xmlns:a16="http://schemas.microsoft.com/office/drawing/2014/main" id="{99B9C9CA-BAB9-4658-8E69-D35CC973B7DE}"/>
                    </a:ext>
                  </a:extLst>
                </p14:cNvPr>
                <p14:cNvContentPartPr/>
                <p14:nvPr/>
              </p14:nvContentPartPr>
              <p14:xfrm>
                <a:off x="4266040" y="6246667"/>
                <a:ext cx="19800" cy="212400"/>
              </p14:xfrm>
            </p:contentPart>
          </mc:Choice>
          <mc:Fallback>
            <p:pic>
              <p:nvPicPr>
                <p:cNvPr id="259" name="Ink 258">
                  <a:extLst>
                    <a:ext uri="{FF2B5EF4-FFF2-40B4-BE49-F238E27FC236}">
                      <a16:creationId xmlns:a16="http://schemas.microsoft.com/office/drawing/2014/main" id="{99B9C9CA-BAB9-4658-8E69-D35CC973B7DE}"/>
                    </a:ext>
                  </a:extLst>
                </p:cNvPr>
                <p:cNvPicPr/>
                <p:nvPr/>
              </p:nvPicPr>
              <p:blipFill>
                <a:blip r:embed="rId457"/>
                <a:stretch>
                  <a:fillRect/>
                </a:stretch>
              </p:blipFill>
              <p:spPr>
                <a:xfrm>
                  <a:off x="4257400" y="6238027"/>
                  <a:ext cx="374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60" name="Ink 259">
                  <a:extLst>
                    <a:ext uri="{FF2B5EF4-FFF2-40B4-BE49-F238E27FC236}">
                      <a16:creationId xmlns:a16="http://schemas.microsoft.com/office/drawing/2014/main" id="{B09C4418-B69A-4450-BF08-B3336FF62562}"/>
                    </a:ext>
                  </a:extLst>
                </p14:cNvPr>
                <p14:cNvContentPartPr/>
                <p14:nvPr/>
              </p14:nvContentPartPr>
              <p14:xfrm>
                <a:off x="4160200" y="6373387"/>
                <a:ext cx="267480" cy="72720"/>
              </p14:xfrm>
            </p:contentPart>
          </mc:Choice>
          <mc:Fallback>
            <p:pic>
              <p:nvPicPr>
                <p:cNvPr id="260" name="Ink 259">
                  <a:extLst>
                    <a:ext uri="{FF2B5EF4-FFF2-40B4-BE49-F238E27FC236}">
                      <a16:creationId xmlns:a16="http://schemas.microsoft.com/office/drawing/2014/main" id="{B09C4418-B69A-4450-BF08-B3336FF62562}"/>
                    </a:ext>
                  </a:extLst>
                </p:cNvPr>
                <p:cNvPicPr/>
                <p:nvPr/>
              </p:nvPicPr>
              <p:blipFill>
                <a:blip r:embed="rId459"/>
                <a:stretch>
                  <a:fillRect/>
                </a:stretch>
              </p:blipFill>
              <p:spPr>
                <a:xfrm>
                  <a:off x="4151560" y="6364747"/>
                  <a:ext cx="2851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61" name="Ink 260">
                  <a:extLst>
                    <a:ext uri="{FF2B5EF4-FFF2-40B4-BE49-F238E27FC236}">
                      <a16:creationId xmlns:a16="http://schemas.microsoft.com/office/drawing/2014/main" id="{52CF6ADE-6CD6-4FB1-8ED7-8080D78A1387}"/>
                    </a:ext>
                  </a:extLst>
                </p14:cNvPr>
                <p14:cNvContentPartPr/>
                <p14:nvPr/>
              </p14:nvContentPartPr>
              <p14:xfrm>
                <a:off x="4419760" y="6262867"/>
                <a:ext cx="228600" cy="166320"/>
              </p14:xfrm>
            </p:contentPart>
          </mc:Choice>
          <mc:Fallback>
            <p:pic>
              <p:nvPicPr>
                <p:cNvPr id="261" name="Ink 260">
                  <a:extLst>
                    <a:ext uri="{FF2B5EF4-FFF2-40B4-BE49-F238E27FC236}">
                      <a16:creationId xmlns:a16="http://schemas.microsoft.com/office/drawing/2014/main" id="{52CF6ADE-6CD6-4FB1-8ED7-8080D78A1387}"/>
                    </a:ext>
                  </a:extLst>
                </p:cNvPr>
                <p:cNvPicPr/>
                <p:nvPr/>
              </p:nvPicPr>
              <p:blipFill>
                <a:blip r:embed="rId461"/>
                <a:stretch>
                  <a:fillRect/>
                </a:stretch>
              </p:blipFill>
              <p:spPr>
                <a:xfrm>
                  <a:off x="4410760" y="6253867"/>
                  <a:ext cx="2462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62" name="Ink 261">
                  <a:extLst>
                    <a:ext uri="{FF2B5EF4-FFF2-40B4-BE49-F238E27FC236}">
                      <a16:creationId xmlns:a16="http://schemas.microsoft.com/office/drawing/2014/main" id="{0B7510B0-9872-46A9-AF4A-B4261DCBA140}"/>
                    </a:ext>
                  </a:extLst>
                </p14:cNvPr>
                <p14:cNvContentPartPr/>
                <p14:nvPr/>
              </p14:nvContentPartPr>
              <p14:xfrm>
                <a:off x="4676080" y="6330547"/>
                <a:ext cx="268920" cy="111600"/>
              </p14:xfrm>
            </p:contentPart>
          </mc:Choice>
          <mc:Fallback>
            <p:pic>
              <p:nvPicPr>
                <p:cNvPr id="262" name="Ink 261">
                  <a:extLst>
                    <a:ext uri="{FF2B5EF4-FFF2-40B4-BE49-F238E27FC236}">
                      <a16:creationId xmlns:a16="http://schemas.microsoft.com/office/drawing/2014/main" id="{0B7510B0-9872-46A9-AF4A-B4261DCBA140}"/>
                    </a:ext>
                  </a:extLst>
                </p:cNvPr>
                <p:cNvPicPr/>
                <p:nvPr/>
              </p:nvPicPr>
              <p:blipFill>
                <a:blip r:embed="rId463"/>
                <a:stretch>
                  <a:fillRect/>
                </a:stretch>
              </p:blipFill>
              <p:spPr>
                <a:xfrm>
                  <a:off x="4667440" y="6321907"/>
                  <a:ext cx="2865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63" name="Ink 262">
                  <a:extLst>
                    <a:ext uri="{FF2B5EF4-FFF2-40B4-BE49-F238E27FC236}">
                      <a16:creationId xmlns:a16="http://schemas.microsoft.com/office/drawing/2014/main" id="{F5E4FC82-5CDB-46A8-BF39-ECF1A3AF1EEC}"/>
                    </a:ext>
                  </a:extLst>
                </p14:cNvPr>
                <p14:cNvContentPartPr/>
                <p14:nvPr/>
              </p14:nvContentPartPr>
              <p14:xfrm>
                <a:off x="5161000" y="6216067"/>
                <a:ext cx="592560" cy="248760"/>
              </p14:xfrm>
            </p:contentPart>
          </mc:Choice>
          <mc:Fallback>
            <p:pic>
              <p:nvPicPr>
                <p:cNvPr id="263" name="Ink 262">
                  <a:extLst>
                    <a:ext uri="{FF2B5EF4-FFF2-40B4-BE49-F238E27FC236}">
                      <a16:creationId xmlns:a16="http://schemas.microsoft.com/office/drawing/2014/main" id="{F5E4FC82-5CDB-46A8-BF39-ECF1A3AF1EEC}"/>
                    </a:ext>
                  </a:extLst>
                </p:cNvPr>
                <p:cNvPicPr/>
                <p:nvPr/>
              </p:nvPicPr>
              <p:blipFill>
                <a:blip r:embed="rId465"/>
                <a:stretch>
                  <a:fillRect/>
                </a:stretch>
              </p:blipFill>
              <p:spPr>
                <a:xfrm>
                  <a:off x="5152000" y="6207067"/>
                  <a:ext cx="6102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64" name="Ink 263">
                  <a:extLst>
                    <a:ext uri="{FF2B5EF4-FFF2-40B4-BE49-F238E27FC236}">
                      <a16:creationId xmlns:a16="http://schemas.microsoft.com/office/drawing/2014/main" id="{72906A75-739B-4B6B-8515-BD929C6B42E9}"/>
                    </a:ext>
                  </a:extLst>
                </p14:cNvPr>
                <p14:cNvContentPartPr/>
                <p14:nvPr/>
              </p14:nvContentPartPr>
              <p14:xfrm>
                <a:off x="5644120" y="6277627"/>
                <a:ext cx="1118880" cy="178920"/>
              </p14:xfrm>
            </p:contentPart>
          </mc:Choice>
          <mc:Fallback>
            <p:pic>
              <p:nvPicPr>
                <p:cNvPr id="264" name="Ink 263">
                  <a:extLst>
                    <a:ext uri="{FF2B5EF4-FFF2-40B4-BE49-F238E27FC236}">
                      <a16:creationId xmlns:a16="http://schemas.microsoft.com/office/drawing/2014/main" id="{72906A75-739B-4B6B-8515-BD929C6B42E9}"/>
                    </a:ext>
                  </a:extLst>
                </p:cNvPr>
                <p:cNvPicPr/>
                <p:nvPr/>
              </p:nvPicPr>
              <p:blipFill>
                <a:blip r:embed="rId467"/>
                <a:stretch>
                  <a:fillRect/>
                </a:stretch>
              </p:blipFill>
              <p:spPr>
                <a:xfrm>
                  <a:off x="5635120" y="6268987"/>
                  <a:ext cx="11365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65" name="Ink 264">
                  <a:extLst>
                    <a:ext uri="{FF2B5EF4-FFF2-40B4-BE49-F238E27FC236}">
                      <a16:creationId xmlns:a16="http://schemas.microsoft.com/office/drawing/2014/main" id="{143654D8-374D-4CB6-8C36-30E6D5685DEF}"/>
                    </a:ext>
                  </a:extLst>
                </p14:cNvPr>
                <p14:cNvContentPartPr/>
                <p14:nvPr/>
              </p14:nvContentPartPr>
              <p14:xfrm>
                <a:off x="7009960" y="6213907"/>
                <a:ext cx="92880" cy="334800"/>
              </p14:xfrm>
            </p:contentPart>
          </mc:Choice>
          <mc:Fallback>
            <p:pic>
              <p:nvPicPr>
                <p:cNvPr id="265" name="Ink 264">
                  <a:extLst>
                    <a:ext uri="{FF2B5EF4-FFF2-40B4-BE49-F238E27FC236}">
                      <a16:creationId xmlns:a16="http://schemas.microsoft.com/office/drawing/2014/main" id="{143654D8-374D-4CB6-8C36-30E6D5685DEF}"/>
                    </a:ext>
                  </a:extLst>
                </p:cNvPr>
                <p:cNvPicPr/>
                <p:nvPr/>
              </p:nvPicPr>
              <p:blipFill>
                <a:blip r:embed="rId469"/>
                <a:stretch>
                  <a:fillRect/>
                </a:stretch>
              </p:blipFill>
              <p:spPr>
                <a:xfrm>
                  <a:off x="7001320" y="6205267"/>
                  <a:ext cx="11052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66" name="Ink 265">
                  <a:extLst>
                    <a:ext uri="{FF2B5EF4-FFF2-40B4-BE49-F238E27FC236}">
                      <a16:creationId xmlns:a16="http://schemas.microsoft.com/office/drawing/2014/main" id="{810579B1-D285-494E-AE17-A2E707CF560F}"/>
                    </a:ext>
                  </a:extLst>
                </p14:cNvPr>
                <p14:cNvContentPartPr/>
                <p14:nvPr/>
              </p14:nvContentPartPr>
              <p14:xfrm>
                <a:off x="6987640" y="6289507"/>
                <a:ext cx="498600" cy="137520"/>
              </p14:xfrm>
            </p:contentPart>
          </mc:Choice>
          <mc:Fallback>
            <p:pic>
              <p:nvPicPr>
                <p:cNvPr id="266" name="Ink 265">
                  <a:extLst>
                    <a:ext uri="{FF2B5EF4-FFF2-40B4-BE49-F238E27FC236}">
                      <a16:creationId xmlns:a16="http://schemas.microsoft.com/office/drawing/2014/main" id="{810579B1-D285-494E-AE17-A2E707CF560F}"/>
                    </a:ext>
                  </a:extLst>
                </p:cNvPr>
                <p:cNvPicPr/>
                <p:nvPr/>
              </p:nvPicPr>
              <p:blipFill>
                <a:blip r:embed="rId471"/>
                <a:stretch>
                  <a:fillRect/>
                </a:stretch>
              </p:blipFill>
              <p:spPr>
                <a:xfrm>
                  <a:off x="6979000" y="6280867"/>
                  <a:ext cx="516240" cy="155160"/>
                </a:xfrm>
                <a:prstGeom prst="rect">
                  <a:avLst/>
                </a:prstGeom>
              </p:spPr>
            </p:pic>
          </mc:Fallback>
        </mc:AlternateContent>
      </p:grpSp>
      <p:grpSp>
        <p:nvGrpSpPr>
          <p:cNvPr id="275" name="Group 274">
            <a:extLst>
              <a:ext uri="{FF2B5EF4-FFF2-40B4-BE49-F238E27FC236}">
                <a16:creationId xmlns:a16="http://schemas.microsoft.com/office/drawing/2014/main" id="{4300A1E5-C350-4D8A-A4ED-5EB132A98521}"/>
              </a:ext>
            </a:extLst>
          </p:cNvPr>
          <p:cNvGrpSpPr/>
          <p:nvPr/>
        </p:nvGrpSpPr>
        <p:grpSpPr>
          <a:xfrm>
            <a:off x="7915720" y="6172147"/>
            <a:ext cx="1682280" cy="352440"/>
            <a:chOff x="7915720" y="6172147"/>
            <a:chExt cx="1682280" cy="352440"/>
          </a:xfrm>
        </p:grpSpPr>
        <mc:AlternateContent xmlns:mc="http://schemas.openxmlformats.org/markup-compatibility/2006">
          <mc:Choice xmlns:p14="http://schemas.microsoft.com/office/powerpoint/2010/main" Requires="p14">
            <p:contentPart p14:bwMode="auto" r:id="rId472">
              <p14:nvContentPartPr>
                <p14:cNvPr id="267" name="Ink 266">
                  <a:extLst>
                    <a:ext uri="{FF2B5EF4-FFF2-40B4-BE49-F238E27FC236}">
                      <a16:creationId xmlns:a16="http://schemas.microsoft.com/office/drawing/2014/main" id="{C84C7DA1-8781-46C6-880F-DB37C05E44FB}"/>
                    </a:ext>
                  </a:extLst>
                </p14:cNvPr>
                <p14:cNvContentPartPr/>
                <p14:nvPr/>
              </p14:nvContentPartPr>
              <p14:xfrm>
                <a:off x="7915720" y="6314707"/>
                <a:ext cx="70920" cy="92160"/>
              </p14:xfrm>
            </p:contentPart>
          </mc:Choice>
          <mc:Fallback>
            <p:pic>
              <p:nvPicPr>
                <p:cNvPr id="267" name="Ink 266">
                  <a:extLst>
                    <a:ext uri="{FF2B5EF4-FFF2-40B4-BE49-F238E27FC236}">
                      <a16:creationId xmlns:a16="http://schemas.microsoft.com/office/drawing/2014/main" id="{C84C7DA1-8781-46C6-880F-DB37C05E44FB}"/>
                    </a:ext>
                  </a:extLst>
                </p:cNvPr>
                <p:cNvPicPr/>
                <p:nvPr/>
              </p:nvPicPr>
              <p:blipFill>
                <a:blip r:embed="rId473"/>
                <a:stretch>
                  <a:fillRect/>
                </a:stretch>
              </p:blipFill>
              <p:spPr>
                <a:xfrm>
                  <a:off x="7907080" y="6306067"/>
                  <a:ext cx="885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68" name="Ink 267">
                  <a:extLst>
                    <a:ext uri="{FF2B5EF4-FFF2-40B4-BE49-F238E27FC236}">
                      <a16:creationId xmlns:a16="http://schemas.microsoft.com/office/drawing/2014/main" id="{23D73EDD-E695-4376-8D2E-D3DFEADC8608}"/>
                    </a:ext>
                  </a:extLst>
                </p14:cNvPr>
                <p14:cNvContentPartPr/>
                <p14:nvPr/>
              </p14:nvContentPartPr>
              <p14:xfrm>
                <a:off x="7966120" y="6218587"/>
                <a:ext cx="21240" cy="11160"/>
              </p14:xfrm>
            </p:contentPart>
          </mc:Choice>
          <mc:Fallback>
            <p:pic>
              <p:nvPicPr>
                <p:cNvPr id="268" name="Ink 267">
                  <a:extLst>
                    <a:ext uri="{FF2B5EF4-FFF2-40B4-BE49-F238E27FC236}">
                      <a16:creationId xmlns:a16="http://schemas.microsoft.com/office/drawing/2014/main" id="{23D73EDD-E695-4376-8D2E-D3DFEADC8608}"/>
                    </a:ext>
                  </a:extLst>
                </p:cNvPr>
                <p:cNvPicPr/>
                <p:nvPr/>
              </p:nvPicPr>
              <p:blipFill>
                <a:blip r:embed="rId475"/>
                <a:stretch>
                  <a:fillRect/>
                </a:stretch>
              </p:blipFill>
              <p:spPr>
                <a:xfrm>
                  <a:off x="7957120" y="6209587"/>
                  <a:ext cx="388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69" name="Ink 268">
                  <a:extLst>
                    <a:ext uri="{FF2B5EF4-FFF2-40B4-BE49-F238E27FC236}">
                      <a16:creationId xmlns:a16="http://schemas.microsoft.com/office/drawing/2014/main" id="{E7A15EA1-9D93-4820-8312-7A21B659D2CD}"/>
                    </a:ext>
                  </a:extLst>
                </p14:cNvPr>
                <p14:cNvContentPartPr/>
                <p14:nvPr/>
              </p14:nvContentPartPr>
              <p14:xfrm>
                <a:off x="8043520" y="6172147"/>
                <a:ext cx="309240" cy="352440"/>
              </p14:xfrm>
            </p:contentPart>
          </mc:Choice>
          <mc:Fallback>
            <p:pic>
              <p:nvPicPr>
                <p:cNvPr id="269" name="Ink 268">
                  <a:extLst>
                    <a:ext uri="{FF2B5EF4-FFF2-40B4-BE49-F238E27FC236}">
                      <a16:creationId xmlns:a16="http://schemas.microsoft.com/office/drawing/2014/main" id="{E7A15EA1-9D93-4820-8312-7A21B659D2CD}"/>
                    </a:ext>
                  </a:extLst>
                </p:cNvPr>
                <p:cNvPicPr/>
                <p:nvPr/>
              </p:nvPicPr>
              <p:blipFill>
                <a:blip r:embed="rId477"/>
                <a:stretch>
                  <a:fillRect/>
                </a:stretch>
              </p:blipFill>
              <p:spPr>
                <a:xfrm>
                  <a:off x="8034880" y="6163507"/>
                  <a:ext cx="32688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70" name="Ink 269">
                  <a:extLst>
                    <a:ext uri="{FF2B5EF4-FFF2-40B4-BE49-F238E27FC236}">
                      <a16:creationId xmlns:a16="http://schemas.microsoft.com/office/drawing/2014/main" id="{A315F6CA-A52F-4CD5-820F-5EB6CC881151}"/>
                    </a:ext>
                  </a:extLst>
                </p14:cNvPr>
                <p14:cNvContentPartPr/>
                <p14:nvPr/>
              </p14:nvContentPartPr>
              <p14:xfrm>
                <a:off x="8243320" y="6301747"/>
                <a:ext cx="219600" cy="49320"/>
              </p14:xfrm>
            </p:contentPart>
          </mc:Choice>
          <mc:Fallback>
            <p:pic>
              <p:nvPicPr>
                <p:cNvPr id="270" name="Ink 269">
                  <a:extLst>
                    <a:ext uri="{FF2B5EF4-FFF2-40B4-BE49-F238E27FC236}">
                      <a16:creationId xmlns:a16="http://schemas.microsoft.com/office/drawing/2014/main" id="{A315F6CA-A52F-4CD5-820F-5EB6CC881151}"/>
                    </a:ext>
                  </a:extLst>
                </p:cNvPr>
                <p:cNvPicPr/>
                <p:nvPr/>
              </p:nvPicPr>
              <p:blipFill>
                <a:blip r:embed="rId479"/>
                <a:stretch>
                  <a:fillRect/>
                </a:stretch>
              </p:blipFill>
              <p:spPr>
                <a:xfrm>
                  <a:off x="8234680" y="6292747"/>
                  <a:ext cx="2372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71" name="Ink 270">
                  <a:extLst>
                    <a:ext uri="{FF2B5EF4-FFF2-40B4-BE49-F238E27FC236}">
                      <a16:creationId xmlns:a16="http://schemas.microsoft.com/office/drawing/2014/main" id="{858A15DE-7F0F-4C71-9859-208882D7622F}"/>
                    </a:ext>
                  </a:extLst>
                </p14:cNvPr>
                <p14:cNvContentPartPr/>
                <p14:nvPr/>
              </p14:nvContentPartPr>
              <p14:xfrm>
                <a:off x="8411800" y="6311467"/>
                <a:ext cx="483480" cy="118080"/>
              </p14:xfrm>
            </p:contentPart>
          </mc:Choice>
          <mc:Fallback>
            <p:pic>
              <p:nvPicPr>
                <p:cNvPr id="271" name="Ink 270">
                  <a:extLst>
                    <a:ext uri="{FF2B5EF4-FFF2-40B4-BE49-F238E27FC236}">
                      <a16:creationId xmlns:a16="http://schemas.microsoft.com/office/drawing/2014/main" id="{858A15DE-7F0F-4C71-9859-208882D7622F}"/>
                    </a:ext>
                  </a:extLst>
                </p:cNvPr>
                <p:cNvPicPr/>
                <p:nvPr/>
              </p:nvPicPr>
              <p:blipFill>
                <a:blip r:embed="rId481"/>
                <a:stretch>
                  <a:fillRect/>
                </a:stretch>
              </p:blipFill>
              <p:spPr>
                <a:xfrm>
                  <a:off x="8403160" y="6302827"/>
                  <a:ext cx="5011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72" name="Ink 271">
                  <a:extLst>
                    <a:ext uri="{FF2B5EF4-FFF2-40B4-BE49-F238E27FC236}">
                      <a16:creationId xmlns:a16="http://schemas.microsoft.com/office/drawing/2014/main" id="{2213BDA2-A225-4CC8-8313-07D170339D9A}"/>
                    </a:ext>
                  </a:extLst>
                </p14:cNvPr>
                <p14:cNvContentPartPr/>
                <p14:nvPr/>
              </p14:nvContentPartPr>
              <p14:xfrm>
                <a:off x="8924800" y="6325867"/>
                <a:ext cx="188280" cy="84960"/>
              </p14:xfrm>
            </p:contentPart>
          </mc:Choice>
          <mc:Fallback>
            <p:pic>
              <p:nvPicPr>
                <p:cNvPr id="272" name="Ink 271">
                  <a:extLst>
                    <a:ext uri="{FF2B5EF4-FFF2-40B4-BE49-F238E27FC236}">
                      <a16:creationId xmlns:a16="http://schemas.microsoft.com/office/drawing/2014/main" id="{2213BDA2-A225-4CC8-8313-07D170339D9A}"/>
                    </a:ext>
                  </a:extLst>
                </p:cNvPr>
                <p:cNvPicPr/>
                <p:nvPr/>
              </p:nvPicPr>
              <p:blipFill>
                <a:blip r:embed="rId483"/>
                <a:stretch>
                  <a:fillRect/>
                </a:stretch>
              </p:blipFill>
              <p:spPr>
                <a:xfrm>
                  <a:off x="8916160" y="6317227"/>
                  <a:ext cx="2059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73" name="Ink 272">
                  <a:extLst>
                    <a:ext uri="{FF2B5EF4-FFF2-40B4-BE49-F238E27FC236}">
                      <a16:creationId xmlns:a16="http://schemas.microsoft.com/office/drawing/2014/main" id="{05380294-F639-4A7B-A79F-BFF05FAC1278}"/>
                    </a:ext>
                  </a:extLst>
                </p14:cNvPr>
                <p14:cNvContentPartPr/>
                <p14:nvPr/>
              </p14:nvContentPartPr>
              <p14:xfrm>
                <a:off x="9167080" y="6319027"/>
                <a:ext cx="385920" cy="103320"/>
              </p14:xfrm>
            </p:contentPart>
          </mc:Choice>
          <mc:Fallback>
            <p:pic>
              <p:nvPicPr>
                <p:cNvPr id="273" name="Ink 272">
                  <a:extLst>
                    <a:ext uri="{FF2B5EF4-FFF2-40B4-BE49-F238E27FC236}">
                      <a16:creationId xmlns:a16="http://schemas.microsoft.com/office/drawing/2014/main" id="{05380294-F639-4A7B-A79F-BFF05FAC1278}"/>
                    </a:ext>
                  </a:extLst>
                </p:cNvPr>
                <p:cNvPicPr/>
                <p:nvPr/>
              </p:nvPicPr>
              <p:blipFill>
                <a:blip r:embed="rId485"/>
                <a:stretch>
                  <a:fillRect/>
                </a:stretch>
              </p:blipFill>
              <p:spPr>
                <a:xfrm>
                  <a:off x="9158440" y="6310027"/>
                  <a:ext cx="403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74" name="Ink 273">
                  <a:extLst>
                    <a:ext uri="{FF2B5EF4-FFF2-40B4-BE49-F238E27FC236}">
                      <a16:creationId xmlns:a16="http://schemas.microsoft.com/office/drawing/2014/main" id="{967F2F20-D043-4592-A3BA-8105F70ADD69}"/>
                    </a:ext>
                  </a:extLst>
                </p14:cNvPr>
                <p14:cNvContentPartPr/>
                <p14:nvPr/>
              </p14:nvContentPartPr>
              <p14:xfrm>
                <a:off x="9566320" y="6376267"/>
                <a:ext cx="31680" cy="360"/>
              </p14:xfrm>
            </p:contentPart>
          </mc:Choice>
          <mc:Fallback>
            <p:pic>
              <p:nvPicPr>
                <p:cNvPr id="274" name="Ink 273">
                  <a:extLst>
                    <a:ext uri="{FF2B5EF4-FFF2-40B4-BE49-F238E27FC236}">
                      <a16:creationId xmlns:a16="http://schemas.microsoft.com/office/drawing/2014/main" id="{967F2F20-D043-4592-A3BA-8105F70ADD69}"/>
                    </a:ext>
                  </a:extLst>
                </p:cNvPr>
                <p:cNvPicPr/>
                <p:nvPr/>
              </p:nvPicPr>
              <p:blipFill>
                <a:blip r:embed="rId487"/>
                <a:stretch>
                  <a:fillRect/>
                </a:stretch>
              </p:blipFill>
              <p:spPr>
                <a:xfrm>
                  <a:off x="9557320" y="6367267"/>
                  <a:ext cx="49320" cy="18000"/>
                </a:xfrm>
                <a:prstGeom prst="rect">
                  <a:avLst/>
                </a:prstGeom>
              </p:spPr>
            </p:pic>
          </mc:Fallback>
        </mc:AlternateContent>
      </p:grpSp>
    </p:spTree>
    <p:extLst>
      <p:ext uri="{BB962C8B-B14F-4D97-AF65-F5344CB8AC3E}">
        <p14:creationId xmlns:p14="http://schemas.microsoft.com/office/powerpoint/2010/main" val="314530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DF9625B-787E-46B6-B0F4-E0B2BDD6E39D}"/>
              </a:ext>
            </a:extLst>
          </p:cNvPr>
          <p:cNvGrpSpPr/>
          <p:nvPr/>
        </p:nvGrpSpPr>
        <p:grpSpPr>
          <a:xfrm>
            <a:off x="1566760" y="958627"/>
            <a:ext cx="6518880" cy="2499840"/>
            <a:chOff x="1566760" y="958627"/>
            <a:chExt cx="6518880" cy="24998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A76A8F1-DCF8-41BD-BAAD-3957AD729A5F}"/>
                    </a:ext>
                  </a:extLst>
                </p14:cNvPr>
                <p14:cNvContentPartPr/>
                <p14:nvPr/>
              </p14:nvContentPartPr>
              <p14:xfrm>
                <a:off x="1702480" y="958627"/>
                <a:ext cx="6098760" cy="52560"/>
              </p14:xfrm>
            </p:contentPart>
          </mc:Choice>
          <mc:Fallback>
            <p:pic>
              <p:nvPicPr>
                <p:cNvPr id="2" name="Ink 1">
                  <a:extLst>
                    <a:ext uri="{FF2B5EF4-FFF2-40B4-BE49-F238E27FC236}">
                      <a16:creationId xmlns:a16="http://schemas.microsoft.com/office/drawing/2014/main" id="{5A76A8F1-DCF8-41BD-BAAD-3957AD729A5F}"/>
                    </a:ext>
                  </a:extLst>
                </p:cNvPr>
                <p:cNvPicPr/>
                <p:nvPr/>
              </p:nvPicPr>
              <p:blipFill>
                <a:blip r:embed="rId3"/>
                <a:stretch>
                  <a:fillRect/>
                </a:stretch>
              </p:blipFill>
              <p:spPr>
                <a:xfrm>
                  <a:off x="1693840" y="949987"/>
                  <a:ext cx="61164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E6A76A4-CAD2-4CE4-B29C-CBF76602F17D}"/>
                    </a:ext>
                  </a:extLst>
                </p14:cNvPr>
                <p14:cNvContentPartPr/>
                <p14:nvPr/>
              </p14:nvContentPartPr>
              <p14:xfrm>
                <a:off x="1566760" y="963307"/>
                <a:ext cx="164160" cy="1782000"/>
              </p14:xfrm>
            </p:contentPart>
          </mc:Choice>
          <mc:Fallback>
            <p:pic>
              <p:nvPicPr>
                <p:cNvPr id="3" name="Ink 2">
                  <a:extLst>
                    <a:ext uri="{FF2B5EF4-FFF2-40B4-BE49-F238E27FC236}">
                      <a16:creationId xmlns:a16="http://schemas.microsoft.com/office/drawing/2014/main" id="{DE6A76A4-CAD2-4CE4-B29C-CBF76602F17D}"/>
                    </a:ext>
                  </a:extLst>
                </p:cNvPr>
                <p:cNvPicPr/>
                <p:nvPr/>
              </p:nvPicPr>
              <p:blipFill>
                <a:blip r:embed="rId5"/>
                <a:stretch>
                  <a:fillRect/>
                </a:stretch>
              </p:blipFill>
              <p:spPr>
                <a:xfrm>
                  <a:off x="1558120" y="954667"/>
                  <a:ext cx="181800" cy="1799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661A490-BF97-475D-AB9F-C7F49E202419}"/>
                    </a:ext>
                  </a:extLst>
                </p14:cNvPr>
                <p14:cNvContentPartPr/>
                <p14:nvPr/>
              </p14:nvContentPartPr>
              <p14:xfrm>
                <a:off x="1570000" y="2767987"/>
                <a:ext cx="6478560" cy="33120"/>
              </p14:xfrm>
            </p:contentPart>
          </mc:Choice>
          <mc:Fallback>
            <p:pic>
              <p:nvPicPr>
                <p:cNvPr id="4" name="Ink 3">
                  <a:extLst>
                    <a:ext uri="{FF2B5EF4-FFF2-40B4-BE49-F238E27FC236}">
                      <a16:creationId xmlns:a16="http://schemas.microsoft.com/office/drawing/2014/main" id="{9661A490-BF97-475D-AB9F-C7F49E202419}"/>
                    </a:ext>
                  </a:extLst>
                </p:cNvPr>
                <p:cNvPicPr/>
                <p:nvPr/>
              </p:nvPicPr>
              <p:blipFill>
                <a:blip r:embed="rId7"/>
                <a:stretch>
                  <a:fillRect/>
                </a:stretch>
              </p:blipFill>
              <p:spPr>
                <a:xfrm>
                  <a:off x="1561000" y="2758987"/>
                  <a:ext cx="64962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B29137E8-4641-4304-B512-655D5C517FE8}"/>
                    </a:ext>
                  </a:extLst>
                </p14:cNvPr>
                <p14:cNvContentPartPr/>
                <p14:nvPr/>
              </p14:nvContentPartPr>
              <p14:xfrm>
                <a:off x="7751200" y="964747"/>
                <a:ext cx="334440" cy="1789920"/>
              </p14:xfrm>
            </p:contentPart>
          </mc:Choice>
          <mc:Fallback>
            <p:pic>
              <p:nvPicPr>
                <p:cNvPr id="6" name="Ink 5">
                  <a:extLst>
                    <a:ext uri="{FF2B5EF4-FFF2-40B4-BE49-F238E27FC236}">
                      <a16:creationId xmlns:a16="http://schemas.microsoft.com/office/drawing/2014/main" id="{B29137E8-4641-4304-B512-655D5C517FE8}"/>
                    </a:ext>
                  </a:extLst>
                </p:cNvPr>
                <p:cNvPicPr/>
                <p:nvPr/>
              </p:nvPicPr>
              <p:blipFill>
                <a:blip r:embed="rId9"/>
                <a:stretch>
                  <a:fillRect/>
                </a:stretch>
              </p:blipFill>
              <p:spPr>
                <a:xfrm>
                  <a:off x="7742200" y="956107"/>
                  <a:ext cx="352080" cy="1807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3D4BC4EC-E3E6-4970-ABC5-7C29016B1793}"/>
                    </a:ext>
                  </a:extLst>
                </p14:cNvPr>
                <p14:cNvContentPartPr/>
                <p14:nvPr/>
              </p14:nvContentPartPr>
              <p14:xfrm>
                <a:off x="1581880" y="3068587"/>
                <a:ext cx="6316200" cy="389880"/>
              </p14:xfrm>
            </p:contentPart>
          </mc:Choice>
          <mc:Fallback>
            <p:pic>
              <p:nvPicPr>
                <p:cNvPr id="8" name="Ink 7">
                  <a:extLst>
                    <a:ext uri="{FF2B5EF4-FFF2-40B4-BE49-F238E27FC236}">
                      <a16:creationId xmlns:a16="http://schemas.microsoft.com/office/drawing/2014/main" id="{3D4BC4EC-E3E6-4970-ABC5-7C29016B1793}"/>
                    </a:ext>
                  </a:extLst>
                </p:cNvPr>
                <p:cNvPicPr/>
                <p:nvPr/>
              </p:nvPicPr>
              <p:blipFill>
                <a:blip r:embed="rId11"/>
                <a:stretch>
                  <a:fillRect/>
                </a:stretch>
              </p:blipFill>
              <p:spPr>
                <a:xfrm>
                  <a:off x="1572880" y="3059587"/>
                  <a:ext cx="6333840" cy="407520"/>
                </a:xfrm>
                <a:prstGeom prst="rect">
                  <a:avLst/>
                </a:prstGeom>
              </p:spPr>
            </p:pic>
          </mc:Fallback>
        </mc:AlternateContent>
      </p:grpSp>
      <p:grpSp>
        <p:nvGrpSpPr>
          <p:cNvPr id="25" name="Group 24">
            <a:extLst>
              <a:ext uri="{FF2B5EF4-FFF2-40B4-BE49-F238E27FC236}">
                <a16:creationId xmlns:a16="http://schemas.microsoft.com/office/drawing/2014/main" id="{BC570369-A39F-49FA-9FAC-FCD73BAB8C71}"/>
              </a:ext>
            </a:extLst>
          </p:cNvPr>
          <p:cNvGrpSpPr/>
          <p:nvPr/>
        </p:nvGrpSpPr>
        <p:grpSpPr>
          <a:xfrm>
            <a:off x="2336440" y="1594747"/>
            <a:ext cx="1305000" cy="246600"/>
            <a:chOff x="2336440" y="1594747"/>
            <a:chExt cx="1305000" cy="24660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3B39C674-2253-4AEA-9369-B9C7E3F71586}"/>
                    </a:ext>
                  </a:extLst>
                </p14:cNvPr>
                <p14:cNvContentPartPr/>
                <p14:nvPr/>
              </p14:nvContentPartPr>
              <p14:xfrm>
                <a:off x="2374960" y="1629667"/>
                <a:ext cx="10800" cy="211680"/>
              </p14:xfrm>
            </p:contentPart>
          </mc:Choice>
          <mc:Fallback>
            <p:pic>
              <p:nvPicPr>
                <p:cNvPr id="10" name="Ink 9">
                  <a:extLst>
                    <a:ext uri="{FF2B5EF4-FFF2-40B4-BE49-F238E27FC236}">
                      <a16:creationId xmlns:a16="http://schemas.microsoft.com/office/drawing/2014/main" id="{3B39C674-2253-4AEA-9369-B9C7E3F71586}"/>
                    </a:ext>
                  </a:extLst>
                </p:cNvPr>
                <p:cNvPicPr/>
                <p:nvPr/>
              </p:nvPicPr>
              <p:blipFill>
                <a:blip r:embed="rId13"/>
                <a:stretch>
                  <a:fillRect/>
                </a:stretch>
              </p:blipFill>
              <p:spPr>
                <a:xfrm>
                  <a:off x="2366320" y="1621027"/>
                  <a:ext cx="284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628ADC01-6337-4A8E-AFB9-19D8DACF7FA1}"/>
                    </a:ext>
                  </a:extLst>
                </p14:cNvPr>
                <p14:cNvContentPartPr/>
                <p14:nvPr/>
              </p14:nvContentPartPr>
              <p14:xfrm>
                <a:off x="2336440" y="1594747"/>
                <a:ext cx="218160" cy="115920"/>
              </p14:xfrm>
            </p:contentPart>
          </mc:Choice>
          <mc:Fallback>
            <p:pic>
              <p:nvPicPr>
                <p:cNvPr id="11" name="Ink 10">
                  <a:extLst>
                    <a:ext uri="{FF2B5EF4-FFF2-40B4-BE49-F238E27FC236}">
                      <a16:creationId xmlns:a16="http://schemas.microsoft.com/office/drawing/2014/main" id="{628ADC01-6337-4A8E-AFB9-19D8DACF7FA1}"/>
                    </a:ext>
                  </a:extLst>
                </p:cNvPr>
                <p:cNvPicPr/>
                <p:nvPr/>
              </p:nvPicPr>
              <p:blipFill>
                <a:blip r:embed="rId15"/>
                <a:stretch>
                  <a:fillRect/>
                </a:stretch>
              </p:blipFill>
              <p:spPr>
                <a:xfrm>
                  <a:off x="2327440" y="1586107"/>
                  <a:ext cx="2358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8909361-4B89-436F-8970-ECE393951F4A}"/>
                    </a:ext>
                  </a:extLst>
                </p14:cNvPr>
                <p14:cNvContentPartPr/>
                <p14:nvPr/>
              </p14:nvContentPartPr>
              <p14:xfrm>
                <a:off x="2528680" y="1718947"/>
                <a:ext cx="346320" cy="96480"/>
              </p14:xfrm>
            </p:contentPart>
          </mc:Choice>
          <mc:Fallback>
            <p:pic>
              <p:nvPicPr>
                <p:cNvPr id="12" name="Ink 11">
                  <a:extLst>
                    <a:ext uri="{FF2B5EF4-FFF2-40B4-BE49-F238E27FC236}">
                      <a16:creationId xmlns:a16="http://schemas.microsoft.com/office/drawing/2014/main" id="{88909361-4B89-436F-8970-ECE393951F4A}"/>
                    </a:ext>
                  </a:extLst>
                </p:cNvPr>
                <p:cNvPicPr/>
                <p:nvPr/>
              </p:nvPicPr>
              <p:blipFill>
                <a:blip r:embed="rId17"/>
                <a:stretch>
                  <a:fillRect/>
                </a:stretch>
              </p:blipFill>
              <p:spPr>
                <a:xfrm>
                  <a:off x="2520040" y="1709947"/>
                  <a:ext cx="3639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4366F1C8-1332-49D5-B2FF-24AE12E9C2BE}"/>
                    </a:ext>
                  </a:extLst>
                </p14:cNvPr>
                <p14:cNvContentPartPr/>
                <p14:nvPr/>
              </p14:nvContentPartPr>
              <p14:xfrm>
                <a:off x="2912080" y="1606987"/>
                <a:ext cx="28800" cy="217800"/>
              </p14:xfrm>
            </p:contentPart>
          </mc:Choice>
          <mc:Fallback>
            <p:pic>
              <p:nvPicPr>
                <p:cNvPr id="13" name="Ink 12">
                  <a:extLst>
                    <a:ext uri="{FF2B5EF4-FFF2-40B4-BE49-F238E27FC236}">
                      <a16:creationId xmlns:a16="http://schemas.microsoft.com/office/drawing/2014/main" id="{4366F1C8-1332-49D5-B2FF-24AE12E9C2BE}"/>
                    </a:ext>
                  </a:extLst>
                </p:cNvPr>
                <p:cNvPicPr/>
                <p:nvPr/>
              </p:nvPicPr>
              <p:blipFill>
                <a:blip r:embed="rId19"/>
                <a:stretch>
                  <a:fillRect/>
                </a:stretch>
              </p:blipFill>
              <p:spPr>
                <a:xfrm>
                  <a:off x="2903080" y="1597987"/>
                  <a:ext cx="464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7A7F1997-9D45-4D02-AE5D-E31A57B68FB1}"/>
                    </a:ext>
                  </a:extLst>
                </p14:cNvPr>
                <p14:cNvContentPartPr/>
                <p14:nvPr/>
              </p14:nvContentPartPr>
              <p14:xfrm>
                <a:off x="2834680" y="1707067"/>
                <a:ext cx="339840" cy="84960"/>
              </p14:xfrm>
            </p:contentPart>
          </mc:Choice>
          <mc:Fallback>
            <p:pic>
              <p:nvPicPr>
                <p:cNvPr id="14" name="Ink 13">
                  <a:extLst>
                    <a:ext uri="{FF2B5EF4-FFF2-40B4-BE49-F238E27FC236}">
                      <a16:creationId xmlns:a16="http://schemas.microsoft.com/office/drawing/2014/main" id="{7A7F1997-9D45-4D02-AE5D-E31A57B68FB1}"/>
                    </a:ext>
                  </a:extLst>
                </p:cNvPr>
                <p:cNvPicPr/>
                <p:nvPr/>
              </p:nvPicPr>
              <p:blipFill>
                <a:blip r:embed="rId21"/>
                <a:stretch>
                  <a:fillRect/>
                </a:stretch>
              </p:blipFill>
              <p:spPr>
                <a:xfrm>
                  <a:off x="2825680" y="1698067"/>
                  <a:ext cx="3574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56ACF0AA-6A55-4151-B6F8-C7D17D96B3F6}"/>
                    </a:ext>
                  </a:extLst>
                </p14:cNvPr>
                <p14:cNvContentPartPr/>
                <p14:nvPr/>
              </p14:nvContentPartPr>
              <p14:xfrm>
                <a:off x="3249040" y="1655227"/>
                <a:ext cx="159840" cy="102600"/>
              </p14:xfrm>
            </p:contentPart>
          </mc:Choice>
          <mc:Fallback>
            <p:pic>
              <p:nvPicPr>
                <p:cNvPr id="15" name="Ink 14">
                  <a:extLst>
                    <a:ext uri="{FF2B5EF4-FFF2-40B4-BE49-F238E27FC236}">
                      <a16:creationId xmlns:a16="http://schemas.microsoft.com/office/drawing/2014/main" id="{56ACF0AA-6A55-4151-B6F8-C7D17D96B3F6}"/>
                    </a:ext>
                  </a:extLst>
                </p:cNvPr>
                <p:cNvPicPr/>
                <p:nvPr/>
              </p:nvPicPr>
              <p:blipFill>
                <a:blip r:embed="rId23"/>
                <a:stretch>
                  <a:fillRect/>
                </a:stretch>
              </p:blipFill>
              <p:spPr>
                <a:xfrm>
                  <a:off x="3240400" y="1646587"/>
                  <a:ext cx="1774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107908FF-1A70-4A83-91C4-B4FA47CF0AEF}"/>
                    </a:ext>
                  </a:extLst>
                </p14:cNvPr>
                <p14:cNvContentPartPr/>
                <p14:nvPr/>
              </p14:nvContentPartPr>
              <p14:xfrm>
                <a:off x="3454240" y="1664947"/>
                <a:ext cx="187200" cy="81000"/>
              </p14:xfrm>
            </p:contentPart>
          </mc:Choice>
          <mc:Fallback>
            <p:pic>
              <p:nvPicPr>
                <p:cNvPr id="16" name="Ink 15">
                  <a:extLst>
                    <a:ext uri="{FF2B5EF4-FFF2-40B4-BE49-F238E27FC236}">
                      <a16:creationId xmlns:a16="http://schemas.microsoft.com/office/drawing/2014/main" id="{107908FF-1A70-4A83-91C4-B4FA47CF0AEF}"/>
                    </a:ext>
                  </a:extLst>
                </p:cNvPr>
                <p:cNvPicPr/>
                <p:nvPr/>
              </p:nvPicPr>
              <p:blipFill>
                <a:blip r:embed="rId25"/>
                <a:stretch>
                  <a:fillRect/>
                </a:stretch>
              </p:blipFill>
              <p:spPr>
                <a:xfrm>
                  <a:off x="3445600" y="1656307"/>
                  <a:ext cx="204840" cy="98640"/>
                </a:xfrm>
                <a:prstGeom prst="rect">
                  <a:avLst/>
                </a:prstGeom>
              </p:spPr>
            </p:pic>
          </mc:Fallback>
        </mc:AlternateContent>
      </p:grpSp>
      <p:grpSp>
        <p:nvGrpSpPr>
          <p:cNvPr id="24" name="Group 23">
            <a:extLst>
              <a:ext uri="{FF2B5EF4-FFF2-40B4-BE49-F238E27FC236}">
                <a16:creationId xmlns:a16="http://schemas.microsoft.com/office/drawing/2014/main" id="{9FB565CD-1757-4E8E-8A38-440CB73EDF8A}"/>
              </a:ext>
            </a:extLst>
          </p:cNvPr>
          <p:cNvGrpSpPr/>
          <p:nvPr/>
        </p:nvGrpSpPr>
        <p:grpSpPr>
          <a:xfrm>
            <a:off x="3930880" y="1531027"/>
            <a:ext cx="1838880" cy="235800"/>
            <a:chOff x="3930880" y="1531027"/>
            <a:chExt cx="1838880" cy="235800"/>
          </a:xfrm>
        </p:grpSpPr>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3F7E22D3-0417-452E-9E95-E09092ACC1DF}"/>
                    </a:ext>
                  </a:extLst>
                </p14:cNvPr>
                <p14:cNvContentPartPr/>
                <p14:nvPr/>
              </p14:nvContentPartPr>
              <p14:xfrm>
                <a:off x="3930880" y="1531027"/>
                <a:ext cx="177480" cy="231120"/>
              </p14:xfrm>
            </p:contentPart>
          </mc:Choice>
          <mc:Fallback>
            <p:pic>
              <p:nvPicPr>
                <p:cNvPr id="17" name="Ink 16">
                  <a:extLst>
                    <a:ext uri="{FF2B5EF4-FFF2-40B4-BE49-F238E27FC236}">
                      <a16:creationId xmlns:a16="http://schemas.microsoft.com/office/drawing/2014/main" id="{3F7E22D3-0417-452E-9E95-E09092ACC1DF}"/>
                    </a:ext>
                  </a:extLst>
                </p:cNvPr>
                <p:cNvPicPr/>
                <p:nvPr/>
              </p:nvPicPr>
              <p:blipFill>
                <a:blip r:embed="rId27"/>
                <a:stretch>
                  <a:fillRect/>
                </a:stretch>
              </p:blipFill>
              <p:spPr>
                <a:xfrm>
                  <a:off x="3921880" y="1522027"/>
                  <a:ext cx="1951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A82C140B-40EC-4218-B40A-37B02919CA03}"/>
                    </a:ext>
                  </a:extLst>
                </p14:cNvPr>
                <p14:cNvContentPartPr/>
                <p14:nvPr/>
              </p14:nvContentPartPr>
              <p14:xfrm>
                <a:off x="4097560" y="1664587"/>
                <a:ext cx="317880" cy="102240"/>
              </p14:xfrm>
            </p:contentPart>
          </mc:Choice>
          <mc:Fallback>
            <p:pic>
              <p:nvPicPr>
                <p:cNvPr id="18" name="Ink 17">
                  <a:extLst>
                    <a:ext uri="{FF2B5EF4-FFF2-40B4-BE49-F238E27FC236}">
                      <a16:creationId xmlns:a16="http://schemas.microsoft.com/office/drawing/2014/main" id="{A82C140B-40EC-4218-B40A-37B02919CA03}"/>
                    </a:ext>
                  </a:extLst>
                </p:cNvPr>
                <p:cNvPicPr/>
                <p:nvPr/>
              </p:nvPicPr>
              <p:blipFill>
                <a:blip r:embed="rId29"/>
                <a:stretch>
                  <a:fillRect/>
                </a:stretch>
              </p:blipFill>
              <p:spPr>
                <a:xfrm>
                  <a:off x="4088920" y="1655947"/>
                  <a:ext cx="3355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4139951-BC8A-4DD3-A80C-C757ACDB2CF9}"/>
                    </a:ext>
                  </a:extLst>
                </p14:cNvPr>
                <p14:cNvContentPartPr/>
                <p14:nvPr/>
              </p14:nvContentPartPr>
              <p14:xfrm>
                <a:off x="4421200" y="1569187"/>
                <a:ext cx="42120" cy="180360"/>
              </p14:xfrm>
            </p:contentPart>
          </mc:Choice>
          <mc:Fallback>
            <p:pic>
              <p:nvPicPr>
                <p:cNvPr id="19" name="Ink 18">
                  <a:extLst>
                    <a:ext uri="{FF2B5EF4-FFF2-40B4-BE49-F238E27FC236}">
                      <a16:creationId xmlns:a16="http://schemas.microsoft.com/office/drawing/2014/main" id="{B4139951-BC8A-4DD3-A80C-C757ACDB2CF9}"/>
                    </a:ext>
                  </a:extLst>
                </p:cNvPr>
                <p:cNvPicPr/>
                <p:nvPr/>
              </p:nvPicPr>
              <p:blipFill>
                <a:blip r:embed="rId31"/>
                <a:stretch>
                  <a:fillRect/>
                </a:stretch>
              </p:blipFill>
              <p:spPr>
                <a:xfrm>
                  <a:off x="4412560" y="1560547"/>
                  <a:ext cx="597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E016400B-25F6-40E3-AFC4-B474F579D06C}"/>
                    </a:ext>
                  </a:extLst>
                </p14:cNvPr>
                <p14:cNvContentPartPr/>
                <p14:nvPr/>
              </p14:nvContentPartPr>
              <p14:xfrm>
                <a:off x="4348840" y="1655227"/>
                <a:ext cx="541080" cy="93600"/>
              </p14:xfrm>
            </p:contentPart>
          </mc:Choice>
          <mc:Fallback>
            <p:pic>
              <p:nvPicPr>
                <p:cNvPr id="20" name="Ink 19">
                  <a:extLst>
                    <a:ext uri="{FF2B5EF4-FFF2-40B4-BE49-F238E27FC236}">
                      <a16:creationId xmlns:a16="http://schemas.microsoft.com/office/drawing/2014/main" id="{E016400B-25F6-40E3-AFC4-B474F579D06C}"/>
                    </a:ext>
                  </a:extLst>
                </p:cNvPr>
                <p:cNvPicPr/>
                <p:nvPr/>
              </p:nvPicPr>
              <p:blipFill>
                <a:blip r:embed="rId33"/>
                <a:stretch>
                  <a:fillRect/>
                </a:stretch>
              </p:blipFill>
              <p:spPr>
                <a:xfrm>
                  <a:off x="4339840" y="1646587"/>
                  <a:ext cx="5587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48EB9D5-78BA-4A7E-A1E6-274C08D8598C}"/>
                    </a:ext>
                  </a:extLst>
                </p14:cNvPr>
                <p14:cNvContentPartPr/>
                <p14:nvPr/>
              </p14:nvContentPartPr>
              <p14:xfrm>
                <a:off x="4864000" y="1540027"/>
                <a:ext cx="291240" cy="207720"/>
              </p14:xfrm>
            </p:contentPart>
          </mc:Choice>
          <mc:Fallback>
            <p:pic>
              <p:nvPicPr>
                <p:cNvPr id="21" name="Ink 20">
                  <a:extLst>
                    <a:ext uri="{FF2B5EF4-FFF2-40B4-BE49-F238E27FC236}">
                      <a16:creationId xmlns:a16="http://schemas.microsoft.com/office/drawing/2014/main" id="{F48EB9D5-78BA-4A7E-A1E6-274C08D8598C}"/>
                    </a:ext>
                  </a:extLst>
                </p:cNvPr>
                <p:cNvPicPr/>
                <p:nvPr/>
              </p:nvPicPr>
              <p:blipFill>
                <a:blip r:embed="rId35"/>
                <a:stretch>
                  <a:fillRect/>
                </a:stretch>
              </p:blipFill>
              <p:spPr>
                <a:xfrm>
                  <a:off x="4855360" y="1531387"/>
                  <a:ext cx="3088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9CF63E7C-DB3C-4D69-85DA-35AB1D501C17}"/>
                    </a:ext>
                  </a:extLst>
                </p14:cNvPr>
                <p14:cNvContentPartPr/>
                <p14:nvPr/>
              </p14:nvContentPartPr>
              <p14:xfrm>
                <a:off x="5083240" y="1617067"/>
                <a:ext cx="573120" cy="104760"/>
              </p14:xfrm>
            </p:contentPart>
          </mc:Choice>
          <mc:Fallback>
            <p:pic>
              <p:nvPicPr>
                <p:cNvPr id="22" name="Ink 21">
                  <a:extLst>
                    <a:ext uri="{FF2B5EF4-FFF2-40B4-BE49-F238E27FC236}">
                      <a16:creationId xmlns:a16="http://schemas.microsoft.com/office/drawing/2014/main" id="{9CF63E7C-DB3C-4D69-85DA-35AB1D501C17}"/>
                    </a:ext>
                  </a:extLst>
                </p:cNvPr>
                <p:cNvPicPr/>
                <p:nvPr/>
              </p:nvPicPr>
              <p:blipFill>
                <a:blip r:embed="rId37"/>
                <a:stretch>
                  <a:fillRect/>
                </a:stretch>
              </p:blipFill>
              <p:spPr>
                <a:xfrm>
                  <a:off x="5074600" y="1608067"/>
                  <a:ext cx="5907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2096EFED-9676-4C8B-8075-4EE8010751A5}"/>
                    </a:ext>
                  </a:extLst>
                </p14:cNvPr>
                <p14:cNvContentPartPr/>
                <p14:nvPr/>
              </p14:nvContentPartPr>
              <p14:xfrm>
                <a:off x="5757520" y="1653067"/>
                <a:ext cx="12240" cy="29880"/>
              </p14:xfrm>
            </p:contentPart>
          </mc:Choice>
          <mc:Fallback>
            <p:pic>
              <p:nvPicPr>
                <p:cNvPr id="23" name="Ink 22">
                  <a:extLst>
                    <a:ext uri="{FF2B5EF4-FFF2-40B4-BE49-F238E27FC236}">
                      <a16:creationId xmlns:a16="http://schemas.microsoft.com/office/drawing/2014/main" id="{2096EFED-9676-4C8B-8075-4EE8010751A5}"/>
                    </a:ext>
                  </a:extLst>
                </p:cNvPr>
                <p:cNvPicPr/>
                <p:nvPr/>
              </p:nvPicPr>
              <p:blipFill>
                <a:blip r:embed="rId39"/>
                <a:stretch>
                  <a:fillRect/>
                </a:stretch>
              </p:blipFill>
              <p:spPr>
                <a:xfrm>
                  <a:off x="5748520" y="1644427"/>
                  <a:ext cx="29880" cy="47520"/>
                </a:xfrm>
                <a:prstGeom prst="rect">
                  <a:avLst/>
                </a:prstGeom>
              </p:spPr>
            </p:pic>
          </mc:Fallback>
        </mc:AlternateContent>
      </p:grpSp>
      <p:grpSp>
        <p:nvGrpSpPr>
          <p:cNvPr id="56" name="Group 55">
            <a:extLst>
              <a:ext uri="{FF2B5EF4-FFF2-40B4-BE49-F238E27FC236}">
                <a16:creationId xmlns:a16="http://schemas.microsoft.com/office/drawing/2014/main" id="{E5570602-9E8C-4F22-B03B-8D6644E45EF8}"/>
              </a:ext>
            </a:extLst>
          </p:cNvPr>
          <p:cNvGrpSpPr/>
          <p:nvPr/>
        </p:nvGrpSpPr>
        <p:grpSpPr>
          <a:xfrm>
            <a:off x="1463800" y="471547"/>
            <a:ext cx="970560" cy="231120"/>
            <a:chOff x="1463800" y="471547"/>
            <a:chExt cx="970560" cy="231120"/>
          </a:xfrm>
        </p:grpSpPr>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7E2982E7-67C8-4ABE-948F-0289052CCC46}"/>
                    </a:ext>
                  </a:extLst>
                </p14:cNvPr>
                <p14:cNvContentPartPr/>
                <p14:nvPr/>
              </p14:nvContentPartPr>
              <p14:xfrm>
                <a:off x="1463800" y="520507"/>
                <a:ext cx="276120" cy="175680"/>
              </p14:xfrm>
            </p:contentPart>
          </mc:Choice>
          <mc:Fallback>
            <p:pic>
              <p:nvPicPr>
                <p:cNvPr id="26" name="Ink 25">
                  <a:extLst>
                    <a:ext uri="{FF2B5EF4-FFF2-40B4-BE49-F238E27FC236}">
                      <a16:creationId xmlns:a16="http://schemas.microsoft.com/office/drawing/2014/main" id="{7E2982E7-67C8-4ABE-948F-0289052CCC46}"/>
                    </a:ext>
                  </a:extLst>
                </p:cNvPr>
                <p:cNvPicPr/>
                <p:nvPr/>
              </p:nvPicPr>
              <p:blipFill>
                <a:blip r:embed="rId41"/>
                <a:stretch>
                  <a:fillRect/>
                </a:stretch>
              </p:blipFill>
              <p:spPr>
                <a:xfrm>
                  <a:off x="1455160" y="511507"/>
                  <a:ext cx="2937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EB9A1B67-AB23-44E7-A0AA-451485CA44B1}"/>
                    </a:ext>
                  </a:extLst>
                </p14:cNvPr>
                <p14:cNvContentPartPr/>
                <p14:nvPr/>
              </p14:nvContentPartPr>
              <p14:xfrm>
                <a:off x="1730200" y="529867"/>
                <a:ext cx="370800" cy="172800"/>
              </p14:xfrm>
            </p:contentPart>
          </mc:Choice>
          <mc:Fallback>
            <p:pic>
              <p:nvPicPr>
                <p:cNvPr id="27" name="Ink 26">
                  <a:extLst>
                    <a:ext uri="{FF2B5EF4-FFF2-40B4-BE49-F238E27FC236}">
                      <a16:creationId xmlns:a16="http://schemas.microsoft.com/office/drawing/2014/main" id="{EB9A1B67-AB23-44E7-A0AA-451485CA44B1}"/>
                    </a:ext>
                  </a:extLst>
                </p:cNvPr>
                <p:cNvPicPr/>
                <p:nvPr/>
              </p:nvPicPr>
              <p:blipFill>
                <a:blip r:embed="rId43"/>
                <a:stretch>
                  <a:fillRect/>
                </a:stretch>
              </p:blipFill>
              <p:spPr>
                <a:xfrm>
                  <a:off x="1721200" y="520867"/>
                  <a:ext cx="3884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76E52CEA-27EB-45D7-930D-F24F18648E01}"/>
                    </a:ext>
                  </a:extLst>
                </p14:cNvPr>
                <p14:cNvContentPartPr/>
                <p14:nvPr/>
              </p14:nvContentPartPr>
              <p14:xfrm>
                <a:off x="2323120" y="580987"/>
                <a:ext cx="16920" cy="99720"/>
              </p14:xfrm>
            </p:contentPart>
          </mc:Choice>
          <mc:Fallback>
            <p:pic>
              <p:nvPicPr>
                <p:cNvPr id="28" name="Ink 27">
                  <a:extLst>
                    <a:ext uri="{FF2B5EF4-FFF2-40B4-BE49-F238E27FC236}">
                      <a16:creationId xmlns:a16="http://schemas.microsoft.com/office/drawing/2014/main" id="{76E52CEA-27EB-45D7-930D-F24F18648E01}"/>
                    </a:ext>
                  </a:extLst>
                </p:cNvPr>
                <p:cNvPicPr/>
                <p:nvPr/>
              </p:nvPicPr>
              <p:blipFill>
                <a:blip r:embed="rId45"/>
                <a:stretch>
                  <a:fillRect/>
                </a:stretch>
              </p:blipFill>
              <p:spPr>
                <a:xfrm>
                  <a:off x="2314120" y="571987"/>
                  <a:ext cx="345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C86B6AE2-EF64-4675-99BF-5AAB2C482830}"/>
                    </a:ext>
                  </a:extLst>
                </p14:cNvPr>
                <p14:cNvContentPartPr/>
                <p14:nvPr/>
              </p14:nvContentPartPr>
              <p14:xfrm>
                <a:off x="2340760" y="471547"/>
                <a:ext cx="93600" cy="214560"/>
              </p14:xfrm>
            </p:contentPart>
          </mc:Choice>
          <mc:Fallback>
            <p:pic>
              <p:nvPicPr>
                <p:cNvPr id="29" name="Ink 28">
                  <a:extLst>
                    <a:ext uri="{FF2B5EF4-FFF2-40B4-BE49-F238E27FC236}">
                      <a16:creationId xmlns:a16="http://schemas.microsoft.com/office/drawing/2014/main" id="{C86B6AE2-EF64-4675-99BF-5AAB2C482830}"/>
                    </a:ext>
                  </a:extLst>
                </p:cNvPr>
                <p:cNvPicPr/>
                <p:nvPr/>
              </p:nvPicPr>
              <p:blipFill>
                <a:blip r:embed="rId47"/>
                <a:stretch>
                  <a:fillRect/>
                </a:stretch>
              </p:blipFill>
              <p:spPr>
                <a:xfrm>
                  <a:off x="2332120" y="462547"/>
                  <a:ext cx="111240" cy="232200"/>
                </a:xfrm>
                <a:prstGeom prst="rect">
                  <a:avLst/>
                </a:prstGeom>
              </p:spPr>
            </p:pic>
          </mc:Fallback>
        </mc:AlternateContent>
      </p:grpSp>
      <p:grpSp>
        <p:nvGrpSpPr>
          <p:cNvPr id="55" name="Group 54">
            <a:extLst>
              <a:ext uri="{FF2B5EF4-FFF2-40B4-BE49-F238E27FC236}">
                <a16:creationId xmlns:a16="http://schemas.microsoft.com/office/drawing/2014/main" id="{2C8B11E0-8262-43D2-B35C-CDFDCDE0F5F0}"/>
              </a:ext>
            </a:extLst>
          </p:cNvPr>
          <p:cNvGrpSpPr/>
          <p:nvPr/>
        </p:nvGrpSpPr>
        <p:grpSpPr>
          <a:xfrm>
            <a:off x="2800120" y="347347"/>
            <a:ext cx="7353000" cy="471600"/>
            <a:chOff x="2800120" y="347347"/>
            <a:chExt cx="7353000" cy="471600"/>
          </a:xfrm>
        </p:grpSpPr>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96DF02C9-0C5B-4D61-AF42-0A90893B1616}"/>
                    </a:ext>
                  </a:extLst>
                </p14:cNvPr>
                <p14:cNvContentPartPr/>
                <p14:nvPr/>
              </p14:nvContentPartPr>
              <p14:xfrm>
                <a:off x="2800120" y="464707"/>
                <a:ext cx="131760" cy="349560"/>
              </p14:xfrm>
            </p:contentPart>
          </mc:Choice>
          <mc:Fallback>
            <p:pic>
              <p:nvPicPr>
                <p:cNvPr id="30" name="Ink 29">
                  <a:extLst>
                    <a:ext uri="{FF2B5EF4-FFF2-40B4-BE49-F238E27FC236}">
                      <a16:creationId xmlns:a16="http://schemas.microsoft.com/office/drawing/2014/main" id="{96DF02C9-0C5B-4D61-AF42-0A90893B1616}"/>
                    </a:ext>
                  </a:extLst>
                </p:cNvPr>
                <p:cNvPicPr/>
                <p:nvPr/>
              </p:nvPicPr>
              <p:blipFill>
                <a:blip r:embed="rId49"/>
                <a:stretch>
                  <a:fillRect/>
                </a:stretch>
              </p:blipFill>
              <p:spPr>
                <a:xfrm>
                  <a:off x="2791480" y="456067"/>
                  <a:ext cx="1494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7456B4A9-894F-4F0D-B4E9-D843812B67AB}"/>
                    </a:ext>
                  </a:extLst>
                </p14:cNvPr>
                <p14:cNvContentPartPr/>
                <p14:nvPr/>
              </p14:nvContentPartPr>
              <p14:xfrm>
                <a:off x="3044560" y="582787"/>
                <a:ext cx="107640" cy="100440"/>
              </p14:xfrm>
            </p:contentPart>
          </mc:Choice>
          <mc:Fallback>
            <p:pic>
              <p:nvPicPr>
                <p:cNvPr id="31" name="Ink 30">
                  <a:extLst>
                    <a:ext uri="{FF2B5EF4-FFF2-40B4-BE49-F238E27FC236}">
                      <a16:creationId xmlns:a16="http://schemas.microsoft.com/office/drawing/2014/main" id="{7456B4A9-894F-4F0D-B4E9-D843812B67AB}"/>
                    </a:ext>
                  </a:extLst>
                </p:cNvPr>
                <p:cNvPicPr/>
                <p:nvPr/>
              </p:nvPicPr>
              <p:blipFill>
                <a:blip r:embed="rId51"/>
                <a:stretch>
                  <a:fillRect/>
                </a:stretch>
              </p:blipFill>
              <p:spPr>
                <a:xfrm>
                  <a:off x="3035920" y="574147"/>
                  <a:ext cx="1252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A6467509-683B-4A83-AE95-3F3E365015D9}"/>
                    </a:ext>
                  </a:extLst>
                </p14:cNvPr>
                <p14:cNvContentPartPr/>
                <p14:nvPr/>
              </p14:nvContentPartPr>
              <p14:xfrm>
                <a:off x="3193960" y="496387"/>
                <a:ext cx="257040" cy="175680"/>
              </p14:xfrm>
            </p:contentPart>
          </mc:Choice>
          <mc:Fallback>
            <p:pic>
              <p:nvPicPr>
                <p:cNvPr id="32" name="Ink 31">
                  <a:extLst>
                    <a:ext uri="{FF2B5EF4-FFF2-40B4-BE49-F238E27FC236}">
                      <a16:creationId xmlns:a16="http://schemas.microsoft.com/office/drawing/2014/main" id="{A6467509-683B-4A83-AE95-3F3E365015D9}"/>
                    </a:ext>
                  </a:extLst>
                </p:cNvPr>
                <p:cNvPicPr/>
                <p:nvPr/>
              </p:nvPicPr>
              <p:blipFill>
                <a:blip r:embed="rId53"/>
                <a:stretch>
                  <a:fillRect/>
                </a:stretch>
              </p:blipFill>
              <p:spPr>
                <a:xfrm>
                  <a:off x="3184960" y="487387"/>
                  <a:ext cx="2746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2A888B9E-62C0-49B3-A1EF-57A7E14FC302}"/>
                    </a:ext>
                  </a:extLst>
                </p14:cNvPr>
                <p14:cNvContentPartPr/>
                <p14:nvPr/>
              </p14:nvContentPartPr>
              <p14:xfrm>
                <a:off x="3345880" y="591067"/>
                <a:ext cx="455400" cy="79560"/>
              </p14:xfrm>
            </p:contentPart>
          </mc:Choice>
          <mc:Fallback>
            <p:pic>
              <p:nvPicPr>
                <p:cNvPr id="33" name="Ink 32">
                  <a:extLst>
                    <a:ext uri="{FF2B5EF4-FFF2-40B4-BE49-F238E27FC236}">
                      <a16:creationId xmlns:a16="http://schemas.microsoft.com/office/drawing/2014/main" id="{2A888B9E-62C0-49B3-A1EF-57A7E14FC302}"/>
                    </a:ext>
                  </a:extLst>
                </p:cNvPr>
                <p:cNvPicPr/>
                <p:nvPr/>
              </p:nvPicPr>
              <p:blipFill>
                <a:blip r:embed="rId55"/>
                <a:stretch>
                  <a:fillRect/>
                </a:stretch>
              </p:blipFill>
              <p:spPr>
                <a:xfrm>
                  <a:off x="3336880" y="582067"/>
                  <a:ext cx="4730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088C002A-A0BB-49B8-A0CE-EE7CE6FEF433}"/>
                    </a:ext>
                  </a:extLst>
                </p14:cNvPr>
                <p14:cNvContentPartPr/>
                <p14:nvPr/>
              </p14:nvContentPartPr>
              <p14:xfrm>
                <a:off x="3759160" y="482707"/>
                <a:ext cx="21240" cy="40680"/>
              </p14:xfrm>
            </p:contentPart>
          </mc:Choice>
          <mc:Fallback>
            <p:pic>
              <p:nvPicPr>
                <p:cNvPr id="34" name="Ink 33">
                  <a:extLst>
                    <a:ext uri="{FF2B5EF4-FFF2-40B4-BE49-F238E27FC236}">
                      <a16:creationId xmlns:a16="http://schemas.microsoft.com/office/drawing/2014/main" id="{088C002A-A0BB-49B8-A0CE-EE7CE6FEF433}"/>
                    </a:ext>
                  </a:extLst>
                </p:cNvPr>
                <p:cNvPicPr/>
                <p:nvPr/>
              </p:nvPicPr>
              <p:blipFill>
                <a:blip r:embed="rId57"/>
                <a:stretch>
                  <a:fillRect/>
                </a:stretch>
              </p:blipFill>
              <p:spPr>
                <a:xfrm>
                  <a:off x="3750160" y="474067"/>
                  <a:ext cx="3888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8F153557-E410-4DB3-B6D9-B7812BC18FDF}"/>
                    </a:ext>
                  </a:extLst>
                </p14:cNvPr>
                <p14:cNvContentPartPr/>
                <p14:nvPr/>
              </p14:nvContentPartPr>
              <p14:xfrm>
                <a:off x="3826120" y="580987"/>
                <a:ext cx="455040" cy="86040"/>
              </p14:xfrm>
            </p:contentPart>
          </mc:Choice>
          <mc:Fallback>
            <p:pic>
              <p:nvPicPr>
                <p:cNvPr id="35" name="Ink 34">
                  <a:extLst>
                    <a:ext uri="{FF2B5EF4-FFF2-40B4-BE49-F238E27FC236}">
                      <a16:creationId xmlns:a16="http://schemas.microsoft.com/office/drawing/2014/main" id="{8F153557-E410-4DB3-B6D9-B7812BC18FDF}"/>
                    </a:ext>
                  </a:extLst>
                </p:cNvPr>
                <p:cNvPicPr/>
                <p:nvPr/>
              </p:nvPicPr>
              <p:blipFill>
                <a:blip r:embed="rId59"/>
                <a:stretch>
                  <a:fillRect/>
                </a:stretch>
              </p:blipFill>
              <p:spPr>
                <a:xfrm>
                  <a:off x="3817480" y="572347"/>
                  <a:ext cx="4726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3C62560A-CC01-4887-A4D8-453A0A12B8C5}"/>
                    </a:ext>
                  </a:extLst>
                </p14:cNvPr>
                <p14:cNvContentPartPr/>
                <p14:nvPr/>
              </p14:nvContentPartPr>
              <p14:xfrm>
                <a:off x="4205200" y="467947"/>
                <a:ext cx="270360" cy="199440"/>
              </p14:xfrm>
            </p:contentPart>
          </mc:Choice>
          <mc:Fallback>
            <p:pic>
              <p:nvPicPr>
                <p:cNvPr id="36" name="Ink 35">
                  <a:extLst>
                    <a:ext uri="{FF2B5EF4-FFF2-40B4-BE49-F238E27FC236}">
                      <a16:creationId xmlns:a16="http://schemas.microsoft.com/office/drawing/2014/main" id="{3C62560A-CC01-4887-A4D8-453A0A12B8C5}"/>
                    </a:ext>
                  </a:extLst>
                </p:cNvPr>
                <p:cNvPicPr/>
                <p:nvPr/>
              </p:nvPicPr>
              <p:blipFill>
                <a:blip r:embed="rId61"/>
                <a:stretch>
                  <a:fillRect/>
                </a:stretch>
              </p:blipFill>
              <p:spPr>
                <a:xfrm>
                  <a:off x="4196200" y="458947"/>
                  <a:ext cx="2880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5D6DC57D-9523-4CCE-AD8C-4493B41C2453}"/>
                    </a:ext>
                  </a:extLst>
                </p14:cNvPr>
                <p14:cNvContentPartPr/>
                <p14:nvPr/>
              </p14:nvContentPartPr>
              <p14:xfrm>
                <a:off x="4704160" y="556867"/>
                <a:ext cx="358560" cy="89640"/>
              </p14:xfrm>
            </p:contentPart>
          </mc:Choice>
          <mc:Fallback>
            <p:pic>
              <p:nvPicPr>
                <p:cNvPr id="37" name="Ink 36">
                  <a:extLst>
                    <a:ext uri="{FF2B5EF4-FFF2-40B4-BE49-F238E27FC236}">
                      <a16:creationId xmlns:a16="http://schemas.microsoft.com/office/drawing/2014/main" id="{5D6DC57D-9523-4CCE-AD8C-4493B41C2453}"/>
                    </a:ext>
                  </a:extLst>
                </p:cNvPr>
                <p:cNvPicPr/>
                <p:nvPr/>
              </p:nvPicPr>
              <p:blipFill>
                <a:blip r:embed="rId63"/>
                <a:stretch>
                  <a:fillRect/>
                </a:stretch>
              </p:blipFill>
              <p:spPr>
                <a:xfrm>
                  <a:off x="4695520" y="547867"/>
                  <a:ext cx="37620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ACC80F57-CB3C-4CE4-904A-45927BA4D888}"/>
                    </a:ext>
                  </a:extLst>
                </p14:cNvPr>
                <p14:cNvContentPartPr/>
                <p14:nvPr/>
              </p14:nvContentPartPr>
              <p14:xfrm>
                <a:off x="5254960" y="400987"/>
                <a:ext cx="905760" cy="417960"/>
              </p14:xfrm>
            </p:contentPart>
          </mc:Choice>
          <mc:Fallback>
            <p:pic>
              <p:nvPicPr>
                <p:cNvPr id="38" name="Ink 37">
                  <a:extLst>
                    <a:ext uri="{FF2B5EF4-FFF2-40B4-BE49-F238E27FC236}">
                      <a16:creationId xmlns:a16="http://schemas.microsoft.com/office/drawing/2014/main" id="{ACC80F57-CB3C-4CE4-904A-45927BA4D888}"/>
                    </a:ext>
                  </a:extLst>
                </p:cNvPr>
                <p:cNvPicPr/>
                <p:nvPr/>
              </p:nvPicPr>
              <p:blipFill>
                <a:blip r:embed="rId65"/>
                <a:stretch>
                  <a:fillRect/>
                </a:stretch>
              </p:blipFill>
              <p:spPr>
                <a:xfrm>
                  <a:off x="5245960" y="392347"/>
                  <a:ext cx="92340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F27C7E99-B4ED-44CF-8F57-0BC489848574}"/>
                    </a:ext>
                  </a:extLst>
                </p14:cNvPr>
                <p14:cNvContentPartPr/>
                <p14:nvPr/>
              </p14:nvContentPartPr>
              <p14:xfrm>
                <a:off x="6287800" y="439507"/>
                <a:ext cx="480960" cy="220680"/>
              </p14:xfrm>
            </p:contentPart>
          </mc:Choice>
          <mc:Fallback>
            <p:pic>
              <p:nvPicPr>
                <p:cNvPr id="39" name="Ink 38">
                  <a:extLst>
                    <a:ext uri="{FF2B5EF4-FFF2-40B4-BE49-F238E27FC236}">
                      <a16:creationId xmlns:a16="http://schemas.microsoft.com/office/drawing/2014/main" id="{F27C7E99-B4ED-44CF-8F57-0BC489848574}"/>
                    </a:ext>
                  </a:extLst>
                </p:cNvPr>
                <p:cNvPicPr/>
                <p:nvPr/>
              </p:nvPicPr>
              <p:blipFill>
                <a:blip r:embed="rId67"/>
                <a:stretch>
                  <a:fillRect/>
                </a:stretch>
              </p:blipFill>
              <p:spPr>
                <a:xfrm>
                  <a:off x="6279160" y="430507"/>
                  <a:ext cx="4986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7B5D1646-E370-4EF7-89FB-D95A97279127}"/>
                    </a:ext>
                  </a:extLst>
                </p14:cNvPr>
                <p14:cNvContentPartPr/>
                <p14:nvPr/>
              </p14:nvContentPartPr>
              <p14:xfrm>
                <a:off x="6652120" y="538867"/>
                <a:ext cx="707400" cy="119880"/>
              </p14:xfrm>
            </p:contentPart>
          </mc:Choice>
          <mc:Fallback>
            <p:pic>
              <p:nvPicPr>
                <p:cNvPr id="40" name="Ink 39">
                  <a:extLst>
                    <a:ext uri="{FF2B5EF4-FFF2-40B4-BE49-F238E27FC236}">
                      <a16:creationId xmlns:a16="http://schemas.microsoft.com/office/drawing/2014/main" id="{7B5D1646-E370-4EF7-89FB-D95A97279127}"/>
                    </a:ext>
                  </a:extLst>
                </p:cNvPr>
                <p:cNvPicPr/>
                <p:nvPr/>
              </p:nvPicPr>
              <p:blipFill>
                <a:blip r:embed="rId69"/>
                <a:stretch>
                  <a:fillRect/>
                </a:stretch>
              </p:blipFill>
              <p:spPr>
                <a:xfrm>
                  <a:off x="6643480" y="530227"/>
                  <a:ext cx="7250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54C43B9F-7D22-40DF-BA8B-D0EED15349E5}"/>
                    </a:ext>
                  </a:extLst>
                </p14:cNvPr>
                <p14:cNvContentPartPr/>
                <p14:nvPr/>
              </p14:nvContentPartPr>
              <p14:xfrm>
                <a:off x="7325320" y="455347"/>
                <a:ext cx="23400" cy="174240"/>
              </p14:xfrm>
            </p:contentPart>
          </mc:Choice>
          <mc:Fallback>
            <p:pic>
              <p:nvPicPr>
                <p:cNvPr id="41" name="Ink 40">
                  <a:extLst>
                    <a:ext uri="{FF2B5EF4-FFF2-40B4-BE49-F238E27FC236}">
                      <a16:creationId xmlns:a16="http://schemas.microsoft.com/office/drawing/2014/main" id="{54C43B9F-7D22-40DF-BA8B-D0EED15349E5}"/>
                    </a:ext>
                  </a:extLst>
                </p:cNvPr>
                <p:cNvPicPr/>
                <p:nvPr/>
              </p:nvPicPr>
              <p:blipFill>
                <a:blip r:embed="rId71"/>
                <a:stretch>
                  <a:fillRect/>
                </a:stretch>
              </p:blipFill>
              <p:spPr>
                <a:xfrm>
                  <a:off x="7316680" y="446707"/>
                  <a:ext cx="410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61F7A988-9ADB-4D7D-B3F3-5F1EC06B9568}"/>
                    </a:ext>
                  </a:extLst>
                </p14:cNvPr>
                <p14:cNvContentPartPr/>
                <p14:nvPr/>
              </p14:nvContentPartPr>
              <p14:xfrm>
                <a:off x="7329280" y="384787"/>
                <a:ext cx="377640" cy="279360"/>
              </p14:xfrm>
            </p:contentPart>
          </mc:Choice>
          <mc:Fallback>
            <p:pic>
              <p:nvPicPr>
                <p:cNvPr id="42" name="Ink 41">
                  <a:extLst>
                    <a:ext uri="{FF2B5EF4-FFF2-40B4-BE49-F238E27FC236}">
                      <a16:creationId xmlns:a16="http://schemas.microsoft.com/office/drawing/2014/main" id="{61F7A988-9ADB-4D7D-B3F3-5F1EC06B9568}"/>
                    </a:ext>
                  </a:extLst>
                </p:cNvPr>
                <p:cNvPicPr/>
                <p:nvPr/>
              </p:nvPicPr>
              <p:blipFill>
                <a:blip r:embed="rId73"/>
                <a:stretch>
                  <a:fillRect/>
                </a:stretch>
              </p:blipFill>
              <p:spPr>
                <a:xfrm>
                  <a:off x="7320280" y="376147"/>
                  <a:ext cx="3952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C52B1269-B216-488A-8F49-5B409BE1E0FC}"/>
                    </a:ext>
                  </a:extLst>
                </p14:cNvPr>
                <p14:cNvContentPartPr/>
                <p14:nvPr/>
              </p14:nvContentPartPr>
              <p14:xfrm>
                <a:off x="7716640" y="407467"/>
                <a:ext cx="175320" cy="199800"/>
              </p14:xfrm>
            </p:contentPart>
          </mc:Choice>
          <mc:Fallback>
            <p:pic>
              <p:nvPicPr>
                <p:cNvPr id="43" name="Ink 42">
                  <a:extLst>
                    <a:ext uri="{FF2B5EF4-FFF2-40B4-BE49-F238E27FC236}">
                      <a16:creationId xmlns:a16="http://schemas.microsoft.com/office/drawing/2014/main" id="{C52B1269-B216-488A-8F49-5B409BE1E0FC}"/>
                    </a:ext>
                  </a:extLst>
                </p:cNvPr>
                <p:cNvPicPr/>
                <p:nvPr/>
              </p:nvPicPr>
              <p:blipFill>
                <a:blip r:embed="rId75"/>
                <a:stretch>
                  <a:fillRect/>
                </a:stretch>
              </p:blipFill>
              <p:spPr>
                <a:xfrm>
                  <a:off x="7707640" y="398827"/>
                  <a:ext cx="1929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F146CFD6-8D5D-4ACE-B205-7C7B7D96520A}"/>
                    </a:ext>
                  </a:extLst>
                </p14:cNvPr>
                <p14:cNvContentPartPr/>
                <p14:nvPr/>
              </p14:nvContentPartPr>
              <p14:xfrm>
                <a:off x="7843720" y="424387"/>
                <a:ext cx="15120" cy="11160"/>
              </p14:xfrm>
            </p:contentPart>
          </mc:Choice>
          <mc:Fallback>
            <p:pic>
              <p:nvPicPr>
                <p:cNvPr id="44" name="Ink 43">
                  <a:extLst>
                    <a:ext uri="{FF2B5EF4-FFF2-40B4-BE49-F238E27FC236}">
                      <a16:creationId xmlns:a16="http://schemas.microsoft.com/office/drawing/2014/main" id="{F146CFD6-8D5D-4ACE-B205-7C7B7D96520A}"/>
                    </a:ext>
                  </a:extLst>
                </p:cNvPr>
                <p:cNvPicPr/>
                <p:nvPr/>
              </p:nvPicPr>
              <p:blipFill>
                <a:blip r:embed="rId77"/>
                <a:stretch>
                  <a:fillRect/>
                </a:stretch>
              </p:blipFill>
              <p:spPr>
                <a:xfrm>
                  <a:off x="7835080" y="415747"/>
                  <a:ext cx="327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3D9C2EC1-FD91-4082-A92D-C85C7E1A67BC}"/>
                    </a:ext>
                  </a:extLst>
                </p14:cNvPr>
                <p14:cNvContentPartPr/>
                <p14:nvPr/>
              </p14:nvContentPartPr>
              <p14:xfrm>
                <a:off x="7849840" y="421867"/>
                <a:ext cx="239040" cy="168840"/>
              </p14:xfrm>
            </p:contentPart>
          </mc:Choice>
          <mc:Fallback>
            <p:pic>
              <p:nvPicPr>
                <p:cNvPr id="45" name="Ink 44">
                  <a:extLst>
                    <a:ext uri="{FF2B5EF4-FFF2-40B4-BE49-F238E27FC236}">
                      <a16:creationId xmlns:a16="http://schemas.microsoft.com/office/drawing/2014/main" id="{3D9C2EC1-FD91-4082-A92D-C85C7E1A67BC}"/>
                    </a:ext>
                  </a:extLst>
                </p:cNvPr>
                <p:cNvPicPr/>
                <p:nvPr/>
              </p:nvPicPr>
              <p:blipFill>
                <a:blip r:embed="rId79"/>
                <a:stretch>
                  <a:fillRect/>
                </a:stretch>
              </p:blipFill>
              <p:spPr>
                <a:xfrm>
                  <a:off x="7840840" y="412867"/>
                  <a:ext cx="2566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AD7E1972-2CF9-4375-AEC9-48A101D26735}"/>
                    </a:ext>
                  </a:extLst>
                </p14:cNvPr>
                <p14:cNvContentPartPr/>
                <p14:nvPr/>
              </p14:nvContentPartPr>
              <p14:xfrm>
                <a:off x="8021200" y="507907"/>
                <a:ext cx="322560" cy="88200"/>
              </p14:xfrm>
            </p:contentPart>
          </mc:Choice>
          <mc:Fallback>
            <p:pic>
              <p:nvPicPr>
                <p:cNvPr id="46" name="Ink 45">
                  <a:extLst>
                    <a:ext uri="{FF2B5EF4-FFF2-40B4-BE49-F238E27FC236}">
                      <a16:creationId xmlns:a16="http://schemas.microsoft.com/office/drawing/2014/main" id="{AD7E1972-2CF9-4375-AEC9-48A101D26735}"/>
                    </a:ext>
                  </a:extLst>
                </p:cNvPr>
                <p:cNvPicPr/>
                <p:nvPr/>
              </p:nvPicPr>
              <p:blipFill>
                <a:blip r:embed="rId81"/>
                <a:stretch>
                  <a:fillRect/>
                </a:stretch>
              </p:blipFill>
              <p:spPr>
                <a:xfrm>
                  <a:off x="8012560" y="499267"/>
                  <a:ext cx="3402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6A7CE1C5-0024-4CC4-88D3-F9DC83017A49}"/>
                    </a:ext>
                  </a:extLst>
                </p14:cNvPr>
                <p14:cNvContentPartPr/>
                <p14:nvPr/>
              </p14:nvContentPartPr>
              <p14:xfrm>
                <a:off x="8489920" y="353827"/>
                <a:ext cx="240120" cy="213480"/>
              </p14:xfrm>
            </p:contentPart>
          </mc:Choice>
          <mc:Fallback>
            <p:pic>
              <p:nvPicPr>
                <p:cNvPr id="47" name="Ink 46">
                  <a:extLst>
                    <a:ext uri="{FF2B5EF4-FFF2-40B4-BE49-F238E27FC236}">
                      <a16:creationId xmlns:a16="http://schemas.microsoft.com/office/drawing/2014/main" id="{6A7CE1C5-0024-4CC4-88D3-F9DC83017A49}"/>
                    </a:ext>
                  </a:extLst>
                </p:cNvPr>
                <p:cNvPicPr/>
                <p:nvPr/>
              </p:nvPicPr>
              <p:blipFill>
                <a:blip r:embed="rId83"/>
                <a:stretch>
                  <a:fillRect/>
                </a:stretch>
              </p:blipFill>
              <p:spPr>
                <a:xfrm>
                  <a:off x="8480920" y="344827"/>
                  <a:ext cx="2577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6FD3004E-5DD4-4F47-BE38-EA0347F511A0}"/>
                    </a:ext>
                  </a:extLst>
                </p14:cNvPr>
                <p14:cNvContentPartPr/>
                <p14:nvPr/>
              </p14:nvContentPartPr>
              <p14:xfrm>
                <a:off x="8710240" y="447787"/>
                <a:ext cx="535680" cy="95760"/>
              </p14:xfrm>
            </p:contentPart>
          </mc:Choice>
          <mc:Fallback>
            <p:pic>
              <p:nvPicPr>
                <p:cNvPr id="48" name="Ink 47">
                  <a:extLst>
                    <a:ext uri="{FF2B5EF4-FFF2-40B4-BE49-F238E27FC236}">
                      <a16:creationId xmlns:a16="http://schemas.microsoft.com/office/drawing/2014/main" id="{6FD3004E-5DD4-4F47-BE38-EA0347F511A0}"/>
                    </a:ext>
                  </a:extLst>
                </p:cNvPr>
                <p:cNvPicPr/>
                <p:nvPr/>
              </p:nvPicPr>
              <p:blipFill>
                <a:blip r:embed="rId85"/>
                <a:stretch>
                  <a:fillRect/>
                </a:stretch>
              </p:blipFill>
              <p:spPr>
                <a:xfrm>
                  <a:off x="8701240" y="439147"/>
                  <a:ext cx="5533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57F9E9D7-837B-4DEE-9FF3-50FBF154AA36}"/>
                    </a:ext>
                  </a:extLst>
                </p14:cNvPr>
                <p14:cNvContentPartPr/>
                <p14:nvPr/>
              </p14:nvContentPartPr>
              <p14:xfrm>
                <a:off x="9186160" y="443467"/>
                <a:ext cx="199800" cy="248400"/>
              </p14:xfrm>
            </p:contentPart>
          </mc:Choice>
          <mc:Fallback>
            <p:pic>
              <p:nvPicPr>
                <p:cNvPr id="49" name="Ink 48">
                  <a:extLst>
                    <a:ext uri="{FF2B5EF4-FFF2-40B4-BE49-F238E27FC236}">
                      <a16:creationId xmlns:a16="http://schemas.microsoft.com/office/drawing/2014/main" id="{57F9E9D7-837B-4DEE-9FF3-50FBF154AA36}"/>
                    </a:ext>
                  </a:extLst>
                </p:cNvPr>
                <p:cNvPicPr/>
                <p:nvPr/>
              </p:nvPicPr>
              <p:blipFill>
                <a:blip r:embed="rId87"/>
                <a:stretch>
                  <a:fillRect/>
                </a:stretch>
              </p:blipFill>
              <p:spPr>
                <a:xfrm>
                  <a:off x="9177520" y="434467"/>
                  <a:ext cx="2174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15A82D5D-4AD1-43C5-9365-180BC1859A0A}"/>
                    </a:ext>
                  </a:extLst>
                </p14:cNvPr>
                <p14:cNvContentPartPr/>
                <p14:nvPr/>
              </p14:nvContentPartPr>
              <p14:xfrm>
                <a:off x="9395680" y="451747"/>
                <a:ext cx="169200" cy="87840"/>
              </p14:xfrm>
            </p:contentPart>
          </mc:Choice>
          <mc:Fallback>
            <p:pic>
              <p:nvPicPr>
                <p:cNvPr id="50" name="Ink 49">
                  <a:extLst>
                    <a:ext uri="{FF2B5EF4-FFF2-40B4-BE49-F238E27FC236}">
                      <a16:creationId xmlns:a16="http://schemas.microsoft.com/office/drawing/2014/main" id="{15A82D5D-4AD1-43C5-9365-180BC1859A0A}"/>
                    </a:ext>
                  </a:extLst>
                </p:cNvPr>
                <p:cNvPicPr/>
                <p:nvPr/>
              </p:nvPicPr>
              <p:blipFill>
                <a:blip r:embed="rId89"/>
                <a:stretch>
                  <a:fillRect/>
                </a:stretch>
              </p:blipFill>
              <p:spPr>
                <a:xfrm>
                  <a:off x="9387040" y="443107"/>
                  <a:ext cx="18684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6C05A9F0-359D-40F2-9315-0F03A896DB4F}"/>
                    </a:ext>
                  </a:extLst>
                </p14:cNvPr>
                <p14:cNvContentPartPr/>
                <p14:nvPr/>
              </p14:nvContentPartPr>
              <p14:xfrm>
                <a:off x="9547240" y="422227"/>
                <a:ext cx="198360" cy="126720"/>
              </p14:xfrm>
            </p:contentPart>
          </mc:Choice>
          <mc:Fallback>
            <p:pic>
              <p:nvPicPr>
                <p:cNvPr id="51" name="Ink 50">
                  <a:extLst>
                    <a:ext uri="{FF2B5EF4-FFF2-40B4-BE49-F238E27FC236}">
                      <a16:creationId xmlns:a16="http://schemas.microsoft.com/office/drawing/2014/main" id="{6C05A9F0-359D-40F2-9315-0F03A896DB4F}"/>
                    </a:ext>
                  </a:extLst>
                </p:cNvPr>
                <p:cNvPicPr/>
                <p:nvPr/>
              </p:nvPicPr>
              <p:blipFill>
                <a:blip r:embed="rId91"/>
                <a:stretch>
                  <a:fillRect/>
                </a:stretch>
              </p:blipFill>
              <p:spPr>
                <a:xfrm>
                  <a:off x="9538240" y="413227"/>
                  <a:ext cx="2160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81CADE5A-E4C0-412B-9F44-9E76C8D98148}"/>
                    </a:ext>
                  </a:extLst>
                </p14:cNvPr>
                <p14:cNvContentPartPr/>
                <p14:nvPr/>
              </p14:nvContentPartPr>
              <p14:xfrm>
                <a:off x="9776200" y="476947"/>
                <a:ext cx="174960" cy="60840"/>
              </p14:xfrm>
            </p:contentPart>
          </mc:Choice>
          <mc:Fallback>
            <p:pic>
              <p:nvPicPr>
                <p:cNvPr id="52" name="Ink 51">
                  <a:extLst>
                    <a:ext uri="{FF2B5EF4-FFF2-40B4-BE49-F238E27FC236}">
                      <a16:creationId xmlns:a16="http://schemas.microsoft.com/office/drawing/2014/main" id="{81CADE5A-E4C0-412B-9F44-9E76C8D98148}"/>
                    </a:ext>
                  </a:extLst>
                </p:cNvPr>
                <p:cNvPicPr/>
                <p:nvPr/>
              </p:nvPicPr>
              <p:blipFill>
                <a:blip r:embed="rId93"/>
                <a:stretch>
                  <a:fillRect/>
                </a:stretch>
              </p:blipFill>
              <p:spPr>
                <a:xfrm>
                  <a:off x="9767560" y="468307"/>
                  <a:ext cx="1926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76F4886B-E40B-4E4B-BE7F-6E50634884E6}"/>
                    </a:ext>
                  </a:extLst>
                </p14:cNvPr>
                <p14:cNvContentPartPr/>
                <p14:nvPr/>
              </p14:nvContentPartPr>
              <p14:xfrm>
                <a:off x="9915160" y="376867"/>
                <a:ext cx="203040" cy="172080"/>
              </p14:xfrm>
            </p:contentPart>
          </mc:Choice>
          <mc:Fallback>
            <p:pic>
              <p:nvPicPr>
                <p:cNvPr id="53" name="Ink 52">
                  <a:extLst>
                    <a:ext uri="{FF2B5EF4-FFF2-40B4-BE49-F238E27FC236}">
                      <a16:creationId xmlns:a16="http://schemas.microsoft.com/office/drawing/2014/main" id="{76F4886B-E40B-4E4B-BE7F-6E50634884E6}"/>
                    </a:ext>
                  </a:extLst>
                </p:cNvPr>
                <p:cNvPicPr/>
                <p:nvPr/>
              </p:nvPicPr>
              <p:blipFill>
                <a:blip r:embed="rId95"/>
                <a:stretch>
                  <a:fillRect/>
                </a:stretch>
              </p:blipFill>
              <p:spPr>
                <a:xfrm>
                  <a:off x="9906520" y="367867"/>
                  <a:ext cx="2206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475A343B-2556-4A29-8CAA-0F2ADD32C955}"/>
                    </a:ext>
                  </a:extLst>
                </p14:cNvPr>
                <p14:cNvContentPartPr/>
                <p14:nvPr/>
              </p14:nvContentPartPr>
              <p14:xfrm>
                <a:off x="10019920" y="347347"/>
                <a:ext cx="133200" cy="308880"/>
              </p14:xfrm>
            </p:contentPart>
          </mc:Choice>
          <mc:Fallback>
            <p:pic>
              <p:nvPicPr>
                <p:cNvPr id="54" name="Ink 53">
                  <a:extLst>
                    <a:ext uri="{FF2B5EF4-FFF2-40B4-BE49-F238E27FC236}">
                      <a16:creationId xmlns:a16="http://schemas.microsoft.com/office/drawing/2014/main" id="{475A343B-2556-4A29-8CAA-0F2ADD32C955}"/>
                    </a:ext>
                  </a:extLst>
                </p:cNvPr>
                <p:cNvPicPr/>
                <p:nvPr/>
              </p:nvPicPr>
              <p:blipFill>
                <a:blip r:embed="rId97"/>
                <a:stretch>
                  <a:fillRect/>
                </a:stretch>
              </p:blipFill>
              <p:spPr>
                <a:xfrm>
                  <a:off x="10010920" y="338347"/>
                  <a:ext cx="150840" cy="326520"/>
                </a:xfrm>
                <a:prstGeom prst="rect">
                  <a:avLst/>
                </a:prstGeom>
              </p:spPr>
            </p:pic>
          </mc:Fallback>
        </mc:AlternateContent>
      </p:grpSp>
      <p:grpSp>
        <p:nvGrpSpPr>
          <p:cNvPr id="72" name="Group 71">
            <a:extLst>
              <a:ext uri="{FF2B5EF4-FFF2-40B4-BE49-F238E27FC236}">
                <a16:creationId xmlns:a16="http://schemas.microsoft.com/office/drawing/2014/main" id="{B7A7B067-973D-47B4-982A-E956028402C2}"/>
              </a:ext>
            </a:extLst>
          </p:cNvPr>
          <p:cNvGrpSpPr/>
          <p:nvPr/>
        </p:nvGrpSpPr>
        <p:grpSpPr>
          <a:xfrm>
            <a:off x="3143200" y="3717307"/>
            <a:ext cx="3215880" cy="361440"/>
            <a:chOff x="3143200" y="3717307"/>
            <a:chExt cx="3215880" cy="361440"/>
          </a:xfrm>
        </p:grpSpPr>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CF6575C6-29D7-45E4-ADF1-8795C6EF75EF}"/>
                    </a:ext>
                  </a:extLst>
                </p14:cNvPr>
                <p14:cNvContentPartPr/>
                <p14:nvPr/>
              </p14:nvContentPartPr>
              <p14:xfrm>
                <a:off x="3143200" y="3738907"/>
                <a:ext cx="27360" cy="223920"/>
              </p14:xfrm>
            </p:contentPart>
          </mc:Choice>
          <mc:Fallback>
            <p:pic>
              <p:nvPicPr>
                <p:cNvPr id="57" name="Ink 56">
                  <a:extLst>
                    <a:ext uri="{FF2B5EF4-FFF2-40B4-BE49-F238E27FC236}">
                      <a16:creationId xmlns:a16="http://schemas.microsoft.com/office/drawing/2014/main" id="{CF6575C6-29D7-45E4-ADF1-8795C6EF75EF}"/>
                    </a:ext>
                  </a:extLst>
                </p:cNvPr>
                <p:cNvPicPr/>
                <p:nvPr/>
              </p:nvPicPr>
              <p:blipFill>
                <a:blip r:embed="rId99"/>
                <a:stretch>
                  <a:fillRect/>
                </a:stretch>
              </p:blipFill>
              <p:spPr>
                <a:xfrm>
                  <a:off x="3134200" y="3730267"/>
                  <a:ext cx="450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B8544813-9D64-4AED-AE6C-513AFC8790A4}"/>
                    </a:ext>
                  </a:extLst>
                </p14:cNvPr>
                <p14:cNvContentPartPr/>
                <p14:nvPr/>
              </p14:nvContentPartPr>
              <p14:xfrm>
                <a:off x="3153640" y="3717307"/>
                <a:ext cx="171720" cy="26640"/>
              </p14:xfrm>
            </p:contentPart>
          </mc:Choice>
          <mc:Fallback>
            <p:pic>
              <p:nvPicPr>
                <p:cNvPr id="58" name="Ink 57">
                  <a:extLst>
                    <a:ext uri="{FF2B5EF4-FFF2-40B4-BE49-F238E27FC236}">
                      <a16:creationId xmlns:a16="http://schemas.microsoft.com/office/drawing/2014/main" id="{B8544813-9D64-4AED-AE6C-513AFC8790A4}"/>
                    </a:ext>
                  </a:extLst>
                </p:cNvPr>
                <p:cNvPicPr/>
                <p:nvPr/>
              </p:nvPicPr>
              <p:blipFill>
                <a:blip r:embed="rId101"/>
                <a:stretch>
                  <a:fillRect/>
                </a:stretch>
              </p:blipFill>
              <p:spPr>
                <a:xfrm>
                  <a:off x="3144640" y="3708667"/>
                  <a:ext cx="189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B37518C6-EC4F-410B-BE60-B0462CE745C5}"/>
                    </a:ext>
                  </a:extLst>
                </p14:cNvPr>
                <p14:cNvContentPartPr/>
                <p14:nvPr/>
              </p14:nvContentPartPr>
              <p14:xfrm>
                <a:off x="3202960" y="3808027"/>
                <a:ext cx="274680" cy="125280"/>
              </p14:xfrm>
            </p:contentPart>
          </mc:Choice>
          <mc:Fallback>
            <p:pic>
              <p:nvPicPr>
                <p:cNvPr id="59" name="Ink 58">
                  <a:extLst>
                    <a:ext uri="{FF2B5EF4-FFF2-40B4-BE49-F238E27FC236}">
                      <a16:creationId xmlns:a16="http://schemas.microsoft.com/office/drawing/2014/main" id="{B37518C6-EC4F-410B-BE60-B0462CE745C5}"/>
                    </a:ext>
                  </a:extLst>
                </p:cNvPr>
                <p:cNvPicPr/>
                <p:nvPr/>
              </p:nvPicPr>
              <p:blipFill>
                <a:blip r:embed="rId103"/>
                <a:stretch>
                  <a:fillRect/>
                </a:stretch>
              </p:blipFill>
              <p:spPr>
                <a:xfrm>
                  <a:off x="3193960" y="3799387"/>
                  <a:ext cx="2923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56B924E2-1CC7-43B0-860D-A70BAB37BC12}"/>
                    </a:ext>
                  </a:extLst>
                </p14:cNvPr>
                <p14:cNvContentPartPr/>
                <p14:nvPr/>
              </p14:nvContentPartPr>
              <p14:xfrm>
                <a:off x="3460720" y="3825307"/>
                <a:ext cx="346320" cy="102600"/>
              </p14:xfrm>
            </p:contentPart>
          </mc:Choice>
          <mc:Fallback>
            <p:pic>
              <p:nvPicPr>
                <p:cNvPr id="60" name="Ink 59">
                  <a:extLst>
                    <a:ext uri="{FF2B5EF4-FFF2-40B4-BE49-F238E27FC236}">
                      <a16:creationId xmlns:a16="http://schemas.microsoft.com/office/drawing/2014/main" id="{56B924E2-1CC7-43B0-860D-A70BAB37BC12}"/>
                    </a:ext>
                  </a:extLst>
                </p:cNvPr>
                <p:cNvPicPr/>
                <p:nvPr/>
              </p:nvPicPr>
              <p:blipFill>
                <a:blip r:embed="rId105"/>
                <a:stretch>
                  <a:fillRect/>
                </a:stretch>
              </p:blipFill>
              <p:spPr>
                <a:xfrm>
                  <a:off x="3452080" y="3816667"/>
                  <a:ext cx="3639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0051E3A8-4A46-4C22-9AE0-0C095E76E3C4}"/>
                    </a:ext>
                  </a:extLst>
                </p14:cNvPr>
                <p14:cNvContentPartPr/>
                <p14:nvPr/>
              </p14:nvContentPartPr>
              <p14:xfrm>
                <a:off x="3790480" y="3805147"/>
                <a:ext cx="142200" cy="273600"/>
              </p14:xfrm>
            </p:contentPart>
          </mc:Choice>
          <mc:Fallback>
            <p:pic>
              <p:nvPicPr>
                <p:cNvPr id="61" name="Ink 60">
                  <a:extLst>
                    <a:ext uri="{FF2B5EF4-FFF2-40B4-BE49-F238E27FC236}">
                      <a16:creationId xmlns:a16="http://schemas.microsoft.com/office/drawing/2014/main" id="{0051E3A8-4A46-4C22-9AE0-0C095E76E3C4}"/>
                    </a:ext>
                  </a:extLst>
                </p:cNvPr>
                <p:cNvPicPr/>
                <p:nvPr/>
              </p:nvPicPr>
              <p:blipFill>
                <a:blip r:embed="rId107"/>
                <a:stretch>
                  <a:fillRect/>
                </a:stretch>
              </p:blipFill>
              <p:spPr>
                <a:xfrm>
                  <a:off x="3781480" y="3796507"/>
                  <a:ext cx="1598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B307312A-7769-451B-964C-B35565BA85A8}"/>
                    </a:ext>
                  </a:extLst>
                </p14:cNvPr>
                <p14:cNvContentPartPr/>
                <p14:nvPr/>
              </p14:nvContentPartPr>
              <p14:xfrm>
                <a:off x="3957520" y="3812347"/>
                <a:ext cx="286560" cy="113400"/>
              </p14:xfrm>
            </p:contentPart>
          </mc:Choice>
          <mc:Fallback>
            <p:pic>
              <p:nvPicPr>
                <p:cNvPr id="62" name="Ink 61">
                  <a:extLst>
                    <a:ext uri="{FF2B5EF4-FFF2-40B4-BE49-F238E27FC236}">
                      <a16:creationId xmlns:a16="http://schemas.microsoft.com/office/drawing/2014/main" id="{B307312A-7769-451B-964C-B35565BA85A8}"/>
                    </a:ext>
                  </a:extLst>
                </p:cNvPr>
                <p:cNvPicPr/>
                <p:nvPr/>
              </p:nvPicPr>
              <p:blipFill>
                <a:blip r:embed="rId109"/>
                <a:stretch>
                  <a:fillRect/>
                </a:stretch>
              </p:blipFill>
              <p:spPr>
                <a:xfrm>
                  <a:off x="3948520" y="3803707"/>
                  <a:ext cx="3042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94805081-EB41-4274-B187-0EDF11F00D45}"/>
                    </a:ext>
                  </a:extLst>
                </p14:cNvPr>
                <p14:cNvContentPartPr/>
                <p14:nvPr/>
              </p14:nvContentPartPr>
              <p14:xfrm>
                <a:off x="4413640" y="3718027"/>
                <a:ext cx="24120" cy="196920"/>
              </p14:xfrm>
            </p:contentPart>
          </mc:Choice>
          <mc:Fallback>
            <p:pic>
              <p:nvPicPr>
                <p:cNvPr id="63" name="Ink 62">
                  <a:extLst>
                    <a:ext uri="{FF2B5EF4-FFF2-40B4-BE49-F238E27FC236}">
                      <a16:creationId xmlns:a16="http://schemas.microsoft.com/office/drawing/2014/main" id="{94805081-EB41-4274-B187-0EDF11F00D45}"/>
                    </a:ext>
                  </a:extLst>
                </p:cNvPr>
                <p:cNvPicPr/>
                <p:nvPr/>
              </p:nvPicPr>
              <p:blipFill>
                <a:blip r:embed="rId111"/>
                <a:stretch>
                  <a:fillRect/>
                </a:stretch>
              </p:blipFill>
              <p:spPr>
                <a:xfrm>
                  <a:off x="4405000" y="3709387"/>
                  <a:ext cx="417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Ink 63">
                  <a:extLst>
                    <a:ext uri="{FF2B5EF4-FFF2-40B4-BE49-F238E27FC236}">
                      <a16:creationId xmlns:a16="http://schemas.microsoft.com/office/drawing/2014/main" id="{2EF6A10B-597D-49AA-B1F5-A4080AB4005F}"/>
                    </a:ext>
                  </a:extLst>
                </p14:cNvPr>
                <p14:cNvContentPartPr/>
                <p14:nvPr/>
              </p14:nvContentPartPr>
              <p14:xfrm>
                <a:off x="4306000" y="3773107"/>
                <a:ext cx="657000" cy="136800"/>
              </p14:xfrm>
            </p:contentPart>
          </mc:Choice>
          <mc:Fallback>
            <p:pic>
              <p:nvPicPr>
                <p:cNvPr id="64" name="Ink 63">
                  <a:extLst>
                    <a:ext uri="{FF2B5EF4-FFF2-40B4-BE49-F238E27FC236}">
                      <a16:creationId xmlns:a16="http://schemas.microsoft.com/office/drawing/2014/main" id="{2EF6A10B-597D-49AA-B1F5-A4080AB4005F}"/>
                    </a:ext>
                  </a:extLst>
                </p:cNvPr>
                <p:cNvPicPr/>
                <p:nvPr/>
              </p:nvPicPr>
              <p:blipFill>
                <a:blip r:embed="rId113"/>
                <a:stretch>
                  <a:fillRect/>
                </a:stretch>
              </p:blipFill>
              <p:spPr>
                <a:xfrm>
                  <a:off x="4297000" y="3764467"/>
                  <a:ext cx="6746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5EE28E24-74E5-43C1-BE73-180EDCCDF50C}"/>
                    </a:ext>
                  </a:extLst>
                </p14:cNvPr>
                <p14:cNvContentPartPr/>
                <p14:nvPr/>
              </p14:nvContentPartPr>
              <p14:xfrm>
                <a:off x="5198080" y="3813787"/>
                <a:ext cx="411840" cy="104760"/>
              </p14:xfrm>
            </p:contentPart>
          </mc:Choice>
          <mc:Fallback>
            <p:pic>
              <p:nvPicPr>
                <p:cNvPr id="65" name="Ink 64">
                  <a:extLst>
                    <a:ext uri="{FF2B5EF4-FFF2-40B4-BE49-F238E27FC236}">
                      <a16:creationId xmlns:a16="http://schemas.microsoft.com/office/drawing/2014/main" id="{5EE28E24-74E5-43C1-BE73-180EDCCDF50C}"/>
                    </a:ext>
                  </a:extLst>
                </p:cNvPr>
                <p:cNvPicPr/>
                <p:nvPr/>
              </p:nvPicPr>
              <p:blipFill>
                <a:blip r:embed="rId115"/>
                <a:stretch>
                  <a:fillRect/>
                </a:stretch>
              </p:blipFill>
              <p:spPr>
                <a:xfrm>
                  <a:off x="5189440" y="3805147"/>
                  <a:ext cx="42948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BFBDCEA6-E27D-4643-A21D-A326D1366C05}"/>
                    </a:ext>
                  </a:extLst>
                </p14:cNvPr>
                <p14:cNvContentPartPr/>
                <p14:nvPr/>
              </p14:nvContentPartPr>
              <p14:xfrm>
                <a:off x="5612800" y="3757627"/>
                <a:ext cx="360" cy="25200"/>
              </p14:xfrm>
            </p:contentPart>
          </mc:Choice>
          <mc:Fallback>
            <p:pic>
              <p:nvPicPr>
                <p:cNvPr id="66" name="Ink 65">
                  <a:extLst>
                    <a:ext uri="{FF2B5EF4-FFF2-40B4-BE49-F238E27FC236}">
                      <a16:creationId xmlns:a16="http://schemas.microsoft.com/office/drawing/2014/main" id="{BFBDCEA6-E27D-4643-A21D-A326D1366C05}"/>
                    </a:ext>
                  </a:extLst>
                </p:cNvPr>
                <p:cNvPicPr/>
                <p:nvPr/>
              </p:nvPicPr>
              <p:blipFill>
                <a:blip r:embed="rId117"/>
                <a:stretch>
                  <a:fillRect/>
                </a:stretch>
              </p:blipFill>
              <p:spPr>
                <a:xfrm>
                  <a:off x="5603800" y="3748987"/>
                  <a:ext cx="180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A424BF62-D6F2-4AF3-970D-273E10F4020D}"/>
                    </a:ext>
                  </a:extLst>
                </p14:cNvPr>
                <p14:cNvContentPartPr/>
                <p14:nvPr/>
              </p14:nvContentPartPr>
              <p14:xfrm>
                <a:off x="5658520" y="3721267"/>
                <a:ext cx="516600" cy="349560"/>
              </p14:xfrm>
            </p:contentPart>
          </mc:Choice>
          <mc:Fallback>
            <p:pic>
              <p:nvPicPr>
                <p:cNvPr id="67" name="Ink 66">
                  <a:extLst>
                    <a:ext uri="{FF2B5EF4-FFF2-40B4-BE49-F238E27FC236}">
                      <a16:creationId xmlns:a16="http://schemas.microsoft.com/office/drawing/2014/main" id="{A424BF62-D6F2-4AF3-970D-273E10F4020D}"/>
                    </a:ext>
                  </a:extLst>
                </p:cNvPr>
                <p:cNvPicPr/>
                <p:nvPr/>
              </p:nvPicPr>
              <p:blipFill>
                <a:blip r:embed="rId119"/>
                <a:stretch>
                  <a:fillRect/>
                </a:stretch>
              </p:blipFill>
              <p:spPr>
                <a:xfrm>
                  <a:off x="5649880" y="3712627"/>
                  <a:ext cx="53424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D9A4C707-439F-43CE-BD5C-2906175F5E1E}"/>
                    </a:ext>
                  </a:extLst>
                </p14:cNvPr>
                <p14:cNvContentPartPr/>
                <p14:nvPr/>
              </p14:nvContentPartPr>
              <p14:xfrm>
                <a:off x="6109240" y="3842227"/>
                <a:ext cx="249840" cy="105840"/>
              </p14:xfrm>
            </p:contentPart>
          </mc:Choice>
          <mc:Fallback>
            <p:pic>
              <p:nvPicPr>
                <p:cNvPr id="68" name="Ink 67">
                  <a:extLst>
                    <a:ext uri="{FF2B5EF4-FFF2-40B4-BE49-F238E27FC236}">
                      <a16:creationId xmlns:a16="http://schemas.microsoft.com/office/drawing/2014/main" id="{D9A4C707-439F-43CE-BD5C-2906175F5E1E}"/>
                    </a:ext>
                  </a:extLst>
                </p:cNvPr>
                <p:cNvPicPr/>
                <p:nvPr/>
              </p:nvPicPr>
              <p:blipFill>
                <a:blip r:embed="rId121"/>
                <a:stretch>
                  <a:fillRect/>
                </a:stretch>
              </p:blipFill>
              <p:spPr>
                <a:xfrm>
                  <a:off x="6100600" y="3833227"/>
                  <a:ext cx="267480" cy="123480"/>
                </a:xfrm>
                <a:prstGeom prst="rect">
                  <a:avLst/>
                </a:prstGeom>
              </p:spPr>
            </p:pic>
          </mc:Fallback>
        </mc:AlternateContent>
      </p:grpSp>
      <p:grpSp>
        <p:nvGrpSpPr>
          <p:cNvPr id="85" name="Group 84">
            <a:extLst>
              <a:ext uri="{FF2B5EF4-FFF2-40B4-BE49-F238E27FC236}">
                <a16:creationId xmlns:a16="http://schemas.microsoft.com/office/drawing/2014/main" id="{6D0BD429-DD8F-45DB-89DB-C2A85D51D90A}"/>
              </a:ext>
            </a:extLst>
          </p:cNvPr>
          <p:cNvGrpSpPr/>
          <p:nvPr/>
        </p:nvGrpSpPr>
        <p:grpSpPr>
          <a:xfrm>
            <a:off x="3241480" y="4275667"/>
            <a:ext cx="3148560" cy="370440"/>
            <a:chOff x="3241480" y="4275667"/>
            <a:chExt cx="3148560" cy="370440"/>
          </a:xfrm>
        </p:grpSpPr>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7AA9E7CA-FD85-4A50-8E3E-C39F23A2986C}"/>
                    </a:ext>
                  </a:extLst>
                </p14:cNvPr>
                <p14:cNvContentPartPr/>
                <p14:nvPr/>
              </p14:nvContentPartPr>
              <p14:xfrm>
                <a:off x="3241480" y="4275667"/>
                <a:ext cx="273600" cy="338760"/>
              </p14:xfrm>
            </p:contentPart>
          </mc:Choice>
          <mc:Fallback>
            <p:pic>
              <p:nvPicPr>
                <p:cNvPr id="69" name="Ink 68">
                  <a:extLst>
                    <a:ext uri="{FF2B5EF4-FFF2-40B4-BE49-F238E27FC236}">
                      <a16:creationId xmlns:a16="http://schemas.microsoft.com/office/drawing/2014/main" id="{7AA9E7CA-FD85-4A50-8E3E-C39F23A2986C}"/>
                    </a:ext>
                  </a:extLst>
                </p:cNvPr>
                <p:cNvPicPr/>
                <p:nvPr/>
              </p:nvPicPr>
              <p:blipFill>
                <a:blip r:embed="rId123"/>
                <a:stretch>
                  <a:fillRect/>
                </a:stretch>
              </p:blipFill>
              <p:spPr>
                <a:xfrm>
                  <a:off x="3232840" y="4267027"/>
                  <a:ext cx="29124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0" name="Ink 69">
                  <a:extLst>
                    <a:ext uri="{FF2B5EF4-FFF2-40B4-BE49-F238E27FC236}">
                      <a16:creationId xmlns:a16="http://schemas.microsoft.com/office/drawing/2014/main" id="{13284934-A23B-4437-807A-CA5605922333}"/>
                    </a:ext>
                  </a:extLst>
                </p14:cNvPr>
                <p14:cNvContentPartPr/>
                <p14:nvPr/>
              </p14:nvContentPartPr>
              <p14:xfrm>
                <a:off x="3432640" y="4450987"/>
                <a:ext cx="267480" cy="52200"/>
              </p14:xfrm>
            </p:contentPart>
          </mc:Choice>
          <mc:Fallback>
            <p:pic>
              <p:nvPicPr>
                <p:cNvPr id="70" name="Ink 69">
                  <a:extLst>
                    <a:ext uri="{FF2B5EF4-FFF2-40B4-BE49-F238E27FC236}">
                      <a16:creationId xmlns:a16="http://schemas.microsoft.com/office/drawing/2014/main" id="{13284934-A23B-4437-807A-CA5605922333}"/>
                    </a:ext>
                  </a:extLst>
                </p:cNvPr>
                <p:cNvPicPr/>
                <p:nvPr/>
              </p:nvPicPr>
              <p:blipFill>
                <a:blip r:embed="rId125"/>
                <a:stretch>
                  <a:fillRect/>
                </a:stretch>
              </p:blipFill>
              <p:spPr>
                <a:xfrm>
                  <a:off x="3423640" y="4441987"/>
                  <a:ext cx="2851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850D879D-9C01-49C4-AE0E-1294AF0B72F0}"/>
                    </a:ext>
                  </a:extLst>
                </p14:cNvPr>
                <p14:cNvContentPartPr/>
                <p14:nvPr/>
              </p14:nvContentPartPr>
              <p14:xfrm>
                <a:off x="3851680" y="4318507"/>
                <a:ext cx="6480" cy="218160"/>
              </p14:xfrm>
            </p:contentPart>
          </mc:Choice>
          <mc:Fallback>
            <p:pic>
              <p:nvPicPr>
                <p:cNvPr id="73" name="Ink 72">
                  <a:extLst>
                    <a:ext uri="{FF2B5EF4-FFF2-40B4-BE49-F238E27FC236}">
                      <a16:creationId xmlns:a16="http://schemas.microsoft.com/office/drawing/2014/main" id="{850D879D-9C01-49C4-AE0E-1294AF0B72F0}"/>
                    </a:ext>
                  </a:extLst>
                </p:cNvPr>
                <p:cNvPicPr/>
                <p:nvPr/>
              </p:nvPicPr>
              <p:blipFill>
                <a:blip r:embed="rId127"/>
                <a:stretch>
                  <a:fillRect/>
                </a:stretch>
              </p:blipFill>
              <p:spPr>
                <a:xfrm>
                  <a:off x="3842680" y="4309507"/>
                  <a:ext cx="241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51C34E10-DF04-45D5-B93A-6F8D58ABEDFA}"/>
                    </a:ext>
                  </a:extLst>
                </p14:cNvPr>
                <p14:cNvContentPartPr/>
                <p14:nvPr/>
              </p14:nvContentPartPr>
              <p14:xfrm>
                <a:off x="3786160" y="4393027"/>
                <a:ext cx="398160" cy="133560"/>
              </p14:xfrm>
            </p:contentPart>
          </mc:Choice>
          <mc:Fallback>
            <p:pic>
              <p:nvPicPr>
                <p:cNvPr id="74" name="Ink 73">
                  <a:extLst>
                    <a:ext uri="{FF2B5EF4-FFF2-40B4-BE49-F238E27FC236}">
                      <a16:creationId xmlns:a16="http://schemas.microsoft.com/office/drawing/2014/main" id="{51C34E10-DF04-45D5-B93A-6F8D58ABEDFA}"/>
                    </a:ext>
                  </a:extLst>
                </p:cNvPr>
                <p:cNvPicPr/>
                <p:nvPr/>
              </p:nvPicPr>
              <p:blipFill>
                <a:blip r:embed="rId129"/>
                <a:stretch>
                  <a:fillRect/>
                </a:stretch>
              </p:blipFill>
              <p:spPr>
                <a:xfrm>
                  <a:off x="3777520" y="4384387"/>
                  <a:ext cx="415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763880FF-24C9-4FBE-965D-0B18FCF0E0F1}"/>
                    </a:ext>
                  </a:extLst>
                </p14:cNvPr>
                <p14:cNvContentPartPr/>
                <p14:nvPr/>
              </p14:nvContentPartPr>
              <p14:xfrm>
                <a:off x="4136440" y="4332907"/>
                <a:ext cx="22680" cy="15840"/>
              </p14:xfrm>
            </p:contentPart>
          </mc:Choice>
          <mc:Fallback>
            <p:pic>
              <p:nvPicPr>
                <p:cNvPr id="75" name="Ink 74">
                  <a:extLst>
                    <a:ext uri="{FF2B5EF4-FFF2-40B4-BE49-F238E27FC236}">
                      <a16:creationId xmlns:a16="http://schemas.microsoft.com/office/drawing/2014/main" id="{763880FF-24C9-4FBE-965D-0B18FCF0E0F1}"/>
                    </a:ext>
                  </a:extLst>
                </p:cNvPr>
                <p:cNvPicPr/>
                <p:nvPr/>
              </p:nvPicPr>
              <p:blipFill>
                <a:blip r:embed="rId131"/>
                <a:stretch>
                  <a:fillRect/>
                </a:stretch>
              </p:blipFill>
              <p:spPr>
                <a:xfrm>
                  <a:off x="4127440" y="4323907"/>
                  <a:ext cx="403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499926CE-97AF-43EA-8C83-C50950145455}"/>
                    </a:ext>
                  </a:extLst>
                </p14:cNvPr>
                <p14:cNvContentPartPr/>
                <p14:nvPr/>
              </p14:nvContentPartPr>
              <p14:xfrm>
                <a:off x="4166680" y="4407427"/>
                <a:ext cx="89280" cy="141120"/>
              </p14:xfrm>
            </p:contentPart>
          </mc:Choice>
          <mc:Fallback>
            <p:pic>
              <p:nvPicPr>
                <p:cNvPr id="76" name="Ink 75">
                  <a:extLst>
                    <a:ext uri="{FF2B5EF4-FFF2-40B4-BE49-F238E27FC236}">
                      <a16:creationId xmlns:a16="http://schemas.microsoft.com/office/drawing/2014/main" id="{499926CE-97AF-43EA-8C83-C50950145455}"/>
                    </a:ext>
                  </a:extLst>
                </p:cNvPr>
                <p:cNvPicPr/>
                <p:nvPr/>
              </p:nvPicPr>
              <p:blipFill>
                <a:blip r:embed="rId133"/>
                <a:stretch>
                  <a:fillRect/>
                </a:stretch>
              </p:blipFill>
              <p:spPr>
                <a:xfrm>
                  <a:off x="4158040" y="4398427"/>
                  <a:ext cx="1069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FC4A3528-DE05-4FA8-8057-8E8681E8768A}"/>
                    </a:ext>
                  </a:extLst>
                </p14:cNvPr>
                <p14:cNvContentPartPr/>
                <p14:nvPr/>
              </p14:nvContentPartPr>
              <p14:xfrm>
                <a:off x="4564120" y="4318507"/>
                <a:ext cx="83160" cy="327600"/>
              </p14:xfrm>
            </p:contentPart>
          </mc:Choice>
          <mc:Fallback>
            <p:pic>
              <p:nvPicPr>
                <p:cNvPr id="77" name="Ink 76">
                  <a:extLst>
                    <a:ext uri="{FF2B5EF4-FFF2-40B4-BE49-F238E27FC236}">
                      <a16:creationId xmlns:a16="http://schemas.microsoft.com/office/drawing/2014/main" id="{FC4A3528-DE05-4FA8-8057-8E8681E8768A}"/>
                    </a:ext>
                  </a:extLst>
                </p:cNvPr>
                <p:cNvPicPr/>
                <p:nvPr/>
              </p:nvPicPr>
              <p:blipFill>
                <a:blip r:embed="rId135"/>
                <a:stretch>
                  <a:fillRect/>
                </a:stretch>
              </p:blipFill>
              <p:spPr>
                <a:xfrm>
                  <a:off x="4555120" y="4309507"/>
                  <a:ext cx="1008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64B502CA-5FF4-40B9-92DC-03F5F99E0389}"/>
                    </a:ext>
                  </a:extLst>
                </p14:cNvPr>
                <p14:cNvContentPartPr/>
                <p14:nvPr/>
              </p14:nvContentPartPr>
              <p14:xfrm>
                <a:off x="4725400" y="4431187"/>
                <a:ext cx="318240" cy="86040"/>
              </p14:xfrm>
            </p:contentPart>
          </mc:Choice>
          <mc:Fallback>
            <p:pic>
              <p:nvPicPr>
                <p:cNvPr id="78" name="Ink 77">
                  <a:extLst>
                    <a:ext uri="{FF2B5EF4-FFF2-40B4-BE49-F238E27FC236}">
                      <a16:creationId xmlns:a16="http://schemas.microsoft.com/office/drawing/2014/main" id="{64B502CA-5FF4-40B9-92DC-03F5F99E0389}"/>
                    </a:ext>
                  </a:extLst>
                </p:cNvPr>
                <p:cNvPicPr/>
                <p:nvPr/>
              </p:nvPicPr>
              <p:blipFill>
                <a:blip r:embed="rId137"/>
                <a:stretch>
                  <a:fillRect/>
                </a:stretch>
              </p:blipFill>
              <p:spPr>
                <a:xfrm>
                  <a:off x="4716400" y="4422187"/>
                  <a:ext cx="3358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6B371760-6C00-4D2A-93DE-70BF6FEC316A}"/>
                    </a:ext>
                  </a:extLst>
                </p14:cNvPr>
                <p14:cNvContentPartPr/>
                <p14:nvPr/>
              </p14:nvContentPartPr>
              <p14:xfrm>
                <a:off x="5060920" y="4294387"/>
                <a:ext cx="18720" cy="222480"/>
              </p14:xfrm>
            </p:contentPart>
          </mc:Choice>
          <mc:Fallback>
            <p:pic>
              <p:nvPicPr>
                <p:cNvPr id="79" name="Ink 78">
                  <a:extLst>
                    <a:ext uri="{FF2B5EF4-FFF2-40B4-BE49-F238E27FC236}">
                      <a16:creationId xmlns:a16="http://schemas.microsoft.com/office/drawing/2014/main" id="{6B371760-6C00-4D2A-93DE-70BF6FEC316A}"/>
                    </a:ext>
                  </a:extLst>
                </p:cNvPr>
                <p:cNvPicPr/>
                <p:nvPr/>
              </p:nvPicPr>
              <p:blipFill>
                <a:blip r:embed="rId139"/>
                <a:stretch>
                  <a:fillRect/>
                </a:stretch>
              </p:blipFill>
              <p:spPr>
                <a:xfrm>
                  <a:off x="5052280" y="4285747"/>
                  <a:ext cx="363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AC378607-E58B-4E0E-8C9B-D4F2ABCFF610}"/>
                    </a:ext>
                  </a:extLst>
                </p14:cNvPr>
                <p14:cNvContentPartPr/>
                <p14:nvPr/>
              </p14:nvContentPartPr>
              <p14:xfrm>
                <a:off x="5005840" y="4393027"/>
                <a:ext cx="294120" cy="26640"/>
              </p14:xfrm>
            </p:contentPart>
          </mc:Choice>
          <mc:Fallback>
            <p:pic>
              <p:nvPicPr>
                <p:cNvPr id="80" name="Ink 79">
                  <a:extLst>
                    <a:ext uri="{FF2B5EF4-FFF2-40B4-BE49-F238E27FC236}">
                      <a16:creationId xmlns:a16="http://schemas.microsoft.com/office/drawing/2014/main" id="{AC378607-E58B-4E0E-8C9B-D4F2ABCFF610}"/>
                    </a:ext>
                  </a:extLst>
                </p:cNvPr>
                <p:cNvPicPr/>
                <p:nvPr/>
              </p:nvPicPr>
              <p:blipFill>
                <a:blip r:embed="rId141"/>
                <a:stretch>
                  <a:fillRect/>
                </a:stretch>
              </p:blipFill>
              <p:spPr>
                <a:xfrm>
                  <a:off x="4996840" y="4384387"/>
                  <a:ext cx="3117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1" name="Ink 80">
                  <a:extLst>
                    <a:ext uri="{FF2B5EF4-FFF2-40B4-BE49-F238E27FC236}">
                      <a16:creationId xmlns:a16="http://schemas.microsoft.com/office/drawing/2014/main" id="{E51F1BD6-F6B7-4F66-A48B-7283ACC5EAC3}"/>
                    </a:ext>
                  </a:extLst>
                </p14:cNvPr>
                <p14:cNvContentPartPr/>
                <p14:nvPr/>
              </p14:nvContentPartPr>
              <p14:xfrm>
                <a:off x="5414080" y="4302307"/>
                <a:ext cx="325800" cy="332280"/>
              </p14:xfrm>
            </p:contentPart>
          </mc:Choice>
          <mc:Fallback>
            <p:pic>
              <p:nvPicPr>
                <p:cNvPr id="81" name="Ink 80">
                  <a:extLst>
                    <a:ext uri="{FF2B5EF4-FFF2-40B4-BE49-F238E27FC236}">
                      <a16:creationId xmlns:a16="http://schemas.microsoft.com/office/drawing/2014/main" id="{E51F1BD6-F6B7-4F66-A48B-7283ACC5EAC3}"/>
                    </a:ext>
                  </a:extLst>
                </p:cNvPr>
                <p:cNvPicPr/>
                <p:nvPr/>
              </p:nvPicPr>
              <p:blipFill>
                <a:blip r:embed="rId143"/>
                <a:stretch>
                  <a:fillRect/>
                </a:stretch>
              </p:blipFill>
              <p:spPr>
                <a:xfrm>
                  <a:off x="5405440" y="4293307"/>
                  <a:ext cx="34344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2" name="Ink 81">
                  <a:extLst>
                    <a:ext uri="{FF2B5EF4-FFF2-40B4-BE49-F238E27FC236}">
                      <a16:creationId xmlns:a16="http://schemas.microsoft.com/office/drawing/2014/main" id="{021A68BC-6E13-4816-879B-731C0C88895A}"/>
                    </a:ext>
                  </a:extLst>
                </p14:cNvPr>
                <p14:cNvContentPartPr/>
                <p14:nvPr/>
              </p14:nvContentPartPr>
              <p14:xfrm>
                <a:off x="5939320" y="4375747"/>
                <a:ext cx="154080" cy="169920"/>
              </p14:xfrm>
            </p:contentPart>
          </mc:Choice>
          <mc:Fallback>
            <p:pic>
              <p:nvPicPr>
                <p:cNvPr id="82" name="Ink 81">
                  <a:extLst>
                    <a:ext uri="{FF2B5EF4-FFF2-40B4-BE49-F238E27FC236}">
                      <a16:creationId xmlns:a16="http://schemas.microsoft.com/office/drawing/2014/main" id="{021A68BC-6E13-4816-879B-731C0C88895A}"/>
                    </a:ext>
                  </a:extLst>
                </p:cNvPr>
                <p:cNvPicPr/>
                <p:nvPr/>
              </p:nvPicPr>
              <p:blipFill>
                <a:blip r:embed="rId145"/>
                <a:stretch>
                  <a:fillRect/>
                </a:stretch>
              </p:blipFill>
              <p:spPr>
                <a:xfrm>
                  <a:off x="5930680" y="4367107"/>
                  <a:ext cx="1717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3" name="Ink 82">
                  <a:extLst>
                    <a:ext uri="{FF2B5EF4-FFF2-40B4-BE49-F238E27FC236}">
                      <a16:creationId xmlns:a16="http://schemas.microsoft.com/office/drawing/2014/main" id="{BD9CACE5-2CD8-4EDC-987B-4696F95186CD}"/>
                    </a:ext>
                  </a:extLst>
                </p14:cNvPr>
                <p14:cNvContentPartPr/>
                <p14:nvPr/>
              </p14:nvContentPartPr>
              <p14:xfrm>
                <a:off x="6115000" y="4348387"/>
                <a:ext cx="275040" cy="210960"/>
              </p14:xfrm>
            </p:contentPart>
          </mc:Choice>
          <mc:Fallback>
            <p:pic>
              <p:nvPicPr>
                <p:cNvPr id="83" name="Ink 82">
                  <a:extLst>
                    <a:ext uri="{FF2B5EF4-FFF2-40B4-BE49-F238E27FC236}">
                      <a16:creationId xmlns:a16="http://schemas.microsoft.com/office/drawing/2014/main" id="{BD9CACE5-2CD8-4EDC-987B-4696F95186CD}"/>
                    </a:ext>
                  </a:extLst>
                </p:cNvPr>
                <p:cNvPicPr/>
                <p:nvPr/>
              </p:nvPicPr>
              <p:blipFill>
                <a:blip r:embed="rId147"/>
                <a:stretch>
                  <a:fillRect/>
                </a:stretch>
              </p:blipFill>
              <p:spPr>
                <a:xfrm>
                  <a:off x="6106360" y="4339387"/>
                  <a:ext cx="292680" cy="228600"/>
                </a:xfrm>
                <a:prstGeom prst="rect">
                  <a:avLst/>
                </a:prstGeom>
              </p:spPr>
            </p:pic>
          </mc:Fallback>
        </mc:AlternateContent>
      </p:grpSp>
      <p:grpSp>
        <p:nvGrpSpPr>
          <p:cNvPr id="94" name="Group 93">
            <a:extLst>
              <a:ext uri="{FF2B5EF4-FFF2-40B4-BE49-F238E27FC236}">
                <a16:creationId xmlns:a16="http://schemas.microsoft.com/office/drawing/2014/main" id="{472C25DF-964B-4E87-ADFF-9EA101113E18}"/>
              </a:ext>
            </a:extLst>
          </p:cNvPr>
          <p:cNvGrpSpPr/>
          <p:nvPr/>
        </p:nvGrpSpPr>
        <p:grpSpPr>
          <a:xfrm>
            <a:off x="8431240" y="984187"/>
            <a:ext cx="366480" cy="1699560"/>
            <a:chOff x="8431240" y="984187"/>
            <a:chExt cx="366480" cy="1699560"/>
          </a:xfrm>
        </p:grpSpPr>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8074F5CC-E79A-4333-BF10-02830DA91497}"/>
                    </a:ext>
                  </a:extLst>
                </p14:cNvPr>
                <p14:cNvContentPartPr/>
                <p14:nvPr/>
              </p14:nvContentPartPr>
              <p14:xfrm>
                <a:off x="8464720" y="1011907"/>
                <a:ext cx="108360" cy="1671840"/>
              </p14:xfrm>
            </p:contentPart>
          </mc:Choice>
          <mc:Fallback>
            <p:pic>
              <p:nvPicPr>
                <p:cNvPr id="86" name="Ink 85">
                  <a:extLst>
                    <a:ext uri="{FF2B5EF4-FFF2-40B4-BE49-F238E27FC236}">
                      <a16:creationId xmlns:a16="http://schemas.microsoft.com/office/drawing/2014/main" id="{8074F5CC-E79A-4333-BF10-02830DA91497}"/>
                    </a:ext>
                  </a:extLst>
                </p:cNvPr>
                <p:cNvPicPr/>
                <p:nvPr/>
              </p:nvPicPr>
              <p:blipFill>
                <a:blip r:embed="rId149"/>
                <a:stretch>
                  <a:fillRect/>
                </a:stretch>
              </p:blipFill>
              <p:spPr>
                <a:xfrm>
                  <a:off x="8456080" y="1003267"/>
                  <a:ext cx="126000" cy="1689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81A4BDDE-B242-4767-BDC8-FF69160233F2}"/>
                    </a:ext>
                  </a:extLst>
                </p14:cNvPr>
                <p14:cNvContentPartPr/>
                <p14:nvPr/>
              </p14:nvContentPartPr>
              <p14:xfrm>
                <a:off x="8557960" y="984187"/>
                <a:ext cx="239760" cy="1668600"/>
              </p14:xfrm>
            </p:contentPart>
          </mc:Choice>
          <mc:Fallback>
            <p:pic>
              <p:nvPicPr>
                <p:cNvPr id="87" name="Ink 86">
                  <a:extLst>
                    <a:ext uri="{FF2B5EF4-FFF2-40B4-BE49-F238E27FC236}">
                      <a16:creationId xmlns:a16="http://schemas.microsoft.com/office/drawing/2014/main" id="{81A4BDDE-B242-4767-BDC8-FF69160233F2}"/>
                    </a:ext>
                  </a:extLst>
                </p:cNvPr>
                <p:cNvPicPr/>
                <p:nvPr/>
              </p:nvPicPr>
              <p:blipFill>
                <a:blip r:embed="rId151"/>
                <a:stretch>
                  <a:fillRect/>
                </a:stretch>
              </p:blipFill>
              <p:spPr>
                <a:xfrm>
                  <a:off x="8549320" y="975187"/>
                  <a:ext cx="257400" cy="1686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1EFCF1AA-6659-4CE0-A9CB-309D3551972F}"/>
                    </a:ext>
                  </a:extLst>
                </p14:cNvPr>
                <p14:cNvContentPartPr/>
                <p14:nvPr/>
              </p14:nvContentPartPr>
              <p14:xfrm>
                <a:off x="8431240" y="2667907"/>
                <a:ext cx="327600" cy="5760"/>
              </p14:xfrm>
            </p:contentPart>
          </mc:Choice>
          <mc:Fallback>
            <p:pic>
              <p:nvPicPr>
                <p:cNvPr id="88" name="Ink 87">
                  <a:extLst>
                    <a:ext uri="{FF2B5EF4-FFF2-40B4-BE49-F238E27FC236}">
                      <a16:creationId xmlns:a16="http://schemas.microsoft.com/office/drawing/2014/main" id="{1EFCF1AA-6659-4CE0-A9CB-309D3551972F}"/>
                    </a:ext>
                  </a:extLst>
                </p:cNvPr>
                <p:cNvPicPr/>
                <p:nvPr/>
              </p:nvPicPr>
              <p:blipFill>
                <a:blip r:embed="rId153"/>
                <a:stretch>
                  <a:fillRect/>
                </a:stretch>
              </p:blipFill>
              <p:spPr>
                <a:xfrm>
                  <a:off x="8422600" y="2658907"/>
                  <a:ext cx="345240" cy="23400"/>
                </a:xfrm>
                <a:prstGeom prst="rect">
                  <a:avLst/>
                </a:prstGeom>
              </p:spPr>
            </p:pic>
          </mc:Fallback>
        </mc:AlternateContent>
      </p:grpSp>
      <p:grpSp>
        <p:nvGrpSpPr>
          <p:cNvPr id="93" name="Group 92">
            <a:extLst>
              <a:ext uri="{FF2B5EF4-FFF2-40B4-BE49-F238E27FC236}">
                <a16:creationId xmlns:a16="http://schemas.microsoft.com/office/drawing/2014/main" id="{3E5BCBD4-473E-4646-95EE-071C86618A3A}"/>
              </a:ext>
            </a:extLst>
          </p:cNvPr>
          <p:cNvGrpSpPr/>
          <p:nvPr/>
        </p:nvGrpSpPr>
        <p:grpSpPr>
          <a:xfrm>
            <a:off x="8450680" y="2946907"/>
            <a:ext cx="673200" cy="230040"/>
            <a:chOff x="8450680" y="2946907"/>
            <a:chExt cx="673200" cy="230040"/>
          </a:xfrm>
        </p:grpSpPr>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110E9ECD-92F6-4592-8354-C972E3187C88}"/>
                    </a:ext>
                  </a:extLst>
                </p14:cNvPr>
                <p14:cNvContentPartPr/>
                <p14:nvPr/>
              </p14:nvContentPartPr>
              <p14:xfrm>
                <a:off x="8470120" y="2946907"/>
                <a:ext cx="45000" cy="230040"/>
              </p14:xfrm>
            </p:contentPart>
          </mc:Choice>
          <mc:Fallback>
            <p:pic>
              <p:nvPicPr>
                <p:cNvPr id="89" name="Ink 88">
                  <a:extLst>
                    <a:ext uri="{FF2B5EF4-FFF2-40B4-BE49-F238E27FC236}">
                      <a16:creationId xmlns:a16="http://schemas.microsoft.com/office/drawing/2014/main" id="{110E9ECD-92F6-4592-8354-C972E3187C88}"/>
                    </a:ext>
                  </a:extLst>
                </p:cNvPr>
                <p:cNvPicPr/>
                <p:nvPr/>
              </p:nvPicPr>
              <p:blipFill>
                <a:blip r:embed="rId155"/>
                <a:stretch>
                  <a:fillRect/>
                </a:stretch>
              </p:blipFill>
              <p:spPr>
                <a:xfrm>
                  <a:off x="8461120" y="2938267"/>
                  <a:ext cx="626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0" name="Ink 89">
                  <a:extLst>
                    <a:ext uri="{FF2B5EF4-FFF2-40B4-BE49-F238E27FC236}">
                      <a16:creationId xmlns:a16="http://schemas.microsoft.com/office/drawing/2014/main" id="{453B8C88-F953-4ED5-912A-2978B7002642}"/>
                    </a:ext>
                  </a:extLst>
                </p14:cNvPr>
                <p14:cNvContentPartPr/>
                <p14:nvPr/>
              </p14:nvContentPartPr>
              <p14:xfrm>
                <a:off x="8450680" y="2981827"/>
                <a:ext cx="262800" cy="105840"/>
              </p14:xfrm>
            </p:contentPart>
          </mc:Choice>
          <mc:Fallback>
            <p:pic>
              <p:nvPicPr>
                <p:cNvPr id="90" name="Ink 89">
                  <a:extLst>
                    <a:ext uri="{FF2B5EF4-FFF2-40B4-BE49-F238E27FC236}">
                      <a16:creationId xmlns:a16="http://schemas.microsoft.com/office/drawing/2014/main" id="{453B8C88-F953-4ED5-912A-2978B7002642}"/>
                    </a:ext>
                  </a:extLst>
                </p:cNvPr>
                <p:cNvPicPr/>
                <p:nvPr/>
              </p:nvPicPr>
              <p:blipFill>
                <a:blip r:embed="rId157"/>
                <a:stretch>
                  <a:fillRect/>
                </a:stretch>
              </p:blipFill>
              <p:spPr>
                <a:xfrm>
                  <a:off x="8442040" y="2973187"/>
                  <a:ext cx="2804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1" name="Ink 90">
                  <a:extLst>
                    <a:ext uri="{FF2B5EF4-FFF2-40B4-BE49-F238E27FC236}">
                      <a16:creationId xmlns:a16="http://schemas.microsoft.com/office/drawing/2014/main" id="{A2394C00-C130-45C5-996A-11B2F9C4EB41}"/>
                    </a:ext>
                  </a:extLst>
                </p14:cNvPr>
                <p14:cNvContentPartPr/>
                <p14:nvPr/>
              </p14:nvContentPartPr>
              <p14:xfrm>
                <a:off x="8672800" y="3045187"/>
                <a:ext cx="195840" cy="125280"/>
              </p14:xfrm>
            </p:contentPart>
          </mc:Choice>
          <mc:Fallback>
            <p:pic>
              <p:nvPicPr>
                <p:cNvPr id="91" name="Ink 90">
                  <a:extLst>
                    <a:ext uri="{FF2B5EF4-FFF2-40B4-BE49-F238E27FC236}">
                      <a16:creationId xmlns:a16="http://schemas.microsoft.com/office/drawing/2014/main" id="{A2394C00-C130-45C5-996A-11B2F9C4EB41}"/>
                    </a:ext>
                  </a:extLst>
                </p:cNvPr>
                <p:cNvPicPr/>
                <p:nvPr/>
              </p:nvPicPr>
              <p:blipFill>
                <a:blip r:embed="rId159"/>
                <a:stretch>
                  <a:fillRect/>
                </a:stretch>
              </p:blipFill>
              <p:spPr>
                <a:xfrm>
                  <a:off x="8664160" y="3036547"/>
                  <a:ext cx="21348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2" name="Ink 91">
                  <a:extLst>
                    <a:ext uri="{FF2B5EF4-FFF2-40B4-BE49-F238E27FC236}">
                      <a16:creationId xmlns:a16="http://schemas.microsoft.com/office/drawing/2014/main" id="{6D4B376B-54B5-4E89-9190-3BEADC3DE5B4}"/>
                    </a:ext>
                  </a:extLst>
                </p14:cNvPr>
                <p14:cNvContentPartPr/>
                <p14:nvPr/>
              </p14:nvContentPartPr>
              <p14:xfrm>
                <a:off x="8898160" y="3036187"/>
                <a:ext cx="225720" cy="135360"/>
              </p14:xfrm>
            </p:contentPart>
          </mc:Choice>
          <mc:Fallback>
            <p:pic>
              <p:nvPicPr>
                <p:cNvPr id="92" name="Ink 91">
                  <a:extLst>
                    <a:ext uri="{FF2B5EF4-FFF2-40B4-BE49-F238E27FC236}">
                      <a16:creationId xmlns:a16="http://schemas.microsoft.com/office/drawing/2014/main" id="{6D4B376B-54B5-4E89-9190-3BEADC3DE5B4}"/>
                    </a:ext>
                  </a:extLst>
                </p:cNvPr>
                <p:cNvPicPr/>
                <p:nvPr/>
              </p:nvPicPr>
              <p:blipFill>
                <a:blip r:embed="rId161"/>
                <a:stretch>
                  <a:fillRect/>
                </a:stretch>
              </p:blipFill>
              <p:spPr>
                <a:xfrm>
                  <a:off x="8889160" y="3027547"/>
                  <a:ext cx="243360" cy="153000"/>
                </a:xfrm>
                <a:prstGeom prst="rect">
                  <a:avLst/>
                </a:prstGeom>
              </p:spPr>
            </p:pic>
          </mc:Fallback>
        </mc:AlternateContent>
      </p:grpSp>
      <p:grpSp>
        <p:nvGrpSpPr>
          <p:cNvPr id="105" name="Group 104">
            <a:extLst>
              <a:ext uri="{FF2B5EF4-FFF2-40B4-BE49-F238E27FC236}">
                <a16:creationId xmlns:a16="http://schemas.microsoft.com/office/drawing/2014/main" id="{8BF8D115-1F4F-4407-8C6E-548FF0EDD69D}"/>
              </a:ext>
            </a:extLst>
          </p:cNvPr>
          <p:cNvGrpSpPr/>
          <p:nvPr/>
        </p:nvGrpSpPr>
        <p:grpSpPr>
          <a:xfrm>
            <a:off x="9465160" y="998227"/>
            <a:ext cx="406800" cy="1524960"/>
            <a:chOff x="9465160" y="998227"/>
            <a:chExt cx="406800" cy="1524960"/>
          </a:xfrm>
        </p:grpSpPr>
        <mc:AlternateContent xmlns:mc="http://schemas.openxmlformats.org/markup-compatibility/2006">
          <mc:Choice xmlns:p14="http://schemas.microsoft.com/office/powerpoint/2010/main" Requires="p14">
            <p:contentPart p14:bwMode="auto" r:id="rId162">
              <p14:nvContentPartPr>
                <p14:cNvPr id="95" name="Ink 94">
                  <a:extLst>
                    <a:ext uri="{FF2B5EF4-FFF2-40B4-BE49-F238E27FC236}">
                      <a16:creationId xmlns:a16="http://schemas.microsoft.com/office/drawing/2014/main" id="{397294B7-4C26-4415-93EA-1029C8F91273}"/>
                    </a:ext>
                  </a:extLst>
                </p14:cNvPr>
                <p14:cNvContentPartPr/>
                <p14:nvPr/>
              </p14:nvContentPartPr>
              <p14:xfrm>
                <a:off x="9497560" y="998227"/>
                <a:ext cx="79560" cy="1524960"/>
              </p14:xfrm>
            </p:contentPart>
          </mc:Choice>
          <mc:Fallback>
            <p:pic>
              <p:nvPicPr>
                <p:cNvPr id="95" name="Ink 94">
                  <a:extLst>
                    <a:ext uri="{FF2B5EF4-FFF2-40B4-BE49-F238E27FC236}">
                      <a16:creationId xmlns:a16="http://schemas.microsoft.com/office/drawing/2014/main" id="{397294B7-4C26-4415-93EA-1029C8F91273}"/>
                    </a:ext>
                  </a:extLst>
                </p:cNvPr>
                <p:cNvPicPr/>
                <p:nvPr/>
              </p:nvPicPr>
              <p:blipFill>
                <a:blip r:embed="rId163"/>
                <a:stretch>
                  <a:fillRect/>
                </a:stretch>
              </p:blipFill>
              <p:spPr>
                <a:xfrm>
                  <a:off x="9488920" y="989587"/>
                  <a:ext cx="97200" cy="1542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Ink 95">
                  <a:extLst>
                    <a:ext uri="{FF2B5EF4-FFF2-40B4-BE49-F238E27FC236}">
                      <a16:creationId xmlns:a16="http://schemas.microsoft.com/office/drawing/2014/main" id="{D3B0C540-80AC-44EF-B68E-8D7B7DC71C17}"/>
                    </a:ext>
                  </a:extLst>
                </p14:cNvPr>
                <p14:cNvContentPartPr/>
                <p14:nvPr/>
              </p14:nvContentPartPr>
              <p14:xfrm>
                <a:off x="9465160" y="1017667"/>
                <a:ext cx="399600" cy="1478160"/>
              </p14:xfrm>
            </p:contentPart>
          </mc:Choice>
          <mc:Fallback>
            <p:pic>
              <p:nvPicPr>
                <p:cNvPr id="96" name="Ink 95">
                  <a:extLst>
                    <a:ext uri="{FF2B5EF4-FFF2-40B4-BE49-F238E27FC236}">
                      <a16:creationId xmlns:a16="http://schemas.microsoft.com/office/drawing/2014/main" id="{D3B0C540-80AC-44EF-B68E-8D7B7DC71C17}"/>
                    </a:ext>
                  </a:extLst>
                </p:cNvPr>
                <p:cNvPicPr/>
                <p:nvPr/>
              </p:nvPicPr>
              <p:blipFill>
                <a:blip r:embed="rId165"/>
                <a:stretch>
                  <a:fillRect/>
                </a:stretch>
              </p:blipFill>
              <p:spPr>
                <a:xfrm>
                  <a:off x="9456520" y="1009027"/>
                  <a:ext cx="417240" cy="1495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79773823-6690-4E3F-9B45-2A42DE32C981}"/>
                    </a:ext>
                  </a:extLst>
                </p14:cNvPr>
                <p14:cNvContentPartPr/>
                <p14:nvPr/>
              </p14:nvContentPartPr>
              <p14:xfrm>
                <a:off x="9573160" y="2476027"/>
                <a:ext cx="298800" cy="12240"/>
              </p14:xfrm>
            </p:contentPart>
          </mc:Choice>
          <mc:Fallback>
            <p:pic>
              <p:nvPicPr>
                <p:cNvPr id="97" name="Ink 96">
                  <a:extLst>
                    <a:ext uri="{FF2B5EF4-FFF2-40B4-BE49-F238E27FC236}">
                      <a16:creationId xmlns:a16="http://schemas.microsoft.com/office/drawing/2014/main" id="{79773823-6690-4E3F-9B45-2A42DE32C981}"/>
                    </a:ext>
                  </a:extLst>
                </p:cNvPr>
                <p:cNvPicPr/>
                <p:nvPr/>
              </p:nvPicPr>
              <p:blipFill>
                <a:blip r:embed="rId167"/>
                <a:stretch>
                  <a:fillRect/>
                </a:stretch>
              </p:blipFill>
              <p:spPr>
                <a:xfrm>
                  <a:off x="9564160" y="2467027"/>
                  <a:ext cx="316440" cy="29880"/>
                </a:xfrm>
                <a:prstGeom prst="rect">
                  <a:avLst/>
                </a:prstGeom>
              </p:spPr>
            </p:pic>
          </mc:Fallback>
        </mc:AlternateContent>
      </p:grpSp>
      <p:grpSp>
        <p:nvGrpSpPr>
          <p:cNvPr id="104" name="Group 103">
            <a:extLst>
              <a:ext uri="{FF2B5EF4-FFF2-40B4-BE49-F238E27FC236}">
                <a16:creationId xmlns:a16="http://schemas.microsoft.com/office/drawing/2014/main" id="{6294ADA1-1D9C-498F-9825-AE644C309198}"/>
              </a:ext>
            </a:extLst>
          </p:cNvPr>
          <p:cNvGrpSpPr/>
          <p:nvPr/>
        </p:nvGrpSpPr>
        <p:grpSpPr>
          <a:xfrm>
            <a:off x="9430600" y="2893267"/>
            <a:ext cx="866880" cy="218520"/>
            <a:chOff x="9430600" y="2893267"/>
            <a:chExt cx="866880" cy="218520"/>
          </a:xfrm>
        </p:grpSpPr>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0E97F66B-C0A7-4BF1-98B0-D785245994F3}"/>
                    </a:ext>
                  </a:extLst>
                </p14:cNvPr>
                <p14:cNvContentPartPr/>
                <p14:nvPr/>
              </p14:nvContentPartPr>
              <p14:xfrm>
                <a:off x="9461920" y="2893267"/>
                <a:ext cx="39240" cy="201600"/>
              </p14:xfrm>
            </p:contentPart>
          </mc:Choice>
          <mc:Fallback>
            <p:pic>
              <p:nvPicPr>
                <p:cNvPr id="98" name="Ink 97">
                  <a:extLst>
                    <a:ext uri="{FF2B5EF4-FFF2-40B4-BE49-F238E27FC236}">
                      <a16:creationId xmlns:a16="http://schemas.microsoft.com/office/drawing/2014/main" id="{0E97F66B-C0A7-4BF1-98B0-D785245994F3}"/>
                    </a:ext>
                  </a:extLst>
                </p:cNvPr>
                <p:cNvPicPr/>
                <p:nvPr/>
              </p:nvPicPr>
              <p:blipFill>
                <a:blip r:embed="rId169"/>
                <a:stretch>
                  <a:fillRect/>
                </a:stretch>
              </p:blipFill>
              <p:spPr>
                <a:xfrm>
                  <a:off x="9452920" y="2884627"/>
                  <a:ext cx="568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19AF0AF0-5017-4031-A036-D4058B330510}"/>
                    </a:ext>
                  </a:extLst>
                </p14:cNvPr>
                <p14:cNvContentPartPr/>
                <p14:nvPr/>
              </p14:nvContentPartPr>
              <p14:xfrm>
                <a:off x="9430600" y="2923507"/>
                <a:ext cx="237600" cy="93600"/>
              </p14:xfrm>
            </p:contentPart>
          </mc:Choice>
          <mc:Fallback>
            <p:pic>
              <p:nvPicPr>
                <p:cNvPr id="99" name="Ink 98">
                  <a:extLst>
                    <a:ext uri="{FF2B5EF4-FFF2-40B4-BE49-F238E27FC236}">
                      <a16:creationId xmlns:a16="http://schemas.microsoft.com/office/drawing/2014/main" id="{19AF0AF0-5017-4031-A036-D4058B330510}"/>
                    </a:ext>
                  </a:extLst>
                </p:cNvPr>
                <p:cNvPicPr/>
                <p:nvPr/>
              </p:nvPicPr>
              <p:blipFill>
                <a:blip r:embed="rId171"/>
                <a:stretch>
                  <a:fillRect/>
                </a:stretch>
              </p:blipFill>
              <p:spPr>
                <a:xfrm>
                  <a:off x="9421600" y="2914867"/>
                  <a:ext cx="2552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476BD2F3-F4F2-4E6B-835E-A25182E48F0C}"/>
                    </a:ext>
                  </a:extLst>
                </p14:cNvPr>
                <p14:cNvContentPartPr/>
                <p14:nvPr/>
              </p14:nvContentPartPr>
              <p14:xfrm>
                <a:off x="9632200" y="2993707"/>
                <a:ext cx="183240" cy="97560"/>
              </p14:xfrm>
            </p:contentPart>
          </mc:Choice>
          <mc:Fallback>
            <p:pic>
              <p:nvPicPr>
                <p:cNvPr id="100" name="Ink 99">
                  <a:extLst>
                    <a:ext uri="{FF2B5EF4-FFF2-40B4-BE49-F238E27FC236}">
                      <a16:creationId xmlns:a16="http://schemas.microsoft.com/office/drawing/2014/main" id="{476BD2F3-F4F2-4E6B-835E-A25182E48F0C}"/>
                    </a:ext>
                  </a:extLst>
                </p:cNvPr>
                <p:cNvPicPr/>
                <p:nvPr/>
              </p:nvPicPr>
              <p:blipFill>
                <a:blip r:embed="rId173"/>
                <a:stretch>
                  <a:fillRect/>
                </a:stretch>
              </p:blipFill>
              <p:spPr>
                <a:xfrm>
                  <a:off x="9623560" y="2985067"/>
                  <a:ext cx="2008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8A8F8E32-35A1-42AF-B4C9-655737CADC8A}"/>
                    </a:ext>
                  </a:extLst>
                </p14:cNvPr>
                <p14:cNvContentPartPr/>
                <p14:nvPr/>
              </p14:nvContentPartPr>
              <p14:xfrm>
                <a:off x="9834520" y="3030787"/>
                <a:ext cx="124200" cy="13680"/>
              </p14:xfrm>
            </p:contentPart>
          </mc:Choice>
          <mc:Fallback>
            <p:pic>
              <p:nvPicPr>
                <p:cNvPr id="101" name="Ink 100">
                  <a:extLst>
                    <a:ext uri="{FF2B5EF4-FFF2-40B4-BE49-F238E27FC236}">
                      <a16:creationId xmlns:a16="http://schemas.microsoft.com/office/drawing/2014/main" id="{8A8F8E32-35A1-42AF-B4C9-655737CADC8A}"/>
                    </a:ext>
                  </a:extLst>
                </p:cNvPr>
                <p:cNvPicPr/>
                <p:nvPr/>
              </p:nvPicPr>
              <p:blipFill>
                <a:blip r:embed="rId175"/>
                <a:stretch>
                  <a:fillRect/>
                </a:stretch>
              </p:blipFill>
              <p:spPr>
                <a:xfrm>
                  <a:off x="9825880" y="3022147"/>
                  <a:ext cx="1418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4C6B8929-AF1B-42B1-BAAE-23DF678F0C51}"/>
                    </a:ext>
                  </a:extLst>
                </p14:cNvPr>
                <p14:cNvContentPartPr/>
                <p14:nvPr/>
              </p14:nvContentPartPr>
              <p14:xfrm>
                <a:off x="10067440" y="2983267"/>
                <a:ext cx="230040" cy="128520"/>
              </p14:xfrm>
            </p:contentPart>
          </mc:Choice>
          <mc:Fallback>
            <p:pic>
              <p:nvPicPr>
                <p:cNvPr id="102" name="Ink 101">
                  <a:extLst>
                    <a:ext uri="{FF2B5EF4-FFF2-40B4-BE49-F238E27FC236}">
                      <a16:creationId xmlns:a16="http://schemas.microsoft.com/office/drawing/2014/main" id="{4C6B8929-AF1B-42B1-BAAE-23DF678F0C51}"/>
                    </a:ext>
                  </a:extLst>
                </p:cNvPr>
                <p:cNvPicPr/>
                <p:nvPr/>
              </p:nvPicPr>
              <p:blipFill>
                <a:blip r:embed="rId177"/>
                <a:stretch>
                  <a:fillRect/>
                </a:stretch>
              </p:blipFill>
              <p:spPr>
                <a:xfrm>
                  <a:off x="10058440" y="2974267"/>
                  <a:ext cx="247680" cy="146160"/>
                </a:xfrm>
                <a:prstGeom prst="rect">
                  <a:avLst/>
                </a:prstGeom>
              </p:spPr>
            </p:pic>
          </mc:Fallback>
        </mc:AlternateContent>
      </p:grpSp>
      <p:grpSp>
        <p:nvGrpSpPr>
          <p:cNvPr id="111" name="Group 110">
            <a:extLst>
              <a:ext uri="{FF2B5EF4-FFF2-40B4-BE49-F238E27FC236}">
                <a16:creationId xmlns:a16="http://schemas.microsoft.com/office/drawing/2014/main" id="{6C1E3740-C73F-441D-8745-D0BE5537C067}"/>
              </a:ext>
            </a:extLst>
          </p:cNvPr>
          <p:cNvGrpSpPr/>
          <p:nvPr/>
        </p:nvGrpSpPr>
        <p:grpSpPr>
          <a:xfrm>
            <a:off x="10595200" y="1196227"/>
            <a:ext cx="512280" cy="1400400"/>
            <a:chOff x="10595200" y="1196227"/>
            <a:chExt cx="512280" cy="1400400"/>
          </a:xfrm>
        </p:grpSpPr>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BA0A32D0-3694-4CAF-A6EF-62E0E3C36E7A}"/>
                    </a:ext>
                  </a:extLst>
                </p14:cNvPr>
                <p14:cNvContentPartPr/>
                <p14:nvPr/>
              </p14:nvContentPartPr>
              <p14:xfrm>
                <a:off x="10617520" y="1216747"/>
                <a:ext cx="27000" cy="872640"/>
              </p14:xfrm>
            </p:contentPart>
          </mc:Choice>
          <mc:Fallback>
            <p:pic>
              <p:nvPicPr>
                <p:cNvPr id="103" name="Ink 102">
                  <a:extLst>
                    <a:ext uri="{FF2B5EF4-FFF2-40B4-BE49-F238E27FC236}">
                      <a16:creationId xmlns:a16="http://schemas.microsoft.com/office/drawing/2014/main" id="{BA0A32D0-3694-4CAF-A6EF-62E0E3C36E7A}"/>
                    </a:ext>
                  </a:extLst>
                </p:cNvPr>
                <p:cNvPicPr/>
                <p:nvPr/>
              </p:nvPicPr>
              <p:blipFill>
                <a:blip r:embed="rId179"/>
                <a:stretch>
                  <a:fillRect/>
                </a:stretch>
              </p:blipFill>
              <p:spPr>
                <a:xfrm>
                  <a:off x="10608880" y="1208107"/>
                  <a:ext cx="44640" cy="8902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474EA31C-2376-4DC8-9186-C94101BCA1EB}"/>
                    </a:ext>
                  </a:extLst>
                </p14:cNvPr>
                <p14:cNvContentPartPr/>
                <p14:nvPr/>
              </p14:nvContentPartPr>
              <p14:xfrm>
                <a:off x="10635880" y="1196227"/>
                <a:ext cx="244080" cy="903960"/>
              </p14:xfrm>
            </p:contentPart>
          </mc:Choice>
          <mc:Fallback>
            <p:pic>
              <p:nvPicPr>
                <p:cNvPr id="106" name="Ink 105">
                  <a:extLst>
                    <a:ext uri="{FF2B5EF4-FFF2-40B4-BE49-F238E27FC236}">
                      <a16:creationId xmlns:a16="http://schemas.microsoft.com/office/drawing/2014/main" id="{474EA31C-2376-4DC8-9186-C94101BCA1EB}"/>
                    </a:ext>
                  </a:extLst>
                </p:cNvPr>
                <p:cNvPicPr/>
                <p:nvPr/>
              </p:nvPicPr>
              <p:blipFill>
                <a:blip r:embed="rId181"/>
                <a:stretch>
                  <a:fillRect/>
                </a:stretch>
              </p:blipFill>
              <p:spPr>
                <a:xfrm>
                  <a:off x="10627240" y="1187587"/>
                  <a:ext cx="261720" cy="921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D5DF1130-146E-4D9B-A96B-78992C9B8DE2}"/>
                    </a:ext>
                  </a:extLst>
                </p14:cNvPr>
                <p14:cNvContentPartPr/>
                <p14:nvPr/>
              </p14:nvContentPartPr>
              <p14:xfrm>
                <a:off x="10595200" y="2083987"/>
                <a:ext cx="309240" cy="11880"/>
              </p14:xfrm>
            </p:contentPart>
          </mc:Choice>
          <mc:Fallback>
            <p:pic>
              <p:nvPicPr>
                <p:cNvPr id="107" name="Ink 106">
                  <a:extLst>
                    <a:ext uri="{FF2B5EF4-FFF2-40B4-BE49-F238E27FC236}">
                      <a16:creationId xmlns:a16="http://schemas.microsoft.com/office/drawing/2014/main" id="{D5DF1130-146E-4D9B-A96B-78992C9B8DE2}"/>
                    </a:ext>
                  </a:extLst>
                </p:cNvPr>
                <p:cNvPicPr/>
                <p:nvPr/>
              </p:nvPicPr>
              <p:blipFill>
                <a:blip r:embed="rId183"/>
                <a:stretch>
                  <a:fillRect/>
                </a:stretch>
              </p:blipFill>
              <p:spPr>
                <a:xfrm>
                  <a:off x="10586560" y="2075347"/>
                  <a:ext cx="3268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97792430-9030-4780-8BDE-802234024C4A}"/>
                    </a:ext>
                  </a:extLst>
                </p14:cNvPr>
                <p14:cNvContentPartPr/>
                <p14:nvPr/>
              </p14:nvContentPartPr>
              <p14:xfrm>
                <a:off x="10625080" y="2286307"/>
                <a:ext cx="99000" cy="142560"/>
              </p14:xfrm>
            </p:contentPart>
          </mc:Choice>
          <mc:Fallback>
            <p:pic>
              <p:nvPicPr>
                <p:cNvPr id="108" name="Ink 107">
                  <a:extLst>
                    <a:ext uri="{FF2B5EF4-FFF2-40B4-BE49-F238E27FC236}">
                      <a16:creationId xmlns:a16="http://schemas.microsoft.com/office/drawing/2014/main" id="{97792430-9030-4780-8BDE-802234024C4A}"/>
                    </a:ext>
                  </a:extLst>
                </p:cNvPr>
                <p:cNvPicPr/>
                <p:nvPr/>
              </p:nvPicPr>
              <p:blipFill>
                <a:blip r:embed="rId185"/>
                <a:stretch>
                  <a:fillRect/>
                </a:stretch>
              </p:blipFill>
              <p:spPr>
                <a:xfrm>
                  <a:off x="10616080" y="2277307"/>
                  <a:ext cx="1166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ACC99126-0849-43E3-AC6B-A393E92AB885}"/>
                    </a:ext>
                  </a:extLst>
                </p14:cNvPr>
                <p14:cNvContentPartPr/>
                <p14:nvPr/>
              </p14:nvContentPartPr>
              <p14:xfrm>
                <a:off x="10736320" y="2224387"/>
                <a:ext cx="150120" cy="372240"/>
              </p14:xfrm>
            </p:contentPart>
          </mc:Choice>
          <mc:Fallback>
            <p:pic>
              <p:nvPicPr>
                <p:cNvPr id="109" name="Ink 108">
                  <a:extLst>
                    <a:ext uri="{FF2B5EF4-FFF2-40B4-BE49-F238E27FC236}">
                      <a16:creationId xmlns:a16="http://schemas.microsoft.com/office/drawing/2014/main" id="{ACC99126-0849-43E3-AC6B-A393E92AB885}"/>
                    </a:ext>
                  </a:extLst>
                </p:cNvPr>
                <p:cNvPicPr/>
                <p:nvPr/>
              </p:nvPicPr>
              <p:blipFill>
                <a:blip r:embed="rId187"/>
                <a:stretch>
                  <a:fillRect/>
                </a:stretch>
              </p:blipFill>
              <p:spPr>
                <a:xfrm>
                  <a:off x="10727320" y="2215387"/>
                  <a:ext cx="16776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0" name="Ink 109">
                  <a:extLst>
                    <a:ext uri="{FF2B5EF4-FFF2-40B4-BE49-F238E27FC236}">
                      <a16:creationId xmlns:a16="http://schemas.microsoft.com/office/drawing/2014/main" id="{BBB14706-F786-415F-B539-DBEDCA6CA500}"/>
                    </a:ext>
                  </a:extLst>
                </p14:cNvPr>
                <p14:cNvContentPartPr/>
                <p14:nvPr/>
              </p14:nvContentPartPr>
              <p14:xfrm>
                <a:off x="10964920" y="2339227"/>
                <a:ext cx="142560" cy="226080"/>
              </p14:xfrm>
            </p:contentPart>
          </mc:Choice>
          <mc:Fallback>
            <p:pic>
              <p:nvPicPr>
                <p:cNvPr id="110" name="Ink 109">
                  <a:extLst>
                    <a:ext uri="{FF2B5EF4-FFF2-40B4-BE49-F238E27FC236}">
                      <a16:creationId xmlns:a16="http://schemas.microsoft.com/office/drawing/2014/main" id="{BBB14706-F786-415F-B539-DBEDCA6CA500}"/>
                    </a:ext>
                  </a:extLst>
                </p:cNvPr>
                <p:cNvPicPr/>
                <p:nvPr/>
              </p:nvPicPr>
              <p:blipFill>
                <a:blip r:embed="rId189"/>
                <a:stretch>
                  <a:fillRect/>
                </a:stretch>
              </p:blipFill>
              <p:spPr>
                <a:xfrm>
                  <a:off x="10955920" y="2330227"/>
                  <a:ext cx="160200" cy="24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0">
            <p14:nvContentPartPr>
              <p14:cNvPr id="112" name="Ink 111">
                <a:extLst>
                  <a:ext uri="{FF2B5EF4-FFF2-40B4-BE49-F238E27FC236}">
                    <a16:creationId xmlns:a16="http://schemas.microsoft.com/office/drawing/2014/main" id="{6FB127F1-FC7E-4485-AD51-8FE3471F2796}"/>
                  </a:ext>
                </a:extLst>
              </p14:cNvPr>
              <p14:cNvContentPartPr/>
              <p14:nvPr/>
            </p14:nvContentPartPr>
            <p14:xfrm>
              <a:off x="8240440" y="3215467"/>
              <a:ext cx="3005640" cy="344160"/>
            </p14:xfrm>
          </p:contentPart>
        </mc:Choice>
        <mc:Fallback>
          <p:pic>
            <p:nvPicPr>
              <p:cNvPr id="112" name="Ink 111">
                <a:extLst>
                  <a:ext uri="{FF2B5EF4-FFF2-40B4-BE49-F238E27FC236}">
                    <a16:creationId xmlns:a16="http://schemas.microsoft.com/office/drawing/2014/main" id="{6FB127F1-FC7E-4485-AD51-8FE3471F2796}"/>
                  </a:ext>
                </a:extLst>
              </p:cNvPr>
              <p:cNvPicPr/>
              <p:nvPr/>
            </p:nvPicPr>
            <p:blipFill>
              <a:blip r:embed="rId191"/>
              <a:stretch>
                <a:fillRect/>
              </a:stretch>
            </p:blipFill>
            <p:spPr>
              <a:xfrm>
                <a:off x="8231440" y="3206827"/>
                <a:ext cx="3023280" cy="361800"/>
              </a:xfrm>
              <a:prstGeom prst="rect">
                <a:avLst/>
              </a:prstGeom>
            </p:spPr>
          </p:pic>
        </mc:Fallback>
      </mc:AlternateContent>
      <p:grpSp>
        <p:nvGrpSpPr>
          <p:cNvPr id="127" name="Group 126">
            <a:extLst>
              <a:ext uri="{FF2B5EF4-FFF2-40B4-BE49-F238E27FC236}">
                <a16:creationId xmlns:a16="http://schemas.microsoft.com/office/drawing/2014/main" id="{4197CDA7-A2CE-4B31-822D-48CB89FD4115}"/>
              </a:ext>
            </a:extLst>
          </p:cNvPr>
          <p:cNvGrpSpPr/>
          <p:nvPr/>
        </p:nvGrpSpPr>
        <p:grpSpPr>
          <a:xfrm>
            <a:off x="8265640" y="3838987"/>
            <a:ext cx="529920" cy="231120"/>
            <a:chOff x="8265640" y="3838987"/>
            <a:chExt cx="529920" cy="231120"/>
          </a:xfrm>
        </p:grpSpPr>
        <mc:AlternateContent xmlns:mc="http://schemas.openxmlformats.org/markup-compatibility/2006">
          <mc:Choice xmlns:p14="http://schemas.microsoft.com/office/powerpoint/2010/main" Requires="p14">
            <p:contentPart p14:bwMode="auto" r:id="rId192">
              <p14:nvContentPartPr>
                <p14:cNvPr id="113" name="Ink 112">
                  <a:extLst>
                    <a:ext uri="{FF2B5EF4-FFF2-40B4-BE49-F238E27FC236}">
                      <a16:creationId xmlns:a16="http://schemas.microsoft.com/office/drawing/2014/main" id="{B48654D2-7F3D-43A5-8572-1E6F8C383002}"/>
                    </a:ext>
                  </a:extLst>
                </p14:cNvPr>
                <p14:cNvContentPartPr/>
                <p14:nvPr/>
              </p14:nvContentPartPr>
              <p14:xfrm>
                <a:off x="8265640" y="3840787"/>
                <a:ext cx="232920" cy="54720"/>
              </p14:xfrm>
            </p:contentPart>
          </mc:Choice>
          <mc:Fallback>
            <p:pic>
              <p:nvPicPr>
                <p:cNvPr id="113" name="Ink 112">
                  <a:extLst>
                    <a:ext uri="{FF2B5EF4-FFF2-40B4-BE49-F238E27FC236}">
                      <a16:creationId xmlns:a16="http://schemas.microsoft.com/office/drawing/2014/main" id="{B48654D2-7F3D-43A5-8572-1E6F8C383002}"/>
                    </a:ext>
                  </a:extLst>
                </p:cNvPr>
                <p:cNvPicPr/>
                <p:nvPr/>
              </p:nvPicPr>
              <p:blipFill>
                <a:blip r:embed="rId193"/>
                <a:stretch>
                  <a:fillRect/>
                </a:stretch>
              </p:blipFill>
              <p:spPr>
                <a:xfrm>
                  <a:off x="8257000" y="3832147"/>
                  <a:ext cx="2505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4" name="Ink 113">
                  <a:extLst>
                    <a:ext uri="{FF2B5EF4-FFF2-40B4-BE49-F238E27FC236}">
                      <a16:creationId xmlns:a16="http://schemas.microsoft.com/office/drawing/2014/main" id="{C33AAE6B-644D-492D-9B77-CF39AC37A7B6}"/>
                    </a:ext>
                  </a:extLst>
                </p14:cNvPr>
                <p14:cNvContentPartPr/>
                <p14:nvPr/>
              </p14:nvContentPartPr>
              <p14:xfrm>
                <a:off x="8368600" y="3838987"/>
                <a:ext cx="360" cy="209520"/>
              </p14:xfrm>
            </p:contentPart>
          </mc:Choice>
          <mc:Fallback>
            <p:pic>
              <p:nvPicPr>
                <p:cNvPr id="114" name="Ink 113">
                  <a:extLst>
                    <a:ext uri="{FF2B5EF4-FFF2-40B4-BE49-F238E27FC236}">
                      <a16:creationId xmlns:a16="http://schemas.microsoft.com/office/drawing/2014/main" id="{C33AAE6B-644D-492D-9B77-CF39AC37A7B6}"/>
                    </a:ext>
                  </a:extLst>
                </p:cNvPr>
                <p:cNvPicPr/>
                <p:nvPr/>
              </p:nvPicPr>
              <p:blipFill>
                <a:blip r:embed="rId195"/>
                <a:stretch>
                  <a:fillRect/>
                </a:stretch>
              </p:blipFill>
              <p:spPr>
                <a:xfrm>
                  <a:off x="8359960" y="3829987"/>
                  <a:ext cx="180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5" name="Ink 114">
                  <a:extLst>
                    <a:ext uri="{FF2B5EF4-FFF2-40B4-BE49-F238E27FC236}">
                      <a16:creationId xmlns:a16="http://schemas.microsoft.com/office/drawing/2014/main" id="{9F5C01C7-CDA1-4366-96B6-DC90FEB49C07}"/>
                    </a:ext>
                  </a:extLst>
                </p14:cNvPr>
                <p14:cNvContentPartPr/>
                <p14:nvPr/>
              </p14:nvContentPartPr>
              <p14:xfrm>
                <a:off x="8456800" y="3885067"/>
                <a:ext cx="236160" cy="185040"/>
              </p14:xfrm>
            </p:contentPart>
          </mc:Choice>
          <mc:Fallback>
            <p:pic>
              <p:nvPicPr>
                <p:cNvPr id="115" name="Ink 114">
                  <a:extLst>
                    <a:ext uri="{FF2B5EF4-FFF2-40B4-BE49-F238E27FC236}">
                      <a16:creationId xmlns:a16="http://schemas.microsoft.com/office/drawing/2014/main" id="{9F5C01C7-CDA1-4366-96B6-DC90FEB49C07}"/>
                    </a:ext>
                  </a:extLst>
                </p:cNvPr>
                <p:cNvPicPr/>
                <p:nvPr/>
              </p:nvPicPr>
              <p:blipFill>
                <a:blip r:embed="rId197"/>
                <a:stretch>
                  <a:fillRect/>
                </a:stretch>
              </p:blipFill>
              <p:spPr>
                <a:xfrm>
                  <a:off x="8447800" y="3876427"/>
                  <a:ext cx="2538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6" name="Ink 115">
                  <a:extLst>
                    <a:ext uri="{FF2B5EF4-FFF2-40B4-BE49-F238E27FC236}">
                      <a16:creationId xmlns:a16="http://schemas.microsoft.com/office/drawing/2014/main" id="{7C419871-7FA8-46EA-9096-12A05F5CC374}"/>
                    </a:ext>
                  </a:extLst>
                </p14:cNvPr>
                <p14:cNvContentPartPr/>
                <p14:nvPr/>
              </p14:nvContentPartPr>
              <p14:xfrm>
                <a:off x="8692240" y="3847627"/>
                <a:ext cx="4680" cy="21960"/>
              </p14:xfrm>
            </p:contentPart>
          </mc:Choice>
          <mc:Fallback>
            <p:pic>
              <p:nvPicPr>
                <p:cNvPr id="116" name="Ink 115">
                  <a:extLst>
                    <a:ext uri="{FF2B5EF4-FFF2-40B4-BE49-F238E27FC236}">
                      <a16:creationId xmlns:a16="http://schemas.microsoft.com/office/drawing/2014/main" id="{7C419871-7FA8-46EA-9096-12A05F5CC374}"/>
                    </a:ext>
                  </a:extLst>
                </p:cNvPr>
                <p:cNvPicPr/>
                <p:nvPr/>
              </p:nvPicPr>
              <p:blipFill>
                <a:blip r:embed="rId199"/>
                <a:stretch>
                  <a:fillRect/>
                </a:stretch>
              </p:blipFill>
              <p:spPr>
                <a:xfrm>
                  <a:off x="8683600" y="3838627"/>
                  <a:ext cx="223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7" name="Ink 116">
                  <a:extLst>
                    <a:ext uri="{FF2B5EF4-FFF2-40B4-BE49-F238E27FC236}">
                      <a16:creationId xmlns:a16="http://schemas.microsoft.com/office/drawing/2014/main" id="{E8860626-190F-4038-8D77-66015862737A}"/>
                    </a:ext>
                  </a:extLst>
                </p14:cNvPr>
                <p14:cNvContentPartPr/>
                <p14:nvPr/>
              </p14:nvContentPartPr>
              <p14:xfrm>
                <a:off x="8715280" y="3912787"/>
                <a:ext cx="80280" cy="118440"/>
              </p14:xfrm>
            </p:contentPart>
          </mc:Choice>
          <mc:Fallback>
            <p:pic>
              <p:nvPicPr>
                <p:cNvPr id="117" name="Ink 116">
                  <a:extLst>
                    <a:ext uri="{FF2B5EF4-FFF2-40B4-BE49-F238E27FC236}">
                      <a16:creationId xmlns:a16="http://schemas.microsoft.com/office/drawing/2014/main" id="{E8860626-190F-4038-8D77-66015862737A}"/>
                    </a:ext>
                  </a:extLst>
                </p:cNvPr>
                <p:cNvPicPr/>
                <p:nvPr/>
              </p:nvPicPr>
              <p:blipFill>
                <a:blip r:embed="rId201"/>
                <a:stretch>
                  <a:fillRect/>
                </a:stretch>
              </p:blipFill>
              <p:spPr>
                <a:xfrm>
                  <a:off x="8706640" y="3903787"/>
                  <a:ext cx="97920" cy="136080"/>
                </a:xfrm>
                <a:prstGeom prst="rect">
                  <a:avLst/>
                </a:prstGeom>
              </p:spPr>
            </p:pic>
          </mc:Fallback>
        </mc:AlternateContent>
      </p:grpSp>
      <p:grpSp>
        <p:nvGrpSpPr>
          <p:cNvPr id="126" name="Group 125">
            <a:extLst>
              <a:ext uri="{FF2B5EF4-FFF2-40B4-BE49-F238E27FC236}">
                <a16:creationId xmlns:a16="http://schemas.microsoft.com/office/drawing/2014/main" id="{14B2BD73-B872-46A4-9263-6EA9D0391300}"/>
              </a:ext>
            </a:extLst>
          </p:cNvPr>
          <p:cNvGrpSpPr/>
          <p:nvPr/>
        </p:nvGrpSpPr>
        <p:grpSpPr>
          <a:xfrm>
            <a:off x="9127840" y="3848347"/>
            <a:ext cx="1118520" cy="205560"/>
            <a:chOff x="9127840" y="3848347"/>
            <a:chExt cx="1118520" cy="205560"/>
          </a:xfrm>
        </p:grpSpPr>
        <mc:AlternateContent xmlns:mc="http://schemas.openxmlformats.org/markup-compatibility/2006">
          <mc:Choice xmlns:p14="http://schemas.microsoft.com/office/powerpoint/2010/main" Requires="p14">
            <p:contentPart p14:bwMode="auto" r:id="rId202">
              <p14:nvContentPartPr>
                <p14:cNvPr id="118" name="Ink 117">
                  <a:extLst>
                    <a:ext uri="{FF2B5EF4-FFF2-40B4-BE49-F238E27FC236}">
                      <a16:creationId xmlns:a16="http://schemas.microsoft.com/office/drawing/2014/main" id="{F9A90F3C-6190-404E-98B6-EA8E1A5CEDE0}"/>
                    </a:ext>
                  </a:extLst>
                </p14:cNvPr>
                <p14:cNvContentPartPr/>
                <p14:nvPr/>
              </p14:nvContentPartPr>
              <p14:xfrm>
                <a:off x="9127840" y="3903427"/>
                <a:ext cx="492480" cy="145080"/>
              </p14:xfrm>
            </p:contentPart>
          </mc:Choice>
          <mc:Fallback>
            <p:pic>
              <p:nvPicPr>
                <p:cNvPr id="118" name="Ink 117">
                  <a:extLst>
                    <a:ext uri="{FF2B5EF4-FFF2-40B4-BE49-F238E27FC236}">
                      <a16:creationId xmlns:a16="http://schemas.microsoft.com/office/drawing/2014/main" id="{F9A90F3C-6190-404E-98B6-EA8E1A5CEDE0}"/>
                    </a:ext>
                  </a:extLst>
                </p:cNvPr>
                <p:cNvPicPr/>
                <p:nvPr/>
              </p:nvPicPr>
              <p:blipFill>
                <a:blip r:embed="rId203"/>
                <a:stretch>
                  <a:fillRect/>
                </a:stretch>
              </p:blipFill>
              <p:spPr>
                <a:xfrm>
                  <a:off x="9118840" y="3894427"/>
                  <a:ext cx="5101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9" name="Ink 118">
                  <a:extLst>
                    <a:ext uri="{FF2B5EF4-FFF2-40B4-BE49-F238E27FC236}">
                      <a16:creationId xmlns:a16="http://schemas.microsoft.com/office/drawing/2014/main" id="{A7A7E047-091C-4F44-B8D4-788BD2C34A26}"/>
                    </a:ext>
                  </a:extLst>
                </p14:cNvPr>
                <p14:cNvContentPartPr/>
                <p14:nvPr/>
              </p14:nvContentPartPr>
              <p14:xfrm>
                <a:off x="9702040" y="3848347"/>
                <a:ext cx="25560" cy="205560"/>
              </p14:xfrm>
            </p:contentPart>
          </mc:Choice>
          <mc:Fallback>
            <p:pic>
              <p:nvPicPr>
                <p:cNvPr id="119" name="Ink 118">
                  <a:extLst>
                    <a:ext uri="{FF2B5EF4-FFF2-40B4-BE49-F238E27FC236}">
                      <a16:creationId xmlns:a16="http://schemas.microsoft.com/office/drawing/2014/main" id="{A7A7E047-091C-4F44-B8D4-788BD2C34A26}"/>
                    </a:ext>
                  </a:extLst>
                </p:cNvPr>
                <p:cNvPicPr/>
                <p:nvPr/>
              </p:nvPicPr>
              <p:blipFill>
                <a:blip r:embed="rId205"/>
                <a:stretch>
                  <a:fillRect/>
                </a:stretch>
              </p:blipFill>
              <p:spPr>
                <a:xfrm>
                  <a:off x="9693040" y="3839347"/>
                  <a:ext cx="432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0" name="Ink 119">
                  <a:extLst>
                    <a:ext uri="{FF2B5EF4-FFF2-40B4-BE49-F238E27FC236}">
                      <a16:creationId xmlns:a16="http://schemas.microsoft.com/office/drawing/2014/main" id="{96A61BC9-5835-40FB-B074-18BC006EB8CF}"/>
                    </a:ext>
                  </a:extLst>
                </p14:cNvPr>
                <p14:cNvContentPartPr/>
                <p14:nvPr/>
              </p14:nvContentPartPr>
              <p14:xfrm>
                <a:off x="9657040" y="3933307"/>
                <a:ext cx="589320" cy="104040"/>
              </p14:xfrm>
            </p:contentPart>
          </mc:Choice>
          <mc:Fallback>
            <p:pic>
              <p:nvPicPr>
                <p:cNvPr id="120" name="Ink 119">
                  <a:extLst>
                    <a:ext uri="{FF2B5EF4-FFF2-40B4-BE49-F238E27FC236}">
                      <a16:creationId xmlns:a16="http://schemas.microsoft.com/office/drawing/2014/main" id="{96A61BC9-5835-40FB-B074-18BC006EB8CF}"/>
                    </a:ext>
                  </a:extLst>
                </p:cNvPr>
                <p:cNvPicPr/>
                <p:nvPr/>
              </p:nvPicPr>
              <p:blipFill>
                <a:blip r:embed="rId207"/>
                <a:stretch>
                  <a:fillRect/>
                </a:stretch>
              </p:blipFill>
              <p:spPr>
                <a:xfrm>
                  <a:off x="9648400" y="3924307"/>
                  <a:ext cx="606960" cy="121680"/>
                </a:xfrm>
                <a:prstGeom prst="rect">
                  <a:avLst/>
                </a:prstGeom>
              </p:spPr>
            </p:pic>
          </mc:Fallback>
        </mc:AlternateContent>
      </p:grpSp>
      <p:grpSp>
        <p:nvGrpSpPr>
          <p:cNvPr id="171" name="Group 170">
            <a:extLst>
              <a:ext uri="{FF2B5EF4-FFF2-40B4-BE49-F238E27FC236}">
                <a16:creationId xmlns:a16="http://schemas.microsoft.com/office/drawing/2014/main" id="{45EF753C-9981-4C88-B375-108DD37E821C}"/>
              </a:ext>
            </a:extLst>
          </p:cNvPr>
          <p:cNvGrpSpPr/>
          <p:nvPr/>
        </p:nvGrpSpPr>
        <p:grpSpPr>
          <a:xfrm>
            <a:off x="10548760" y="3778507"/>
            <a:ext cx="1636560" cy="361080"/>
            <a:chOff x="10548760" y="3778507"/>
            <a:chExt cx="1636560" cy="361080"/>
          </a:xfrm>
        </p:grpSpPr>
        <mc:AlternateContent xmlns:mc="http://schemas.openxmlformats.org/markup-compatibility/2006">
          <mc:Choice xmlns:p14="http://schemas.microsoft.com/office/powerpoint/2010/main" Requires="p14">
            <p:contentPart p14:bwMode="auto" r:id="rId208">
              <p14:nvContentPartPr>
                <p14:cNvPr id="121" name="Ink 120">
                  <a:extLst>
                    <a:ext uri="{FF2B5EF4-FFF2-40B4-BE49-F238E27FC236}">
                      <a16:creationId xmlns:a16="http://schemas.microsoft.com/office/drawing/2014/main" id="{7E4E4E3D-6D89-4A43-949B-D52605937CE9}"/>
                    </a:ext>
                  </a:extLst>
                </p14:cNvPr>
                <p14:cNvContentPartPr/>
                <p14:nvPr/>
              </p14:nvContentPartPr>
              <p14:xfrm>
                <a:off x="10548760" y="3818827"/>
                <a:ext cx="606240" cy="181440"/>
              </p14:xfrm>
            </p:contentPart>
          </mc:Choice>
          <mc:Fallback>
            <p:pic>
              <p:nvPicPr>
                <p:cNvPr id="121" name="Ink 120">
                  <a:extLst>
                    <a:ext uri="{FF2B5EF4-FFF2-40B4-BE49-F238E27FC236}">
                      <a16:creationId xmlns:a16="http://schemas.microsoft.com/office/drawing/2014/main" id="{7E4E4E3D-6D89-4A43-949B-D52605937CE9}"/>
                    </a:ext>
                  </a:extLst>
                </p:cNvPr>
                <p:cNvPicPr/>
                <p:nvPr/>
              </p:nvPicPr>
              <p:blipFill>
                <a:blip r:embed="rId209"/>
                <a:stretch>
                  <a:fillRect/>
                </a:stretch>
              </p:blipFill>
              <p:spPr>
                <a:xfrm>
                  <a:off x="10539760" y="3809827"/>
                  <a:ext cx="6238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2" name="Ink 121">
                  <a:extLst>
                    <a:ext uri="{FF2B5EF4-FFF2-40B4-BE49-F238E27FC236}">
                      <a16:creationId xmlns:a16="http://schemas.microsoft.com/office/drawing/2014/main" id="{D010C03C-CCC3-43B8-9CC6-DA95D619FDFF}"/>
                    </a:ext>
                  </a:extLst>
                </p14:cNvPr>
                <p14:cNvContentPartPr/>
                <p14:nvPr/>
              </p14:nvContentPartPr>
              <p14:xfrm>
                <a:off x="11254360" y="3798667"/>
                <a:ext cx="31680" cy="192960"/>
              </p14:xfrm>
            </p:contentPart>
          </mc:Choice>
          <mc:Fallback>
            <p:pic>
              <p:nvPicPr>
                <p:cNvPr id="122" name="Ink 121">
                  <a:extLst>
                    <a:ext uri="{FF2B5EF4-FFF2-40B4-BE49-F238E27FC236}">
                      <a16:creationId xmlns:a16="http://schemas.microsoft.com/office/drawing/2014/main" id="{D010C03C-CCC3-43B8-9CC6-DA95D619FDFF}"/>
                    </a:ext>
                  </a:extLst>
                </p:cNvPr>
                <p:cNvPicPr/>
                <p:nvPr/>
              </p:nvPicPr>
              <p:blipFill>
                <a:blip r:embed="rId211"/>
                <a:stretch>
                  <a:fillRect/>
                </a:stretch>
              </p:blipFill>
              <p:spPr>
                <a:xfrm>
                  <a:off x="11245720" y="3789667"/>
                  <a:ext cx="493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3" name="Ink 122">
                  <a:extLst>
                    <a:ext uri="{FF2B5EF4-FFF2-40B4-BE49-F238E27FC236}">
                      <a16:creationId xmlns:a16="http://schemas.microsoft.com/office/drawing/2014/main" id="{E9BAD183-C66D-4CEF-83D7-6BF5B23D061B}"/>
                    </a:ext>
                  </a:extLst>
                </p14:cNvPr>
                <p14:cNvContentPartPr/>
                <p14:nvPr/>
              </p14:nvContentPartPr>
              <p14:xfrm>
                <a:off x="11297560" y="3778507"/>
                <a:ext cx="163080" cy="361080"/>
              </p14:xfrm>
            </p:contentPart>
          </mc:Choice>
          <mc:Fallback>
            <p:pic>
              <p:nvPicPr>
                <p:cNvPr id="123" name="Ink 122">
                  <a:extLst>
                    <a:ext uri="{FF2B5EF4-FFF2-40B4-BE49-F238E27FC236}">
                      <a16:creationId xmlns:a16="http://schemas.microsoft.com/office/drawing/2014/main" id="{E9BAD183-C66D-4CEF-83D7-6BF5B23D061B}"/>
                    </a:ext>
                  </a:extLst>
                </p:cNvPr>
                <p:cNvPicPr/>
                <p:nvPr/>
              </p:nvPicPr>
              <p:blipFill>
                <a:blip r:embed="rId213"/>
                <a:stretch>
                  <a:fillRect/>
                </a:stretch>
              </p:blipFill>
              <p:spPr>
                <a:xfrm>
                  <a:off x="11288920" y="3769507"/>
                  <a:ext cx="18072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4" name="Ink 123">
                  <a:extLst>
                    <a:ext uri="{FF2B5EF4-FFF2-40B4-BE49-F238E27FC236}">
                      <a16:creationId xmlns:a16="http://schemas.microsoft.com/office/drawing/2014/main" id="{6B912FA4-D33A-447E-944C-6F8B2C34FC36}"/>
                    </a:ext>
                  </a:extLst>
                </p14:cNvPr>
                <p14:cNvContentPartPr/>
                <p14:nvPr/>
              </p14:nvContentPartPr>
              <p14:xfrm>
                <a:off x="11250040" y="3860227"/>
                <a:ext cx="264240" cy="124200"/>
              </p14:xfrm>
            </p:contentPart>
          </mc:Choice>
          <mc:Fallback>
            <p:pic>
              <p:nvPicPr>
                <p:cNvPr id="124" name="Ink 123">
                  <a:extLst>
                    <a:ext uri="{FF2B5EF4-FFF2-40B4-BE49-F238E27FC236}">
                      <a16:creationId xmlns:a16="http://schemas.microsoft.com/office/drawing/2014/main" id="{6B912FA4-D33A-447E-944C-6F8B2C34FC36}"/>
                    </a:ext>
                  </a:extLst>
                </p:cNvPr>
                <p:cNvPicPr/>
                <p:nvPr/>
              </p:nvPicPr>
              <p:blipFill>
                <a:blip r:embed="rId215"/>
                <a:stretch>
                  <a:fillRect/>
                </a:stretch>
              </p:blipFill>
              <p:spPr>
                <a:xfrm>
                  <a:off x="11241040" y="3851587"/>
                  <a:ext cx="2818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8" name="Ink 127">
                  <a:extLst>
                    <a:ext uri="{FF2B5EF4-FFF2-40B4-BE49-F238E27FC236}">
                      <a16:creationId xmlns:a16="http://schemas.microsoft.com/office/drawing/2014/main" id="{51A00632-7B30-4917-BC74-7E72D6589DAA}"/>
                    </a:ext>
                  </a:extLst>
                </p14:cNvPr>
                <p14:cNvContentPartPr/>
                <p14:nvPr/>
              </p14:nvContentPartPr>
              <p14:xfrm>
                <a:off x="11495920" y="3783547"/>
                <a:ext cx="390960" cy="185400"/>
              </p14:xfrm>
            </p:contentPart>
          </mc:Choice>
          <mc:Fallback>
            <p:pic>
              <p:nvPicPr>
                <p:cNvPr id="128" name="Ink 127">
                  <a:extLst>
                    <a:ext uri="{FF2B5EF4-FFF2-40B4-BE49-F238E27FC236}">
                      <a16:creationId xmlns:a16="http://schemas.microsoft.com/office/drawing/2014/main" id="{51A00632-7B30-4917-BC74-7E72D6589DAA}"/>
                    </a:ext>
                  </a:extLst>
                </p:cNvPr>
                <p:cNvPicPr/>
                <p:nvPr/>
              </p:nvPicPr>
              <p:blipFill>
                <a:blip r:embed="rId217"/>
                <a:stretch>
                  <a:fillRect/>
                </a:stretch>
              </p:blipFill>
              <p:spPr>
                <a:xfrm>
                  <a:off x="11487280" y="3774907"/>
                  <a:ext cx="4086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9" name="Ink 128">
                  <a:extLst>
                    <a:ext uri="{FF2B5EF4-FFF2-40B4-BE49-F238E27FC236}">
                      <a16:creationId xmlns:a16="http://schemas.microsoft.com/office/drawing/2014/main" id="{AB4D8984-DA6B-48C2-9E29-33895B74D438}"/>
                    </a:ext>
                  </a:extLst>
                </p14:cNvPr>
                <p14:cNvContentPartPr/>
                <p14:nvPr/>
              </p14:nvContentPartPr>
              <p14:xfrm>
                <a:off x="11774920" y="3884707"/>
                <a:ext cx="174960" cy="55440"/>
              </p14:xfrm>
            </p:contentPart>
          </mc:Choice>
          <mc:Fallback>
            <p:pic>
              <p:nvPicPr>
                <p:cNvPr id="129" name="Ink 128">
                  <a:extLst>
                    <a:ext uri="{FF2B5EF4-FFF2-40B4-BE49-F238E27FC236}">
                      <a16:creationId xmlns:a16="http://schemas.microsoft.com/office/drawing/2014/main" id="{AB4D8984-DA6B-48C2-9E29-33895B74D438}"/>
                    </a:ext>
                  </a:extLst>
                </p:cNvPr>
                <p:cNvPicPr/>
                <p:nvPr/>
              </p:nvPicPr>
              <p:blipFill>
                <a:blip r:embed="rId219"/>
                <a:stretch>
                  <a:fillRect/>
                </a:stretch>
              </p:blipFill>
              <p:spPr>
                <a:xfrm>
                  <a:off x="11765920" y="3875707"/>
                  <a:ext cx="1926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0" name="Ink 129">
                  <a:extLst>
                    <a:ext uri="{FF2B5EF4-FFF2-40B4-BE49-F238E27FC236}">
                      <a16:creationId xmlns:a16="http://schemas.microsoft.com/office/drawing/2014/main" id="{942F3945-160C-4DFE-BB0B-FF1BCBF23ED0}"/>
                    </a:ext>
                  </a:extLst>
                </p14:cNvPr>
                <p14:cNvContentPartPr/>
                <p14:nvPr/>
              </p14:nvContentPartPr>
              <p14:xfrm>
                <a:off x="11959600" y="3821347"/>
                <a:ext cx="1800" cy="32040"/>
              </p14:xfrm>
            </p:contentPart>
          </mc:Choice>
          <mc:Fallback>
            <p:pic>
              <p:nvPicPr>
                <p:cNvPr id="130" name="Ink 129">
                  <a:extLst>
                    <a:ext uri="{FF2B5EF4-FFF2-40B4-BE49-F238E27FC236}">
                      <a16:creationId xmlns:a16="http://schemas.microsoft.com/office/drawing/2014/main" id="{942F3945-160C-4DFE-BB0B-FF1BCBF23ED0}"/>
                    </a:ext>
                  </a:extLst>
                </p:cNvPr>
                <p:cNvPicPr/>
                <p:nvPr/>
              </p:nvPicPr>
              <p:blipFill>
                <a:blip r:embed="rId221"/>
                <a:stretch>
                  <a:fillRect/>
                </a:stretch>
              </p:blipFill>
              <p:spPr>
                <a:xfrm>
                  <a:off x="11950960" y="3812707"/>
                  <a:ext cx="194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1" name="Ink 130">
                  <a:extLst>
                    <a:ext uri="{FF2B5EF4-FFF2-40B4-BE49-F238E27FC236}">
                      <a16:creationId xmlns:a16="http://schemas.microsoft.com/office/drawing/2014/main" id="{703C343D-D550-416C-8361-DB4ADE17C0E6}"/>
                    </a:ext>
                  </a:extLst>
                </p14:cNvPr>
                <p14:cNvContentPartPr/>
                <p14:nvPr/>
              </p14:nvContentPartPr>
              <p14:xfrm>
                <a:off x="11977600" y="3874267"/>
                <a:ext cx="207720" cy="69480"/>
              </p14:xfrm>
            </p:contentPart>
          </mc:Choice>
          <mc:Fallback>
            <p:pic>
              <p:nvPicPr>
                <p:cNvPr id="131" name="Ink 130">
                  <a:extLst>
                    <a:ext uri="{FF2B5EF4-FFF2-40B4-BE49-F238E27FC236}">
                      <a16:creationId xmlns:a16="http://schemas.microsoft.com/office/drawing/2014/main" id="{703C343D-D550-416C-8361-DB4ADE17C0E6}"/>
                    </a:ext>
                  </a:extLst>
                </p:cNvPr>
                <p:cNvPicPr/>
                <p:nvPr/>
              </p:nvPicPr>
              <p:blipFill>
                <a:blip r:embed="rId223"/>
                <a:stretch>
                  <a:fillRect/>
                </a:stretch>
              </p:blipFill>
              <p:spPr>
                <a:xfrm>
                  <a:off x="11968600" y="3865627"/>
                  <a:ext cx="225360" cy="87120"/>
                </a:xfrm>
                <a:prstGeom prst="rect">
                  <a:avLst/>
                </a:prstGeom>
              </p:spPr>
            </p:pic>
          </mc:Fallback>
        </mc:AlternateContent>
      </p:grpSp>
      <p:grpSp>
        <p:nvGrpSpPr>
          <p:cNvPr id="170" name="Group 169">
            <a:extLst>
              <a:ext uri="{FF2B5EF4-FFF2-40B4-BE49-F238E27FC236}">
                <a16:creationId xmlns:a16="http://schemas.microsoft.com/office/drawing/2014/main" id="{B199DBFB-F143-46E0-969F-216EB184F356}"/>
              </a:ext>
            </a:extLst>
          </p:cNvPr>
          <p:cNvGrpSpPr/>
          <p:nvPr/>
        </p:nvGrpSpPr>
        <p:grpSpPr>
          <a:xfrm>
            <a:off x="7491640" y="4327507"/>
            <a:ext cx="1025280" cy="335880"/>
            <a:chOff x="7491640" y="4327507"/>
            <a:chExt cx="1025280" cy="335880"/>
          </a:xfrm>
        </p:grpSpPr>
        <mc:AlternateContent xmlns:mc="http://schemas.openxmlformats.org/markup-compatibility/2006">
          <mc:Choice xmlns:p14="http://schemas.microsoft.com/office/powerpoint/2010/main" Requires="p14">
            <p:contentPart p14:bwMode="auto" r:id="rId224">
              <p14:nvContentPartPr>
                <p14:cNvPr id="132" name="Ink 131">
                  <a:extLst>
                    <a:ext uri="{FF2B5EF4-FFF2-40B4-BE49-F238E27FC236}">
                      <a16:creationId xmlns:a16="http://schemas.microsoft.com/office/drawing/2014/main" id="{C2D11502-7156-45B1-AEA2-90D529C67CDF}"/>
                    </a:ext>
                  </a:extLst>
                </p14:cNvPr>
                <p14:cNvContentPartPr/>
                <p14:nvPr/>
              </p14:nvContentPartPr>
              <p14:xfrm>
                <a:off x="7491640" y="4327507"/>
                <a:ext cx="550800" cy="335880"/>
              </p14:xfrm>
            </p:contentPart>
          </mc:Choice>
          <mc:Fallback>
            <p:pic>
              <p:nvPicPr>
                <p:cNvPr id="132" name="Ink 131">
                  <a:extLst>
                    <a:ext uri="{FF2B5EF4-FFF2-40B4-BE49-F238E27FC236}">
                      <a16:creationId xmlns:a16="http://schemas.microsoft.com/office/drawing/2014/main" id="{C2D11502-7156-45B1-AEA2-90D529C67CDF}"/>
                    </a:ext>
                  </a:extLst>
                </p:cNvPr>
                <p:cNvPicPr/>
                <p:nvPr/>
              </p:nvPicPr>
              <p:blipFill>
                <a:blip r:embed="rId225"/>
                <a:stretch>
                  <a:fillRect/>
                </a:stretch>
              </p:blipFill>
              <p:spPr>
                <a:xfrm>
                  <a:off x="7483000" y="4318867"/>
                  <a:ext cx="56844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3" name="Ink 132">
                  <a:extLst>
                    <a:ext uri="{FF2B5EF4-FFF2-40B4-BE49-F238E27FC236}">
                      <a16:creationId xmlns:a16="http://schemas.microsoft.com/office/drawing/2014/main" id="{4B8FE4A4-6C0B-40B4-856E-A86E98051D05}"/>
                    </a:ext>
                  </a:extLst>
                </p14:cNvPr>
                <p14:cNvContentPartPr/>
                <p14:nvPr/>
              </p14:nvContentPartPr>
              <p14:xfrm>
                <a:off x="8128480" y="4420027"/>
                <a:ext cx="388440" cy="150840"/>
              </p14:xfrm>
            </p:contentPart>
          </mc:Choice>
          <mc:Fallback>
            <p:pic>
              <p:nvPicPr>
                <p:cNvPr id="133" name="Ink 132">
                  <a:extLst>
                    <a:ext uri="{FF2B5EF4-FFF2-40B4-BE49-F238E27FC236}">
                      <a16:creationId xmlns:a16="http://schemas.microsoft.com/office/drawing/2014/main" id="{4B8FE4A4-6C0B-40B4-856E-A86E98051D05}"/>
                    </a:ext>
                  </a:extLst>
                </p:cNvPr>
                <p:cNvPicPr/>
                <p:nvPr/>
              </p:nvPicPr>
              <p:blipFill>
                <a:blip r:embed="rId227"/>
                <a:stretch>
                  <a:fillRect/>
                </a:stretch>
              </p:blipFill>
              <p:spPr>
                <a:xfrm>
                  <a:off x="8119840" y="4411387"/>
                  <a:ext cx="406080" cy="168480"/>
                </a:xfrm>
                <a:prstGeom prst="rect">
                  <a:avLst/>
                </a:prstGeom>
              </p:spPr>
            </p:pic>
          </mc:Fallback>
        </mc:AlternateContent>
      </p:grpSp>
      <p:grpSp>
        <p:nvGrpSpPr>
          <p:cNvPr id="169" name="Group 168">
            <a:extLst>
              <a:ext uri="{FF2B5EF4-FFF2-40B4-BE49-F238E27FC236}">
                <a16:creationId xmlns:a16="http://schemas.microsoft.com/office/drawing/2014/main" id="{3B691EC8-F783-4F91-B520-8535AC66C48D}"/>
              </a:ext>
            </a:extLst>
          </p:cNvPr>
          <p:cNvGrpSpPr/>
          <p:nvPr/>
        </p:nvGrpSpPr>
        <p:grpSpPr>
          <a:xfrm>
            <a:off x="8825080" y="4320667"/>
            <a:ext cx="1543680" cy="256320"/>
            <a:chOff x="8825080" y="4320667"/>
            <a:chExt cx="1543680" cy="256320"/>
          </a:xfrm>
        </p:grpSpPr>
        <mc:AlternateContent xmlns:mc="http://schemas.openxmlformats.org/markup-compatibility/2006">
          <mc:Choice xmlns:p14="http://schemas.microsoft.com/office/powerpoint/2010/main" Requires="p14">
            <p:contentPart p14:bwMode="auto" r:id="rId228">
              <p14:nvContentPartPr>
                <p14:cNvPr id="134" name="Ink 133">
                  <a:extLst>
                    <a:ext uri="{FF2B5EF4-FFF2-40B4-BE49-F238E27FC236}">
                      <a16:creationId xmlns:a16="http://schemas.microsoft.com/office/drawing/2014/main" id="{62C8CECE-839D-40B4-B60E-52E4E89CF76D}"/>
                    </a:ext>
                  </a:extLst>
                </p14:cNvPr>
                <p14:cNvContentPartPr/>
                <p14:nvPr/>
              </p14:nvContentPartPr>
              <p14:xfrm>
                <a:off x="8825080" y="4445947"/>
                <a:ext cx="547560" cy="131040"/>
              </p14:xfrm>
            </p:contentPart>
          </mc:Choice>
          <mc:Fallback>
            <p:pic>
              <p:nvPicPr>
                <p:cNvPr id="134" name="Ink 133">
                  <a:extLst>
                    <a:ext uri="{FF2B5EF4-FFF2-40B4-BE49-F238E27FC236}">
                      <a16:creationId xmlns:a16="http://schemas.microsoft.com/office/drawing/2014/main" id="{62C8CECE-839D-40B4-B60E-52E4E89CF76D}"/>
                    </a:ext>
                  </a:extLst>
                </p:cNvPr>
                <p:cNvPicPr/>
                <p:nvPr/>
              </p:nvPicPr>
              <p:blipFill>
                <a:blip r:embed="rId229"/>
                <a:stretch>
                  <a:fillRect/>
                </a:stretch>
              </p:blipFill>
              <p:spPr>
                <a:xfrm>
                  <a:off x="8816080" y="4436947"/>
                  <a:ext cx="5652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5" name="Ink 134">
                  <a:extLst>
                    <a:ext uri="{FF2B5EF4-FFF2-40B4-BE49-F238E27FC236}">
                      <a16:creationId xmlns:a16="http://schemas.microsoft.com/office/drawing/2014/main" id="{4C5070C6-52F2-45D4-AC08-DFAF39FC5421}"/>
                    </a:ext>
                  </a:extLst>
                </p14:cNvPr>
                <p14:cNvContentPartPr/>
                <p14:nvPr/>
              </p14:nvContentPartPr>
              <p14:xfrm>
                <a:off x="9467680" y="4434787"/>
                <a:ext cx="197280" cy="112680"/>
              </p14:xfrm>
            </p:contentPart>
          </mc:Choice>
          <mc:Fallback>
            <p:pic>
              <p:nvPicPr>
                <p:cNvPr id="135" name="Ink 134">
                  <a:extLst>
                    <a:ext uri="{FF2B5EF4-FFF2-40B4-BE49-F238E27FC236}">
                      <a16:creationId xmlns:a16="http://schemas.microsoft.com/office/drawing/2014/main" id="{4C5070C6-52F2-45D4-AC08-DFAF39FC5421}"/>
                    </a:ext>
                  </a:extLst>
                </p:cNvPr>
                <p:cNvPicPr/>
                <p:nvPr/>
              </p:nvPicPr>
              <p:blipFill>
                <a:blip r:embed="rId231"/>
                <a:stretch>
                  <a:fillRect/>
                </a:stretch>
              </p:blipFill>
              <p:spPr>
                <a:xfrm>
                  <a:off x="9458680" y="4426147"/>
                  <a:ext cx="2149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6" name="Ink 135">
                  <a:extLst>
                    <a:ext uri="{FF2B5EF4-FFF2-40B4-BE49-F238E27FC236}">
                      <a16:creationId xmlns:a16="http://schemas.microsoft.com/office/drawing/2014/main" id="{C1FB4074-106A-408D-A9FD-4B78C329C994}"/>
                    </a:ext>
                  </a:extLst>
                </p14:cNvPr>
                <p14:cNvContentPartPr/>
                <p14:nvPr/>
              </p14:nvContentPartPr>
              <p14:xfrm>
                <a:off x="9654160" y="4343707"/>
                <a:ext cx="231480" cy="206640"/>
              </p14:xfrm>
            </p:contentPart>
          </mc:Choice>
          <mc:Fallback>
            <p:pic>
              <p:nvPicPr>
                <p:cNvPr id="136" name="Ink 135">
                  <a:extLst>
                    <a:ext uri="{FF2B5EF4-FFF2-40B4-BE49-F238E27FC236}">
                      <a16:creationId xmlns:a16="http://schemas.microsoft.com/office/drawing/2014/main" id="{C1FB4074-106A-408D-A9FD-4B78C329C994}"/>
                    </a:ext>
                  </a:extLst>
                </p:cNvPr>
                <p:cNvPicPr/>
                <p:nvPr/>
              </p:nvPicPr>
              <p:blipFill>
                <a:blip r:embed="rId233"/>
                <a:stretch>
                  <a:fillRect/>
                </a:stretch>
              </p:blipFill>
              <p:spPr>
                <a:xfrm>
                  <a:off x="9645520" y="4334707"/>
                  <a:ext cx="2491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7" name="Ink 136">
                  <a:extLst>
                    <a:ext uri="{FF2B5EF4-FFF2-40B4-BE49-F238E27FC236}">
                      <a16:creationId xmlns:a16="http://schemas.microsoft.com/office/drawing/2014/main" id="{8795474F-5AF4-409F-8585-9FDBB7323255}"/>
                    </a:ext>
                  </a:extLst>
                </p14:cNvPr>
                <p14:cNvContentPartPr/>
                <p14:nvPr/>
              </p14:nvContentPartPr>
              <p14:xfrm>
                <a:off x="9839560" y="4392667"/>
                <a:ext cx="399600" cy="166680"/>
              </p14:xfrm>
            </p:contentPart>
          </mc:Choice>
          <mc:Fallback>
            <p:pic>
              <p:nvPicPr>
                <p:cNvPr id="137" name="Ink 136">
                  <a:extLst>
                    <a:ext uri="{FF2B5EF4-FFF2-40B4-BE49-F238E27FC236}">
                      <a16:creationId xmlns:a16="http://schemas.microsoft.com/office/drawing/2014/main" id="{8795474F-5AF4-409F-8585-9FDBB7323255}"/>
                    </a:ext>
                  </a:extLst>
                </p:cNvPr>
                <p:cNvPicPr/>
                <p:nvPr/>
              </p:nvPicPr>
              <p:blipFill>
                <a:blip r:embed="rId235"/>
                <a:stretch>
                  <a:fillRect/>
                </a:stretch>
              </p:blipFill>
              <p:spPr>
                <a:xfrm>
                  <a:off x="9830560" y="4383667"/>
                  <a:ext cx="4172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8" name="Ink 137">
                  <a:extLst>
                    <a:ext uri="{FF2B5EF4-FFF2-40B4-BE49-F238E27FC236}">
                      <a16:creationId xmlns:a16="http://schemas.microsoft.com/office/drawing/2014/main" id="{AA62DBEB-521F-484E-AB26-9E4AA83CA1E1}"/>
                    </a:ext>
                  </a:extLst>
                </p14:cNvPr>
                <p14:cNvContentPartPr/>
                <p14:nvPr/>
              </p14:nvContentPartPr>
              <p14:xfrm>
                <a:off x="10152040" y="4320667"/>
                <a:ext cx="216720" cy="198720"/>
              </p14:xfrm>
            </p:contentPart>
          </mc:Choice>
          <mc:Fallback>
            <p:pic>
              <p:nvPicPr>
                <p:cNvPr id="138" name="Ink 137">
                  <a:extLst>
                    <a:ext uri="{FF2B5EF4-FFF2-40B4-BE49-F238E27FC236}">
                      <a16:creationId xmlns:a16="http://schemas.microsoft.com/office/drawing/2014/main" id="{AA62DBEB-521F-484E-AB26-9E4AA83CA1E1}"/>
                    </a:ext>
                  </a:extLst>
                </p:cNvPr>
                <p:cNvPicPr/>
                <p:nvPr/>
              </p:nvPicPr>
              <p:blipFill>
                <a:blip r:embed="rId237"/>
                <a:stretch>
                  <a:fillRect/>
                </a:stretch>
              </p:blipFill>
              <p:spPr>
                <a:xfrm>
                  <a:off x="10143040" y="4312027"/>
                  <a:ext cx="234360" cy="216360"/>
                </a:xfrm>
                <a:prstGeom prst="rect">
                  <a:avLst/>
                </a:prstGeom>
              </p:spPr>
            </p:pic>
          </mc:Fallback>
        </mc:AlternateContent>
      </p:grpSp>
      <p:grpSp>
        <p:nvGrpSpPr>
          <p:cNvPr id="168" name="Group 167">
            <a:extLst>
              <a:ext uri="{FF2B5EF4-FFF2-40B4-BE49-F238E27FC236}">
                <a16:creationId xmlns:a16="http://schemas.microsoft.com/office/drawing/2014/main" id="{31B23EDC-0CCF-4A8D-AC41-2C3BE1BA9CCA}"/>
              </a:ext>
            </a:extLst>
          </p:cNvPr>
          <p:cNvGrpSpPr/>
          <p:nvPr/>
        </p:nvGrpSpPr>
        <p:grpSpPr>
          <a:xfrm>
            <a:off x="10665400" y="4332907"/>
            <a:ext cx="872640" cy="222120"/>
            <a:chOff x="10665400" y="4332907"/>
            <a:chExt cx="872640" cy="222120"/>
          </a:xfrm>
        </p:grpSpPr>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E8B2B35D-00D4-4DCA-8FDE-6EADB5DE6968}"/>
                    </a:ext>
                  </a:extLst>
                </p14:cNvPr>
                <p14:cNvContentPartPr/>
                <p14:nvPr/>
              </p14:nvContentPartPr>
              <p14:xfrm>
                <a:off x="10665400" y="4424707"/>
                <a:ext cx="270360" cy="130320"/>
              </p14:xfrm>
            </p:contentPart>
          </mc:Choice>
          <mc:Fallback>
            <p:pic>
              <p:nvPicPr>
                <p:cNvPr id="139" name="Ink 138">
                  <a:extLst>
                    <a:ext uri="{FF2B5EF4-FFF2-40B4-BE49-F238E27FC236}">
                      <a16:creationId xmlns:a16="http://schemas.microsoft.com/office/drawing/2014/main" id="{E8B2B35D-00D4-4DCA-8FDE-6EADB5DE6968}"/>
                    </a:ext>
                  </a:extLst>
                </p:cNvPr>
                <p:cNvPicPr/>
                <p:nvPr/>
              </p:nvPicPr>
              <p:blipFill>
                <a:blip r:embed="rId239"/>
                <a:stretch>
                  <a:fillRect/>
                </a:stretch>
              </p:blipFill>
              <p:spPr>
                <a:xfrm>
                  <a:off x="10656400" y="4416067"/>
                  <a:ext cx="2880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BD8FD948-CD01-4529-B742-EB086F5F5E7F}"/>
                    </a:ext>
                  </a:extLst>
                </p14:cNvPr>
                <p14:cNvContentPartPr/>
                <p14:nvPr/>
              </p14:nvContentPartPr>
              <p14:xfrm>
                <a:off x="10908400" y="4344067"/>
                <a:ext cx="6480" cy="20520"/>
              </p14:xfrm>
            </p:contentPart>
          </mc:Choice>
          <mc:Fallback>
            <p:pic>
              <p:nvPicPr>
                <p:cNvPr id="140" name="Ink 139">
                  <a:extLst>
                    <a:ext uri="{FF2B5EF4-FFF2-40B4-BE49-F238E27FC236}">
                      <a16:creationId xmlns:a16="http://schemas.microsoft.com/office/drawing/2014/main" id="{BD8FD948-CD01-4529-B742-EB086F5F5E7F}"/>
                    </a:ext>
                  </a:extLst>
                </p:cNvPr>
                <p:cNvPicPr/>
                <p:nvPr/>
              </p:nvPicPr>
              <p:blipFill>
                <a:blip r:embed="rId241"/>
                <a:stretch>
                  <a:fillRect/>
                </a:stretch>
              </p:blipFill>
              <p:spPr>
                <a:xfrm>
                  <a:off x="10899400" y="4335427"/>
                  <a:ext cx="241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AAE58BCB-39F9-445E-9753-A4B5266E8C9A}"/>
                    </a:ext>
                  </a:extLst>
                </p14:cNvPr>
                <p14:cNvContentPartPr/>
                <p14:nvPr/>
              </p14:nvContentPartPr>
              <p14:xfrm>
                <a:off x="11074000" y="4332907"/>
                <a:ext cx="24120" cy="205560"/>
              </p14:xfrm>
            </p:contentPart>
          </mc:Choice>
          <mc:Fallback>
            <p:pic>
              <p:nvPicPr>
                <p:cNvPr id="141" name="Ink 140">
                  <a:extLst>
                    <a:ext uri="{FF2B5EF4-FFF2-40B4-BE49-F238E27FC236}">
                      <a16:creationId xmlns:a16="http://schemas.microsoft.com/office/drawing/2014/main" id="{AAE58BCB-39F9-445E-9753-A4B5266E8C9A}"/>
                    </a:ext>
                  </a:extLst>
                </p:cNvPr>
                <p:cNvPicPr/>
                <p:nvPr/>
              </p:nvPicPr>
              <p:blipFill>
                <a:blip r:embed="rId243"/>
                <a:stretch>
                  <a:fillRect/>
                </a:stretch>
              </p:blipFill>
              <p:spPr>
                <a:xfrm>
                  <a:off x="11065000" y="4323907"/>
                  <a:ext cx="417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2" name="Ink 141">
                  <a:extLst>
                    <a:ext uri="{FF2B5EF4-FFF2-40B4-BE49-F238E27FC236}">
                      <a16:creationId xmlns:a16="http://schemas.microsoft.com/office/drawing/2014/main" id="{970686D5-5411-4463-B01F-A686AF9290B6}"/>
                    </a:ext>
                  </a:extLst>
                </p14:cNvPr>
                <p14:cNvContentPartPr/>
                <p14:nvPr/>
              </p14:nvContentPartPr>
              <p14:xfrm>
                <a:off x="10982920" y="4370707"/>
                <a:ext cx="555120" cy="131400"/>
              </p14:xfrm>
            </p:contentPart>
          </mc:Choice>
          <mc:Fallback>
            <p:pic>
              <p:nvPicPr>
                <p:cNvPr id="142" name="Ink 141">
                  <a:extLst>
                    <a:ext uri="{FF2B5EF4-FFF2-40B4-BE49-F238E27FC236}">
                      <a16:creationId xmlns:a16="http://schemas.microsoft.com/office/drawing/2014/main" id="{970686D5-5411-4463-B01F-A686AF9290B6}"/>
                    </a:ext>
                  </a:extLst>
                </p:cNvPr>
                <p:cNvPicPr/>
                <p:nvPr/>
              </p:nvPicPr>
              <p:blipFill>
                <a:blip r:embed="rId245"/>
                <a:stretch>
                  <a:fillRect/>
                </a:stretch>
              </p:blipFill>
              <p:spPr>
                <a:xfrm>
                  <a:off x="10973920" y="4362067"/>
                  <a:ext cx="572760" cy="149040"/>
                </a:xfrm>
                <a:prstGeom prst="rect">
                  <a:avLst/>
                </a:prstGeom>
              </p:spPr>
            </p:pic>
          </mc:Fallback>
        </mc:AlternateContent>
      </p:grpSp>
      <p:grpSp>
        <p:nvGrpSpPr>
          <p:cNvPr id="167" name="Group 166">
            <a:extLst>
              <a:ext uri="{FF2B5EF4-FFF2-40B4-BE49-F238E27FC236}">
                <a16:creationId xmlns:a16="http://schemas.microsoft.com/office/drawing/2014/main" id="{496AFC38-29D7-494F-97AF-AB33692F04BC}"/>
              </a:ext>
            </a:extLst>
          </p:cNvPr>
          <p:cNvGrpSpPr/>
          <p:nvPr/>
        </p:nvGrpSpPr>
        <p:grpSpPr>
          <a:xfrm>
            <a:off x="7593160" y="4868227"/>
            <a:ext cx="2341800" cy="378000"/>
            <a:chOff x="7593160" y="4868227"/>
            <a:chExt cx="2341800" cy="378000"/>
          </a:xfrm>
        </p:grpSpPr>
        <mc:AlternateContent xmlns:mc="http://schemas.openxmlformats.org/markup-compatibility/2006">
          <mc:Choice xmlns:p14="http://schemas.microsoft.com/office/powerpoint/2010/main" Requires="p14">
            <p:contentPart p14:bwMode="auto" r:id="rId246">
              <p14:nvContentPartPr>
                <p14:cNvPr id="143" name="Ink 142">
                  <a:extLst>
                    <a:ext uri="{FF2B5EF4-FFF2-40B4-BE49-F238E27FC236}">
                      <a16:creationId xmlns:a16="http://schemas.microsoft.com/office/drawing/2014/main" id="{C8EDBAA8-260D-4A11-80CE-77941D1495A9}"/>
                    </a:ext>
                  </a:extLst>
                </p14:cNvPr>
                <p14:cNvContentPartPr/>
                <p14:nvPr/>
              </p14:nvContentPartPr>
              <p14:xfrm>
                <a:off x="7593160" y="4959667"/>
                <a:ext cx="336240" cy="131760"/>
              </p14:xfrm>
            </p:contentPart>
          </mc:Choice>
          <mc:Fallback>
            <p:pic>
              <p:nvPicPr>
                <p:cNvPr id="143" name="Ink 142">
                  <a:extLst>
                    <a:ext uri="{FF2B5EF4-FFF2-40B4-BE49-F238E27FC236}">
                      <a16:creationId xmlns:a16="http://schemas.microsoft.com/office/drawing/2014/main" id="{C8EDBAA8-260D-4A11-80CE-77941D1495A9}"/>
                    </a:ext>
                  </a:extLst>
                </p:cNvPr>
                <p:cNvPicPr/>
                <p:nvPr/>
              </p:nvPicPr>
              <p:blipFill>
                <a:blip r:embed="rId247"/>
                <a:stretch>
                  <a:fillRect/>
                </a:stretch>
              </p:blipFill>
              <p:spPr>
                <a:xfrm>
                  <a:off x="7584520" y="4950667"/>
                  <a:ext cx="3538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4" name="Ink 143">
                  <a:extLst>
                    <a:ext uri="{FF2B5EF4-FFF2-40B4-BE49-F238E27FC236}">
                      <a16:creationId xmlns:a16="http://schemas.microsoft.com/office/drawing/2014/main" id="{B2D404F1-BE41-413E-AD44-CB1AEF5C6E25}"/>
                    </a:ext>
                  </a:extLst>
                </p14:cNvPr>
                <p14:cNvContentPartPr/>
                <p14:nvPr/>
              </p14:nvContentPartPr>
              <p14:xfrm>
                <a:off x="7937680" y="4979467"/>
                <a:ext cx="176400" cy="94680"/>
              </p14:xfrm>
            </p:contentPart>
          </mc:Choice>
          <mc:Fallback>
            <p:pic>
              <p:nvPicPr>
                <p:cNvPr id="144" name="Ink 143">
                  <a:extLst>
                    <a:ext uri="{FF2B5EF4-FFF2-40B4-BE49-F238E27FC236}">
                      <a16:creationId xmlns:a16="http://schemas.microsoft.com/office/drawing/2014/main" id="{B2D404F1-BE41-413E-AD44-CB1AEF5C6E25}"/>
                    </a:ext>
                  </a:extLst>
                </p:cNvPr>
                <p:cNvPicPr/>
                <p:nvPr/>
              </p:nvPicPr>
              <p:blipFill>
                <a:blip r:embed="rId249"/>
                <a:stretch>
                  <a:fillRect/>
                </a:stretch>
              </p:blipFill>
              <p:spPr>
                <a:xfrm>
                  <a:off x="7929040" y="4970467"/>
                  <a:ext cx="1940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5" name="Ink 144">
                  <a:extLst>
                    <a:ext uri="{FF2B5EF4-FFF2-40B4-BE49-F238E27FC236}">
                      <a16:creationId xmlns:a16="http://schemas.microsoft.com/office/drawing/2014/main" id="{BE0E599D-9AC2-4137-9905-ED560AD0D219}"/>
                    </a:ext>
                  </a:extLst>
                </p14:cNvPr>
                <p14:cNvContentPartPr/>
                <p14:nvPr/>
              </p14:nvContentPartPr>
              <p14:xfrm>
                <a:off x="8171680" y="4868227"/>
                <a:ext cx="188280" cy="199800"/>
              </p14:xfrm>
            </p:contentPart>
          </mc:Choice>
          <mc:Fallback>
            <p:pic>
              <p:nvPicPr>
                <p:cNvPr id="145" name="Ink 144">
                  <a:extLst>
                    <a:ext uri="{FF2B5EF4-FFF2-40B4-BE49-F238E27FC236}">
                      <a16:creationId xmlns:a16="http://schemas.microsoft.com/office/drawing/2014/main" id="{BE0E599D-9AC2-4137-9905-ED560AD0D219}"/>
                    </a:ext>
                  </a:extLst>
                </p:cNvPr>
                <p:cNvPicPr/>
                <p:nvPr/>
              </p:nvPicPr>
              <p:blipFill>
                <a:blip r:embed="rId251"/>
                <a:stretch>
                  <a:fillRect/>
                </a:stretch>
              </p:blipFill>
              <p:spPr>
                <a:xfrm>
                  <a:off x="8163040" y="4859587"/>
                  <a:ext cx="2059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6" name="Ink 145">
                  <a:extLst>
                    <a:ext uri="{FF2B5EF4-FFF2-40B4-BE49-F238E27FC236}">
                      <a16:creationId xmlns:a16="http://schemas.microsoft.com/office/drawing/2014/main" id="{778D1BBC-58BB-4C9E-A8E5-BF0509AA4888}"/>
                    </a:ext>
                  </a:extLst>
                </p14:cNvPr>
                <p14:cNvContentPartPr/>
                <p14:nvPr/>
              </p14:nvContentPartPr>
              <p14:xfrm>
                <a:off x="8357800" y="4975147"/>
                <a:ext cx="326160" cy="74880"/>
              </p14:xfrm>
            </p:contentPart>
          </mc:Choice>
          <mc:Fallback>
            <p:pic>
              <p:nvPicPr>
                <p:cNvPr id="146" name="Ink 145">
                  <a:extLst>
                    <a:ext uri="{FF2B5EF4-FFF2-40B4-BE49-F238E27FC236}">
                      <a16:creationId xmlns:a16="http://schemas.microsoft.com/office/drawing/2014/main" id="{778D1BBC-58BB-4C9E-A8E5-BF0509AA4888}"/>
                    </a:ext>
                  </a:extLst>
                </p:cNvPr>
                <p:cNvPicPr/>
                <p:nvPr/>
              </p:nvPicPr>
              <p:blipFill>
                <a:blip r:embed="rId253"/>
                <a:stretch>
                  <a:fillRect/>
                </a:stretch>
              </p:blipFill>
              <p:spPr>
                <a:xfrm>
                  <a:off x="8348800" y="4966507"/>
                  <a:ext cx="3438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7" name="Ink 146">
                  <a:extLst>
                    <a:ext uri="{FF2B5EF4-FFF2-40B4-BE49-F238E27FC236}">
                      <a16:creationId xmlns:a16="http://schemas.microsoft.com/office/drawing/2014/main" id="{37B27D1D-855F-4F3B-80E9-8E7D72EBDEFA}"/>
                    </a:ext>
                  </a:extLst>
                </p14:cNvPr>
                <p14:cNvContentPartPr/>
                <p14:nvPr/>
              </p14:nvContentPartPr>
              <p14:xfrm>
                <a:off x="8929480" y="4938787"/>
                <a:ext cx="375840" cy="128160"/>
              </p14:xfrm>
            </p:contentPart>
          </mc:Choice>
          <mc:Fallback>
            <p:pic>
              <p:nvPicPr>
                <p:cNvPr id="147" name="Ink 146">
                  <a:extLst>
                    <a:ext uri="{FF2B5EF4-FFF2-40B4-BE49-F238E27FC236}">
                      <a16:creationId xmlns:a16="http://schemas.microsoft.com/office/drawing/2014/main" id="{37B27D1D-855F-4F3B-80E9-8E7D72EBDEFA}"/>
                    </a:ext>
                  </a:extLst>
                </p:cNvPr>
                <p:cNvPicPr/>
                <p:nvPr/>
              </p:nvPicPr>
              <p:blipFill>
                <a:blip r:embed="rId255"/>
                <a:stretch>
                  <a:fillRect/>
                </a:stretch>
              </p:blipFill>
              <p:spPr>
                <a:xfrm>
                  <a:off x="8920480" y="4929787"/>
                  <a:ext cx="3934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8" name="Ink 147">
                  <a:extLst>
                    <a:ext uri="{FF2B5EF4-FFF2-40B4-BE49-F238E27FC236}">
                      <a16:creationId xmlns:a16="http://schemas.microsoft.com/office/drawing/2014/main" id="{1C391CF8-49EF-42F0-9917-5B5C962D317A}"/>
                    </a:ext>
                  </a:extLst>
                </p14:cNvPr>
                <p14:cNvContentPartPr/>
                <p14:nvPr/>
              </p14:nvContentPartPr>
              <p14:xfrm>
                <a:off x="9263560" y="4872907"/>
                <a:ext cx="19800" cy="35280"/>
              </p14:xfrm>
            </p:contentPart>
          </mc:Choice>
          <mc:Fallback>
            <p:pic>
              <p:nvPicPr>
                <p:cNvPr id="148" name="Ink 147">
                  <a:extLst>
                    <a:ext uri="{FF2B5EF4-FFF2-40B4-BE49-F238E27FC236}">
                      <a16:creationId xmlns:a16="http://schemas.microsoft.com/office/drawing/2014/main" id="{1C391CF8-49EF-42F0-9917-5B5C962D317A}"/>
                    </a:ext>
                  </a:extLst>
                </p:cNvPr>
                <p:cNvPicPr/>
                <p:nvPr/>
              </p:nvPicPr>
              <p:blipFill>
                <a:blip r:embed="rId257"/>
                <a:stretch>
                  <a:fillRect/>
                </a:stretch>
              </p:blipFill>
              <p:spPr>
                <a:xfrm>
                  <a:off x="9254560" y="4864267"/>
                  <a:ext cx="374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9" name="Ink 148">
                  <a:extLst>
                    <a:ext uri="{FF2B5EF4-FFF2-40B4-BE49-F238E27FC236}">
                      <a16:creationId xmlns:a16="http://schemas.microsoft.com/office/drawing/2014/main" id="{F8C991D1-BE12-440B-A6A6-2738DB75FA49}"/>
                    </a:ext>
                  </a:extLst>
                </p14:cNvPr>
                <p14:cNvContentPartPr/>
                <p14:nvPr/>
              </p14:nvContentPartPr>
              <p14:xfrm>
                <a:off x="9321160" y="4923667"/>
                <a:ext cx="411120" cy="322560"/>
              </p14:xfrm>
            </p:contentPart>
          </mc:Choice>
          <mc:Fallback>
            <p:pic>
              <p:nvPicPr>
                <p:cNvPr id="149" name="Ink 148">
                  <a:extLst>
                    <a:ext uri="{FF2B5EF4-FFF2-40B4-BE49-F238E27FC236}">
                      <a16:creationId xmlns:a16="http://schemas.microsoft.com/office/drawing/2014/main" id="{F8C991D1-BE12-440B-A6A6-2738DB75FA49}"/>
                    </a:ext>
                  </a:extLst>
                </p:cNvPr>
                <p:cNvPicPr/>
                <p:nvPr/>
              </p:nvPicPr>
              <p:blipFill>
                <a:blip r:embed="rId259"/>
                <a:stretch>
                  <a:fillRect/>
                </a:stretch>
              </p:blipFill>
              <p:spPr>
                <a:xfrm>
                  <a:off x="9312160" y="4914667"/>
                  <a:ext cx="42876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0" name="Ink 149">
                  <a:extLst>
                    <a:ext uri="{FF2B5EF4-FFF2-40B4-BE49-F238E27FC236}">
                      <a16:creationId xmlns:a16="http://schemas.microsoft.com/office/drawing/2014/main" id="{D65408DC-17A8-404C-8AB0-CC417CE2219E}"/>
                    </a:ext>
                  </a:extLst>
                </p14:cNvPr>
                <p14:cNvContentPartPr/>
                <p14:nvPr/>
              </p14:nvContentPartPr>
              <p14:xfrm>
                <a:off x="9740560" y="4934827"/>
                <a:ext cx="194400" cy="137160"/>
              </p14:xfrm>
            </p:contentPart>
          </mc:Choice>
          <mc:Fallback>
            <p:pic>
              <p:nvPicPr>
                <p:cNvPr id="150" name="Ink 149">
                  <a:extLst>
                    <a:ext uri="{FF2B5EF4-FFF2-40B4-BE49-F238E27FC236}">
                      <a16:creationId xmlns:a16="http://schemas.microsoft.com/office/drawing/2014/main" id="{D65408DC-17A8-404C-8AB0-CC417CE2219E}"/>
                    </a:ext>
                  </a:extLst>
                </p:cNvPr>
                <p:cNvPicPr/>
                <p:nvPr/>
              </p:nvPicPr>
              <p:blipFill>
                <a:blip r:embed="rId261"/>
                <a:stretch>
                  <a:fillRect/>
                </a:stretch>
              </p:blipFill>
              <p:spPr>
                <a:xfrm>
                  <a:off x="9731920" y="4925827"/>
                  <a:ext cx="212040" cy="154800"/>
                </a:xfrm>
                <a:prstGeom prst="rect">
                  <a:avLst/>
                </a:prstGeom>
              </p:spPr>
            </p:pic>
          </mc:Fallback>
        </mc:AlternateContent>
      </p:grpSp>
      <p:grpSp>
        <p:nvGrpSpPr>
          <p:cNvPr id="166" name="Group 165">
            <a:extLst>
              <a:ext uri="{FF2B5EF4-FFF2-40B4-BE49-F238E27FC236}">
                <a16:creationId xmlns:a16="http://schemas.microsoft.com/office/drawing/2014/main" id="{99B38529-224F-42EF-95AF-89775AF39DAE}"/>
              </a:ext>
            </a:extLst>
          </p:cNvPr>
          <p:cNvGrpSpPr/>
          <p:nvPr/>
        </p:nvGrpSpPr>
        <p:grpSpPr>
          <a:xfrm>
            <a:off x="10211800" y="4848787"/>
            <a:ext cx="1845360" cy="344880"/>
            <a:chOff x="10211800" y="4848787"/>
            <a:chExt cx="1845360" cy="344880"/>
          </a:xfrm>
        </p:grpSpPr>
        <mc:AlternateContent xmlns:mc="http://schemas.openxmlformats.org/markup-compatibility/2006">
          <mc:Choice xmlns:p14="http://schemas.microsoft.com/office/powerpoint/2010/main" Requires="p14">
            <p:contentPart p14:bwMode="auto" r:id="rId262">
              <p14:nvContentPartPr>
                <p14:cNvPr id="151" name="Ink 150">
                  <a:extLst>
                    <a:ext uri="{FF2B5EF4-FFF2-40B4-BE49-F238E27FC236}">
                      <a16:creationId xmlns:a16="http://schemas.microsoft.com/office/drawing/2014/main" id="{6F8A04E5-570F-40C6-8E96-F0D182A1B596}"/>
                    </a:ext>
                  </a:extLst>
                </p14:cNvPr>
                <p14:cNvContentPartPr/>
                <p14:nvPr/>
              </p14:nvContentPartPr>
              <p14:xfrm>
                <a:off x="10211800" y="4989907"/>
                <a:ext cx="13680" cy="84960"/>
              </p14:xfrm>
            </p:contentPart>
          </mc:Choice>
          <mc:Fallback>
            <p:pic>
              <p:nvPicPr>
                <p:cNvPr id="151" name="Ink 150">
                  <a:extLst>
                    <a:ext uri="{FF2B5EF4-FFF2-40B4-BE49-F238E27FC236}">
                      <a16:creationId xmlns:a16="http://schemas.microsoft.com/office/drawing/2014/main" id="{6F8A04E5-570F-40C6-8E96-F0D182A1B596}"/>
                    </a:ext>
                  </a:extLst>
                </p:cNvPr>
                <p:cNvPicPr/>
                <p:nvPr/>
              </p:nvPicPr>
              <p:blipFill>
                <a:blip r:embed="rId263"/>
                <a:stretch>
                  <a:fillRect/>
                </a:stretch>
              </p:blipFill>
              <p:spPr>
                <a:xfrm>
                  <a:off x="10203160" y="4980907"/>
                  <a:ext cx="313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2" name="Ink 151">
                  <a:extLst>
                    <a:ext uri="{FF2B5EF4-FFF2-40B4-BE49-F238E27FC236}">
                      <a16:creationId xmlns:a16="http://schemas.microsoft.com/office/drawing/2014/main" id="{7951F83F-8425-4E2F-917F-446DC17B7F9B}"/>
                    </a:ext>
                  </a:extLst>
                </p14:cNvPr>
                <p14:cNvContentPartPr/>
                <p14:nvPr/>
              </p14:nvContentPartPr>
              <p14:xfrm>
                <a:off x="10217920" y="4858147"/>
                <a:ext cx="1800" cy="27360"/>
              </p14:xfrm>
            </p:contentPart>
          </mc:Choice>
          <mc:Fallback>
            <p:pic>
              <p:nvPicPr>
                <p:cNvPr id="152" name="Ink 151">
                  <a:extLst>
                    <a:ext uri="{FF2B5EF4-FFF2-40B4-BE49-F238E27FC236}">
                      <a16:creationId xmlns:a16="http://schemas.microsoft.com/office/drawing/2014/main" id="{7951F83F-8425-4E2F-917F-446DC17B7F9B}"/>
                    </a:ext>
                  </a:extLst>
                </p:cNvPr>
                <p:cNvPicPr/>
                <p:nvPr/>
              </p:nvPicPr>
              <p:blipFill>
                <a:blip r:embed="rId265"/>
                <a:stretch>
                  <a:fillRect/>
                </a:stretch>
              </p:blipFill>
              <p:spPr>
                <a:xfrm>
                  <a:off x="10209280" y="4849507"/>
                  <a:ext cx="194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3" name="Ink 152">
                  <a:extLst>
                    <a:ext uri="{FF2B5EF4-FFF2-40B4-BE49-F238E27FC236}">
                      <a16:creationId xmlns:a16="http://schemas.microsoft.com/office/drawing/2014/main" id="{2F232126-FCFB-44C4-93A6-A7D27743CA73}"/>
                    </a:ext>
                  </a:extLst>
                </p14:cNvPr>
                <p14:cNvContentPartPr/>
                <p14:nvPr/>
              </p14:nvContentPartPr>
              <p14:xfrm>
                <a:off x="10286680" y="4969747"/>
                <a:ext cx="234360" cy="118080"/>
              </p14:xfrm>
            </p:contentPart>
          </mc:Choice>
          <mc:Fallback>
            <p:pic>
              <p:nvPicPr>
                <p:cNvPr id="153" name="Ink 152">
                  <a:extLst>
                    <a:ext uri="{FF2B5EF4-FFF2-40B4-BE49-F238E27FC236}">
                      <a16:creationId xmlns:a16="http://schemas.microsoft.com/office/drawing/2014/main" id="{2F232126-FCFB-44C4-93A6-A7D27743CA73}"/>
                    </a:ext>
                  </a:extLst>
                </p:cNvPr>
                <p:cNvPicPr/>
                <p:nvPr/>
              </p:nvPicPr>
              <p:blipFill>
                <a:blip r:embed="rId267"/>
                <a:stretch>
                  <a:fillRect/>
                </a:stretch>
              </p:blipFill>
              <p:spPr>
                <a:xfrm>
                  <a:off x="10277680" y="4960747"/>
                  <a:ext cx="2520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4" name="Ink 153">
                  <a:extLst>
                    <a:ext uri="{FF2B5EF4-FFF2-40B4-BE49-F238E27FC236}">
                      <a16:creationId xmlns:a16="http://schemas.microsoft.com/office/drawing/2014/main" id="{13AB99E2-3DC2-477A-8B32-DF95F8E88A8B}"/>
                    </a:ext>
                  </a:extLst>
                </p14:cNvPr>
                <p14:cNvContentPartPr/>
                <p14:nvPr/>
              </p14:nvContentPartPr>
              <p14:xfrm>
                <a:off x="10490800" y="4864987"/>
                <a:ext cx="171720" cy="214560"/>
              </p14:xfrm>
            </p:contentPart>
          </mc:Choice>
          <mc:Fallback>
            <p:pic>
              <p:nvPicPr>
                <p:cNvPr id="154" name="Ink 153">
                  <a:extLst>
                    <a:ext uri="{FF2B5EF4-FFF2-40B4-BE49-F238E27FC236}">
                      <a16:creationId xmlns:a16="http://schemas.microsoft.com/office/drawing/2014/main" id="{13AB99E2-3DC2-477A-8B32-DF95F8E88A8B}"/>
                    </a:ext>
                  </a:extLst>
                </p:cNvPr>
                <p:cNvPicPr/>
                <p:nvPr/>
              </p:nvPicPr>
              <p:blipFill>
                <a:blip r:embed="rId269"/>
                <a:stretch>
                  <a:fillRect/>
                </a:stretch>
              </p:blipFill>
              <p:spPr>
                <a:xfrm>
                  <a:off x="10482160" y="4855987"/>
                  <a:ext cx="1893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5" name="Ink 154">
                  <a:extLst>
                    <a:ext uri="{FF2B5EF4-FFF2-40B4-BE49-F238E27FC236}">
                      <a16:creationId xmlns:a16="http://schemas.microsoft.com/office/drawing/2014/main" id="{A867F4C5-71B4-4AA7-B995-8C6985A4ECBD}"/>
                    </a:ext>
                  </a:extLst>
                </p14:cNvPr>
                <p14:cNvContentPartPr/>
                <p14:nvPr/>
              </p14:nvContentPartPr>
              <p14:xfrm>
                <a:off x="10592320" y="4899187"/>
                <a:ext cx="176400" cy="171000"/>
              </p14:xfrm>
            </p:contentPart>
          </mc:Choice>
          <mc:Fallback>
            <p:pic>
              <p:nvPicPr>
                <p:cNvPr id="155" name="Ink 154">
                  <a:extLst>
                    <a:ext uri="{FF2B5EF4-FFF2-40B4-BE49-F238E27FC236}">
                      <a16:creationId xmlns:a16="http://schemas.microsoft.com/office/drawing/2014/main" id="{A867F4C5-71B4-4AA7-B995-8C6985A4ECBD}"/>
                    </a:ext>
                  </a:extLst>
                </p:cNvPr>
                <p:cNvPicPr/>
                <p:nvPr/>
              </p:nvPicPr>
              <p:blipFill>
                <a:blip r:embed="rId271"/>
                <a:stretch>
                  <a:fillRect/>
                </a:stretch>
              </p:blipFill>
              <p:spPr>
                <a:xfrm>
                  <a:off x="10583320" y="4890547"/>
                  <a:ext cx="1940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6" name="Ink 155">
                  <a:extLst>
                    <a:ext uri="{FF2B5EF4-FFF2-40B4-BE49-F238E27FC236}">
                      <a16:creationId xmlns:a16="http://schemas.microsoft.com/office/drawing/2014/main" id="{F0AA07AC-7339-46FD-AED3-C57BD0BAA841}"/>
                    </a:ext>
                  </a:extLst>
                </p14:cNvPr>
                <p14:cNvContentPartPr/>
                <p14:nvPr/>
              </p14:nvContentPartPr>
              <p14:xfrm>
                <a:off x="10799680" y="4985227"/>
                <a:ext cx="79560" cy="71640"/>
              </p14:xfrm>
            </p:contentPart>
          </mc:Choice>
          <mc:Fallback>
            <p:pic>
              <p:nvPicPr>
                <p:cNvPr id="156" name="Ink 155">
                  <a:extLst>
                    <a:ext uri="{FF2B5EF4-FFF2-40B4-BE49-F238E27FC236}">
                      <a16:creationId xmlns:a16="http://schemas.microsoft.com/office/drawing/2014/main" id="{F0AA07AC-7339-46FD-AED3-C57BD0BAA841}"/>
                    </a:ext>
                  </a:extLst>
                </p:cNvPr>
                <p:cNvPicPr/>
                <p:nvPr/>
              </p:nvPicPr>
              <p:blipFill>
                <a:blip r:embed="rId273"/>
                <a:stretch>
                  <a:fillRect/>
                </a:stretch>
              </p:blipFill>
              <p:spPr>
                <a:xfrm>
                  <a:off x="10790680" y="4976227"/>
                  <a:ext cx="9720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7" name="Ink 156">
                  <a:extLst>
                    <a:ext uri="{FF2B5EF4-FFF2-40B4-BE49-F238E27FC236}">
                      <a16:creationId xmlns:a16="http://schemas.microsoft.com/office/drawing/2014/main" id="{23A83215-45F7-4DF3-9975-FA5363CC0765}"/>
                    </a:ext>
                  </a:extLst>
                </p14:cNvPr>
                <p14:cNvContentPartPr/>
                <p14:nvPr/>
              </p14:nvContentPartPr>
              <p14:xfrm>
                <a:off x="10878520" y="4862827"/>
                <a:ext cx="271440" cy="229320"/>
              </p14:xfrm>
            </p:contentPart>
          </mc:Choice>
          <mc:Fallback>
            <p:pic>
              <p:nvPicPr>
                <p:cNvPr id="157" name="Ink 156">
                  <a:extLst>
                    <a:ext uri="{FF2B5EF4-FFF2-40B4-BE49-F238E27FC236}">
                      <a16:creationId xmlns:a16="http://schemas.microsoft.com/office/drawing/2014/main" id="{23A83215-45F7-4DF3-9975-FA5363CC0765}"/>
                    </a:ext>
                  </a:extLst>
                </p:cNvPr>
                <p:cNvPicPr/>
                <p:nvPr/>
              </p:nvPicPr>
              <p:blipFill>
                <a:blip r:embed="rId275"/>
                <a:stretch>
                  <a:fillRect/>
                </a:stretch>
              </p:blipFill>
              <p:spPr>
                <a:xfrm>
                  <a:off x="10869880" y="4854187"/>
                  <a:ext cx="2890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8" name="Ink 157">
                  <a:extLst>
                    <a:ext uri="{FF2B5EF4-FFF2-40B4-BE49-F238E27FC236}">
                      <a16:creationId xmlns:a16="http://schemas.microsoft.com/office/drawing/2014/main" id="{1BC3F522-CF1C-4DCD-9367-C6C5B5BA19B9}"/>
                    </a:ext>
                  </a:extLst>
                </p14:cNvPr>
                <p14:cNvContentPartPr/>
                <p14:nvPr/>
              </p14:nvContentPartPr>
              <p14:xfrm>
                <a:off x="10820560" y="5015827"/>
                <a:ext cx="121320" cy="57240"/>
              </p14:xfrm>
            </p:contentPart>
          </mc:Choice>
          <mc:Fallback>
            <p:pic>
              <p:nvPicPr>
                <p:cNvPr id="158" name="Ink 157">
                  <a:extLst>
                    <a:ext uri="{FF2B5EF4-FFF2-40B4-BE49-F238E27FC236}">
                      <a16:creationId xmlns:a16="http://schemas.microsoft.com/office/drawing/2014/main" id="{1BC3F522-CF1C-4DCD-9367-C6C5B5BA19B9}"/>
                    </a:ext>
                  </a:extLst>
                </p:cNvPr>
                <p:cNvPicPr/>
                <p:nvPr/>
              </p:nvPicPr>
              <p:blipFill>
                <a:blip r:embed="rId277"/>
                <a:stretch>
                  <a:fillRect/>
                </a:stretch>
              </p:blipFill>
              <p:spPr>
                <a:xfrm>
                  <a:off x="10811560" y="5007187"/>
                  <a:ext cx="1389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9" name="Ink 158">
                  <a:extLst>
                    <a:ext uri="{FF2B5EF4-FFF2-40B4-BE49-F238E27FC236}">
                      <a16:creationId xmlns:a16="http://schemas.microsoft.com/office/drawing/2014/main" id="{FFD557F0-BE31-4D1B-A105-422D26B5EAF1}"/>
                    </a:ext>
                  </a:extLst>
                </p14:cNvPr>
                <p14:cNvContentPartPr/>
                <p14:nvPr/>
              </p14:nvContentPartPr>
              <p14:xfrm>
                <a:off x="11179840" y="4848787"/>
                <a:ext cx="360" cy="9000"/>
              </p14:xfrm>
            </p:contentPart>
          </mc:Choice>
          <mc:Fallback>
            <p:pic>
              <p:nvPicPr>
                <p:cNvPr id="159" name="Ink 158">
                  <a:extLst>
                    <a:ext uri="{FF2B5EF4-FFF2-40B4-BE49-F238E27FC236}">
                      <a16:creationId xmlns:a16="http://schemas.microsoft.com/office/drawing/2014/main" id="{FFD557F0-BE31-4D1B-A105-422D26B5EAF1}"/>
                    </a:ext>
                  </a:extLst>
                </p:cNvPr>
                <p:cNvPicPr/>
                <p:nvPr/>
              </p:nvPicPr>
              <p:blipFill>
                <a:blip r:embed="rId279"/>
                <a:stretch>
                  <a:fillRect/>
                </a:stretch>
              </p:blipFill>
              <p:spPr>
                <a:xfrm>
                  <a:off x="11170840" y="4840147"/>
                  <a:ext cx="180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0" name="Ink 159">
                  <a:extLst>
                    <a:ext uri="{FF2B5EF4-FFF2-40B4-BE49-F238E27FC236}">
                      <a16:creationId xmlns:a16="http://schemas.microsoft.com/office/drawing/2014/main" id="{994A3DEB-D7EC-4927-9CF5-D559942097E4}"/>
                    </a:ext>
                  </a:extLst>
                </p14:cNvPr>
                <p14:cNvContentPartPr/>
                <p14:nvPr/>
              </p14:nvContentPartPr>
              <p14:xfrm>
                <a:off x="11193160" y="4855267"/>
                <a:ext cx="475920" cy="338400"/>
              </p14:xfrm>
            </p:contentPart>
          </mc:Choice>
          <mc:Fallback>
            <p:pic>
              <p:nvPicPr>
                <p:cNvPr id="160" name="Ink 159">
                  <a:extLst>
                    <a:ext uri="{FF2B5EF4-FFF2-40B4-BE49-F238E27FC236}">
                      <a16:creationId xmlns:a16="http://schemas.microsoft.com/office/drawing/2014/main" id="{994A3DEB-D7EC-4927-9CF5-D559942097E4}"/>
                    </a:ext>
                  </a:extLst>
                </p:cNvPr>
                <p:cNvPicPr/>
                <p:nvPr/>
              </p:nvPicPr>
              <p:blipFill>
                <a:blip r:embed="rId281"/>
                <a:stretch>
                  <a:fillRect/>
                </a:stretch>
              </p:blipFill>
              <p:spPr>
                <a:xfrm>
                  <a:off x="11184520" y="4846627"/>
                  <a:ext cx="49356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1" name="Ink 160">
                  <a:extLst>
                    <a:ext uri="{FF2B5EF4-FFF2-40B4-BE49-F238E27FC236}">
                      <a16:creationId xmlns:a16="http://schemas.microsoft.com/office/drawing/2014/main" id="{FFC4CC54-D31E-4E09-B0A2-7B54D7C3B220}"/>
                    </a:ext>
                  </a:extLst>
                </p14:cNvPr>
                <p14:cNvContentPartPr/>
                <p14:nvPr/>
              </p14:nvContentPartPr>
              <p14:xfrm>
                <a:off x="11540560" y="4983067"/>
                <a:ext cx="198720" cy="30600"/>
              </p14:xfrm>
            </p:contentPart>
          </mc:Choice>
          <mc:Fallback>
            <p:pic>
              <p:nvPicPr>
                <p:cNvPr id="161" name="Ink 160">
                  <a:extLst>
                    <a:ext uri="{FF2B5EF4-FFF2-40B4-BE49-F238E27FC236}">
                      <a16:creationId xmlns:a16="http://schemas.microsoft.com/office/drawing/2014/main" id="{FFC4CC54-D31E-4E09-B0A2-7B54D7C3B220}"/>
                    </a:ext>
                  </a:extLst>
                </p:cNvPr>
                <p:cNvPicPr/>
                <p:nvPr/>
              </p:nvPicPr>
              <p:blipFill>
                <a:blip r:embed="rId283"/>
                <a:stretch>
                  <a:fillRect/>
                </a:stretch>
              </p:blipFill>
              <p:spPr>
                <a:xfrm>
                  <a:off x="11531920" y="4974067"/>
                  <a:ext cx="216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2" name="Ink 161">
                  <a:extLst>
                    <a:ext uri="{FF2B5EF4-FFF2-40B4-BE49-F238E27FC236}">
                      <a16:creationId xmlns:a16="http://schemas.microsoft.com/office/drawing/2014/main" id="{6D4CA101-2CC6-445B-93B1-669284C9B926}"/>
                    </a:ext>
                  </a:extLst>
                </p14:cNvPr>
                <p14:cNvContentPartPr/>
                <p14:nvPr/>
              </p14:nvContentPartPr>
              <p14:xfrm>
                <a:off x="11719840" y="4898467"/>
                <a:ext cx="16920" cy="22680"/>
              </p14:xfrm>
            </p:contentPart>
          </mc:Choice>
          <mc:Fallback>
            <p:pic>
              <p:nvPicPr>
                <p:cNvPr id="162" name="Ink 161">
                  <a:extLst>
                    <a:ext uri="{FF2B5EF4-FFF2-40B4-BE49-F238E27FC236}">
                      <a16:creationId xmlns:a16="http://schemas.microsoft.com/office/drawing/2014/main" id="{6D4CA101-2CC6-445B-93B1-669284C9B926}"/>
                    </a:ext>
                  </a:extLst>
                </p:cNvPr>
                <p:cNvPicPr/>
                <p:nvPr/>
              </p:nvPicPr>
              <p:blipFill>
                <a:blip r:embed="rId285"/>
                <a:stretch>
                  <a:fillRect/>
                </a:stretch>
              </p:blipFill>
              <p:spPr>
                <a:xfrm>
                  <a:off x="11710840" y="4889827"/>
                  <a:ext cx="345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3" name="Ink 162">
                  <a:extLst>
                    <a:ext uri="{FF2B5EF4-FFF2-40B4-BE49-F238E27FC236}">
                      <a16:creationId xmlns:a16="http://schemas.microsoft.com/office/drawing/2014/main" id="{72336916-EF3B-427A-B419-CD605F18BDD1}"/>
                    </a:ext>
                  </a:extLst>
                </p14:cNvPr>
                <p14:cNvContentPartPr/>
                <p14:nvPr/>
              </p14:nvContentPartPr>
              <p14:xfrm>
                <a:off x="11810560" y="4947067"/>
                <a:ext cx="177840" cy="82080"/>
              </p14:xfrm>
            </p:contentPart>
          </mc:Choice>
          <mc:Fallback>
            <p:pic>
              <p:nvPicPr>
                <p:cNvPr id="163" name="Ink 162">
                  <a:extLst>
                    <a:ext uri="{FF2B5EF4-FFF2-40B4-BE49-F238E27FC236}">
                      <a16:creationId xmlns:a16="http://schemas.microsoft.com/office/drawing/2014/main" id="{72336916-EF3B-427A-B419-CD605F18BDD1}"/>
                    </a:ext>
                  </a:extLst>
                </p:cNvPr>
                <p:cNvPicPr/>
                <p:nvPr/>
              </p:nvPicPr>
              <p:blipFill>
                <a:blip r:embed="rId287"/>
                <a:stretch>
                  <a:fillRect/>
                </a:stretch>
              </p:blipFill>
              <p:spPr>
                <a:xfrm>
                  <a:off x="11801920" y="4938067"/>
                  <a:ext cx="1954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4" name="Ink 163">
                  <a:extLst>
                    <a:ext uri="{FF2B5EF4-FFF2-40B4-BE49-F238E27FC236}">
                      <a16:creationId xmlns:a16="http://schemas.microsoft.com/office/drawing/2014/main" id="{DA6460FA-7993-4BBB-BA8F-6D5CC09D9025}"/>
                    </a:ext>
                  </a:extLst>
                </p14:cNvPr>
                <p14:cNvContentPartPr/>
                <p14:nvPr/>
              </p14:nvContentPartPr>
              <p14:xfrm>
                <a:off x="11777440" y="4965787"/>
                <a:ext cx="85680" cy="93960"/>
              </p14:xfrm>
            </p:contentPart>
          </mc:Choice>
          <mc:Fallback>
            <p:pic>
              <p:nvPicPr>
                <p:cNvPr id="164" name="Ink 163">
                  <a:extLst>
                    <a:ext uri="{FF2B5EF4-FFF2-40B4-BE49-F238E27FC236}">
                      <a16:creationId xmlns:a16="http://schemas.microsoft.com/office/drawing/2014/main" id="{DA6460FA-7993-4BBB-BA8F-6D5CC09D9025}"/>
                    </a:ext>
                  </a:extLst>
                </p:cNvPr>
                <p:cNvPicPr/>
                <p:nvPr/>
              </p:nvPicPr>
              <p:blipFill>
                <a:blip r:embed="rId289"/>
                <a:stretch>
                  <a:fillRect/>
                </a:stretch>
              </p:blipFill>
              <p:spPr>
                <a:xfrm>
                  <a:off x="11768800" y="4956787"/>
                  <a:ext cx="10332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5" name="Ink 164">
                  <a:extLst>
                    <a:ext uri="{FF2B5EF4-FFF2-40B4-BE49-F238E27FC236}">
                      <a16:creationId xmlns:a16="http://schemas.microsoft.com/office/drawing/2014/main" id="{F0389305-ACB6-494E-99BD-122FFC2C47A6}"/>
                    </a:ext>
                  </a:extLst>
                </p14:cNvPr>
                <p14:cNvContentPartPr/>
                <p14:nvPr/>
              </p14:nvContentPartPr>
              <p14:xfrm>
                <a:off x="12056800" y="4968307"/>
                <a:ext cx="360" cy="5760"/>
              </p14:xfrm>
            </p:contentPart>
          </mc:Choice>
          <mc:Fallback>
            <p:pic>
              <p:nvPicPr>
                <p:cNvPr id="165" name="Ink 164">
                  <a:extLst>
                    <a:ext uri="{FF2B5EF4-FFF2-40B4-BE49-F238E27FC236}">
                      <a16:creationId xmlns:a16="http://schemas.microsoft.com/office/drawing/2014/main" id="{F0389305-ACB6-494E-99BD-122FFC2C47A6}"/>
                    </a:ext>
                  </a:extLst>
                </p:cNvPr>
                <p:cNvPicPr/>
                <p:nvPr/>
              </p:nvPicPr>
              <p:blipFill>
                <a:blip r:embed="rId291"/>
                <a:stretch>
                  <a:fillRect/>
                </a:stretch>
              </p:blipFill>
              <p:spPr>
                <a:xfrm>
                  <a:off x="12047800" y="4959667"/>
                  <a:ext cx="18000" cy="23400"/>
                </a:xfrm>
                <a:prstGeom prst="rect">
                  <a:avLst/>
                </a:prstGeom>
              </p:spPr>
            </p:pic>
          </mc:Fallback>
        </mc:AlternateContent>
      </p:grpSp>
      <p:grpSp>
        <p:nvGrpSpPr>
          <p:cNvPr id="192" name="Group 191">
            <a:extLst>
              <a:ext uri="{FF2B5EF4-FFF2-40B4-BE49-F238E27FC236}">
                <a16:creationId xmlns:a16="http://schemas.microsoft.com/office/drawing/2014/main" id="{D472F0B7-581D-47C5-B7A5-5351060988DF}"/>
              </a:ext>
            </a:extLst>
          </p:cNvPr>
          <p:cNvGrpSpPr/>
          <p:nvPr/>
        </p:nvGrpSpPr>
        <p:grpSpPr>
          <a:xfrm>
            <a:off x="232240" y="1087147"/>
            <a:ext cx="980640" cy="2430720"/>
            <a:chOff x="232240" y="1087147"/>
            <a:chExt cx="980640" cy="2430720"/>
          </a:xfrm>
        </p:grpSpPr>
        <mc:AlternateContent xmlns:mc="http://schemas.openxmlformats.org/markup-compatibility/2006">
          <mc:Choice xmlns:p14="http://schemas.microsoft.com/office/powerpoint/2010/main" Requires="p14">
            <p:contentPart p14:bwMode="auto" r:id="rId292">
              <p14:nvContentPartPr>
                <p14:cNvPr id="172" name="Ink 171">
                  <a:extLst>
                    <a:ext uri="{FF2B5EF4-FFF2-40B4-BE49-F238E27FC236}">
                      <a16:creationId xmlns:a16="http://schemas.microsoft.com/office/drawing/2014/main" id="{951B0E25-BE31-4A67-82AD-28DC85E41444}"/>
                    </a:ext>
                  </a:extLst>
                </p14:cNvPr>
                <p14:cNvContentPartPr/>
                <p14:nvPr/>
              </p14:nvContentPartPr>
              <p14:xfrm>
                <a:off x="232240" y="1108387"/>
                <a:ext cx="855000" cy="249480"/>
              </p14:xfrm>
            </p:contentPart>
          </mc:Choice>
          <mc:Fallback>
            <p:pic>
              <p:nvPicPr>
                <p:cNvPr id="172" name="Ink 171">
                  <a:extLst>
                    <a:ext uri="{FF2B5EF4-FFF2-40B4-BE49-F238E27FC236}">
                      <a16:creationId xmlns:a16="http://schemas.microsoft.com/office/drawing/2014/main" id="{951B0E25-BE31-4A67-82AD-28DC85E41444}"/>
                    </a:ext>
                  </a:extLst>
                </p:cNvPr>
                <p:cNvPicPr/>
                <p:nvPr/>
              </p:nvPicPr>
              <p:blipFill>
                <a:blip r:embed="rId293"/>
                <a:stretch>
                  <a:fillRect/>
                </a:stretch>
              </p:blipFill>
              <p:spPr>
                <a:xfrm>
                  <a:off x="223240" y="1099387"/>
                  <a:ext cx="8726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3" name="Ink 172">
                  <a:extLst>
                    <a:ext uri="{FF2B5EF4-FFF2-40B4-BE49-F238E27FC236}">
                      <a16:creationId xmlns:a16="http://schemas.microsoft.com/office/drawing/2014/main" id="{C1B1EE12-BAD1-4991-9FE0-9ECE069D08AF}"/>
                    </a:ext>
                  </a:extLst>
                </p14:cNvPr>
                <p14:cNvContentPartPr/>
                <p14:nvPr/>
              </p14:nvContentPartPr>
              <p14:xfrm>
                <a:off x="270400" y="1349947"/>
                <a:ext cx="58680" cy="1266120"/>
              </p14:xfrm>
            </p:contentPart>
          </mc:Choice>
          <mc:Fallback>
            <p:pic>
              <p:nvPicPr>
                <p:cNvPr id="173" name="Ink 172">
                  <a:extLst>
                    <a:ext uri="{FF2B5EF4-FFF2-40B4-BE49-F238E27FC236}">
                      <a16:creationId xmlns:a16="http://schemas.microsoft.com/office/drawing/2014/main" id="{C1B1EE12-BAD1-4991-9FE0-9ECE069D08AF}"/>
                    </a:ext>
                  </a:extLst>
                </p:cNvPr>
                <p:cNvPicPr/>
                <p:nvPr/>
              </p:nvPicPr>
              <p:blipFill>
                <a:blip r:embed="rId295"/>
                <a:stretch>
                  <a:fillRect/>
                </a:stretch>
              </p:blipFill>
              <p:spPr>
                <a:xfrm>
                  <a:off x="261760" y="1340947"/>
                  <a:ext cx="76320" cy="12837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4" name="Ink 173">
                  <a:extLst>
                    <a:ext uri="{FF2B5EF4-FFF2-40B4-BE49-F238E27FC236}">
                      <a16:creationId xmlns:a16="http://schemas.microsoft.com/office/drawing/2014/main" id="{96ECF8DF-0912-43AB-8CE1-22050FBB34D3}"/>
                    </a:ext>
                  </a:extLst>
                </p14:cNvPr>
                <p14:cNvContentPartPr/>
                <p14:nvPr/>
              </p14:nvContentPartPr>
              <p14:xfrm>
                <a:off x="291640" y="2339587"/>
                <a:ext cx="921240" cy="292680"/>
              </p14:xfrm>
            </p:contentPart>
          </mc:Choice>
          <mc:Fallback>
            <p:pic>
              <p:nvPicPr>
                <p:cNvPr id="174" name="Ink 173">
                  <a:extLst>
                    <a:ext uri="{FF2B5EF4-FFF2-40B4-BE49-F238E27FC236}">
                      <a16:creationId xmlns:a16="http://schemas.microsoft.com/office/drawing/2014/main" id="{96ECF8DF-0912-43AB-8CE1-22050FBB34D3}"/>
                    </a:ext>
                  </a:extLst>
                </p:cNvPr>
                <p:cNvPicPr/>
                <p:nvPr/>
              </p:nvPicPr>
              <p:blipFill>
                <a:blip r:embed="rId297"/>
                <a:stretch>
                  <a:fillRect/>
                </a:stretch>
              </p:blipFill>
              <p:spPr>
                <a:xfrm>
                  <a:off x="283000" y="2330947"/>
                  <a:ext cx="9388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5" name="Ink 174">
                  <a:extLst>
                    <a:ext uri="{FF2B5EF4-FFF2-40B4-BE49-F238E27FC236}">
                      <a16:creationId xmlns:a16="http://schemas.microsoft.com/office/drawing/2014/main" id="{08E46DF9-2C6B-44B5-9768-BE9F37EE12E2}"/>
                    </a:ext>
                  </a:extLst>
                </p14:cNvPr>
                <p14:cNvContentPartPr/>
                <p14:nvPr/>
              </p14:nvContentPartPr>
              <p14:xfrm>
                <a:off x="1088320" y="1087147"/>
                <a:ext cx="117000" cy="1270440"/>
              </p14:xfrm>
            </p:contentPart>
          </mc:Choice>
          <mc:Fallback>
            <p:pic>
              <p:nvPicPr>
                <p:cNvPr id="175" name="Ink 174">
                  <a:extLst>
                    <a:ext uri="{FF2B5EF4-FFF2-40B4-BE49-F238E27FC236}">
                      <a16:creationId xmlns:a16="http://schemas.microsoft.com/office/drawing/2014/main" id="{08E46DF9-2C6B-44B5-9768-BE9F37EE12E2}"/>
                    </a:ext>
                  </a:extLst>
                </p:cNvPr>
                <p:cNvPicPr/>
                <p:nvPr/>
              </p:nvPicPr>
              <p:blipFill>
                <a:blip r:embed="rId299"/>
                <a:stretch>
                  <a:fillRect/>
                </a:stretch>
              </p:blipFill>
              <p:spPr>
                <a:xfrm>
                  <a:off x="1079320" y="1078147"/>
                  <a:ext cx="134640" cy="12880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6" name="Ink 175">
                  <a:extLst>
                    <a:ext uri="{FF2B5EF4-FFF2-40B4-BE49-F238E27FC236}">
                      <a16:creationId xmlns:a16="http://schemas.microsoft.com/office/drawing/2014/main" id="{2281E017-96E7-46E6-94A7-49BE1ADFDD1C}"/>
                    </a:ext>
                  </a:extLst>
                </p14:cNvPr>
                <p14:cNvContentPartPr/>
                <p14:nvPr/>
              </p14:nvContentPartPr>
              <p14:xfrm>
                <a:off x="326920" y="2751427"/>
                <a:ext cx="147240" cy="766440"/>
              </p14:xfrm>
            </p:contentPart>
          </mc:Choice>
          <mc:Fallback>
            <p:pic>
              <p:nvPicPr>
                <p:cNvPr id="176" name="Ink 175">
                  <a:extLst>
                    <a:ext uri="{FF2B5EF4-FFF2-40B4-BE49-F238E27FC236}">
                      <a16:creationId xmlns:a16="http://schemas.microsoft.com/office/drawing/2014/main" id="{2281E017-96E7-46E6-94A7-49BE1ADFDD1C}"/>
                    </a:ext>
                  </a:extLst>
                </p:cNvPr>
                <p:cNvPicPr/>
                <p:nvPr/>
              </p:nvPicPr>
              <p:blipFill>
                <a:blip r:embed="rId301"/>
                <a:stretch>
                  <a:fillRect/>
                </a:stretch>
              </p:blipFill>
              <p:spPr>
                <a:xfrm>
                  <a:off x="318280" y="2742787"/>
                  <a:ext cx="164880" cy="7840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7" name="Ink 176">
                  <a:extLst>
                    <a:ext uri="{FF2B5EF4-FFF2-40B4-BE49-F238E27FC236}">
                      <a16:creationId xmlns:a16="http://schemas.microsoft.com/office/drawing/2014/main" id="{0BE6DE37-59C5-4EA3-9E6E-FD6DE1D36D39}"/>
                    </a:ext>
                  </a:extLst>
                </p14:cNvPr>
                <p14:cNvContentPartPr/>
                <p14:nvPr/>
              </p14:nvContentPartPr>
              <p14:xfrm>
                <a:off x="291640" y="3487267"/>
                <a:ext cx="113760" cy="27720"/>
              </p14:xfrm>
            </p:contentPart>
          </mc:Choice>
          <mc:Fallback>
            <p:pic>
              <p:nvPicPr>
                <p:cNvPr id="177" name="Ink 176">
                  <a:extLst>
                    <a:ext uri="{FF2B5EF4-FFF2-40B4-BE49-F238E27FC236}">
                      <a16:creationId xmlns:a16="http://schemas.microsoft.com/office/drawing/2014/main" id="{0BE6DE37-59C5-4EA3-9E6E-FD6DE1D36D39}"/>
                    </a:ext>
                  </a:extLst>
                </p:cNvPr>
                <p:cNvPicPr/>
                <p:nvPr/>
              </p:nvPicPr>
              <p:blipFill>
                <a:blip r:embed="rId303"/>
                <a:stretch>
                  <a:fillRect/>
                </a:stretch>
              </p:blipFill>
              <p:spPr>
                <a:xfrm>
                  <a:off x="283000" y="3478267"/>
                  <a:ext cx="1314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8" name="Ink 177">
                  <a:extLst>
                    <a:ext uri="{FF2B5EF4-FFF2-40B4-BE49-F238E27FC236}">
                      <a16:creationId xmlns:a16="http://schemas.microsoft.com/office/drawing/2014/main" id="{86AC5A46-915F-4880-873A-D565BA9DF8C2}"/>
                    </a:ext>
                  </a:extLst>
                </p14:cNvPr>
                <p14:cNvContentPartPr/>
                <p14:nvPr/>
              </p14:nvContentPartPr>
              <p14:xfrm>
                <a:off x="436360" y="3418867"/>
                <a:ext cx="27360" cy="67320"/>
              </p14:xfrm>
            </p:contentPart>
          </mc:Choice>
          <mc:Fallback>
            <p:pic>
              <p:nvPicPr>
                <p:cNvPr id="178" name="Ink 177">
                  <a:extLst>
                    <a:ext uri="{FF2B5EF4-FFF2-40B4-BE49-F238E27FC236}">
                      <a16:creationId xmlns:a16="http://schemas.microsoft.com/office/drawing/2014/main" id="{86AC5A46-915F-4880-873A-D565BA9DF8C2}"/>
                    </a:ext>
                  </a:extLst>
                </p:cNvPr>
                <p:cNvPicPr/>
                <p:nvPr/>
              </p:nvPicPr>
              <p:blipFill>
                <a:blip r:embed="rId305"/>
                <a:stretch>
                  <a:fillRect/>
                </a:stretch>
              </p:blipFill>
              <p:spPr>
                <a:xfrm>
                  <a:off x="427720" y="3409867"/>
                  <a:ext cx="45000" cy="84960"/>
                </a:xfrm>
                <a:prstGeom prst="rect">
                  <a:avLst/>
                </a:prstGeom>
              </p:spPr>
            </p:pic>
          </mc:Fallback>
        </mc:AlternateContent>
      </p:grpSp>
      <p:grpSp>
        <p:nvGrpSpPr>
          <p:cNvPr id="191" name="Group 190">
            <a:extLst>
              <a:ext uri="{FF2B5EF4-FFF2-40B4-BE49-F238E27FC236}">
                <a16:creationId xmlns:a16="http://schemas.microsoft.com/office/drawing/2014/main" id="{FDAAA567-50D0-4685-B67C-342C085338DB}"/>
              </a:ext>
            </a:extLst>
          </p:cNvPr>
          <p:cNvGrpSpPr/>
          <p:nvPr/>
        </p:nvGrpSpPr>
        <p:grpSpPr>
          <a:xfrm>
            <a:off x="187240" y="3801907"/>
            <a:ext cx="1123560" cy="131400"/>
            <a:chOff x="187240" y="3801907"/>
            <a:chExt cx="1123560" cy="131400"/>
          </a:xfrm>
        </p:grpSpPr>
        <mc:AlternateContent xmlns:mc="http://schemas.openxmlformats.org/markup-compatibility/2006">
          <mc:Choice xmlns:p14="http://schemas.microsoft.com/office/powerpoint/2010/main" Requires="p14">
            <p:contentPart p14:bwMode="auto" r:id="rId306">
              <p14:nvContentPartPr>
                <p14:cNvPr id="179" name="Ink 178">
                  <a:extLst>
                    <a:ext uri="{FF2B5EF4-FFF2-40B4-BE49-F238E27FC236}">
                      <a16:creationId xmlns:a16="http://schemas.microsoft.com/office/drawing/2014/main" id="{12753036-4D97-47AF-80B1-2DD0B0E2424E}"/>
                    </a:ext>
                  </a:extLst>
                </p14:cNvPr>
                <p14:cNvContentPartPr/>
                <p14:nvPr/>
              </p14:nvContentPartPr>
              <p14:xfrm>
                <a:off x="187240" y="3801907"/>
                <a:ext cx="140760" cy="123480"/>
              </p14:xfrm>
            </p:contentPart>
          </mc:Choice>
          <mc:Fallback>
            <p:pic>
              <p:nvPicPr>
                <p:cNvPr id="179" name="Ink 178">
                  <a:extLst>
                    <a:ext uri="{FF2B5EF4-FFF2-40B4-BE49-F238E27FC236}">
                      <a16:creationId xmlns:a16="http://schemas.microsoft.com/office/drawing/2014/main" id="{12753036-4D97-47AF-80B1-2DD0B0E2424E}"/>
                    </a:ext>
                  </a:extLst>
                </p:cNvPr>
                <p:cNvPicPr/>
                <p:nvPr/>
              </p:nvPicPr>
              <p:blipFill>
                <a:blip r:embed="rId307"/>
                <a:stretch>
                  <a:fillRect/>
                </a:stretch>
              </p:blipFill>
              <p:spPr>
                <a:xfrm>
                  <a:off x="178240" y="3793267"/>
                  <a:ext cx="1584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0" name="Ink 179">
                  <a:extLst>
                    <a:ext uri="{FF2B5EF4-FFF2-40B4-BE49-F238E27FC236}">
                      <a16:creationId xmlns:a16="http://schemas.microsoft.com/office/drawing/2014/main" id="{B0A638F2-CF0C-4278-A8A5-DFF9C6990F49}"/>
                    </a:ext>
                  </a:extLst>
                </p14:cNvPr>
                <p14:cNvContentPartPr/>
                <p14:nvPr/>
              </p14:nvContentPartPr>
              <p14:xfrm>
                <a:off x="244120" y="3801907"/>
                <a:ext cx="360" cy="360"/>
              </p14:xfrm>
            </p:contentPart>
          </mc:Choice>
          <mc:Fallback>
            <p:pic>
              <p:nvPicPr>
                <p:cNvPr id="180" name="Ink 179">
                  <a:extLst>
                    <a:ext uri="{FF2B5EF4-FFF2-40B4-BE49-F238E27FC236}">
                      <a16:creationId xmlns:a16="http://schemas.microsoft.com/office/drawing/2014/main" id="{B0A638F2-CF0C-4278-A8A5-DFF9C6990F49}"/>
                    </a:ext>
                  </a:extLst>
                </p:cNvPr>
                <p:cNvPicPr/>
                <p:nvPr/>
              </p:nvPicPr>
              <p:blipFill>
                <a:blip r:embed="rId309"/>
                <a:stretch>
                  <a:fillRect/>
                </a:stretch>
              </p:blipFill>
              <p:spPr>
                <a:xfrm>
                  <a:off x="235120" y="379326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1" name="Ink 180">
                  <a:extLst>
                    <a:ext uri="{FF2B5EF4-FFF2-40B4-BE49-F238E27FC236}">
                      <a16:creationId xmlns:a16="http://schemas.microsoft.com/office/drawing/2014/main" id="{C652D104-2BF9-46B0-89AD-996CD519A567}"/>
                    </a:ext>
                  </a:extLst>
                </p14:cNvPr>
                <p14:cNvContentPartPr/>
                <p14:nvPr/>
              </p14:nvContentPartPr>
              <p14:xfrm>
                <a:off x="244120" y="3801907"/>
                <a:ext cx="368640" cy="131400"/>
              </p14:xfrm>
            </p:contentPart>
          </mc:Choice>
          <mc:Fallback>
            <p:pic>
              <p:nvPicPr>
                <p:cNvPr id="181" name="Ink 180">
                  <a:extLst>
                    <a:ext uri="{FF2B5EF4-FFF2-40B4-BE49-F238E27FC236}">
                      <a16:creationId xmlns:a16="http://schemas.microsoft.com/office/drawing/2014/main" id="{C652D104-2BF9-46B0-89AD-996CD519A567}"/>
                    </a:ext>
                  </a:extLst>
                </p:cNvPr>
                <p:cNvPicPr/>
                <p:nvPr/>
              </p:nvPicPr>
              <p:blipFill>
                <a:blip r:embed="rId311"/>
                <a:stretch>
                  <a:fillRect/>
                </a:stretch>
              </p:blipFill>
              <p:spPr>
                <a:xfrm>
                  <a:off x="235120" y="3793267"/>
                  <a:ext cx="3862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2" name="Ink 181">
                  <a:extLst>
                    <a:ext uri="{FF2B5EF4-FFF2-40B4-BE49-F238E27FC236}">
                      <a16:creationId xmlns:a16="http://schemas.microsoft.com/office/drawing/2014/main" id="{30A4EBDB-6BD4-438F-BD03-712B91B456AD}"/>
                    </a:ext>
                  </a:extLst>
                </p14:cNvPr>
                <p14:cNvContentPartPr/>
                <p14:nvPr/>
              </p14:nvContentPartPr>
              <p14:xfrm>
                <a:off x="749920" y="3811987"/>
                <a:ext cx="560880" cy="98640"/>
              </p14:xfrm>
            </p:contentPart>
          </mc:Choice>
          <mc:Fallback>
            <p:pic>
              <p:nvPicPr>
                <p:cNvPr id="182" name="Ink 181">
                  <a:extLst>
                    <a:ext uri="{FF2B5EF4-FFF2-40B4-BE49-F238E27FC236}">
                      <a16:creationId xmlns:a16="http://schemas.microsoft.com/office/drawing/2014/main" id="{30A4EBDB-6BD4-438F-BD03-712B91B456AD}"/>
                    </a:ext>
                  </a:extLst>
                </p:cNvPr>
                <p:cNvPicPr/>
                <p:nvPr/>
              </p:nvPicPr>
              <p:blipFill>
                <a:blip r:embed="rId313"/>
                <a:stretch>
                  <a:fillRect/>
                </a:stretch>
              </p:blipFill>
              <p:spPr>
                <a:xfrm>
                  <a:off x="740920" y="3802987"/>
                  <a:ext cx="578520" cy="116280"/>
                </a:xfrm>
                <a:prstGeom prst="rect">
                  <a:avLst/>
                </a:prstGeom>
              </p:spPr>
            </p:pic>
          </mc:Fallback>
        </mc:AlternateContent>
      </p:grpSp>
      <p:grpSp>
        <p:nvGrpSpPr>
          <p:cNvPr id="190" name="Group 189">
            <a:extLst>
              <a:ext uri="{FF2B5EF4-FFF2-40B4-BE49-F238E27FC236}">
                <a16:creationId xmlns:a16="http://schemas.microsoft.com/office/drawing/2014/main" id="{87BEE1DF-1DB9-4E9D-A2E9-CC02B96109A9}"/>
              </a:ext>
            </a:extLst>
          </p:cNvPr>
          <p:cNvGrpSpPr/>
          <p:nvPr/>
        </p:nvGrpSpPr>
        <p:grpSpPr>
          <a:xfrm>
            <a:off x="399280" y="4132747"/>
            <a:ext cx="1713600" cy="600480"/>
            <a:chOff x="399280" y="4132747"/>
            <a:chExt cx="1713600" cy="600480"/>
          </a:xfrm>
        </p:grpSpPr>
        <mc:AlternateContent xmlns:mc="http://schemas.openxmlformats.org/markup-compatibility/2006">
          <mc:Choice xmlns:p14="http://schemas.microsoft.com/office/powerpoint/2010/main" Requires="p14">
            <p:contentPart p14:bwMode="auto" r:id="rId314">
              <p14:nvContentPartPr>
                <p14:cNvPr id="183" name="Ink 182">
                  <a:extLst>
                    <a:ext uri="{FF2B5EF4-FFF2-40B4-BE49-F238E27FC236}">
                      <a16:creationId xmlns:a16="http://schemas.microsoft.com/office/drawing/2014/main" id="{40AD3D96-7B7C-4625-B4B1-4E4B628C9D97}"/>
                    </a:ext>
                  </a:extLst>
                </p14:cNvPr>
                <p14:cNvContentPartPr/>
                <p14:nvPr/>
              </p14:nvContentPartPr>
              <p14:xfrm>
                <a:off x="420160" y="4244347"/>
                <a:ext cx="9360" cy="106560"/>
              </p14:xfrm>
            </p:contentPart>
          </mc:Choice>
          <mc:Fallback>
            <p:pic>
              <p:nvPicPr>
                <p:cNvPr id="183" name="Ink 182">
                  <a:extLst>
                    <a:ext uri="{FF2B5EF4-FFF2-40B4-BE49-F238E27FC236}">
                      <a16:creationId xmlns:a16="http://schemas.microsoft.com/office/drawing/2014/main" id="{40AD3D96-7B7C-4625-B4B1-4E4B628C9D97}"/>
                    </a:ext>
                  </a:extLst>
                </p:cNvPr>
                <p:cNvPicPr/>
                <p:nvPr/>
              </p:nvPicPr>
              <p:blipFill>
                <a:blip r:embed="rId315"/>
                <a:stretch>
                  <a:fillRect/>
                </a:stretch>
              </p:blipFill>
              <p:spPr>
                <a:xfrm>
                  <a:off x="411160" y="4235347"/>
                  <a:ext cx="270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4" name="Ink 183">
                  <a:extLst>
                    <a:ext uri="{FF2B5EF4-FFF2-40B4-BE49-F238E27FC236}">
                      <a16:creationId xmlns:a16="http://schemas.microsoft.com/office/drawing/2014/main" id="{0448AEA4-79FA-43CC-8E04-CC85B95929D2}"/>
                    </a:ext>
                  </a:extLst>
                </p14:cNvPr>
                <p14:cNvContentPartPr/>
                <p14:nvPr/>
              </p14:nvContentPartPr>
              <p14:xfrm>
                <a:off x="399280" y="4132747"/>
                <a:ext cx="4680" cy="30600"/>
              </p14:xfrm>
            </p:contentPart>
          </mc:Choice>
          <mc:Fallback>
            <p:pic>
              <p:nvPicPr>
                <p:cNvPr id="184" name="Ink 183">
                  <a:extLst>
                    <a:ext uri="{FF2B5EF4-FFF2-40B4-BE49-F238E27FC236}">
                      <a16:creationId xmlns:a16="http://schemas.microsoft.com/office/drawing/2014/main" id="{0448AEA4-79FA-43CC-8E04-CC85B95929D2}"/>
                    </a:ext>
                  </a:extLst>
                </p:cNvPr>
                <p:cNvPicPr/>
                <p:nvPr/>
              </p:nvPicPr>
              <p:blipFill>
                <a:blip r:embed="rId317"/>
                <a:stretch>
                  <a:fillRect/>
                </a:stretch>
              </p:blipFill>
              <p:spPr>
                <a:xfrm>
                  <a:off x="390280" y="4124107"/>
                  <a:ext cx="223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5" name="Ink 184">
                  <a:extLst>
                    <a:ext uri="{FF2B5EF4-FFF2-40B4-BE49-F238E27FC236}">
                      <a16:creationId xmlns:a16="http://schemas.microsoft.com/office/drawing/2014/main" id="{0C78FD64-298A-4F8D-B057-48627EE6134A}"/>
                    </a:ext>
                  </a:extLst>
                </p14:cNvPr>
                <p14:cNvContentPartPr/>
                <p14:nvPr/>
              </p14:nvContentPartPr>
              <p14:xfrm>
                <a:off x="455800" y="4246147"/>
                <a:ext cx="523800" cy="279000"/>
              </p14:xfrm>
            </p:contentPart>
          </mc:Choice>
          <mc:Fallback>
            <p:pic>
              <p:nvPicPr>
                <p:cNvPr id="185" name="Ink 184">
                  <a:extLst>
                    <a:ext uri="{FF2B5EF4-FFF2-40B4-BE49-F238E27FC236}">
                      <a16:creationId xmlns:a16="http://schemas.microsoft.com/office/drawing/2014/main" id="{0C78FD64-298A-4F8D-B057-48627EE6134A}"/>
                    </a:ext>
                  </a:extLst>
                </p:cNvPr>
                <p:cNvPicPr/>
                <p:nvPr/>
              </p:nvPicPr>
              <p:blipFill>
                <a:blip r:embed="rId319"/>
                <a:stretch>
                  <a:fillRect/>
                </a:stretch>
              </p:blipFill>
              <p:spPr>
                <a:xfrm>
                  <a:off x="447160" y="4237507"/>
                  <a:ext cx="5414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6" name="Ink 185">
                  <a:extLst>
                    <a:ext uri="{FF2B5EF4-FFF2-40B4-BE49-F238E27FC236}">
                      <a16:creationId xmlns:a16="http://schemas.microsoft.com/office/drawing/2014/main" id="{A0EC89CF-B114-4706-B8D1-598E3906741C}"/>
                    </a:ext>
                  </a:extLst>
                </p14:cNvPr>
                <p14:cNvContentPartPr/>
                <p14:nvPr/>
              </p14:nvContentPartPr>
              <p14:xfrm>
                <a:off x="964480" y="4272067"/>
                <a:ext cx="136080" cy="80280"/>
              </p14:xfrm>
            </p:contentPart>
          </mc:Choice>
          <mc:Fallback>
            <p:pic>
              <p:nvPicPr>
                <p:cNvPr id="186" name="Ink 185">
                  <a:extLst>
                    <a:ext uri="{FF2B5EF4-FFF2-40B4-BE49-F238E27FC236}">
                      <a16:creationId xmlns:a16="http://schemas.microsoft.com/office/drawing/2014/main" id="{A0EC89CF-B114-4706-B8D1-598E3906741C}"/>
                    </a:ext>
                  </a:extLst>
                </p:cNvPr>
                <p:cNvPicPr/>
                <p:nvPr/>
              </p:nvPicPr>
              <p:blipFill>
                <a:blip r:embed="rId321"/>
                <a:stretch>
                  <a:fillRect/>
                </a:stretch>
              </p:blipFill>
              <p:spPr>
                <a:xfrm>
                  <a:off x="955480" y="4263427"/>
                  <a:ext cx="1537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7" name="Ink 186">
                  <a:extLst>
                    <a:ext uri="{FF2B5EF4-FFF2-40B4-BE49-F238E27FC236}">
                      <a16:creationId xmlns:a16="http://schemas.microsoft.com/office/drawing/2014/main" id="{40F1CD3B-52FA-4429-ACC5-539A4AE26E86}"/>
                    </a:ext>
                  </a:extLst>
                </p14:cNvPr>
                <p14:cNvContentPartPr/>
                <p14:nvPr/>
              </p14:nvContentPartPr>
              <p14:xfrm>
                <a:off x="938920" y="4492387"/>
                <a:ext cx="414360" cy="240120"/>
              </p14:xfrm>
            </p:contentPart>
          </mc:Choice>
          <mc:Fallback>
            <p:pic>
              <p:nvPicPr>
                <p:cNvPr id="187" name="Ink 186">
                  <a:extLst>
                    <a:ext uri="{FF2B5EF4-FFF2-40B4-BE49-F238E27FC236}">
                      <a16:creationId xmlns:a16="http://schemas.microsoft.com/office/drawing/2014/main" id="{40F1CD3B-52FA-4429-ACC5-539A4AE26E86}"/>
                    </a:ext>
                  </a:extLst>
                </p:cNvPr>
                <p:cNvPicPr/>
                <p:nvPr/>
              </p:nvPicPr>
              <p:blipFill>
                <a:blip r:embed="rId323"/>
                <a:stretch>
                  <a:fillRect/>
                </a:stretch>
              </p:blipFill>
              <p:spPr>
                <a:xfrm>
                  <a:off x="930280" y="4483747"/>
                  <a:ext cx="4320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8" name="Ink 187">
                  <a:extLst>
                    <a:ext uri="{FF2B5EF4-FFF2-40B4-BE49-F238E27FC236}">
                      <a16:creationId xmlns:a16="http://schemas.microsoft.com/office/drawing/2014/main" id="{932D1EEF-EAB6-43F3-B98E-032950F9BDE3}"/>
                    </a:ext>
                  </a:extLst>
                </p14:cNvPr>
                <p14:cNvContentPartPr/>
                <p14:nvPr/>
              </p14:nvContentPartPr>
              <p14:xfrm>
                <a:off x="1292440" y="4479787"/>
                <a:ext cx="682200" cy="253440"/>
              </p14:xfrm>
            </p:contentPart>
          </mc:Choice>
          <mc:Fallback>
            <p:pic>
              <p:nvPicPr>
                <p:cNvPr id="188" name="Ink 187">
                  <a:extLst>
                    <a:ext uri="{FF2B5EF4-FFF2-40B4-BE49-F238E27FC236}">
                      <a16:creationId xmlns:a16="http://schemas.microsoft.com/office/drawing/2014/main" id="{932D1EEF-EAB6-43F3-B98E-032950F9BDE3}"/>
                    </a:ext>
                  </a:extLst>
                </p:cNvPr>
                <p:cNvPicPr/>
                <p:nvPr/>
              </p:nvPicPr>
              <p:blipFill>
                <a:blip r:embed="rId325"/>
                <a:stretch>
                  <a:fillRect/>
                </a:stretch>
              </p:blipFill>
              <p:spPr>
                <a:xfrm>
                  <a:off x="1283440" y="4470787"/>
                  <a:ext cx="6998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9" name="Ink 188">
                  <a:extLst>
                    <a:ext uri="{FF2B5EF4-FFF2-40B4-BE49-F238E27FC236}">
                      <a16:creationId xmlns:a16="http://schemas.microsoft.com/office/drawing/2014/main" id="{2E5181E6-6E05-4DA6-9D82-F319624DAA4F}"/>
                    </a:ext>
                  </a:extLst>
                </p14:cNvPr>
                <p14:cNvContentPartPr/>
                <p14:nvPr/>
              </p14:nvContentPartPr>
              <p14:xfrm>
                <a:off x="1933600" y="4607227"/>
                <a:ext cx="179280" cy="66240"/>
              </p14:xfrm>
            </p:contentPart>
          </mc:Choice>
          <mc:Fallback>
            <p:pic>
              <p:nvPicPr>
                <p:cNvPr id="189" name="Ink 188">
                  <a:extLst>
                    <a:ext uri="{FF2B5EF4-FFF2-40B4-BE49-F238E27FC236}">
                      <a16:creationId xmlns:a16="http://schemas.microsoft.com/office/drawing/2014/main" id="{2E5181E6-6E05-4DA6-9D82-F319624DAA4F}"/>
                    </a:ext>
                  </a:extLst>
                </p:cNvPr>
                <p:cNvPicPr/>
                <p:nvPr/>
              </p:nvPicPr>
              <p:blipFill>
                <a:blip r:embed="rId327"/>
                <a:stretch>
                  <a:fillRect/>
                </a:stretch>
              </p:blipFill>
              <p:spPr>
                <a:xfrm>
                  <a:off x="1924960" y="4598587"/>
                  <a:ext cx="196920" cy="83880"/>
                </a:xfrm>
                <a:prstGeom prst="rect">
                  <a:avLst/>
                </a:prstGeom>
              </p:spPr>
            </p:pic>
          </mc:Fallback>
        </mc:AlternateContent>
      </p:grpSp>
      <p:grpSp>
        <p:nvGrpSpPr>
          <p:cNvPr id="226" name="Group 225">
            <a:extLst>
              <a:ext uri="{FF2B5EF4-FFF2-40B4-BE49-F238E27FC236}">
                <a16:creationId xmlns:a16="http://schemas.microsoft.com/office/drawing/2014/main" id="{E10FE0A2-9E22-4BA1-A0EA-252F8AB15B52}"/>
              </a:ext>
            </a:extLst>
          </p:cNvPr>
          <p:cNvGrpSpPr/>
          <p:nvPr/>
        </p:nvGrpSpPr>
        <p:grpSpPr>
          <a:xfrm>
            <a:off x="340240" y="5262067"/>
            <a:ext cx="11032560" cy="546480"/>
            <a:chOff x="340240" y="5262067"/>
            <a:chExt cx="11032560" cy="546480"/>
          </a:xfrm>
        </p:grpSpPr>
        <mc:AlternateContent xmlns:mc="http://schemas.openxmlformats.org/markup-compatibility/2006">
          <mc:Choice xmlns:p14="http://schemas.microsoft.com/office/powerpoint/2010/main" Requires="p14">
            <p:contentPart p14:bwMode="auto" r:id="rId328">
              <p14:nvContentPartPr>
                <p14:cNvPr id="193" name="Ink 192">
                  <a:extLst>
                    <a:ext uri="{FF2B5EF4-FFF2-40B4-BE49-F238E27FC236}">
                      <a16:creationId xmlns:a16="http://schemas.microsoft.com/office/drawing/2014/main" id="{5787F9D0-4AA8-48A3-A02B-A8C45A126CBF}"/>
                    </a:ext>
                  </a:extLst>
                </p14:cNvPr>
                <p14:cNvContentPartPr/>
                <p14:nvPr/>
              </p14:nvContentPartPr>
              <p14:xfrm>
                <a:off x="340240" y="5500027"/>
                <a:ext cx="442800" cy="141840"/>
              </p14:xfrm>
            </p:contentPart>
          </mc:Choice>
          <mc:Fallback>
            <p:pic>
              <p:nvPicPr>
                <p:cNvPr id="193" name="Ink 192">
                  <a:extLst>
                    <a:ext uri="{FF2B5EF4-FFF2-40B4-BE49-F238E27FC236}">
                      <a16:creationId xmlns:a16="http://schemas.microsoft.com/office/drawing/2014/main" id="{5787F9D0-4AA8-48A3-A02B-A8C45A126CBF}"/>
                    </a:ext>
                  </a:extLst>
                </p:cNvPr>
                <p:cNvPicPr/>
                <p:nvPr/>
              </p:nvPicPr>
              <p:blipFill>
                <a:blip r:embed="rId329"/>
                <a:stretch>
                  <a:fillRect/>
                </a:stretch>
              </p:blipFill>
              <p:spPr>
                <a:xfrm>
                  <a:off x="331600" y="5491027"/>
                  <a:ext cx="4604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4" name="Ink 193">
                  <a:extLst>
                    <a:ext uri="{FF2B5EF4-FFF2-40B4-BE49-F238E27FC236}">
                      <a16:creationId xmlns:a16="http://schemas.microsoft.com/office/drawing/2014/main" id="{6A48E5AE-D8CC-4E62-B4EB-8966E3EB5455}"/>
                    </a:ext>
                  </a:extLst>
                </p14:cNvPr>
                <p14:cNvContentPartPr/>
                <p14:nvPr/>
              </p14:nvContentPartPr>
              <p14:xfrm>
                <a:off x="1019560" y="5390227"/>
                <a:ext cx="252720" cy="65520"/>
              </p14:xfrm>
            </p:contentPart>
          </mc:Choice>
          <mc:Fallback>
            <p:pic>
              <p:nvPicPr>
                <p:cNvPr id="194" name="Ink 193">
                  <a:extLst>
                    <a:ext uri="{FF2B5EF4-FFF2-40B4-BE49-F238E27FC236}">
                      <a16:creationId xmlns:a16="http://schemas.microsoft.com/office/drawing/2014/main" id="{6A48E5AE-D8CC-4E62-B4EB-8966E3EB5455}"/>
                    </a:ext>
                  </a:extLst>
                </p:cNvPr>
                <p:cNvPicPr/>
                <p:nvPr/>
              </p:nvPicPr>
              <p:blipFill>
                <a:blip r:embed="rId331"/>
                <a:stretch>
                  <a:fillRect/>
                </a:stretch>
              </p:blipFill>
              <p:spPr>
                <a:xfrm>
                  <a:off x="1010560" y="5381227"/>
                  <a:ext cx="2703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5" name="Ink 194">
                  <a:extLst>
                    <a:ext uri="{FF2B5EF4-FFF2-40B4-BE49-F238E27FC236}">
                      <a16:creationId xmlns:a16="http://schemas.microsoft.com/office/drawing/2014/main" id="{0EC4A482-EA55-41CD-879F-ACDA55524ED8}"/>
                    </a:ext>
                  </a:extLst>
                </p14:cNvPr>
                <p14:cNvContentPartPr/>
                <p14:nvPr/>
              </p14:nvContentPartPr>
              <p14:xfrm>
                <a:off x="1146280" y="5381587"/>
                <a:ext cx="34560" cy="218520"/>
              </p14:xfrm>
            </p:contentPart>
          </mc:Choice>
          <mc:Fallback>
            <p:pic>
              <p:nvPicPr>
                <p:cNvPr id="195" name="Ink 194">
                  <a:extLst>
                    <a:ext uri="{FF2B5EF4-FFF2-40B4-BE49-F238E27FC236}">
                      <a16:creationId xmlns:a16="http://schemas.microsoft.com/office/drawing/2014/main" id="{0EC4A482-EA55-41CD-879F-ACDA55524ED8}"/>
                    </a:ext>
                  </a:extLst>
                </p:cNvPr>
                <p:cNvPicPr/>
                <p:nvPr/>
              </p:nvPicPr>
              <p:blipFill>
                <a:blip r:embed="rId333"/>
                <a:stretch>
                  <a:fillRect/>
                </a:stretch>
              </p:blipFill>
              <p:spPr>
                <a:xfrm>
                  <a:off x="1137640" y="5372947"/>
                  <a:ext cx="522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6" name="Ink 195">
                  <a:extLst>
                    <a:ext uri="{FF2B5EF4-FFF2-40B4-BE49-F238E27FC236}">
                      <a16:creationId xmlns:a16="http://schemas.microsoft.com/office/drawing/2014/main" id="{B5EE0671-5176-4F34-A9FF-FF4AE5F06E85}"/>
                    </a:ext>
                  </a:extLst>
                </p14:cNvPr>
                <p14:cNvContentPartPr/>
                <p14:nvPr/>
              </p14:nvContentPartPr>
              <p14:xfrm>
                <a:off x="1216480" y="5483827"/>
                <a:ext cx="171720" cy="90360"/>
              </p14:xfrm>
            </p:contentPart>
          </mc:Choice>
          <mc:Fallback>
            <p:pic>
              <p:nvPicPr>
                <p:cNvPr id="196" name="Ink 195">
                  <a:extLst>
                    <a:ext uri="{FF2B5EF4-FFF2-40B4-BE49-F238E27FC236}">
                      <a16:creationId xmlns:a16="http://schemas.microsoft.com/office/drawing/2014/main" id="{B5EE0671-5176-4F34-A9FF-FF4AE5F06E85}"/>
                    </a:ext>
                  </a:extLst>
                </p:cNvPr>
                <p:cNvPicPr/>
                <p:nvPr/>
              </p:nvPicPr>
              <p:blipFill>
                <a:blip r:embed="rId335"/>
                <a:stretch>
                  <a:fillRect/>
                </a:stretch>
              </p:blipFill>
              <p:spPr>
                <a:xfrm>
                  <a:off x="1207480" y="5474827"/>
                  <a:ext cx="1893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7" name="Ink 196">
                  <a:extLst>
                    <a:ext uri="{FF2B5EF4-FFF2-40B4-BE49-F238E27FC236}">
                      <a16:creationId xmlns:a16="http://schemas.microsoft.com/office/drawing/2014/main" id="{E7F8B4C2-4630-4549-8374-B45BEDE95A9A}"/>
                    </a:ext>
                  </a:extLst>
                </p14:cNvPr>
                <p14:cNvContentPartPr/>
                <p14:nvPr/>
              </p14:nvContentPartPr>
              <p14:xfrm>
                <a:off x="1381720" y="5486347"/>
                <a:ext cx="178200" cy="100080"/>
              </p14:xfrm>
            </p:contentPart>
          </mc:Choice>
          <mc:Fallback>
            <p:pic>
              <p:nvPicPr>
                <p:cNvPr id="197" name="Ink 196">
                  <a:extLst>
                    <a:ext uri="{FF2B5EF4-FFF2-40B4-BE49-F238E27FC236}">
                      <a16:creationId xmlns:a16="http://schemas.microsoft.com/office/drawing/2014/main" id="{E7F8B4C2-4630-4549-8374-B45BEDE95A9A}"/>
                    </a:ext>
                  </a:extLst>
                </p:cNvPr>
                <p:cNvPicPr/>
                <p:nvPr/>
              </p:nvPicPr>
              <p:blipFill>
                <a:blip r:embed="rId337"/>
                <a:stretch>
                  <a:fillRect/>
                </a:stretch>
              </p:blipFill>
              <p:spPr>
                <a:xfrm>
                  <a:off x="1372720" y="5477707"/>
                  <a:ext cx="195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8" name="Ink 197">
                  <a:extLst>
                    <a:ext uri="{FF2B5EF4-FFF2-40B4-BE49-F238E27FC236}">
                      <a16:creationId xmlns:a16="http://schemas.microsoft.com/office/drawing/2014/main" id="{CB7AE81B-3900-40B8-A60F-037513E11A76}"/>
                    </a:ext>
                  </a:extLst>
                </p14:cNvPr>
                <p14:cNvContentPartPr/>
                <p14:nvPr/>
              </p14:nvContentPartPr>
              <p14:xfrm>
                <a:off x="1516000" y="5344147"/>
                <a:ext cx="16920" cy="40680"/>
              </p14:xfrm>
            </p:contentPart>
          </mc:Choice>
          <mc:Fallback>
            <p:pic>
              <p:nvPicPr>
                <p:cNvPr id="198" name="Ink 197">
                  <a:extLst>
                    <a:ext uri="{FF2B5EF4-FFF2-40B4-BE49-F238E27FC236}">
                      <a16:creationId xmlns:a16="http://schemas.microsoft.com/office/drawing/2014/main" id="{CB7AE81B-3900-40B8-A60F-037513E11A76}"/>
                    </a:ext>
                  </a:extLst>
                </p:cNvPr>
                <p:cNvPicPr/>
                <p:nvPr/>
              </p:nvPicPr>
              <p:blipFill>
                <a:blip r:embed="rId339"/>
                <a:stretch>
                  <a:fillRect/>
                </a:stretch>
              </p:blipFill>
              <p:spPr>
                <a:xfrm>
                  <a:off x="1507360" y="5335147"/>
                  <a:ext cx="345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99" name="Ink 198">
                  <a:extLst>
                    <a:ext uri="{FF2B5EF4-FFF2-40B4-BE49-F238E27FC236}">
                      <a16:creationId xmlns:a16="http://schemas.microsoft.com/office/drawing/2014/main" id="{C73B9E39-D44F-498E-ACAD-80366C8CDE8E}"/>
                    </a:ext>
                  </a:extLst>
                </p14:cNvPr>
                <p14:cNvContentPartPr/>
                <p14:nvPr/>
              </p14:nvContentPartPr>
              <p14:xfrm>
                <a:off x="1607080" y="5472307"/>
                <a:ext cx="234360" cy="122400"/>
              </p14:xfrm>
            </p:contentPart>
          </mc:Choice>
          <mc:Fallback>
            <p:pic>
              <p:nvPicPr>
                <p:cNvPr id="199" name="Ink 198">
                  <a:extLst>
                    <a:ext uri="{FF2B5EF4-FFF2-40B4-BE49-F238E27FC236}">
                      <a16:creationId xmlns:a16="http://schemas.microsoft.com/office/drawing/2014/main" id="{C73B9E39-D44F-498E-ACAD-80366C8CDE8E}"/>
                    </a:ext>
                  </a:extLst>
                </p:cNvPr>
                <p:cNvPicPr/>
                <p:nvPr/>
              </p:nvPicPr>
              <p:blipFill>
                <a:blip r:embed="rId341"/>
                <a:stretch>
                  <a:fillRect/>
                </a:stretch>
              </p:blipFill>
              <p:spPr>
                <a:xfrm>
                  <a:off x="1598440" y="5463307"/>
                  <a:ext cx="2520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0" name="Ink 199">
                  <a:extLst>
                    <a:ext uri="{FF2B5EF4-FFF2-40B4-BE49-F238E27FC236}">
                      <a16:creationId xmlns:a16="http://schemas.microsoft.com/office/drawing/2014/main" id="{DD091FAA-143F-453F-BCDB-8FC4164AEA52}"/>
                    </a:ext>
                  </a:extLst>
                </p14:cNvPr>
                <p14:cNvContentPartPr/>
                <p14:nvPr/>
              </p14:nvContentPartPr>
              <p14:xfrm>
                <a:off x="2053120" y="5262067"/>
                <a:ext cx="270720" cy="546480"/>
              </p14:xfrm>
            </p:contentPart>
          </mc:Choice>
          <mc:Fallback>
            <p:pic>
              <p:nvPicPr>
                <p:cNvPr id="200" name="Ink 199">
                  <a:extLst>
                    <a:ext uri="{FF2B5EF4-FFF2-40B4-BE49-F238E27FC236}">
                      <a16:creationId xmlns:a16="http://schemas.microsoft.com/office/drawing/2014/main" id="{DD091FAA-143F-453F-BCDB-8FC4164AEA52}"/>
                    </a:ext>
                  </a:extLst>
                </p:cNvPr>
                <p:cNvPicPr/>
                <p:nvPr/>
              </p:nvPicPr>
              <p:blipFill>
                <a:blip r:embed="rId343"/>
                <a:stretch>
                  <a:fillRect/>
                </a:stretch>
              </p:blipFill>
              <p:spPr>
                <a:xfrm>
                  <a:off x="2044480" y="5253427"/>
                  <a:ext cx="288360" cy="5641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1" name="Ink 200">
                  <a:extLst>
                    <a:ext uri="{FF2B5EF4-FFF2-40B4-BE49-F238E27FC236}">
                      <a16:creationId xmlns:a16="http://schemas.microsoft.com/office/drawing/2014/main" id="{25A46F6F-FE33-4046-A121-B20BE44DBA0A}"/>
                    </a:ext>
                  </a:extLst>
                </p14:cNvPr>
                <p14:cNvContentPartPr/>
                <p14:nvPr/>
              </p14:nvContentPartPr>
              <p14:xfrm>
                <a:off x="2223040" y="5344147"/>
                <a:ext cx="60120" cy="292320"/>
              </p14:xfrm>
            </p:contentPart>
          </mc:Choice>
          <mc:Fallback>
            <p:pic>
              <p:nvPicPr>
                <p:cNvPr id="201" name="Ink 200">
                  <a:extLst>
                    <a:ext uri="{FF2B5EF4-FFF2-40B4-BE49-F238E27FC236}">
                      <a16:creationId xmlns:a16="http://schemas.microsoft.com/office/drawing/2014/main" id="{25A46F6F-FE33-4046-A121-B20BE44DBA0A}"/>
                    </a:ext>
                  </a:extLst>
                </p:cNvPr>
                <p:cNvPicPr/>
                <p:nvPr/>
              </p:nvPicPr>
              <p:blipFill>
                <a:blip r:embed="rId345"/>
                <a:stretch>
                  <a:fillRect/>
                </a:stretch>
              </p:blipFill>
              <p:spPr>
                <a:xfrm>
                  <a:off x="2214040" y="5335147"/>
                  <a:ext cx="777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2" name="Ink 201">
                  <a:extLst>
                    <a:ext uri="{FF2B5EF4-FFF2-40B4-BE49-F238E27FC236}">
                      <a16:creationId xmlns:a16="http://schemas.microsoft.com/office/drawing/2014/main" id="{3FA9BAA1-FDAA-4AFC-8C8C-5A65C977B49C}"/>
                    </a:ext>
                  </a:extLst>
                </p14:cNvPr>
                <p14:cNvContentPartPr/>
                <p14:nvPr/>
              </p14:nvContentPartPr>
              <p14:xfrm>
                <a:off x="2199280" y="5491027"/>
                <a:ext cx="222480" cy="78840"/>
              </p14:xfrm>
            </p:contentPart>
          </mc:Choice>
          <mc:Fallback>
            <p:pic>
              <p:nvPicPr>
                <p:cNvPr id="202" name="Ink 201">
                  <a:extLst>
                    <a:ext uri="{FF2B5EF4-FFF2-40B4-BE49-F238E27FC236}">
                      <a16:creationId xmlns:a16="http://schemas.microsoft.com/office/drawing/2014/main" id="{3FA9BAA1-FDAA-4AFC-8C8C-5A65C977B49C}"/>
                    </a:ext>
                  </a:extLst>
                </p:cNvPr>
                <p:cNvPicPr/>
                <p:nvPr/>
              </p:nvPicPr>
              <p:blipFill>
                <a:blip r:embed="rId347"/>
                <a:stretch>
                  <a:fillRect/>
                </a:stretch>
              </p:blipFill>
              <p:spPr>
                <a:xfrm>
                  <a:off x="2190280" y="5482387"/>
                  <a:ext cx="240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3" name="Ink 202">
                  <a:extLst>
                    <a:ext uri="{FF2B5EF4-FFF2-40B4-BE49-F238E27FC236}">
                      <a16:creationId xmlns:a16="http://schemas.microsoft.com/office/drawing/2014/main" id="{2438DF4F-799A-4A04-AFCF-A339ACFEE215}"/>
                    </a:ext>
                  </a:extLst>
                </p14:cNvPr>
                <p14:cNvContentPartPr/>
                <p14:nvPr/>
              </p14:nvContentPartPr>
              <p14:xfrm>
                <a:off x="2409520" y="5407147"/>
                <a:ext cx="9360" cy="21960"/>
              </p14:xfrm>
            </p:contentPart>
          </mc:Choice>
          <mc:Fallback>
            <p:pic>
              <p:nvPicPr>
                <p:cNvPr id="203" name="Ink 202">
                  <a:extLst>
                    <a:ext uri="{FF2B5EF4-FFF2-40B4-BE49-F238E27FC236}">
                      <a16:creationId xmlns:a16="http://schemas.microsoft.com/office/drawing/2014/main" id="{2438DF4F-799A-4A04-AFCF-A339ACFEE215}"/>
                    </a:ext>
                  </a:extLst>
                </p:cNvPr>
                <p:cNvPicPr/>
                <p:nvPr/>
              </p:nvPicPr>
              <p:blipFill>
                <a:blip r:embed="rId349"/>
                <a:stretch>
                  <a:fillRect/>
                </a:stretch>
              </p:blipFill>
              <p:spPr>
                <a:xfrm>
                  <a:off x="2400520" y="5398507"/>
                  <a:ext cx="270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4" name="Ink 203">
                  <a:extLst>
                    <a:ext uri="{FF2B5EF4-FFF2-40B4-BE49-F238E27FC236}">
                      <a16:creationId xmlns:a16="http://schemas.microsoft.com/office/drawing/2014/main" id="{ACD8AA96-2E93-4E7F-8962-A3C3102ED41C}"/>
                    </a:ext>
                  </a:extLst>
                </p14:cNvPr>
                <p14:cNvContentPartPr/>
                <p14:nvPr/>
              </p14:nvContentPartPr>
              <p14:xfrm>
                <a:off x="2473600" y="5484907"/>
                <a:ext cx="399960" cy="98280"/>
              </p14:xfrm>
            </p:contentPart>
          </mc:Choice>
          <mc:Fallback>
            <p:pic>
              <p:nvPicPr>
                <p:cNvPr id="204" name="Ink 203">
                  <a:extLst>
                    <a:ext uri="{FF2B5EF4-FFF2-40B4-BE49-F238E27FC236}">
                      <a16:creationId xmlns:a16="http://schemas.microsoft.com/office/drawing/2014/main" id="{ACD8AA96-2E93-4E7F-8962-A3C3102ED41C}"/>
                    </a:ext>
                  </a:extLst>
                </p:cNvPr>
                <p:cNvPicPr/>
                <p:nvPr/>
              </p:nvPicPr>
              <p:blipFill>
                <a:blip r:embed="rId351"/>
                <a:stretch>
                  <a:fillRect/>
                </a:stretch>
              </p:blipFill>
              <p:spPr>
                <a:xfrm>
                  <a:off x="2464600" y="5476267"/>
                  <a:ext cx="4176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5" name="Ink 204">
                  <a:extLst>
                    <a:ext uri="{FF2B5EF4-FFF2-40B4-BE49-F238E27FC236}">
                      <a16:creationId xmlns:a16="http://schemas.microsoft.com/office/drawing/2014/main" id="{8AC31A0E-A172-4ECE-8340-F2A9C5100419}"/>
                    </a:ext>
                  </a:extLst>
                </p14:cNvPr>
                <p14:cNvContentPartPr/>
                <p14:nvPr/>
              </p14:nvContentPartPr>
              <p14:xfrm>
                <a:off x="2971840" y="5521267"/>
                <a:ext cx="138960" cy="1080"/>
              </p14:xfrm>
            </p:contentPart>
          </mc:Choice>
          <mc:Fallback>
            <p:pic>
              <p:nvPicPr>
                <p:cNvPr id="205" name="Ink 204">
                  <a:extLst>
                    <a:ext uri="{FF2B5EF4-FFF2-40B4-BE49-F238E27FC236}">
                      <a16:creationId xmlns:a16="http://schemas.microsoft.com/office/drawing/2014/main" id="{8AC31A0E-A172-4ECE-8340-F2A9C5100419}"/>
                    </a:ext>
                  </a:extLst>
                </p:cNvPr>
                <p:cNvPicPr/>
                <p:nvPr/>
              </p:nvPicPr>
              <p:blipFill>
                <a:blip r:embed="rId353"/>
                <a:stretch>
                  <a:fillRect/>
                </a:stretch>
              </p:blipFill>
              <p:spPr>
                <a:xfrm>
                  <a:off x="2962840" y="5512627"/>
                  <a:ext cx="1566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6" name="Ink 205">
                  <a:extLst>
                    <a:ext uri="{FF2B5EF4-FFF2-40B4-BE49-F238E27FC236}">
                      <a16:creationId xmlns:a16="http://schemas.microsoft.com/office/drawing/2014/main" id="{7741ADA9-E375-4FD0-A80B-09CDC72940DD}"/>
                    </a:ext>
                  </a:extLst>
                </p14:cNvPr>
                <p14:cNvContentPartPr/>
                <p14:nvPr/>
              </p14:nvContentPartPr>
              <p14:xfrm>
                <a:off x="3190720" y="5363947"/>
                <a:ext cx="31680" cy="239760"/>
              </p14:xfrm>
            </p:contentPart>
          </mc:Choice>
          <mc:Fallback>
            <p:pic>
              <p:nvPicPr>
                <p:cNvPr id="206" name="Ink 205">
                  <a:extLst>
                    <a:ext uri="{FF2B5EF4-FFF2-40B4-BE49-F238E27FC236}">
                      <a16:creationId xmlns:a16="http://schemas.microsoft.com/office/drawing/2014/main" id="{7741ADA9-E375-4FD0-A80B-09CDC72940DD}"/>
                    </a:ext>
                  </a:extLst>
                </p:cNvPr>
                <p:cNvPicPr/>
                <p:nvPr/>
              </p:nvPicPr>
              <p:blipFill>
                <a:blip r:embed="rId355"/>
                <a:stretch>
                  <a:fillRect/>
                </a:stretch>
              </p:blipFill>
              <p:spPr>
                <a:xfrm>
                  <a:off x="3182080" y="5355307"/>
                  <a:ext cx="493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7" name="Ink 206">
                  <a:extLst>
                    <a:ext uri="{FF2B5EF4-FFF2-40B4-BE49-F238E27FC236}">
                      <a16:creationId xmlns:a16="http://schemas.microsoft.com/office/drawing/2014/main" id="{74CB6832-7737-4325-A958-92C1053C18EA}"/>
                    </a:ext>
                  </a:extLst>
                </p14:cNvPr>
                <p14:cNvContentPartPr/>
                <p14:nvPr/>
              </p14:nvContentPartPr>
              <p14:xfrm>
                <a:off x="3123760" y="5470867"/>
                <a:ext cx="377640" cy="99360"/>
              </p14:xfrm>
            </p:contentPart>
          </mc:Choice>
          <mc:Fallback>
            <p:pic>
              <p:nvPicPr>
                <p:cNvPr id="207" name="Ink 206">
                  <a:extLst>
                    <a:ext uri="{FF2B5EF4-FFF2-40B4-BE49-F238E27FC236}">
                      <a16:creationId xmlns:a16="http://schemas.microsoft.com/office/drawing/2014/main" id="{74CB6832-7737-4325-A958-92C1053C18EA}"/>
                    </a:ext>
                  </a:extLst>
                </p:cNvPr>
                <p:cNvPicPr/>
                <p:nvPr/>
              </p:nvPicPr>
              <p:blipFill>
                <a:blip r:embed="rId357"/>
                <a:stretch>
                  <a:fillRect/>
                </a:stretch>
              </p:blipFill>
              <p:spPr>
                <a:xfrm>
                  <a:off x="3115120" y="5462227"/>
                  <a:ext cx="3952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08" name="Ink 207">
                  <a:extLst>
                    <a:ext uri="{FF2B5EF4-FFF2-40B4-BE49-F238E27FC236}">
                      <a16:creationId xmlns:a16="http://schemas.microsoft.com/office/drawing/2014/main" id="{0E62AD08-C948-4C0B-B739-605D189982C7}"/>
                    </a:ext>
                  </a:extLst>
                </p14:cNvPr>
                <p14:cNvContentPartPr/>
                <p14:nvPr/>
              </p14:nvContentPartPr>
              <p14:xfrm>
                <a:off x="3505720" y="5481667"/>
                <a:ext cx="307080" cy="115560"/>
              </p14:xfrm>
            </p:contentPart>
          </mc:Choice>
          <mc:Fallback>
            <p:pic>
              <p:nvPicPr>
                <p:cNvPr id="208" name="Ink 207">
                  <a:extLst>
                    <a:ext uri="{FF2B5EF4-FFF2-40B4-BE49-F238E27FC236}">
                      <a16:creationId xmlns:a16="http://schemas.microsoft.com/office/drawing/2014/main" id="{0E62AD08-C948-4C0B-B739-605D189982C7}"/>
                    </a:ext>
                  </a:extLst>
                </p:cNvPr>
                <p:cNvPicPr/>
                <p:nvPr/>
              </p:nvPicPr>
              <p:blipFill>
                <a:blip r:embed="rId359"/>
                <a:stretch>
                  <a:fillRect/>
                </a:stretch>
              </p:blipFill>
              <p:spPr>
                <a:xfrm>
                  <a:off x="3496720" y="5472667"/>
                  <a:ext cx="32472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09" name="Ink 208">
                  <a:extLst>
                    <a:ext uri="{FF2B5EF4-FFF2-40B4-BE49-F238E27FC236}">
                      <a16:creationId xmlns:a16="http://schemas.microsoft.com/office/drawing/2014/main" id="{ED65192A-8CE9-4CF5-AA06-3B41ED30105C}"/>
                    </a:ext>
                  </a:extLst>
                </p14:cNvPr>
                <p14:cNvContentPartPr/>
                <p14:nvPr/>
              </p14:nvContentPartPr>
              <p14:xfrm>
                <a:off x="3760600" y="5402467"/>
                <a:ext cx="3240" cy="25920"/>
              </p14:xfrm>
            </p:contentPart>
          </mc:Choice>
          <mc:Fallback>
            <p:pic>
              <p:nvPicPr>
                <p:cNvPr id="209" name="Ink 208">
                  <a:extLst>
                    <a:ext uri="{FF2B5EF4-FFF2-40B4-BE49-F238E27FC236}">
                      <a16:creationId xmlns:a16="http://schemas.microsoft.com/office/drawing/2014/main" id="{ED65192A-8CE9-4CF5-AA06-3B41ED30105C}"/>
                    </a:ext>
                  </a:extLst>
                </p:cNvPr>
                <p:cNvPicPr/>
                <p:nvPr/>
              </p:nvPicPr>
              <p:blipFill>
                <a:blip r:embed="rId361"/>
                <a:stretch>
                  <a:fillRect/>
                </a:stretch>
              </p:blipFill>
              <p:spPr>
                <a:xfrm>
                  <a:off x="3751600" y="5393827"/>
                  <a:ext cx="208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0" name="Ink 209">
                  <a:extLst>
                    <a:ext uri="{FF2B5EF4-FFF2-40B4-BE49-F238E27FC236}">
                      <a16:creationId xmlns:a16="http://schemas.microsoft.com/office/drawing/2014/main" id="{2D1343B4-B5FB-4BFE-B0A7-638440EE792A}"/>
                    </a:ext>
                  </a:extLst>
                </p14:cNvPr>
                <p14:cNvContentPartPr/>
                <p14:nvPr/>
              </p14:nvContentPartPr>
              <p14:xfrm>
                <a:off x="3830800" y="5484187"/>
                <a:ext cx="419400" cy="304920"/>
              </p14:xfrm>
            </p:contentPart>
          </mc:Choice>
          <mc:Fallback>
            <p:pic>
              <p:nvPicPr>
                <p:cNvPr id="210" name="Ink 209">
                  <a:extLst>
                    <a:ext uri="{FF2B5EF4-FFF2-40B4-BE49-F238E27FC236}">
                      <a16:creationId xmlns:a16="http://schemas.microsoft.com/office/drawing/2014/main" id="{2D1343B4-B5FB-4BFE-B0A7-638440EE792A}"/>
                    </a:ext>
                  </a:extLst>
                </p:cNvPr>
                <p:cNvPicPr/>
                <p:nvPr/>
              </p:nvPicPr>
              <p:blipFill>
                <a:blip r:embed="rId363"/>
                <a:stretch>
                  <a:fillRect/>
                </a:stretch>
              </p:blipFill>
              <p:spPr>
                <a:xfrm>
                  <a:off x="3821800" y="5475187"/>
                  <a:ext cx="43704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1" name="Ink 210">
                  <a:extLst>
                    <a:ext uri="{FF2B5EF4-FFF2-40B4-BE49-F238E27FC236}">
                      <a16:creationId xmlns:a16="http://schemas.microsoft.com/office/drawing/2014/main" id="{F18C7BD3-BDDC-4687-9047-5C367C7D60D7}"/>
                    </a:ext>
                  </a:extLst>
                </p14:cNvPr>
                <p14:cNvContentPartPr/>
                <p14:nvPr/>
              </p14:nvContentPartPr>
              <p14:xfrm>
                <a:off x="4234000" y="5382307"/>
                <a:ext cx="133200" cy="371160"/>
              </p14:xfrm>
            </p:contentPart>
          </mc:Choice>
          <mc:Fallback>
            <p:pic>
              <p:nvPicPr>
                <p:cNvPr id="211" name="Ink 210">
                  <a:extLst>
                    <a:ext uri="{FF2B5EF4-FFF2-40B4-BE49-F238E27FC236}">
                      <a16:creationId xmlns:a16="http://schemas.microsoft.com/office/drawing/2014/main" id="{F18C7BD3-BDDC-4687-9047-5C367C7D60D7}"/>
                    </a:ext>
                  </a:extLst>
                </p:cNvPr>
                <p:cNvPicPr/>
                <p:nvPr/>
              </p:nvPicPr>
              <p:blipFill>
                <a:blip r:embed="rId365"/>
                <a:stretch>
                  <a:fillRect/>
                </a:stretch>
              </p:blipFill>
              <p:spPr>
                <a:xfrm>
                  <a:off x="4225360" y="5373667"/>
                  <a:ext cx="1508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3" name="Ink 212">
                  <a:extLst>
                    <a:ext uri="{FF2B5EF4-FFF2-40B4-BE49-F238E27FC236}">
                      <a16:creationId xmlns:a16="http://schemas.microsoft.com/office/drawing/2014/main" id="{9F09871F-D19C-4B30-98EF-6BD00FEBA000}"/>
                    </a:ext>
                  </a:extLst>
                </p14:cNvPr>
                <p14:cNvContentPartPr/>
                <p14:nvPr/>
              </p14:nvContentPartPr>
              <p14:xfrm>
                <a:off x="4765720" y="5384467"/>
                <a:ext cx="25560" cy="252000"/>
              </p14:xfrm>
            </p:contentPart>
          </mc:Choice>
          <mc:Fallback>
            <p:pic>
              <p:nvPicPr>
                <p:cNvPr id="213" name="Ink 212">
                  <a:extLst>
                    <a:ext uri="{FF2B5EF4-FFF2-40B4-BE49-F238E27FC236}">
                      <a16:creationId xmlns:a16="http://schemas.microsoft.com/office/drawing/2014/main" id="{9F09871F-D19C-4B30-98EF-6BD00FEBA000}"/>
                    </a:ext>
                  </a:extLst>
                </p:cNvPr>
                <p:cNvPicPr/>
                <p:nvPr/>
              </p:nvPicPr>
              <p:blipFill>
                <a:blip r:embed="rId367"/>
                <a:stretch>
                  <a:fillRect/>
                </a:stretch>
              </p:blipFill>
              <p:spPr>
                <a:xfrm>
                  <a:off x="4756720" y="5375467"/>
                  <a:ext cx="432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4" name="Ink 213">
                  <a:extLst>
                    <a:ext uri="{FF2B5EF4-FFF2-40B4-BE49-F238E27FC236}">
                      <a16:creationId xmlns:a16="http://schemas.microsoft.com/office/drawing/2014/main" id="{A01912DB-9593-4A3C-8A40-EE4967E2BF06}"/>
                    </a:ext>
                  </a:extLst>
                </p14:cNvPr>
                <p14:cNvContentPartPr/>
                <p14:nvPr/>
              </p14:nvContentPartPr>
              <p14:xfrm>
                <a:off x="4645480" y="5452867"/>
                <a:ext cx="696240" cy="164160"/>
              </p14:xfrm>
            </p:contentPart>
          </mc:Choice>
          <mc:Fallback>
            <p:pic>
              <p:nvPicPr>
                <p:cNvPr id="214" name="Ink 213">
                  <a:extLst>
                    <a:ext uri="{FF2B5EF4-FFF2-40B4-BE49-F238E27FC236}">
                      <a16:creationId xmlns:a16="http://schemas.microsoft.com/office/drawing/2014/main" id="{A01912DB-9593-4A3C-8A40-EE4967E2BF06}"/>
                    </a:ext>
                  </a:extLst>
                </p:cNvPr>
                <p:cNvPicPr/>
                <p:nvPr/>
              </p:nvPicPr>
              <p:blipFill>
                <a:blip r:embed="rId369"/>
                <a:stretch>
                  <a:fillRect/>
                </a:stretch>
              </p:blipFill>
              <p:spPr>
                <a:xfrm>
                  <a:off x="4636480" y="5444227"/>
                  <a:ext cx="7138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5" name="Ink 214">
                  <a:extLst>
                    <a:ext uri="{FF2B5EF4-FFF2-40B4-BE49-F238E27FC236}">
                      <a16:creationId xmlns:a16="http://schemas.microsoft.com/office/drawing/2014/main" id="{58B906AE-8774-4BEE-9B35-FB84AE4E34D0}"/>
                    </a:ext>
                  </a:extLst>
                </p14:cNvPr>
                <p14:cNvContentPartPr/>
                <p14:nvPr/>
              </p14:nvContentPartPr>
              <p14:xfrm>
                <a:off x="5623240" y="5483107"/>
                <a:ext cx="167400" cy="155880"/>
              </p14:xfrm>
            </p:contentPart>
          </mc:Choice>
          <mc:Fallback>
            <p:pic>
              <p:nvPicPr>
                <p:cNvPr id="215" name="Ink 214">
                  <a:extLst>
                    <a:ext uri="{FF2B5EF4-FFF2-40B4-BE49-F238E27FC236}">
                      <a16:creationId xmlns:a16="http://schemas.microsoft.com/office/drawing/2014/main" id="{58B906AE-8774-4BEE-9B35-FB84AE4E34D0}"/>
                    </a:ext>
                  </a:extLst>
                </p:cNvPr>
                <p:cNvPicPr/>
                <p:nvPr/>
              </p:nvPicPr>
              <p:blipFill>
                <a:blip r:embed="rId371"/>
                <a:stretch>
                  <a:fillRect/>
                </a:stretch>
              </p:blipFill>
              <p:spPr>
                <a:xfrm>
                  <a:off x="5614240" y="5474107"/>
                  <a:ext cx="1850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6" name="Ink 215">
                  <a:extLst>
                    <a:ext uri="{FF2B5EF4-FFF2-40B4-BE49-F238E27FC236}">
                      <a16:creationId xmlns:a16="http://schemas.microsoft.com/office/drawing/2014/main" id="{8CE516C7-2F01-481E-A06D-71A5C5CD520B}"/>
                    </a:ext>
                  </a:extLst>
                </p14:cNvPr>
                <p14:cNvContentPartPr/>
                <p14:nvPr/>
              </p14:nvContentPartPr>
              <p14:xfrm>
                <a:off x="5860120" y="5464747"/>
                <a:ext cx="291600" cy="179280"/>
              </p14:xfrm>
            </p:contentPart>
          </mc:Choice>
          <mc:Fallback>
            <p:pic>
              <p:nvPicPr>
                <p:cNvPr id="216" name="Ink 215">
                  <a:extLst>
                    <a:ext uri="{FF2B5EF4-FFF2-40B4-BE49-F238E27FC236}">
                      <a16:creationId xmlns:a16="http://schemas.microsoft.com/office/drawing/2014/main" id="{8CE516C7-2F01-481E-A06D-71A5C5CD520B}"/>
                    </a:ext>
                  </a:extLst>
                </p:cNvPr>
                <p:cNvPicPr/>
                <p:nvPr/>
              </p:nvPicPr>
              <p:blipFill>
                <a:blip r:embed="rId373"/>
                <a:stretch>
                  <a:fillRect/>
                </a:stretch>
              </p:blipFill>
              <p:spPr>
                <a:xfrm>
                  <a:off x="5851120" y="5456107"/>
                  <a:ext cx="3092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17" name="Ink 216">
                  <a:extLst>
                    <a:ext uri="{FF2B5EF4-FFF2-40B4-BE49-F238E27FC236}">
                      <a16:creationId xmlns:a16="http://schemas.microsoft.com/office/drawing/2014/main" id="{A581BD1C-6F3D-4AFF-875C-8D7D7ABD774F}"/>
                    </a:ext>
                  </a:extLst>
                </p14:cNvPr>
                <p14:cNvContentPartPr/>
                <p14:nvPr/>
              </p14:nvContentPartPr>
              <p14:xfrm>
                <a:off x="6274480" y="5554027"/>
                <a:ext cx="410760" cy="108720"/>
              </p14:xfrm>
            </p:contentPart>
          </mc:Choice>
          <mc:Fallback>
            <p:pic>
              <p:nvPicPr>
                <p:cNvPr id="217" name="Ink 216">
                  <a:extLst>
                    <a:ext uri="{FF2B5EF4-FFF2-40B4-BE49-F238E27FC236}">
                      <a16:creationId xmlns:a16="http://schemas.microsoft.com/office/drawing/2014/main" id="{A581BD1C-6F3D-4AFF-875C-8D7D7ABD774F}"/>
                    </a:ext>
                  </a:extLst>
                </p:cNvPr>
                <p:cNvPicPr/>
                <p:nvPr/>
              </p:nvPicPr>
              <p:blipFill>
                <a:blip r:embed="rId375"/>
                <a:stretch>
                  <a:fillRect/>
                </a:stretch>
              </p:blipFill>
              <p:spPr>
                <a:xfrm>
                  <a:off x="6265840" y="5545387"/>
                  <a:ext cx="4284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18" name="Ink 217">
                  <a:extLst>
                    <a:ext uri="{FF2B5EF4-FFF2-40B4-BE49-F238E27FC236}">
                      <a16:creationId xmlns:a16="http://schemas.microsoft.com/office/drawing/2014/main" id="{FA44EA53-CF70-4EA9-9B9D-43F9B35FF2C3}"/>
                    </a:ext>
                  </a:extLst>
                </p14:cNvPr>
                <p14:cNvContentPartPr/>
                <p14:nvPr/>
              </p14:nvContentPartPr>
              <p14:xfrm>
                <a:off x="6970720" y="5523787"/>
                <a:ext cx="652680" cy="145800"/>
              </p14:xfrm>
            </p:contentPart>
          </mc:Choice>
          <mc:Fallback>
            <p:pic>
              <p:nvPicPr>
                <p:cNvPr id="218" name="Ink 217">
                  <a:extLst>
                    <a:ext uri="{FF2B5EF4-FFF2-40B4-BE49-F238E27FC236}">
                      <a16:creationId xmlns:a16="http://schemas.microsoft.com/office/drawing/2014/main" id="{FA44EA53-CF70-4EA9-9B9D-43F9B35FF2C3}"/>
                    </a:ext>
                  </a:extLst>
                </p:cNvPr>
                <p:cNvPicPr/>
                <p:nvPr/>
              </p:nvPicPr>
              <p:blipFill>
                <a:blip r:embed="rId377"/>
                <a:stretch>
                  <a:fillRect/>
                </a:stretch>
              </p:blipFill>
              <p:spPr>
                <a:xfrm>
                  <a:off x="6961720" y="5515147"/>
                  <a:ext cx="6703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19" name="Ink 218">
                  <a:extLst>
                    <a:ext uri="{FF2B5EF4-FFF2-40B4-BE49-F238E27FC236}">
                      <a16:creationId xmlns:a16="http://schemas.microsoft.com/office/drawing/2014/main" id="{7E4E862A-90A7-40AA-AEDE-4BE0FBF51FC3}"/>
                    </a:ext>
                  </a:extLst>
                </p14:cNvPr>
                <p14:cNvContentPartPr/>
                <p14:nvPr/>
              </p14:nvContentPartPr>
              <p14:xfrm>
                <a:off x="7864240" y="5516947"/>
                <a:ext cx="792360" cy="141120"/>
              </p14:xfrm>
            </p:contentPart>
          </mc:Choice>
          <mc:Fallback>
            <p:pic>
              <p:nvPicPr>
                <p:cNvPr id="219" name="Ink 218">
                  <a:extLst>
                    <a:ext uri="{FF2B5EF4-FFF2-40B4-BE49-F238E27FC236}">
                      <a16:creationId xmlns:a16="http://schemas.microsoft.com/office/drawing/2014/main" id="{7E4E862A-90A7-40AA-AEDE-4BE0FBF51FC3}"/>
                    </a:ext>
                  </a:extLst>
                </p:cNvPr>
                <p:cNvPicPr/>
                <p:nvPr/>
              </p:nvPicPr>
              <p:blipFill>
                <a:blip r:embed="rId379"/>
                <a:stretch>
                  <a:fillRect/>
                </a:stretch>
              </p:blipFill>
              <p:spPr>
                <a:xfrm>
                  <a:off x="7855600" y="5507947"/>
                  <a:ext cx="8100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0" name="Ink 219">
                  <a:extLst>
                    <a:ext uri="{FF2B5EF4-FFF2-40B4-BE49-F238E27FC236}">
                      <a16:creationId xmlns:a16="http://schemas.microsoft.com/office/drawing/2014/main" id="{CE8B8075-BBA0-4AF9-A325-3B664E3EE2D4}"/>
                    </a:ext>
                  </a:extLst>
                </p14:cNvPr>
                <p14:cNvContentPartPr/>
                <p14:nvPr/>
              </p14:nvContentPartPr>
              <p14:xfrm>
                <a:off x="8848840" y="5376187"/>
                <a:ext cx="408960" cy="223920"/>
              </p14:xfrm>
            </p:contentPart>
          </mc:Choice>
          <mc:Fallback>
            <p:pic>
              <p:nvPicPr>
                <p:cNvPr id="220" name="Ink 219">
                  <a:extLst>
                    <a:ext uri="{FF2B5EF4-FFF2-40B4-BE49-F238E27FC236}">
                      <a16:creationId xmlns:a16="http://schemas.microsoft.com/office/drawing/2014/main" id="{CE8B8075-BBA0-4AF9-A325-3B664E3EE2D4}"/>
                    </a:ext>
                  </a:extLst>
                </p:cNvPr>
                <p:cNvPicPr/>
                <p:nvPr/>
              </p:nvPicPr>
              <p:blipFill>
                <a:blip r:embed="rId381"/>
                <a:stretch>
                  <a:fillRect/>
                </a:stretch>
              </p:blipFill>
              <p:spPr>
                <a:xfrm>
                  <a:off x="8840200" y="5367547"/>
                  <a:ext cx="4266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1" name="Ink 220">
                  <a:extLst>
                    <a:ext uri="{FF2B5EF4-FFF2-40B4-BE49-F238E27FC236}">
                      <a16:creationId xmlns:a16="http://schemas.microsoft.com/office/drawing/2014/main" id="{C9264758-1202-40D7-BE96-CEA1A3AB6E9A}"/>
                    </a:ext>
                  </a:extLst>
                </p14:cNvPr>
                <p14:cNvContentPartPr/>
                <p14:nvPr/>
              </p14:nvContentPartPr>
              <p14:xfrm>
                <a:off x="9122800" y="5493547"/>
                <a:ext cx="833040" cy="111240"/>
              </p14:xfrm>
            </p:contentPart>
          </mc:Choice>
          <mc:Fallback>
            <p:pic>
              <p:nvPicPr>
                <p:cNvPr id="221" name="Ink 220">
                  <a:extLst>
                    <a:ext uri="{FF2B5EF4-FFF2-40B4-BE49-F238E27FC236}">
                      <a16:creationId xmlns:a16="http://schemas.microsoft.com/office/drawing/2014/main" id="{C9264758-1202-40D7-BE96-CEA1A3AB6E9A}"/>
                    </a:ext>
                  </a:extLst>
                </p:cNvPr>
                <p:cNvPicPr/>
                <p:nvPr/>
              </p:nvPicPr>
              <p:blipFill>
                <a:blip r:embed="rId383"/>
                <a:stretch>
                  <a:fillRect/>
                </a:stretch>
              </p:blipFill>
              <p:spPr>
                <a:xfrm>
                  <a:off x="9114160" y="5484907"/>
                  <a:ext cx="8506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2" name="Ink 221">
                  <a:extLst>
                    <a:ext uri="{FF2B5EF4-FFF2-40B4-BE49-F238E27FC236}">
                      <a16:creationId xmlns:a16="http://schemas.microsoft.com/office/drawing/2014/main" id="{EFCACBE0-F7FB-4C20-85F1-7B7145FEE06A}"/>
                    </a:ext>
                  </a:extLst>
                </p14:cNvPr>
                <p14:cNvContentPartPr/>
                <p14:nvPr/>
              </p14:nvContentPartPr>
              <p14:xfrm>
                <a:off x="9927040" y="5387707"/>
                <a:ext cx="159840" cy="171360"/>
              </p14:xfrm>
            </p:contentPart>
          </mc:Choice>
          <mc:Fallback>
            <p:pic>
              <p:nvPicPr>
                <p:cNvPr id="222" name="Ink 221">
                  <a:extLst>
                    <a:ext uri="{FF2B5EF4-FFF2-40B4-BE49-F238E27FC236}">
                      <a16:creationId xmlns:a16="http://schemas.microsoft.com/office/drawing/2014/main" id="{EFCACBE0-F7FB-4C20-85F1-7B7145FEE06A}"/>
                    </a:ext>
                  </a:extLst>
                </p:cNvPr>
                <p:cNvPicPr/>
                <p:nvPr/>
              </p:nvPicPr>
              <p:blipFill>
                <a:blip r:embed="rId385"/>
                <a:stretch>
                  <a:fillRect/>
                </a:stretch>
              </p:blipFill>
              <p:spPr>
                <a:xfrm>
                  <a:off x="9918400" y="5379067"/>
                  <a:ext cx="1774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3" name="Ink 222">
                  <a:extLst>
                    <a:ext uri="{FF2B5EF4-FFF2-40B4-BE49-F238E27FC236}">
                      <a16:creationId xmlns:a16="http://schemas.microsoft.com/office/drawing/2014/main" id="{88A57C80-B799-4132-989E-F7A2AA9A01F1}"/>
                    </a:ext>
                  </a:extLst>
                </p14:cNvPr>
                <p14:cNvContentPartPr/>
                <p14:nvPr/>
              </p14:nvContentPartPr>
              <p14:xfrm>
                <a:off x="10353640" y="5403907"/>
                <a:ext cx="1019160" cy="192960"/>
              </p14:xfrm>
            </p:contentPart>
          </mc:Choice>
          <mc:Fallback>
            <p:pic>
              <p:nvPicPr>
                <p:cNvPr id="223" name="Ink 222">
                  <a:extLst>
                    <a:ext uri="{FF2B5EF4-FFF2-40B4-BE49-F238E27FC236}">
                      <a16:creationId xmlns:a16="http://schemas.microsoft.com/office/drawing/2014/main" id="{88A57C80-B799-4132-989E-F7A2AA9A01F1}"/>
                    </a:ext>
                  </a:extLst>
                </p:cNvPr>
                <p:cNvPicPr/>
                <p:nvPr/>
              </p:nvPicPr>
              <p:blipFill>
                <a:blip r:embed="rId387"/>
                <a:stretch>
                  <a:fillRect/>
                </a:stretch>
              </p:blipFill>
              <p:spPr>
                <a:xfrm>
                  <a:off x="10344640" y="5395267"/>
                  <a:ext cx="1036800" cy="210600"/>
                </a:xfrm>
                <a:prstGeom prst="rect">
                  <a:avLst/>
                </a:prstGeom>
              </p:spPr>
            </p:pic>
          </mc:Fallback>
        </mc:AlternateContent>
      </p:grpSp>
      <p:grpSp>
        <p:nvGrpSpPr>
          <p:cNvPr id="238" name="Group 237">
            <a:extLst>
              <a:ext uri="{FF2B5EF4-FFF2-40B4-BE49-F238E27FC236}">
                <a16:creationId xmlns:a16="http://schemas.microsoft.com/office/drawing/2014/main" id="{687DAFB2-AF38-4135-86AA-9E8702B52E75}"/>
              </a:ext>
            </a:extLst>
          </p:cNvPr>
          <p:cNvGrpSpPr/>
          <p:nvPr/>
        </p:nvGrpSpPr>
        <p:grpSpPr>
          <a:xfrm>
            <a:off x="1056280" y="5925187"/>
            <a:ext cx="3626280" cy="403560"/>
            <a:chOff x="1056280" y="5925187"/>
            <a:chExt cx="3626280" cy="403560"/>
          </a:xfrm>
        </p:grpSpPr>
        <mc:AlternateContent xmlns:mc="http://schemas.openxmlformats.org/markup-compatibility/2006">
          <mc:Choice xmlns:p14="http://schemas.microsoft.com/office/powerpoint/2010/main" Requires="p14">
            <p:contentPart p14:bwMode="auto" r:id="rId388">
              <p14:nvContentPartPr>
                <p14:cNvPr id="227" name="Ink 226">
                  <a:extLst>
                    <a:ext uri="{FF2B5EF4-FFF2-40B4-BE49-F238E27FC236}">
                      <a16:creationId xmlns:a16="http://schemas.microsoft.com/office/drawing/2014/main" id="{D7D190FA-929F-4251-8D32-EC4586963E58}"/>
                    </a:ext>
                  </a:extLst>
                </p14:cNvPr>
                <p14:cNvContentPartPr/>
                <p14:nvPr/>
              </p14:nvContentPartPr>
              <p14:xfrm>
                <a:off x="1186600" y="5925187"/>
                <a:ext cx="40680" cy="291600"/>
              </p14:xfrm>
            </p:contentPart>
          </mc:Choice>
          <mc:Fallback>
            <p:pic>
              <p:nvPicPr>
                <p:cNvPr id="227" name="Ink 226">
                  <a:extLst>
                    <a:ext uri="{FF2B5EF4-FFF2-40B4-BE49-F238E27FC236}">
                      <a16:creationId xmlns:a16="http://schemas.microsoft.com/office/drawing/2014/main" id="{D7D190FA-929F-4251-8D32-EC4586963E58}"/>
                    </a:ext>
                  </a:extLst>
                </p:cNvPr>
                <p:cNvPicPr/>
                <p:nvPr/>
              </p:nvPicPr>
              <p:blipFill>
                <a:blip r:embed="rId389"/>
                <a:stretch>
                  <a:fillRect/>
                </a:stretch>
              </p:blipFill>
              <p:spPr>
                <a:xfrm>
                  <a:off x="1177600" y="5916547"/>
                  <a:ext cx="583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8" name="Ink 227">
                  <a:extLst>
                    <a:ext uri="{FF2B5EF4-FFF2-40B4-BE49-F238E27FC236}">
                      <a16:creationId xmlns:a16="http://schemas.microsoft.com/office/drawing/2014/main" id="{E96C819B-F944-46BC-B78A-F8BCEC46672F}"/>
                    </a:ext>
                  </a:extLst>
                </p14:cNvPr>
                <p14:cNvContentPartPr/>
                <p14:nvPr/>
              </p14:nvContentPartPr>
              <p14:xfrm>
                <a:off x="1056280" y="6030307"/>
                <a:ext cx="636120" cy="162360"/>
              </p14:xfrm>
            </p:contentPart>
          </mc:Choice>
          <mc:Fallback>
            <p:pic>
              <p:nvPicPr>
                <p:cNvPr id="228" name="Ink 227">
                  <a:extLst>
                    <a:ext uri="{FF2B5EF4-FFF2-40B4-BE49-F238E27FC236}">
                      <a16:creationId xmlns:a16="http://schemas.microsoft.com/office/drawing/2014/main" id="{E96C819B-F944-46BC-B78A-F8BCEC46672F}"/>
                    </a:ext>
                  </a:extLst>
                </p:cNvPr>
                <p:cNvPicPr/>
                <p:nvPr/>
              </p:nvPicPr>
              <p:blipFill>
                <a:blip r:embed="rId391"/>
                <a:stretch>
                  <a:fillRect/>
                </a:stretch>
              </p:blipFill>
              <p:spPr>
                <a:xfrm>
                  <a:off x="1047640" y="6021667"/>
                  <a:ext cx="6537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29" name="Ink 228">
                  <a:extLst>
                    <a:ext uri="{FF2B5EF4-FFF2-40B4-BE49-F238E27FC236}">
                      <a16:creationId xmlns:a16="http://schemas.microsoft.com/office/drawing/2014/main" id="{2C05CBBA-1D21-4C2E-A7F4-72BEED2119A9}"/>
                    </a:ext>
                  </a:extLst>
                </p14:cNvPr>
                <p14:cNvContentPartPr/>
                <p14:nvPr/>
              </p14:nvContentPartPr>
              <p14:xfrm>
                <a:off x="1912720" y="6065587"/>
                <a:ext cx="430200" cy="128160"/>
              </p14:xfrm>
            </p:contentPart>
          </mc:Choice>
          <mc:Fallback>
            <p:pic>
              <p:nvPicPr>
                <p:cNvPr id="229" name="Ink 228">
                  <a:extLst>
                    <a:ext uri="{FF2B5EF4-FFF2-40B4-BE49-F238E27FC236}">
                      <a16:creationId xmlns:a16="http://schemas.microsoft.com/office/drawing/2014/main" id="{2C05CBBA-1D21-4C2E-A7F4-72BEED2119A9}"/>
                    </a:ext>
                  </a:extLst>
                </p:cNvPr>
                <p:cNvPicPr/>
                <p:nvPr/>
              </p:nvPicPr>
              <p:blipFill>
                <a:blip r:embed="rId393"/>
                <a:stretch>
                  <a:fillRect/>
                </a:stretch>
              </p:blipFill>
              <p:spPr>
                <a:xfrm>
                  <a:off x="1903720" y="6056587"/>
                  <a:ext cx="4478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0" name="Ink 229">
                  <a:extLst>
                    <a:ext uri="{FF2B5EF4-FFF2-40B4-BE49-F238E27FC236}">
                      <a16:creationId xmlns:a16="http://schemas.microsoft.com/office/drawing/2014/main" id="{A89B9F4C-74B1-48E9-A221-DFF11B6DB50E}"/>
                    </a:ext>
                  </a:extLst>
                </p14:cNvPr>
                <p14:cNvContentPartPr/>
                <p14:nvPr/>
              </p14:nvContentPartPr>
              <p14:xfrm>
                <a:off x="2300440" y="6000427"/>
                <a:ext cx="22680" cy="34560"/>
              </p14:xfrm>
            </p:contentPart>
          </mc:Choice>
          <mc:Fallback>
            <p:pic>
              <p:nvPicPr>
                <p:cNvPr id="230" name="Ink 229">
                  <a:extLst>
                    <a:ext uri="{FF2B5EF4-FFF2-40B4-BE49-F238E27FC236}">
                      <a16:creationId xmlns:a16="http://schemas.microsoft.com/office/drawing/2014/main" id="{A89B9F4C-74B1-48E9-A221-DFF11B6DB50E}"/>
                    </a:ext>
                  </a:extLst>
                </p:cNvPr>
                <p:cNvPicPr/>
                <p:nvPr/>
              </p:nvPicPr>
              <p:blipFill>
                <a:blip r:embed="rId395"/>
                <a:stretch>
                  <a:fillRect/>
                </a:stretch>
              </p:blipFill>
              <p:spPr>
                <a:xfrm>
                  <a:off x="2291800" y="5991427"/>
                  <a:ext cx="403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1" name="Ink 230">
                  <a:extLst>
                    <a:ext uri="{FF2B5EF4-FFF2-40B4-BE49-F238E27FC236}">
                      <a16:creationId xmlns:a16="http://schemas.microsoft.com/office/drawing/2014/main" id="{868C61E8-0052-473F-A8E5-427978871CF6}"/>
                    </a:ext>
                  </a:extLst>
                </p14:cNvPr>
                <p14:cNvContentPartPr/>
                <p14:nvPr/>
              </p14:nvContentPartPr>
              <p14:xfrm>
                <a:off x="2403400" y="5986387"/>
                <a:ext cx="511920" cy="342360"/>
              </p14:xfrm>
            </p:contentPart>
          </mc:Choice>
          <mc:Fallback>
            <p:pic>
              <p:nvPicPr>
                <p:cNvPr id="231" name="Ink 230">
                  <a:extLst>
                    <a:ext uri="{FF2B5EF4-FFF2-40B4-BE49-F238E27FC236}">
                      <a16:creationId xmlns:a16="http://schemas.microsoft.com/office/drawing/2014/main" id="{868C61E8-0052-473F-A8E5-427978871CF6}"/>
                    </a:ext>
                  </a:extLst>
                </p:cNvPr>
                <p:cNvPicPr/>
                <p:nvPr/>
              </p:nvPicPr>
              <p:blipFill>
                <a:blip r:embed="rId397"/>
                <a:stretch>
                  <a:fillRect/>
                </a:stretch>
              </p:blipFill>
              <p:spPr>
                <a:xfrm>
                  <a:off x="2394760" y="5977747"/>
                  <a:ext cx="52956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2" name="Ink 231">
                  <a:extLst>
                    <a:ext uri="{FF2B5EF4-FFF2-40B4-BE49-F238E27FC236}">
                      <a16:creationId xmlns:a16="http://schemas.microsoft.com/office/drawing/2014/main" id="{5198F8AC-1FA5-4C0D-8D2A-FDEE344AF779}"/>
                    </a:ext>
                  </a:extLst>
                </p14:cNvPr>
                <p14:cNvContentPartPr/>
                <p14:nvPr/>
              </p14:nvContentPartPr>
              <p14:xfrm>
                <a:off x="2820280" y="6075667"/>
                <a:ext cx="185760" cy="108360"/>
              </p14:xfrm>
            </p:contentPart>
          </mc:Choice>
          <mc:Fallback>
            <p:pic>
              <p:nvPicPr>
                <p:cNvPr id="232" name="Ink 231">
                  <a:extLst>
                    <a:ext uri="{FF2B5EF4-FFF2-40B4-BE49-F238E27FC236}">
                      <a16:creationId xmlns:a16="http://schemas.microsoft.com/office/drawing/2014/main" id="{5198F8AC-1FA5-4C0D-8D2A-FDEE344AF779}"/>
                    </a:ext>
                  </a:extLst>
                </p:cNvPr>
                <p:cNvPicPr/>
                <p:nvPr/>
              </p:nvPicPr>
              <p:blipFill>
                <a:blip r:embed="rId399"/>
                <a:stretch>
                  <a:fillRect/>
                </a:stretch>
              </p:blipFill>
              <p:spPr>
                <a:xfrm>
                  <a:off x="2811640" y="6066667"/>
                  <a:ext cx="2034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33" name="Ink 232">
                  <a:extLst>
                    <a:ext uri="{FF2B5EF4-FFF2-40B4-BE49-F238E27FC236}">
                      <a16:creationId xmlns:a16="http://schemas.microsoft.com/office/drawing/2014/main" id="{B7807120-B16A-407B-A73F-723189F48E2A}"/>
                    </a:ext>
                  </a:extLst>
                </p14:cNvPr>
                <p14:cNvContentPartPr/>
                <p14:nvPr/>
              </p14:nvContentPartPr>
              <p14:xfrm>
                <a:off x="3281800" y="5933827"/>
                <a:ext cx="189720" cy="340920"/>
              </p14:xfrm>
            </p:contentPart>
          </mc:Choice>
          <mc:Fallback>
            <p:pic>
              <p:nvPicPr>
                <p:cNvPr id="233" name="Ink 232">
                  <a:extLst>
                    <a:ext uri="{FF2B5EF4-FFF2-40B4-BE49-F238E27FC236}">
                      <a16:creationId xmlns:a16="http://schemas.microsoft.com/office/drawing/2014/main" id="{B7807120-B16A-407B-A73F-723189F48E2A}"/>
                    </a:ext>
                  </a:extLst>
                </p:cNvPr>
                <p:cNvPicPr/>
                <p:nvPr/>
              </p:nvPicPr>
              <p:blipFill>
                <a:blip r:embed="rId401"/>
                <a:stretch>
                  <a:fillRect/>
                </a:stretch>
              </p:blipFill>
              <p:spPr>
                <a:xfrm>
                  <a:off x="3273160" y="5925187"/>
                  <a:ext cx="2073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34" name="Ink 233">
                  <a:extLst>
                    <a:ext uri="{FF2B5EF4-FFF2-40B4-BE49-F238E27FC236}">
                      <a16:creationId xmlns:a16="http://schemas.microsoft.com/office/drawing/2014/main" id="{96EBCF01-07B0-4F13-A2CF-213A02E10210}"/>
                    </a:ext>
                  </a:extLst>
                </p14:cNvPr>
                <p14:cNvContentPartPr/>
                <p14:nvPr/>
              </p14:nvContentPartPr>
              <p14:xfrm>
                <a:off x="3439840" y="6105907"/>
                <a:ext cx="222480" cy="21240"/>
              </p14:xfrm>
            </p:contentPart>
          </mc:Choice>
          <mc:Fallback>
            <p:pic>
              <p:nvPicPr>
                <p:cNvPr id="234" name="Ink 233">
                  <a:extLst>
                    <a:ext uri="{FF2B5EF4-FFF2-40B4-BE49-F238E27FC236}">
                      <a16:creationId xmlns:a16="http://schemas.microsoft.com/office/drawing/2014/main" id="{96EBCF01-07B0-4F13-A2CF-213A02E10210}"/>
                    </a:ext>
                  </a:extLst>
                </p:cNvPr>
                <p:cNvPicPr/>
                <p:nvPr/>
              </p:nvPicPr>
              <p:blipFill>
                <a:blip r:embed="rId403"/>
                <a:stretch>
                  <a:fillRect/>
                </a:stretch>
              </p:blipFill>
              <p:spPr>
                <a:xfrm>
                  <a:off x="3431200" y="6096907"/>
                  <a:ext cx="2401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35" name="Ink 234">
                  <a:extLst>
                    <a:ext uri="{FF2B5EF4-FFF2-40B4-BE49-F238E27FC236}">
                      <a16:creationId xmlns:a16="http://schemas.microsoft.com/office/drawing/2014/main" id="{A7DEC276-FB37-4D22-8D75-5F309DA7A851}"/>
                    </a:ext>
                  </a:extLst>
                </p14:cNvPr>
                <p14:cNvContentPartPr/>
                <p14:nvPr/>
              </p14:nvContentPartPr>
              <p14:xfrm>
                <a:off x="3915760" y="5949667"/>
                <a:ext cx="467280" cy="223920"/>
              </p14:xfrm>
            </p:contentPart>
          </mc:Choice>
          <mc:Fallback>
            <p:pic>
              <p:nvPicPr>
                <p:cNvPr id="235" name="Ink 234">
                  <a:extLst>
                    <a:ext uri="{FF2B5EF4-FFF2-40B4-BE49-F238E27FC236}">
                      <a16:creationId xmlns:a16="http://schemas.microsoft.com/office/drawing/2014/main" id="{A7DEC276-FB37-4D22-8D75-5F309DA7A851}"/>
                    </a:ext>
                  </a:extLst>
                </p:cNvPr>
                <p:cNvPicPr/>
                <p:nvPr/>
              </p:nvPicPr>
              <p:blipFill>
                <a:blip r:embed="rId405"/>
                <a:stretch>
                  <a:fillRect/>
                </a:stretch>
              </p:blipFill>
              <p:spPr>
                <a:xfrm>
                  <a:off x="3906760" y="5941027"/>
                  <a:ext cx="4849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36" name="Ink 235">
                  <a:extLst>
                    <a:ext uri="{FF2B5EF4-FFF2-40B4-BE49-F238E27FC236}">
                      <a16:creationId xmlns:a16="http://schemas.microsoft.com/office/drawing/2014/main" id="{338C73BC-43FB-45F9-A4F3-48FA287C50AB}"/>
                    </a:ext>
                  </a:extLst>
                </p14:cNvPr>
                <p14:cNvContentPartPr/>
                <p14:nvPr/>
              </p14:nvContentPartPr>
              <p14:xfrm>
                <a:off x="4480960" y="5962267"/>
                <a:ext cx="16920" cy="195480"/>
              </p14:xfrm>
            </p:contentPart>
          </mc:Choice>
          <mc:Fallback>
            <p:pic>
              <p:nvPicPr>
                <p:cNvPr id="236" name="Ink 235">
                  <a:extLst>
                    <a:ext uri="{FF2B5EF4-FFF2-40B4-BE49-F238E27FC236}">
                      <a16:creationId xmlns:a16="http://schemas.microsoft.com/office/drawing/2014/main" id="{338C73BC-43FB-45F9-A4F3-48FA287C50AB}"/>
                    </a:ext>
                  </a:extLst>
                </p:cNvPr>
                <p:cNvPicPr/>
                <p:nvPr/>
              </p:nvPicPr>
              <p:blipFill>
                <a:blip r:embed="rId407"/>
                <a:stretch>
                  <a:fillRect/>
                </a:stretch>
              </p:blipFill>
              <p:spPr>
                <a:xfrm>
                  <a:off x="4471960" y="5953267"/>
                  <a:ext cx="345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37" name="Ink 236">
                  <a:extLst>
                    <a:ext uri="{FF2B5EF4-FFF2-40B4-BE49-F238E27FC236}">
                      <a16:creationId xmlns:a16="http://schemas.microsoft.com/office/drawing/2014/main" id="{46B5E4DB-08FF-4195-9DC7-6F42F70CA8C6}"/>
                    </a:ext>
                  </a:extLst>
                </p14:cNvPr>
                <p14:cNvContentPartPr/>
                <p14:nvPr/>
              </p14:nvContentPartPr>
              <p14:xfrm>
                <a:off x="4480960" y="6081787"/>
                <a:ext cx="201600" cy="3600"/>
              </p14:xfrm>
            </p:contentPart>
          </mc:Choice>
          <mc:Fallback>
            <p:pic>
              <p:nvPicPr>
                <p:cNvPr id="237" name="Ink 236">
                  <a:extLst>
                    <a:ext uri="{FF2B5EF4-FFF2-40B4-BE49-F238E27FC236}">
                      <a16:creationId xmlns:a16="http://schemas.microsoft.com/office/drawing/2014/main" id="{46B5E4DB-08FF-4195-9DC7-6F42F70CA8C6}"/>
                    </a:ext>
                  </a:extLst>
                </p:cNvPr>
                <p:cNvPicPr/>
                <p:nvPr/>
              </p:nvPicPr>
              <p:blipFill>
                <a:blip r:embed="rId409"/>
                <a:stretch>
                  <a:fillRect/>
                </a:stretch>
              </p:blipFill>
              <p:spPr>
                <a:xfrm>
                  <a:off x="4471960" y="6072787"/>
                  <a:ext cx="219240" cy="21240"/>
                </a:xfrm>
                <a:prstGeom prst="rect">
                  <a:avLst/>
                </a:prstGeom>
              </p:spPr>
            </p:pic>
          </mc:Fallback>
        </mc:AlternateContent>
      </p:grpSp>
      <p:grpSp>
        <p:nvGrpSpPr>
          <p:cNvPr id="257" name="Group 256">
            <a:extLst>
              <a:ext uri="{FF2B5EF4-FFF2-40B4-BE49-F238E27FC236}">
                <a16:creationId xmlns:a16="http://schemas.microsoft.com/office/drawing/2014/main" id="{33BA0185-CE8F-4E08-B12B-890FE2435B25}"/>
              </a:ext>
            </a:extLst>
          </p:cNvPr>
          <p:cNvGrpSpPr/>
          <p:nvPr/>
        </p:nvGrpSpPr>
        <p:grpSpPr>
          <a:xfrm>
            <a:off x="4911880" y="5893867"/>
            <a:ext cx="576360" cy="410400"/>
            <a:chOff x="4911880" y="5893867"/>
            <a:chExt cx="576360" cy="410400"/>
          </a:xfrm>
        </p:grpSpPr>
        <mc:AlternateContent xmlns:mc="http://schemas.openxmlformats.org/markup-compatibility/2006">
          <mc:Choice xmlns:p14="http://schemas.microsoft.com/office/powerpoint/2010/main" Requires="p14">
            <p:contentPart p14:bwMode="auto" r:id="rId410">
              <p14:nvContentPartPr>
                <p14:cNvPr id="239" name="Ink 238">
                  <a:extLst>
                    <a:ext uri="{FF2B5EF4-FFF2-40B4-BE49-F238E27FC236}">
                      <a16:creationId xmlns:a16="http://schemas.microsoft.com/office/drawing/2014/main" id="{7CA9FBDF-2ED8-44BB-92E8-3FB195F8B0D5}"/>
                    </a:ext>
                  </a:extLst>
                </p14:cNvPr>
                <p14:cNvContentPartPr/>
                <p14:nvPr/>
              </p14:nvContentPartPr>
              <p14:xfrm>
                <a:off x="4968400" y="5893867"/>
                <a:ext cx="112320" cy="410400"/>
              </p14:xfrm>
            </p:contentPart>
          </mc:Choice>
          <mc:Fallback>
            <p:pic>
              <p:nvPicPr>
                <p:cNvPr id="239" name="Ink 238">
                  <a:extLst>
                    <a:ext uri="{FF2B5EF4-FFF2-40B4-BE49-F238E27FC236}">
                      <a16:creationId xmlns:a16="http://schemas.microsoft.com/office/drawing/2014/main" id="{7CA9FBDF-2ED8-44BB-92E8-3FB195F8B0D5}"/>
                    </a:ext>
                  </a:extLst>
                </p:cNvPr>
                <p:cNvPicPr/>
                <p:nvPr/>
              </p:nvPicPr>
              <p:blipFill>
                <a:blip r:embed="rId411"/>
                <a:stretch>
                  <a:fillRect/>
                </a:stretch>
              </p:blipFill>
              <p:spPr>
                <a:xfrm>
                  <a:off x="4959760" y="5884867"/>
                  <a:ext cx="12996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40" name="Ink 239">
                  <a:extLst>
                    <a:ext uri="{FF2B5EF4-FFF2-40B4-BE49-F238E27FC236}">
                      <a16:creationId xmlns:a16="http://schemas.microsoft.com/office/drawing/2014/main" id="{7957D3D3-80BD-4F17-BD37-52424FFD4B5D}"/>
                    </a:ext>
                  </a:extLst>
                </p14:cNvPr>
                <p14:cNvContentPartPr/>
                <p14:nvPr/>
              </p14:nvContentPartPr>
              <p14:xfrm>
                <a:off x="4911880" y="6083587"/>
                <a:ext cx="234360" cy="37440"/>
              </p14:xfrm>
            </p:contentPart>
          </mc:Choice>
          <mc:Fallback>
            <p:pic>
              <p:nvPicPr>
                <p:cNvPr id="240" name="Ink 239">
                  <a:extLst>
                    <a:ext uri="{FF2B5EF4-FFF2-40B4-BE49-F238E27FC236}">
                      <a16:creationId xmlns:a16="http://schemas.microsoft.com/office/drawing/2014/main" id="{7957D3D3-80BD-4F17-BD37-52424FFD4B5D}"/>
                    </a:ext>
                  </a:extLst>
                </p:cNvPr>
                <p:cNvPicPr/>
                <p:nvPr/>
              </p:nvPicPr>
              <p:blipFill>
                <a:blip r:embed="rId413"/>
                <a:stretch>
                  <a:fillRect/>
                </a:stretch>
              </p:blipFill>
              <p:spPr>
                <a:xfrm>
                  <a:off x="4902880" y="6074947"/>
                  <a:ext cx="2520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1" name="Ink 240">
                  <a:extLst>
                    <a:ext uri="{FF2B5EF4-FFF2-40B4-BE49-F238E27FC236}">
                      <a16:creationId xmlns:a16="http://schemas.microsoft.com/office/drawing/2014/main" id="{4C1C01AB-D16C-4B15-AF03-6F34B983FFA9}"/>
                    </a:ext>
                  </a:extLst>
                </p14:cNvPr>
                <p14:cNvContentPartPr/>
                <p14:nvPr/>
              </p14:nvContentPartPr>
              <p14:xfrm>
                <a:off x="5135440" y="6062707"/>
                <a:ext cx="352800" cy="131760"/>
              </p14:xfrm>
            </p:contentPart>
          </mc:Choice>
          <mc:Fallback>
            <p:pic>
              <p:nvPicPr>
                <p:cNvPr id="241" name="Ink 240">
                  <a:extLst>
                    <a:ext uri="{FF2B5EF4-FFF2-40B4-BE49-F238E27FC236}">
                      <a16:creationId xmlns:a16="http://schemas.microsoft.com/office/drawing/2014/main" id="{4C1C01AB-D16C-4B15-AF03-6F34B983FFA9}"/>
                    </a:ext>
                  </a:extLst>
                </p:cNvPr>
                <p:cNvPicPr/>
                <p:nvPr/>
              </p:nvPicPr>
              <p:blipFill>
                <a:blip r:embed="rId415"/>
                <a:stretch>
                  <a:fillRect/>
                </a:stretch>
              </p:blipFill>
              <p:spPr>
                <a:xfrm>
                  <a:off x="5126800" y="6054067"/>
                  <a:ext cx="370440" cy="149400"/>
                </a:xfrm>
                <a:prstGeom prst="rect">
                  <a:avLst/>
                </a:prstGeom>
              </p:spPr>
            </p:pic>
          </mc:Fallback>
        </mc:AlternateContent>
      </p:grpSp>
      <p:grpSp>
        <p:nvGrpSpPr>
          <p:cNvPr id="256" name="Group 255">
            <a:extLst>
              <a:ext uri="{FF2B5EF4-FFF2-40B4-BE49-F238E27FC236}">
                <a16:creationId xmlns:a16="http://schemas.microsoft.com/office/drawing/2014/main" id="{D42F9E89-819F-4516-87B5-C8ACC0229EA8}"/>
              </a:ext>
            </a:extLst>
          </p:cNvPr>
          <p:cNvGrpSpPr/>
          <p:nvPr/>
        </p:nvGrpSpPr>
        <p:grpSpPr>
          <a:xfrm>
            <a:off x="5761840" y="5950747"/>
            <a:ext cx="935280" cy="367920"/>
            <a:chOff x="5761840" y="5950747"/>
            <a:chExt cx="935280" cy="367920"/>
          </a:xfrm>
        </p:grpSpPr>
        <mc:AlternateContent xmlns:mc="http://schemas.openxmlformats.org/markup-compatibility/2006">
          <mc:Choice xmlns:p14="http://schemas.microsoft.com/office/powerpoint/2010/main" Requires="p14">
            <p:contentPart p14:bwMode="auto" r:id="rId416">
              <p14:nvContentPartPr>
                <p14:cNvPr id="242" name="Ink 241">
                  <a:extLst>
                    <a:ext uri="{FF2B5EF4-FFF2-40B4-BE49-F238E27FC236}">
                      <a16:creationId xmlns:a16="http://schemas.microsoft.com/office/drawing/2014/main" id="{B3F56268-368E-478B-B7F6-7CD6E3023F5D}"/>
                    </a:ext>
                  </a:extLst>
                </p14:cNvPr>
                <p14:cNvContentPartPr/>
                <p14:nvPr/>
              </p14:nvContentPartPr>
              <p14:xfrm>
                <a:off x="5761840" y="5950747"/>
                <a:ext cx="422280" cy="367920"/>
              </p14:xfrm>
            </p:contentPart>
          </mc:Choice>
          <mc:Fallback>
            <p:pic>
              <p:nvPicPr>
                <p:cNvPr id="242" name="Ink 241">
                  <a:extLst>
                    <a:ext uri="{FF2B5EF4-FFF2-40B4-BE49-F238E27FC236}">
                      <a16:creationId xmlns:a16="http://schemas.microsoft.com/office/drawing/2014/main" id="{B3F56268-368E-478B-B7F6-7CD6E3023F5D}"/>
                    </a:ext>
                  </a:extLst>
                </p:cNvPr>
                <p:cNvPicPr/>
                <p:nvPr/>
              </p:nvPicPr>
              <p:blipFill>
                <a:blip r:embed="rId417"/>
                <a:stretch>
                  <a:fillRect/>
                </a:stretch>
              </p:blipFill>
              <p:spPr>
                <a:xfrm>
                  <a:off x="5753200" y="5942107"/>
                  <a:ext cx="43992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43" name="Ink 242">
                  <a:extLst>
                    <a:ext uri="{FF2B5EF4-FFF2-40B4-BE49-F238E27FC236}">
                      <a16:creationId xmlns:a16="http://schemas.microsoft.com/office/drawing/2014/main" id="{D0C00CDE-CB88-48A6-A321-EEA4F9FABC73}"/>
                    </a:ext>
                  </a:extLst>
                </p14:cNvPr>
                <p14:cNvContentPartPr/>
                <p14:nvPr/>
              </p14:nvContentPartPr>
              <p14:xfrm>
                <a:off x="6261520" y="6076747"/>
                <a:ext cx="435600" cy="131040"/>
              </p14:xfrm>
            </p:contentPart>
          </mc:Choice>
          <mc:Fallback>
            <p:pic>
              <p:nvPicPr>
                <p:cNvPr id="243" name="Ink 242">
                  <a:extLst>
                    <a:ext uri="{FF2B5EF4-FFF2-40B4-BE49-F238E27FC236}">
                      <a16:creationId xmlns:a16="http://schemas.microsoft.com/office/drawing/2014/main" id="{D0C00CDE-CB88-48A6-A321-EEA4F9FABC73}"/>
                    </a:ext>
                  </a:extLst>
                </p:cNvPr>
                <p:cNvPicPr/>
                <p:nvPr/>
              </p:nvPicPr>
              <p:blipFill>
                <a:blip r:embed="rId419"/>
                <a:stretch>
                  <a:fillRect/>
                </a:stretch>
              </p:blipFill>
              <p:spPr>
                <a:xfrm>
                  <a:off x="6252520" y="6068107"/>
                  <a:ext cx="453240" cy="148680"/>
                </a:xfrm>
                <a:prstGeom prst="rect">
                  <a:avLst/>
                </a:prstGeom>
              </p:spPr>
            </p:pic>
          </mc:Fallback>
        </mc:AlternateContent>
      </p:grpSp>
      <p:grpSp>
        <p:nvGrpSpPr>
          <p:cNvPr id="255" name="Group 254">
            <a:extLst>
              <a:ext uri="{FF2B5EF4-FFF2-40B4-BE49-F238E27FC236}">
                <a16:creationId xmlns:a16="http://schemas.microsoft.com/office/drawing/2014/main" id="{BE013323-F8ED-408F-835E-33C64B93F9D4}"/>
              </a:ext>
            </a:extLst>
          </p:cNvPr>
          <p:cNvGrpSpPr/>
          <p:nvPr/>
        </p:nvGrpSpPr>
        <p:grpSpPr>
          <a:xfrm>
            <a:off x="7060720" y="5974867"/>
            <a:ext cx="567000" cy="222840"/>
            <a:chOff x="7060720" y="5974867"/>
            <a:chExt cx="567000" cy="222840"/>
          </a:xfrm>
        </p:grpSpPr>
        <mc:AlternateContent xmlns:mc="http://schemas.openxmlformats.org/markup-compatibility/2006">
          <mc:Choice xmlns:p14="http://schemas.microsoft.com/office/powerpoint/2010/main" Requires="p14">
            <p:contentPart p14:bwMode="auto" r:id="rId420">
              <p14:nvContentPartPr>
                <p14:cNvPr id="244" name="Ink 243">
                  <a:extLst>
                    <a:ext uri="{FF2B5EF4-FFF2-40B4-BE49-F238E27FC236}">
                      <a16:creationId xmlns:a16="http://schemas.microsoft.com/office/drawing/2014/main" id="{653E4F50-6C34-4DE0-BD43-3C43908794EE}"/>
                    </a:ext>
                  </a:extLst>
                </p14:cNvPr>
                <p14:cNvContentPartPr/>
                <p14:nvPr/>
              </p14:nvContentPartPr>
              <p14:xfrm>
                <a:off x="7060720" y="6066307"/>
                <a:ext cx="255600" cy="131400"/>
              </p14:xfrm>
            </p:contentPart>
          </mc:Choice>
          <mc:Fallback>
            <p:pic>
              <p:nvPicPr>
                <p:cNvPr id="244" name="Ink 243">
                  <a:extLst>
                    <a:ext uri="{FF2B5EF4-FFF2-40B4-BE49-F238E27FC236}">
                      <a16:creationId xmlns:a16="http://schemas.microsoft.com/office/drawing/2014/main" id="{653E4F50-6C34-4DE0-BD43-3C43908794EE}"/>
                    </a:ext>
                  </a:extLst>
                </p:cNvPr>
                <p:cNvPicPr/>
                <p:nvPr/>
              </p:nvPicPr>
              <p:blipFill>
                <a:blip r:embed="rId421"/>
                <a:stretch>
                  <a:fillRect/>
                </a:stretch>
              </p:blipFill>
              <p:spPr>
                <a:xfrm>
                  <a:off x="7052080" y="6057307"/>
                  <a:ext cx="2732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45" name="Ink 244">
                  <a:extLst>
                    <a:ext uri="{FF2B5EF4-FFF2-40B4-BE49-F238E27FC236}">
                      <a16:creationId xmlns:a16="http://schemas.microsoft.com/office/drawing/2014/main" id="{968DEDF0-60C5-4A2C-89B0-ACEA8441530C}"/>
                    </a:ext>
                  </a:extLst>
                </p14:cNvPr>
                <p14:cNvContentPartPr/>
                <p14:nvPr/>
              </p14:nvContentPartPr>
              <p14:xfrm>
                <a:off x="7248640" y="5977747"/>
                <a:ext cx="36000" cy="19800"/>
              </p14:xfrm>
            </p:contentPart>
          </mc:Choice>
          <mc:Fallback>
            <p:pic>
              <p:nvPicPr>
                <p:cNvPr id="245" name="Ink 244">
                  <a:extLst>
                    <a:ext uri="{FF2B5EF4-FFF2-40B4-BE49-F238E27FC236}">
                      <a16:creationId xmlns:a16="http://schemas.microsoft.com/office/drawing/2014/main" id="{968DEDF0-60C5-4A2C-89B0-ACEA8441530C}"/>
                    </a:ext>
                  </a:extLst>
                </p:cNvPr>
                <p:cNvPicPr/>
                <p:nvPr/>
              </p:nvPicPr>
              <p:blipFill>
                <a:blip r:embed="rId423"/>
                <a:stretch>
                  <a:fillRect/>
                </a:stretch>
              </p:blipFill>
              <p:spPr>
                <a:xfrm>
                  <a:off x="7240000" y="5968747"/>
                  <a:ext cx="53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46" name="Ink 245">
                  <a:extLst>
                    <a:ext uri="{FF2B5EF4-FFF2-40B4-BE49-F238E27FC236}">
                      <a16:creationId xmlns:a16="http://schemas.microsoft.com/office/drawing/2014/main" id="{9A92D15B-D1F0-41A4-AA06-5BB9419C7655}"/>
                    </a:ext>
                  </a:extLst>
                </p14:cNvPr>
                <p14:cNvContentPartPr/>
                <p14:nvPr/>
              </p14:nvContentPartPr>
              <p14:xfrm>
                <a:off x="7385800" y="5974867"/>
                <a:ext cx="241920" cy="222480"/>
              </p14:xfrm>
            </p:contentPart>
          </mc:Choice>
          <mc:Fallback>
            <p:pic>
              <p:nvPicPr>
                <p:cNvPr id="246" name="Ink 245">
                  <a:extLst>
                    <a:ext uri="{FF2B5EF4-FFF2-40B4-BE49-F238E27FC236}">
                      <a16:creationId xmlns:a16="http://schemas.microsoft.com/office/drawing/2014/main" id="{9A92D15B-D1F0-41A4-AA06-5BB9419C7655}"/>
                    </a:ext>
                  </a:extLst>
                </p:cNvPr>
                <p:cNvPicPr/>
                <p:nvPr/>
              </p:nvPicPr>
              <p:blipFill>
                <a:blip r:embed="rId425"/>
                <a:stretch>
                  <a:fillRect/>
                </a:stretch>
              </p:blipFill>
              <p:spPr>
                <a:xfrm>
                  <a:off x="7377160" y="5966227"/>
                  <a:ext cx="259560" cy="240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6">
            <p14:nvContentPartPr>
              <p14:cNvPr id="247" name="Ink 246">
                <a:extLst>
                  <a:ext uri="{FF2B5EF4-FFF2-40B4-BE49-F238E27FC236}">
                    <a16:creationId xmlns:a16="http://schemas.microsoft.com/office/drawing/2014/main" id="{C4012479-2823-45CD-911F-4B2FD6397F39}"/>
                  </a:ext>
                </a:extLst>
              </p14:cNvPr>
              <p14:cNvContentPartPr/>
              <p14:nvPr/>
            </p14:nvContentPartPr>
            <p14:xfrm>
              <a:off x="7954240" y="5969467"/>
              <a:ext cx="435960" cy="196200"/>
            </p14:xfrm>
          </p:contentPart>
        </mc:Choice>
        <mc:Fallback>
          <p:pic>
            <p:nvPicPr>
              <p:cNvPr id="247" name="Ink 246">
                <a:extLst>
                  <a:ext uri="{FF2B5EF4-FFF2-40B4-BE49-F238E27FC236}">
                    <a16:creationId xmlns:a16="http://schemas.microsoft.com/office/drawing/2014/main" id="{C4012479-2823-45CD-911F-4B2FD6397F39}"/>
                  </a:ext>
                </a:extLst>
              </p:cNvPr>
              <p:cNvPicPr/>
              <p:nvPr/>
            </p:nvPicPr>
            <p:blipFill>
              <a:blip r:embed="rId427"/>
              <a:stretch>
                <a:fillRect/>
              </a:stretch>
            </p:blipFill>
            <p:spPr>
              <a:xfrm>
                <a:off x="7945240" y="5960467"/>
                <a:ext cx="453600" cy="213840"/>
              </a:xfrm>
              <a:prstGeom prst="rect">
                <a:avLst/>
              </a:prstGeom>
            </p:spPr>
          </p:pic>
        </mc:Fallback>
      </mc:AlternateContent>
      <p:grpSp>
        <p:nvGrpSpPr>
          <p:cNvPr id="254" name="Group 253">
            <a:extLst>
              <a:ext uri="{FF2B5EF4-FFF2-40B4-BE49-F238E27FC236}">
                <a16:creationId xmlns:a16="http://schemas.microsoft.com/office/drawing/2014/main" id="{9B5FFA79-5280-4157-898C-A098C39782CC}"/>
              </a:ext>
            </a:extLst>
          </p:cNvPr>
          <p:cNvGrpSpPr/>
          <p:nvPr/>
        </p:nvGrpSpPr>
        <p:grpSpPr>
          <a:xfrm>
            <a:off x="8722120" y="5894227"/>
            <a:ext cx="1303920" cy="270360"/>
            <a:chOff x="8722120" y="5894227"/>
            <a:chExt cx="1303920" cy="270360"/>
          </a:xfrm>
        </p:grpSpPr>
        <mc:AlternateContent xmlns:mc="http://schemas.openxmlformats.org/markup-compatibility/2006">
          <mc:Choice xmlns:p14="http://schemas.microsoft.com/office/powerpoint/2010/main" Requires="p14">
            <p:contentPart p14:bwMode="auto" r:id="rId428">
              <p14:nvContentPartPr>
                <p14:cNvPr id="248" name="Ink 247">
                  <a:extLst>
                    <a:ext uri="{FF2B5EF4-FFF2-40B4-BE49-F238E27FC236}">
                      <a16:creationId xmlns:a16="http://schemas.microsoft.com/office/drawing/2014/main" id="{6DD0425A-835F-4C40-8261-22E2ED7B3DA4}"/>
                    </a:ext>
                  </a:extLst>
                </p14:cNvPr>
                <p14:cNvContentPartPr/>
                <p14:nvPr/>
              </p14:nvContentPartPr>
              <p14:xfrm>
                <a:off x="8842360" y="5915467"/>
                <a:ext cx="8640" cy="249120"/>
              </p14:xfrm>
            </p:contentPart>
          </mc:Choice>
          <mc:Fallback>
            <p:pic>
              <p:nvPicPr>
                <p:cNvPr id="248" name="Ink 247">
                  <a:extLst>
                    <a:ext uri="{FF2B5EF4-FFF2-40B4-BE49-F238E27FC236}">
                      <a16:creationId xmlns:a16="http://schemas.microsoft.com/office/drawing/2014/main" id="{6DD0425A-835F-4C40-8261-22E2ED7B3DA4}"/>
                    </a:ext>
                  </a:extLst>
                </p:cNvPr>
                <p:cNvPicPr/>
                <p:nvPr/>
              </p:nvPicPr>
              <p:blipFill>
                <a:blip r:embed="rId429"/>
                <a:stretch>
                  <a:fillRect/>
                </a:stretch>
              </p:blipFill>
              <p:spPr>
                <a:xfrm>
                  <a:off x="8833360" y="5906827"/>
                  <a:ext cx="262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49" name="Ink 248">
                  <a:extLst>
                    <a:ext uri="{FF2B5EF4-FFF2-40B4-BE49-F238E27FC236}">
                      <a16:creationId xmlns:a16="http://schemas.microsoft.com/office/drawing/2014/main" id="{FD71DEF0-C7B7-425C-86B1-ADEC21484E27}"/>
                    </a:ext>
                  </a:extLst>
                </p14:cNvPr>
                <p14:cNvContentPartPr/>
                <p14:nvPr/>
              </p14:nvContentPartPr>
              <p14:xfrm>
                <a:off x="8722120" y="6002947"/>
                <a:ext cx="555120" cy="141120"/>
              </p14:xfrm>
            </p:contentPart>
          </mc:Choice>
          <mc:Fallback>
            <p:pic>
              <p:nvPicPr>
                <p:cNvPr id="249" name="Ink 248">
                  <a:extLst>
                    <a:ext uri="{FF2B5EF4-FFF2-40B4-BE49-F238E27FC236}">
                      <a16:creationId xmlns:a16="http://schemas.microsoft.com/office/drawing/2014/main" id="{FD71DEF0-C7B7-425C-86B1-ADEC21484E27}"/>
                    </a:ext>
                  </a:extLst>
                </p:cNvPr>
                <p:cNvPicPr/>
                <p:nvPr/>
              </p:nvPicPr>
              <p:blipFill>
                <a:blip r:embed="rId431"/>
                <a:stretch>
                  <a:fillRect/>
                </a:stretch>
              </p:blipFill>
              <p:spPr>
                <a:xfrm>
                  <a:off x="8713480" y="5994307"/>
                  <a:ext cx="572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0" name="Ink 249">
                  <a:extLst>
                    <a:ext uri="{FF2B5EF4-FFF2-40B4-BE49-F238E27FC236}">
                      <a16:creationId xmlns:a16="http://schemas.microsoft.com/office/drawing/2014/main" id="{71E1EE1A-8EA7-4EDC-BAEC-C2AB8C8630AE}"/>
                    </a:ext>
                  </a:extLst>
                </p14:cNvPr>
                <p14:cNvContentPartPr/>
                <p14:nvPr/>
              </p14:nvContentPartPr>
              <p14:xfrm>
                <a:off x="9250240" y="5925187"/>
                <a:ext cx="9360" cy="30600"/>
              </p14:xfrm>
            </p:contentPart>
          </mc:Choice>
          <mc:Fallback>
            <p:pic>
              <p:nvPicPr>
                <p:cNvPr id="250" name="Ink 249">
                  <a:extLst>
                    <a:ext uri="{FF2B5EF4-FFF2-40B4-BE49-F238E27FC236}">
                      <a16:creationId xmlns:a16="http://schemas.microsoft.com/office/drawing/2014/main" id="{71E1EE1A-8EA7-4EDC-BAEC-C2AB8C8630AE}"/>
                    </a:ext>
                  </a:extLst>
                </p:cNvPr>
                <p:cNvPicPr/>
                <p:nvPr/>
              </p:nvPicPr>
              <p:blipFill>
                <a:blip r:embed="rId433"/>
                <a:stretch>
                  <a:fillRect/>
                </a:stretch>
              </p:blipFill>
              <p:spPr>
                <a:xfrm>
                  <a:off x="9241240" y="5916547"/>
                  <a:ext cx="270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1" name="Ink 250">
                  <a:extLst>
                    <a:ext uri="{FF2B5EF4-FFF2-40B4-BE49-F238E27FC236}">
                      <a16:creationId xmlns:a16="http://schemas.microsoft.com/office/drawing/2014/main" id="{7158983C-4E85-42C6-9119-9C9644096B50}"/>
                    </a:ext>
                  </a:extLst>
                </p14:cNvPr>
                <p14:cNvContentPartPr/>
                <p14:nvPr/>
              </p14:nvContentPartPr>
              <p14:xfrm>
                <a:off x="9338080" y="6024907"/>
                <a:ext cx="371520" cy="99360"/>
              </p14:xfrm>
            </p:contentPart>
          </mc:Choice>
          <mc:Fallback>
            <p:pic>
              <p:nvPicPr>
                <p:cNvPr id="251" name="Ink 250">
                  <a:extLst>
                    <a:ext uri="{FF2B5EF4-FFF2-40B4-BE49-F238E27FC236}">
                      <a16:creationId xmlns:a16="http://schemas.microsoft.com/office/drawing/2014/main" id="{7158983C-4E85-42C6-9119-9C9644096B50}"/>
                    </a:ext>
                  </a:extLst>
                </p:cNvPr>
                <p:cNvPicPr/>
                <p:nvPr/>
              </p:nvPicPr>
              <p:blipFill>
                <a:blip r:embed="rId435"/>
                <a:stretch>
                  <a:fillRect/>
                </a:stretch>
              </p:blipFill>
              <p:spPr>
                <a:xfrm>
                  <a:off x="9329080" y="6015907"/>
                  <a:ext cx="3891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52" name="Ink 251">
                  <a:extLst>
                    <a:ext uri="{FF2B5EF4-FFF2-40B4-BE49-F238E27FC236}">
                      <a16:creationId xmlns:a16="http://schemas.microsoft.com/office/drawing/2014/main" id="{A36982DA-4DED-420F-BBE0-D9A095B970A0}"/>
                    </a:ext>
                  </a:extLst>
                </p14:cNvPr>
                <p14:cNvContentPartPr/>
                <p14:nvPr/>
              </p14:nvContentPartPr>
              <p14:xfrm>
                <a:off x="9700600" y="5894227"/>
                <a:ext cx="253800" cy="221760"/>
              </p14:xfrm>
            </p:contentPart>
          </mc:Choice>
          <mc:Fallback>
            <p:pic>
              <p:nvPicPr>
                <p:cNvPr id="252" name="Ink 251">
                  <a:extLst>
                    <a:ext uri="{FF2B5EF4-FFF2-40B4-BE49-F238E27FC236}">
                      <a16:creationId xmlns:a16="http://schemas.microsoft.com/office/drawing/2014/main" id="{A36982DA-4DED-420F-BBE0-D9A095B970A0}"/>
                    </a:ext>
                  </a:extLst>
                </p:cNvPr>
                <p:cNvPicPr/>
                <p:nvPr/>
              </p:nvPicPr>
              <p:blipFill>
                <a:blip r:embed="rId437"/>
                <a:stretch>
                  <a:fillRect/>
                </a:stretch>
              </p:blipFill>
              <p:spPr>
                <a:xfrm>
                  <a:off x="9691600" y="5885587"/>
                  <a:ext cx="271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53" name="Ink 252">
                  <a:extLst>
                    <a:ext uri="{FF2B5EF4-FFF2-40B4-BE49-F238E27FC236}">
                      <a16:creationId xmlns:a16="http://schemas.microsoft.com/office/drawing/2014/main" id="{216B4170-3506-483E-AFAC-4EB520BF9525}"/>
                    </a:ext>
                  </a:extLst>
                </p14:cNvPr>
                <p14:cNvContentPartPr/>
                <p14:nvPr/>
              </p14:nvContentPartPr>
              <p14:xfrm>
                <a:off x="10009120" y="6045427"/>
                <a:ext cx="16920" cy="6480"/>
              </p14:xfrm>
            </p:contentPart>
          </mc:Choice>
          <mc:Fallback>
            <p:pic>
              <p:nvPicPr>
                <p:cNvPr id="253" name="Ink 252">
                  <a:extLst>
                    <a:ext uri="{FF2B5EF4-FFF2-40B4-BE49-F238E27FC236}">
                      <a16:creationId xmlns:a16="http://schemas.microsoft.com/office/drawing/2014/main" id="{216B4170-3506-483E-AFAC-4EB520BF9525}"/>
                    </a:ext>
                  </a:extLst>
                </p:cNvPr>
                <p:cNvPicPr/>
                <p:nvPr/>
              </p:nvPicPr>
              <p:blipFill>
                <a:blip r:embed="rId439"/>
                <a:stretch>
                  <a:fillRect/>
                </a:stretch>
              </p:blipFill>
              <p:spPr>
                <a:xfrm>
                  <a:off x="10000480" y="6036427"/>
                  <a:ext cx="34560" cy="2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0">
            <p14:nvContentPartPr>
              <p14:cNvPr id="258" name="Ink 257">
                <a:extLst>
                  <a:ext uri="{FF2B5EF4-FFF2-40B4-BE49-F238E27FC236}">
                    <a16:creationId xmlns:a16="http://schemas.microsoft.com/office/drawing/2014/main" id="{8BE7A72F-AA05-46FD-9A36-52A118B68B9F}"/>
                  </a:ext>
                </a:extLst>
              </p14:cNvPr>
              <p14:cNvContentPartPr/>
              <p14:nvPr/>
            </p14:nvContentPartPr>
            <p14:xfrm>
              <a:off x="2918560" y="3594907"/>
              <a:ext cx="1480680" cy="581040"/>
            </p14:xfrm>
          </p:contentPart>
        </mc:Choice>
        <mc:Fallback>
          <p:pic>
            <p:nvPicPr>
              <p:cNvPr id="258" name="Ink 257">
                <a:extLst>
                  <a:ext uri="{FF2B5EF4-FFF2-40B4-BE49-F238E27FC236}">
                    <a16:creationId xmlns:a16="http://schemas.microsoft.com/office/drawing/2014/main" id="{8BE7A72F-AA05-46FD-9A36-52A118B68B9F}"/>
                  </a:ext>
                </a:extLst>
              </p:cNvPr>
              <p:cNvPicPr/>
              <p:nvPr/>
            </p:nvPicPr>
            <p:blipFill>
              <a:blip r:embed="rId441"/>
              <a:stretch>
                <a:fillRect/>
              </a:stretch>
            </p:blipFill>
            <p:spPr>
              <a:xfrm>
                <a:off x="2909560" y="3586267"/>
                <a:ext cx="1498320" cy="598680"/>
              </a:xfrm>
              <a:prstGeom prst="rect">
                <a:avLst/>
              </a:prstGeom>
            </p:spPr>
          </p:pic>
        </mc:Fallback>
      </mc:AlternateContent>
      <p:grpSp>
        <p:nvGrpSpPr>
          <p:cNvPr id="283" name="Group 282">
            <a:extLst>
              <a:ext uri="{FF2B5EF4-FFF2-40B4-BE49-F238E27FC236}">
                <a16:creationId xmlns:a16="http://schemas.microsoft.com/office/drawing/2014/main" id="{EDB3BFE5-DB12-4158-AD61-1D0F56792EF6}"/>
              </a:ext>
            </a:extLst>
          </p:cNvPr>
          <p:cNvGrpSpPr/>
          <p:nvPr/>
        </p:nvGrpSpPr>
        <p:grpSpPr>
          <a:xfrm>
            <a:off x="3785800" y="1936387"/>
            <a:ext cx="2696040" cy="501840"/>
            <a:chOff x="3785800" y="1936387"/>
            <a:chExt cx="2696040" cy="501840"/>
          </a:xfrm>
        </p:grpSpPr>
        <mc:AlternateContent xmlns:mc="http://schemas.openxmlformats.org/markup-compatibility/2006">
          <mc:Choice xmlns:p14="http://schemas.microsoft.com/office/powerpoint/2010/main" Requires="p14">
            <p:contentPart p14:bwMode="auto" r:id="rId442">
              <p14:nvContentPartPr>
                <p14:cNvPr id="259" name="Ink 258">
                  <a:extLst>
                    <a:ext uri="{FF2B5EF4-FFF2-40B4-BE49-F238E27FC236}">
                      <a16:creationId xmlns:a16="http://schemas.microsoft.com/office/drawing/2014/main" id="{9D43BB35-8794-42D5-86CE-A7773974BA9F}"/>
                    </a:ext>
                  </a:extLst>
                </p14:cNvPr>
                <p14:cNvContentPartPr/>
                <p14:nvPr/>
              </p14:nvContentPartPr>
              <p14:xfrm>
                <a:off x="3785800" y="1936387"/>
                <a:ext cx="194400" cy="492840"/>
              </p14:xfrm>
            </p:contentPart>
          </mc:Choice>
          <mc:Fallback>
            <p:pic>
              <p:nvPicPr>
                <p:cNvPr id="259" name="Ink 258">
                  <a:extLst>
                    <a:ext uri="{FF2B5EF4-FFF2-40B4-BE49-F238E27FC236}">
                      <a16:creationId xmlns:a16="http://schemas.microsoft.com/office/drawing/2014/main" id="{9D43BB35-8794-42D5-86CE-A7773974BA9F}"/>
                    </a:ext>
                  </a:extLst>
                </p:cNvPr>
                <p:cNvPicPr/>
                <p:nvPr/>
              </p:nvPicPr>
              <p:blipFill>
                <a:blip r:embed="rId443"/>
                <a:stretch>
                  <a:fillRect/>
                </a:stretch>
              </p:blipFill>
              <p:spPr>
                <a:xfrm>
                  <a:off x="3777160" y="1927747"/>
                  <a:ext cx="212040" cy="51048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0" name="Ink 259">
                  <a:extLst>
                    <a:ext uri="{FF2B5EF4-FFF2-40B4-BE49-F238E27FC236}">
                      <a16:creationId xmlns:a16="http://schemas.microsoft.com/office/drawing/2014/main" id="{D6EBC932-1080-4E76-ABBD-6BDCE2E776B9}"/>
                    </a:ext>
                  </a:extLst>
                </p14:cNvPr>
                <p14:cNvContentPartPr/>
                <p14:nvPr/>
              </p14:nvContentPartPr>
              <p14:xfrm>
                <a:off x="4011160" y="2135107"/>
                <a:ext cx="158400" cy="150840"/>
              </p14:xfrm>
            </p:contentPart>
          </mc:Choice>
          <mc:Fallback>
            <p:pic>
              <p:nvPicPr>
                <p:cNvPr id="260" name="Ink 259">
                  <a:extLst>
                    <a:ext uri="{FF2B5EF4-FFF2-40B4-BE49-F238E27FC236}">
                      <a16:creationId xmlns:a16="http://schemas.microsoft.com/office/drawing/2014/main" id="{D6EBC932-1080-4E76-ABBD-6BDCE2E776B9}"/>
                    </a:ext>
                  </a:extLst>
                </p:cNvPr>
                <p:cNvPicPr/>
                <p:nvPr/>
              </p:nvPicPr>
              <p:blipFill>
                <a:blip r:embed="rId445"/>
                <a:stretch>
                  <a:fillRect/>
                </a:stretch>
              </p:blipFill>
              <p:spPr>
                <a:xfrm>
                  <a:off x="4002160" y="2126107"/>
                  <a:ext cx="176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1" name="Ink 260">
                  <a:extLst>
                    <a:ext uri="{FF2B5EF4-FFF2-40B4-BE49-F238E27FC236}">
                      <a16:creationId xmlns:a16="http://schemas.microsoft.com/office/drawing/2014/main" id="{010C4144-BA19-410A-9F65-284606730D3A}"/>
                    </a:ext>
                  </a:extLst>
                </p14:cNvPr>
                <p14:cNvContentPartPr/>
                <p14:nvPr/>
              </p14:nvContentPartPr>
              <p14:xfrm>
                <a:off x="4239040" y="2188747"/>
                <a:ext cx="66600" cy="105480"/>
              </p14:xfrm>
            </p:contentPart>
          </mc:Choice>
          <mc:Fallback>
            <p:pic>
              <p:nvPicPr>
                <p:cNvPr id="261" name="Ink 260">
                  <a:extLst>
                    <a:ext uri="{FF2B5EF4-FFF2-40B4-BE49-F238E27FC236}">
                      <a16:creationId xmlns:a16="http://schemas.microsoft.com/office/drawing/2014/main" id="{010C4144-BA19-410A-9F65-284606730D3A}"/>
                    </a:ext>
                  </a:extLst>
                </p:cNvPr>
                <p:cNvPicPr/>
                <p:nvPr/>
              </p:nvPicPr>
              <p:blipFill>
                <a:blip r:embed="rId447"/>
                <a:stretch>
                  <a:fillRect/>
                </a:stretch>
              </p:blipFill>
              <p:spPr>
                <a:xfrm>
                  <a:off x="4230040" y="2179747"/>
                  <a:ext cx="842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2" name="Ink 261">
                  <a:extLst>
                    <a:ext uri="{FF2B5EF4-FFF2-40B4-BE49-F238E27FC236}">
                      <a16:creationId xmlns:a16="http://schemas.microsoft.com/office/drawing/2014/main" id="{7530EB58-1247-4BC4-A3C7-096A1BD93D5D}"/>
                    </a:ext>
                  </a:extLst>
                </p14:cNvPr>
                <p14:cNvContentPartPr/>
                <p14:nvPr/>
              </p14:nvContentPartPr>
              <p14:xfrm>
                <a:off x="4391320" y="2184787"/>
                <a:ext cx="138960" cy="101160"/>
              </p14:xfrm>
            </p:contentPart>
          </mc:Choice>
          <mc:Fallback>
            <p:pic>
              <p:nvPicPr>
                <p:cNvPr id="262" name="Ink 261">
                  <a:extLst>
                    <a:ext uri="{FF2B5EF4-FFF2-40B4-BE49-F238E27FC236}">
                      <a16:creationId xmlns:a16="http://schemas.microsoft.com/office/drawing/2014/main" id="{7530EB58-1247-4BC4-A3C7-096A1BD93D5D}"/>
                    </a:ext>
                  </a:extLst>
                </p:cNvPr>
                <p:cNvPicPr/>
                <p:nvPr/>
              </p:nvPicPr>
              <p:blipFill>
                <a:blip r:embed="rId449"/>
                <a:stretch>
                  <a:fillRect/>
                </a:stretch>
              </p:blipFill>
              <p:spPr>
                <a:xfrm>
                  <a:off x="4382680" y="2175787"/>
                  <a:ext cx="1566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64" name="Ink 263">
                  <a:extLst>
                    <a:ext uri="{FF2B5EF4-FFF2-40B4-BE49-F238E27FC236}">
                      <a16:creationId xmlns:a16="http://schemas.microsoft.com/office/drawing/2014/main" id="{9B9ED652-881E-4DBD-93C8-F9E081DA81E8}"/>
                    </a:ext>
                  </a:extLst>
                </p14:cNvPr>
                <p14:cNvContentPartPr/>
                <p14:nvPr/>
              </p14:nvContentPartPr>
              <p14:xfrm>
                <a:off x="4375120" y="2166067"/>
                <a:ext cx="217800" cy="195840"/>
              </p14:xfrm>
            </p:contentPart>
          </mc:Choice>
          <mc:Fallback>
            <p:pic>
              <p:nvPicPr>
                <p:cNvPr id="264" name="Ink 263">
                  <a:extLst>
                    <a:ext uri="{FF2B5EF4-FFF2-40B4-BE49-F238E27FC236}">
                      <a16:creationId xmlns:a16="http://schemas.microsoft.com/office/drawing/2014/main" id="{9B9ED652-881E-4DBD-93C8-F9E081DA81E8}"/>
                    </a:ext>
                  </a:extLst>
                </p:cNvPr>
                <p:cNvPicPr/>
                <p:nvPr/>
              </p:nvPicPr>
              <p:blipFill>
                <a:blip r:embed="rId451"/>
                <a:stretch>
                  <a:fillRect/>
                </a:stretch>
              </p:blipFill>
              <p:spPr>
                <a:xfrm>
                  <a:off x="4366480" y="2157067"/>
                  <a:ext cx="23544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5" name="Ink 264">
                  <a:extLst>
                    <a:ext uri="{FF2B5EF4-FFF2-40B4-BE49-F238E27FC236}">
                      <a16:creationId xmlns:a16="http://schemas.microsoft.com/office/drawing/2014/main" id="{F7C69ECB-68F5-4853-B5AD-5115CFB7B90B}"/>
                    </a:ext>
                  </a:extLst>
                </p14:cNvPr>
                <p14:cNvContentPartPr/>
                <p14:nvPr/>
              </p14:nvContentPartPr>
              <p14:xfrm>
                <a:off x="4768600" y="2103067"/>
                <a:ext cx="100800" cy="335160"/>
              </p14:xfrm>
            </p:contentPart>
          </mc:Choice>
          <mc:Fallback>
            <p:pic>
              <p:nvPicPr>
                <p:cNvPr id="265" name="Ink 264">
                  <a:extLst>
                    <a:ext uri="{FF2B5EF4-FFF2-40B4-BE49-F238E27FC236}">
                      <a16:creationId xmlns:a16="http://schemas.microsoft.com/office/drawing/2014/main" id="{F7C69ECB-68F5-4853-B5AD-5115CFB7B90B}"/>
                    </a:ext>
                  </a:extLst>
                </p:cNvPr>
                <p:cNvPicPr/>
                <p:nvPr/>
              </p:nvPicPr>
              <p:blipFill>
                <a:blip r:embed="rId453"/>
                <a:stretch>
                  <a:fillRect/>
                </a:stretch>
              </p:blipFill>
              <p:spPr>
                <a:xfrm>
                  <a:off x="4759600" y="2094427"/>
                  <a:ext cx="11844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66" name="Ink 265">
                  <a:extLst>
                    <a:ext uri="{FF2B5EF4-FFF2-40B4-BE49-F238E27FC236}">
                      <a16:creationId xmlns:a16="http://schemas.microsoft.com/office/drawing/2014/main" id="{C10C2E84-B889-42D6-92EB-2A8AC48E950F}"/>
                    </a:ext>
                  </a:extLst>
                </p14:cNvPr>
                <p14:cNvContentPartPr/>
                <p14:nvPr/>
              </p14:nvContentPartPr>
              <p14:xfrm>
                <a:off x="4948960" y="2183347"/>
                <a:ext cx="484920" cy="103320"/>
              </p14:xfrm>
            </p:contentPart>
          </mc:Choice>
          <mc:Fallback>
            <p:pic>
              <p:nvPicPr>
                <p:cNvPr id="266" name="Ink 265">
                  <a:extLst>
                    <a:ext uri="{FF2B5EF4-FFF2-40B4-BE49-F238E27FC236}">
                      <a16:creationId xmlns:a16="http://schemas.microsoft.com/office/drawing/2014/main" id="{C10C2E84-B889-42D6-92EB-2A8AC48E950F}"/>
                    </a:ext>
                  </a:extLst>
                </p:cNvPr>
                <p:cNvPicPr/>
                <p:nvPr/>
              </p:nvPicPr>
              <p:blipFill>
                <a:blip r:embed="rId455"/>
                <a:stretch>
                  <a:fillRect/>
                </a:stretch>
              </p:blipFill>
              <p:spPr>
                <a:xfrm>
                  <a:off x="4940320" y="2174347"/>
                  <a:ext cx="502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67" name="Ink 266">
                  <a:extLst>
                    <a:ext uri="{FF2B5EF4-FFF2-40B4-BE49-F238E27FC236}">
                      <a16:creationId xmlns:a16="http://schemas.microsoft.com/office/drawing/2014/main" id="{BB3C33C7-150F-491E-A244-5D1C7CB8DDC8}"/>
                    </a:ext>
                  </a:extLst>
                </p14:cNvPr>
                <p14:cNvContentPartPr/>
                <p14:nvPr/>
              </p14:nvContentPartPr>
              <p14:xfrm>
                <a:off x="5427760" y="2171467"/>
                <a:ext cx="435960" cy="91080"/>
              </p14:xfrm>
            </p:contentPart>
          </mc:Choice>
          <mc:Fallback>
            <p:pic>
              <p:nvPicPr>
                <p:cNvPr id="267" name="Ink 266">
                  <a:extLst>
                    <a:ext uri="{FF2B5EF4-FFF2-40B4-BE49-F238E27FC236}">
                      <a16:creationId xmlns:a16="http://schemas.microsoft.com/office/drawing/2014/main" id="{BB3C33C7-150F-491E-A244-5D1C7CB8DDC8}"/>
                    </a:ext>
                  </a:extLst>
                </p:cNvPr>
                <p:cNvPicPr/>
                <p:nvPr/>
              </p:nvPicPr>
              <p:blipFill>
                <a:blip r:embed="rId457"/>
                <a:stretch>
                  <a:fillRect/>
                </a:stretch>
              </p:blipFill>
              <p:spPr>
                <a:xfrm>
                  <a:off x="5419120" y="2162467"/>
                  <a:ext cx="4536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68" name="Ink 267">
                  <a:extLst>
                    <a:ext uri="{FF2B5EF4-FFF2-40B4-BE49-F238E27FC236}">
                      <a16:creationId xmlns:a16="http://schemas.microsoft.com/office/drawing/2014/main" id="{8F2E2342-C5D7-4C3D-8446-779BBD20AD8E}"/>
                    </a:ext>
                  </a:extLst>
                </p14:cNvPr>
                <p14:cNvContentPartPr/>
                <p14:nvPr/>
              </p14:nvContentPartPr>
              <p14:xfrm>
                <a:off x="5839600" y="2070667"/>
                <a:ext cx="27360" cy="195480"/>
              </p14:xfrm>
            </p:contentPart>
          </mc:Choice>
          <mc:Fallback>
            <p:pic>
              <p:nvPicPr>
                <p:cNvPr id="268" name="Ink 267">
                  <a:extLst>
                    <a:ext uri="{FF2B5EF4-FFF2-40B4-BE49-F238E27FC236}">
                      <a16:creationId xmlns:a16="http://schemas.microsoft.com/office/drawing/2014/main" id="{8F2E2342-C5D7-4C3D-8446-779BBD20AD8E}"/>
                    </a:ext>
                  </a:extLst>
                </p:cNvPr>
                <p:cNvPicPr/>
                <p:nvPr/>
              </p:nvPicPr>
              <p:blipFill>
                <a:blip r:embed="rId459"/>
                <a:stretch>
                  <a:fillRect/>
                </a:stretch>
              </p:blipFill>
              <p:spPr>
                <a:xfrm>
                  <a:off x="5830600" y="2061667"/>
                  <a:ext cx="450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69" name="Ink 268">
                  <a:extLst>
                    <a:ext uri="{FF2B5EF4-FFF2-40B4-BE49-F238E27FC236}">
                      <a16:creationId xmlns:a16="http://schemas.microsoft.com/office/drawing/2014/main" id="{697B9325-F0D5-4120-AC35-29659C46AA67}"/>
                    </a:ext>
                  </a:extLst>
                </p14:cNvPr>
                <p14:cNvContentPartPr/>
                <p14:nvPr/>
              </p14:nvContentPartPr>
              <p14:xfrm>
                <a:off x="5802160" y="2150587"/>
                <a:ext cx="176400" cy="44640"/>
              </p14:xfrm>
            </p:contentPart>
          </mc:Choice>
          <mc:Fallback>
            <p:pic>
              <p:nvPicPr>
                <p:cNvPr id="269" name="Ink 268">
                  <a:extLst>
                    <a:ext uri="{FF2B5EF4-FFF2-40B4-BE49-F238E27FC236}">
                      <a16:creationId xmlns:a16="http://schemas.microsoft.com/office/drawing/2014/main" id="{697B9325-F0D5-4120-AC35-29659C46AA67}"/>
                    </a:ext>
                  </a:extLst>
                </p:cNvPr>
                <p:cNvPicPr/>
                <p:nvPr/>
              </p:nvPicPr>
              <p:blipFill>
                <a:blip r:embed="rId461"/>
                <a:stretch>
                  <a:fillRect/>
                </a:stretch>
              </p:blipFill>
              <p:spPr>
                <a:xfrm>
                  <a:off x="5793520" y="2141587"/>
                  <a:ext cx="1940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70" name="Ink 269">
                  <a:extLst>
                    <a:ext uri="{FF2B5EF4-FFF2-40B4-BE49-F238E27FC236}">
                      <a16:creationId xmlns:a16="http://schemas.microsoft.com/office/drawing/2014/main" id="{69799CDD-57D8-4E2E-A76D-97D6FC3271DE}"/>
                    </a:ext>
                  </a:extLst>
                </p14:cNvPr>
                <p14:cNvContentPartPr/>
                <p14:nvPr/>
              </p14:nvContentPartPr>
              <p14:xfrm>
                <a:off x="5943640" y="2136907"/>
                <a:ext cx="313920" cy="83880"/>
              </p14:xfrm>
            </p:contentPart>
          </mc:Choice>
          <mc:Fallback>
            <p:pic>
              <p:nvPicPr>
                <p:cNvPr id="270" name="Ink 269">
                  <a:extLst>
                    <a:ext uri="{FF2B5EF4-FFF2-40B4-BE49-F238E27FC236}">
                      <a16:creationId xmlns:a16="http://schemas.microsoft.com/office/drawing/2014/main" id="{69799CDD-57D8-4E2E-A76D-97D6FC3271DE}"/>
                    </a:ext>
                  </a:extLst>
                </p:cNvPr>
                <p:cNvPicPr/>
                <p:nvPr/>
              </p:nvPicPr>
              <p:blipFill>
                <a:blip r:embed="rId463"/>
                <a:stretch>
                  <a:fillRect/>
                </a:stretch>
              </p:blipFill>
              <p:spPr>
                <a:xfrm>
                  <a:off x="5934640" y="2128267"/>
                  <a:ext cx="3315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71" name="Ink 270">
                  <a:extLst>
                    <a:ext uri="{FF2B5EF4-FFF2-40B4-BE49-F238E27FC236}">
                      <a16:creationId xmlns:a16="http://schemas.microsoft.com/office/drawing/2014/main" id="{0F29B99D-75CE-4834-A52A-5EEBB51F8A60}"/>
                    </a:ext>
                  </a:extLst>
                </p14:cNvPr>
                <p14:cNvContentPartPr/>
                <p14:nvPr/>
              </p14:nvContentPartPr>
              <p14:xfrm>
                <a:off x="6243880" y="2116387"/>
                <a:ext cx="52920" cy="98280"/>
              </p14:xfrm>
            </p:contentPart>
          </mc:Choice>
          <mc:Fallback>
            <p:pic>
              <p:nvPicPr>
                <p:cNvPr id="271" name="Ink 270">
                  <a:extLst>
                    <a:ext uri="{FF2B5EF4-FFF2-40B4-BE49-F238E27FC236}">
                      <a16:creationId xmlns:a16="http://schemas.microsoft.com/office/drawing/2014/main" id="{0F29B99D-75CE-4834-A52A-5EEBB51F8A60}"/>
                    </a:ext>
                  </a:extLst>
                </p:cNvPr>
                <p:cNvPicPr/>
                <p:nvPr/>
              </p:nvPicPr>
              <p:blipFill>
                <a:blip r:embed="rId465"/>
                <a:stretch>
                  <a:fillRect/>
                </a:stretch>
              </p:blipFill>
              <p:spPr>
                <a:xfrm>
                  <a:off x="6234880" y="2107387"/>
                  <a:ext cx="705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72" name="Ink 271">
                  <a:extLst>
                    <a:ext uri="{FF2B5EF4-FFF2-40B4-BE49-F238E27FC236}">
                      <a16:creationId xmlns:a16="http://schemas.microsoft.com/office/drawing/2014/main" id="{7AB457EF-58C4-4120-8702-A723F1E1A2A4}"/>
                    </a:ext>
                  </a:extLst>
                </p14:cNvPr>
                <p14:cNvContentPartPr/>
                <p14:nvPr/>
              </p14:nvContentPartPr>
              <p14:xfrm>
                <a:off x="6324160" y="1987507"/>
                <a:ext cx="157680" cy="392400"/>
              </p14:xfrm>
            </p:contentPart>
          </mc:Choice>
          <mc:Fallback>
            <p:pic>
              <p:nvPicPr>
                <p:cNvPr id="272" name="Ink 271">
                  <a:extLst>
                    <a:ext uri="{FF2B5EF4-FFF2-40B4-BE49-F238E27FC236}">
                      <a16:creationId xmlns:a16="http://schemas.microsoft.com/office/drawing/2014/main" id="{7AB457EF-58C4-4120-8702-A723F1E1A2A4}"/>
                    </a:ext>
                  </a:extLst>
                </p:cNvPr>
                <p:cNvPicPr/>
                <p:nvPr/>
              </p:nvPicPr>
              <p:blipFill>
                <a:blip r:embed="rId467"/>
                <a:stretch>
                  <a:fillRect/>
                </a:stretch>
              </p:blipFill>
              <p:spPr>
                <a:xfrm>
                  <a:off x="6315160" y="1978507"/>
                  <a:ext cx="175320" cy="410040"/>
                </a:xfrm>
                <a:prstGeom prst="rect">
                  <a:avLst/>
                </a:prstGeom>
              </p:spPr>
            </p:pic>
          </mc:Fallback>
        </mc:AlternateContent>
      </p:grpSp>
      <p:grpSp>
        <p:nvGrpSpPr>
          <p:cNvPr id="294" name="Group 293">
            <a:extLst>
              <a:ext uri="{FF2B5EF4-FFF2-40B4-BE49-F238E27FC236}">
                <a16:creationId xmlns:a16="http://schemas.microsoft.com/office/drawing/2014/main" id="{7F94BE5B-0D8A-4C82-B08A-B3628419FCB0}"/>
              </a:ext>
            </a:extLst>
          </p:cNvPr>
          <p:cNvGrpSpPr/>
          <p:nvPr/>
        </p:nvGrpSpPr>
        <p:grpSpPr>
          <a:xfrm>
            <a:off x="3776800" y="2490067"/>
            <a:ext cx="3054600" cy="222120"/>
            <a:chOff x="3776800" y="2490067"/>
            <a:chExt cx="3054600" cy="222120"/>
          </a:xfrm>
        </p:grpSpPr>
        <mc:AlternateContent xmlns:mc="http://schemas.openxmlformats.org/markup-compatibility/2006">
          <mc:Choice xmlns:p14="http://schemas.microsoft.com/office/powerpoint/2010/main" Requires="p14">
            <p:contentPart p14:bwMode="auto" r:id="rId468">
              <p14:nvContentPartPr>
                <p14:cNvPr id="284" name="Ink 283">
                  <a:extLst>
                    <a:ext uri="{FF2B5EF4-FFF2-40B4-BE49-F238E27FC236}">
                      <a16:creationId xmlns:a16="http://schemas.microsoft.com/office/drawing/2014/main" id="{5DE69E37-233F-4D51-9A4B-2CED4EA2439F}"/>
                    </a:ext>
                  </a:extLst>
                </p14:cNvPr>
                <p14:cNvContentPartPr/>
                <p14:nvPr/>
              </p14:nvContentPartPr>
              <p14:xfrm>
                <a:off x="3776800" y="2551627"/>
                <a:ext cx="540360" cy="131760"/>
              </p14:xfrm>
            </p:contentPart>
          </mc:Choice>
          <mc:Fallback>
            <p:pic>
              <p:nvPicPr>
                <p:cNvPr id="284" name="Ink 283">
                  <a:extLst>
                    <a:ext uri="{FF2B5EF4-FFF2-40B4-BE49-F238E27FC236}">
                      <a16:creationId xmlns:a16="http://schemas.microsoft.com/office/drawing/2014/main" id="{5DE69E37-233F-4D51-9A4B-2CED4EA2439F}"/>
                    </a:ext>
                  </a:extLst>
                </p:cNvPr>
                <p:cNvPicPr/>
                <p:nvPr/>
              </p:nvPicPr>
              <p:blipFill>
                <a:blip r:embed="rId469"/>
                <a:stretch>
                  <a:fillRect/>
                </a:stretch>
              </p:blipFill>
              <p:spPr>
                <a:xfrm>
                  <a:off x="3768160" y="2542987"/>
                  <a:ext cx="5580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85" name="Ink 284">
                  <a:extLst>
                    <a:ext uri="{FF2B5EF4-FFF2-40B4-BE49-F238E27FC236}">
                      <a16:creationId xmlns:a16="http://schemas.microsoft.com/office/drawing/2014/main" id="{E935D1FB-819B-4357-9F23-6EAF5860549B}"/>
                    </a:ext>
                  </a:extLst>
                </p14:cNvPr>
                <p14:cNvContentPartPr/>
                <p14:nvPr/>
              </p14:nvContentPartPr>
              <p14:xfrm>
                <a:off x="4543600" y="2609587"/>
                <a:ext cx="482040" cy="102600"/>
              </p14:xfrm>
            </p:contentPart>
          </mc:Choice>
          <mc:Fallback>
            <p:pic>
              <p:nvPicPr>
                <p:cNvPr id="285" name="Ink 284">
                  <a:extLst>
                    <a:ext uri="{FF2B5EF4-FFF2-40B4-BE49-F238E27FC236}">
                      <a16:creationId xmlns:a16="http://schemas.microsoft.com/office/drawing/2014/main" id="{E935D1FB-819B-4357-9F23-6EAF5860549B}"/>
                    </a:ext>
                  </a:extLst>
                </p:cNvPr>
                <p:cNvPicPr/>
                <p:nvPr/>
              </p:nvPicPr>
              <p:blipFill>
                <a:blip r:embed="rId471"/>
                <a:stretch>
                  <a:fillRect/>
                </a:stretch>
              </p:blipFill>
              <p:spPr>
                <a:xfrm>
                  <a:off x="4534600" y="2600587"/>
                  <a:ext cx="4996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86" name="Ink 285">
                  <a:extLst>
                    <a:ext uri="{FF2B5EF4-FFF2-40B4-BE49-F238E27FC236}">
                      <a16:creationId xmlns:a16="http://schemas.microsoft.com/office/drawing/2014/main" id="{DEC0C038-854F-47E8-9A4C-7C6552F7E1CD}"/>
                    </a:ext>
                  </a:extLst>
                </p14:cNvPr>
                <p14:cNvContentPartPr/>
                <p14:nvPr/>
              </p14:nvContentPartPr>
              <p14:xfrm>
                <a:off x="5125000" y="2637667"/>
                <a:ext cx="171720" cy="16560"/>
              </p14:xfrm>
            </p:contentPart>
          </mc:Choice>
          <mc:Fallback>
            <p:pic>
              <p:nvPicPr>
                <p:cNvPr id="286" name="Ink 285">
                  <a:extLst>
                    <a:ext uri="{FF2B5EF4-FFF2-40B4-BE49-F238E27FC236}">
                      <a16:creationId xmlns:a16="http://schemas.microsoft.com/office/drawing/2014/main" id="{DEC0C038-854F-47E8-9A4C-7C6552F7E1CD}"/>
                    </a:ext>
                  </a:extLst>
                </p:cNvPr>
                <p:cNvPicPr/>
                <p:nvPr/>
              </p:nvPicPr>
              <p:blipFill>
                <a:blip r:embed="rId473"/>
                <a:stretch>
                  <a:fillRect/>
                </a:stretch>
              </p:blipFill>
              <p:spPr>
                <a:xfrm>
                  <a:off x="5116360" y="2629027"/>
                  <a:ext cx="1893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87" name="Ink 286">
                  <a:extLst>
                    <a:ext uri="{FF2B5EF4-FFF2-40B4-BE49-F238E27FC236}">
                      <a16:creationId xmlns:a16="http://schemas.microsoft.com/office/drawing/2014/main" id="{A1A238EE-232A-4086-B241-42C0DFE03BC7}"/>
                    </a:ext>
                  </a:extLst>
                </p14:cNvPr>
                <p14:cNvContentPartPr/>
                <p14:nvPr/>
              </p14:nvContentPartPr>
              <p14:xfrm>
                <a:off x="5393560" y="2506987"/>
                <a:ext cx="7920" cy="177120"/>
              </p14:xfrm>
            </p:contentPart>
          </mc:Choice>
          <mc:Fallback>
            <p:pic>
              <p:nvPicPr>
                <p:cNvPr id="287" name="Ink 286">
                  <a:extLst>
                    <a:ext uri="{FF2B5EF4-FFF2-40B4-BE49-F238E27FC236}">
                      <a16:creationId xmlns:a16="http://schemas.microsoft.com/office/drawing/2014/main" id="{A1A238EE-232A-4086-B241-42C0DFE03BC7}"/>
                    </a:ext>
                  </a:extLst>
                </p:cNvPr>
                <p:cNvPicPr/>
                <p:nvPr/>
              </p:nvPicPr>
              <p:blipFill>
                <a:blip r:embed="rId475"/>
                <a:stretch>
                  <a:fillRect/>
                </a:stretch>
              </p:blipFill>
              <p:spPr>
                <a:xfrm>
                  <a:off x="5384560" y="2497987"/>
                  <a:ext cx="255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88" name="Ink 287">
                  <a:extLst>
                    <a:ext uri="{FF2B5EF4-FFF2-40B4-BE49-F238E27FC236}">
                      <a16:creationId xmlns:a16="http://schemas.microsoft.com/office/drawing/2014/main" id="{D4A42AAC-C097-4AD4-A31C-0D57528392B4}"/>
                    </a:ext>
                  </a:extLst>
                </p14:cNvPr>
                <p14:cNvContentPartPr/>
                <p14:nvPr/>
              </p14:nvContentPartPr>
              <p14:xfrm>
                <a:off x="5329480" y="2588707"/>
                <a:ext cx="493920" cy="85680"/>
              </p14:xfrm>
            </p:contentPart>
          </mc:Choice>
          <mc:Fallback>
            <p:pic>
              <p:nvPicPr>
                <p:cNvPr id="288" name="Ink 287">
                  <a:extLst>
                    <a:ext uri="{FF2B5EF4-FFF2-40B4-BE49-F238E27FC236}">
                      <a16:creationId xmlns:a16="http://schemas.microsoft.com/office/drawing/2014/main" id="{D4A42AAC-C097-4AD4-A31C-0D57528392B4}"/>
                    </a:ext>
                  </a:extLst>
                </p:cNvPr>
                <p:cNvPicPr/>
                <p:nvPr/>
              </p:nvPicPr>
              <p:blipFill>
                <a:blip r:embed="rId477"/>
                <a:stretch>
                  <a:fillRect/>
                </a:stretch>
              </p:blipFill>
              <p:spPr>
                <a:xfrm>
                  <a:off x="5320480" y="2579707"/>
                  <a:ext cx="5115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89" name="Ink 288">
                  <a:extLst>
                    <a:ext uri="{FF2B5EF4-FFF2-40B4-BE49-F238E27FC236}">
                      <a16:creationId xmlns:a16="http://schemas.microsoft.com/office/drawing/2014/main" id="{0B747AD2-1949-436F-8DF1-DAFA153C9181}"/>
                    </a:ext>
                  </a:extLst>
                </p14:cNvPr>
                <p14:cNvContentPartPr/>
                <p14:nvPr/>
              </p14:nvContentPartPr>
              <p14:xfrm>
                <a:off x="5793160" y="2490067"/>
                <a:ext cx="9360" cy="33840"/>
              </p14:xfrm>
            </p:contentPart>
          </mc:Choice>
          <mc:Fallback>
            <p:pic>
              <p:nvPicPr>
                <p:cNvPr id="289" name="Ink 288">
                  <a:extLst>
                    <a:ext uri="{FF2B5EF4-FFF2-40B4-BE49-F238E27FC236}">
                      <a16:creationId xmlns:a16="http://schemas.microsoft.com/office/drawing/2014/main" id="{0B747AD2-1949-436F-8DF1-DAFA153C9181}"/>
                    </a:ext>
                  </a:extLst>
                </p:cNvPr>
                <p:cNvPicPr/>
                <p:nvPr/>
              </p:nvPicPr>
              <p:blipFill>
                <a:blip r:embed="rId479"/>
                <a:stretch>
                  <a:fillRect/>
                </a:stretch>
              </p:blipFill>
              <p:spPr>
                <a:xfrm>
                  <a:off x="5784520" y="2481067"/>
                  <a:ext cx="27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90" name="Ink 289">
                  <a:extLst>
                    <a:ext uri="{FF2B5EF4-FFF2-40B4-BE49-F238E27FC236}">
                      <a16:creationId xmlns:a16="http://schemas.microsoft.com/office/drawing/2014/main" id="{A8670C35-8D7B-4667-B134-2A2FCBE84487}"/>
                    </a:ext>
                  </a:extLst>
                </p14:cNvPr>
                <p14:cNvContentPartPr/>
                <p14:nvPr/>
              </p14:nvContentPartPr>
              <p14:xfrm>
                <a:off x="5855800" y="2581147"/>
                <a:ext cx="170280" cy="89280"/>
              </p14:xfrm>
            </p:contentPart>
          </mc:Choice>
          <mc:Fallback>
            <p:pic>
              <p:nvPicPr>
                <p:cNvPr id="290" name="Ink 289">
                  <a:extLst>
                    <a:ext uri="{FF2B5EF4-FFF2-40B4-BE49-F238E27FC236}">
                      <a16:creationId xmlns:a16="http://schemas.microsoft.com/office/drawing/2014/main" id="{A8670C35-8D7B-4667-B134-2A2FCBE84487}"/>
                    </a:ext>
                  </a:extLst>
                </p:cNvPr>
                <p:cNvPicPr/>
                <p:nvPr/>
              </p:nvPicPr>
              <p:blipFill>
                <a:blip r:embed="rId481"/>
                <a:stretch>
                  <a:fillRect/>
                </a:stretch>
              </p:blipFill>
              <p:spPr>
                <a:xfrm>
                  <a:off x="5847160" y="2572507"/>
                  <a:ext cx="1879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1" name="Ink 290">
                  <a:extLst>
                    <a:ext uri="{FF2B5EF4-FFF2-40B4-BE49-F238E27FC236}">
                      <a16:creationId xmlns:a16="http://schemas.microsoft.com/office/drawing/2014/main" id="{48EB1E0B-3CBB-44F2-919F-8D9CA9CEF40B}"/>
                    </a:ext>
                  </a:extLst>
                </p14:cNvPr>
                <p14:cNvContentPartPr/>
                <p14:nvPr/>
              </p14:nvContentPartPr>
              <p14:xfrm>
                <a:off x="6067480" y="2492227"/>
                <a:ext cx="375840" cy="179640"/>
              </p14:xfrm>
            </p:contentPart>
          </mc:Choice>
          <mc:Fallback>
            <p:pic>
              <p:nvPicPr>
                <p:cNvPr id="291" name="Ink 290">
                  <a:extLst>
                    <a:ext uri="{FF2B5EF4-FFF2-40B4-BE49-F238E27FC236}">
                      <a16:creationId xmlns:a16="http://schemas.microsoft.com/office/drawing/2014/main" id="{48EB1E0B-3CBB-44F2-919F-8D9CA9CEF40B}"/>
                    </a:ext>
                  </a:extLst>
                </p:cNvPr>
                <p:cNvPicPr/>
                <p:nvPr/>
              </p:nvPicPr>
              <p:blipFill>
                <a:blip r:embed="rId483"/>
                <a:stretch>
                  <a:fillRect/>
                </a:stretch>
              </p:blipFill>
              <p:spPr>
                <a:xfrm>
                  <a:off x="6058840" y="2483227"/>
                  <a:ext cx="39348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2" name="Ink 291">
                  <a:extLst>
                    <a:ext uri="{FF2B5EF4-FFF2-40B4-BE49-F238E27FC236}">
                      <a16:creationId xmlns:a16="http://schemas.microsoft.com/office/drawing/2014/main" id="{0B99EEC5-BEFD-4B2D-8C88-5F269473DFF1}"/>
                    </a:ext>
                  </a:extLst>
                </p14:cNvPr>
                <p14:cNvContentPartPr/>
                <p14:nvPr/>
              </p14:nvContentPartPr>
              <p14:xfrm>
                <a:off x="6486520" y="2514187"/>
                <a:ext cx="319680" cy="163800"/>
              </p14:xfrm>
            </p:contentPart>
          </mc:Choice>
          <mc:Fallback>
            <p:pic>
              <p:nvPicPr>
                <p:cNvPr id="292" name="Ink 291">
                  <a:extLst>
                    <a:ext uri="{FF2B5EF4-FFF2-40B4-BE49-F238E27FC236}">
                      <a16:creationId xmlns:a16="http://schemas.microsoft.com/office/drawing/2014/main" id="{0B99EEC5-BEFD-4B2D-8C88-5F269473DFF1}"/>
                    </a:ext>
                  </a:extLst>
                </p:cNvPr>
                <p:cNvPicPr/>
                <p:nvPr/>
              </p:nvPicPr>
              <p:blipFill>
                <a:blip r:embed="rId485"/>
                <a:stretch>
                  <a:fillRect/>
                </a:stretch>
              </p:blipFill>
              <p:spPr>
                <a:xfrm>
                  <a:off x="6477880" y="2505547"/>
                  <a:ext cx="3373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3" name="Ink 292">
                  <a:extLst>
                    <a:ext uri="{FF2B5EF4-FFF2-40B4-BE49-F238E27FC236}">
                      <a16:creationId xmlns:a16="http://schemas.microsoft.com/office/drawing/2014/main" id="{92D4D1DE-3211-462F-86C9-A760EDE22BB8}"/>
                    </a:ext>
                  </a:extLst>
                </p14:cNvPr>
                <p14:cNvContentPartPr/>
                <p14:nvPr/>
              </p14:nvContentPartPr>
              <p14:xfrm>
                <a:off x="6820600" y="2646307"/>
                <a:ext cx="10800" cy="360"/>
              </p14:xfrm>
            </p:contentPart>
          </mc:Choice>
          <mc:Fallback>
            <p:pic>
              <p:nvPicPr>
                <p:cNvPr id="293" name="Ink 292">
                  <a:extLst>
                    <a:ext uri="{FF2B5EF4-FFF2-40B4-BE49-F238E27FC236}">
                      <a16:creationId xmlns:a16="http://schemas.microsoft.com/office/drawing/2014/main" id="{92D4D1DE-3211-462F-86C9-A760EDE22BB8}"/>
                    </a:ext>
                  </a:extLst>
                </p:cNvPr>
                <p:cNvPicPr/>
                <p:nvPr/>
              </p:nvPicPr>
              <p:blipFill>
                <a:blip r:embed="rId487"/>
                <a:stretch>
                  <a:fillRect/>
                </a:stretch>
              </p:blipFill>
              <p:spPr>
                <a:xfrm>
                  <a:off x="6811960" y="2637667"/>
                  <a:ext cx="28440" cy="18000"/>
                </a:xfrm>
                <a:prstGeom prst="rect">
                  <a:avLst/>
                </a:prstGeom>
              </p:spPr>
            </p:pic>
          </mc:Fallback>
        </mc:AlternateContent>
      </p:grpSp>
      <p:grpSp>
        <p:nvGrpSpPr>
          <p:cNvPr id="304" name="Group 303">
            <a:extLst>
              <a:ext uri="{FF2B5EF4-FFF2-40B4-BE49-F238E27FC236}">
                <a16:creationId xmlns:a16="http://schemas.microsoft.com/office/drawing/2014/main" id="{01F07BFB-F110-4EDA-9EF3-E95164AE52CC}"/>
              </a:ext>
            </a:extLst>
          </p:cNvPr>
          <p:cNvGrpSpPr/>
          <p:nvPr/>
        </p:nvGrpSpPr>
        <p:grpSpPr>
          <a:xfrm>
            <a:off x="9019840" y="660907"/>
            <a:ext cx="3098160" cy="546480"/>
            <a:chOff x="9019840" y="660907"/>
            <a:chExt cx="3098160" cy="546480"/>
          </a:xfrm>
        </p:grpSpPr>
        <mc:AlternateContent xmlns:mc="http://schemas.openxmlformats.org/markup-compatibility/2006">
          <mc:Choice xmlns:p14="http://schemas.microsoft.com/office/powerpoint/2010/main" Requires="p14">
            <p:contentPart p14:bwMode="auto" r:id="rId488">
              <p14:nvContentPartPr>
                <p14:cNvPr id="273" name="Ink 272">
                  <a:extLst>
                    <a:ext uri="{FF2B5EF4-FFF2-40B4-BE49-F238E27FC236}">
                      <a16:creationId xmlns:a16="http://schemas.microsoft.com/office/drawing/2014/main" id="{FBC9F66C-B552-4DE3-9DDF-93C92CBFFDE4}"/>
                    </a:ext>
                  </a:extLst>
                </p14:cNvPr>
                <p14:cNvContentPartPr/>
                <p14:nvPr/>
              </p14:nvContentPartPr>
              <p14:xfrm>
                <a:off x="9019840" y="696907"/>
                <a:ext cx="154440" cy="331560"/>
              </p14:xfrm>
            </p:contentPart>
          </mc:Choice>
          <mc:Fallback>
            <p:pic>
              <p:nvPicPr>
                <p:cNvPr id="273" name="Ink 272">
                  <a:extLst>
                    <a:ext uri="{FF2B5EF4-FFF2-40B4-BE49-F238E27FC236}">
                      <a16:creationId xmlns:a16="http://schemas.microsoft.com/office/drawing/2014/main" id="{FBC9F66C-B552-4DE3-9DDF-93C92CBFFDE4}"/>
                    </a:ext>
                  </a:extLst>
                </p:cNvPr>
                <p:cNvPicPr/>
                <p:nvPr/>
              </p:nvPicPr>
              <p:blipFill>
                <a:blip r:embed="rId489"/>
                <a:stretch>
                  <a:fillRect/>
                </a:stretch>
              </p:blipFill>
              <p:spPr>
                <a:xfrm>
                  <a:off x="9011200" y="688267"/>
                  <a:ext cx="1720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74" name="Ink 273">
                  <a:extLst>
                    <a:ext uri="{FF2B5EF4-FFF2-40B4-BE49-F238E27FC236}">
                      <a16:creationId xmlns:a16="http://schemas.microsoft.com/office/drawing/2014/main" id="{23ECB064-2D77-41AD-BBF4-C56B0AFAD53F}"/>
                    </a:ext>
                  </a:extLst>
                </p14:cNvPr>
                <p14:cNvContentPartPr/>
                <p14:nvPr/>
              </p14:nvContentPartPr>
              <p14:xfrm>
                <a:off x="9177160" y="793747"/>
                <a:ext cx="46440" cy="137160"/>
              </p14:xfrm>
            </p:contentPart>
          </mc:Choice>
          <mc:Fallback>
            <p:pic>
              <p:nvPicPr>
                <p:cNvPr id="274" name="Ink 273">
                  <a:extLst>
                    <a:ext uri="{FF2B5EF4-FFF2-40B4-BE49-F238E27FC236}">
                      <a16:creationId xmlns:a16="http://schemas.microsoft.com/office/drawing/2014/main" id="{23ECB064-2D77-41AD-BBF4-C56B0AFAD53F}"/>
                    </a:ext>
                  </a:extLst>
                </p:cNvPr>
                <p:cNvPicPr/>
                <p:nvPr/>
              </p:nvPicPr>
              <p:blipFill>
                <a:blip r:embed="rId491"/>
                <a:stretch>
                  <a:fillRect/>
                </a:stretch>
              </p:blipFill>
              <p:spPr>
                <a:xfrm>
                  <a:off x="9168160" y="784747"/>
                  <a:ext cx="640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75" name="Ink 274">
                  <a:extLst>
                    <a:ext uri="{FF2B5EF4-FFF2-40B4-BE49-F238E27FC236}">
                      <a16:creationId xmlns:a16="http://schemas.microsoft.com/office/drawing/2014/main" id="{B9C329A7-13B2-4A4D-8C36-4A3FBF966583}"/>
                    </a:ext>
                  </a:extLst>
                </p14:cNvPr>
                <p14:cNvContentPartPr/>
                <p14:nvPr/>
              </p14:nvContentPartPr>
              <p14:xfrm>
                <a:off x="9315760" y="800227"/>
                <a:ext cx="129600" cy="141840"/>
              </p14:xfrm>
            </p:contentPart>
          </mc:Choice>
          <mc:Fallback>
            <p:pic>
              <p:nvPicPr>
                <p:cNvPr id="275" name="Ink 274">
                  <a:extLst>
                    <a:ext uri="{FF2B5EF4-FFF2-40B4-BE49-F238E27FC236}">
                      <a16:creationId xmlns:a16="http://schemas.microsoft.com/office/drawing/2014/main" id="{B9C329A7-13B2-4A4D-8C36-4A3FBF966583}"/>
                    </a:ext>
                  </a:extLst>
                </p:cNvPr>
                <p:cNvPicPr/>
                <p:nvPr/>
              </p:nvPicPr>
              <p:blipFill>
                <a:blip r:embed="rId493"/>
                <a:stretch>
                  <a:fillRect/>
                </a:stretch>
              </p:blipFill>
              <p:spPr>
                <a:xfrm>
                  <a:off x="9306760" y="791587"/>
                  <a:ext cx="1472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76" name="Ink 275">
                  <a:extLst>
                    <a:ext uri="{FF2B5EF4-FFF2-40B4-BE49-F238E27FC236}">
                      <a16:creationId xmlns:a16="http://schemas.microsoft.com/office/drawing/2014/main" id="{B6A46720-0307-49CC-91C2-EF742B0F5C8B}"/>
                    </a:ext>
                  </a:extLst>
                </p14:cNvPr>
                <p14:cNvContentPartPr/>
                <p14:nvPr/>
              </p14:nvContentPartPr>
              <p14:xfrm>
                <a:off x="9572080" y="777187"/>
                <a:ext cx="218160" cy="117000"/>
              </p14:xfrm>
            </p:contentPart>
          </mc:Choice>
          <mc:Fallback>
            <p:pic>
              <p:nvPicPr>
                <p:cNvPr id="276" name="Ink 275">
                  <a:extLst>
                    <a:ext uri="{FF2B5EF4-FFF2-40B4-BE49-F238E27FC236}">
                      <a16:creationId xmlns:a16="http://schemas.microsoft.com/office/drawing/2014/main" id="{B6A46720-0307-49CC-91C2-EF742B0F5C8B}"/>
                    </a:ext>
                  </a:extLst>
                </p:cNvPr>
                <p:cNvPicPr/>
                <p:nvPr/>
              </p:nvPicPr>
              <p:blipFill>
                <a:blip r:embed="rId495"/>
                <a:stretch>
                  <a:fillRect/>
                </a:stretch>
              </p:blipFill>
              <p:spPr>
                <a:xfrm>
                  <a:off x="9563440" y="768187"/>
                  <a:ext cx="2358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77" name="Ink 276">
                  <a:extLst>
                    <a:ext uri="{FF2B5EF4-FFF2-40B4-BE49-F238E27FC236}">
                      <a16:creationId xmlns:a16="http://schemas.microsoft.com/office/drawing/2014/main" id="{6EAA691C-9E00-44D6-99B8-134E0C121996}"/>
                    </a:ext>
                  </a:extLst>
                </p14:cNvPr>
                <p14:cNvContentPartPr/>
                <p14:nvPr/>
              </p14:nvContentPartPr>
              <p14:xfrm>
                <a:off x="10003000" y="699067"/>
                <a:ext cx="99000" cy="298440"/>
              </p14:xfrm>
            </p:contentPart>
          </mc:Choice>
          <mc:Fallback>
            <p:pic>
              <p:nvPicPr>
                <p:cNvPr id="277" name="Ink 276">
                  <a:extLst>
                    <a:ext uri="{FF2B5EF4-FFF2-40B4-BE49-F238E27FC236}">
                      <a16:creationId xmlns:a16="http://schemas.microsoft.com/office/drawing/2014/main" id="{6EAA691C-9E00-44D6-99B8-134E0C121996}"/>
                    </a:ext>
                  </a:extLst>
                </p:cNvPr>
                <p:cNvPicPr/>
                <p:nvPr/>
              </p:nvPicPr>
              <p:blipFill>
                <a:blip r:embed="rId497"/>
                <a:stretch>
                  <a:fillRect/>
                </a:stretch>
              </p:blipFill>
              <p:spPr>
                <a:xfrm>
                  <a:off x="9994360" y="690067"/>
                  <a:ext cx="1166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78" name="Ink 277">
                  <a:extLst>
                    <a:ext uri="{FF2B5EF4-FFF2-40B4-BE49-F238E27FC236}">
                      <a16:creationId xmlns:a16="http://schemas.microsoft.com/office/drawing/2014/main" id="{0C1F48B1-73E5-4EB3-B430-D53AB9FDC0F3}"/>
                    </a:ext>
                  </a:extLst>
                </p14:cNvPr>
                <p14:cNvContentPartPr/>
                <p14:nvPr/>
              </p14:nvContentPartPr>
              <p14:xfrm>
                <a:off x="10140880" y="786187"/>
                <a:ext cx="466560" cy="100080"/>
              </p14:xfrm>
            </p:contentPart>
          </mc:Choice>
          <mc:Fallback>
            <p:pic>
              <p:nvPicPr>
                <p:cNvPr id="278" name="Ink 277">
                  <a:extLst>
                    <a:ext uri="{FF2B5EF4-FFF2-40B4-BE49-F238E27FC236}">
                      <a16:creationId xmlns:a16="http://schemas.microsoft.com/office/drawing/2014/main" id="{0C1F48B1-73E5-4EB3-B430-D53AB9FDC0F3}"/>
                    </a:ext>
                  </a:extLst>
                </p:cNvPr>
                <p:cNvPicPr/>
                <p:nvPr/>
              </p:nvPicPr>
              <p:blipFill>
                <a:blip r:embed="rId499"/>
                <a:stretch>
                  <a:fillRect/>
                </a:stretch>
              </p:blipFill>
              <p:spPr>
                <a:xfrm>
                  <a:off x="10132240" y="777547"/>
                  <a:ext cx="48420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79" name="Ink 278">
                  <a:extLst>
                    <a:ext uri="{FF2B5EF4-FFF2-40B4-BE49-F238E27FC236}">
                      <a16:creationId xmlns:a16="http://schemas.microsoft.com/office/drawing/2014/main" id="{F78A37DD-DB2D-40BA-B5B0-A9DAB8B6E757}"/>
                    </a:ext>
                  </a:extLst>
                </p14:cNvPr>
                <p14:cNvContentPartPr/>
                <p14:nvPr/>
              </p14:nvContentPartPr>
              <p14:xfrm>
                <a:off x="10641280" y="660907"/>
                <a:ext cx="552240" cy="217080"/>
              </p14:xfrm>
            </p:contentPart>
          </mc:Choice>
          <mc:Fallback>
            <p:pic>
              <p:nvPicPr>
                <p:cNvPr id="279" name="Ink 278">
                  <a:extLst>
                    <a:ext uri="{FF2B5EF4-FFF2-40B4-BE49-F238E27FC236}">
                      <a16:creationId xmlns:a16="http://schemas.microsoft.com/office/drawing/2014/main" id="{F78A37DD-DB2D-40BA-B5B0-A9DAB8B6E757}"/>
                    </a:ext>
                  </a:extLst>
                </p:cNvPr>
                <p:cNvPicPr/>
                <p:nvPr/>
              </p:nvPicPr>
              <p:blipFill>
                <a:blip r:embed="rId501"/>
                <a:stretch>
                  <a:fillRect/>
                </a:stretch>
              </p:blipFill>
              <p:spPr>
                <a:xfrm>
                  <a:off x="10632640" y="651907"/>
                  <a:ext cx="5698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280" name="Ink 279">
                  <a:extLst>
                    <a:ext uri="{FF2B5EF4-FFF2-40B4-BE49-F238E27FC236}">
                      <a16:creationId xmlns:a16="http://schemas.microsoft.com/office/drawing/2014/main" id="{6FCAE3B7-5450-4873-9B77-7288DB26C8B5}"/>
                    </a:ext>
                  </a:extLst>
                </p14:cNvPr>
                <p14:cNvContentPartPr/>
                <p14:nvPr/>
              </p14:nvContentPartPr>
              <p14:xfrm>
                <a:off x="11114320" y="732547"/>
                <a:ext cx="415080" cy="124560"/>
              </p14:xfrm>
            </p:contentPart>
          </mc:Choice>
          <mc:Fallback>
            <p:pic>
              <p:nvPicPr>
                <p:cNvPr id="280" name="Ink 279">
                  <a:extLst>
                    <a:ext uri="{FF2B5EF4-FFF2-40B4-BE49-F238E27FC236}">
                      <a16:creationId xmlns:a16="http://schemas.microsoft.com/office/drawing/2014/main" id="{6FCAE3B7-5450-4873-9B77-7288DB26C8B5}"/>
                    </a:ext>
                  </a:extLst>
                </p:cNvPr>
                <p:cNvPicPr/>
                <p:nvPr/>
              </p:nvPicPr>
              <p:blipFill>
                <a:blip r:embed="rId503"/>
                <a:stretch>
                  <a:fillRect/>
                </a:stretch>
              </p:blipFill>
              <p:spPr>
                <a:xfrm>
                  <a:off x="11105320" y="723547"/>
                  <a:ext cx="4327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281" name="Ink 280">
                  <a:extLst>
                    <a:ext uri="{FF2B5EF4-FFF2-40B4-BE49-F238E27FC236}">
                      <a16:creationId xmlns:a16="http://schemas.microsoft.com/office/drawing/2014/main" id="{C6A314D2-3B81-49CB-A90C-2219669A5F38}"/>
                    </a:ext>
                  </a:extLst>
                </p14:cNvPr>
                <p14:cNvContentPartPr/>
                <p14:nvPr/>
              </p14:nvContentPartPr>
              <p14:xfrm>
                <a:off x="11572600" y="662707"/>
                <a:ext cx="160920" cy="268200"/>
              </p14:xfrm>
            </p:contentPart>
          </mc:Choice>
          <mc:Fallback>
            <p:pic>
              <p:nvPicPr>
                <p:cNvPr id="281" name="Ink 280">
                  <a:extLst>
                    <a:ext uri="{FF2B5EF4-FFF2-40B4-BE49-F238E27FC236}">
                      <a16:creationId xmlns:a16="http://schemas.microsoft.com/office/drawing/2014/main" id="{C6A314D2-3B81-49CB-A90C-2219669A5F38}"/>
                    </a:ext>
                  </a:extLst>
                </p:cNvPr>
                <p:cNvPicPr/>
                <p:nvPr/>
              </p:nvPicPr>
              <p:blipFill>
                <a:blip r:embed="rId505"/>
                <a:stretch>
                  <a:fillRect/>
                </a:stretch>
              </p:blipFill>
              <p:spPr>
                <a:xfrm>
                  <a:off x="11563600" y="654067"/>
                  <a:ext cx="1785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295" name="Ink 294">
                  <a:extLst>
                    <a:ext uri="{FF2B5EF4-FFF2-40B4-BE49-F238E27FC236}">
                      <a16:creationId xmlns:a16="http://schemas.microsoft.com/office/drawing/2014/main" id="{93BD2A10-F444-4B91-AF31-975D6526E59D}"/>
                    </a:ext>
                  </a:extLst>
                </p14:cNvPr>
                <p14:cNvContentPartPr/>
                <p14:nvPr/>
              </p14:nvContentPartPr>
              <p14:xfrm>
                <a:off x="9136840" y="914347"/>
                <a:ext cx="2536920" cy="101160"/>
              </p14:xfrm>
            </p:contentPart>
          </mc:Choice>
          <mc:Fallback>
            <p:pic>
              <p:nvPicPr>
                <p:cNvPr id="295" name="Ink 294">
                  <a:extLst>
                    <a:ext uri="{FF2B5EF4-FFF2-40B4-BE49-F238E27FC236}">
                      <a16:creationId xmlns:a16="http://schemas.microsoft.com/office/drawing/2014/main" id="{93BD2A10-F444-4B91-AF31-975D6526E59D}"/>
                    </a:ext>
                  </a:extLst>
                </p:cNvPr>
                <p:cNvPicPr/>
                <p:nvPr/>
              </p:nvPicPr>
              <p:blipFill>
                <a:blip r:embed="rId507"/>
                <a:stretch>
                  <a:fillRect/>
                </a:stretch>
              </p:blipFill>
              <p:spPr>
                <a:xfrm>
                  <a:off x="9127840" y="905707"/>
                  <a:ext cx="25545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296" name="Ink 295">
                  <a:extLst>
                    <a:ext uri="{FF2B5EF4-FFF2-40B4-BE49-F238E27FC236}">
                      <a16:creationId xmlns:a16="http://schemas.microsoft.com/office/drawing/2014/main" id="{19A7F7C1-E445-4D0D-AD75-CD2A8849AB06}"/>
                    </a:ext>
                  </a:extLst>
                </p14:cNvPr>
                <p14:cNvContentPartPr/>
                <p14:nvPr/>
              </p14:nvContentPartPr>
              <p14:xfrm>
                <a:off x="11039440" y="1009747"/>
                <a:ext cx="46800" cy="196560"/>
              </p14:xfrm>
            </p:contentPart>
          </mc:Choice>
          <mc:Fallback>
            <p:pic>
              <p:nvPicPr>
                <p:cNvPr id="296" name="Ink 295">
                  <a:extLst>
                    <a:ext uri="{FF2B5EF4-FFF2-40B4-BE49-F238E27FC236}">
                      <a16:creationId xmlns:a16="http://schemas.microsoft.com/office/drawing/2014/main" id="{19A7F7C1-E445-4D0D-AD75-CD2A8849AB06}"/>
                    </a:ext>
                  </a:extLst>
                </p:cNvPr>
                <p:cNvPicPr/>
                <p:nvPr/>
              </p:nvPicPr>
              <p:blipFill>
                <a:blip r:embed="rId509"/>
                <a:stretch>
                  <a:fillRect/>
                </a:stretch>
              </p:blipFill>
              <p:spPr>
                <a:xfrm>
                  <a:off x="11030440" y="1001107"/>
                  <a:ext cx="644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297" name="Ink 296">
                  <a:extLst>
                    <a:ext uri="{FF2B5EF4-FFF2-40B4-BE49-F238E27FC236}">
                      <a16:creationId xmlns:a16="http://schemas.microsoft.com/office/drawing/2014/main" id="{5DC80443-FF23-4985-AABD-0E6F55ABB188}"/>
                    </a:ext>
                  </a:extLst>
                </p14:cNvPr>
                <p14:cNvContentPartPr/>
                <p14:nvPr/>
              </p14:nvContentPartPr>
              <p14:xfrm>
                <a:off x="10996240" y="1105867"/>
                <a:ext cx="429480" cy="101520"/>
              </p14:xfrm>
            </p:contentPart>
          </mc:Choice>
          <mc:Fallback>
            <p:pic>
              <p:nvPicPr>
                <p:cNvPr id="297" name="Ink 296">
                  <a:extLst>
                    <a:ext uri="{FF2B5EF4-FFF2-40B4-BE49-F238E27FC236}">
                      <a16:creationId xmlns:a16="http://schemas.microsoft.com/office/drawing/2014/main" id="{5DC80443-FF23-4985-AABD-0E6F55ABB188}"/>
                    </a:ext>
                  </a:extLst>
                </p:cNvPr>
                <p:cNvPicPr/>
                <p:nvPr/>
              </p:nvPicPr>
              <p:blipFill>
                <a:blip r:embed="rId511"/>
                <a:stretch>
                  <a:fillRect/>
                </a:stretch>
              </p:blipFill>
              <p:spPr>
                <a:xfrm>
                  <a:off x="10987600" y="1097227"/>
                  <a:ext cx="4471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298" name="Ink 297">
                  <a:extLst>
                    <a:ext uri="{FF2B5EF4-FFF2-40B4-BE49-F238E27FC236}">
                      <a16:creationId xmlns:a16="http://schemas.microsoft.com/office/drawing/2014/main" id="{60C7BA76-95E6-4A6B-BAE9-045919C9B36D}"/>
                    </a:ext>
                  </a:extLst>
                </p14:cNvPr>
                <p14:cNvContentPartPr/>
                <p14:nvPr/>
              </p14:nvContentPartPr>
              <p14:xfrm>
                <a:off x="11361640" y="1027747"/>
                <a:ext cx="10800" cy="32040"/>
              </p14:xfrm>
            </p:contentPart>
          </mc:Choice>
          <mc:Fallback>
            <p:pic>
              <p:nvPicPr>
                <p:cNvPr id="298" name="Ink 297">
                  <a:extLst>
                    <a:ext uri="{FF2B5EF4-FFF2-40B4-BE49-F238E27FC236}">
                      <a16:creationId xmlns:a16="http://schemas.microsoft.com/office/drawing/2014/main" id="{60C7BA76-95E6-4A6B-BAE9-045919C9B36D}"/>
                    </a:ext>
                  </a:extLst>
                </p:cNvPr>
                <p:cNvPicPr/>
                <p:nvPr/>
              </p:nvPicPr>
              <p:blipFill>
                <a:blip r:embed="rId513"/>
                <a:stretch>
                  <a:fillRect/>
                </a:stretch>
              </p:blipFill>
              <p:spPr>
                <a:xfrm>
                  <a:off x="11353000" y="1019107"/>
                  <a:ext cx="284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299" name="Ink 298">
                  <a:extLst>
                    <a:ext uri="{FF2B5EF4-FFF2-40B4-BE49-F238E27FC236}">
                      <a16:creationId xmlns:a16="http://schemas.microsoft.com/office/drawing/2014/main" id="{0D3142CE-8394-43BD-ADB7-9D7D85885389}"/>
                    </a:ext>
                  </a:extLst>
                </p14:cNvPr>
                <p14:cNvContentPartPr/>
                <p14:nvPr/>
              </p14:nvContentPartPr>
              <p14:xfrm>
                <a:off x="11361640" y="1059427"/>
                <a:ext cx="250920" cy="124920"/>
              </p14:xfrm>
            </p:contentPart>
          </mc:Choice>
          <mc:Fallback>
            <p:pic>
              <p:nvPicPr>
                <p:cNvPr id="299" name="Ink 298">
                  <a:extLst>
                    <a:ext uri="{FF2B5EF4-FFF2-40B4-BE49-F238E27FC236}">
                      <a16:creationId xmlns:a16="http://schemas.microsoft.com/office/drawing/2014/main" id="{0D3142CE-8394-43BD-ADB7-9D7D85885389}"/>
                    </a:ext>
                  </a:extLst>
                </p:cNvPr>
                <p:cNvPicPr/>
                <p:nvPr/>
              </p:nvPicPr>
              <p:blipFill>
                <a:blip r:embed="rId515"/>
                <a:stretch>
                  <a:fillRect/>
                </a:stretch>
              </p:blipFill>
              <p:spPr>
                <a:xfrm>
                  <a:off x="11353000" y="1050427"/>
                  <a:ext cx="2685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00" name="Ink 299">
                  <a:extLst>
                    <a:ext uri="{FF2B5EF4-FFF2-40B4-BE49-F238E27FC236}">
                      <a16:creationId xmlns:a16="http://schemas.microsoft.com/office/drawing/2014/main" id="{C51942B2-085E-41E8-B50D-A82EECA8C273}"/>
                    </a:ext>
                  </a:extLst>
                </p14:cNvPr>
                <p14:cNvContentPartPr/>
                <p14:nvPr/>
              </p14:nvContentPartPr>
              <p14:xfrm>
                <a:off x="11586640" y="1039987"/>
                <a:ext cx="267840" cy="144000"/>
              </p14:xfrm>
            </p:contentPart>
          </mc:Choice>
          <mc:Fallback>
            <p:pic>
              <p:nvPicPr>
                <p:cNvPr id="300" name="Ink 299">
                  <a:extLst>
                    <a:ext uri="{FF2B5EF4-FFF2-40B4-BE49-F238E27FC236}">
                      <a16:creationId xmlns:a16="http://schemas.microsoft.com/office/drawing/2014/main" id="{C51942B2-085E-41E8-B50D-A82EECA8C273}"/>
                    </a:ext>
                  </a:extLst>
                </p:cNvPr>
                <p:cNvPicPr/>
                <p:nvPr/>
              </p:nvPicPr>
              <p:blipFill>
                <a:blip r:embed="rId517"/>
                <a:stretch>
                  <a:fillRect/>
                </a:stretch>
              </p:blipFill>
              <p:spPr>
                <a:xfrm>
                  <a:off x="11577640" y="1030987"/>
                  <a:ext cx="2854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01" name="Ink 300">
                  <a:extLst>
                    <a:ext uri="{FF2B5EF4-FFF2-40B4-BE49-F238E27FC236}">
                      <a16:creationId xmlns:a16="http://schemas.microsoft.com/office/drawing/2014/main" id="{65CE6E53-F55B-4283-A87D-71919C37DAD0}"/>
                    </a:ext>
                  </a:extLst>
                </p14:cNvPr>
                <p14:cNvContentPartPr/>
                <p14:nvPr/>
              </p14:nvContentPartPr>
              <p14:xfrm>
                <a:off x="11891200" y="1034587"/>
                <a:ext cx="186840" cy="142200"/>
              </p14:xfrm>
            </p:contentPart>
          </mc:Choice>
          <mc:Fallback>
            <p:pic>
              <p:nvPicPr>
                <p:cNvPr id="301" name="Ink 300">
                  <a:extLst>
                    <a:ext uri="{FF2B5EF4-FFF2-40B4-BE49-F238E27FC236}">
                      <a16:creationId xmlns:a16="http://schemas.microsoft.com/office/drawing/2014/main" id="{65CE6E53-F55B-4283-A87D-71919C37DAD0}"/>
                    </a:ext>
                  </a:extLst>
                </p:cNvPr>
                <p:cNvPicPr/>
                <p:nvPr/>
              </p:nvPicPr>
              <p:blipFill>
                <a:blip r:embed="rId519"/>
                <a:stretch>
                  <a:fillRect/>
                </a:stretch>
              </p:blipFill>
              <p:spPr>
                <a:xfrm>
                  <a:off x="11882200" y="1025587"/>
                  <a:ext cx="2044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02" name="Ink 301">
                  <a:extLst>
                    <a:ext uri="{FF2B5EF4-FFF2-40B4-BE49-F238E27FC236}">
                      <a16:creationId xmlns:a16="http://schemas.microsoft.com/office/drawing/2014/main" id="{465E6E61-2D73-4909-8088-17874978B589}"/>
                    </a:ext>
                  </a:extLst>
                </p14:cNvPr>
                <p14:cNvContentPartPr/>
                <p14:nvPr/>
              </p14:nvContentPartPr>
              <p14:xfrm>
                <a:off x="12104320" y="1130347"/>
                <a:ext cx="13680" cy="360"/>
              </p14:xfrm>
            </p:contentPart>
          </mc:Choice>
          <mc:Fallback>
            <p:pic>
              <p:nvPicPr>
                <p:cNvPr id="302" name="Ink 301">
                  <a:extLst>
                    <a:ext uri="{FF2B5EF4-FFF2-40B4-BE49-F238E27FC236}">
                      <a16:creationId xmlns:a16="http://schemas.microsoft.com/office/drawing/2014/main" id="{465E6E61-2D73-4909-8088-17874978B589}"/>
                    </a:ext>
                  </a:extLst>
                </p:cNvPr>
                <p:cNvPicPr/>
                <p:nvPr/>
              </p:nvPicPr>
              <p:blipFill>
                <a:blip r:embed="rId487"/>
                <a:stretch>
                  <a:fillRect/>
                </a:stretch>
              </p:blipFill>
              <p:spPr>
                <a:xfrm>
                  <a:off x="12095680" y="1121707"/>
                  <a:ext cx="313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1">
            <p14:nvContentPartPr>
              <p14:cNvPr id="303" name="Ink 302">
                <a:extLst>
                  <a:ext uri="{FF2B5EF4-FFF2-40B4-BE49-F238E27FC236}">
                    <a16:creationId xmlns:a16="http://schemas.microsoft.com/office/drawing/2014/main" id="{3D8BB3E9-4480-4B87-BC00-D0E69B0EE9F9}"/>
                  </a:ext>
                </a:extLst>
              </p14:cNvPr>
              <p14:cNvContentPartPr/>
              <p14:nvPr/>
            </p14:nvContentPartPr>
            <p14:xfrm>
              <a:off x="9748120" y="1774027"/>
              <a:ext cx="360" cy="360"/>
            </p14:xfrm>
          </p:contentPart>
        </mc:Choice>
        <mc:Fallback>
          <p:pic>
            <p:nvPicPr>
              <p:cNvPr id="303" name="Ink 302">
                <a:extLst>
                  <a:ext uri="{FF2B5EF4-FFF2-40B4-BE49-F238E27FC236}">
                    <a16:creationId xmlns:a16="http://schemas.microsoft.com/office/drawing/2014/main" id="{3D8BB3E9-4480-4B87-BC00-D0E69B0EE9F9}"/>
                  </a:ext>
                </a:extLst>
              </p:cNvPr>
              <p:cNvPicPr/>
              <p:nvPr/>
            </p:nvPicPr>
            <p:blipFill>
              <a:blip r:embed="rId309"/>
              <a:stretch>
                <a:fillRect/>
              </a:stretch>
            </p:blipFill>
            <p:spPr>
              <a:xfrm>
                <a:off x="9739480" y="1765027"/>
                <a:ext cx="18000" cy="18000"/>
              </a:xfrm>
              <a:prstGeom prst="rect">
                <a:avLst/>
              </a:prstGeom>
            </p:spPr>
          </p:pic>
        </mc:Fallback>
      </mc:AlternateContent>
    </p:spTree>
    <p:extLst>
      <p:ext uri="{BB962C8B-B14F-4D97-AF65-F5344CB8AC3E}">
        <p14:creationId xmlns:p14="http://schemas.microsoft.com/office/powerpoint/2010/main" val="114555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DC64EE8E-40BA-4DAA-B5D2-1EC5DFDA36FA}"/>
              </a:ext>
            </a:extLst>
          </p:cNvPr>
          <p:cNvGrpSpPr/>
          <p:nvPr/>
        </p:nvGrpSpPr>
        <p:grpSpPr>
          <a:xfrm>
            <a:off x="576760" y="331147"/>
            <a:ext cx="5728320" cy="522000"/>
            <a:chOff x="576760" y="331147"/>
            <a:chExt cx="5728320" cy="5220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2A7AEE1-321E-4714-AB1A-B656F6F18EEF}"/>
                    </a:ext>
                  </a:extLst>
                </p14:cNvPr>
                <p14:cNvContentPartPr/>
                <p14:nvPr/>
              </p14:nvContentPartPr>
              <p14:xfrm>
                <a:off x="576760" y="456787"/>
                <a:ext cx="553680" cy="268560"/>
              </p14:xfrm>
            </p:contentPart>
          </mc:Choice>
          <mc:Fallback>
            <p:pic>
              <p:nvPicPr>
                <p:cNvPr id="2" name="Ink 1">
                  <a:extLst>
                    <a:ext uri="{FF2B5EF4-FFF2-40B4-BE49-F238E27FC236}">
                      <a16:creationId xmlns:a16="http://schemas.microsoft.com/office/drawing/2014/main" id="{52A7AEE1-321E-4714-AB1A-B656F6F18EEF}"/>
                    </a:ext>
                  </a:extLst>
                </p:cNvPr>
                <p:cNvPicPr/>
                <p:nvPr/>
              </p:nvPicPr>
              <p:blipFill>
                <a:blip r:embed="rId3"/>
                <a:stretch>
                  <a:fillRect/>
                </a:stretch>
              </p:blipFill>
              <p:spPr>
                <a:xfrm>
                  <a:off x="567760" y="448147"/>
                  <a:ext cx="5713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D1B1214-D246-491D-A0D3-4B74CE241801}"/>
                    </a:ext>
                  </a:extLst>
                </p14:cNvPr>
                <p14:cNvContentPartPr/>
                <p14:nvPr/>
              </p14:nvContentPartPr>
              <p14:xfrm>
                <a:off x="1423840" y="567307"/>
                <a:ext cx="3240" cy="70200"/>
              </p14:xfrm>
            </p:contentPart>
          </mc:Choice>
          <mc:Fallback>
            <p:pic>
              <p:nvPicPr>
                <p:cNvPr id="3" name="Ink 2">
                  <a:extLst>
                    <a:ext uri="{FF2B5EF4-FFF2-40B4-BE49-F238E27FC236}">
                      <a16:creationId xmlns:a16="http://schemas.microsoft.com/office/drawing/2014/main" id="{8D1B1214-D246-491D-A0D3-4B74CE241801}"/>
                    </a:ext>
                  </a:extLst>
                </p:cNvPr>
                <p:cNvPicPr/>
                <p:nvPr/>
              </p:nvPicPr>
              <p:blipFill>
                <a:blip r:embed="rId5"/>
                <a:stretch>
                  <a:fillRect/>
                </a:stretch>
              </p:blipFill>
              <p:spPr>
                <a:xfrm>
                  <a:off x="1414840" y="558667"/>
                  <a:ext cx="208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5AA44A7-0C66-4C95-B4CA-2879962A1450}"/>
                    </a:ext>
                  </a:extLst>
                </p14:cNvPr>
                <p14:cNvContentPartPr/>
                <p14:nvPr/>
              </p14:nvContentPartPr>
              <p14:xfrm>
                <a:off x="1392520" y="456787"/>
                <a:ext cx="16920" cy="30600"/>
              </p14:xfrm>
            </p:contentPart>
          </mc:Choice>
          <mc:Fallback>
            <p:pic>
              <p:nvPicPr>
                <p:cNvPr id="4" name="Ink 3">
                  <a:extLst>
                    <a:ext uri="{FF2B5EF4-FFF2-40B4-BE49-F238E27FC236}">
                      <a16:creationId xmlns:a16="http://schemas.microsoft.com/office/drawing/2014/main" id="{35AA44A7-0C66-4C95-B4CA-2879962A1450}"/>
                    </a:ext>
                  </a:extLst>
                </p:cNvPr>
                <p:cNvPicPr/>
                <p:nvPr/>
              </p:nvPicPr>
              <p:blipFill>
                <a:blip r:embed="rId7"/>
                <a:stretch>
                  <a:fillRect/>
                </a:stretch>
              </p:blipFill>
              <p:spPr>
                <a:xfrm>
                  <a:off x="1383520" y="447787"/>
                  <a:ext cx="345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A65A3082-B5DE-4369-A2EF-994ABA99FF57}"/>
                    </a:ext>
                  </a:extLst>
                </p14:cNvPr>
                <p14:cNvContentPartPr/>
                <p14:nvPr/>
              </p14:nvContentPartPr>
              <p14:xfrm>
                <a:off x="1483600" y="527707"/>
                <a:ext cx="95400" cy="113040"/>
              </p14:xfrm>
            </p:contentPart>
          </mc:Choice>
          <mc:Fallback>
            <p:pic>
              <p:nvPicPr>
                <p:cNvPr id="5" name="Ink 4">
                  <a:extLst>
                    <a:ext uri="{FF2B5EF4-FFF2-40B4-BE49-F238E27FC236}">
                      <a16:creationId xmlns:a16="http://schemas.microsoft.com/office/drawing/2014/main" id="{A65A3082-B5DE-4369-A2EF-994ABA99FF57}"/>
                    </a:ext>
                  </a:extLst>
                </p:cNvPr>
                <p:cNvPicPr/>
                <p:nvPr/>
              </p:nvPicPr>
              <p:blipFill>
                <a:blip r:embed="rId9"/>
                <a:stretch>
                  <a:fillRect/>
                </a:stretch>
              </p:blipFill>
              <p:spPr>
                <a:xfrm>
                  <a:off x="1474960" y="519067"/>
                  <a:ext cx="1130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4B8C19F0-217C-4C6D-ADF3-9B67DDA59B88}"/>
                    </a:ext>
                  </a:extLst>
                </p14:cNvPr>
                <p14:cNvContentPartPr/>
                <p14:nvPr/>
              </p14:nvContentPartPr>
              <p14:xfrm>
                <a:off x="1804000" y="447427"/>
                <a:ext cx="48240" cy="182880"/>
              </p14:xfrm>
            </p:contentPart>
          </mc:Choice>
          <mc:Fallback>
            <p:pic>
              <p:nvPicPr>
                <p:cNvPr id="6" name="Ink 5">
                  <a:extLst>
                    <a:ext uri="{FF2B5EF4-FFF2-40B4-BE49-F238E27FC236}">
                      <a16:creationId xmlns:a16="http://schemas.microsoft.com/office/drawing/2014/main" id="{4B8C19F0-217C-4C6D-ADF3-9B67DDA59B88}"/>
                    </a:ext>
                  </a:extLst>
                </p:cNvPr>
                <p:cNvPicPr/>
                <p:nvPr/>
              </p:nvPicPr>
              <p:blipFill>
                <a:blip r:embed="rId11"/>
                <a:stretch>
                  <a:fillRect/>
                </a:stretch>
              </p:blipFill>
              <p:spPr>
                <a:xfrm>
                  <a:off x="1795000" y="438427"/>
                  <a:ext cx="658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E6FC3041-603B-4BA9-B53D-E8409A363B8F}"/>
                    </a:ext>
                  </a:extLst>
                </p14:cNvPr>
                <p14:cNvContentPartPr/>
                <p14:nvPr/>
              </p14:nvContentPartPr>
              <p14:xfrm>
                <a:off x="1927840" y="429067"/>
                <a:ext cx="22680" cy="210960"/>
              </p14:xfrm>
            </p:contentPart>
          </mc:Choice>
          <mc:Fallback>
            <p:pic>
              <p:nvPicPr>
                <p:cNvPr id="7" name="Ink 6">
                  <a:extLst>
                    <a:ext uri="{FF2B5EF4-FFF2-40B4-BE49-F238E27FC236}">
                      <a16:creationId xmlns:a16="http://schemas.microsoft.com/office/drawing/2014/main" id="{E6FC3041-603B-4BA9-B53D-E8409A363B8F}"/>
                    </a:ext>
                  </a:extLst>
                </p:cNvPr>
                <p:cNvPicPr/>
                <p:nvPr/>
              </p:nvPicPr>
              <p:blipFill>
                <a:blip r:embed="rId13"/>
                <a:stretch>
                  <a:fillRect/>
                </a:stretch>
              </p:blipFill>
              <p:spPr>
                <a:xfrm>
                  <a:off x="1918840" y="420427"/>
                  <a:ext cx="403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C8A5CCD3-0B98-448C-8A27-E4ACCD126210}"/>
                    </a:ext>
                  </a:extLst>
                </p14:cNvPr>
                <p14:cNvContentPartPr/>
                <p14:nvPr/>
              </p14:nvContentPartPr>
              <p14:xfrm>
                <a:off x="1884640" y="541387"/>
                <a:ext cx="179280" cy="31320"/>
              </p14:xfrm>
            </p:contentPart>
          </mc:Choice>
          <mc:Fallback>
            <p:pic>
              <p:nvPicPr>
                <p:cNvPr id="8" name="Ink 7">
                  <a:extLst>
                    <a:ext uri="{FF2B5EF4-FFF2-40B4-BE49-F238E27FC236}">
                      <a16:creationId xmlns:a16="http://schemas.microsoft.com/office/drawing/2014/main" id="{C8A5CCD3-0B98-448C-8A27-E4ACCD126210}"/>
                    </a:ext>
                  </a:extLst>
                </p:cNvPr>
                <p:cNvPicPr/>
                <p:nvPr/>
              </p:nvPicPr>
              <p:blipFill>
                <a:blip r:embed="rId15"/>
                <a:stretch>
                  <a:fillRect/>
                </a:stretch>
              </p:blipFill>
              <p:spPr>
                <a:xfrm>
                  <a:off x="1875640" y="532387"/>
                  <a:ext cx="1969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AF929E5E-9CCD-48F4-A27E-82C58D5F413D}"/>
                    </a:ext>
                  </a:extLst>
                </p14:cNvPr>
                <p14:cNvContentPartPr/>
                <p14:nvPr/>
              </p14:nvContentPartPr>
              <p14:xfrm>
                <a:off x="2355520" y="421147"/>
                <a:ext cx="750600" cy="187560"/>
              </p14:xfrm>
            </p:contentPart>
          </mc:Choice>
          <mc:Fallback>
            <p:pic>
              <p:nvPicPr>
                <p:cNvPr id="9" name="Ink 8">
                  <a:extLst>
                    <a:ext uri="{FF2B5EF4-FFF2-40B4-BE49-F238E27FC236}">
                      <a16:creationId xmlns:a16="http://schemas.microsoft.com/office/drawing/2014/main" id="{AF929E5E-9CCD-48F4-A27E-82C58D5F413D}"/>
                    </a:ext>
                  </a:extLst>
                </p:cNvPr>
                <p:cNvPicPr/>
                <p:nvPr/>
              </p:nvPicPr>
              <p:blipFill>
                <a:blip r:embed="rId17"/>
                <a:stretch>
                  <a:fillRect/>
                </a:stretch>
              </p:blipFill>
              <p:spPr>
                <a:xfrm>
                  <a:off x="2346880" y="412147"/>
                  <a:ext cx="7682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9A4BD317-1A23-4BAA-88F0-E2A5C3E082DA}"/>
                    </a:ext>
                  </a:extLst>
                </p14:cNvPr>
                <p14:cNvContentPartPr/>
                <p14:nvPr/>
              </p14:nvContentPartPr>
              <p14:xfrm>
                <a:off x="3096760" y="402787"/>
                <a:ext cx="222480" cy="177480"/>
              </p14:xfrm>
            </p:contentPart>
          </mc:Choice>
          <mc:Fallback>
            <p:pic>
              <p:nvPicPr>
                <p:cNvPr id="10" name="Ink 9">
                  <a:extLst>
                    <a:ext uri="{FF2B5EF4-FFF2-40B4-BE49-F238E27FC236}">
                      <a16:creationId xmlns:a16="http://schemas.microsoft.com/office/drawing/2014/main" id="{9A4BD317-1A23-4BAA-88F0-E2A5C3E082DA}"/>
                    </a:ext>
                  </a:extLst>
                </p:cNvPr>
                <p:cNvPicPr/>
                <p:nvPr/>
              </p:nvPicPr>
              <p:blipFill>
                <a:blip r:embed="rId19"/>
                <a:stretch>
                  <a:fillRect/>
                </a:stretch>
              </p:blipFill>
              <p:spPr>
                <a:xfrm>
                  <a:off x="3088120" y="394147"/>
                  <a:ext cx="2401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40849B18-EA13-4A21-AB8D-789BAB570FE2}"/>
                    </a:ext>
                  </a:extLst>
                </p14:cNvPr>
                <p14:cNvContentPartPr/>
                <p14:nvPr/>
              </p14:nvContentPartPr>
              <p14:xfrm>
                <a:off x="3633880" y="349147"/>
                <a:ext cx="29880" cy="214200"/>
              </p14:xfrm>
            </p:contentPart>
          </mc:Choice>
          <mc:Fallback>
            <p:pic>
              <p:nvPicPr>
                <p:cNvPr id="11" name="Ink 10">
                  <a:extLst>
                    <a:ext uri="{FF2B5EF4-FFF2-40B4-BE49-F238E27FC236}">
                      <a16:creationId xmlns:a16="http://schemas.microsoft.com/office/drawing/2014/main" id="{40849B18-EA13-4A21-AB8D-789BAB570FE2}"/>
                    </a:ext>
                  </a:extLst>
                </p:cNvPr>
                <p:cNvPicPr/>
                <p:nvPr/>
              </p:nvPicPr>
              <p:blipFill>
                <a:blip r:embed="rId21"/>
                <a:stretch>
                  <a:fillRect/>
                </a:stretch>
              </p:blipFill>
              <p:spPr>
                <a:xfrm>
                  <a:off x="3625240" y="340147"/>
                  <a:ext cx="475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1A166163-25CC-4F1B-B3B4-90146A26676D}"/>
                    </a:ext>
                  </a:extLst>
                </p14:cNvPr>
                <p14:cNvContentPartPr/>
                <p14:nvPr/>
              </p14:nvContentPartPr>
              <p14:xfrm>
                <a:off x="3557920" y="444187"/>
                <a:ext cx="671400" cy="115560"/>
              </p14:xfrm>
            </p:contentPart>
          </mc:Choice>
          <mc:Fallback>
            <p:pic>
              <p:nvPicPr>
                <p:cNvPr id="12" name="Ink 11">
                  <a:extLst>
                    <a:ext uri="{FF2B5EF4-FFF2-40B4-BE49-F238E27FC236}">
                      <a16:creationId xmlns:a16="http://schemas.microsoft.com/office/drawing/2014/main" id="{1A166163-25CC-4F1B-B3B4-90146A26676D}"/>
                    </a:ext>
                  </a:extLst>
                </p:cNvPr>
                <p:cNvPicPr/>
                <p:nvPr/>
              </p:nvPicPr>
              <p:blipFill>
                <a:blip r:embed="rId23"/>
                <a:stretch>
                  <a:fillRect/>
                </a:stretch>
              </p:blipFill>
              <p:spPr>
                <a:xfrm>
                  <a:off x="3548920" y="435187"/>
                  <a:ext cx="6890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D0E2003C-4688-4F8F-AE6F-A7AAAC46B131}"/>
                    </a:ext>
                  </a:extLst>
                </p14:cNvPr>
                <p14:cNvContentPartPr/>
                <p14:nvPr/>
              </p14:nvContentPartPr>
              <p14:xfrm>
                <a:off x="4212040" y="445267"/>
                <a:ext cx="108000" cy="113040"/>
              </p14:xfrm>
            </p:contentPart>
          </mc:Choice>
          <mc:Fallback>
            <p:pic>
              <p:nvPicPr>
                <p:cNvPr id="13" name="Ink 12">
                  <a:extLst>
                    <a:ext uri="{FF2B5EF4-FFF2-40B4-BE49-F238E27FC236}">
                      <a16:creationId xmlns:a16="http://schemas.microsoft.com/office/drawing/2014/main" id="{D0E2003C-4688-4F8F-AE6F-A7AAAC46B131}"/>
                    </a:ext>
                  </a:extLst>
                </p:cNvPr>
                <p:cNvPicPr/>
                <p:nvPr/>
              </p:nvPicPr>
              <p:blipFill>
                <a:blip r:embed="rId25"/>
                <a:stretch>
                  <a:fillRect/>
                </a:stretch>
              </p:blipFill>
              <p:spPr>
                <a:xfrm>
                  <a:off x="4203040" y="436627"/>
                  <a:ext cx="1256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B889CD29-97E0-439B-881F-B3F79D603090}"/>
                    </a:ext>
                  </a:extLst>
                </p14:cNvPr>
                <p14:cNvContentPartPr/>
                <p14:nvPr/>
              </p14:nvContentPartPr>
              <p14:xfrm>
                <a:off x="4403200" y="331147"/>
                <a:ext cx="46440" cy="290160"/>
              </p14:xfrm>
            </p:contentPart>
          </mc:Choice>
          <mc:Fallback>
            <p:pic>
              <p:nvPicPr>
                <p:cNvPr id="14" name="Ink 13">
                  <a:extLst>
                    <a:ext uri="{FF2B5EF4-FFF2-40B4-BE49-F238E27FC236}">
                      <a16:creationId xmlns:a16="http://schemas.microsoft.com/office/drawing/2014/main" id="{B889CD29-97E0-439B-881F-B3F79D603090}"/>
                    </a:ext>
                  </a:extLst>
                </p:cNvPr>
                <p:cNvPicPr/>
                <p:nvPr/>
              </p:nvPicPr>
              <p:blipFill>
                <a:blip r:embed="rId27"/>
                <a:stretch>
                  <a:fillRect/>
                </a:stretch>
              </p:blipFill>
              <p:spPr>
                <a:xfrm>
                  <a:off x="4394560" y="322507"/>
                  <a:ext cx="640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E862863D-2BF8-450A-989D-E56F7759349F}"/>
                    </a:ext>
                  </a:extLst>
                </p14:cNvPr>
                <p14:cNvContentPartPr/>
                <p14:nvPr/>
              </p14:nvContentPartPr>
              <p14:xfrm>
                <a:off x="4379440" y="449947"/>
                <a:ext cx="155520" cy="57240"/>
              </p14:xfrm>
            </p:contentPart>
          </mc:Choice>
          <mc:Fallback>
            <p:pic>
              <p:nvPicPr>
                <p:cNvPr id="15" name="Ink 14">
                  <a:extLst>
                    <a:ext uri="{FF2B5EF4-FFF2-40B4-BE49-F238E27FC236}">
                      <a16:creationId xmlns:a16="http://schemas.microsoft.com/office/drawing/2014/main" id="{E862863D-2BF8-450A-989D-E56F7759349F}"/>
                    </a:ext>
                  </a:extLst>
                </p:cNvPr>
                <p:cNvPicPr/>
                <p:nvPr/>
              </p:nvPicPr>
              <p:blipFill>
                <a:blip r:embed="rId29"/>
                <a:stretch>
                  <a:fillRect/>
                </a:stretch>
              </p:blipFill>
              <p:spPr>
                <a:xfrm>
                  <a:off x="4370800" y="441307"/>
                  <a:ext cx="17316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3FB0F363-6C59-4877-B5FE-AD6A8E178E54}"/>
                    </a:ext>
                  </a:extLst>
                </p14:cNvPr>
                <p14:cNvContentPartPr/>
                <p14:nvPr/>
              </p14:nvContentPartPr>
              <p14:xfrm>
                <a:off x="4493920" y="446347"/>
                <a:ext cx="330480" cy="93240"/>
              </p14:xfrm>
            </p:contentPart>
          </mc:Choice>
          <mc:Fallback>
            <p:pic>
              <p:nvPicPr>
                <p:cNvPr id="16" name="Ink 15">
                  <a:extLst>
                    <a:ext uri="{FF2B5EF4-FFF2-40B4-BE49-F238E27FC236}">
                      <a16:creationId xmlns:a16="http://schemas.microsoft.com/office/drawing/2014/main" id="{3FB0F363-6C59-4877-B5FE-AD6A8E178E54}"/>
                    </a:ext>
                  </a:extLst>
                </p:cNvPr>
                <p:cNvPicPr/>
                <p:nvPr/>
              </p:nvPicPr>
              <p:blipFill>
                <a:blip r:embed="rId31"/>
                <a:stretch>
                  <a:fillRect/>
                </a:stretch>
              </p:blipFill>
              <p:spPr>
                <a:xfrm>
                  <a:off x="4484920" y="437707"/>
                  <a:ext cx="3481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DCDE8304-F0AB-4CAD-BA2C-D25A8048BF76}"/>
                    </a:ext>
                  </a:extLst>
                </p14:cNvPr>
                <p14:cNvContentPartPr/>
                <p14:nvPr/>
              </p14:nvContentPartPr>
              <p14:xfrm>
                <a:off x="4947520" y="338707"/>
                <a:ext cx="613440" cy="199440"/>
              </p14:xfrm>
            </p:contentPart>
          </mc:Choice>
          <mc:Fallback>
            <p:pic>
              <p:nvPicPr>
                <p:cNvPr id="17" name="Ink 16">
                  <a:extLst>
                    <a:ext uri="{FF2B5EF4-FFF2-40B4-BE49-F238E27FC236}">
                      <a16:creationId xmlns:a16="http://schemas.microsoft.com/office/drawing/2014/main" id="{DCDE8304-F0AB-4CAD-BA2C-D25A8048BF76}"/>
                    </a:ext>
                  </a:extLst>
                </p:cNvPr>
                <p:cNvPicPr/>
                <p:nvPr/>
              </p:nvPicPr>
              <p:blipFill>
                <a:blip r:embed="rId33"/>
                <a:stretch>
                  <a:fillRect/>
                </a:stretch>
              </p:blipFill>
              <p:spPr>
                <a:xfrm>
                  <a:off x="4938880" y="329707"/>
                  <a:ext cx="6310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E4FF78B1-0C15-4665-8022-BEA68E8E2A3D}"/>
                    </a:ext>
                  </a:extLst>
                </p14:cNvPr>
                <p14:cNvContentPartPr/>
                <p14:nvPr/>
              </p14:nvContentPartPr>
              <p14:xfrm>
                <a:off x="5547280" y="442747"/>
                <a:ext cx="316440" cy="83160"/>
              </p14:xfrm>
            </p:contentPart>
          </mc:Choice>
          <mc:Fallback>
            <p:pic>
              <p:nvPicPr>
                <p:cNvPr id="18" name="Ink 17">
                  <a:extLst>
                    <a:ext uri="{FF2B5EF4-FFF2-40B4-BE49-F238E27FC236}">
                      <a16:creationId xmlns:a16="http://schemas.microsoft.com/office/drawing/2014/main" id="{E4FF78B1-0C15-4665-8022-BEA68E8E2A3D}"/>
                    </a:ext>
                  </a:extLst>
                </p:cNvPr>
                <p:cNvPicPr/>
                <p:nvPr/>
              </p:nvPicPr>
              <p:blipFill>
                <a:blip r:embed="rId35"/>
                <a:stretch>
                  <a:fillRect/>
                </a:stretch>
              </p:blipFill>
              <p:spPr>
                <a:xfrm>
                  <a:off x="5538280" y="434107"/>
                  <a:ext cx="3340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0AC796F3-532D-45B8-8D96-E638C640B9FD}"/>
                    </a:ext>
                  </a:extLst>
                </p14:cNvPr>
                <p14:cNvContentPartPr/>
                <p14:nvPr/>
              </p14:nvContentPartPr>
              <p14:xfrm>
                <a:off x="5778400" y="354187"/>
                <a:ext cx="15120" cy="28440"/>
              </p14:xfrm>
            </p:contentPart>
          </mc:Choice>
          <mc:Fallback>
            <p:pic>
              <p:nvPicPr>
                <p:cNvPr id="19" name="Ink 18">
                  <a:extLst>
                    <a:ext uri="{FF2B5EF4-FFF2-40B4-BE49-F238E27FC236}">
                      <a16:creationId xmlns:a16="http://schemas.microsoft.com/office/drawing/2014/main" id="{0AC796F3-532D-45B8-8D96-E638C640B9FD}"/>
                    </a:ext>
                  </a:extLst>
                </p:cNvPr>
                <p:cNvPicPr/>
                <p:nvPr/>
              </p:nvPicPr>
              <p:blipFill>
                <a:blip r:embed="rId37"/>
                <a:stretch>
                  <a:fillRect/>
                </a:stretch>
              </p:blipFill>
              <p:spPr>
                <a:xfrm>
                  <a:off x="5769400" y="345187"/>
                  <a:ext cx="327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0" name="Ink 19">
                  <a:extLst>
                    <a:ext uri="{FF2B5EF4-FFF2-40B4-BE49-F238E27FC236}">
                      <a16:creationId xmlns:a16="http://schemas.microsoft.com/office/drawing/2014/main" id="{9D998606-45AC-465A-BA38-83DB2AEC809B}"/>
                    </a:ext>
                  </a:extLst>
                </p14:cNvPr>
                <p14:cNvContentPartPr/>
                <p14:nvPr/>
              </p14:nvContentPartPr>
              <p14:xfrm>
                <a:off x="5863360" y="413587"/>
                <a:ext cx="363600" cy="252000"/>
              </p14:xfrm>
            </p:contentPart>
          </mc:Choice>
          <mc:Fallback>
            <p:pic>
              <p:nvPicPr>
                <p:cNvPr id="20" name="Ink 19">
                  <a:extLst>
                    <a:ext uri="{FF2B5EF4-FFF2-40B4-BE49-F238E27FC236}">
                      <a16:creationId xmlns:a16="http://schemas.microsoft.com/office/drawing/2014/main" id="{9D998606-45AC-465A-BA38-83DB2AEC809B}"/>
                    </a:ext>
                  </a:extLst>
                </p:cNvPr>
                <p:cNvPicPr/>
                <p:nvPr/>
              </p:nvPicPr>
              <p:blipFill>
                <a:blip r:embed="rId39"/>
                <a:stretch>
                  <a:fillRect/>
                </a:stretch>
              </p:blipFill>
              <p:spPr>
                <a:xfrm>
                  <a:off x="5854360" y="404587"/>
                  <a:ext cx="3812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5A81A448-F1C9-4B4D-8B6D-F1430FA50131}"/>
                    </a:ext>
                  </a:extLst>
                </p14:cNvPr>
                <p14:cNvContentPartPr/>
                <p14:nvPr/>
              </p14:nvContentPartPr>
              <p14:xfrm>
                <a:off x="591880" y="619147"/>
                <a:ext cx="5620320" cy="234000"/>
              </p14:xfrm>
            </p:contentPart>
          </mc:Choice>
          <mc:Fallback>
            <p:pic>
              <p:nvPicPr>
                <p:cNvPr id="23" name="Ink 22">
                  <a:extLst>
                    <a:ext uri="{FF2B5EF4-FFF2-40B4-BE49-F238E27FC236}">
                      <a16:creationId xmlns:a16="http://schemas.microsoft.com/office/drawing/2014/main" id="{5A81A448-F1C9-4B4D-8B6D-F1430FA50131}"/>
                    </a:ext>
                  </a:extLst>
                </p:cNvPr>
                <p:cNvPicPr/>
                <p:nvPr/>
              </p:nvPicPr>
              <p:blipFill>
                <a:blip r:embed="rId41"/>
                <a:stretch>
                  <a:fillRect/>
                </a:stretch>
              </p:blipFill>
              <p:spPr>
                <a:xfrm>
                  <a:off x="583240" y="610147"/>
                  <a:ext cx="56379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89B57B24-B811-4AF2-AF63-41F61A0F4DCE}"/>
                    </a:ext>
                  </a:extLst>
                </p14:cNvPr>
                <p14:cNvContentPartPr/>
                <p14:nvPr/>
              </p14:nvContentPartPr>
              <p14:xfrm>
                <a:off x="6248200" y="381547"/>
                <a:ext cx="56880" cy="126360"/>
              </p14:xfrm>
            </p:contentPart>
          </mc:Choice>
          <mc:Fallback>
            <p:pic>
              <p:nvPicPr>
                <p:cNvPr id="24" name="Ink 23">
                  <a:extLst>
                    <a:ext uri="{FF2B5EF4-FFF2-40B4-BE49-F238E27FC236}">
                      <a16:creationId xmlns:a16="http://schemas.microsoft.com/office/drawing/2014/main" id="{89B57B24-B811-4AF2-AF63-41F61A0F4DCE}"/>
                    </a:ext>
                  </a:extLst>
                </p:cNvPr>
                <p:cNvPicPr/>
                <p:nvPr/>
              </p:nvPicPr>
              <p:blipFill>
                <a:blip r:embed="rId43"/>
                <a:stretch>
                  <a:fillRect/>
                </a:stretch>
              </p:blipFill>
              <p:spPr>
                <a:xfrm>
                  <a:off x="6239200" y="372907"/>
                  <a:ext cx="745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A5CC19A4-124C-4950-83D2-86BE750AA05A}"/>
                    </a:ext>
                  </a:extLst>
                </p14:cNvPr>
                <p14:cNvContentPartPr/>
                <p14:nvPr/>
              </p14:nvContentPartPr>
              <p14:xfrm>
                <a:off x="6267280" y="603667"/>
                <a:ext cx="10800" cy="2880"/>
              </p14:xfrm>
            </p:contentPart>
          </mc:Choice>
          <mc:Fallback>
            <p:pic>
              <p:nvPicPr>
                <p:cNvPr id="25" name="Ink 24">
                  <a:extLst>
                    <a:ext uri="{FF2B5EF4-FFF2-40B4-BE49-F238E27FC236}">
                      <a16:creationId xmlns:a16="http://schemas.microsoft.com/office/drawing/2014/main" id="{A5CC19A4-124C-4950-83D2-86BE750AA05A}"/>
                    </a:ext>
                  </a:extLst>
                </p:cNvPr>
                <p:cNvPicPr/>
                <p:nvPr/>
              </p:nvPicPr>
              <p:blipFill>
                <a:blip r:embed="rId45"/>
                <a:stretch>
                  <a:fillRect/>
                </a:stretch>
              </p:blipFill>
              <p:spPr>
                <a:xfrm>
                  <a:off x="6258640" y="595027"/>
                  <a:ext cx="28440" cy="20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D802AA53-E75A-45ED-A967-25304AF84E6B}"/>
                  </a:ext>
                </a:extLst>
              </p14:cNvPr>
              <p14:cNvContentPartPr/>
              <p14:nvPr/>
            </p14:nvContentPartPr>
            <p14:xfrm>
              <a:off x="3348760" y="190027"/>
              <a:ext cx="1562400" cy="682920"/>
            </p14:xfrm>
          </p:contentPart>
        </mc:Choice>
        <mc:Fallback>
          <p:pic>
            <p:nvPicPr>
              <p:cNvPr id="27" name="Ink 26">
                <a:extLst>
                  <a:ext uri="{FF2B5EF4-FFF2-40B4-BE49-F238E27FC236}">
                    <a16:creationId xmlns:a16="http://schemas.microsoft.com/office/drawing/2014/main" id="{D802AA53-E75A-45ED-A967-25304AF84E6B}"/>
                  </a:ext>
                </a:extLst>
              </p:cNvPr>
              <p:cNvPicPr/>
              <p:nvPr/>
            </p:nvPicPr>
            <p:blipFill>
              <a:blip r:embed="rId47"/>
              <a:stretch>
                <a:fillRect/>
              </a:stretch>
            </p:blipFill>
            <p:spPr>
              <a:xfrm>
                <a:off x="3339760" y="181387"/>
                <a:ext cx="1580040" cy="700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F5860DFF-A7D8-4A93-9B7F-BE43022A2525}"/>
                  </a:ext>
                </a:extLst>
              </p14:cNvPr>
              <p14:cNvContentPartPr/>
              <p14:nvPr/>
            </p14:nvContentPartPr>
            <p14:xfrm>
              <a:off x="690520" y="1313587"/>
              <a:ext cx="303840" cy="21240"/>
            </p14:xfrm>
          </p:contentPart>
        </mc:Choice>
        <mc:Fallback>
          <p:pic>
            <p:nvPicPr>
              <p:cNvPr id="28" name="Ink 27">
                <a:extLst>
                  <a:ext uri="{FF2B5EF4-FFF2-40B4-BE49-F238E27FC236}">
                    <a16:creationId xmlns:a16="http://schemas.microsoft.com/office/drawing/2014/main" id="{F5860DFF-A7D8-4A93-9B7F-BE43022A2525}"/>
                  </a:ext>
                </a:extLst>
              </p:cNvPr>
              <p:cNvPicPr/>
              <p:nvPr/>
            </p:nvPicPr>
            <p:blipFill>
              <a:blip r:embed="rId49"/>
              <a:stretch>
                <a:fillRect/>
              </a:stretch>
            </p:blipFill>
            <p:spPr>
              <a:xfrm>
                <a:off x="681880" y="1304947"/>
                <a:ext cx="3214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0AF0CD11-5116-4887-B77D-1CC1666FA788}"/>
                  </a:ext>
                </a:extLst>
              </p14:cNvPr>
              <p14:cNvContentPartPr/>
              <p14:nvPr/>
            </p14:nvContentPartPr>
            <p14:xfrm>
              <a:off x="907960" y="1264627"/>
              <a:ext cx="77760" cy="147960"/>
            </p14:xfrm>
          </p:contentPart>
        </mc:Choice>
        <mc:Fallback>
          <p:pic>
            <p:nvPicPr>
              <p:cNvPr id="29" name="Ink 28">
                <a:extLst>
                  <a:ext uri="{FF2B5EF4-FFF2-40B4-BE49-F238E27FC236}">
                    <a16:creationId xmlns:a16="http://schemas.microsoft.com/office/drawing/2014/main" id="{0AF0CD11-5116-4887-B77D-1CC1666FA788}"/>
                  </a:ext>
                </a:extLst>
              </p:cNvPr>
              <p:cNvPicPr/>
              <p:nvPr/>
            </p:nvPicPr>
            <p:blipFill>
              <a:blip r:embed="rId51"/>
              <a:stretch>
                <a:fillRect/>
              </a:stretch>
            </p:blipFill>
            <p:spPr>
              <a:xfrm>
                <a:off x="899320" y="1255987"/>
                <a:ext cx="954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B259207C-56C2-4922-A4D4-50196E4F30AE}"/>
                  </a:ext>
                </a:extLst>
              </p14:cNvPr>
              <p14:cNvContentPartPr/>
              <p14:nvPr/>
            </p14:nvContentPartPr>
            <p14:xfrm>
              <a:off x="1232680" y="1205227"/>
              <a:ext cx="242640" cy="84960"/>
            </p14:xfrm>
          </p:contentPart>
        </mc:Choice>
        <mc:Fallback>
          <p:pic>
            <p:nvPicPr>
              <p:cNvPr id="31" name="Ink 30">
                <a:extLst>
                  <a:ext uri="{FF2B5EF4-FFF2-40B4-BE49-F238E27FC236}">
                    <a16:creationId xmlns:a16="http://schemas.microsoft.com/office/drawing/2014/main" id="{B259207C-56C2-4922-A4D4-50196E4F30AE}"/>
                  </a:ext>
                </a:extLst>
              </p:cNvPr>
              <p:cNvPicPr/>
              <p:nvPr/>
            </p:nvPicPr>
            <p:blipFill>
              <a:blip r:embed="rId53"/>
              <a:stretch>
                <a:fillRect/>
              </a:stretch>
            </p:blipFill>
            <p:spPr>
              <a:xfrm>
                <a:off x="1224040" y="1196227"/>
                <a:ext cx="2602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214C9ECE-6C6D-4DB3-A009-FEA04AED3D97}"/>
                  </a:ext>
                </a:extLst>
              </p14:cNvPr>
              <p14:cNvContentPartPr/>
              <p14:nvPr/>
            </p14:nvContentPartPr>
            <p14:xfrm>
              <a:off x="1358680" y="1235107"/>
              <a:ext cx="17640" cy="192600"/>
            </p14:xfrm>
          </p:contentPart>
        </mc:Choice>
        <mc:Fallback>
          <p:pic>
            <p:nvPicPr>
              <p:cNvPr id="32" name="Ink 31">
                <a:extLst>
                  <a:ext uri="{FF2B5EF4-FFF2-40B4-BE49-F238E27FC236}">
                    <a16:creationId xmlns:a16="http://schemas.microsoft.com/office/drawing/2014/main" id="{214C9ECE-6C6D-4DB3-A009-FEA04AED3D97}"/>
                  </a:ext>
                </a:extLst>
              </p:cNvPr>
              <p:cNvPicPr/>
              <p:nvPr/>
            </p:nvPicPr>
            <p:blipFill>
              <a:blip r:embed="rId55"/>
              <a:stretch>
                <a:fillRect/>
              </a:stretch>
            </p:blipFill>
            <p:spPr>
              <a:xfrm>
                <a:off x="1350040" y="1226467"/>
                <a:ext cx="352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5E7D1B72-FB19-4AFB-A118-AA54150A7965}"/>
                  </a:ext>
                </a:extLst>
              </p14:cNvPr>
              <p14:cNvContentPartPr/>
              <p14:nvPr/>
            </p14:nvContentPartPr>
            <p14:xfrm>
              <a:off x="1414840" y="1302787"/>
              <a:ext cx="312120" cy="127080"/>
            </p14:xfrm>
          </p:contentPart>
        </mc:Choice>
        <mc:Fallback>
          <p:pic>
            <p:nvPicPr>
              <p:cNvPr id="33" name="Ink 32">
                <a:extLst>
                  <a:ext uri="{FF2B5EF4-FFF2-40B4-BE49-F238E27FC236}">
                    <a16:creationId xmlns:a16="http://schemas.microsoft.com/office/drawing/2014/main" id="{5E7D1B72-FB19-4AFB-A118-AA54150A7965}"/>
                  </a:ext>
                </a:extLst>
              </p:cNvPr>
              <p:cNvPicPr/>
              <p:nvPr/>
            </p:nvPicPr>
            <p:blipFill>
              <a:blip r:embed="rId57"/>
              <a:stretch>
                <a:fillRect/>
              </a:stretch>
            </p:blipFill>
            <p:spPr>
              <a:xfrm>
                <a:off x="1405840" y="1294147"/>
                <a:ext cx="329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9DFE8402-7441-4C68-A97B-FB68E2D17F7C}"/>
                  </a:ext>
                </a:extLst>
              </p14:cNvPr>
              <p14:cNvContentPartPr/>
              <p14:nvPr/>
            </p14:nvContentPartPr>
            <p14:xfrm>
              <a:off x="1924240" y="1315747"/>
              <a:ext cx="260640" cy="96480"/>
            </p14:xfrm>
          </p:contentPart>
        </mc:Choice>
        <mc:Fallback>
          <p:pic>
            <p:nvPicPr>
              <p:cNvPr id="34" name="Ink 33">
                <a:extLst>
                  <a:ext uri="{FF2B5EF4-FFF2-40B4-BE49-F238E27FC236}">
                    <a16:creationId xmlns:a16="http://schemas.microsoft.com/office/drawing/2014/main" id="{9DFE8402-7441-4C68-A97B-FB68E2D17F7C}"/>
                  </a:ext>
                </a:extLst>
              </p:cNvPr>
              <p:cNvPicPr/>
              <p:nvPr/>
            </p:nvPicPr>
            <p:blipFill>
              <a:blip r:embed="rId59"/>
              <a:stretch>
                <a:fillRect/>
              </a:stretch>
            </p:blipFill>
            <p:spPr>
              <a:xfrm>
                <a:off x="1915240" y="1306747"/>
                <a:ext cx="2782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83B5551E-6122-4CE5-A09E-35E06047685E}"/>
                  </a:ext>
                </a:extLst>
              </p14:cNvPr>
              <p14:cNvContentPartPr/>
              <p14:nvPr/>
            </p14:nvContentPartPr>
            <p14:xfrm>
              <a:off x="2205040" y="1340587"/>
              <a:ext cx="13680" cy="60120"/>
            </p14:xfrm>
          </p:contentPart>
        </mc:Choice>
        <mc:Fallback>
          <p:pic>
            <p:nvPicPr>
              <p:cNvPr id="35" name="Ink 34">
                <a:extLst>
                  <a:ext uri="{FF2B5EF4-FFF2-40B4-BE49-F238E27FC236}">
                    <a16:creationId xmlns:a16="http://schemas.microsoft.com/office/drawing/2014/main" id="{83B5551E-6122-4CE5-A09E-35E06047685E}"/>
                  </a:ext>
                </a:extLst>
              </p:cNvPr>
              <p:cNvPicPr/>
              <p:nvPr/>
            </p:nvPicPr>
            <p:blipFill>
              <a:blip r:embed="rId61"/>
              <a:stretch>
                <a:fillRect/>
              </a:stretch>
            </p:blipFill>
            <p:spPr>
              <a:xfrm>
                <a:off x="2196400" y="1331587"/>
                <a:ext cx="313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A7645FF3-6F42-43A0-81B0-7A90DC4400B8}"/>
                  </a:ext>
                </a:extLst>
              </p14:cNvPr>
              <p14:cNvContentPartPr/>
              <p14:nvPr/>
            </p14:nvContentPartPr>
            <p14:xfrm>
              <a:off x="2147080" y="1195507"/>
              <a:ext cx="25560" cy="46800"/>
            </p14:xfrm>
          </p:contentPart>
        </mc:Choice>
        <mc:Fallback>
          <p:pic>
            <p:nvPicPr>
              <p:cNvPr id="36" name="Ink 35">
                <a:extLst>
                  <a:ext uri="{FF2B5EF4-FFF2-40B4-BE49-F238E27FC236}">
                    <a16:creationId xmlns:a16="http://schemas.microsoft.com/office/drawing/2014/main" id="{A7645FF3-6F42-43A0-81B0-7A90DC4400B8}"/>
                  </a:ext>
                </a:extLst>
              </p:cNvPr>
              <p:cNvPicPr/>
              <p:nvPr/>
            </p:nvPicPr>
            <p:blipFill>
              <a:blip r:embed="rId63"/>
              <a:stretch>
                <a:fillRect/>
              </a:stretch>
            </p:blipFill>
            <p:spPr>
              <a:xfrm>
                <a:off x="2138080" y="1186867"/>
                <a:ext cx="432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E1B1461E-E3AD-4DEC-BEFB-00722092BD9D}"/>
                  </a:ext>
                </a:extLst>
              </p14:cNvPr>
              <p14:cNvContentPartPr/>
              <p14:nvPr/>
            </p14:nvContentPartPr>
            <p14:xfrm>
              <a:off x="2222320" y="1295587"/>
              <a:ext cx="187920" cy="280080"/>
            </p14:xfrm>
          </p:contentPart>
        </mc:Choice>
        <mc:Fallback>
          <p:pic>
            <p:nvPicPr>
              <p:cNvPr id="37" name="Ink 36">
                <a:extLst>
                  <a:ext uri="{FF2B5EF4-FFF2-40B4-BE49-F238E27FC236}">
                    <a16:creationId xmlns:a16="http://schemas.microsoft.com/office/drawing/2014/main" id="{E1B1461E-E3AD-4DEC-BEFB-00722092BD9D}"/>
                  </a:ext>
                </a:extLst>
              </p:cNvPr>
              <p:cNvPicPr/>
              <p:nvPr/>
            </p:nvPicPr>
            <p:blipFill>
              <a:blip r:embed="rId65"/>
              <a:stretch>
                <a:fillRect/>
              </a:stretch>
            </p:blipFill>
            <p:spPr>
              <a:xfrm>
                <a:off x="2213320" y="1286587"/>
                <a:ext cx="2055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9A9C2478-F5BB-4407-B711-6D41481B9BB1}"/>
                  </a:ext>
                </a:extLst>
              </p14:cNvPr>
              <p14:cNvContentPartPr/>
              <p14:nvPr/>
            </p14:nvContentPartPr>
            <p14:xfrm>
              <a:off x="2372080" y="1186867"/>
              <a:ext cx="24120" cy="45360"/>
            </p14:xfrm>
          </p:contentPart>
        </mc:Choice>
        <mc:Fallback>
          <p:pic>
            <p:nvPicPr>
              <p:cNvPr id="38" name="Ink 37">
                <a:extLst>
                  <a:ext uri="{FF2B5EF4-FFF2-40B4-BE49-F238E27FC236}">
                    <a16:creationId xmlns:a16="http://schemas.microsoft.com/office/drawing/2014/main" id="{9A9C2478-F5BB-4407-B711-6D41481B9BB1}"/>
                  </a:ext>
                </a:extLst>
              </p:cNvPr>
              <p:cNvPicPr/>
              <p:nvPr/>
            </p:nvPicPr>
            <p:blipFill>
              <a:blip r:embed="rId67"/>
              <a:stretch>
                <a:fillRect/>
              </a:stretch>
            </p:blipFill>
            <p:spPr>
              <a:xfrm>
                <a:off x="2363440" y="1177867"/>
                <a:ext cx="417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8F9883C4-EBD5-4C32-B9D9-55549AD19AC4}"/>
                  </a:ext>
                </a:extLst>
              </p14:cNvPr>
              <p14:cNvContentPartPr/>
              <p14:nvPr/>
            </p14:nvContentPartPr>
            <p14:xfrm>
              <a:off x="2448040" y="1177507"/>
              <a:ext cx="619200" cy="239760"/>
            </p14:xfrm>
          </p:contentPart>
        </mc:Choice>
        <mc:Fallback>
          <p:pic>
            <p:nvPicPr>
              <p:cNvPr id="39" name="Ink 38">
                <a:extLst>
                  <a:ext uri="{FF2B5EF4-FFF2-40B4-BE49-F238E27FC236}">
                    <a16:creationId xmlns:a16="http://schemas.microsoft.com/office/drawing/2014/main" id="{8F9883C4-EBD5-4C32-B9D9-55549AD19AC4}"/>
                  </a:ext>
                </a:extLst>
              </p:cNvPr>
              <p:cNvPicPr/>
              <p:nvPr/>
            </p:nvPicPr>
            <p:blipFill>
              <a:blip r:embed="rId69"/>
              <a:stretch>
                <a:fillRect/>
              </a:stretch>
            </p:blipFill>
            <p:spPr>
              <a:xfrm>
                <a:off x="2439400" y="1168867"/>
                <a:ext cx="6368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5EDF56BA-5694-4541-98B8-53EC705200E5}"/>
                  </a:ext>
                </a:extLst>
              </p14:cNvPr>
              <p14:cNvContentPartPr/>
              <p14:nvPr/>
            </p14:nvContentPartPr>
            <p14:xfrm>
              <a:off x="3411760" y="1218907"/>
              <a:ext cx="143640" cy="165960"/>
            </p14:xfrm>
          </p:contentPart>
        </mc:Choice>
        <mc:Fallback>
          <p:pic>
            <p:nvPicPr>
              <p:cNvPr id="40" name="Ink 39">
                <a:extLst>
                  <a:ext uri="{FF2B5EF4-FFF2-40B4-BE49-F238E27FC236}">
                    <a16:creationId xmlns:a16="http://schemas.microsoft.com/office/drawing/2014/main" id="{5EDF56BA-5694-4541-98B8-53EC705200E5}"/>
                  </a:ext>
                </a:extLst>
              </p:cNvPr>
              <p:cNvPicPr/>
              <p:nvPr/>
            </p:nvPicPr>
            <p:blipFill>
              <a:blip r:embed="rId71"/>
              <a:stretch>
                <a:fillRect/>
              </a:stretch>
            </p:blipFill>
            <p:spPr>
              <a:xfrm>
                <a:off x="3402760" y="1209907"/>
                <a:ext cx="1612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BA1EF500-E108-4A46-82E5-F3E24009DC77}"/>
                  </a:ext>
                </a:extLst>
              </p14:cNvPr>
              <p14:cNvContentPartPr/>
              <p14:nvPr/>
            </p14:nvContentPartPr>
            <p14:xfrm>
              <a:off x="3641080" y="1180027"/>
              <a:ext cx="252360" cy="187560"/>
            </p14:xfrm>
          </p:contentPart>
        </mc:Choice>
        <mc:Fallback>
          <p:pic>
            <p:nvPicPr>
              <p:cNvPr id="41" name="Ink 40">
                <a:extLst>
                  <a:ext uri="{FF2B5EF4-FFF2-40B4-BE49-F238E27FC236}">
                    <a16:creationId xmlns:a16="http://schemas.microsoft.com/office/drawing/2014/main" id="{BA1EF500-E108-4A46-82E5-F3E24009DC77}"/>
                  </a:ext>
                </a:extLst>
              </p:cNvPr>
              <p:cNvPicPr/>
              <p:nvPr/>
            </p:nvPicPr>
            <p:blipFill>
              <a:blip r:embed="rId73"/>
              <a:stretch>
                <a:fillRect/>
              </a:stretch>
            </p:blipFill>
            <p:spPr>
              <a:xfrm>
                <a:off x="3632440" y="1171027"/>
                <a:ext cx="270000" cy="205200"/>
              </a:xfrm>
              <a:prstGeom prst="rect">
                <a:avLst/>
              </a:prstGeom>
            </p:spPr>
          </p:pic>
        </mc:Fallback>
      </mc:AlternateContent>
      <p:grpSp>
        <p:nvGrpSpPr>
          <p:cNvPr id="66" name="Group 65">
            <a:extLst>
              <a:ext uri="{FF2B5EF4-FFF2-40B4-BE49-F238E27FC236}">
                <a16:creationId xmlns:a16="http://schemas.microsoft.com/office/drawing/2014/main" id="{2EF3003E-A8A2-47E6-8C65-12C89EFDF261}"/>
              </a:ext>
            </a:extLst>
          </p:cNvPr>
          <p:cNvGrpSpPr/>
          <p:nvPr/>
        </p:nvGrpSpPr>
        <p:grpSpPr>
          <a:xfrm>
            <a:off x="4209160" y="991747"/>
            <a:ext cx="2338560" cy="327240"/>
            <a:chOff x="4209160" y="991747"/>
            <a:chExt cx="2338560" cy="327240"/>
          </a:xfrm>
        </p:grpSpPr>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824769F3-1E2C-4746-931B-5A629E13F01A}"/>
                    </a:ext>
                  </a:extLst>
                </p14:cNvPr>
                <p14:cNvContentPartPr/>
                <p14:nvPr/>
              </p14:nvContentPartPr>
              <p14:xfrm>
                <a:off x="4209160" y="1203787"/>
                <a:ext cx="491400" cy="115200"/>
              </p14:xfrm>
            </p:contentPart>
          </mc:Choice>
          <mc:Fallback>
            <p:pic>
              <p:nvPicPr>
                <p:cNvPr id="42" name="Ink 41">
                  <a:extLst>
                    <a:ext uri="{FF2B5EF4-FFF2-40B4-BE49-F238E27FC236}">
                      <a16:creationId xmlns:a16="http://schemas.microsoft.com/office/drawing/2014/main" id="{824769F3-1E2C-4746-931B-5A629E13F01A}"/>
                    </a:ext>
                  </a:extLst>
                </p:cNvPr>
                <p:cNvPicPr/>
                <p:nvPr/>
              </p:nvPicPr>
              <p:blipFill>
                <a:blip r:embed="rId75"/>
                <a:stretch>
                  <a:fillRect/>
                </a:stretch>
              </p:blipFill>
              <p:spPr>
                <a:xfrm>
                  <a:off x="4200160" y="1195147"/>
                  <a:ext cx="5090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EE2365BC-4A90-4BBD-84A5-3E05FBC9D495}"/>
                    </a:ext>
                  </a:extLst>
                </p14:cNvPr>
                <p14:cNvContentPartPr/>
                <p14:nvPr/>
              </p14:nvContentPartPr>
              <p14:xfrm>
                <a:off x="4946080" y="1077067"/>
                <a:ext cx="46440" cy="209520"/>
              </p14:xfrm>
            </p:contentPart>
          </mc:Choice>
          <mc:Fallback>
            <p:pic>
              <p:nvPicPr>
                <p:cNvPr id="43" name="Ink 42">
                  <a:extLst>
                    <a:ext uri="{FF2B5EF4-FFF2-40B4-BE49-F238E27FC236}">
                      <a16:creationId xmlns:a16="http://schemas.microsoft.com/office/drawing/2014/main" id="{EE2365BC-4A90-4BBD-84A5-3E05FBC9D495}"/>
                    </a:ext>
                  </a:extLst>
                </p:cNvPr>
                <p:cNvPicPr/>
                <p:nvPr/>
              </p:nvPicPr>
              <p:blipFill>
                <a:blip r:embed="rId77"/>
                <a:stretch>
                  <a:fillRect/>
                </a:stretch>
              </p:blipFill>
              <p:spPr>
                <a:xfrm>
                  <a:off x="4937440" y="1068067"/>
                  <a:ext cx="640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2B71A565-E103-476F-A6EF-CA51CF83A6F9}"/>
                    </a:ext>
                  </a:extLst>
                </p14:cNvPr>
                <p14:cNvContentPartPr/>
                <p14:nvPr/>
              </p14:nvContentPartPr>
              <p14:xfrm>
                <a:off x="4873000" y="1153387"/>
                <a:ext cx="568440" cy="117000"/>
              </p14:xfrm>
            </p:contentPart>
          </mc:Choice>
          <mc:Fallback>
            <p:pic>
              <p:nvPicPr>
                <p:cNvPr id="44" name="Ink 43">
                  <a:extLst>
                    <a:ext uri="{FF2B5EF4-FFF2-40B4-BE49-F238E27FC236}">
                      <a16:creationId xmlns:a16="http://schemas.microsoft.com/office/drawing/2014/main" id="{2B71A565-E103-476F-A6EF-CA51CF83A6F9}"/>
                    </a:ext>
                  </a:extLst>
                </p:cNvPr>
                <p:cNvPicPr/>
                <p:nvPr/>
              </p:nvPicPr>
              <p:blipFill>
                <a:blip r:embed="rId79"/>
                <a:stretch>
                  <a:fillRect/>
                </a:stretch>
              </p:blipFill>
              <p:spPr>
                <a:xfrm>
                  <a:off x="4864360" y="1144387"/>
                  <a:ext cx="5860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CDC43A9E-EE2B-4AE6-911C-D1561798F240}"/>
                    </a:ext>
                  </a:extLst>
                </p14:cNvPr>
                <p14:cNvContentPartPr/>
                <p14:nvPr/>
              </p14:nvContentPartPr>
              <p14:xfrm>
                <a:off x="5357920" y="1084987"/>
                <a:ext cx="36000" cy="22680"/>
              </p14:xfrm>
            </p:contentPart>
          </mc:Choice>
          <mc:Fallback>
            <p:pic>
              <p:nvPicPr>
                <p:cNvPr id="45" name="Ink 44">
                  <a:extLst>
                    <a:ext uri="{FF2B5EF4-FFF2-40B4-BE49-F238E27FC236}">
                      <a16:creationId xmlns:a16="http://schemas.microsoft.com/office/drawing/2014/main" id="{CDC43A9E-EE2B-4AE6-911C-D1561798F240}"/>
                    </a:ext>
                  </a:extLst>
                </p:cNvPr>
                <p:cNvPicPr/>
                <p:nvPr/>
              </p:nvPicPr>
              <p:blipFill>
                <a:blip r:embed="rId81"/>
                <a:stretch>
                  <a:fillRect/>
                </a:stretch>
              </p:blipFill>
              <p:spPr>
                <a:xfrm>
                  <a:off x="5348920" y="1075987"/>
                  <a:ext cx="536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3CE70ECA-3181-4522-BCDF-9B2E2F3BA8E5}"/>
                    </a:ext>
                  </a:extLst>
                </p14:cNvPr>
                <p14:cNvContentPartPr/>
                <p14:nvPr/>
              </p14:nvContentPartPr>
              <p14:xfrm>
                <a:off x="5457640" y="1167427"/>
                <a:ext cx="416520" cy="99000"/>
              </p14:xfrm>
            </p:contentPart>
          </mc:Choice>
          <mc:Fallback>
            <p:pic>
              <p:nvPicPr>
                <p:cNvPr id="46" name="Ink 45">
                  <a:extLst>
                    <a:ext uri="{FF2B5EF4-FFF2-40B4-BE49-F238E27FC236}">
                      <a16:creationId xmlns:a16="http://schemas.microsoft.com/office/drawing/2014/main" id="{3CE70ECA-3181-4522-BCDF-9B2E2F3BA8E5}"/>
                    </a:ext>
                  </a:extLst>
                </p:cNvPr>
                <p:cNvPicPr/>
                <p:nvPr/>
              </p:nvPicPr>
              <p:blipFill>
                <a:blip r:embed="rId83"/>
                <a:stretch>
                  <a:fillRect/>
                </a:stretch>
              </p:blipFill>
              <p:spPr>
                <a:xfrm>
                  <a:off x="5449000" y="1158427"/>
                  <a:ext cx="4341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07BF9F93-F4EB-4969-81F4-998F97A0C0D1}"/>
                    </a:ext>
                  </a:extLst>
                </p14:cNvPr>
                <p14:cNvContentPartPr/>
                <p14:nvPr/>
              </p14:nvContentPartPr>
              <p14:xfrm>
                <a:off x="5882800" y="1060147"/>
                <a:ext cx="265680" cy="189720"/>
              </p14:xfrm>
            </p:contentPart>
          </mc:Choice>
          <mc:Fallback>
            <p:pic>
              <p:nvPicPr>
                <p:cNvPr id="47" name="Ink 46">
                  <a:extLst>
                    <a:ext uri="{FF2B5EF4-FFF2-40B4-BE49-F238E27FC236}">
                      <a16:creationId xmlns:a16="http://schemas.microsoft.com/office/drawing/2014/main" id="{07BF9F93-F4EB-4969-81F4-998F97A0C0D1}"/>
                    </a:ext>
                  </a:extLst>
                </p:cNvPr>
                <p:cNvPicPr/>
                <p:nvPr/>
              </p:nvPicPr>
              <p:blipFill>
                <a:blip r:embed="rId85"/>
                <a:stretch>
                  <a:fillRect/>
                </a:stretch>
              </p:blipFill>
              <p:spPr>
                <a:xfrm>
                  <a:off x="5873800" y="1051147"/>
                  <a:ext cx="2833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9437FFE5-1BA4-411E-B487-6F4DFB7B53D6}"/>
                    </a:ext>
                  </a:extLst>
                </p14:cNvPr>
                <p14:cNvContentPartPr/>
                <p14:nvPr/>
              </p14:nvContentPartPr>
              <p14:xfrm>
                <a:off x="6294280" y="991747"/>
                <a:ext cx="82440" cy="213480"/>
              </p14:xfrm>
            </p:contentPart>
          </mc:Choice>
          <mc:Fallback>
            <p:pic>
              <p:nvPicPr>
                <p:cNvPr id="50" name="Ink 49">
                  <a:extLst>
                    <a:ext uri="{FF2B5EF4-FFF2-40B4-BE49-F238E27FC236}">
                      <a16:creationId xmlns:a16="http://schemas.microsoft.com/office/drawing/2014/main" id="{9437FFE5-1BA4-411E-B487-6F4DFB7B53D6}"/>
                    </a:ext>
                  </a:extLst>
                </p:cNvPr>
                <p:cNvPicPr/>
                <p:nvPr/>
              </p:nvPicPr>
              <p:blipFill>
                <a:blip r:embed="rId87"/>
                <a:stretch>
                  <a:fillRect/>
                </a:stretch>
              </p:blipFill>
              <p:spPr>
                <a:xfrm>
                  <a:off x="6285640" y="982747"/>
                  <a:ext cx="1000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C826190E-E5D9-4BD8-8C7B-13FEFC519DE8}"/>
                    </a:ext>
                  </a:extLst>
                </p14:cNvPr>
                <p14:cNvContentPartPr/>
                <p14:nvPr/>
              </p14:nvContentPartPr>
              <p14:xfrm>
                <a:off x="6252520" y="1097587"/>
                <a:ext cx="295200" cy="82080"/>
              </p14:xfrm>
            </p:contentPart>
          </mc:Choice>
          <mc:Fallback>
            <p:pic>
              <p:nvPicPr>
                <p:cNvPr id="51" name="Ink 50">
                  <a:extLst>
                    <a:ext uri="{FF2B5EF4-FFF2-40B4-BE49-F238E27FC236}">
                      <a16:creationId xmlns:a16="http://schemas.microsoft.com/office/drawing/2014/main" id="{C826190E-E5D9-4BD8-8C7B-13FEFC519DE8}"/>
                    </a:ext>
                  </a:extLst>
                </p:cNvPr>
                <p:cNvPicPr/>
                <p:nvPr/>
              </p:nvPicPr>
              <p:blipFill>
                <a:blip r:embed="rId89"/>
                <a:stretch>
                  <a:fillRect/>
                </a:stretch>
              </p:blipFill>
              <p:spPr>
                <a:xfrm>
                  <a:off x="6243880" y="1088587"/>
                  <a:ext cx="312840" cy="99720"/>
                </a:xfrm>
                <a:prstGeom prst="rect">
                  <a:avLst/>
                </a:prstGeom>
              </p:spPr>
            </p:pic>
          </mc:Fallback>
        </mc:AlternateContent>
      </p:grpSp>
      <p:grpSp>
        <p:nvGrpSpPr>
          <p:cNvPr id="65" name="Group 64">
            <a:extLst>
              <a:ext uri="{FF2B5EF4-FFF2-40B4-BE49-F238E27FC236}">
                <a16:creationId xmlns:a16="http://schemas.microsoft.com/office/drawing/2014/main" id="{23CCCC23-67E6-43DA-BC3D-2512D9FE3260}"/>
              </a:ext>
            </a:extLst>
          </p:cNvPr>
          <p:cNvGrpSpPr/>
          <p:nvPr/>
        </p:nvGrpSpPr>
        <p:grpSpPr>
          <a:xfrm>
            <a:off x="6866680" y="953227"/>
            <a:ext cx="1231920" cy="291960"/>
            <a:chOff x="6866680" y="953227"/>
            <a:chExt cx="1231920" cy="291960"/>
          </a:xfrm>
        </p:grpSpPr>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147B2AEA-51DC-4759-81A8-8584710B2AB7}"/>
                    </a:ext>
                  </a:extLst>
                </p14:cNvPr>
                <p14:cNvContentPartPr/>
                <p14:nvPr/>
              </p14:nvContentPartPr>
              <p14:xfrm>
                <a:off x="6866680" y="976267"/>
                <a:ext cx="703080" cy="184680"/>
              </p14:xfrm>
            </p:contentPart>
          </mc:Choice>
          <mc:Fallback>
            <p:pic>
              <p:nvPicPr>
                <p:cNvPr id="52" name="Ink 51">
                  <a:extLst>
                    <a:ext uri="{FF2B5EF4-FFF2-40B4-BE49-F238E27FC236}">
                      <a16:creationId xmlns:a16="http://schemas.microsoft.com/office/drawing/2014/main" id="{147B2AEA-51DC-4759-81A8-8584710B2AB7}"/>
                    </a:ext>
                  </a:extLst>
                </p:cNvPr>
                <p:cNvPicPr/>
                <p:nvPr/>
              </p:nvPicPr>
              <p:blipFill>
                <a:blip r:embed="rId91"/>
                <a:stretch>
                  <a:fillRect/>
                </a:stretch>
              </p:blipFill>
              <p:spPr>
                <a:xfrm>
                  <a:off x="6858040" y="967267"/>
                  <a:ext cx="7207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BAF457DC-9D3B-41F9-AABD-F7369D11AE73}"/>
                    </a:ext>
                  </a:extLst>
                </p14:cNvPr>
                <p14:cNvContentPartPr/>
                <p14:nvPr/>
              </p14:nvContentPartPr>
              <p14:xfrm>
                <a:off x="7639600" y="1082827"/>
                <a:ext cx="42120" cy="67320"/>
              </p14:xfrm>
            </p:contentPart>
          </mc:Choice>
          <mc:Fallback>
            <p:pic>
              <p:nvPicPr>
                <p:cNvPr id="53" name="Ink 52">
                  <a:extLst>
                    <a:ext uri="{FF2B5EF4-FFF2-40B4-BE49-F238E27FC236}">
                      <a16:creationId xmlns:a16="http://schemas.microsoft.com/office/drawing/2014/main" id="{BAF457DC-9D3B-41F9-AABD-F7369D11AE73}"/>
                    </a:ext>
                  </a:extLst>
                </p:cNvPr>
                <p:cNvPicPr/>
                <p:nvPr/>
              </p:nvPicPr>
              <p:blipFill>
                <a:blip r:embed="rId93"/>
                <a:stretch>
                  <a:fillRect/>
                </a:stretch>
              </p:blipFill>
              <p:spPr>
                <a:xfrm>
                  <a:off x="7630600" y="1073827"/>
                  <a:ext cx="597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3EFDBDB2-2C2E-4824-95D6-8E9641FD437B}"/>
                    </a:ext>
                  </a:extLst>
                </p14:cNvPr>
                <p14:cNvContentPartPr/>
                <p14:nvPr/>
              </p14:nvContentPartPr>
              <p14:xfrm>
                <a:off x="7648240" y="953227"/>
                <a:ext cx="223560" cy="291960"/>
              </p14:xfrm>
            </p:contentPart>
          </mc:Choice>
          <mc:Fallback>
            <p:pic>
              <p:nvPicPr>
                <p:cNvPr id="54" name="Ink 53">
                  <a:extLst>
                    <a:ext uri="{FF2B5EF4-FFF2-40B4-BE49-F238E27FC236}">
                      <a16:creationId xmlns:a16="http://schemas.microsoft.com/office/drawing/2014/main" id="{3EFDBDB2-2C2E-4824-95D6-8E9641FD437B}"/>
                    </a:ext>
                  </a:extLst>
                </p:cNvPr>
                <p:cNvPicPr/>
                <p:nvPr/>
              </p:nvPicPr>
              <p:blipFill>
                <a:blip r:embed="rId95"/>
                <a:stretch>
                  <a:fillRect/>
                </a:stretch>
              </p:blipFill>
              <p:spPr>
                <a:xfrm>
                  <a:off x="7639600" y="944587"/>
                  <a:ext cx="2412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73293193-ECB3-42EA-9430-1F10000F8745}"/>
                    </a:ext>
                  </a:extLst>
                </p14:cNvPr>
                <p14:cNvContentPartPr/>
                <p14:nvPr/>
              </p14:nvContentPartPr>
              <p14:xfrm>
                <a:off x="7712680" y="1065907"/>
                <a:ext cx="385920" cy="150840"/>
              </p14:xfrm>
            </p:contentPart>
          </mc:Choice>
          <mc:Fallback>
            <p:pic>
              <p:nvPicPr>
                <p:cNvPr id="55" name="Ink 54">
                  <a:extLst>
                    <a:ext uri="{FF2B5EF4-FFF2-40B4-BE49-F238E27FC236}">
                      <a16:creationId xmlns:a16="http://schemas.microsoft.com/office/drawing/2014/main" id="{73293193-ECB3-42EA-9430-1F10000F8745}"/>
                    </a:ext>
                  </a:extLst>
                </p:cNvPr>
                <p:cNvPicPr/>
                <p:nvPr/>
              </p:nvPicPr>
              <p:blipFill>
                <a:blip r:embed="rId97"/>
                <a:stretch>
                  <a:fillRect/>
                </a:stretch>
              </p:blipFill>
              <p:spPr>
                <a:xfrm>
                  <a:off x="7703680" y="1057267"/>
                  <a:ext cx="403560" cy="168480"/>
                </a:xfrm>
                <a:prstGeom prst="rect">
                  <a:avLst/>
                </a:prstGeom>
              </p:spPr>
            </p:pic>
          </mc:Fallback>
        </mc:AlternateContent>
      </p:grpSp>
      <p:grpSp>
        <p:nvGrpSpPr>
          <p:cNvPr id="64" name="Group 63">
            <a:extLst>
              <a:ext uri="{FF2B5EF4-FFF2-40B4-BE49-F238E27FC236}">
                <a16:creationId xmlns:a16="http://schemas.microsoft.com/office/drawing/2014/main" id="{2B72B98E-2648-4B89-B2AE-7FF28E4586F4}"/>
              </a:ext>
            </a:extLst>
          </p:cNvPr>
          <p:cNvGrpSpPr/>
          <p:nvPr/>
        </p:nvGrpSpPr>
        <p:grpSpPr>
          <a:xfrm>
            <a:off x="8460760" y="937027"/>
            <a:ext cx="2243520" cy="326880"/>
            <a:chOff x="8460760" y="937027"/>
            <a:chExt cx="2243520" cy="326880"/>
          </a:xfrm>
        </p:grpSpPr>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DF635446-96C9-4246-B9F9-288E40D53832}"/>
                    </a:ext>
                  </a:extLst>
                </p14:cNvPr>
                <p14:cNvContentPartPr/>
                <p14:nvPr/>
              </p14:nvContentPartPr>
              <p14:xfrm>
                <a:off x="8460760" y="1006507"/>
                <a:ext cx="81720" cy="144360"/>
              </p14:xfrm>
            </p:contentPart>
          </mc:Choice>
          <mc:Fallback>
            <p:pic>
              <p:nvPicPr>
                <p:cNvPr id="56" name="Ink 55">
                  <a:extLst>
                    <a:ext uri="{FF2B5EF4-FFF2-40B4-BE49-F238E27FC236}">
                      <a16:creationId xmlns:a16="http://schemas.microsoft.com/office/drawing/2014/main" id="{DF635446-96C9-4246-B9F9-288E40D53832}"/>
                    </a:ext>
                  </a:extLst>
                </p:cNvPr>
                <p:cNvPicPr/>
                <p:nvPr/>
              </p:nvPicPr>
              <p:blipFill>
                <a:blip r:embed="rId99"/>
                <a:stretch>
                  <a:fillRect/>
                </a:stretch>
              </p:blipFill>
              <p:spPr>
                <a:xfrm>
                  <a:off x="8451760" y="997507"/>
                  <a:ext cx="99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D5F2A6CE-CDEE-4118-BD4E-5A4C4D0DA5D8}"/>
                    </a:ext>
                  </a:extLst>
                </p14:cNvPr>
                <p14:cNvContentPartPr/>
                <p14:nvPr/>
              </p14:nvContentPartPr>
              <p14:xfrm>
                <a:off x="8617720" y="1031707"/>
                <a:ext cx="756360" cy="110160"/>
              </p14:xfrm>
            </p:contentPart>
          </mc:Choice>
          <mc:Fallback>
            <p:pic>
              <p:nvPicPr>
                <p:cNvPr id="57" name="Ink 56">
                  <a:extLst>
                    <a:ext uri="{FF2B5EF4-FFF2-40B4-BE49-F238E27FC236}">
                      <a16:creationId xmlns:a16="http://schemas.microsoft.com/office/drawing/2014/main" id="{D5F2A6CE-CDEE-4118-BD4E-5A4C4D0DA5D8}"/>
                    </a:ext>
                  </a:extLst>
                </p:cNvPr>
                <p:cNvPicPr/>
                <p:nvPr/>
              </p:nvPicPr>
              <p:blipFill>
                <a:blip r:embed="rId101"/>
                <a:stretch>
                  <a:fillRect/>
                </a:stretch>
              </p:blipFill>
              <p:spPr>
                <a:xfrm>
                  <a:off x="8608720" y="1022707"/>
                  <a:ext cx="7740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5F4A00DC-5F43-446F-A6D6-B8DD22A7BB76}"/>
                    </a:ext>
                  </a:extLst>
                </p14:cNvPr>
                <p14:cNvContentPartPr/>
                <p14:nvPr/>
              </p14:nvContentPartPr>
              <p14:xfrm>
                <a:off x="9502240" y="1034587"/>
                <a:ext cx="3240" cy="90360"/>
              </p14:xfrm>
            </p:contentPart>
          </mc:Choice>
          <mc:Fallback>
            <p:pic>
              <p:nvPicPr>
                <p:cNvPr id="58" name="Ink 57">
                  <a:extLst>
                    <a:ext uri="{FF2B5EF4-FFF2-40B4-BE49-F238E27FC236}">
                      <a16:creationId xmlns:a16="http://schemas.microsoft.com/office/drawing/2014/main" id="{5F4A00DC-5F43-446F-A6D6-B8DD22A7BB76}"/>
                    </a:ext>
                  </a:extLst>
                </p:cNvPr>
                <p:cNvPicPr/>
                <p:nvPr/>
              </p:nvPicPr>
              <p:blipFill>
                <a:blip r:embed="rId103"/>
                <a:stretch>
                  <a:fillRect/>
                </a:stretch>
              </p:blipFill>
              <p:spPr>
                <a:xfrm>
                  <a:off x="9493240" y="1025587"/>
                  <a:ext cx="208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B1E3405B-3571-4E8E-A671-18CE7FB66410}"/>
                    </a:ext>
                  </a:extLst>
                </p14:cNvPr>
                <p14:cNvContentPartPr/>
                <p14:nvPr/>
              </p14:nvContentPartPr>
              <p14:xfrm>
                <a:off x="9439600" y="937027"/>
                <a:ext cx="21240" cy="16560"/>
              </p14:xfrm>
            </p:contentPart>
          </mc:Choice>
          <mc:Fallback>
            <p:pic>
              <p:nvPicPr>
                <p:cNvPr id="59" name="Ink 58">
                  <a:extLst>
                    <a:ext uri="{FF2B5EF4-FFF2-40B4-BE49-F238E27FC236}">
                      <a16:creationId xmlns:a16="http://schemas.microsoft.com/office/drawing/2014/main" id="{B1E3405B-3571-4E8E-A671-18CE7FB66410}"/>
                    </a:ext>
                  </a:extLst>
                </p:cNvPr>
                <p:cNvPicPr/>
                <p:nvPr/>
              </p:nvPicPr>
              <p:blipFill>
                <a:blip r:embed="rId105"/>
                <a:stretch>
                  <a:fillRect/>
                </a:stretch>
              </p:blipFill>
              <p:spPr>
                <a:xfrm>
                  <a:off x="9430600" y="928387"/>
                  <a:ext cx="388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5CA17A64-D51E-4C59-BFEB-F2B3A91EEC56}"/>
                    </a:ext>
                  </a:extLst>
                </p14:cNvPr>
                <p14:cNvContentPartPr/>
                <p14:nvPr/>
              </p14:nvContentPartPr>
              <p14:xfrm>
                <a:off x="9533560" y="1000027"/>
                <a:ext cx="558360" cy="110160"/>
              </p14:xfrm>
            </p:contentPart>
          </mc:Choice>
          <mc:Fallback>
            <p:pic>
              <p:nvPicPr>
                <p:cNvPr id="60" name="Ink 59">
                  <a:extLst>
                    <a:ext uri="{FF2B5EF4-FFF2-40B4-BE49-F238E27FC236}">
                      <a16:creationId xmlns:a16="http://schemas.microsoft.com/office/drawing/2014/main" id="{5CA17A64-D51E-4C59-BFEB-F2B3A91EEC56}"/>
                    </a:ext>
                  </a:extLst>
                </p:cNvPr>
                <p:cNvPicPr/>
                <p:nvPr/>
              </p:nvPicPr>
              <p:blipFill>
                <a:blip r:embed="rId107"/>
                <a:stretch>
                  <a:fillRect/>
                </a:stretch>
              </p:blipFill>
              <p:spPr>
                <a:xfrm>
                  <a:off x="9524560" y="991387"/>
                  <a:ext cx="5760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1" name="Ink 60">
                  <a:extLst>
                    <a:ext uri="{FF2B5EF4-FFF2-40B4-BE49-F238E27FC236}">
                      <a16:creationId xmlns:a16="http://schemas.microsoft.com/office/drawing/2014/main" id="{485F5613-7E81-4A04-AA54-FFD1BE7080BA}"/>
                    </a:ext>
                  </a:extLst>
                </p14:cNvPr>
                <p14:cNvContentPartPr/>
                <p14:nvPr/>
              </p14:nvContentPartPr>
              <p14:xfrm>
                <a:off x="10059880" y="1008307"/>
                <a:ext cx="223920" cy="255600"/>
              </p14:xfrm>
            </p:contentPart>
          </mc:Choice>
          <mc:Fallback>
            <p:pic>
              <p:nvPicPr>
                <p:cNvPr id="61" name="Ink 60">
                  <a:extLst>
                    <a:ext uri="{FF2B5EF4-FFF2-40B4-BE49-F238E27FC236}">
                      <a16:creationId xmlns:a16="http://schemas.microsoft.com/office/drawing/2014/main" id="{485F5613-7E81-4A04-AA54-FFD1BE7080BA}"/>
                    </a:ext>
                  </a:extLst>
                </p:cNvPr>
                <p:cNvPicPr/>
                <p:nvPr/>
              </p:nvPicPr>
              <p:blipFill>
                <a:blip r:embed="rId109"/>
                <a:stretch>
                  <a:fillRect/>
                </a:stretch>
              </p:blipFill>
              <p:spPr>
                <a:xfrm>
                  <a:off x="10051240" y="999667"/>
                  <a:ext cx="2415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2" name="Ink 61">
                  <a:extLst>
                    <a:ext uri="{FF2B5EF4-FFF2-40B4-BE49-F238E27FC236}">
                      <a16:creationId xmlns:a16="http://schemas.microsoft.com/office/drawing/2014/main" id="{8477FBC5-C5E7-41FE-BBBA-396357E4C718}"/>
                    </a:ext>
                  </a:extLst>
                </p14:cNvPr>
                <p14:cNvContentPartPr/>
                <p14:nvPr/>
              </p14:nvContentPartPr>
              <p14:xfrm>
                <a:off x="10282000" y="1012267"/>
                <a:ext cx="216720" cy="84240"/>
              </p14:xfrm>
            </p:contentPart>
          </mc:Choice>
          <mc:Fallback>
            <p:pic>
              <p:nvPicPr>
                <p:cNvPr id="62" name="Ink 61">
                  <a:extLst>
                    <a:ext uri="{FF2B5EF4-FFF2-40B4-BE49-F238E27FC236}">
                      <a16:creationId xmlns:a16="http://schemas.microsoft.com/office/drawing/2014/main" id="{8477FBC5-C5E7-41FE-BBBA-396357E4C718}"/>
                    </a:ext>
                  </a:extLst>
                </p:cNvPr>
                <p:cNvPicPr/>
                <p:nvPr/>
              </p:nvPicPr>
              <p:blipFill>
                <a:blip r:embed="rId111"/>
                <a:stretch>
                  <a:fillRect/>
                </a:stretch>
              </p:blipFill>
              <p:spPr>
                <a:xfrm>
                  <a:off x="10273360" y="1003627"/>
                  <a:ext cx="2343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3" name="Ink 62">
                  <a:extLst>
                    <a:ext uri="{FF2B5EF4-FFF2-40B4-BE49-F238E27FC236}">
                      <a16:creationId xmlns:a16="http://schemas.microsoft.com/office/drawing/2014/main" id="{1027238C-17D9-4EBE-BDB4-CC9910AFC0FA}"/>
                    </a:ext>
                  </a:extLst>
                </p14:cNvPr>
                <p14:cNvContentPartPr/>
                <p14:nvPr/>
              </p14:nvContentPartPr>
              <p14:xfrm>
                <a:off x="10699600" y="1074907"/>
                <a:ext cx="4680" cy="1800"/>
              </p14:xfrm>
            </p:contentPart>
          </mc:Choice>
          <mc:Fallback>
            <p:pic>
              <p:nvPicPr>
                <p:cNvPr id="63" name="Ink 62">
                  <a:extLst>
                    <a:ext uri="{FF2B5EF4-FFF2-40B4-BE49-F238E27FC236}">
                      <a16:creationId xmlns:a16="http://schemas.microsoft.com/office/drawing/2014/main" id="{1027238C-17D9-4EBE-BDB4-CC9910AFC0FA}"/>
                    </a:ext>
                  </a:extLst>
                </p:cNvPr>
                <p:cNvPicPr/>
                <p:nvPr/>
              </p:nvPicPr>
              <p:blipFill>
                <a:blip r:embed="rId113"/>
                <a:stretch>
                  <a:fillRect/>
                </a:stretch>
              </p:blipFill>
              <p:spPr>
                <a:xfrm>
                  <a:off x="10690960" y="1065907"/>
                  <a:ext cx="22320" cy="19440"/>
                </a:xfrm>
                <a:prstGeom prst="rect">
                  <a:avLst/>
                </a:prstGeom>
              </p:spPr>
            </p:pic>
          </mc:Fallback>
        </mc:AlternateContent>
      </p:grpSp>
      <p:grpSp>
        <p:nvGrpSpPr>
          <p:cNvPr id="99" name="Group 98">
            <a:extLst>
              <a:ext uri="{FF2B5EF4-FFF2-40B4-BE49-F238E27FC236}">
                <a16:creationId xmlns:a16="http://schemas.microsoft.com/office/drawing/2014/main" id="{F041D7C6-FE2F-42DF-87B1-69E40C7C3F6D}"/>
              </a:ext>
            </a:extLst>
          </p:cNvPr>
          <p:cNvGrpSpPr/>
          <p:nvPr/>
        </p:nvGrpSpPr>
        <p:grpSpPr>
          <a:xfrm>
            <a:off x="724360" y="1802827"/>
            <a:ext cx="5927400" cy="480240"/>
            <a:chOff x="724360" y="1802827"/>
            <a:chExt cx="5927400" cy="480240"/>
          </a:xfrm>
        </p:grpSpPr>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01BD8E94-C85F-44FD-9207-14BE55099923}"/>
                    </a:ext>
                  </a:extLst>
                </p14:cNvPr>
                <p14:cNvContentPartPr/>
                <p14:nvPr/>
              </p14:nvContentPartPr>
              <p14:xfrm>
                <a:off x="724360" y="2062747"/>
                <a:ext cx="321120" cy="114840"/>
              </p14:xfrm>
            </p:contentPart>
          </mc:Choice>
          <mc:Fallback>
            <p:pic>
              <p:nvPicPr>
                <p:cNvPr id="67" name="Ink 66">
                  <a:extLst>
                    <a:ext uri="{FF2B5EF4-FFF2-40B4-BE49-F238E27FC236}">
                      <a16:creationId xmlns:a16="http://schemas.microsoft.com/office/drawing/2014/main" id="{01BD8E94-C85F-44FD-9207-14BE55099923}"/>
                    </a:ext>
                  </a:extLst>
                </p:cNvPr>
                <p:cNvPicPr/>
                <p:nvPr/>
              </p:nvPicPr>
              <p:blipFill>
                <a:blip r:embed="rId115"/>
                <a:stretch>
                  <a:fillRect/>
                </a:stretch>
              </p:blipFill>
              <p:spPr>
                <a:xfrm>
                  <a:off x="715360" y="2054107"/>
                  <a:ext cx="3387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52CCDF3C-6822-4F33-9466-089302A01CD0}"/>
                    </a:ext>
                  </a:extLst>
                </p14:cNvPr>
                <p14:cNvContentPartPr/>
                <p14:nvPr/>
              </p14:nvContentPartPr>
              <p14:xfrm>
                <a:off x="1319080" y="1969147"/>
                <a:ext cx="217080" cy="173520"/>
              </p14:xfrm>
            </p:contentPart>
          </mc:Choice>
          <mc:Fallback>
            <p:pic>
              <p:nvPicPr>
                <p:cNvPr id="68" name="Ink 67">
                  <a:extLst>
                    <a:ext uri="{FF2B5EF4-FFF2-40B4-BE49-F238E27FC236}">
                      <a16:creationId xmlns:a16="http://schemas.microsoft.com/office/drawing/2014/main" id="{52CCDF3C-6822-4F33-9466-089302A01CD0}"/>
                    </a:ext>
                  </a:extLst>
                </p:cNvPr>
                <p:cNvPicPr/>
                <p:nvPr/>
              </p:nvPicPr>
              <p:blipFill>
                <a:blip r:embed="rId117"/>
                <a:stretch>
                  <a:fillRect/>
                </a:stretch>
              </p:blipFill>
              <p:spPr>
                <a:xfrm>
                  <a:off x="1310080" y="1960507"/>
                  <a:ext cx="2347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81023B34-3D96-443E-81FA-C93C91278654}"/>
                    </a:ext>
                  </a:extLst>
                </p14:cNvPr>
                <p14:cNvContentPartPr/>
                <p14:nvPr/>
              </p14:nvContentPartPr>
              <p14:xfrm>
                <a:off x="1634080" y="2035387"/>
                <a:ext cx="286560" cy="90720"/>
              </p14:xfrm>
            </p:contentPart>
          </mc:Choice>
          <mc:Fallback>
            <p:pic>
              <p:nvPicPr>
                <p:cNvPr id="69" name="Ink 68">
                  <a:extLst>
                    <a:ext uri="{FF2B5EF4-FFF2-40B4-BE49-F238E27FC236}">
                      <a16:creationId xmlns:a16="http://schemas.microsoft.com/office/drawing/2014/main" id="{81023B34-3D96-443E-81FA-C93C91278654}"/>
                    </a:ext>
                  </a:extLst>
                </p:cNvPr>
                <p:cNvPicPr/>
                <p:nvPr/>
              </p:nvPicPr>
              <p:blipFill>
                <a:blip r:embed="rId119"/>
                <a:stretch>
                  <a:fillRect/>
                </a:stretch>
              </p:blipFill>
              <p:spPr>
                <a:xfrm>
                  <a:off x="1625080" y="2026387"/>
                  <a:ext cx="3042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B2407097-E993-4B12-B3B0-21A5A9AFFDA4}"/>
                    </a:ext>
                  </a:extLst>
                </p14:cNvPr>
                <p14:cNvContentPartPr/>
                <p14:nvPr/>
              </p14:nvContentPartPr>
              <p14:xfrm>
                <a:off x="2083000" y="2023507"/>
                <a:ext cx="540360" cy="95760"/>
              </p14:xfrm>
            </p:contentPart>
          </mc:Choice>
          <mc:Fallback>
            <p:pic>
              <p:nvPicPr>
                <p:cNvPr id="70" name="Ink 69">
                  <a:extLst>
                    <a:ext uri="{FF2B5EF4-FFF2-40B4-BE49-F238E27FC236}">
                      <a16:creationId xmlns:a16="http://schemas.microsoft.com/office/drawing/2014/main" id="{B2407097-E993-4B12-B3B0-21A5A9AFFDA4}"/>
                    </a:ext>
                  </a:extLst>
                </p:cNvPr>
                <p:cNvPicPr/>
                <p:nvPr/>
              </p:nvPicPr>
              <p:blipFill>
                <a:blip r:embed="rId121"/>
                <a:stretch>
                  <a:fillRect/>
                </a:stretch>
              </p:blipFill>
              <p:spPr>
                <a:xfrm>
                  <a:off x="2074000" y="2014867"/>
                  <a:ext cx="5580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D4841343-4FC9-40A7-94D3-9FB12EB56473}"/>
                    </a:ext>
                  </a:extLst>
                </p14:cNvPr>
                <p14:cNvContentPartPr/>
                <p14:nvPr/>
              </p14:nvContentPartPr>
              <p14:xfrm>
                <a:off x="2882200" y="1983907"/>
                <a:ext cx="318600" cy="116280"/>
              </p14:xfrm>
            </p:contentPart>
          </mc:Choice>
          <mc:Fallback>
            <p:pic>
              <p:nvPicPr>
                <p:cNvPr id="71" name="Ink 70">
                  <a:extLst>
                    <a:ext uri="{FF2B5EF4-FFF2-40B4-BE49-F238E27FC236}">
                      <a16:creationId xmlns:a16="http://schemas.microsoft.com/office/drawing/2014/main" id="{D4841343-4FC9-40A7-94D3-9FB12EB56473}"/>
                    </a:ext>
                  </a:extLst>
                </p:cNvPr>
                <p:cNvPicPr/>
                <p:nvPr/>
              </p:nvPicPr>
              <p:blipFill>
                <a:blip r:embed="rId123"/>
                <a:stretch>
                  <a:fillRect/>
                </a:stretch>
              </p:blipFill>
              <p:spPr>
                <a:xfrm>
                  <a:off x="2873200" y="1975267"/>
                  <a:ext cx="3362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A71ED04D-E75C-4C79-983A-D617F7BCA094}"/>
                    </a:ext>
                  </a:extLst>
                </p14:cNvPr>
                <p14:cNvContentPartPr/>
                <p14:nvPr/>
              </p14:nvContentPartPr>
              <p14:xfrm>
                <a:off x="3259480" y="1919467"/>
                <a:ext cx="42120" cy="177480"/>
              </p14:xfrm>
            </p:contentPart>
          </mc:Choice>
          <mc:Fallback>
            <p:pic>
              <p:nvPicPr>
                <p:cNvPr id="72" name="Ink 71">
                  <a:extLst>
                    <a:ext uri="{FF2B5EF4-FFF2-40B4-BE49-F238E27FC236}">
                      <a16:creationId xmlns:a16="http://schemas.microsoft.com/office/drawing/2014/main" id="{A71ED04D-E75C-4C79-983A-D617F7BCA094}"/>
                    </a:ext>
                  </a:extLst>
                </p:cNvPr>
                <p:cNvPicPr/>
                <p:nvPr/>
              </p:nvPicPr>
              <p:blipFill>
                <a:blip r:embed="rId125"/>
                <a:stretch>
                  <a:fillRect/>
                </a:stretch>
              </p:blipFill>
              <p:spPr>
                <a:xfrm>
                  <a:off x="3250840" y="1910827"/>
                  <a:ext cx="597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13594F4D-E12E-4B08-B259-719FB08392E7}"/>
                    </a:ext>
                  </a:extLst>
                </p14:cNvPr>
                <p14:cNvContentPartPr/>
                <p14:nvPr/>
              </p14:nvContentPartPr>
              <p14:xfrm>
                <a:off x="3338680" y="1998667"/>
                <a:ext cx="501480" cy="284400"/>
              </p14:xfrm>
            </p:contentPart>
          </mc:Choice>
          <mc:Fallback>
            <p:pic>
              <p:nvPicPr>
                <p:cNvPr id="73" name="Ink 72">
                  <a:extLst>
                    <a:ext uri="{FF2B5EF4-FFF2-40B4-BE49-F238E27FC236}">
                      <a16:creationId xmlns:a16="http://schemas.microsoft.com/office/drawing/2014/main" id="{13594F4D-E12E-4B08-B259-719FB08392E7}"/>
                    </a:ext>
                  </a:extLst>
                </p:cNvPr>
                <p:cNvPicPr/>
                <p:nvPr/>
              </p:nvPicPr>
              <p:blipFill>
                <a:blip r:embed="rId127"/>
                <a:stretch>
                  <a:fillRect/>
                </a:stretch>
              </p:blipFill>
              <p:spPr>
                <a:xfrm>
                  <a:off x="3329680" y="1990027"/>
                  <a:ext cx="5191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EA9765EC-EC4B-4E25-9D6C-7087E128A5F4}"/>
                    </a:ext>
                  </a:extLst>
                </p14:cNvPr>
                <p14:cNvContentPartPr/>
                <p14:nvPr/>
              </p14:nvContentPartPr>
              <p14:xfrm>
                <a:off x="4108000" y="1857187"/>
                <a:ext cx="52560" cy="246240"/>
              </p14:xfrm>
            </p:contentPart>
          </mc:Choice>
          <mc:Fallback>
            <p:pic>
              <p:nvPicPr>
                <p:cNvPr id="74" name="Ink 73">
                  <a:extLst>
                    <a:ext uri="{FF2B5EF4-FFF2-40B4-BE49-F238E27FC236}">
                      <a16:creationId xmlns:a16="http://schemas.microsoft.com/office/drawing/2014/main" id="{EA9765EC-EC4B-4E25-9D6C-7087E128A5F4}"/>
                    </a:ext>
                  </a:extLst>
                </p:cNvPr>
                <p:cNvPicPr/>
                <p:nvPr/>
              </p:nvPicPr>
              <p:blipFill>
                <a:blip r:embed="rId129"/>
                <a:stretch>
                  <a:fillRect/>
                </a:stretch>
              </p:blipFill>
              <p:spPr>
                <a:xfrm>
                  <a:off x="4099360" y="1848187"/>
                  <a:ext cx="702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4EE94F2B-CEB7-4E0D-B4C0-0E36544758B0}"/>
                    </a:ext>
                  </a:extLst>
                </p14:cNvPr>
                <p14:cNvContentPartPr/>
                <p14:nvPr/>
              </p14:nvContentPartPr>
              <p14:xfrm>
                <a:off x="4011160" y="1923067"/>
                <a:ext cx="665640" cy="146160"/>
              </p14:xfrm>
            </p:contentPart>
          </mc:Choice>
          <mc:Fallback>
            <p:pic>
              <p:nvPicPr>
                <p:cNvPr id="75" name="Ink 74">
                  <a:extLst>
                    <a:ext uri="{FF2B5EF4-FFF2-40B4-BE49-F238E27FC236}">
                      <a16:creationId xmlns:a16="http://schemas.microsoft.com/office/drawing/2014/main" id="{4EE94F2B-CEB7-4E0D-B4C0-0E36544758B0}"/>
                    </a:ext>
                  </a:extLst>
                </p:cNvPr>
                <p:cNvPicPr/>
                <p:nvPr/>
              </p:nvPicPr>
              <p:blipFill>
                <a:blip r:embed="rId131"/>
                <a:stretch>
                  <a:fillRect/>
                </a:stretch>
              </p:blipFill>
              <p:spPr>
                <a:xfrm>
                  <a:off x="4002160" y="1914067"/>
                  <a:ext cx="6832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EB31F844-0840-45BA-BA25-E1ABA40518E7}"/>
                    </a:ext>
                  </a:extLst>
                </p14:cNvPr>
                <p14:cNvContentPartPr/>
                <p14:nvPr/>
              </p14:nvContentPartPr>
              <p14:xfrm>
                <a:off x="4853200" y="1802827"/>
                <a:ext cx="199080" cy="350280"/>
              </p14:xfrm>
            </p:contentPart>
          </mc:Choice>
          <mc:Fallback>
            <p:pic>
              <p:nvPicPr>
                <p:cNvPr id="76" name="Ink 75">
                  <a:extLst>
                    <a:ext uri="{FF2B5EF4-FFF2-40B4-BE49-F238E27FC236}">
                      <a16:creationId xmlns:a16="http://schemas.microsoft.com/office/drawing/2014/main" id="{EB31F844-0840-45BA-BA25-E1ABA40518E7}"/>
                    </a:ext>
                  </a:extLst>
                </p:cNvPr>
                <p:cNvPicPr/>
                <p:nvPr/>
              </p:nvPicPr>
              <p:blipFill>
                <a:blip r:embed="rId133"/>
                <a:stretch>
                  <a:fillRect/>
                </a:stretch>
              </p:blipFill>
              <p:spPr>
                <a:xfrm>
                  <a:off x="4844560" y="1794187"/>
                  <a:ext cx="21672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DFFF5CAB-7483-4D1B-9666-2BF8369C505C}"/>
                    </a:ext>
                  </a:extLst>
                </p14:cNvPr>
                <p14:cNvContentPartPr/>
                <p14:nvPr/>
              </p14:nvContentPartPr>
              <p14:xfrm>
                <a:off x="5108440" y="1912627"/>
                <a:ext cx="509040" cy="118440"/>
              </p14:xfrm>
            </p:contentPart>
          </mc:Choice>
          <mc:Fallback>
            <p:pic>
              <p:nvPicPr>
                <p:cNvPr id="77" name="Ink 76">
                  <a:extLst>
                    <a:ext uri="{FF2B5EF4-FFF2-40B4-BE49-F238E27FC236}">
                      <a16:creationId xmlns:a16="http://schemas.microsoft.com/office/drawing/2014/main" id="{DFFF5CAB-7483-4D1B-9666-2BF8369C505C}"/>
                    </a:ext>
                  </a:extLst>
                </p:cNvPr>
                <p:cNvPicPr/>
                <p:nvPr/>
              </p:nvPicPr>
              <p:blipFill>
                <a:blip r:embed="rId135"/>
                <a:stretch>
                  <a:fillRect/>
                </a:stretch>
              </p:blipFill>
              <p:spPr>
                <a:xfrm>
                  <a:off x="5099800" y="1903627"/>
                  <a:ext cx="5266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Ink 77">
                  <a:extLst>
                    <a:ext uri="{FF2B5EF4-FFF2-40B4-BE49-F238E27FC236}">
                      <a16:creationId xmlns:a16="http://schemas.microsoft.com/office/drawing/2014/main" id="{ED760B54-953A-46A6-B585-EFBD4DF54064}"/>
                    </a:ext>
                  </a:extLst>
                </p14:cNvPr>
                <p14:cNvContentPartPr/>
                <p14:nvPr/>
              </p14:nvContentPartPr>
              <p14:xfrm>
                <a:off x="5624680" y="1923067"/>
                <a:ext cx="455040" cy="101880"/>
              </p14:xfrm>
            </p:contentPart>
          </mc:Choice>
          <mc:Fallback>
            <p:pic>
              <p:nvPicPr>
                <p:cNvPr id="78" name="Ink 77">
                  <a:extLst>
                    <a:ext uri="{FF2B5EF4-FFF2-40B4-BE49-F238E27FC236}">
                      <a16:creationId xmlns:a16="http://schemas.microsoft.com/office/drawing/2014/main" id="{ED760B54-953A-46A6-B585-EFBD4DF54064}"/>
                    </a:ext>
                  </a:extLst>
                </p:cNvPr>
                <p:cNvPicPr/>
                <p:nvPr/>
              </p:nvPicPr>
              <p:blipFill>
                <a:blip r:embed="rId137"/>
                <a:stretch>
                  <a:fillRect/>
                </a:stretch>
              </p:blipFill>
              <p:spPr>
                <a:xfrm>
                  <a:off x="5616040" y="1914067"/>
                  <a:ext cx="4726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Ink 78">
                  <a:extLst>
                    <a:ext uri="{FF2B5EF4-FFF2-40B4-BE49-F238E27FC236}">
                      <a16:creationId xmlns:a16="http://schemas.microsoft.com/office/drawing/2014/main" id="{5752E7FD-6F9C-4BB8-86F7-14FEC9D1BEED}"/>
                    </a:ext>
                  </a:extLst>
                </p14:cNvPr>
                <p14:cNvContentPartPr/>
                <p14:nvPr/>
              </p14:nvContentPartPr>
              <p14:xfrm>
                <a:off x="6060640" y="1847827"/>
                <a:ext cx="68400" cy="162000"/>
              </p14:xfrm>
            </p:contentPart>
          </mc:Choice>
          <mc:Fallback>
            <p:pic>
              <p:nvPicPr>
                <p:cNvPr id="79" name="Ink 78">
                  <a:extLst>
                    <a:ext uri="{FF2B5EF4-FFF2-40B4-BE49-F238E27FC236}">
                      <a16:creationId xmlns:a16="http://schemas.microsoft.com/office/drawing/2014/main" id="{5752E7FD-6F9C-4BB8-86F7-14FEC9D1BEED}"/>
                    </a:ext>
                  </a:extLst>
                </p:cNvPr>
                <p:cNvPicPr/>
                <p:nvPr/>
              </p:nvPicPr>
              <p:blipFill>
                <a:blip r:embed="rId139"/>
                <a:stretch>
                  <a:fillRect/>
                </a:stretch>
              </p:blipFill>
              <p:spPr>
                <a:xfrm>
                  <a:off x="6052000" y="1838827"/>
                  <a:ext cx="860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Ink 79">
                  <a:extLst>
                    <a:ext uri="{FF2B5EF4-FFF2-40B4-BE49-F238E27FC236}">
                      <a16:creationId xmlns:a16="http://schemas.microsoft.com/office/drawing/2014/main" id="{01E07FAC-ED57-4A58-B396-08061C646AFB}"/>
                    </a:ext>
                  </a:extLst>
                </p14:cNvPr>
                <p14:cNvContentPartPr/>
                <p14:nvPr/>
              </p14:nvContentPartPr>
              <p14:xfrm>
                <a:off x="6051280" y="1932427"/>
                <a:ext cx="173520" cy="23760"/>
              </p14:xfrm>
            </p:contentPart>
          </mc:Choice>
          <mc:Fallback>
            <p:pic>
              <p:nvPicPr>
                <p:cNvPr id="80" name="Ink 79">
                  <a:extLst>
                    <a:ext uri="{FF2B5EF4-FFF2-40B4-BE49-F238E27FC236}">
                      <a16:creationId xmlns:a16="http://schemas.microsoft.com/office/drawing/2014/main" id="{01E07FAC-ED57-4A58-B396-08061C646AFB}"/>
                    </a:ext>
                  </a:extLst>
                </p:cNvPr>
                <p:cNvPicPr/>
                <p:nvPr/>
              </p:nvPicPr>
              <p:blipFill>
                <a:blip r:embed="rId141"/>
                <a:stretch>
                  <a:fillRect/>
                </a:stretch>
              </p:blipFill>
              <p:spPr>
                <a:xfrm>
                  <a:off x="6042280" y="1923427"/>
                  <a:ext cx="1911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1" name="Ink 80">
                  <a:extLst>
                    <a:ext uri="{FF2B5EF4-FFF2-40B4-BE49-F238E27FC236}">
                      <a16:creationId xmlns:a16="http://schemas.microsoft.com/office/drawing/2014/main" id="{0B859350-2CF9-467C-A265-26F00A632F5B}"/>
                    </a:ext>
                  </a:extLst>
                </p14:cNvPr>
                <p14:cNvContentPartPr/>
                <p14:nvPr/>
              </p14:nvContentPartPr>
              <p14:xfrm>
                <a:off x="6203200" y="1911547"/>
                <a:ext cx="448560" cy="101160"/>
              </p14:xfrm>
            </p:contentPart>
          </mc:Choice>
          <mc:Fallback>
            <p:pic>
              <p:nvPicPr>
                <p:cNvPr id="81" name="Ink 80">
                  <a:extLst>
                    <a:ext uri="{FF2B5EF4-FFF2-40B4-BE49-F238E27FC236}">
                      <a16:creationId xmlns:a16="http://schemas.microsoft.com/office/drawing/2014/main" id="{0B859350-2CF9-467C-A265-26F00A632F5B}"/>
                    </a:ext>
                  </a:extLst>
                </p:cNvPr>
                <p:cNvPicPr/>
                <p:nvPr/>
              </p:nvPicPr>
              <p:blipFill>
                <a:blip r:embed="rId143"/>
                <a:stretch>
                  <a:fillRect/>
                </a:stretch>
              </p:blipFill>
              <p:spPr>
                <a:xfrm>
                  <a:off x="6194560" y="1902547"/>
                  <a:ext cx="466200" cy="118800"/>
                </a:xfrm>
                <a:prstGeom prst="rect">
                  <a:avLst/>
                </a:prstGeom>
              </p:spPr>
            </p:pic>
          </mc:Fallback>
        </mc:AlternateContent>
      </p:grpSp>
      <p:grpSp>
        <p:nvGrpSpPr>
          <p:cNvPr id="98" name="Group 97">
            <a:extLst>
              <a:ext uri="{FF2B5EF4-FFF2-40B4-BE49-F238E27FC236}">
                <a16:creationId xmlns:a16="http://schemas.microsoft.com/office/drawing/2014/main" id="{8949E35B-E10D-46CF-8411-1B5F3928465F}"/>
              </a:ext>
            </a:extLst>
          </p:cNvPr>
          <p:cNvGrpSpPr/>
          <p:nvPr/>
        </p:nvGrpSpPr>
        <p:grpSpPr>
          <a:xfrm>
            <a:off x="7016080" y="1735147"/>
            <a:ext cx="1004040" cy="229320"/>
            <a:chOff x="7016080" y="1735147"/>
            <a:chExt cx="1004040" cy="229320"/>
          </a:xfrm>
        </p:grpSpPr>
        <mc:AlternateContent xmlns:mc="http://schemas.openxmlformats.org/markup-compatibility/2006">
          <mc:Choice xmlns:p14="http://schemas.microsoft.com/office/powerpoint/2010/main" Requires="p14">
            <p:contentPart p14:bwMode="auto" r:id="rId144">
              <p14:nvContentPartPr>
                <p14:cNvPr id="82" name="Ink 81">
                  <a:extLst>
                    <a:ext uri="{FF2B5EF4-FFF2-40B4-BE49-F238E27FC236}">
                      <a16:creationId xmlns:a16="http://schemas.microsoft.com/office/drawing/2014/main" id="{E0E8A534-CEC6-4184-A0D4-C41DDAF13EDE}"/>
                    </a:ext>
                  </a:extLst>
                </p14:cNvPr>
                <p14:cNvContentPartPr/>
                <p14:nvPr/>
              </p14:nvContentPartPr>
              <p14:xfrm>
                <a:off x="7016080" y="1735147"/>
                <a:ext cx="658080" cy="229320"/>
              </p14:xfrm>
            </p:contentPart>
          </mc:Choice>
          <mc:Fallback>
            <p:pic>
              <p:nvPicPr>
                <p:cNvPr id="82" name="Ink 81">
                  <a:extLst>
                    <a:ext uri="{FF2B5EF4-FFF2-40B4-BE49-F238E27FC236}">
                      <a16:creationId xmlns:a16="http://schemas.microsoft.com/office/drawing/2014/main" id="{E0E8A534-CEC6-4184-A0D4-C41DDAF13EDE}"/>
                    </a:ext>
                  </a:extLst>
                </p:cNvPr>
                <p:cNvPicPr/>
                <p:nvPr/>
              </p:nvPicPr>
              <p:blipFill>
                <a:blip r:embed="rId145"/>
                <a:stretch>
                  <a:fillRect/>
                </a:stretch>
              </p:blipFill>
              <p:spPr>
                <a:xfrm>
                  <a:off x="7007440" y="1726147"/>
                  <a:ext cx="6757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3" name="Ink 82">
                  <a:extLst>
                    <a:ext uri="{FF2B5EF4-FFF2-40B4-BE49-F238E27FC236}">
                      <a16:creationId xmlns:a16="http://schemas.microsoft.com/office/drawing/2014/main" id="{A862878D-4C12-4C28-ADF6-13B6DD446F7E}"/>
                    </a:ext>
                  </a:extLst>
                </p14:cNvPr>
                <p14:cNvContentPartPr/>
                <p14:nvPr/>
              </p14:nvContentPartPr>
              <p14:xfrm>
                <a:off x="7663360" y="1838827"/>
                <a:ext cx="210600" cy="90000"/>
              </p14:xfrm>
            </p:contentPart>
          </mc:Choice>
          <mc:Fallback>
            <p:pic>
              <p:nvPicPr>
                <p:cNvPr id="83" name="Ink 82">
                  <a:extLst>
                    <a:ext uri="{FF2B5EF4-FFF2-40B4-BE49-F238E27FC236}">
                      <a16:creationId xmlns:a16="http://schemas.microsoft.com/office/drawing/2014/main" id="{A862878D-4C12-4C28-ADF6-13B6DD446F7E}"/>
                    </a:ext>
                  </a:extLst>
                </p:cNvPr>
                <p:cNvPicPr/>
                <p:nvPr/>
              </p:nvPicPr>
              <p:blipFill>
                <a:blip r:embed="rId147"/>
                <a:stretch>
                  <a:fillRect/>
                </a:stretch>
              </p:blipFill>
              <p:spPr>
                <a:xfrm>
                  <a:off x="7654360" y="1830187"/>
                  <a:ext cx="2282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4" name="Ink 83">
                  <a:extLst>
                    <a:ext uri="{FF2B5EF4-FFF2-40B4-BE49-F238E27FC236}">
                      <a16:creationId xmlns:a16="http://schemas.microsoft.com/office/drawing/2014/main" id="{474ACB95-7F40-4B76-92CC-1BFD6453FA65}"/>
                    </a:ext>
                  </a:extLst>
                </p14:cNvPr>
                <p14:cNvContentPartPr/>
                <p14:nvPr/>
              </p14:nvContentPartPr>
              <p14:xfrm>
                <a:off x="7870000" y="1755307"/>
                <a:ext cx="29160" cy="182880"/>
              </p14:xfrm>
            </p:contentPart>
          </mc:Choice>
          <mc:Fallback>
            <p:pic>
              <p:nvPicPr>
                <p:cNvPr id="84" name="Ink 83">
                  <a:extLst>
                    <a:ext uri="{FF2B5EF4-FFF2-40B4-BE49-F238E27FC236}">
                      <a16:creationId xmlns:a16="http://schemas.microsoft.com/office/drawing/2014/main" id="{474ACB95-7F40-4B76-92CC-1BFD6453FA65}"/>
                    </a:ext>
                  </a:extLst>
                </p:cNvPr>
                <p:cNvPicPr/>
                <p:nvPr/>
              </p:nvPicPr>
              <p:blipFill>
                <a:blip r:embed="rId149"/>
                <a:stretch>
                  <a:fillRect/>
                </a:stretch>
              </p:blipFill>
              <p:spPr>
                <a:xfrm>
                  <a:off x="7861360" y="1746307"/>
                  <a:ext cx="468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5" name="Ink 84">
                  <a:extLst>
                    <a:ext uri="{FF2B5EF4-FFF2-40B4-BE49-F238E27FC236}">
                      <a16:creationId xmlns:a16="http://schemas.microsoft.com/office/drawing/2014/main" id="{10436151-3B25-46C7-B314-E43847714D70}"/>
                    </a:ext>
                  </a:extLst>
                </p14:cNvPr>
                <p14:cNvContentPartPr/>
                <p14:nvPr/>
              </p14:nvContentPartPr>
              <p14:xfrm>
                <a:off x="7855600" y="1850347"/>
                <a:ext cx="164520" cy="29880"/>
              </p14:xfrm>
            </p:contentPart>
          </mc:Choice>
          <mc:Fallback>
            <p:pic>
              <p:nvPicPr>
                <p:cNvPr id="85" name="Ink 84">
                  <a:extLst>
                    <a:ext uri="{FF2B5EF4-FFF2-40B4-BE49-F238E27FC236}">
                      <a16:creationId xmlns:a16="http://schemas.microsoft.com/office/drawing/2014/main" id="{10436151-3B25-46C7-B314-E43847714D70}"/>
                    </a:ext>
                  </a:extLst>
                </p:cNvPr>
                <p:cNvPicPr/>
                <p:nvPr/>
              </p:nvPicPr>
              <p:blipFill>
                <a:blip r:embed="rId151"/>
                <a:stretch>
                  <a:fillRect/>
                </a:stretch>
              </p:blipFill>
              <p:spPr>
                <a:xfrm>
                  <a:off x="7846960" y="1841707"/>
                  <a:ext cx="182160" cy="47520"/>
                </a:xfrm>
                <a:prstGeom prst="rect">
                  <a:avLst/>
                </a:prstGeom>
              </p:spPr>
            </p:pic>
          </mc:Fallback>
        </mc:AlternateContent>
      </p:grpSp>
      <p:grpSp>
        <p:nvGrpSpPr>
          <p:cNvPr id="97" name="Group 96">
            <a:extLst>
              <a:ext uri="{FF2B5EF4-FFF2-40B4-BE49-F238E27FC236}">
                <a16:creationId xmlns:a16="http://schemas.microsoft.com/office/drawing/2014/main" id="{6F8851FD-6780-41DD-9707-2933C6B1C038}"/>
              </a:ext>
            </a:extLst>
          </p:cNvPr>
          <p:cNvGrpSpPr/>
          <p:nvPr/>
        </p:nvGrpSpPr>
        <p:grpSpPr>
          <a:xfrm>
            <a:off x="8343400" y="1689067"/>
            <a:ext cx="3278160" cy="360360"/>
            <a:chOff x="8343400" y="1689067"/>
            <a:chExt cx="3278160" cy="360360"/>
          </a:xfrm>
        </p:grpSpPr>
        <mc:AlternateContent xmlns:mc="http://schemas.openxmlformats.org/markup-compatibility/2006">
          <mc:Choice xmlns:p14="http://schemas.microsoft.com/office/powerpoint/2010/main" Requires="p14">
            <p:contentPart p14:bwMode="auto" r:id="rId152">
              <p14:nvContentPartPr>
                <p14:cNvPr id="86" name="Ink 85">
                  <a:extLst>
                    <a:ext uri="{FF2B5EF4-FFF2-40B4-BE49-F238E27FC236}">
                      <a16:creationId xmlns:a16="http://schemas.microsoft.com/office/drawing/2014/main" id="{477B6502-D933-4EE6-9206-6B07BAAC428C}"/>
                    </a:ext>
                  </a:extLst>
                </p14:cNvPr>
                <p14:cNvContentPartPr/>
                <p14:nvPr/>
              </p14:nvContentPartPr>
              <p14:xfrm>
                <a:off x="8343400" y="1689787"/>
                <a:ext cx="129600" cy="236520"/>
              </p14:xfrm>
            </p:contentPart>
          </mc:Choice>
          <mc:Fallback>
            <p:pic>
              <p:nvPicPr>
                <p:cNvPr id="86" name="Ink 85">
                  <a:extLst>
                    <a:ext uri="{FF2B5EF4-FFF2-40B4-BE49-F238E27FC236}">
                      <a16:creationId xmlns:a16="http://schemas.microsoft.com/office/drawing/2014/main" id="{477B6502-D933-4EE6-9206-6B07BAAC428C}"/>
                    </a:ext>
                  </a:extLst>
                </p:cNvPr>
                <p:cNvPicPr/>
                <p:nvPr/>
              </p:nvPicPr>
              <p:blipFill>
                <a:blip r:embed="rId153"/>
                <a:stretch>
                  <a:fillRect/>
                </a:stretch>
              </p:blipFill>
              <p:spPr>
                <a:xfrm>
                  <a:off x="8334400" y="1680787"/>
                  <a:ext cx="14724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7" name="Ink 86">
                  <a:extLst>
                    <a:ext uri="{FF2B5EF4-FFF2-40B4-BE49-F238E27FC236}">
                      <a16:creationId xmlns:a16="http://schemas.microsoft.com/office/drawing/2014/main" id="{617B483C-6C7A-40C1-8AB0-7DA030D1E44B}"/>
                    </a:ext>
                  </a:extLst>
                </p14:cNvPr>
                <p14:cNvContentPartPr/>
                <p14:nvPr/>
              </p14:nvContentPartPr>
              <p14:xfrm>
                <a:off x="8452840" y="1804267"/>
                <a:ext cx="212040" cy="245160"/>
              </p14:xfrm>
            </p:contentPart>
          </mc:Choice>
          <mc:Fallback>
            <p:pic>
              <p:nvPicPr>
                <p:cNvPr id="87" name="Ink 86">
                  <a:extLst>
                    <a:ext uri="{FF2B5EF4-FFF2-40B4-BE49-F238E27FC236}">
                      <a16:creationId xmlns:a16="http://schemas.microsoft.com/office/drawing/2014/main" id="{617B483C-6C7A-40C1-8AB0-7DA030D1E44B}"/>
                    </a:ext>
                  </a:extLst>
                </p:cNvPr>
                <p:cNvPicPr/>
                <p:nvPr/>
              </p:nvPicPr>
              <p:blipFill>
                <a:blip r:embed="rId155"/>
                <a:stretch>
                  <a:fillRect/>
                </a:stretch>
              </p:blipFill>
              <p:spPr>
                <a:xfrm>
                  <a:off x="8443840" y="1795267"/>
                  <a:ext cx="22968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8" name="Ink 87">
                  <a:extLst>
                    <a:ext uri="{FF2B5EF4-FFF2-40B4-BE49-F238E27FC236}">
                      <a16:creationId xmlns:a16="http://schemas.microsoft.com/office/drawing/2014/main" id="{304ECB0B-6958-41E4-812C-A885F22A7FDD}"/>
                    </a:ext>
                  </a:extLst>
                </p14:cNvPr>
                <p14:cNvContentPartPr/>
                <p14:nvPr/>
              </p14:nvContentPartPr>
              <p14:xfrm>
                <a:off x="8977000" y="1696267"/>
                <a:ext cx="52560" cy="249840"/>
              </p14:xfrm>
            </p:contentPart>
          </mc:Choice>
          <mc:Fallback>
            <p:pic>
              <p:nvPicPr>
                <p:cNvPr id="88" name="Ink 87">
                  <a:extLst>
                    <a:ext uri="{FF2B5EF4-FFF2-40B4-BE49-F238E27FC236}">
                      <a16:creationId xmlns:a16="http://schemas.microsoft.com/office/drawing/2014/main" id="{304ECB0B-6958-41E4-812C-A885F22A7FDD}"/>
                    </a:ext>
                  </a:extLst>
                </p:cNvPr>
                <p:cNvPicPr/>
                <p:nvPr/>
              </p:nvPicPr>
              <p:blipFill>
                <a:blip r:embed="rId157"/>
                <a:stretch>
                  <a:fillRect/>
                </a:stretch>
              </p:blipFill>
              <p:spPr>
                <a:xfrm>
                  <a:off x="8968360" y="1687267"/>
                  <a:ext cx="7020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9" name="Ink 88">
                  <a:extLst>
                    <a:ext uri="{FF2B5EF4-FFF2-40B4-BE49-F238E27FC236}">
                      <a16:creationId xmlns:a16="http://schemas.microsoft.com/office/drawing/2014/main" id="{ACC8393D-C80B-46A3-BEB5-C8D3B17D4119}"/>
                    </a:ext>
                  </a:extLst>
                </p14:cNvPr>
                <p14:cNvContentPartPr/>
                <p14:nvPr/>
              </p14:nvContentPartPr>
              <p14:xfrm>
                <a:off x="8895280" y="1746667"/>
                <a:ext cx="672840" cy="159840"/>
              </p14:xfrm>
            </p:contentPart>
          </mc:Choice>
          <mc:Fallback>
            <p:pic>
              <p:nvPicPr>
                <p:cNvPr id="89" name="Ink 88">
                  <a:extLst>
                    <a:ext uri="{FF2B5EF4-FFF2-40B4-BE49-F238E27FC236}">
                      <a16:creationId xmlns:a16="http://schemas.microsoft.com/office/drawing/2014/main" id="{ACC8393D-C80B-46A3-BEB5-C8D3B17D4119}"/>
                    </a:ext>
                  </a:extLst>
                </p:cNvPr>
                <p:cNvPicPr/>
                <p:nvPr/>
              </p:nvPicPr>
              <p:blipFill>
                <a:blip r:embed="rId159"/>
                <a:stretch>
                  <a:fillRect/>
                </a:stretch>
              </p:blipFill>
              <p:spPr>
                <a:xfrm>
                  <a:off x="8886280" y="1737667"/>
                  <a:ext cx="6904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0" name="Ink 89">
                  <a:extLst>
                    <a:ext uri="{FF2B5EF4-FFF2-40B4-BE49-F238E27FC236}">
                      <a16:creationId xmlns:a16="http://schemas.microsoft.com/office/drawing/2014/main" id="{C1A05A07-082B-40AB-8449-5A1B88A35DD5}"/>
                    </a:ext>
                  </a:extLst>
                </p14:cNvPr>
                <p14:cNvContentPartPr/>
                <p14:nvPr/>
              </p14:nvContentPartPr>
              <p14:xfrm>
                <a:off x="9798520" y="1794907"/>
                <a:ext cx="276480" cy="115920"/>
              </p14:xfrm>
            </p:contentPart>
          </mc:Choice>
          <mc:Fallback>
            <p:pic>
              <p:nvPicPr>
                <p:cNvPr id="90" name="Ink 89">
                  <a:extLst>
                    <a:ext uri="{FF2B5EF4-FFF2-40B4-BE49-F238E27FC236}">
                      <a16:creationId xmlns:a16="http://schemas.microsoft.com/office/drawing/2014/main" id="{C1A05A07-082B-40AB-8449-5A1B88A35DD5}"/>
                    </a:ext>
                  </a:extLst>
                </p:cNvPr>
                <p:cNvPicPr/>
                <p:nvPr/>
              </p:nvPicPr>
              <p:blipFill>
                <a:blip r:embed="rId161"/>
                <a:stretch>
                  <a:fillRect/>
                </a:stretch>
              </p:blipFill>
              <p:spPr>
                <a:xfrm>
                  <a:off x="9789520" y="1785907"/>
                  <a:ext cx="2941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1" name="Ink 90">
                  <a:extLst>
                    <a:ext uri="{FF2B5EF4-FFF2-40B4-BE49-F238E27FC236}">
                      <a16:creationId xmlns:a16="http://schemas.microsoft.com/office/drawing/2014/main" id="{3C2504B6-C08C-4B3D-846A-6605A8731935}"/>
                    </a:ext>
                  </a:extLst>
                </p14:cNvPr>
                <p14:cNvContentPartPr/>
                <p14:nvPr/>
              </p14:nvContentPartPr>
              <p14:xfrm>
                <a:off x="10028560" y="1705627"/>
                <a:ext cx="3240" cy="33120"/>
              </p14:xfrm>
            </p:contentPart>
          </mc:Choice>
          <mc:Fallback>
            <p:pic>
              <p:nvPicPr>
                <p:cNvPr id="91" name="Ink 90">
                  <a:extLst>
                    <a:ext uri="{FF2B5EF4-FFF2-40B4-BE49-F238E27FC236}">
                      <a16:creationId xmlns:a16="http://schemas.microsoft.com/office/drawing/2014/main" id="{3C2504B6-C08C-4B3D-846A-6605A8731935}"/>
                    </a:ext>
                  </a:extLst>
                </p:cNvPr>
                <p:cNvPicPr/>
                <p:nvPr/>
              </p:nvPicPr>
              <p:blipFill>
                <a:blip r:embed="rId163"/>
                <a:stretch>
                  <a:fillRect/>
                </a:stretch>
              </p:blipFill>
              <p:spPr>
                <a:xfrm>
                  <a:off x="10019560" y="1696627"/>
                  <a:ext cx="208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2" name="Ink 91">
                  <a:extLst>
                    <a:ext uri="{FF2B5EF4-FFF2-40B4-BE49-F238E27FC236}">
                      <a16:creationId xmlns:a16="http://schemas.microsoft.com/office/drawing/2014/main" id="{F5AF76DC-6AFE-4CFB-97ED-F5F81A75EE68}"/>
                    </a:ext>
                  </a:extLst>
                </p14:cNvPr>
                <p14:cNvContentPartPr/>
                <p14:nvPr/>
              </p14:nvContentPartPr>
              <p14:xfrm>
                <a:off x="10100200" y="1766467"/>
                <a:ext cx="233280" cy="255960"/>
              </p14:xfrm>
            </p:contentPart>
          </mc:Choice>
          <mc:Fallback>
            <p:pic>
              <p:nvPicPr>
                <p:cNvPr id="92" name="Ink 91">
                  <a:extLst>
                    <a:ext uri="{FF2B5EF4-FFF2-40B4-BE49-F238E27FC236}">
                      <a16:creationId xmlns:a16="http://schemas.microsoft.com/office/drawing/2014/main" id="{F5AF76DC-6AFE-4CFB-97ED-F5F81A75EE68}"/>
                    </a:ext>
                  </a:extLst>
                </p:cNvPr>
                <p:cNvPicPr/>
                <p:nvPr/>
              </p:nvPicPr>
              <p:blipFill>
                <a:blip r:embed="rId165"/>
                <a:stretch>
                  <a:fillRect/>
                </a:stretch>
              </p:blipFill>
              <p:spPr>
                <a:xfrm>
                  <a:off x="10091200" y="1757827"/>
                  <a:ext cx="2509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3" name="Ink 92">
                  <a:extLst>
                    <a:ext uri="{FF2B5EF4-FFF2-40B4-BE49-F238E27FC236}">
                      <a16:creationId xmlns:a16="http://schemas.microsoft.com/office/drawing/2014/main" id="{00AE5094-F282-4553-8F4B-C1D3A64AE5FC}"/>
                    </a:ext>
                  </a:extLst>
                </p14:cNvPr>
                <p14:cNvContentPartPr/>
                <p14:nvPr/>
              </p14:nvContentPartPr>
              <p14:xfrm>
                <a:off x="10288120" y="1702387"/>
                <a:ext cx="6480" cy="37440"/>
              </p14:xfrm>
            </p:contentPart>
          </mc:Choice>
          <mc:Fallback>
            <p:pic>
              <p:nvPicPr>
                <p:cNvPr id="93" name="Ink 92">
                  <a:extLst>
                    <a:ext uri="{FF2B5EF4-FFF2-40B4-BE49-F238E27FC236}">
                      <a16:creationId xmlns:a16="http://schemas.microsoft.com/office/drawing/2014/main" id="{00AE5094-F282-4553-8F4B-C1D3A64AE5FC}"/>
                    </a:ext>
                  </a:extLst>
                </p:cNvPr>
                <p:cNvPicPr/>
                <p:nvPr/>
              </p:nvPicPr>
              <p:blipFill>
                <a:blip r:embed="rId167"/>
                <a:stretch>
                  <a:fillRect/>
                </a:stretch>
              </p:blipFill>
              <p:spPr>
                <a:xfrm>
                  <a:off x="10279120" y="1693387"/>
                  <a:ext cx="2412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4" name="Ink 93">
                  <a:extLst>
                    <a:ext uri="{FF2B5EF4-FFF2-40B4-BE49-F238E27FC236}">
                      <a16:creationId xmlns:a16="http://schemas.microsoft.com/office/drawing/2014/main" id="{DBFE9059-78A1-4DE5-8270-4695B4F31E27}"/>
                    </a:ext>
                  </a:extLst>
                </p14:cNvPr>
                <p14:cNvContentPartPr/>
                <p14:nvPr/>
              </p14:nvContentPartPr>
              <p14:xfrm>
                <a:off x="10361200" y="1689067"/>
                <a:ext cx="522360" cy="190800"/>
              </p14:xfrm>
            </p:contentPart>
          </mc:Choice>
          <mc:Fallback>
            <p:pic>
              <p:nvPicPr>
                <p:cNvPr id="94" name="Ink 93">
                  <a:extLst>
                    <a:ext uri="{FF2B5EF4-FFF2-40B4-BE49-F238E27FC236}">
                      <a16:creationId xmlns:a16="http://schemas.microsoft.com/office/drawing/2014/main" id="{DBFE9059-78A1-4DE5-8270-4695B4F31E27}"/>
                    </a:ext>
                  </a:extLst>
                </p:cNvPr>
                <p:cNvPicPr/>
                <p:nvPr/>
              </p:nvPicPr>
              <p:blipFill>
                <a:blip r:embed="rId169"/>
                <a:stretch>
                  <a:fillRect/>
                </a:stretch>
              </p:blipFill>
              <p:spPr>
                <a:xfrm>
                  <a:off x="10352200" y="1680067"/>
                  <a:ext cx="5400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5" name="Ink 94">
                  <a:extLst>
                    <a:ext uri="{FF2B5EF4-FFF2-40B4-BE49-F238E27FC236}">
                      <a16:creationId xmlns:a16="http://schemas.microsoft.com/office/drawing/2014/main" id="{06D7A35E-1176-4C65-B70D-3859BC6E046D}"/>
                    </a:ext>
                  </a:extLst>
                </p14:cNvPr>
                <p14:cNvContentPartPr/>
                <p14:nvPr/>
              </p14:nvContentPartPr>
              <p14:xfrm>
                <a:off x="11025760" y="1744867"/>
                <a:ext cx="193320" cy="142200"/>
              </p14:xfrm>
            </p:contentPart>
          </mc:Choice>
          <mc:Fallback>
            <p:pic>
              <p:nvPicPr>
                <p:cNvPr id="95" name="Ink 94">
                  <a:extLst>
                    <a:ext uri="{FF2B5EF4-FFF2-40B4-BE49-F238E27FC236}">
                      <a16:creationId xmlns:a16="http://schemas.microsoft.com/office/drawing/2014/main" id="{06D7A35E-1176-4C65-B70D-3859BC6E046D}"/>
                    </a:ext>
                  </a:extLst>
                </p:cNvPr>
                <p:cNvPicPr/>
                <p:nvPr/>
              </p:nvPicPr>
              <p:blipFill>
                <a:blip r:embed="rId171"/>
                <a:stretch>
                  <a:fillRect/>
                </a:stretch>
              </p:blipFill>
              <p:spPr>
                <a:xfrm>
                  <a:off x="11017120" y="1736227"/>
                  <a:ext cx="2109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6" name="Ink 95">
                  <a:extLst>
                    <a:ext uri="{FF2B5EF4-FFF2-40B4-BE49-F238E27FC236}">
                      <a16:creationId xmlns:a16="http://schemas.microsoft.com/office/drawing/2014/main" id="{C3B9EC43-2044-47D2-8731-4609FE62E12D}"/>
                    </a:ext>
                  </a:extLst>
                </p14:cNvPr>
                <p14:cNvContentPartPr/>
                <p14:nvPr/>
              </p14:nvContentPartPr>
              <p14:xfrm>
                <a:off x="11266960" y="1702387"/>
                <a:ext cx="354600" cy="151920"/>
              </p14:xfrm>
            </p:contentPart>
          </mc:Choice>
          <mc:Fallback>
            <p:pic>
              <p:nvPicPr>
                <p:cNvPr id="96" name="Ink 95">
                  <a:extLst>
                    <a:ext uri="{FF2B5EF4-FFF2-40B4-BE49-F238E27FC236}">
                      <a16:creationId xmlns:a16="http://schemas.microsoft.com/office/drawing/2014/main" id="{C3B9EC43-2044-47D2-8731-4609FE62E12D}"/>
                    </a:ext>
                  </a:extLst>
                </p:cNvPr>
                <p:cNvPicPr/>
                <p:nvPr/>
              </p:nvPicPr>
              <p:blipFill>
                <a:blip r:embed="rId173"/>
                <a:stretch>
                  <a:fillRect/>
                </a:stretch>
              </p:blipFill>
              <p:spPr>
                <a:xfrm>
                  <a:off x="11257960" y="1693387"/>
                  <a:ext cx="372240" cy="169560"/>
                </a:xfrm>
                <a:prstGeom prst="rect">
                  <a:avLst/>
                </a:prstGeom>
              </p:spPr>
            </p:pic>
          </mc:Fallback>
        </mc:AlternateContent>
      </p:grpSp>
      <p:grpSp>
        <p:nvGrpSpPr>
          <p:cNvPr id="115" name="Group 114">
            <a:extLst>
              <a:ext uri="{FF2B5EF4-FFF2-40B4-BE49-F238E27FC236}">
                <a16:creationId xmlns:a16="http://schemas.microsoft.com/office/drawing/2014/main" id="{65146E34-94AD-4A3F-8ECE-06E0C4534A94}"/>
              </a:ext>
            </a:extLst>
          </p:cNvPr>
          <p:cNvGrpSpPr/>
          <p:nvPr/>
        </p:nvGrpSpPr>
        <p:grpSpPr>
          <a:xfrm>
            <a:off x="1476400" y="2400067"/>
            <a:ext cx="2665080" cy="299520"/>
            <a:chOff x="1476400" y="2400067"/>
            <a:chExt cx="2665080" cy="299520"/>
          </a:xfrm>
        </p:grpSpPr>
        <mc:AlternateContent xmlns:mc="http://schemas.openxmlformats.org/markup-compatibility/2006">
          <mc:Choice xmlns:p14="http://schemas.microsoft.com/office/powerpoint/2010/main" Requires="p14">
            <p:contentPart p14:bwMode="auto" r:id="rId174">
              <p14:nvContentPartPr>
                <p14:cNvPr id="100" name="Ink 99">
                  <a:extLst>
                    <a:ext uri="{FF2B5EF4-FFF2-40B4-BE49-F238E27FC236}">
                      <a16:creationId xmlns:a16="http://schemas.microsoft.com/office/drawing/2014/main" id="{F29D718E-B73C-4C86-A18E-8471095A8BD3}"/>
                    </a:ext>
                  </a:extLst>
                </p14:cNvPr>
                <p14:cNvContentPartPr/>
                <p14:nvPr/>
              </p14:nvContentPartPr>
              <p14:xfrm>
                <a:off x="1476400" y="2436067"/>
                <a:ext cx="216000" cy="263520"/>
              </p14:xfrm>
            </p:contentPart>
          </mc:Choice>
          <mc:Fallback>
            <p:pic>
              <p:nvPicPr>
                <p:cNvPr id="100" name="Ink 99">
                  <a:extLst>
                    <a:ext uri="{FF2B5EF4-FFF2-40B4-BE49-F238E27FC236}">
                      <a16:creationId xmlns:a16="http://schemas.microsoft.com/office/drawing/2014/main" id="{F29D718E-B73C-4C86-A18E-8471095A8BD3}"/>
                    </a:ext>
                  </a:extLst>
                </p:cNvPr>
                <p:cNvPicPr/>
                <p:nvPr/>
              </p:nvPicPr>
              <p:blipFill>
                <a:blip r:embed="rId175"/>
                <a:stretch>
                  <a:fillRect/>
                </a:stretch>
              </p:blipFill>
              <p:spPr>
                <a:xfrm>
                  <a:off x="1467400" y="2427427"/>
                  <a:ext cx="2336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1" name="Ink 100">
                  <a:extLst>
                    <a:ext uri="{FF2B5EF4-FFF2-40B4-BE49-F238E27FC236}">
                      <a16:creationId xmlns:a16="http://schemas.microsoft.com/office/drawing/2014/main" id="{7C09BE7E-798A-4028-84D9-8A52AE4ACB46}"/>
                    </a:ext>
                  </a:extLst>
                </p14:cNvPr>
                <p14:cNvContentPartPr/>
                <p14:nvPr/>
              </p14:nvContentPartPr>
              <p14:xfrm>
                <a:off x="1850080" y="2524627"/>
                <a:ext cx="662400" cy="143280"/>
              </p14:xfrm>
            </p:contentPart>
          </mc:Choice>
          <mc:Fallback>
            <p:pic>
              <p:nvPicPr>
                <p:cNvPr id="101" name="Ink 100">
                  <a:extLst>
                    <a:ext uri="{FF2B5EF4-FFF2-40B4-BE49-F238E27FC236}">
                      <a16:creationId xmlns:a16="http://schemas.microsoft.com/office/drawing/2014/main" id="{7C09BE7E-798A-4028-84D9-8A52AE4ACB46}"/>
                    </a:ext>
                  </a:extLst>
                </p:cNvPr>
                <p:cNvPicPr/>
                <p:nvPr/>
              </p:nvPicPr>
              <p:blipFill>
                <a:blip r:embed="rId177"/>
                <a:stretch>
                  <a:fillRect/>
                </a:stretch>
              </p:blipFill>
              <p:spPr>
                <a:xfrm>
                  <a:off x="1841440" y="2515627"/>
                  <a:ext cx="6800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2" name="Ink 101">
                  <a:extLst>
                    <a:ext uri="{FF2B5EF4-FFF2-40B4-BE49-F238E27FC236}">
                      <a16:creationId xmlns:a16="http://schemas.microsoft.com/office/drawing/2014/main" id="{A6979132-35F6-4572-B468-815A76D0F9AF}"/>
                    </a:ext>
                  </a:extLst>
                </p14:cNvPr>
                <p14:cNvContentPartPr/>
                <p14:nvPr/>
              </p14:nvContentPartPr>
              <p14:xfrm>
                <a:off x="2735680" y="2438947"/>
                <a:ext cx="68400" cy="203040"/>
              </p14:xfrm>
            </p:contentPart>
          </mc:Choice>
          <mc:Fallback>
            <p:pic>
              <p:nvPicPr>
                <p:cNvPr id="102" name="Ink 101">
                  <a:extLst>
                    <a:ext uri="{FF2B5EF4-FFF2-40B4-BE49-F238E27FC236}">
                      <a16:creationId xmlns:a16="http://schemas.microsoft.com/office/drawing/2014/main" id="{A6979132-35F6-4572-B468-815A76D0F9AF}"/>
                    </a:ext>
                  </a:extLst>
                </p:cNvPr>
                <p:cNvPicPr/>
                <p:nvPr/>
              </p:nvPicPr>
              <p:blipFill>
                <a:blip r:embed="rId179"/>
                <a:stretch>
                  <a:fillRect/>
                </a:stretch>
              </p:blipFill>
              <p:spPr>
                <a:xfrm>
                  <a:off x="2727040" y="2430307"/>
                  <a:ext cx="860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3" name="Ink 102">
                  <a:extLst>
                    <a:ext uri="{FF2B5EF4-FFF2-40B4-BE49-F238E27FC236}">
                      <a16:creationId xmlns:a16="http://schemas.microsoft.com/office/drawing/2014/main" id="{4B17B1B7-82E4-4F0F-ACA5-2936919DEFC1}"/>
                    </a:ext>
                  </a:extLst>
                </p14:cNvPr>
                <p14:cNvContentPartPr/>
                <p14:nvPr/>
              </p14:nvContentPartPr>
              <p14:xfrm>
                <a:off x="2671960" y="2442907"/>
                <a:ext cx="704160" cy="164520"/>
              </p14:xfrm>
            </p:contentPart>
          </mc:Choice>
          <mc:Fallback>
            <p:pic>
              <p:nvPicPr>
                <p:cNvPr id="103" name="Ink 102">
                  <a:extLst>
                    <a:ext uri="{FF2B5EF4-FFF2-40B4-BE49-F238E27FC236}">
                      <a16:creationId xmlns:a16="http://schemas.microsoft.com/office/drawing/2014/main" id="{4B17B1B7-82E4-4F0F-ACA5-2936919DEFC1}"/>
                    </a:ext>
                  </a:extLst>
                </p:cNvPr>
                <p:cNvPicPr/>
                <p:nvPr/>
              </p:nvPicPr>
              <p:blipFill>
                <a:blip r:embed="rId181"/>
                <a:stretch>
                  <a:fillRect/>
                </a:stretch>
              </p:blipFill>
              <p:spPr>
                <a:xfrm>
                  <a:off x="2662960" y="2434267"/>
                  <a:ext cx="7218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4" name="Ink 103">
                  <a:extLst>
                    <a:ext uri="{FF2B5EF4-FFF2-40B4-BE49-F238E27FC236}">
                      <a16:creationId xmlns:a16="http://schemas.microsoft.com/office/drawing/2014/main" id="{8A275418-CDB2-49B3-928F-7FEBC20307C4}"/>
                    </a:ext>
                  </a:extLst>
                </p14:cNvPr>
                <p14:cNvContentPartPr/>
                <p14:nvPr/>
              </p14:nvContentPartPr>
              <p14:xfrm>
                <a:off x="3271360" y="2508067"/>
                <a:ext cx="250920" cy="11880"/>
              </p14:xfrm>
            </p:contentPart>
          </mc:Choice>
          <mc:Fallback>
            <p:pic>
              <p:nvPicPr>
                <p:cNvPr id="104" name="Ink 103">
                  <a:extLst>
                    <a:ext uri="{FF2B5EF4-FFF2-40B4-BE49-F238E27FC236}">
                      <a16:creationId xmlns:a16="http://schemas.microsoft.com/office/drawing/2014/main" id="{8A275418-CDB2-49B3-928F-7FEBC20307C4}"/>
                    </a:ext>
                  </a:extLst>
                </p:cNvPr>
                <p:cNvPicPr/>
                <p:nvPr/>
              </p:nvPicPr>
              <p:blipFill>
                <a:blip r:embed="rId183"/>
                <a:stretch>
                  <a:fillRect/>
                </a:stretch>
              </p:blipFill>
              <p:spPr>
                <a:xfrm>
                  <a:off x="3262720" y="2499427"/>
                  <a:ext cx="2685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5" name="Ink 104">
                  <a:extLst>
                    <a:ext uri="{FF2B5EF4-FFF2-40B4-BE49-F238E27FC236}">
                      <a16:creationId xmlns:a16="http://schemas.microsoft.com/office/drawing/2014/main" id="{75FCE118-772D-4B01-BAB0-892957D576A7}"/>
                    </a:ext>
                  </a:extLst>
                </p14:cNvPr>
                <p14:cNvContentPartPr/>
                <p14:nvPr/>
              </p14:nvContentPartPr>
              <p14:xfrm>
                <a:off x="3926200" y="2400067"/>
                <a:ext cx="34560" cy="240840"/>
              </p14:xfrm>
            </p:contentPart>
          </mc:Choice>
          <mc:Fallback>
            <p:pic>
              <p:nvPicPr>
                <p:cNvPr id="105" name="Ink 104">
                  <a:extLst>
                    <a:ext uri="{FF2B5EF4-FFF2-40B4-BE49-F238E27FC236}">
                      <a16:creationId xmlns:a16="http://schemas.microsoft.com/office/drawing/2014/main" id="{75FCE118-772D-4B01-BAB0-892957D576A7}"/>
                    </a:ext>
                  </a:extLst>
                </p:cNvPr>
                <p:cNvPicPr/>
                <p:nvPr/>
              </p:nvPicPr>
              <p:blipFill>
                <a:blip r:embed="rId185"/>
                <a:stretch>
                  <a:fillRect/>
                </a:stretch>
              </p:blipFill>
              <p:spPr>
                <a:xfrm>
                  <a:off x="3917200" y="2391427"/>
                  <a:ext cx="522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6" name="Ink 105">
                  <a:extLst>
                    <a:ext uri="{FF2B5EF4-FFF2-40B4-BE49-F238E27FC236}">
                      <a16:creationId xmlns:a16="http://schemas.microsoft.com/office/drawing/2014/main" id="{96D07436-9AFE-40DB-8198-AC3761C39D35}"/>
                    </a:ext>
                  </a:extLst>
                </p14:cNvPr>
                <p14:cNvContentPartPr/>
                <p14:nvPr/>
              </p14:nvContentPartPr>
              <p14:xfrm>
                <a:off x="3864280" y="2506627"/>
                <a:ext cx="277200" cy="104760"/>
              </p14:xfrm>
            </p:contentPart>
          </mc:Choice>
          <mc:Fallback>
            <p:pic>
              <p:nvPicPr>
                <p:cNvPr id="106" name="Ink 105">
                  <a:extLst>
                    <a:ext uri="{FF2B5EF4-FFF2-40B4-BE49-F238E27FC236}">
                      <a16:creationId xmlns:a16="http://schemas.microsoft.com/office/drawing/2014/main" id="{96D07436-9AFE-40DB-8198-AC3761C39D35}"/>
                    </a:ext>
                  </a:extLst>
                </p:cNvPr>
                <p:cNvPicPr/>
                <p:nvPr/>
              </p:nvPicPr>
              <p:blipFill>
                <a:blip r:embed="rId187"/>
                <a:stretch>
                  <a:fillRect/>
                </a:stretch>
              </p:blipFill>
              <p:spPr>
                <a:xfrm>
                  <a:off x="3855640" y="2497987"/>
                  <a:ext cx="294840" cy="122400"/>
                </a:xfrm>
                <a:prstGeom prst="rect">
                  <a:avLst/>
                </a:prstGeom>
              </p:spPr>
            </p:pic>
          </mc:Fallback>
        </mc:AlternateContent>
      </p:grpSp>
      <p:grpSp>
        <p:nvGrpSpPr>
          <p:cNvPr id="114" name="Group 113">
            <a:extLst>
              <a:ext uri="{FF2B5EF4-FFF2-40B4-BE49-F238E27FC236}">
                <a16:creationId xmlns:a16="http://schemas.microsoft.com/office/drawing/2014/main" id="{DC0F3F1F-448A-4431-8991-AA286A5DBC59}"/>
              </a:ext>
            </a:extLst>
          </p:cNvPr>
          <p:cNvGrpSpPr/>
          <p:nvPr/>
        </p:nvGrpSpPr>
        <p:grpSpPr>
          <a:xfrm>
            <a:off x="4540360" y="2373427"/>
            <a:ext cx="1095480" cy="342720"/>
            <a:chOff x="4540360" y="2373427"/>
            <a:chExt cx="1095480" cy="342720"/>
          </a:xfrm>
        </p:grpSpPr>
        <mc:AlternateContent xmlns:mc="http://schemas.openxmlformats.org/markup-compatibility/2006">
          <mc:Choice xmlns:p14="http://schemas.microsoft.com/office/powerpoint/2010/main" Requires="p14">
            <p:contentPart p14:bwMode="auto" r:id="rId188">
              <p14:nvContentPartPr>
                <p14:cNvPr id="107" name="Ink 106">
                  <a:extLst>
                    <a:ext uri="{FF2B5EF4-FFF2-40B4-BE49-F238E27FC236}">
                      <a16:creationId xmlns:a16="http://schemas.microsoft.com/office/drawing/2014/main" id="{CC934E65-B08F-4757-856B-AAAAE12B79A1}"/>
                    </a:ext>
                  </a:extLst>
                </p14:cNvPr>
                <p14:cNvContentPartPr/>
                <p14:nvPr/>
              </p14:nvContentPartPr>
              <p14:xfrm>
                <a:off x="4540360" y="2412667"/>
                <a:ext cx="632520" cy="198000"/>
              </p14:xfrm>
            </p:contentPart>
          </mc:Choice>
          <mc:Fallback>
            <p:pic>
              <p:nvPicPr>
                <p:cNvPr id="107" name="Ink 106">
                  <a:extLst>
                    <a:ext uri="{FF2B5EF4-FFF2-40B4-BE49-F238E27FC236}">
                      <a16:creationId xmlns:a16="http://schemas.microsoft.com/office/drawing/2014/main" id="{CC934E65-B08F-4757-856B-AAAAE12B79A1}"/>
                    </a:ext>
                  </a:extLst>
                </p:cNvPr>
                <p:cNvPicPr/>
                <p:nvPr/>
              </p:nvPicPr>
              <p:blipFill>
                <a:blip r:embed="rId189"/>
                <a:stretch>
                  <a:fillRect/>
                </a:stretch>
              </p:blipFill>
              <p:spPr>
                <a:xfrm>
                  <a:off x="4531720" y="2404027"/>
                  <a:ext cx="6501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8" name="Ink 107">
                  <a:extLst>
                    <a:ext uri="{FF2B5EF4-FFF2-40B4-BE49-F238E27FC236}">
                      <a16:creationId xmlns:a16="http://schemas.microsoft.com/office/drawing/2014/main" id="{03E8E2D8-2668-4F79-8C4B-FA01CFCBA0FA}"/>
                    </a:ext>
                  </a:extLst>
                </p14:cNvPr>
                <p14:cNvContentPartPr/>
                <p14:nvPr/>
              </p14:nvContentPartPr>
              <p14:xfrm>
                <a:off x="5251720" y="2399347"/>
                <a:ext cx="48240" cy="178920"/>
              </p14:xfrm>
            </p:contentPart>
          </mc:Choice>
          <mc:Fallback>
            <p:pic>
              <p:nvPicPr>
                <p:cNvPr id="108" name="Ink 107">
                  <a:extLst>
                    <a:ext uri="{FF2B5EF4-FFF2-40B4-BE49-F238E27FC236}">
                      <a16:creationId xmlns:a16="http://schemas.microsoft.com/office/drawing/2014/main" id="{03E8E2D8-2668-4F79-8C4B-FA01CFCBA0FA}"/>
                    </a:ext>
                  </a:extLst>
                </p:cNvPr>
                <p:cNvPicPr/>
                <p:nvPr/>
              </p:nvPicPr>
              <p:blipFill>
                <a:blip r:embed="rId191"/>
                <a:stretch>
                  <a:fillRect/>
                </a:stretch>
              </p:blipFill>
              <p:spPr>
                <a:xfrm>
                  <a:off x="5243080" y="2390707"/>
                  <a:ext cx="658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9" name="Ink 108">
                  <a:extLst>
                    <a:ext uri="{FF2B5EF4-FFF2-40B4-BE49-F238E27FC236}">
                      <a16:creationId xmlns:a16="http://schemas.microsoft.com/office/drawing/2014/main" id="{FED54207-815B-48F5-8EEF-2C72FCD89B5E}"/>
                    </a:ext>
                  </a:extLst>
                </p14:cNvPr>
                <p14:cNvContentPartPr/>
                <p14:nvPr/>
              </p14:nvContentPartPr>
              <p14:xfrm>
                <a:off x="5357920" y="2373427"/>
                <a:ext cx="79560" cy="342720"/>
              </p14:xfrm>
            </p:contentPart>
          </mc:Choice>
          <mc:Fallback>
            <p:pic>
              <p:nvPicPr>
                <p:cNvPr id="109" name="Ink 108">
                  <a:extLst>
                    <a:ext uri="{FF2B5EF4-FFF2-40B4-BE49-F238E27FC236}">
                      <a16:creationId xmlns:a16="http://schemas.microsoft.com/office/drawing/2014/main" id="{FED54207-815B-48F5-8EEF-2C72FCD89B5E}"/>
                    </a:ext>
                  </a:extLst>
                </p:cNvPr>
                <p:cNvPicPr/>
                <p:nvPr/>
              </p:nvPicPr>
              <p:blipFill>
                <a:blip r:embed="rId193"/>
                <a:stretch>
                  <a:fillRect/>
                </a:stretch>
              </p:blipFill>
              <p:spPr>
                <a:xfrm>
                  <a:off x="5348920" y="2364427"/>
                  <a:ext cx="972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0" name="Ink 109">
                  <a:extLst>
                    <a:ext uri="{FF2B5EF4-FFF2-40B4-BE49-F238E27FC236}">
                      <a16:creationId xmlns:a16="http://schemas.microsoft.com/office/drawing/2014/main" id="{F3C513E0-AB58-4BA3-8400-95461AED8498}"/>
                    </a:ext>
                  </a:extLst>
                </p14:cNvPr>
                <p14:cNvContentPartPr/>
                <p14:nvPr/>
              </p14:nvContentPartPr>
              <p14:xfrm>
                <a:off x="5290600" y="2487907"/>
                <a:ext cx="345240" cy="140040"/>
              </p14:xfrm>
            </p:contentPart>
          </mc:Choice>
          <mc:Fallback>
            <p:pic>
              <p:nvPicPr>
                <p:cNvPr id="110" name="Ink 109">
                  <a:extLst>
                    <a:ext uri="{FF2B5EF4-FFF2-40B4-BE49-F238E27FC236}">
                      <a16:creationId xmlns:a16="http://schemas.microsoft.com/office/drawing/2014/main" id="{F3C513E0-AB58-4BA3-8400-95461AED8498}"/>
                    </a:ext>
                  </a:extLst>
                </p:cNvPr>
                <p:cNvPicPr/>
                <p:nvPr/>
              </p:nvPicPr>
              <p:blipFill>
                <a:blip r:embed="rId195"/>
                <a:stretch>
                  <a:fillRect/>
                </a:stretch>
              </p:blipFill>
              <p:spPr>
                <a:xfrm>
                  <a:off x="5281960" y="2479267"/>
                  <a:ext cx="362880" cy="157680"/>
                </a:xfrm>
                <a:prstGeom prst="rect">
                  <a:avLst/>
                </a:prstGeom>
              </p:spPr>
            </p:pic>
          </mc:Fallback>
        </mc:AlternateContent>
      </p:grpSp>
      <p:grpSp>
        <p:nvGrpSpPr>
          <p:cNvPr id="129" name="Group 128">
            <a:extLst>
              <a:ext uri="{FF2B5EF4-FFF2-40B4-BE49-F238E27FC236}">
                <a16:creationId xmlns:a16="http://schemas.microsoft.com/office/drawing/2014/main" id="{B53611F8-0FB7-4AF7-97AA-A3A6EB597959}"/>
              </a:ext>
            </a:extLst>
          </p:cNvPr>
          <p:cNvGrpSpPr/>
          <p:nvPr/>
        </p:nvGrpSpPr>
        <p:grpSpPr>
          <a:xfrm>
            <a:off x="5994400" y="2282707"/>
            <a:ext cx="2892240" cy="308160"/>
            <a:chOff x="5994400" y="2282707"/>
            <a:chExt cx="2892240" cy="308160"/>
          </a:xfrm>
        </p:grpSpPr>
        <mc:AlternateContent xmlns:mc="http://schemas.openxmlformats.org/markup-compatibility/2006">
          <mc:Choice xmlns:p14="http://schemas.microsoft.com/office/powerpoint/2010/main" Requires="p14">
            <p:contentPart p14:bwMode="auto" r:id="rId196">
              <p14:nvContentPartPr>
                <p14:cNvPr id="111" name="Ink 110">
                  <a:extLst>
                    <a:ext uri="{FF2B5EF4-FFF2-40B4-BE49-F238E27FC236}">
                      <a16:creationId xmlns:a16="http://schemas.microsoft.com/office/drawing/2014/main" id="{55C1EF2F-827D-4C56-82E0-A9787320B406}"/>
                    </a:ext>
                  </a:extLst>
                </p14:cNvPr>
                <p14:cNvContentPartPr/>
                <p14:nvPr/>
              </p14:nvContentPartPr>
              <p14:xfrm>
                <a:off x="5994400" y="2457307"/>
                <a:ext cx="576000" cy="133560"/>
              </p14:xfrm>
            </p:contentPart>
          </mc:Choice>
          <mc:Fallback>
            <p:pic>
              <p:nvPicPr>
                <p:cNvPr id="111" name="Ink 110">
                  <a:extLst>
                    <a:ext uri="{FF2B5EF4-FFF2-40B4-BE49-F238E27FC236}">
                      <a16:creationId xmlns:a16="http://schemas.microsoft.com/office/drawing/2014/main" id="{55C1EF2F-827D-4C56-82E0-A9787320B406}"/>
                    </a:ext>
                  </a:extLst>
                </p:cNvPr>
                <p:cNvPicPr/>
                <p:nvPr/>
              </p:nvPicPr>
              <p:blipFill>
                <a:blip r:embed="rId197"/>
                <a:stretch>
                  <a:fillRect/>
                </a:stretch>
              </p:blipFill>
              <p:spPr>
                <a:xfrm>
                  <a:off x="5985400" y="2448667"/>
                  <a:ext cx="5936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2" name="Ink 111">
                  <a:extLst>
                    <a:ext uri="{FF2B5EF4-FFF2-40B4-BE49-F238E27FC236}">
                      <a16:creationId xmlns:a16="http://schemas.microsoft.com/office/drawing/2014/main" id="{B7FC22D9-1E2C-4A40-9914-24764245C219}"/>
                    </a:ext>
                  </a:extLst>
                </p14:cNvPr>
                <p14:cNvContentPartPr/>
                <p14:nvPr/>
              </p14:nvContentPartPr>
              <p14:xfrm>
                <a:off x="6813040" y="2432467"/>
                <a:ext cx="674640" cy="133920"/>
              </p14:xfrm>
            </p:contentPart>
          </mc:Choice>
          <mc:Fallback>
            <p:pic>
              <p:nvPicPr>
                <p:cNvPr id="112" name="Ink 111">
                  <a:extLst>
                    <a:ext uri="{FF2B5EF4-FFF2-40B4-BE49-F238E27FC236}">
                      <a16:creationId xmlns:a16="http://schemas.microsoft.com/office/drawing/2014/main" id="{B7FC22D9-1E2C-4A40-9914-24764245C219}"/>
                    </a:ext>
                  </a:extLst>
                </p:cNvPr>
                <p:cNvPicPr/>
                <p:nvPr/>
              </p:nvPicPr>
              <p:blipFill>
                <a:blip r:embed="rId199"/>
                <a:stretch>
                  <a:fillRect/>
                </a:stretch>
              </p:blipFill>
              <p:spPr>
                <a:xfrm>
                  <a:off x="6804040" y="2423467"/>
                  <a:ext cx="6922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6" name="Ink 115">
                  <a:extLst>
                    <a:ext uri="{FF2B5EF4-FFF2-40B4-BE49-F238E27FC236}">
                      <a16:creationId xmlns:a16="http://schemas.microsoft.com/office/drawing/2014/main" id="{BCB96C6D-484F-4E9C-8949-60F1CCB6EE59}"/>
                    </a:ext>
                  </a:extLst>
                </p14:cNvPr>
                <p14:cNvContentPartPr/>
                <p14:nvPr/>
              </p14:nvContentPartPr>
              <p14:xfrm>
                <a:off x="7695400" y="2283427"/>
                <a:ext cx="432000" cy="207720"/>
              </p14:xfrm>
            </p:contentPart>
          </mc:Choice>
          <mc:Fallback>
            <p:pic>
              <p:nvPicPr>
                <p:cNvPr id="116" name="Ink 115">
                  <a:extLst>
                    <a:ext uri="{FF2B5EF4-FFF2-40B4-BE49-F238E27FC236}">
                      <a16:creationId xmlns:a16="http://schemas.microsoft.com/office/drawing/2014/main" id="{BCB96C6D-484F-4E9C-8949-60F1CCB6EE59}"/>
                    </a:ext>
                  </a:extLst>
                </p:cNvPr>
                <p:cNvPicPr/>
                <p:nvPr/>
              </p:nvPicPr>
              <p:blipFill>
                <a:blip r:embed="rId201"/>
                <a:stretch>
                  <a:fillRect/>
                </a:stretch>
              </p:blipFill>
              <p:spPr>
                <a:xfrm>
                  <a:off x="7686400" y="2274427"/>
                  <a:ext cx="4496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7" name="Ink 116">
                  <a:extLst>
                    <a:ext uri="{FF2B5EF4-FFF2-40B4-BE49-F238E27FC236}">
                      <a16:creationId xmlns:a16="http://schemas.microsoft.com/office/drawing/2014/main" id="{7A1C80A0-9276-473C-9909-6B4BE746D754}"/>
                    </a:ext>
                  </a:extLst>
                </p14:cNvPr>
                <p14:cNvContentPartPr/>
                <p14:nvPr/>
              </p14:nvContentPartPr>
              <p14:xfrm>
                <a:off x="8025880" y="2282707"/>
                <a:ext cx="744480" cy="190440"/>
              </p14:xfrm>
            </p:contentPart>
          </mc:Choice>
          <mc:Fallback>
            <p:pic>
              <p:nvPicPr>
                <p:cNvPr id="117" name="Ink 116">
                  <a:extLst>
                    <a:ext uri="{FF2B5EF4-FFF2-40B4-BE49-F238E27FC236}">
                      <a16:creationId xmlns:a16="http://schemas.microsoft.com/office/drawing/2014/main" id="{7A1C80A0-9276-473C-9909-6B4BE746D754}"/>
                    </a:ext>
                  </a:extLst>
                </p:cNvPr>
                <p:cNvPicPr/>
                <p:nvPr/>
              </p:nvPicPr>
              <p:blipFill>
                <a:blip r:embed="rId203"/>
                <a:stretch>
                  <a:fillRect/>
                </a:stretch>
              </p:blipFill>
              <p:spPr>
                <a:xfrm>
                  <a:off x="8016880" y="2273707"/>
                  <a:ext cx="762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8" name="Ink 117">
                  <a:extLst>
                    <a:ext uri="{FF2B5EF4-FFF2-40B4-BE49-F238E27FC236}">
                      <a16:creationId xmlns:a16="http://schemas.microsoft.com/office/drawing/2014/main" id="{133F084C-D35C-4C21-B7AF-B27793BCA749}"/>
                    </a:ext>
                  </a:extLst>
                </p14:cNvPr>
                <p14:cNvContentPartPr/>
                <p14:nvPr/>
              </p14:nvContentPartPr>
              <p14:xfrm>
                <a:off x="8660920" y="2395387"/>
                <a:ext cx="225720" cy="5760"/>
              </p14:xfrm>
            </p:contentPart>
          </mc:Choice>
          <mc:Fallback>
            <p:pic>
              <p:nvPicPr>
                <p:cNvPr id="118" name="Ink 117">
                  <a:extLst>
                    <a:ext uri="{FF2B5EF4-FFF2-40B4-BE49-F238E27FC236}">
                      <a16:creationId xmlns:a16="http://schemas.microsoft.com/office/drawing/2014/main" id="{133F084C-D35C-4C21-B7AF-B27793BCA749}"/>
                    </a:ext>
                  </a:extLst>
                </p:cNvPr>
                <p:cNvPicPr/>
                <p:nvPr/>
              </p:nvPicPr>
              <p:blipFill>
                <a:blip r:embed="rId205"/>
                <a:stretch>
                  <a:fillRect/>
                </a:stretch>
              </p:blipFill>
              <p:spPr>
                <a:xfrm>
                  <a:off x="8652280" y="2386747"/>
                  <a:ext cx="243360" cy="23400"/>
                </a:xfrm>
                <a:prstGeom prst="rect">
                  <a:avLst/>
                </a:prstGeom>
              </p:spPr>
            </p:pic>
          </mc:Fallback>
        </mc:AlternateContent>
      </p:grpSp>
      <p:grpSp>
        <p:nvGrpSpPr>
          <p:cNvPr id="128" name="Group 127">
            <a:extLst>
              <a:ext uri="{FF2B5EF4-FFF2-40B4-BE49-F238E27FC236}">
                <a16:creationId xmlns:a16="http://schemas.microsoft.com/office/drawing/2014/main" id="{3A96AE20-9390-4519-9C45-A48794865E5E}"/>
              </a:ext>
            </a:extLst>
          </p:cNvPr>
          <p:cNvGrpSpPr/>
          <p:nvPr/>
        </p:nvGrpSpPr>
        <p:grpSpPr>
          <a:xfrm>
            <a:off x="9236560" y="2235547"/>
            <a:ext cx="272520" cy="265680"/>
            <a:chOff x="9236560" y="2235547"/>
            <a:chExt cx="272520" cy="265680"/>
          </a:xfrm>
        </p:grpSpPr>
        <mc:AlternateContent xmlns:mc="http://schemas.openxmlformats.org/markup-compatibility/2006">
          <mc:Choice xmlns:p14="http://schemas.microsoft.com/office/powerpoint/2010/main" Requires="p14">
            <p:contentPart p14:bwMode="auto" r:id="rId206">
              <p14:nvContentPartPr>
                <p14:cNvPr id="119" name="Ink 118">
                  <a:extLst>
                    <a:ext uri="{FF2B5EF4-FFF2-40B4-BE49-F238E27FC236}">
                      <a16:creationId xmlns:a16="http://schemas.microsoft.com/office/drawing/2014/main" id="{33C74B78-0E28-43E2-90F2-5E9477242906}"/>
                    </a:ext>
                  </a:extLst>
                </p14:cNvPr>
                <p14:cNvContentPartPr/>
                <p14:nvPr/>
              </p14:nvContentPartPr>
              <p14:xfrm>
                <a:off x="9236560" y="2235547"/>
                <a:ext cx="140400" cy="192600"/>
              </p14:xfrm>
            </p:contentPart>
          </mc:Choice>
          <mc:Fallback>
            <p:pic>
              <p:nvPicPr>
                <p:cNvPr id="119" name="Ink 118">
                  <a:extLst>
                    <a:ext uri="{FF2B5EF4-FFF2-40B4-BE49-F238E27FC236}">
                      <a16:creationId xmlns:a16="http://schemas.microsoft.com/office/drawing/2014/main" id="{33C74B78-0E28-43E2-90F2-5E9477242906}"/>
                    </a:ext>
                  </a:extLst>
                </p:cNvPr>
                <p:cNvPicPr/>
                <p:nvPr/>
              </p:nvPicPr>
              <p:blipFill>
                <a:blip r:embed="rId207"/>
                <a:stretch>
                  <a:fillRect/>
                </a:stretch>
              </p:blipFill>
              <p:spPr>
                <a:xfrm>
                  <a:off x="9227920" y="2226547"/>
                  <a:ext cx="1580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0" name="Ink 119">
                  <a:extLst>
                    <a:ext uri="{FF2B5EF4-FFF2-40B4-BE49-F238E27FC236}">
                      <a16:creationId xmlns:a16="http://schemas.microsoft.com/office/drawing/2014/main" id="{FECC8A34-FFB6-4B25-B86D-EFB0A76D256B}"/>
                    </a:ext>
                  </a:extLst>
                </p14:cNvPr>
                <p14:cNvContentPartPr/>
                <p14:nvPr/>
              </p14:nvContentPartPr>
              <p14:xfrm>
                <a:off x="9370840" y="2334907"/>
                <a:ext cx="138240" cy="166320"/>
              </p14:xfrm>
            </p:contentPart>
          </mc:Choice>
          <mc:Fallback>
            <p:pic>
              <p:nvPicPr>
                <p:cNvPr id="120" name="Ink 119">
                  <a:extLst>
                    <a:ext uri="{FF2B5EF4-FFF2-40B4-BE49-F238E27FC236}">
                      <a16:creationId xmlns:a16="http://schemas.microsoft.com/office/drawing/2014/main" id="{FECC8A34-FFB6-4B25-B86D-EFB0A76D256B}"/>
                    </a:ext>
                  </a:extLst>
                </p:cNvPr>
                <p:cNvPicPr/>
                <p:nvPr/>
              </p:nvPicPr>
              <p:blipFill>
                <a:blip r:embed="rId209"/>
                <a:stretch>
                  <a:fillRect/>
                </a:stretch>
              </p:blipFill>
              <p:spPr>
                <a:xfrm>
                  <a:off x="9362200" y="2326267"/>
                  <a:ext cx="155880" cy="183960"/>
                </a:xfrm>
                <a:prstGeom prst="rect">
                  <a:avLst/>
                </a:prstGeom>
              </p:spPr>
            </p:pic>
          </mc:Fallback>
        </mc:AlternateContent>
      </p:grpSp>
      <p:grpSp>
        <p:nvGrpSpPr>
          <p:cNvPr id="127" name="Group 126">
            <a:extLst>
              <a:ext uri="{FF2B5EF4-FFF2-40B4-BE49-F238E27FC236}">
                <a16:creationId xmlns:a16="http://schemas.microsoft.com/office/drawing/2014/main" id="{6A28F6F3-ABF3-4E98-BCE2-4CFBF8363FB1}"/>
              </a:ext>
            </a:extLst>
          </p:cNvPr>
          <p:cNvGrpSpPr/>
          <p:nvPr/>
        </p:nvGrpSpPr>
        <p:grpSpPr>
          <a:xfrm>
            <a:off x="9807520" y="2241667"/>
            <a:ext cx="1293480" cy="333720"/>
            <a:chOff x="9807520" y="2241667"/>
            <a:chExt cx="1293480" cy="333720"/>
          </a:xfrm>
        </p:grpSpPr>
        <mc:AlternateContent xmlns:mc="http://schemas.openxmlformats.org/markup-compatibility/2006">
          <mc:Choice xmlns:p14="http://schemas.microsoft.com/office/powerpoint/2010/main" Requires="p14">
            <p:contentPart p14:bwMode="auto" r:id="rId210">
              <p14:nvContentPartPr>
                <p14:cNvPr id="121" name="Ink 120">
                  <a:extLst>
                    <a:ext uri="{FF2B5EF4-FFF2-40B4-BE49-F238E27FC236}">
                      <a16:creationId xmlns:a16="http://schemas.microsoft.com/office/drawing/2014/main" id="{42511D03-7F7B-48BB-8CB7-3B763B38C65A}"/>
                    </a:ext>
                  </a:extLst>
                </p14:cNvPr>
                <p14:cNvContentPartPr/>
                <p14:nvPr/>
              </p14:nvContentPartPr>
              <p14:xfrm>
                <a:off x="9807520" y="2241667"/>
                <a:ext cx="293760" cy="303120"/>
              </p14:xfrm>
            </p:contentPart>
          </mc:Choice>
          <mc:Fallback>
            <p:pic>
              <p:nvPicPr>
                <p:cNvPr id="121" name="Ink 120">
                  <a:extLst>
                    <a:ext uri="{FF2B5EF4-FFF2-40B4-BE49-F238E27FC236}">
                      <a16:creationId xmlns:a16="http://schemas.microsoft.com/office/drawing/2014/main" id="{42511D03-7F7B-48BB-8CB7-3B763B38C65A}"/>
                    </a:ext>
                  </a:extLst>
                </p:cNvPr>
                <p:cNvPicPr/>
                <p:nvPr/>
              </p:nvPicPr>
              <p:blipFill>
                <a:blip r:embed="rId211"/>
                <a:stretch>
                  <a:fillRect/>
                </a:stretch>
              </p:blipFill>
              <p:spPr>
                <a:xfrm>
                  <a:off x="9798880" y="2232667"/>
                  <a:ext cx="31140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2" name="Ink 121">
                  <a:extLst>
                    <a:ext uri="{FF2B5EF4-FFF2-40B4-BE49-F238E27FC236}">
                      <a16:creationId xmlns:a16="http://schemas.microsoft.com/office/drawing/2014/main" id="{7B14E42D-6FE4-472A-8017-2F1AAD92DCBE}"/>
                    </a:ext>
                  </a:extLst>
                </p14:cNvPr>
                <p14:cNvContentPartPr/>
                <p14:nvPr/>
              </p14:nvContentPartPr>
              <p14:xfrm>
                <a:off x="10110640" y="2285227"/>
                <a:ext cx="98640" cy="242280"/>
              </p14:xfrm>
            </p:contentPart>
          </mc:Choice>
          <mc:Fallback>
            <p:pic>
              <p:nvPicPr>
                <p:cNvPr id="122" name="Ink 121">
                  <a:extLst>
                    <a:ext uri="{FF2B5EF4-FFF2-40B4-BE49-F238E27FC236}">
                      <a16:creationId xmlns:a16="http://schemas.microsoft.com/office/drawing/2014/main" id="{7B14E42D-6FE4-472A-8017-2F1AAD92DCBE}"/>
                    </a:ext>
                  </a:extLst>
                </p:cNvPr>
                <p:cNvPicPr/>
                <p:nvPr/>
              </p:nvPicPr>
              <p:blipFill>
                <a:blip r:embed="rId213"/>
                <a:stretch>
                  <a:fillRect/>
                </a:stretch>
              </p:blipFill>
              <p:spPr>
                <a:xfrm>
                  <a:off x="10102000" y="2276587"/>
                  <a:ext cx="1162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3" name="Ink 122">
                  <a:extLst>
                    <a:ext uri="{FF2B5EF4-FFF2-40B4-BE49-F238E27FC236}">
                      <a16:creationId xmlns:a16="http://schemas.microsoft.com/office/drawing/2014/main" id="{21735985-C731-4A46-BE54-5A71ECD80578}"/>
                    </a:ext>
                  </a:extLst>
                </p14:cNvPr>
                <p14:cNvContentPartPr/>
                <p14:nvPr/>
              </p14:nvContentPartPr>
              <p14:xfrm>
                <a:off x="10249240" y="2261827"/>
                <a:ext cx="213840" cy="275400"/>
              </p14:xfrm>
            </p:contentPart>
          </mc:Choice>
          <mc:Fallback>
            <p:pic>
              <p:nvPicPr>
                <p:cNvPr id="123" name="Ink 122">
                  <a:extLst>
                    <a:ext uri="{FF2B5EF4-FFF2-40B4-BE49-F238E27FC236}">
                      <a16:creationId xmlns:a16="http://schemas.microsoft.com/office/drawing/2014/main" id="{21735985-C731-4A46-BE54-5A71ECD80578}"/>
                    </a:ext>
                  </a:extLst>
                </p:cNvPr>
                <p:cNvPicPr/>
                <p:nvPr/>
              </p:nvPicPr>
              <p:blipFill>
                <a:blip r:embed="rId215"/>
                <a:stretch>
                  <a:fillRect/>
                </a:stretch>
              </p:blipFill>
              <p:spPr>
                <a:xfrm>
                  <a:off x="10240600" y="2252827"/>
                  <a:ext cx="2314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4" name="Ink 123">
                  <a:extLst>
                    <a:ext uri="{FF2B5EF4-FFF2-40B4-BE49-F238E27FC236}">
                      <a16:creationId xmlns:a16="http://schemas.microsoft.com/office/drawing/2014/main" id="{62F4CC55-02EE-4084-8DB4-8B9F068B52AB}"/>
                    </a:ext>
                  </a:extLst>
                </p14:cNvPr>
                <p14:cNvContentPartPr/>
                <p14:nvPr/>
              </p14:nvContentPartPr>
              <p14:xfrm>
                <a:off x="10584760" y="2314747"/>
                <a:ext cx="30240" cy="115200"/>
              </p14:xfrm>
            </p:contentPart>
          </mc:Choice>
          <mc:Fallback>
            <p:pic>
              <p:nvPicPr>
                <p:cNvPr id="124" name="Ink 123">
                  <a:extLst>
                    <a:ext uri="{FF2B5EF4-FFF2-40B4-BE49-F238E27FC236}">
                      <a16:creationId xmlns:a16="http://schemas.microsoft.com/office/drawing/2014/main" id="{62F4CC55-02EE-4084-8DB4-8B9F068B52AB}"/>
                    </a:ext>
                  </a:extLst>
                </p:cNvPr>
                <p:cNvPicPr/>
                <p:nvPr/>
              </p:nvPicPr>
              <p:blipFill>
                <a:blip r:embed="rId217"/>
                <a:stretch>
                  <a:fillRect/>
                </a:stretch>
              </p:blipFill>
              <p:spPr>
                <a:xfrm>
                  <a:off x="10576120" y="2306107"/>
                  <a:ext cx="4788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5" name="Ink 124">
                  <a:extLst>
                    <a:ext uri="{FF2B5EF4-FFF2-40B4-BE49-F238E27FC236}">
                      <a16:creationId xmlns:a16="http://schemas.microsoft.com/office/drawing/2014/main" id="{927800CC-7F70-4E78-B668-F8FA4EF13102}"/>
                    </a:ext>
                  </a:extLst>
                </p14:cNvPr>
                <p14:cNvContentPartPr/>
                <p14:nvPr/>
              </p14:nvContentPartPr>
              <p14:xfrm>
                <a:off x="10571440" y="2245267"/>
                <a:ext cx="360" cy="17280"/>
              </p14:xfrm>
            </p:contentPart>
          </mc:Choice>
          <mc:Fallback>
            <p:pic>
              <p:nvPicPr>
                <p:cNvPr id="125" name="Ink 124">
                  <a:extLst>
                    <a:ext uri="{FF2B5EF4-FFF2-40B4-BE49-F238E27FC236}">
                      <a16:creationId xmlns:a16="http://schemas.microsoft.com/office/drawing/2014/main" id="{927800CC-7F70-4E78-B668-F8FA4EF13102}"/>
                    </a:ext>
                  </a:extLst>
                </p:cNvPr>
                <p:cNvPicPr/>
                <p:nvPr/>
              </p:nvPicPr>
              <p:blipFill>
                <a:blip r:embed="rId219"/>
                <a:stretch>
                  <a:fillRect/>
                </a:stretch>
              </p:blipFill>
              <p:spPr>
                <a:xfrm>
                  <a:off x="10562440" y="2236267"/>
                  <a:ext cx="180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6" name="Ink 125">
                  <a:extLst>
                    <a:ext uri="{FF2B5EF4-FFF2-40B4-BE49-F238E27FC236}">
                      <a16:creationId xmlns:a16="http://schemas.microsoft.com/office/drawing/2014/main" id="{000B2666-D015-453C-AA5C-C519FC065576}"/>
                    </a:ext>
                  </a:extLst>
                </p14:cNvPr>
                <p14:cNvContentPartPr/>
                <p14:nvPr/>
              </p14:nvContentPartPr>
              <p14:xfrm>
                <a:off x="10690600" y="2297827"/>
                <a:ext cx="410400" cy="277560"/>
              </p14:xfrm>
            </p:contentPart>
          </mc:Choice>
          <mc:Fallback>
            <p:pic>
              <p:nvPicPr>
                <p:cNvPr id="126" name="Ink 125">
                  <a:extLst>
                    <a:ext uri="{FF2B5EF4-FFF2-40B4-BE49-F238E27FC236}">
                      <a16:creationId xmlns:a16="http://schemas.microsoft.com/office/drawing/2014/main" id="{000B2666-D015-453C-AA5C-C519FC065576}"/>
                    </a:ext>
                  </a:extLst>
                </p:cNvPr>
                <p:cNvPicPr/>
                <p:nvPr/>
              </p:nvPicPr>
              <p:blipFill>
                <a:blip r:embed="rId221"/>
                <a:stretch>
                  <a:fillRect/>
                </a:stretch>
              </p:blipFill>
              <p:spPr>
                <a:xfrm>
                  <a:off x="10681960" y="2288827"/>
                  <a:ext cx="428040" cy="295200"/>
                </a:xfrm>
                <a:prstGeom prst="rect">
                  <a:avLst/>
                </a:prstGeom>
              </p:spPr>
            </p:pic>
          </mc:Fallback>
        </mc:AlternateContent>
      </p:grpSp>
      <p:grpSp>
        <p:nvGrpSpPr>
          <p:cNvPr id="164" name="Group 163">
            <a:extLst>
              <a:ext uri="{FF2B5EF4-FFF2-40B4-BE49-F238E27FC236}">
                <a16:creationId xmlns:a16="http://schemas.microsoft.com/office/drawing/2014/main" id="{5371517A-A389-442D-B498-30EAEB949AE7}"/>
              </a:ext>
            </a:extLst>
          </p:cNvPr>
          <p:cNvGrpSpPr/>
          <p:nvPr/>
        </p:nvGrpSpPr>
        <p:grpSpPr>
          <a:xfrm>
            <a:off x="1414840" y="2943667"/>
            <a:ext cx="3937320" cy="463320"/>
            <a:chOff x="1414840" y="2943667"/>
            <a:chExt cx="3937320" cy="463320"/>
          </a:xfrm>
        </p:grpSpPr>
        <mc:AlternateContent xmlns:mc="http://schemas.openxmlformats.org/markup-compatibility/2006">
          <mc:Choice xmlns:p14="http://schemas.microsoft.com/office/powerpoint/2010/main" Requires="p14">
            <p:contentPart p14:bwMode="auto" r:id="rId222">
              <p14:nvContentPartPr>
                <p14:cNvPr id="130" name="Ink 129">
                  <a:extLst>
                    <a:ext uri="{FF2B5EF4-FFF2-40B4-BE49-F238E27FC236}">
                      <a16:creationId xmlns:a16="http://schemas.microsoft.com/office/drawing/2014/main" id="{48F1AAE9-B176-48C7-8D00-7B5C27F9ECA2}"/>
                    </a:ext>
                  </a:extLst>
                </p14:cNvPr>
                <p14:cNvContentPartPr/>
                <p14:nvPr/>
              </p14:nvContentPartPr>
              <p14:xfrm>
                <a:off x="1442920" y="2977147"/>
                <a:ext cx="116640" cy="361800"/>
              </p14:xfrm>
            </p:contentPart>
          </mc:Choice>
          <mc:Fallback>
            <p:pic>
              <p:nvPicPr>
                <p:cNvPr id="130" name="Ink 129">
                  <a:extLst>
                    <a:ext uri="{FF2B5EF4-FFF2-40B4-BE49-F238E27FC236}">
                      <a16:creationId xmlns:a16="http://schemas.microsoft.com/office/drawing/2014/main" id="{48F1AAE9-B176-48C7-8D00-7B5C27F9ECA2}"/>
                    </a:ext>
                  </a:extLst>
                </p:cNvPr>
                <p:cNvPicPr/>
                <p:nvPr/>
              </p:nvPicPr>
              <p:blipFill>
                <a:blip r:embed="rId223"/>
                <a:stretch>
                  <a:fillRect/>
                </a:stretch>
              </p:blipFill>
              <p:spPr>
                <a:xfrm>
                  <a:off x="1434280" y="2968147"/>
                  <a:ext cx="1342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1" name="Ink 130">
                  <a:extLst>
                    <a:ext uri="{FF2B5EF4-FFF2-40B4-BE49-F238E27FC236}">
                      <a16:creationId xmlns:a16="http://schemas.microsoft.com/office/drawing/2014/main" id="{2189BE83-4997-46DD-9414-E0DB61C9F772}"/>
                    </a:ext>
                  </a:extLst>
                </p14:cNvPr>
                <p14:cNvContentPartPr/>
                <p14:nvPr/>
              </p14:nvContentPartPr>
              <p14:xfrm>
                <a:off x="1414840" y="3137707"/>
                <a:ext cx="201600" cy="52200"/>
              </p14:xfrm>
            </p:contentPart>
          </mc:Choice>
          <mc:Fallback>
            <p:pic>
              <p:nvPicPr>
                <p:cNvPr id="131" name="Ink 130">
                  <a:extLst>
                    <a:ext uri="{FF2B5EF4-FFF2-40B4-BE49-F238E27FC236}">
                      <a16:creationId xmlns:a16="http://schemas.microsoft.com/office/drawing/2014/main" id="{2189BE83-4997-46DD-9414-E0DB61C9F772}"/>
                    </a:ext>
                  </a:extLst>
                </p:cNvPr>
                <p:cNvPicPr/>
                <p:nvPr/>
              </p:nvPicPr>
              <p:blipFill>
                <a:blip r:embed="rId225"/>
                <a:stretch>
                  <a:fillRect/>
                </a:stretch>
              </p:blipFill>
              <p:spPr>
                <a:xfrm>
                  <a:off x="1405840" y="3129067"/>
                  <a:ext cx="2192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2" name="Ink 131">
                  <a:extLst>
                    <a:ext uri="{FF2B5EF4-FFF2-40B4-BE49-F238E27FC236}">
                      <a16:creationId xmlns:a16="http://schemas.microsoft.com/office/drawing/2014/main" id="{7255F253-2135-4B13-9D64-EF6253DF2A5E}"/>
                    </a:ext>
                  </a:extLst>
                </p14:cNvPr>
                <p14:cNvContentPartPr/>
                <p14:nvPr/>
              </p14:nvContentPartPr>
              <p14:xfrm>
                <a:off x="1625080" y="3039787"/>
                <a:ext cx="6480" cy="26640"/>
              </p14:xfrm>
            </p:contentPart>
          </mc:Choice>
          <mc:Fallback>
            <p:pic>
              <p:nvPicPr>
                <p:cNvPr id="132" name="Ink 131">
                  <a:extLst>
                    <a:ext uri="{FF2B5EF4-FFF2-40B4-BE49-F238E27FC236}">
                      <a16:creationId xmlns:a16="http://schemas.microsoft.com/office/drawing/2014/main" id="{7255F253-2135-4B13-9D64-EF6253DF2A5E}"/>
                    </a:ext>
                  </a:extLst>
                </p:cNvPr>
                <p:cNvPicPr/>
                <p:nvPr/>
              </p:nvPicPr>
              <p:blipFill>
                <a:blip r:embed="rId227"/>
                <a:stretch>
                  <a:fillRect/>
                </a:stretch>
              </p:blipFill>
              <p:spPr>
                <a:xfrm>
                  <a:off x="1616080" y="3030787"/>
                  <a:ext cx="241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3" name="Ink 132">
                  <a:extLst>
                    <a:ext uri="{FF2B5EF4-FFF2-40B4-BE49-F238E27FC236}">
                      <a16:creationId xmlns:a16="http://schemas.microsoft.com/office/drawing/2014/main" id="{1AF7CB93-8754-4B22-B5EC-777DC014C456}"/>
                    </a:ext>
                  </a:extLst>
                </p14:cNvPr>
                <p14:cNvContentPartPr/>
                <p14:nvPr/>
              </p14:nvContentPartPr>
              <p14:xfrm>
                <a:off x="1692040" y="3121507"/>
                <a:ext cx="343440" cy="81000"/>
              </p14:xfrm>
            </p:contentPart>
          </mc:Choice>
          <mc:Fallback>
            <p:pic>
              <p:nvPicPr>
                <p:cNvPr id="133" name="Ink 132">
                  <a:extLst>
                    <a:ext uri="{FF2B5EF4-FFF2-40B4-BE49-F238E27FC236}">
                      <a16:creationId xmlns:a16="http://schemas.microsoft.com/office/drawing/2014/main" id="{1AF7CB93-8754-4B22-B5EC-777DC014C456}"/>
                    </a:ext>
                  </a:extLst>
                </p:cNvPr>
                <p:cNvPicPr/>
                <p:nvPr/>
              </p:nvPicPr>
              <p:blipFill>
                <a:blip r:embed="rId229"/>
                <a:stretch>
                  <a:fillRect/>
                </a:stretch>
              </p:blipFill>
              <p:spPr>
                <a:xfrm>
                  <a:off x="1683400" y="3112867"/>
                  <a:ext cx="3610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4" name="Ink 133">
                  <a:extLst>
                    <a:ext uri="{FF2B5EF4-FFF2-40B4-BE49-F238E27FC236}">
                      <a16:creationId xmlns:a16="http://schemas.microsoft.com/office/drawing/2014/main" id="{49982BF5-1C81-4559-9AD8-C5466D79811D}"/>
                    </a:ext>
                  </a:extLst>
                </p14:cNvPr>
                <p14:cNvContentPartPr/>
                <p14:nvPr/>
              </p14:nvContentPartPr>
              <p14:xfrm>
                <a:off x="2106760" y="3006667"/>
                <a:ext cx="259920" cy="210240"/>
              </p14:xfrm>
            </p:contentPart>
          </mc:Choice>
          <mc:Fallback>
            <p:pic>
              <p:nvPicPr>
                <p:cNvPr id="134" name="Ink 133">
                  <a:extLst>
                    <a:ext uri="{FF2B5EF4-FFF2-40B4-BE49-F238E27FC236}">
                      <a16:creationId xmlns:a16="http://schemas.microsoft.com/office/drawing/2014/main" id="{49982BF5-1C81-4559-9AD8-C5466D79811D}"/>
                    </a:ext>
                  </a:extLst>
                </p:cNvPr>
                <p:cNvPicPr/>
                <p:nvPr/>
              </p:nvPicPr>
              <p:blipFill>
                <a:blip r:embed="rId231"/>
                <a:stretch>
                  <a:fillRect/>
                </a:stretch>
              </p:blipFill>
              <p:spPr>
                <a:xfrm>
                  <a:off x="2097760" y="2998027"/>
                  <a:ext cx="2775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5" name="Ink 134">
                  <a:extLst>
                    <a:ext uri="{FF2B5EF4-FFF2-40B4-BE49-F238E27FC236}">
                      <a16:creationId xmlns:a16="http://schemas.microsoft.com/office/drawing/2014/main" id="{3482B9E8-F5BE-40B1-A5E0-0AA394239AB2}"/>
                    </a:ext>
                  </a:extLst>
                </p14:cNvPr>
                <p14:cNvContentPartPr/>
                <p14:nvPr/>
              </p14:nvContentPartPr>
              <p14:xfrm>
                <a:off x="2284240" y="3126907"/>
                <a:ext cx="250560" cy="64440"/>
              </p14:xfrm>
            </p:contentPart>
          </mc:Choice>
          <mc:Fallback>
            <p:pic>
              <p:nvPicPr>
                <p:cNvPr id="135" name="Ink 134">
                  <a:extLst>
                    <a:ext uri="{FF2B5EF4-FFF2-40B4-BE49-F238E27FC236}">
                      <a16:creationId xmlns:a16="http://schemas.microsoft.com/office/drawing/2014/main" id="{3482B9E8-F5BE-40B1-A5E0-0AA394239AB2}"/>
                    </a:ext>
                  </a:extLst>
                </p:cNvPr>
                <p:cNvPicPr/>
                <p:nvPr/>
              </p:nvPicPr>
              <p:blipFill>
                <a:blip r:embed="rId233"/>
                <a:stretch>
                  <a:fillRect/>
                </a:stretch>
              </p:blipFill>
              <p:spPr>
                <a:xfrm>
                  <a:off x="2275240" y="3117907"/>
                  <a:ext cx="2682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6" name="Ink 135">
                  <a:extLst>
                    <a:ext uri="{FF2B5EF4-FFF2-40B4-BE49-F238E27FC236}">
                      <a16:creationId xmlns:a16="http://schemas.microsoft.com/office/drawing/2014/main" id="{39A35B20-6AFC-445C-9A37-0B5D4A575158}"/>
                    </a:ext>
                  </a:extLst>
                </p14:cNvPr>
                <p14:cNvContentPartPr/>
                <p14:nvPr/>
              </p14:nvContentPartPr>
              <p14:xfrm>
                <a:off x="2579440" y="3112147"/>
                <a:ext cx="236880" cy="96480"/>
              </p14:xfrm>
            </p:contentPart>
          </mc:Choice>
          <mc:Fallback>
            <p:pic>
              <p:nvPicPr>
                <p:cNvPr id="136" name="Ink 135">
                  <a:extLst>
                    <a:ext uri="{FF2B5EF4-FFF2-40B4-BE49-F238E27FC236}">
                      <a16:creationId xmlns:a16="http://schemas.microsoft.com/office/drawing/2014/main" id="{39A35B20-6AFC-445C-9A37-0B5D4A575158}"/>
                    </a:ext>
                  </a:extLst>
                </p:cNvPr>
                <p:cNvPicPr/>
                <p:nvPr/>
              </p:nvPicPr>
              <p:blipFill>
                <a:blip r:embed="rId235"/>
                <a:stretch>
                  <a:fillRect/>
                </a:stretch>
              </p:blipFill>
              <p:spPr>
                <a:xfrm>
                  <a:off x="2570800" y="3103147"/>
                  <a:ext cx="2545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7" name="Ink 136">
                  <a:extLst>
                    <a:ext uri="{FF2B5EF4-FFF2-40B4-BE49-F238E27FC236}">
                      <a16:creationId xmlns:a16="http://schemas.microsoft.com/office/drawing/2014/main" id="{9C5F117B-DDFF-468B-A711-4281DD76CE7E}"/>
                    </a:ext>
                  </a:extLst>
                </p14:cNvPr>
                <p14:cNvContentPartPr/>
                <p14:nvPr/>
              </p14:nvContentPartPr>
              <p14:xfrm>
                <a:off x="2788240" y="3018907"/>
                <a:ext cx="9360" cy="27720"/>
              </p14:xfrm>
            </p:contentPart>
          </mc:Choice>
          <mc:Fallback>
            <p:pic>
              <p:nvPicPr>
                <p:cNvPr id="137" name="Ink 136">
                  <a:extLst>
                    <a:ext uri="{FF2B5EF4-FFF2-40B4-BE49-F238E27FC236}">
                      <a16:creationId xmlns:a16="http://schemas.microsoft.com/office/drawing/2014/main" id="{9C5F117B-DDFF-468B-A711-4281DD76CE7E}"/>
                    </a:ext>
                  </a:extLst>
                </p:cNvPr>
                <p:cNvPicPr/>
                <p:nvPr/>
              </p:nvPicPr>
              <p:blipFill>
                <a:blip r:embed="rId237"/>
                <a:stretch>
                  <a:fillRect/>
                </a:stretch>
              </p:blipFill>
              <p:spPr>
                <a:xfrm>
                  <a:off x="2779240" y="3009907"/>
                  <a:ext cx="270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8" name="Ink 137">
                  <a:extLst>
                    <a:ext uri="{FF2B5EF4-FFF2-40B4-BE49-F238E27FC236}">
                      <a16:creationId xmlns:a16="http://schemas.microsoft.com/office/drawing/2014/main" id="{2695FBD8-999B-4D00-9DAA-B997239E24B7}"/>
                    </a:ext>
                  </a:extLst>
                </p14:cNvPr>
                <p14:cNvContentPartPr/>
                <p14:nvPr/>
              </p14:nvContentPartPr>
              <p14:xfrm>
                <a:off x="2865640" y="3100627"/>
                <a:ext cx="432720" cy="306360"/>
              </p14:xfrm>
            </p:contentPart>
          </mc:Choice>
          <mc:Fallback>
            <p:pic>
              <p:nvPicPr>
                <p:cNvPr id="138" name="Ink 137">
                  <a:extLst>
                    <a:ext uri="{FF2B5EF4-FFF2-40B4-BE49-F238E27FC236}">
                      <a16:creationId xmlns:a16="http://schemas.microsoft.com/office/drawing/2014/main" id="{2695FBD8-999B-4D00-9DAA-B997239E24B7}"/>
                    </a:ext>
                  </a:extLst>
                </p:cNvPr>
                <p:cNvPicPr/>
                <p:nvPr/>
              </p:nvPicPr>
              <p:blipFill>
                <a:blip r:embed="rId239"/>
                <a:stretch>
                  <a:fillRect/>
                </a:stretch>
              </p:blipFill>
              <p:spPr>
                <a:xfrm>
                  <a:off x="2857000" y="3091627"/>
                  <a:ext cx="4503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CEF2DEC2-931F-416A-88ED-B6FEF5BB5FAD}"/>
                    </a:ext>
                  </a:extLst>
                </p14:cNvPr>
                <p14:cNvContentPartPr/>
                <p14:nvPr/>
              </p14:nvContentPartPr>
              <p14:xfrm>
                <a:off x="3630640" y="2970667"/>
                <a:ext cx="72000" cy="235080"/>
              </p14:xfrm>
            </p:contentPart>
          </mc:Choice>
          <mc:Fallback>
            <p:pic>
              <p:nvPicPr>
                <p:cNvPr id="140" name="Ink 139">
                  <a:extLst>
                    <a:ext uri="{FF2B5EF4-FFF2-40B4-BE49-F238E27FC236}">
                      <a16:creationId xmlns:a16="http://schemas.microsoft.com/office/drawing/2014/main" id="{CEF2DEC2-931F-416A-88ED-B6FEF5BB5FAD}"/>
                    </a:ext>
                  </a:extLst>
                </p:cNvPr>
                <p:cNvPicPr/>
                <p:nvPr/>
              </p:nvPicPr>
              <p:blipFill>
                <a:blip r:embed="rId241"/>
                <a:stretch>
                  <a:fillRect/>
                </a:stretch>
              </p:blipFill>
              <p:spPr>
                <a:xfrm>
                  <a:off x="3622000" y="2961667"/>
                  <a:ext cx="896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272A1680-2BFF-4425-82A9-8CE880E742EB}"/>
                    </a:ext>
                  </a:extLst>
                </p14:cNvPr>
                <p14:cNvContentPartPr/>
                <p14:nvPr/>
              </p14:nvContentPartPr>
              <p14:xfrm>
                <a:off x="3584560" y="3090547"/>
                <a:ext cx="209160" cy="47880"/>
              </p14:xfrm>
            </p:contentPart>
          </mc:Choice>
          <mc:Fallback>
            <p:pic>
              <p:nvPicPr>
                <p:cNvPr id="141" name="Ink 140">
                  <a:extLst>
                    <a:ext uri="{FF2B5EF4-FFF2-40B4-BE49-F238E27FC236}">
                      <a16:creationId xmlns:a16="http://schemas.microsoft.com/office/drawing/2014/main" id="{272A1680-2BFF-4425-82A9-8CE880E742EB}"/>
                    </a:ext>
                  </a:extLst>
                </p:cNvPr>
                <p:cNvPicPr/>
                <p:nvPr/>
              </p:nvPicPr>
              <p:blipFill>
                <a:blip r:embed="rId243"/>
                <a:stretch>
                  <a:fillRect/>
                </a:stretch>
              </p:blipFill>
              <p:spPr>
                <a:xfrm>
                  <a:off x="3575920" y="3081907"/>
                  <a:ext cx="2268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2" name="Ink 141">
                  <a:extLst>
                    <a:ext uri="{FF2B5EF4-FFF2-40B4-BE49-F238E27FC236}">
                      <a16:creationId xmlns:a16="http://schemas.microsoft.com/office/drawing/2014/main" id="{85703A06-1910-4A7C-87E6-4919A4059EE5}"/>
                    </a:ext>
                  </a:extLst>
                </p14:cNvPr>
                <p14:cNvContentPartPr/>
                <p14:nvPr/>
              </p14:nvContentPartPr>
              <p14:xfrm>
                <a:off x="3827920" y="3074707"/>
                <a:ext cx="149400" cy="93240"/>
              </p14:xfrm>
            </p:contentPart>
          </mc:Choice>
          <mc:Fallback>
            <p:pic>
              <p:nvPicPr>
                <p:cNvPr id="142" name="Ink 141">
                  <a:extLst>
                    <a:ext uri="{FF2B5EF4-FFF2-40B4-BE49-F238E27FC236}">
                      <a16:creationId xmlns:a16="http://schemas.microsoft.com/office/drawing/2014/main" id="{85703A06-1910-4A7C-87E6-4919A4059EE5}"/>
                    </a:ext>
                  </a:extLst>
                </p:cNvPr>
                <p:cNvPicPr/>
                <p:nvPr/>
              </p:nvPicPr>
              <p:blipFill>
                <a:blip r:embed="rId245"/>
                <a:stretch>
                  <a:fillRect/>
                </a:stretch>
              </p:blipFill>
              <p:spPr>
                <a:xfrm>
                  <a:off x="3818920" y="3066067"/>
                  <a:ext cx="1670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3" name="Ink 142">
                  <a:extLst>
                    <a:ext uri="{FF2B5EF4-FFF2-40B4-BE49-F238E27FC236}">
                      <a16:creationId xmlns:a16="http://schemas.microsoft.com/office/drawing/2014/main" id="{3F02295A-A441-4C54-8308-76842C4947B4}"/>
                    </a:ext>
                  </a:extLst>
                </p14:cNvPr>
                <p14:cNvContentPartPr/>
                <p14:nvPr/>
              </p14:nvContentPartPr>
              <p14:xfrm>
                <a:off x="3961840" y="2995867"/>
                <a:ext cx="397080" cy="191880"/>
              </p14:xfrm>
            </p:contentPart>
          </mc:Choice>
          <mc:Fallback>
            <p:pic>
              <p:nvPicPr>
                <p:cNvPr id="143" name="Ink 142">
                  <a:extLst>
                    <a:ext uri="{FF2B5EF4-FFF2-40B4-BE49-F238E27FC236}">
                      <a16:creationId xmlns:a16="http://schemas.microsoft.com/office/drawing/2014/main" id="{3F02295A-A441-4C54-8308-76842C4947B4}"/>
                    </a:ext>
                  </a:extLst>
                </p:cNvPr>
                <p:cNvPicPr/>
                <p:nvPr/>
              </p:nvPicPr>
              <p:blipFill>
                <a:blip r:embed="rId247"/>
                <a:stretch>
                  <a:fillRect/>
                </a:stretch>
              </p:blipFill>
              <p:spPr>
                <a:xfrm>
                  <a:off x="3953200" y="2987227"/>
                  <a:ext cx="4147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4" name="Ink 143">
                  <a:extLst>
                    <a:ext uri="{FF2B5EF4-FFF2-40B4-BE49-F238E27FC236}">
                      <a16:creationId xmlns:a16="http://schemas.microsoft.com/office/drawing/2014/main" id="{0AF091A8-0088-4494-BA90-96D1A7FC501F}"/>
                    </a:ext>
                  </a:extLst>
                </p14:cNvPr>
                <p14:cNvContentPartPr/>
                <p14:nvPr/>
              </p14:nvContentPartPr>
              <p14:xfrm>
                <a:off x="4362880" y="3070747"/>
                <a:ext cx="237600" cy="107640"/>
              </p14:xfrm>
            </p:contentPart>
          </mc:Choice>
          <mc:Fallback>
            <p:pic>
              <p:nvPicPr>
                <p:cNvPr id="144" name="Ink 143">
                  <a:extLst>
                    <a:ext uri="{FF2B5EF4-FFF2-40B4-BE49-F238E27FC236}">
                      <a16:creationId xmlns:a16="http://schemas.microsoft.com/office/drawing/2014/main" id="{0AF091A8-0088-4494-BA90-96D1A7FC501F}"/>
                    </a:ext>
                  </a:extLst>
                </p:cNvPr>
                <p:cNvPicPr/>
                <p:nvPr/>
              </p:nvPicPr>
              <p:blipFill>
                <a:blip r:embed="rId249"/>
                <a:stretch>
                  <a:fillRect/>
                </a:stretch>
              </p:blipFill>
              <p:spPr>
                <a:xfrm>
                  <a:off x="4354240" y="3061747"/>
                  <a:ext cx="25524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5" name="Ink 144">
                  <a:extLst>
                    <a:ext uri="{FF2B5EF4-FFF2-40B4-BE49-F238E27FC236}">
                      <a16:creationId xmlns:a16="http://schemas.microsoft.com/office/drawing/2014/main" id="{5D168E7E-C975-4A02-98A6-A95D346DEB65}"/>
                    </a:ext>
                  </a:extLst>
                </p14:cNvPr>
                <p14:cNvContentPartPr/>
                <p14:nvPr/>
              </p14:nvContentPartPr>
              <p14:xfrm>
                <a:off x="4555480" y="2943667"/>
                <a:ext cx="30240" cy="42480"/>
              </p14:xfrm>
            </p:contentPart>
          </mc:Choice>
          <mc:Fallback>
            <p:pic>
              <p:nvPicPr>
                <p:cNvPr id="145" name="Ink 144">
                  <a:extLst>
                    <a:ext uri="{FF2B5EF4-FFF2-40B4-BE49-F238E27FC236}">
                      <a16:creationId xmlns:a16="http://schemas.microsoft.com/office/drawing/2014/main" id="{5D168E7E-C975-4A02-98A6-A95D346DEB65}"/>
                    </a:ext>
                  </a:extLst>
                </p:cNvPr>
                <p:cNvPicPr/>
                <p:nvPr/>
              </p:nvPicPr>
              <p:blipFill>
                <a:blip r:embed="rId251"/>
                <a:stretch>
                  <a:fillRect/>
                </a:stretch>
              </p:blipFill>
              <p:spPr>
                <a:xfrm>
                  <a:off x="4546480" y="2935027"/>
                  <a:ext cx="47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6" name="Ink 145">
                  <a:extLst>
                    <a:ext uri="{FF2B5EF4-FFF2-40B4-BE49-F238E27FC236}">
                      <a16:creationId xmlns:a16="http://schemas.microsoft.com/office/drawing/2014/main" id="{DA32EB44-40F7-4989-B3A6-30B6B63435AE}"/>
                    </a:ext>
                  </a:extLst>
                </p14:cNvPr>
                <p14:cNvContentPartPr/>
                <p14:nvPr/>
              </p14:nvContentPartPr>
              <p14:xfrm>
                <a:off x="4597240" y="3025387"/>
                <a:ext cx="631440" cy="246240"/>
              </p14:xfrm>
            </p:contentPart>
          </mc:Choice>
          <mc:Fallback>
            <p:pic>
              <p:nvPicPr>
                <p:cNvPr id="146" name="Ink 145">
                  <a:extLst>
                    <a:ext uri="{FF2B5EF4-FFF2-40B4-BE49-F238E27FC236}">
                      <a16:creationId xmlns:a16="http://schemas.microsoft.com/office/drawing/2014/main" id="{DA32EB44-40F7-4989-B3A6-30B6B63435AE}"/>
                    </a:ext>
                  </a:extLst>
                </p:cNvPr>
                <p:cNvPicPr/>
                <p:nvPr/>
              </p:nvPicPr>
              <p:blipFill>
                <a:blip r:embed="rId253"/>
                <a:stretch>
                  <a:fillRect/>
                </a:stretch>
              </p:blipFill>
              <p:spPr>
                <a:xfrm>
                  <a:off x="4588240" y="3016747"/>
                  <a:ext cx="6490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7" name="Ink 146">
                  <a:extLst>
                    <a:ext uri="{FF2B5EF4-FFF2-40B4-BE49-F238E27FC236}">
                      <a16:creationId xmlns:a16="http://schemas.microsoft.com/office/drawing/2014/main" id="{7A3E7171-DE86-4559-9238-7614D1D0CC02}"/>
                    </a:ext>
                  </a:extLst>
                </p14:cNvPr>
                <p14:cNvContentPartPr/>
                <p14:nvPr/>
              </p14:nvContentPartPr>
              <p14:xfrm>
                <a:off x="5339920" y="3073267"/>
                <a:ext cx="12240" cy="3600"/>
              </p14:xfrm>
            </p:contentPart>
          </mc:Choice>
          <mc:Fallback>
            <p:pic>
              <p:nvPicPr>
                <p:cNvPr id="147" name="Ink 146">
                  <a:extLst>
                    <a:ext uri="{FF2B5EF4-FFF2-40B4-BE49-F238E27FC236}">
                      <a16:creationId xmlns:a16="http://schemas.microsoft.com/office/drawing/2014/main" id="{7A3E7171-DE86-4559-9238-7614D1D0CC02}"/>
                    </a:ext>
                  </a:extLst>
                </p:cNvPr>
                <p:cNvPicPr/>
                <p:nvPr/>
              </p:nvPicPr>
              <p:blipFill>
                <a:blip r:embed="rId255"/>
                <a:stretch>
                  <a:fillRect/>
                </a:stretch>
              </p:blipFill>
              <p:spPr>
                <a:xfrm>
                  <a:off x="5330920" y="3064267"/>
                  <a:ext cx="29880" cy="21240"/>
                </a:xfrm>
                <a:prstGeom prst="rect">
                  <a:avLst/>
                </a:prstGeom>
              </p:spPr>
            </p:pic>
          </mc:Fallback>
        </mc:AlternateContent>
      </p:grpSp>
      <p:grpSp>
        <p:nvGrpSpPr>
          <p:cNvPr id="191" name="Group 190">
            <a:extLst>
              <a:ext uri="{FF2B5EF4-FFF2-40B4-BE49-F238E27FC236}">
                <a16:creationId xmlns:a16="http://schemas.microsoft.com/office/drawing/2014/main" id="{CEF117DA-E867-47EC-8538-368A29201550}"/>
              </a:ext>
            </a:extLst>
          </p:cNvPr>
          <p:cNvGrpSpPr/>
          <p:nvPr/>
        </p:nvGrpSpPr>
        <p:grpSpPr>
          <a:xfrm>
            <a:off x="1423840" y="4342627"/>
            <a:ext cx="1379880" cy="401400"/>
            <a:chOff x="1423840" y="4342627"/>
            <a:chExt cx="1379880" cy="401400"/>
          </a:xfrm>
        </p:grpSpPr>
        <mc:AlternateContent xmlns:mc="http://schemas.openxmlformats.org/markup-compatibility/2006">
          <mc:Choice xmlns:p14="http://schemas.microsoft.com/office/powerpoint/2010/main" Requires="p14">
            <p:contentPart p14:bwMode="auto" r:id="rId256">
              <p14:nvContentPartPr>
                <p14:cNvPr id="186" name="Ink 185">
                  <a:extLst>
                    <a:ext uri="{FF2B5EF4-FFF2-40B4-BE49-F238E27FC236}">
                      <a16:creationId xmlns:a16="http://schemas.microsoft.com/office/drawing/2014/main" id="{60B38E3B-B1BB-4DDD-9A99-66D9DF40D9AE}"/>
                    </a:ext>
                  </a:extLst>
                </p14:cNvPr>
                <p14:cNvContentPartPr/>
                <p14:nvPr/>
              </p14:nvContentPartPr>
              <p14:xfrm>
                <a:off x="1423840" y="4342627"/>
                <a:ext cx="220680" cy="371880"/>
              </p14:xfrm>
            </p:contentPart>
          </mc:Choice>
          <mc:Fallback>
            <p:pic>
              <p:nvPicPr>
                <p:cNvPr id="186" name="Ink 185">
                  <a:extLst>
                    <a:ext uri="{FF2B5EF4-FFF2-40B4-BE49-F238E27FC236}">
                      <a16:creationId xmlns:a16="http://schemas.microsoft.com/office/drawing/2014/main" id="{60B38E3B-B1BB-4DDD-9A99-66D9DF40D9AE}"/>
                    </a:ext>
                  </a:extLst>
                </p:cNvPr>
                <p:cNvPicPr/>
                <p:nvPr/>
              </p:nvPicPr>
              <p:blipFill>
                <a:blip r:embed="rId257"/>
                <a:stretch>
                  <a:fillRect/>
                </a:stretch>
              </p:blipFill>
              <p:spPr>
                <a:xfrm>
                  <a:off x="1414840" y="4333627"/>
                  <a:ext cx="23832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87" name="Ink 186">
                  <a:extLst>
                    <a:ext uri="{FF2B5EF4-FFF2-40B4-BE49-F238E27FC236}">
                      <a16:creationId xmlns:a16="http://schemas.microsoft.com/office/drawing/2014/main" id="{5DC0DED5-862B-48FE-9F4D-E88CFD79A668}"/>
                    </a:ext>
                  </a:extLst>
                </p14:cNvPr>
                <p14:cNvContentPartPr/>
                <p14:nvPr/>
              </p14:nvContentPartPr>
              <p14:xfrm>
                <a:off x="1578640" y="4489147"/>
                <a:ext cx="404640" cy="102240"/>
              </p14:xfrm>
            </p:contentPart>
          </mc:Choice>
          <mc:Fallback>
            <p:pic>
              <p:nvPicPr>
                <p:cNvPr id="187" name="Ink 186">
                  <a:extLst>
                    <a:ext uri="{FF2B5EF4-FFF2-40B4-BE49-F238E27FC236}">
                      <a16:creationId xmlns:a16="http://schemas.microsoft.com/office/drawing/2014/main" id="{5DC0DED5-862B-48FE-9F4D-E88CFD79A668}"/>
                    </a:ext>
                  </a:extLst>
                </p:cNvPr>
                <p:cNvPicPr/>
                <p:nvPr/>
              </p:nvPicPr>
              <p:blipFill>
                <a:blip r:embed="rId259"/>
                <a:stretch>
                  <a:fillRect/>
                </a:stretch>
              </p:blipFill>
              <p:spPr>
                <a:xfrm>
                  <a:off x="1570000" y="4480507"/>
                  <a:ext cx="4222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8" name="Ink 187">
                  <a:extLst>
                    <a:ext uri="{FF2B5EF4-FFF2-40B4-BE49-F238E27FC236}">
                      <a16:creationId xmlns:a16="http://schemas.microsoft.com/office/drawing/2014/main" id="{DCBEB06A-DEA0-4AE6-94E9-2ED4AADF588E}"/>
                    </a:ext>
                  </a:extLst>
                </p14:cNvPr>
                <p14:cNvContentPartPr/>
                <p14:nvPr/>
              </p14:nvContentPartPr>
              <p14:xfrm>
                <a:off x="1973920" y="4363507"/>
                <a:ext cx="360" cy="31320"/>
              </p14:xfrm>
            </p:contentPart>
          </mc:Choice>
          <mc:Fallback>
            <p:pic>
              <p:nvPicPr>
                <p:cNvPr id="188" name="Ink 187">
                  <a:extLst>
                    <a:ext uri="{FF2B5EF4-FFF2-40B4-BE49-F238E27FC236}">
                      <a16:creationId xmlns:a16="http://schemas.microsoft.com/office/drawing/2014/main" id="{DCBEB06A-DEA0-4AE6-94E9-2ED4AADF588E}"/>
                    </a:ext>
                  </a:extLst>
                </p:cNvPr>
                <p:cNvPicPr/>
                <p:nvPr/>
              </p:nvPicPr>
              <p:blipFill>
                <a:blip r:embed="rId163"/>
                <a:stretch>
                  <a:fillRect/>
                </a:stretch>
              </p:blipFill>
              <p:spPr>
                <a:xfrm>
                  <a:off x="1965280" y="4354867"/>
                  <a:ext cx="180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89" name="Ink 188">
                  <a:extLst>
                    <a:ext uri="{FF2B5EF4-FFF2-40B4-BE49-F238E27FC236}">
                      <a16:creationId xmlns:a16="http://schemas.microsoft.com/office/drawing/2014/main" id="{0D0CB155-ED32-457C-A88C-A03DFFA56E13}"/>
                    </a:ext>
                  </a:extLst>
                </p14:cNvPr>
                <p14:cNvContentPartPr/>
                <p14:nvPr/>
              </p14:nvContentPartPr>
              <p14:xfrm>
                <a:off x="2011360" y="4439107"/>
                <a:ext cx="571680" cy="304920"/>
              </p14:xfrm>
            </p:contentPart>
          </mc:Choice>
          <mc:Fallback>
            <p:pic>
              <p:nvPicPr>
                <p:cNvPr id="189" name="Ink 188">
                  <a:extLst>
                    <a:ext uri="{FF2B5EF4-FFF2-40B4-BE49-F238E27FC236}">
                      <a16:creationId xmlns:a16="http://schemas.microsoft.com/office/drawing/2014/main" id="{0D0CB155-ED32-457C-A88C-A03DFFA56E13}"/>
                    </a:ext>
                  </a:extLst>
                </p:cNvPr>
                <p:cNvPicPr/>
                <p:nvPr/>
              </p:nvPicPr>
              <p:blipFill>
                <a:blip r:embed="rId262"/>
                <a:stretch>
                  <a:fillRect/>
                </a:stretch>
              </p:blipFill>
              <p:spPr>
                <a:xfrm>
                  <a:off x="2002360" y="4430467"/>
                  <a:ext cx="5893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90" name="Ink 189">
                  <a:extLst>
                    <a:ext uri="{FF2B5EF4-FFF2-40B4-BE49-F238E27FC236}">
                      <a16:creationId xmlns:a16="http://schemas.microsoft.com/office/drawing/2014/main" id="{BD228B4F-16B4-4D07-9056-1D7EFC634374}"/>
                    </a:ext>
                  </a:extLst>
                </p14:cNvPr>
                <p14:cNvContentPartPr/>
                <p14:nvPr/>
              </p14:nvContentPartPr>
              <p14:xfrm>
                <a:off x="2613640" y="4466107"/>
                <a:ext cx="190080" cy="134640"/>
              </p14:xfrm>
            </p:contentPart>
          </mc:Choice>
          <mc:Fallback>
            <p:pic>
              <p:nvPicPr>
                <p:cNvPr id="190" name="Ink 189">
                  <a:extLst>
                    <a:ext uri="{FF2B5EF4-FFF2-40B4-BE49-F238E27FC236}">
                      <a16:creationId xmlns:a16="http://schemas.microsoft.com/office/drawing/2014/main" id="{BD228B4F-16B4-4D07-9056-1D7EFC634374}"/>
                    </a:ext>
                  </a:extLst>
                </p:cNvPr>
                <p:cNvPicPr/>
                <p:nvPr/>
              </p:nvPicPr>
              <p:blipFill>
                <a:blip r:embed="rId264"/>
                <a:stretch>
                  <a:fillRect/>
                </a:stretch>
              </p:blipFill>
              <p:spPr>
                <a:xfrm>
                  <a:off x="2605000" y="4457467"/>
                  <a:ext cx="207720" cy="152280"/>
                </a:xfrm>
                <a:prstGeom prst="rect">
                  <a:avLst/>
                </a:prstGeom>
              </p:spPr>
            </p:pic>
          </mc:Fallback>
        </mc:AlternateContent>
      </p:grpSp>
      <p:grpSp>
        <p:nvGrpSpPr>
          <p:cNvPr id="194" name="Group 193">
            <a:extLst>
              <a:ext uri="{FF2B5EF4-FFF2-40B4-BE49-F238E27FC236}">
                <a16:creationId xmlns:a16="http://schemas.microsoft.com/office/drawing/2014/main" id="{A685D709-A90D-4DE0-8B6A-87E4A0796697}"/>
              </a:ext>
            </a:extLst>
          </p:cNvPr>
          <p:cNvGrpSpPr/>
          <p:nvPr/>
        </p:nvGrpSpPr>
        <p:grpSpPr>
          <a:xfrm>
            <a:off x="3098560" y="4288987"/>
            <a:ext cx="256320" cy="209160"/>
            <a:chOff x="3098560" y="4288987"/>
            <a:chExt cx="256320" cy="209160"/>
          </a:xfrm>
        </p:grpSpPr>
        <mc:AlternateContent xmlns:mc="http://schemas.openxmlformats.org/markup-compatibility/2006">
          <mc:Choice xmlns:p14="http://schemas.microsoft.com/office/powerpoint/2010/main" Requires="p14">
            <p:contentPart p14:bwMode="auto" r:id="rId265">
              <p14:nvContentPartPr>
                <p14:cNvPr id="192" name="Ink 191">
                  <a:extLst>
                    <a:ext uri="{FF2B5EF4-FFF2-40B4-BE49-F238E27FC236}">
                      <a16:creationId xmlns:a16="http://schemas.microsoft.com/office/drawing/2014/main" id="{FA42876E-18E4-4219-A448-0DE53F4F02AF}"/>
                    </a:ext>
                  </a:extLst>
                </p14:cNvPr>
                <p14:cNvContentPartPr/>
                <p14:nvPr/>
              </p14:nvContentPartPr>
              <p14:xfrm>
                <a:off x="3143200" y="4288987"/>
                <a:ext cx="46800" cy="209160"/>
              </p14:xfrm>
            </p:contentPart>
          </mc:Choice>
          <mc:Fallback>
            <p:pic>
              <p:nvPicPr>
                <p:cNvPr id="192" name="Ink 191">
                  <a:extLst>
                    <a:ext uri="{FF2B5EF4-FFF2-40B4-BE49-F238E27FC236}">
                      <a16:creationId xmlns:a16="http://schemas.microsoft.com/office/drawing/2014/main" id="{FA42876E-18E4-4219-A448-0DE53F4F02AF}"/>
                    </a:ext>
                  </a:extLst>
                </p:cNvPr>
                <p:cNvPicPr/>
                <p:nvPr/>
              </p:nvPicPr>
              <p:blipFill>
                <a:blip r:embed="rId266"/>
                <a:stretch>
                  <a:fillRect/>
                </a:stretch>
              </p:blipFill>
              <p:spPr>
                <a:xfrm>
                  <a:off x="3134200" y="4279987"/>
                  <a:ext cx="644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93" name="Ink 192">
                  <a:extLst>
                    <a:ext uri="{FF2B5EF4-FFF2-40B4-BE49-F238E27FC236}">
                      <a16:creationId xmlns:a16="http://schemas.microsoft.com/office/drawing/2014/main" id="{E6DF7CEE-A9F0-4A04-8938-4EFA4F677541}"/>
                    </a:ext>
                  </a:extLst>
                </p14:cNvPr>
                <p14:cNvContentPartPr/>
                <p14:nvPr/>
              </p14:nvContentPartPr>
              <p14:xfrm>
                <a:off x="3098560" y="4381147"/>
                <a:ext cx="256320" cy="87480"/>
              </p14:xfrm>
            </p:contentPart>
          </mc:Choice>
          <mc:Fallback>
            <p:pic>
              <p:nvPicPr>
                <p:cNvPr id="193" name="Ink 192">
                  <a:extLst>
                    <a:ext uri="{FF2B5EF4-FFF2-40B4-BE49-F238E27FC236}">
                      <a16:creationId xmlns:a16="http://schemas.microsoft.com/office/drawing/2014/main" id="{E6DF7CEE-A9F0-4A04-8938-4EFA4F677541}"/>
                    </a:ext>
                  </a:extLst>
                </p:cNvPr>
                <p:cNvPicPr/>
                <p:nvPr/>
              </p:nvPicPr>
              <p:blipFill>
                <a:blip r:embed="rId268"/>
                <a:stretch>
                  <a:fillRect/>
                </a:stretch>
              </p:blipFill>
              <p:spPr>
                <a:xfrm>
                  <a:off x="3089920" y="4372147"/>
                  <a:ext cx="273960" cy="105120"/>
                </a:xfrm>
                <a:prstGeom prst="rect">
                  <a:avLst/>
                </a:prstGeom>
              </p:spPr>
            </p:pic>
          </mc:Fallback>
        </mc:AlternateContent>
      </p:grpSp>
      <p:grpSp>
        <p:nvGrpSpPr>
          <p:cNvPr id="213" name="Group 212">
            <a:extLst>
              <a:ext uri="{FF2B5EF4-FFF2-40B4-BE49-F238E27FC236}">
                <a16:creationId xmlns:a16="http://schemas.microsoft.com/office/drawing/2014/main" id="{47DE9B1E-374E-4652-AA12-457E779E3000}"/>
              </a:ext>
            </a:extLst>
          </p:cNvPr>
          <p:cNvGrpSpPr/>
          <p:nvPr/>
        </p:nvGrpSpPr>
        <p:grpSpPr>
          <a:xfrm>
            <a:off x="3786880" y="4279267"/>
            <a:ext cx="1139760" cy="358920"/>
            <a:chOff x="3786880" y="4279267"/>
            <a:chExt cx="1139760" cy="358920"/>
          </a:xfrm>
        </p:grpSpPr>
        <mc:AlternateContent xmlns:mc="http://schemas.openxmlformats.org/markup-compatibility/2006">
          <mc:Choice xmlns:p14="http://schemas.microsoft.com/office/powerpoint/2010/main" Requires="p14">
            <p:contentPart p14:bwMode="auto" r:id="rId269">
              <p14:nvContentPartPr>
                <p14:cNvPr id="195" name="Ink 194">
                  <a:extLst>
                    <a:ext uri="{FF2B5EF4-FFF2-40B4-BE49-F238E27FC236}">
                      <a16:creationId xmlns:a16="http://schemas.microsoft.com/office/drawing/2014/main" id="{2C53B103-55FD-4F84-ADF2-AD5B80E2967C}"/>
                    </a:ext>
                  </a:extLst>
                </p14:cNvPr>
                <p14:cNvContentPartPr/>
                <p14:nvPr/>
              </p14:nvContentPartPr>
              <p14:xfrm>
                <a:off x="3786880" y="4283227"/>
                <a:ext cx="655920" cy="205560"/>
              </p14:xfrm>
            </p:contentPart>
          </mc:Choice>
          <mc:Fallback>
            <p:pic>
              <p:nvPicPr>
                <p:cNvPr id="195" name="Ink 194">
                  <a:extLst>
                    <a:ext uri="{FF2B5EF4-FFF2-40B4-BE49-F238E27FC236}">
                      <a16:creationId xmlns:a16="http://schemas.microsoft.com/office/drawing/2014/main" id="{2C53B103-55FD-4F84-ADF2-AD5B80E2967C}"/>
                    </a:ext>
                  </a:extLst>
                </p:cNvPr>
                <p:cNvPicPr/>
                <p:nvPr/>
              </p:nvPicPr>
              <p:blipFill>
                <a:blip r:embed="rId270"/>
                <a:stretch>
                  <a:fillRect/>
                </a:stretch>
              </p:blipFill>
              <p:spPr>
                <a:xfrm>
                  <a:off x="3778240" y="4274587"/>
                  <a:ext cx="6735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96" name="Ink 195">
                  <a:extLst>
                    <a:ext uri="{FF2B5EF4-FFF2-40B4-BE49-F238E27FC236}">
                      <a16:creationId xmlns:a16="http://schemas.microsoft.com/office/drawing/2014/main" id="{1E914C8D-F75D-4EC2-9CD3-D2C0B27C66A7}"/>
                    </a:ext>
                  </a:extLst>
                </p14:cNvPr>
                <p14:cNvContentPartPr/>
                <p14:nvPr/>
              </p14:nvContentPartPr>
              <p14:xfrm>
                <a:off x="4518040" y="4316707"/>
                <a:ext cx="52560" cy="155520"/>
              </p14:xfrm>
            </p:contentPart>
          </mc:Choice>
          <mc:Fallback>
            <p:pic>
              <p:nvPicPr>
                <p:cNvPr id="196" name="Ink 195">
                  <a:extLst>
                    <a:ext uri="{FF2B5EF4-FFF2-40B4-BE49-F238E27FC236}">
                      <a16:creationId xmlns:a16="http://schemas.microsoft.com/office/drawing/2014/main" id="{1E914C8D-F75D-4EC2-9CD3-D2C0B27C66A7}"/>
                    </a:ext>
                  </a:extLst>
                </p:cNvPr>
                <p:cNvPicPr/>
                <p:nvPr/>
              </p:nvPicPr>
              <p:blipFill>
                <a:blip r:embed="rId272"/>
                <a:stretch>
                  <a:fillRect/>
                </a:stretch>
              </p:blipFill>
              <p:spPr>
                <a:xfrm>
                  <a:off x="4509400" y="4307707"/>
                  <a:ext cx="702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97" name="Ink 196">
                  <a:extLst>
                    <a:ext uri="{FF2B5EF4-FFF2-40B4-BE49-F238E27FC236}">
                      <a16:creationId xmlns:a16="http://schemas.microsoft.com/office/drawing/2014/main" id="{3793231C-C0AD-49AF-814B-3FB10E3C629D}"/>
                    </a:ext>
                  </a:extLst>
                </p14:cNvPr>
                <p14:cNvContentPartPr/>
                <p14:nvPr/>
              </p14:nvContentPartPr>
              <p14:xfrm>
                <a:off x="4682200" y="4279267"/>
                <a:ext cx="66960" cy="358920"/>
              </p14:xfrm>
            </p:contentPart>
          </mc:Choice>
          <mc:Fallback>
            <p:pic>
              <p:nvPicPr>
                <p:cNvPr id="197" name="Ink 196">
                  <a:extLst>
                    <a:ext uri="{FF2B5EF4-FFF2-40B4-BE49-F238E27FC236}">
                      <a16:creationId xmlns:a16="http://schemas.microsoft.com/office/drawing/2014/main" id="{3793231C-C0AD-49AF-814B-3FB10E3C629D}"/>
                    </a:ext>
                  </a:extLst>
                </p:cNvPr>
                <p:cNvPicPr/>
                <p:nvPr/>
              </p:nvPicPr>
              <p:blipFill>
                <a:blip r:embed="rId274"/>
                <a:stretch>
                  <a:fillRect/>
                </a:stretch>
              </p:blipFill>
              <p:spPr>
                <a:xfrm>
                  <a:off x="4673200" y="4270267"/>
                  <a:ext cx="846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98" name="Ink 197">
                  <a:extLst>
                    <a:ext uri="{FF2B5EF4-FFF2-40B4-BE49-F238E27FC236}">
                      <a16:creationId xmlns:a16="http://schemas.microsoft.com/office/drawing/2014/main" id="{596126DE-33B5-42AB-A8D6-7D5B003262B6}"/>
                    </a:ext>
                  </a:extLst>
                </p14:cNvPr>
                <p14:cNvContentPartPr/>
                <p14:nvPr/>
              </p14:nvContentPartPr>
              <p14:xfrm>
                <a:off x="4643320" y="4389787"/>
                <a:ext cx="283320" cy="169920"/>
              </p14:xfrm>
            </p:contentPart>
          </mc:Choice>
          <mc:Fallback>
            <p:pic>
              <p:nvPicPr>
                <p:cNvPr id="198" name="Ink 197">
                  <a:extLst>
                    <a:ext uri="{FF2B5EF4-FFF2-40B4-BE49-F238E27FC236}">
                      <a16:creationId xmlns:a16="http://schemas.microsoft.com/office/drawing/2014/main" id="{596126DE-33B5-42AB-A8D6-7D5B003262B6}"/>
                    </a:ext>
                  </a:extLst>
                </p:cNvPr>
                <p:cNvPicPr/>
                <p:nvPr/>
              </p:nvPicPr>
              <p:blipFill>
                <a:blip r:embed="rId276"/>
                <a:stretch>
                  <a:fillRect/>
                </a:stretch>
              </p:blipFill>
              <p:spPr>
                <a:xfrm>
                  <a:off x="4634680" y="4381147"/>
                  <a:ext cx="300960" cy="187560"/>
                </a:xfrm>
                <a:prstGeom prst="rect">
                  <a:avLst/>
                </a:prstGeom>
              </p:spPr>
            </p:pic>
          </mc:Fallback>
        </mc:AlternateContent>
      </p:grpSp>
      <p:grpSp>
        <p:nvGrpSpPr>
          <p:cNvPr id="212" name="Group 211">
            <a:extLst>
              <a:ext uri="{FF2B5EF4-FFF2-40B4-BE49-F238E27FC236}">
                <a16:creationId xmlns:a16="http://schemas.microsoft.com/office/drawing/2014/main" id="{69CEAB5C-740E-47A8-A32A-EBA6CA3DA8E9}"/>
              </a:ext>
            </a:extLst>
          </p:cNvPr>
          <p:cNvGrpSpPr/>
          <p:nvPr/>
        </p:nvGrpSpPr>
        <p:grpSpPr>
          <a:xfrm>
            <a:off x="5378800" y="4207987"/>
            <a:ext cx="3622680" cy="399960"/>
            <a:chOff x="5378800" y="4207987"/>
            <a:chExt cx="3622680" cy="399960"/>
          </a:xfrm>
        </p:grpSpPr>
        <mc:AlternateContent xmlns:mc="http://schemas.openxmlformats.org/markup-compatibility/2006">
          <mc:Choice xmlns:p14="http://schemas.microsoft.com/office/powerpoint/2010/main" Requires="p14">
            <p:contentPart p14:bwMode="auto" r:id="rId277">
              <p14:nvContentPartPr>
                <p14:cNvPr id="199" name="Ink 198">
                  <a:extLst>
                    <a:ext uri="{FF2B5EF4-FFF2-40B4-BE49-F238E27FC236}">
                      <a16:creationId xmlns:a16="http://schemas.microsoft.com/office/drawing/2014/main" id="{FFE2A511-101F-4BA8-9223-2457FB564EAC}"/>
                    </a:ext>
                  </a:extLst>
                </p14:cNvPr>
                <p14:cNvContentPartPr/>
                <p14:nvPr/>
              </p14:nvContentPartPr>
              <p14:xfrm>
                <a:off x="5378800" y="4327867"/>
                <a:ext cx="136080" cy="123840"/>
              </p14:xfrm>
            </p:contentPart>
          </mc:Choice>
          <mc:Fallback>
            <p:pic>
              <p:nvPicPr>
                <p:cNvPr id="199" name="Ink 198">
                  <a:extLst>
                    <a:ext uri="{FF2B5EF4-FFF2-40B4-BE49-F238E27FC236}">
                      <a16:creationId xmlns:a16="http://schemas.microsoft.com/office/drawing/2014/main" id="{FFE2A511-101F-4BA8-9223-2457FB564EAC}"/>
                    </a:ext>
                  </a:extLst>
                </p:cNvPr>
                <p:cNvPicPr/>
                <p:nvPr/>
              </p:nvPicPr>
              <p:blipFill>
                <a:blip r:embed="rId278"/>
                <a:stretch>
                  <a:fillRect/>
                </a:stretch>
              </p:blipFill>
              <p:spPr>
                <a:xfrm>
                  <a:off x="5369800" y="4319227"/>
                  <a:ext cx="1537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00" name="Ink 199">
                  <a:extLst>
                    <a:ext uri="{FF2B5EF4-FFF2-40B4-BE49-F238E27FC236}">
                      <a16:creationId xmlns:a16="http://schemas.microsoft.com/office/drawing/2014/main" id="{FEA343E8-2111-4107-99EB-65B6E2192C7E}"/>
                    </a:ext>
                  </a:extLst>
                </p14:cNvPr>
                <p14:cNvContentPartPr/>
                <p14:nvPr/>
              </p14:nvContentPartPr>
              <p14:xfrm>
                <a:off x="5553040" y="4356667"/>
                <a:ext cx="173520" cy="99000"/>
              </p14:xfrm>
            </p:contentPart>
          </mc:Choice>
          <mc:Fallback>
            <p:pic>
              <p:nvPicPr>
                <p:cNvPr id="200" name="Ink 199">
                  <a:extLst>
                    <a:ext uri="{FF2B5EF4-FFF2-40B4-BE49-F238E27FC236}">
                      <a16:creationId xmlns:a16="http://schemas.microsoft.com/office/drawing/2014/main" id="{FEA343E8-2111-4107-99EB-65B6E2192C7E}"/>
                    </a:ext>
                  </a:extLst>
                </p:cNvPr>
                <p:cNvPicPr/>
                <p:nvPr/>
              </p:nvPicPr>
              <p:blipFill>
                <a:blip r:embed="rId280"/>
                <a:stretch>
                  <a:fillRect/>
                </a:stretch>
              </p:blipFill>
              <p:spPr>
                <a:xfrm>
                  <a:off x="5544400" y="4347667"/>
                  <a:ext cx="1911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01" name="Ink 200">
                  <a:extLst>
                    <a:ext uri="{FF2B5EF4-FFF2-40B4-BE49-F238E27FC236}">
                      <a16:creationId xmlns:a16="http://schemas.microsoft.com/office/drawing/2014/main" id="{7FA1A3B1-515E-4819-A429-B3E4501E2AC7}"/>
                    </a:ext>
                  </a:extLst>
                </p14:cNvPr>
                <p14:cNvContentPartPr/>
                <p14:nvPr/>
              </p14:nvContentPartPr>
              <p14:xfrm>
                <a:off x="5776960" y="4362787"/>
                <a:ext cx="57240" cy="84600"/>
              </p14:xfrm>
            </p:contentPart>
          </mc:Choice>
          <mc:Fallback>
            <p:pic>
              <p:nvPicPr>
                <p:cNvPr id="201" name="Ink 200">
                  <a:extLst>
                    <a:ext uri="{FF2B5EF4-FFF2-40B4-BE49-F238E27FC236}">
                      <a16:creationId xmlns:a16="http://schemas.microsoft.com/office/drawing/2014/main" id="{7FA1A3B1-515E-4819-A429-B3E4501E2AC7}"/>
                    </a:ext>
                  </a:extLst>
                </p:cNvPr>
                <p:cNvPicPr/>
                <p:nvPr/>
              </p:nvPicPr>
              <p:blipFill>
                <a:blip r:embed="rId282"/>
                <a:stretch>
                  <a:fillRect/>
                </a:stretch>
              </p:blipFill>
              <p:spPr>
                <a:xfrm>
                  <a:off x="5767960" y="4353787"/>
                  <a:ext cx="748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02" name="Ink 201">
                  <a:extLst>
                    <a:ext uri="{FF2B5EF4-FFF2-40B4-BE49-F238E27FC236}">
                      <a16:creationId xmlns:a16="http://schemas.microsoft.com/office/drawing/2014/main" id="{5247AC12-36BF-4968-BEB1-BD8A4A6759D2}"/>
                    </a:ext>
                  </a:extLst>
                </p14:cNvPr>
                <p14:cNvContentPartPr/>
                <p14:nvPr/>
              </p14:nvContentPartPr>
              <p14:xfrm>
                <a:off x="5949760" y="4254427"/>
                <a:ext cx="22680" cy="212760"/>
              </p14:xfrm>
            </p:contentPart>
          </mc:Choice>
          <mc:Fallback>
            <p:pic>
              <p:nvPicPr>
                <p:cNvPr id="202" name="Ink 201">
                  <a:extLst>
                    <a:ext uri="{FF2B5EF4-FFF2-40B4-BE49-F238E27FC236}">
                      <a16:creationId xmlns:a16="http://schemas.microsoft.com/office/drawing/2014/main" id="{5247AC12-36BF-4968-BEB1-BD8A4A6759D2}"/>
                    </a:ext>
                  </a:extLst>
                </p:cNvPr>
                <p:cNvPicPr/>
                <p:nvPr/>
              </p:nvPicPr>
              <p:blipFill>
                <a:blip r:embed="rId284"/>
                <a:stretch>
                  <a:fillRect/>
                </a:stretch>
              </p:blipFill>
              <p:spPr>
                <a:xfrm>
                  <a:off x="5941120" y="4245787"/>
                  <a:ext cx="403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03" name="Ink 202">
                  <a:extLst>
                    <a:ext uri="{FF2B5EF4-FFF2-40B4-BE49-F238E27FC236}">
                      <a16:creationId xmlns:a16="http://schemas.microsoft.com/office/drawing/2014/main" id="{820EC362-223F-475C-8F3F-1CAD7A85EEB8}"/>
                    </a:ext>
                  </a:extLst>
                </p14:cNvPr>
                <p14:cNvContentPartPr/>
                <p14:nvPr/>
              </p14:nvContentPartPr>
              <p14:xfrm>
                <a:off x="5887480" y="4326067"/>
                <a:ext cx="756000" cy="133920"/>
              </p14:xfrm>
            </p:contentPart>
          </mc:Choice>
          <mc:Fallback>
            <p:pic>
              <p:nvPicPr>
                <p:cNvPr id="203" name="Ink 202">
                  <a:extLst>
                    <a:ext uri="{FF2B5EF4-FFF2-40B4-BE49-F238E27FC236}">
                      <a16:creationId xmlns:a16="http://schemas.microsoft.com/office/drawing/2014/main" id="{820EC362-223F-475C-8F3F-1CAD7A85EEB8}"/>
                    </a:ext>
                  </a:extLst>
                </p:cNvPr>
                <p:cNvPicPr/>
                <p:nvPr/>
              </p:nvPicPr>
              <p:blipFill>
                <a:blip r:embed="rId286"/>
                <a:stretch>
                  <a:fillRect/>
                </a:stretch>
              </p:blipFill>
              <p:spPr>
                <a:xfrm>
                  <a:off x="5878840" y="4317427"/>
                  <a:ext cx="7736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04" name="Ink 203">
                  <a:extLst>
                    <a:ext uri="{FF2B5EF4-FFF2-40B4-BE49-F238E27FC236}">
                      <a16:creationId xmlns:a16="http://schemas.microsoft.com/office/drawing/2014/main" id="{0ED4A819-CD27-464B-9A12-53C491F3B0A4}"/>
                    </a:ext>
                  </a:extLst>
                </p14:cNvPr>
                <p14:cNvContentPartPr/>
                <p14:nvPr/>
              </p14:nvContentPartPr>
              <p14:xfrm>
                <a:off x="6752200" y="4268827"/>
                <a:ext cx="411840" cy="210600"/>
              </p14:xfrm>
            </p:contentPart>
          </mc:Choice>
          <mc:Fallback>
            <p:pic>
              <p:nvPicPr>
                <p:cNvPr id="204" name="Ink 203">
                  <a:extLst>
                    <a:ext uri="{FF2B5EF4-FFF2-40B4-BE49-F238E27FC236}">
                      <a16:creationId xmlns:a16="http://schemas.microsoft.com/office/drawing/2014/main" id="{0ED4A819-CD27-464B-9A12-53C491F3B0A4}"/>
                    </a:ext>
                  </a:extLst>
                </p:cNvPr>
                <p:cNvPicPr/>
                <p:nvPr/>
              </p:nvPicPr>
              <p:blipFill>
                <a:blip r:embed="rId288"/>
                <a:stretch>
                  <a:fillRect/>
                </a:stretch>
              </p:blipFill>
              <p:spPr>
                <a:xfrm>
                  <a:off x="6743200" y="4260187"/>
                  <a:ext cx="4294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05" name="Ink 204">
                  <a:extLst>
                    <a:ext uri="{FF2B5EF4-FFF2-40B4-BE49-F238E27FC236}">
                      <a16:creationId xmlns:a16="http://schemas.microsoft.com/office/drawing/2014/main" id="{0303265C-CC4E-49D9-81AA-AC04F9991005}"/>
                    </a:ext>
                  </a:extLst>
                </p14:cNvPr>
                <p14:cNvContentPartPr/>
                <p14:nvPr/>
              </p14:nvContentPartPr>
              <p14:xfrm>
                <a:off x="7090600" y="4377907"/>
                <a:ext cx="273240" cy="25200"/>
              </p14:xfrm>
            </p:contentPart>
          </mc:Choice>
          <mc:Fallback>
            <p:pic>
              <p:nvPicPr>
                <p:cNvPr id="205" name="Ink 204">
                  <a:extLst>
                    <a:ext uri="{FF2B5EF4-FFF2-40B4-BE49-F238E27FC236}">
                      <a16:creationId xmlns:a16="http://schemas.microsoft.com/office/drawing/2014/main" id="{0303265C-CC4E-49D9-81AA-AC04F9991005}"/>
                    </a:ext>
                  </a:extLst>
                </p:cNvPr>
                <p:cNvPicPr/>
                <p:nvPr/>
              </p:nvPicPr>
              <p:blipFill>
                <a:blip r:embed="rId290"/>
                <a:stretch>
                  <a:fillRect/>
                </a:stretch>
              </p:blipFill>
              <p:spPr>
                <a:xfrm>
                  <a:off x="7081960" y="4368907"/>
                  <a:ext cx="2908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06" name="Ink 205">
                  <a:extLst>
                    <a:ext uri="{FF2B5EF4-FFF2-40B4-BE49-F238E27FC236}">
                      <a16:creationId xmlns:a16="http://schemas.microsoft.com/office/drawing/2014/main" id="{561439B1-F4F6-4872-A364-7553E4EE1B53}"/>
                    </a:ext>
                  </a:extLst>
                </p14:cNvPr>
                <p14:cNvContentPartPr/>
                <p14:nvPr/>
              </p14:nvContentPartPr>
              <p14:xfrm>
                <a:off x="7496320" y="4208707"/>
                <a:ext cx="200160" cy="352080"/>
              </p14:xfrm>
            </p:contentPart>
          </mc:Choice>
          <mc:Fallback>
            <p:pic>
              <p:nvPicPr>
                <p:cNvPr id="206" name="Ink 205">
                  <a:extLst>
                    <a:ext uri="{FF2B5EF4-FFF2-40B4-BE49-F238E27FC236}">
                      <a16:creationId xmlns:a16="http://schemas.microsoft.com/office/drawing/2014/main" id="{561439B1-F4F6-4872-A364-7553E4EE1B53}"/>
                    </a:ext>
                  </a:extLst>
                </p:cNvPr>
                <p:cNvPicPr/>
                <p:nvPr/>
              </p:nvPicPr>
              <p:blipFill>
                <a:blip r:embed="rId292"/>
                <a:stretch>
                  <a:fillRect/>
                </a:stretch>
              </p:blipFill>
              <p:spPr>
                <a:xfrm>
                  <a:off x="7487320" y="4199707"/>
                  <a:ext cx="21780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07" name="Ink 206">
                  <a:extLst>
                    <a:ext uri="{FF2B5EF4-FFF2-40B4-BE49-F238E27FC236}">
                      <a16:creationId xmlns:a16="http://schemas.microsoft.com/office/drawing/2014/main" id="{D25A80F2-4596-429D-8276-9A570937CF2E}"/>
                    </a:ext>
                  </a:extLst>
                </p14:cNvPr>
                <p14:cNvContentPartPr/>
                <p14:nvPr/>
              </p14:nvContentPartPr>
              <p14:xfrm>
                <a:off x="7633480" y="4333627"/>
                <a:ext cx="408960" cy="115200"/>
              </p14:xfrm>
            </p:contentPart>
          </mc:Choice>
          <mc:Fallback>
            <p:pic>
              <p:nvPicPr>
                <p:cNvPr id="207" name="Ink 206">
                  <a:extLst>
                    <a:ext uri="{FF2B5EF4-FFF2-40B4-BE49-F238E27FC236}">
                      <a16:creationId xmlns:a16="http://schemas.microsoft.com/office/drawing/2014/main" id="{D25A80F2-4596-429D-8276-9A570937CF2E}"/>
                    </a:ext>
                  </a:extLst>
                </p:cNvPr>
                <p:cNvPicPr/>
                <p:nvPr/>
              </p:nvPicPr>
              <p:blipFill>
                <a:blip r:embed="rId294"/>
                <a:stretch>
                  <a:fillRect/>
                </a:stretch>
              </p:blipFill>
              <p:spPr>
                <a:xfrm>
                  <a:off x="7624840" y="4324627"/>
                  <a:ext cx="4266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08" name="Ink 207">
                  <a:extLst>
                    <a:ext uri="{FF2B5EF4-FFF2-40B4-BE49-F238E27FC236}">
                      <a16:creationId xmlns:a16="http://schemas.microsoft.com/office/drawing/2014/main" id="{4AD3564E-4589-4287-9FD6-D49381FD2C18}"/>
                    </a:ext>
                  </a:extLst>
                </p14:cNvPr>
                <p14:cNvContentPartPr/>
                <p14:nvPr/>
              </p14:nvContentPartPr>
              <p14:xfrm>
                <a:off x="8052520" y="4207987"/>
                <a:ext cx="1800" cy="42480"/>
              </p14:xfrm>
            </p:contentPart>
          </mc:Choice>
          <mc:Fallback>
            <p:pic>
              <p:nvPicPr>
                <p:cNvPr id="208" name="Ink 207">
                  <a:extLst>
                    <a:ext uri="{FF2B5EF4-FFF2-40B4-BE49-F238E27FC236}">
                      <a16:creationId xmlns:a16="http://schemas.microsoft.com/office/drawing/2014/main" id="{4AD3564E-4589-4287-9FD6-D49381FD2C18}"/>
                    </a:ext>
                  </a:extLst>
                </p:cNvPr>
                <p:cNvPicPr/>
                <p:nvPr/>
              </p:nvPicPr>
              <p:blipFill>
                <a:blip r:embed="rId296"/>
                <a:stretch>
                  <a:fillRect/>
                </a:stretch>
              </p:blipFill>
              <p:spPr>
                <a:xfrm>
                  <a:off x="8043880" y="4198987"/>
                  <a:ext cx="194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209" name="Ink 208">
                  <a:extLst>
                    <a:ext uri="{FF2B5EF4-FFF2-40B4-BE49-F238E27FC236}">
                      <a16:creationId xmlns:a16="http://schemas.microsoft.com/office/drawing/2014/main" id="{995D18F3-11A5-4049-AF0D-FCA335E618A8}"/>
                    </a:ext>
                  </a:extLst>
                </p14:cNvPr>
                <p14:cNvContentPartPr/>
                <p14:nvPr/>
              </p14:nvContentPartPr>
              <p14:xfrm>
                <a:off x="8077720" y="4336507"/>
                <a:ext cx="561240" cy="271440"/>
              </p14:xfrm>
            </p:contentPart>
          </mc:Choice>
          <mc:Fallback>
            <p:pic>
              <p:nvPicPr>
                <p:cNvPr id="209" name="Ink 208">
                  <a:extLst>
                    <a:ext uri="{FF2B5EF4-FFF2-40B4-BE49-F238E27FC236}">
                      <a16:creationId xmlns:a16="http://schemas.microsoft.com/office/drawing/2014/main" id="{995D18F3-11A5-4049-AF0D-FCA335E618A8}"/>
                    </a:ext>
                  </a:extLst>
                </p:cNvPr>
                <p:cNvPicPr/>
                <p:nvPr/>
              </p:nvPicPr>
              <p:blipFill>
                <a:blip r:embed="rId298"/>
                <a:stretch>
                  <a:fillRect/>
                </a:stretch>
              </p:blipFill>
              <p:spPr>
                <a:xfrm>
                  <a:off x="8069080" y="4327507"/>
                  <a:ext cx="5788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210" name="Ink 209">
                  <a:extLst>
                    <a:ext uri="{FF2B5EF4-FFF2-40B4-BE49-F238E27FC236}">
                      <a16:creationId xmlns:a16="http://schemas.microsoft.com/office/drawing/2014/main" id="{FD67E642-65BD-4A0C-B9D0-CBF182C9E65C}"/>
                    </a:ext>
                  </a:extLst>
                </p14:cNvPr>
                <p14:cNvContentPartPr/>
                <p14:nvPr/>
              </p14:nvContentPartPr>
              <p14:xfrm>
                <a:off x="8691520" y="4340107"/>
                <a:ext cx="241200" cy="106200"/>
              </p14:xfrm>
            </p:contentPart>
          </mc:Choice>
          <mc:Fallback>
            <p:pic>
              <p:nvPicPr>
                <p:cNvPr id="210" name="Ink 209">
                  <a:extLst>
                    <a:ext uri="{FF2B5EF4-FFF2-40B4-BE49-F238E27FC236}">
                      <a16:creationId xmlns:a16="http://schemas.microsoft.com/office/drawing/2014/main" id="{FD67E642-65BD-4A0C-B9D0-CBF182C9E65C}"/>
                    </a:ext>
                  </a:extLst>
                </p:cNvPr>
                <p:cNvPicPr/>
                <p:nvPr/>
              </p:nvPicPr>
              <p:blipFill>
                <a:blip r:embed="rId300"/>
                <a:stretch>
                  <a:fillRect/>
                </a:stretch>
              </p:blipFill>
              <p:spPr>
                <a:xfrm>
                  <a:off x="8682880" y="4331467"/>
                  <a:ext cx="2588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211" name="Ink 210">
                  <a:extLst>
                    <a:ext uri="{FF2B5EF4-FFF2-40B4-BE49-F238E27FC236}">
                      <a16:creationId xmlns:a16="http://schemas.microsoft.com/office/drawing/2014/main" id="{6836D564-9EC4-4B22-9299-B26E3FCC1C4E}"/>
                    </a:ext>
                  </a:extLst>
                </p14:cNvPr>
                <p14:cNvContentPartPr/>
                <p14:nvPr/>
              </p14:nvContentPartPr>
              <p14:xfrm>
                <a:off x="9001120" y="4373587"/>
                <a:ext cx="360" cy="360"/>
              </p14:xfrm>
            </p:contentPart>
          </mc:Choice>
          <mc:Fallback>
            <p:pic>
              <p:nvPicPr>
                <p:cNvPr id="211" name="Ink 210">
                  <a:extLst>
                    <a:ext uri="{FF2B5EF4-FFF2-40B4-BE49-F238E27FC236}">
                      <a16:creationId xmlns:a16="http://schemas.microsoft.com/office/drawing/2014/main" id="{6836D564-9EC4-4B22-9299-B26E3FCC1C4E}"/>
                    </a:ext>
                  </a:extLst>
                </p:cNvPr>
                <p:cNvPicPr/>
                <p:nvPr/>
              </p:nvPicPr>
              <p:blipFill>
                <a:blip r:embed="rId302"/>
                <a:stretch>
                  <a:fillRect/>
                </a:stretch>
              </p:blipFill>
              <p:spPr>
                <a:xfrm>
                  <a:off x="8992120" y="4364947"/>
                  <a:ext cx="18000" cy="18000"/>
                </a:xfrm>
                <a:prstGeom prst="rect">
                  <a:avLst/>
                </a:prstGeom>
              </p:spPr>
            </p:pic>
          </mc:Fallback>
        </mc:AlternateContent>
      </p:grpSp>
      <p:grpSp>
        <p:nvGrpSpPr>
          <p:cNvPr id="215" name="Group 214">
            <a:extLst>
              <a:ext uri="{FF2B5EF4-FFF2-40B4-BE49-F238E27FC236}">
                <a16:creationId xmlns:a16="http://schemas.microsoft.com/office/drawing/2014/main" id="{275D9ECB-3551-41DA-848F-043F30BA2866}"/>
              </a:ext>
            </a:extLst>
          </p:cNvPr>
          <p:cNvGrpSpPr/>
          <p:nvPr/>
        </p:nvGrpSpPr>
        <p:grpSpPr>
          <a:xfrm>
            <a:off x="858640" y="3577987"/>
            <a:ext cx="10864440" cy="528840"/>
            <a:chOff x="858640" y="3577987"/>
            <a:chExt cx="10864440" cy="528840"/>
          </a:xfrm>
        </p:grpSpPr>
        <mc:AlternateContent xmlns:mc="http://schemas.openxmlformats.org/markup-compatibility/2006">
          <mc:Choice xmlns:p14="http://schemas.microsoft.com/office/powerpoint/2010/main" Requires="p14">
            <p:contentPart p14:bwMode="auto" r:id="rId303">
              <p14:nvContentPartPr>
                <p14:cNvPr id="148" name="Ink 147">
                  <a:extLst>
                    <a:ext uri="{FF2B5EF4-FFF2-40B4-BE49-F238E27FC236}">
                      <a16:creationId xmlns:a16="http://schemas.microsoft.com/office/drawing/2014/main" id="{E12BD5BD-DEA6-428F-805E-83751F69E187}"/>
                    </a:ext>
                  </a:extLst>
                </p14:cNvPr>
                <p14:cNvContentPartPr/>
                <p14:nvPr/>
              </p14:nvContentPartPr>
              <p14:xfrm>
                <a:off x="858640" y="3867427"/>
                <a:ext cx="318960" cy="153720"/>
              </p14:xfrm>
            </p:contentPart>
          </mc:Choice>
          <mc:Fallback>
            <p:pic>
              <p:nvPicPr>
                <p:cNvPr id="148" name="Ink 147">
                  <a:extLst>
                    <a:ext uri="{FF2B5EF4-FFF2-40B4-BE49-F238E27FC236}">
                      <a16:creationId xmlns:a16="http://schemas.microsoft.com/office/drawing/2014/main" id="{E12BD5BD-DEA6-428F-805E-83751F69E187}"/>
                    </a:ext>
                  </a:extLst>
                </p:cNvPr>
                <p:cNvPicPr/>
                <p:nvPr/>
              </p:nvPicPr>
              <p:blipFill>
                <a:blip r:embed="rId304"/>
                <a:stretch>
                  <a:fillRect/>
                </a:stretch>
              </p:blipFill>
              <p:spPr>
                <a:xfrm>
                  <a:off x="849640" y="3858427"/>
                  <a:ext cx="336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49" name="Ink 148">
                  <a:extLst>
                    <a:ext uri="{FF2B5EF4-FFF2-40B4-BE49-F238E27FC236}">
                      <a16:creationId xmlns:a16="http://schemas.microsoft.com/office/drawing/2014/main" id="{8C75F9AB-DFEF-4DBA-9D3A-6A04C0DE23D5}"/>
                    </a:ext>
                  </a:extLst>
                </p14:cNvPr>
                <p14:cNvContentPartPr/>
                <p14:nvPr/>
              </p14:nvContentPartPr>
              <p14:xfrm>
                <a:off x="1422760" y="3832867"/>
                <a:ext cx="344520" cy="172800"/>
              </p14:xfrm>
            </p:contentPart>
          </mc:Choice>
          <mc:Fallback>
            <p:pic>
              <p:nvPicPr>
                <p:cNvPr id="149" name="Ink 148">
                  <a:extLst>
                    <a:ext uri="{FF2B5EF4-FFF2-40B4-BE49-F238E27FC236}">
                      <a16:creationId xmlns:a16="http://schemas.microsoft.com/office/drawing/2014/main" id="{8C75F9AB-DFEF-4DBA-9D3A-6A04C0DE23D5}"/>
                    </a:ext>
                  </a:extLst>
                </p:cNvPr>
                <p:cNvPicPr/>
                <p:nvPr/>
              </p:nvPicPr>
              <p:blipFill>
                <a:blip r:embed="rId306"/>
                <a:stretch>
                  <a:fillRect/>
                </a:stretch>
              </p:blipFill>
              <p:spPr>
                <a:xfrm>
                  <a:off x="1414120" y="3823867"/>
                  <a:ext cx="3621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50" name="Ink 149">
                  <a:extLst>
                    <a:ext uri="{FF2B5EF4-FFF2-40B4-BE49-F238E27FC236}">
                      <a16:creationId xmlns:a16="http://schemas.microsoft.com/office/drawing/2014/main" id="{414548C5-DBE3-4DCF-A893-B2F5EA8912B3}"/>
                    </a:ext>
                  </a:extLst>
                </p14:cNvPr>
                <p14:cNvContentPartPr/>
                <p14:nvPr/>
              </p14:nvContentPartPr>
              <p14:xfrm>
                <a:off x="1830640" y="3869227"/>
                <a:ext cx="160200" cy="99000"/>
              </p14:xfrm>
            </p:contentPart>
          </mc:Choice>
          <mc:Fallback>
            <p:pic>
              <p:nvPicPr>
                <p:cNvPr id="150" name="Ink 149">
                  <a:extLst>
                    <a:ext uri="{FF2B5EF4-FFF2-40B4-BE49-F238E27FC236}">
                      <a16:creationId xmlns:a16="http://schemas.microsoft.com/office/drawing/2014/main" id="{414548C5-DBE3-4DCF-A893-B2F5EA8912B3}"/>
                    </a:ext>
                  </a:extLst>
                </p:cNvPr>
                <p:cNvPicPr/>
                <p:nvPr/>
              </p:nvPicPr>
              <p:blipFill>
                <a:blip r:embed="rId308"/>
                <a:stretch>
                  <a:fillRect/>
                </a:stretch>
              </p:blipFill>
              <p:spPr>
                <a:xfrm>
                  <a:off x="1821640" y="3860227"/>
                  <a:ext cx="1778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51" name="Ink 150">
                  <a:extLst>
                    <a:ext uri="{FF2B5EF4-FFF2-40B4-BE49-F238E27FC236}">
                      <a16:creationId xmlns:a16="http://schemas.microsoft.com/office/drawing/2014/main" id="{AC014352-B909-416E-950B-E9DB83AC38A4}"/>
                    </a:ext>
                  </a:extLst>
                </p14:cNvPr>
                <p14:cNvContentPartPr/>
                <p14:nvPr/>
              </p14:nvContentPartPr>
              <p14:xfrm>
                <a:off x="2183800" y="3872467"/>
                <a:ext cx="545040" cy="122040"/>
              </p14:xfrm>
            </p:contentPart>
          </mc:Choice>
          <mc:Fallback>
            <p:pic>
              <p:nvPicPr>
                <p:cNvPr id="151" name="Ink 150">
                  <a:extLst>
                    <a:ext uri="{FF2B5EF4-FFF2-40B4-BE49-F238E27FC236}">
                      <a16:creationId xmlns:a16="http://schemas.microsoft.com/office/drawing/2014/main" id="{AC014352-B909-416E-950B-E9DB83AC38A4}"/>
                    </a:ext>
                  </a:extLst>
                </p:cNvPr>
                <p:cNvPicPr/>
                <p:nvPr/>
              </p:nvPicPr>
              <p:blipFill>
                <a:blip r:embed="rId310"/>
                <a:stretch>
                  <a:fillRect/>
                </a:stretch>
              </p:blipFill>
              <p:spPr>
                <a:xfrm>
                  <a:off x="2175160" y="3863467"/>
                  <a:ext cx="5626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52" name="Ink 151">
                  <a:extLst>
                    <a:ext uri="{FF2B5EF4-FFF2-40B4-BE49-F238E27FC236}">
                      <a16:creationId xmlns:a16="http://schemas.microsoft.com/office/drawing/2014/main" id="{7120E32B-BDF6-4BC5-B451-7F2AD14948DA}"/>
                    </a:ext>
                  </a:extLst>
                </p14:cNvPr>
                <p14:cNvContentPartPr/>
                <p14:nvPr/>
              </p14:nvContentPartPr>
              <p14:xfrm>
                <a:off x="2989480" y="3768427"/>
                <a:ext cx="51840" cy="186120"/>
              </p14:xfrm>
            </p:contentPart>
          </mc:Choice>
          <mc:Fallback>
            <p:pic>
              <p:nvPicPr>
                <p:cNvPr id="152" name="Ink 151">
                  <a:extLst>
                    <a:ext uri="{FF2B5EF4-FFF2-40B4-BE49-F238E27FC236}">
                      <a16:creationId xmlns:a16="http://schemas.microsoft.com/office/drawing/2014/main" id="{7120E32B-BDF6-4BC5-B451-7F2AD14948DA}"/>
                    </a:ext>
                  </a:extLst>
                </p:cNvPr>
                <p:cNvPicPr/>
                <p:nvPr/>
              </p:nvPicPr>
              <p:blipFill>
                <a:blip r:embed="rId312"/>
                <a:stretch>
                  <a:fillRect/>
                </a:stretch>
              </p:blipFill>
              <p:spPr>
                <a:xfrm>
                  <a:off x="2980840" y="3759787"/>
                  <a:ext cx="694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53" name="Ink 152">
                  <a:extLst>
                    <a:ext uri="{FF2B5EF4-FFF2-40B4-BE49-F238E27FC236}">
                      <a16:creationId xmlns:a16="http://schemas.microsoft.com/office/drawing/2014/main" id="{6630C36E-D010-4C4C-AAD1-43F3A167C155}"/>
                    </a:ext>
                  </a:extLst>
                </p14:cNvPr>
                <p14:cNvContentPartPr/>
                <p14:nvPr/>
              </p14:nvContentPartPr>
              <p14:xfrm>
                <a:off x="2919640" y="3833587"/>
                <a:ext cx="783360" cy="115200"/>
              </p14:xfrm>
            </p:contentPart>
          </mc:Choice>
          <mc:Fallback>
            <p:pic>
              <p:nvPicPr>
                <p:cNvPr id="153" name="Ink 152">
                  <a:extLst>
                    <a:ext uri="{FF2B5EF4-FFF2-40B4-BE49-F238E27FC236}">
                      <a16:creationId xmlns:a16="http://schemas.microsoft.com/office/drawing/2014/main" id="{6630C36E-D010-4C4C-AAD1-43F3A167C155}"/>
                    </a:ext>
                  </a:extLst>
                </p:cNvPr>
                <p:cNvPicPr/>
                <p:nvPr/>
              </p:nvPicPr>
              <p:blipFill>
                <a:blip r:embed="rId314"/>
                <a:stretch>
                  <a:fillRect/>
                </a:stretch>
              </p:blipFill>
              <p:spPr>
                <a:xfrm>
                  <a:off x="2910640" y="3824587"/>
                  <a:ext cx="8010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54" name="Ink 153">
                  <a:extLst>
                    <a:ext uri="{FF2B5EF4-FFF2-40B4-BE49-F238E27FC236}">
                      <a16:creationId xmlns:a16="http://schemas.microsoft.com/office/drawing/2014/main" id="{437A8341-5D23-44C8-8F7E-92A9DC3698F2}"/>
                    </a:ext>
                  </a:extLst>
                </p14:cNvPr>
                <p14:cNvContentPartPr/>
                <p14:nvPr/>
              </p14:nvContentPartPr>
              <p14:xfrm>
                <a:off x="3812080" y="3709387"/>
                <a:ext cx="35640" cy="321480"/>
              </p14:xfrm>
            </p:contentPart>
          </mc:Choice>
          <mc:Fallback>
            <p:pic>
              <p:nvPicPr>
                <p:cNvPr id="154" name="Ink 153">
                  <a:extLst>
                    <a:ext uri="{FF2B5EF4-FFF2-40B4-BE49-F238E27FC236}">
                      <a16:creationId xmlns:a16="http://schemas.microsoft.com/office/drawing/2014/main" id="{437A8341-5D23-44C8-8F7E-92A9DC3698F2}"/>
                    </a:ext>
                  </a:extLst>
                </p:cNvPr>
                <p:cNvPicPr/>
                <p:nvPr/>
              </p:nvPicPr>
              <p:blipFill>
                <a:blip r:embed="rId316"/>
                <a:stretch>
                  <a:fillRect/>
                </a:stretch>
              </p:blipFill>
              <p:spPr>
                <a:xfrm>
                  <a:off x="3803080" y="3700387"/>
                  <a:ext cx="532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55" name="Ink 154">
                  <a:extLst>
                    <a:ext uri="{FF2B5EF4-FFF2-40B4-BE49-F238E27FC236}">
                      <a16:creationId xmlns:a16="http://schemas.microsoft.com/office/drawing/2014/main" id="{A8D06D7B-0426-4704-9D79-A37C15B567F7}"/>
                    </a:ext>
                  </a:extLst>
                </p14:cNvPr>
                <p14:cNvContentPartPr/>
                <p14:nvPr/>
              </p14:nvContentPartPr>
              <p14:xfrm>
                <a:off x="3763480" y="3838267"/>
                <a:ext cx="230040" cy="49320"/>
              </p14:xfrm>
            </p:contentPart>
          </mc:Choice>
          <mc:Fallback>
            <p:pic>
              <p:nvPicPr>
                <p:cNvPr id="155" name="Ink 154">
                  <a:extLst>
                    <a:ext uri="{FF2B5EF4-FFF2-40B4-BE49-F238E27FC236}">
                      <a16:creationId xmlns:a16="http://schemas.microsoft.com/office/drawing/2014/main" id="{A8D06D7B-0426-4704-9D79-A37C15B567F7}"/>
                    </a:ext>
                  </a:extLst>
                </p:cNvPr>
                <p:cNvPicPr/>
                <p:nvPr/>
              </p:nvPicPr>
              <p:blipFill>
                <a:blip r:embed="rId318"/>
                <a:stretch>
                  <a:fillRect/>
                </a:stretch>
              </p:blipFill>
              <p:spPr>
                <a:xfrm>
                  <a:off x="3754840" y="3829267"/>
                  <a:ext cx="24768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56" name="Ink 155">
                  <a:extLst>
                    <a:ext uri="{FF2B5EF4-FFF2-40B4-BE49-F238E27FC236}">
                      <a16:creationId xmlns:a16="http://schemas.microsoft.com/office/drawing/2014/main" id="{24CA0D09-DC44-465D-8312-8795005361AD}"/>
                    </a:ext>
                  </a:extLst>
                </p14:cNvPr>
                <p14:cNvContentPartPr/>
                <p14:nvPr/>
              </p14:nvContentPartPr>
              <p14:xfrm>
                <a:off x="3917200" y="3838627"/>
                <a:ext cx="428040" cy="79200"/>
              </p14:xfrm>
            </p:contentPart>
          </mc:Choice>
          <mc:Fallback>
            <p:pic>
              <p:nvPicPr>
                <p:cNvPr id="156" name="Ink 155">
                  <a:extLst>
                    <a:ext uri="{FF2B5EF4-FFF2-40B4-BE49-F238E27FC236}">
                      <a16:creationId xmlns:a16="http://schemas.microsoft.com/office/drawing/2014/main" id="{24CA0D09-DC44-465D-8312-8795005361AD}"/>
                    </a:ext>
                  </a:extLst>
                </p:cNvPr>
                <p:cNvPicPr/>
                <p:nvPr/>
              </p:nvPicPr>
              <p:blipFill>
                <a:blip r:embed="rId320"/>
                <a:stretch>
                  <a:fillRect/>
                </a:stretch>
              </p:blipFill>
              <p:spPr>
                <a:xfrm>
                  <a:off x="3908200" y="3829987"/>
                  <a:ext cx="4456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57" name="Ink 156">
                  <a:extLst>
                    <a:ext uri="{FF2B5EF4-FFF2-40B4-BE49-F238E27FC236}">
                      <a16:creationId xmlns:a16="http://schemas.microsoft.com/office/drawing/2014/main" id="{303B62C9-7AA7-4F0C-A3D0-1DEC91607084}"/>
                    </a:ext>
                  </a:extLst>
                </p14:cNvPr>
                <p14:cNvContentPartPr/>
                <p14:nvPr/>
              </p14:nvContentPartPr>
              <p14:xfrm>
                <a:off x="4297360" y="3740347"/>
                <a:ext cx="10800" cy="25200"/>
              </p14:xfrm>
            </p:contentPart>
          </mc:Choice>
          <mc:Fallback>
            <p:pic>
              <p:nvPicPr>
                <p:cNvPr id="157" name="Ink 156">
                  <a:extLst>
                    <a:ext uri="{FF2B5EF4-FFF2-40B4-BE49-F238E27FC236}">
                      <a16:creationId xmlns:a16="http://schemas.microsoft.com/office/drawing/2014/main" id="{303B62C9-7AA7-4F0C-A3D0-1DEC91607084}"/>
                    </a:ext>
                  </a:extLst>
                </p:cNvPr>
                <p:cNvPicPr/>
                <p:nvPr/>
              </p:nvPicPr>
              <p:blipFill>
                <a:blip r:embed="rId322"/>
                <a:stretch>
                  <a:fillRect/>
                </a:stretch>
              </p:blipFill>
              <p:spPr>
                <a:xfrm>
                  <a:off x="4288720" y="3731347"/>
                  <a:ext cx="284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58" name="Ink 157">
                  <a:extLst>
                    <a:ext uri="{FF2B5EF4-FFF2-40B4-BE49-F238E27FC236}">
                      <a16:creationId xmlns:a16="http://schemas.microsoft.com/office/drawing/2014/main" id="{A91C04A3-DB73-4A28-8D22-C13D8256A90D}"/>
                    </a:ext>
                  </a:extLst>
                </p14:cNvPr>
                <p14:cNvContentPartPr/>
                <p14:nvPr/>
              </p14:nvContentPartPr>
              <p14:xfrm>
                <a:off x="4376560" y="3831787"/>
                <a:ext cx="480600" cy="269280"/>
              </p14:xfrm>
            </p:contentPart>
          </mc:Choice>
          <mc:Fallback>
            <p:pic>
              <p:nvPicPr>
                <p:cNvPr id="158" name="Ink 157">
                  <a:extLst>
                    <a:ext uri="{FF2B5EF4-FFF2-40B4-BE49-F238E27FC236}">
                      <a16:creationId xmlns:a16="http://schemas.microsoft.com/office/drawing/2014/main" id="{A91C04A3-DB73-4A28-8D22-C13D8256A90D}"/>
                    </a:ext>
                  </a:extLst>
                </p:cNvPr>
                <p:cNvPicPr/>
                <p:nvPr/>
              </p:nvPicPr>
              <p:blipFill>
                <a:blip r:embed="rId324"/>
                <a:stretch>
                  <a:fillRect/>
                </a:stretch>
              </p:blipFill>
              <p:spPr>
                <a:xfrm>
                  <a:off x="4367560" y="3822787"/>
                  <a:ext cx="4982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59" name="Ink 158">
                  <a:extLst>
                    <a:ext uri="{FF2B5EF4-FFF2-40B4-BE49-F238E27FC236}">
                      <a16:creationId xmlns:a16="http://schemas.microsoft.com/office/drawing/2014/main" id="{6B049771-200F-4AB6-A7CE-E76E2E618745}"/>
                    </a:ext>
                  </a:extLst>
                </p14:cNvPr>
                <p14:cNvContentPartPr/>
                <p14:nvPr/>
              </p14:nvContentPartPr>
              <p14:xfrm>
                <a:off x="5130400" y="3687787"/>
                <a:ext cx="18720" cy="226080"/>
              </p14:xfrm>
            </p:contentPart>
          </mc:Choice>
          <mc:Fallback>
            <p:pic>
              <p:nvPicPr>
                <p:cNvPr id="159" name="Ink 158">
                  <a:extLst>
                    <a:ext uri="{FF2B5EF4-FFF2-40B4-BE49-F238E27FC236}">
                      <a16:creationId xmlns:a16="http://schemas.microsoft.com/office/drawing/2014/main" id="{6B049771-200F-4AB6-A7CE-E76E2E618745}"/>
                    </a:ext>
                  </a:extLst>
                </p:cNvPr>
                <p:cNvPicPr/>
                <p:nvPr/>
              </p:nvPicPr>
              <p:blipFill>
                <a:blip r:embed="rId326"/>
                <a:stretch>
                  <a:fillRect/>
                </a:stretch>
              </p:blipFill>
              <p:spPr>
                <a:xfrm>
                  <a:off x="5121760" y="3679147"/>
                  <a:ext cx="363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60" name="Ink 159">
                  <a:extLst>
                    <a:ext uri="{FF2B5EF4-FFF2-40B4-BE49-F238E27FC236}">
                      <a16:creationId xmlns:a16="http://schemas.microsoft.com/office/drawing/2014/main" id="{8F18D69C-B124-4262-8A5B-852F0255FF97}"/>
                    </a:ext>
                  </a:extLst>
                </p14:cNvPr>
                <p14:cNvContentPartPr/>
                <p14:nvPr/>
              </p14:nvContentPartPr>
              <p14:xfrm>
                <a:off x="5027800" y="3753667"/>
                <a:ext cx="621000" cy="124200"/>
              </p14:xfrm>
            </p:contentPart>
          </mc:Choice>
          <mc:Fallback>
            <p:pic>
              <p:nvPicPr>
                <p:cNvPr id="160" name="Ink 159">
                  <a:extLst>
                    <a:ext uri="{FF2B5EF4-FFF2-40B4-BE49-F238E27FC236}">
                      <a16:creationId xmlns:a16="http://schemas.microsoft.com/office/drawing/2014/main" id="{8F18D69C-B124-4262-8A5B-852F0255FF97}"/>
                    </a:ext>
                  </a:extLst>
                </p:cNvPr>
                <p:cNvPicPr/>
                <p:nvPr/>
              </p:nvPicPr>
              <p:blipFill>
                <a:blip r:embed="rId328"/>
                <a:stretch>
                  <a:fillRect/>
                </a:stretch>
              </p:blipFill>
              <p:spPr>
                <a:xfrm>
                  <a:off x="5019160" y="3745027"/>
                  <a:ext cx="6386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161" name="Ink 160">
                  <a:extLst>
                    <a:ext uri="{FF2B5EF4-FFF2-40B4-BE49-F238E27FC236}">
                      <a16:creationId xmlns:a16="http://schemas.microsoft.com/office/drawing/2014/main" id="{C039FF8E-5471-4ADE-B563-179373006E92}"/>
                    </a:ext>
                  </a:extLst>
                </p14:cNvPr>
                <p14:cNvContentPartPr/>
                <p14:nvPr/>
              </p14:nvContentPartPr>
              <p14:xfrm>
                <a:off x="5872360" y="3694987"/>
                <a:ext cx="104760" cy="182880"/>
              </p14:xfrm>
            </p:contentPart>
          </mc:Choice>
          <mc:Fallback>
            <p:pic>
              <p:nvPicPr>
                <p:cNvPr id="161" name="Ink 160">
                  <a:extLst>
                    <a:ext uri="{FF2B5EF4-FFF2-40B4-BE49-F238E27FC236}">
                      <a16:creationId xmlns:a16="http://schemas.microsoft.com/office/drawing/2014/main" id="{C039FF8E-5471-4ADE-B563-179373006E92}"/>
                    </a:ext>
                  </a:extLst>
                </p:cNvPr>
                <p:cNvPicPr/>
                <p:nvPr/>
              </p:nvPicPr>
              <p:blipFill>
                <a:blip r:embed="rId330"/>
                <a:stretch>
                  <a:fillRect/>
                </a:stretch>
              </p:blipFill>
              <p:spPr>
                <a:xfrm>
                  <a:off x="5863360" y="3686347"/>
                  <a:ext cx="1224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162" name="Ink 161">
                  <a:extLst>
                    <a:ext uri="{FF2B5EF4-FFF2-40B4-BE49-F238E27FC236}">
                      <a16:creationId xmlns:a16="http://schemas.microsoft.com/office/drawing/2014/main" id="{40467527-E33E-451C-BC73-E5EF7BB2D1C5}"/>
                    </a:ext>
                  </a:extLst>
                </p14:cNvPr>
                <p14:cNvContentPartPr/>
                <p14:nvPr/>
              </p14:nvContentPartPr>
              <p14:xfrm>
                <a:off x="5954440" y="3815587"/>
                <a:ext cx="83880" cy="42120"/>
              </p14:xfrm>
            </p:contentPart>
          </mc:Choice>
          <mc:Fallback>
            <p:pic>
              <p:nvPicPr>
                <p:cNvPr id="162" name="Ink 161">
                  <a:extLst>
                    <a:ext uri="{FF2B5EF4-FFF2-40B4-BE49-F238E27FC236}">
                      <a16:creationId xmlns:a16="http://schemas.microsoft.com/office/drawing/2014/main" id="{40467527-E33E-451C-BC73-E5EF7BB2D1C5}"/>
                    </a:ext>
                  </a:extLst>
                </p:cNvPr>
                <p:cNvPicPr/>
                <p:nvPr/>
              </p:nvPicPr>
              <p:blipFill>
                <a:blip r:embed="rId332"/>
                <a:stretch>
                  <a:fillRect/>
                </a:stretch>
              </p:blipFill>
              <p:spPr>
                <a:xfrm>
                  <a:off x="5945440" y="3806587"/>
                  <a:ext cx="1015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65" name="Ink 164">
                  <a:extLst>
                    <a:ext uri="{FF2B5EF4-FFF2-40B4-BE49-F238E27FC236}">
                      <a16:creationId xmlns:a16="http://schemas.microsoft.com/office/drawing/2014/main" id="{76797CAE-6A3C-40EE-8B2D-33CD1D092D71}"/>
                    </a:ext>
                  </a:extLst>
                </p14:cNvPr>
                <p14:cNvContentPartPr/>
                <p14:nvPr/>
              </p14:nvContentPartPr>
              <p14:xfrm>
                <a:off x="5954440" y="3729547"/>
                <a:ext cx="682200" cy="149400"/>
              </p14:xfrm>
            </p:contentPart>
          </mc:Choice>
          <mc:Fallback>
            <p:pic>
              <p:nvPicPr>
                <p:cNvPr id="165" name="Ink 164">
                  <a:extLst>
                    <a:ext uri="{FF2B5EF4-FFF2-40B4-BE49-F238E27FC236}">
                      <a16:creationId xmlns:a16="http://schemas.microsoft.com/office/drawing/2014/main" id="{76797CAE-6A3C-40EE-8B2D-33CD1D092D71}"/>
                    </a:ext>
                  </a:extLst>
                </p:cNvPr>
                <p:cNvPicPr/>
                <p:nvPr/>
              </p:nvPicPr>
              <p:blipFill>
                <a:blip r:embed="rId334"/>
                <a:stretch>
                  <a:fillRect/>
                </a:stretch>
              </p:blipFill>
              <p:spPr>
                <a:xfrm>
                  <a:off x="5945440" y="3720907"/>
                  <a:ext cx="6998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66" name="Ink 165">
                  <a:extLst>
                    <a:ext uri="{FF2B5EF4-FFF2-40B4-BE49-F238E27FC236}">
                      <a16:creationId xmlns:a16="http://schemas.microsoft.com/office/drawing/2014/main" id="{0A928CCB-6500-4CFC-9BEC-F0DC1839B4BD}"/>
                    </a:ext>
                  </a:extLst>
                </p14:cNvPr>
                <p14:cNvContentPartPr/>
                <p14:nvPr/>
              </p14:nvContentPartPr>
              <p14:xfrm>
                <a:off x="6637360" y="3661867"/>
                <a:ext cx="324000" cy="194040"/>
              </p14:xfrm>
            </p:contentPart>
          </mc:Choice>
          <mc:Fallback>
            <p:pic>
              <p:nvPicPr>
                <p:cNvPr id="166" name="Ink 165">
                  <a:extLst>
                    <a:ext uri="{FF2B5EF4-FFF2-40B4-BE49-F238E27FC236}">
                      <a16:creationId xmlns:a16="http://schemas.microsoft.com/office/drawing/2014/main" id="{0A928CCB-6500-4CFC-9BEC-F0DC1839B4BD}"/>
                    </a:ext>
                  </a:extLst>
                </p:cNvPr>
                <p:cNvPicPr/>
                <p:nvPr/>
              </p:nvPicPr>
              <p:blipFill>
                <a:blip r:embed="rId336"/>
                <a:stretch>
                  <a:fillRect/>
                </a:stretch>
              </p:blipFill>
              <p:spPr>
                <a:xfrm>
                  <a:off x="6628360" y="3652867"/>
                  <a:ext cx="3416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69" name="Ink 168">
                  <a:extLst>
                    <a:ext uri="{FF2B5EF4-FFF2-40B4-BE49-F238E27FC236}">
                      <a16:creationId xmlns:a16="http://schemas.microsoft.com/office/drawing/2014/main" id="{E69E0C45-32E0-4832-8DAA-35F12C355A9E}"/>
                    </a:ext>
                  </a:extLst>
                </p14:cNvPr>
                <p14:cNvContentPartPr/>
                <p14:nvPr/>
              </p14:nvContentPartPr>
              <p14:xfrm>
                <a:off x="6971440" y="3644947"/>
                <a:ext cx="143280" cy="196200"/>
              </p14:xfrm>
            </p:contentPart>
          </mc:Choice>
          <mc:Fallback>
            <p:pic>
              <p:nvPicPr>
                <p:cNvPr id="169" name="Ink 168">
                  <a:extLst>
                    <a:ext uri="{FF2B5EF4-FFF2-40B4-BE49-F238E27FC236}">
                      <a16:creationId xmlns:a16="http://schemas.microsoft.com/office/drawing/2014/main" id="{E69E0C45-32E0-4832-8DAA-35F12C355A9E}"/>
                    </a:ext>
                  </a:extLst>
                </p:cNvPr>
                <p:cNvPicPr/>
                <p:nvPr/>
              </p:nvPicPr>
              <p:blipFill>
                <a:blip r:embed="rId338"/>
                <a:stretch>
                  <a:fillRect/>
                </a:stretch>
              </p:blipFill>
              <p:spPr>
                <a:xfrm>
                  <a:off x="6962800" y="3636307"/>
                  <a:ext cx="1609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70" name="Ink 169">
                  <a:extLst>
                    <a:ext uri="{FF2B5EF4-FFF2-40B4-BE49-F238E27FC236}">
                      <a16:creationId xmlns:a16="http://schemas.microsoft.com/office/drawing/2014/main" id="{5B675C09-CA80-41E7-8750-7A587CC0E033}"/>
                    </a:ext>
                  </a:extLst>
                </p14:cNvPr>
                <p14:cNvContentPartPr/>
                <p14:nvPr/>
              </p14:nvContentPartPr>
              <p14:xfrm>
                <a:off x="7114360" y="3757627"/>
                <a:ext cx="154080" cy="284400"/>
              </p14:xfrm>
            </p:contentPart>
          </mc:Choice>
          <mc:Fallback>
            <p:pic>
              <p:nvPicPr>
                <p:cNvPr id="170" name="Ink 169">
                  <a:extLst>
                    <a:ext uri="{FF2B5EF4-FFF2-40B4-BE49-F238E27FC236}">
                      <a16:creationId xmlns:a16="http://schemas.microsoft.com/office/drawing/2014/main" id="{5B675C09-CA80-41E7-8750-7A587CC0E033}"/>
                    </a:ext>
                  </a:extLst>
                </p:cNvPr>
                <p:cNvPicPr/>
                <p:nvPr/>
              </p:nvPicPr>
              <p:blipFill>
                <a:blip r:embed="rId340"/>
                <a:stretch>
                  <a:fillRect/>
                </a:stretch>
              </p:blipFill>
              <p:spPr>
                <a:xfrm>
                  <a:off x="7105720" y="3748987"/>
                  <a:ext cx="1717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171" name="Ink 170">
                  <a:extLst>
                    <a:ext uri="{FF2B5EF4-FFF2-40B4-BE49-F238E27FC236}">
                      <a16:creationId xmlns:a16="http://schemas.microsoft.com/office/drawing/2014/main" id="{BE28EAFA-C46E-445C-9773-6B8B36461DB0}"/>
                    </a:ext>
                  </a:extLst>
                </p14:cNvPr>
                <p14:cNvContentPartPr/>
                <p14:nvPr/>
              </p14:nvContentPartPr>
              <p14:xfrm>
                <a:off x="7321720" y="3775987"/>
                <a:ext cx="236160" cy="86400"/>
              </p14:xfrm>
            </p:contentPart>
          </mc:Choice>
          <mc:Fallback>
            <p:pic>
              <p:nvPicPr>
                <p:cNvPr id="171" name="Ink 170">
                  <a:extLst>
                    <a:ext uri="{FF2B5EF4-FFF2-40B4-BE49-F238E27FC236}">
                      <a16:creationId xmlns:a16="http://schemas.microsoft.com/office/drawing/2014/main" id="{BE28EAFA-C46E-445C-9773-6B8B36461DB0}"/>
                    </a:ext>
                  </a:extLst>
                </p:cNvPr>
                <p:cNvPicPr/>
                <p:nvPr/>
              </p:nvPicPr>
              <p:blipFill>
                <a:blip r:embed="rId342"/>
                <a:stretch>
                  <a:fillRect/>
                </a:stretch>
              </p:blipFill>
              <p:spPr>
                <a:xfrm>
                  <a:off x="7313080" y="3766987"/>
                  <a:ext cx="2538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172" name="Ink 171">
                  <a:extLst>
                    <a:ext uri="{FF2B5EF4-FFF2-40B4-BE49-F238E27FC236}">
                      <a16:creationId xmlns:a16="http://schemas.microsoft.com/office/drawing/2014/main" id="{A3328756-5B4E-4756-82D3-814A3D09AF72}"/>
                    </a:ext>
                  </a:extLst>
                </p14:cNvPr>
                <p14:cNvContentPartPr/>
                <p14:nvPr/>
              </p14:nvContentPartPr>
              <p14:xfrm>
                <a:off x="7747600" y="3577987"/>
                <a:ext cx="186480" cy="396360"/>
              </p14:xfrm>
            </p:contentPart>
          </mc:Choice>
          <mc:Fallback>
            <p:pic>
              <p:nvPicPr>
                <p:cNvPr id="172" name="Ink 171">
                  <a:extLst>
                    <a:ext uri="{FF2B5EF4-FFF2-40B4-BE49-F238E27FC236}">
                      <a16:creationId xmlns:a16="http://schemas.microsoft.com/office/drawing/2014/main" id="{A3328756-5B4E-4756-82D3-814A3D09AF72}"/>
                    </a:ext>
                  </a:extLst>
                </p:cNvPr>
                <p:cNvPicPr/>
                <p:nvPr/>
              </p:nvPicPr>
              <p:blipFill>
                <a:blip r:embed="rId344"/>
                <a:stretch>
                  <a:fillRect/>
                </a:stretch>
              </p:blipFill>
              <p:spPr>
                <a:xfrm>
                  <a:off x="7738960" y="3568987"/>
                  <a:ext cx="20412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173" name="Ink 172">
                  <a:extLst>
                    <a:ext uri="{FF2B5EF4-FFF2-40B4-BE49-F238E27FC236}">
                      <a16:creationId xmlns:a16="http://schemas.microsoft.com/office/drawing/2014/main" id="{2A707E25-AF8B-4BA1-896F-63B047A389FE}"/>
                    </a:ext>
                  </a:extLst>
                </p14:cNvPr>
                <p14:cNvContentPartPr/>
                <p14:nvPr/>
              </p14:nvContentPartPr>
              <p14:xfrm>
                <a:off x="7921480" y="3799387"/>
                <a:ext cx="213480" cy="16560"/>
              </p14:xfrm>
            </p:contentPart>
          </mc:Choice>
          <mc:Fallback>
            <p:pic>
              <p:nvPicPr>
                <p:cNvPr id="173" name="Ink 172">
                  <a:extLst>
                    <a:ext uri="{FF2B5EF4-FFF2-40B4-BE49-F238E27FC236}">
                      <a16:creationId xmlns:a16="http://schemas.microsoft.com/office/drawing/2014/main" id="{2A707E25-AF8B-4BA1-896F-63B047A389FE}"/>
                    </a:ext>
                  </a:extLst>
                </p:cNvPr>
                <p:cNvPicPr/>
                <p:nvPr/>
              </p:nvPicPr>
              <p:blipFill>
                <a:blip r:embed="rId346"/>
                <a:stretch>
                  <a:fillRect/>
                </a:stretch>
              </p:blipFill>
              <p:spPr>
                <a:xfrm>
                  <a:off x="7912480" y="3790387"/>
                  <a:ext cx="2311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174" name="Ink 173">
                  <a:extLst>
                    <a:ext uri="{FF2B5EF4-FFF2-40B4-BE49-F238E27FC236}">
                      <a16:creationId xmlns:a16="http://schemas.microsoft.com/office/drawing/2014/main" id="{31C80458-0157-4A6E-A8C0-C93F7AB0E147}"/>
                    </a:ext>
                  </a:extLst>
                </p14:cNvPr>
                <p14:cNvContentPartPr/>
                <p14:nvPr/>
              </p14:nvContentPartPr>
              <p14:xfrm>
                <a:off x="8452480" y="3658627"/>
                <a:ext cx="664560" cy="210240"/>
              </p14:xfrm>
            </p:contentPart>
          </mc:Choice>
          <mc:Fallback>
            <p:pic>
              <p:nvPicPr>
                <p:cNvPr id="174" name="Ink 173">
                  <a:extLst>
                    <a:ext uri="{FF2B5EF4-FFF2-40B4-BE49-F238E27FC236}">
                      <a16:creationId xmlns:a16="http://schemas.microsoft.com/office/drawing/2014/main" id="{31C80458-0157-4A6E-A8C0-C93F7AB0E147}"/>
                    </a:ext>
                  </a:extLst>
                </p:cNvPr>
                <p:cNvPicPr/>
                <p:nvPr/>
              </p:nvPicPr>
              <p:blipFill>
                <a:blip r:embed="rId348"/>
                <a:stretch>
                  <a:fillRect/>
                </a:stretch>
              </p:blipFill>
              <p:spPr>
                <a:xfrm>
                  <a:off x="8443480" y="3649987"/>
                  <a:ext cx="6822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175" name="Ink 174">
                  <a:extLst>
                    <a:ext uri="{FF2B5EF4-FFF2-40B4-BE49-F238E27FC236}">
                      <a16:creationId xmlns:a16="http://schemas.microsoft.com/office/drawing/2014/main" id="{05EE8BE6-9157-4228-9C43-5CA30DAE82AD}"/>
                    </a:ext>
                  </a:extLst>
                </p14:cNvPr>
                <p14:cNvContentPartPr/>
                <p14:nvPr/>
              </p14:nvContentPartPr>
              <p14:xfrm>
                <a:off x="9227560" y="3781027"/>
                <a:ext cx="9360" cy="65520"/>
              </p14:xfrm>
            </p:contentPart>
          </mc:Choice>
          <mc:Fallback>
            <p:pic>
              <p:nvPicPr>
                <p:cNvPr id="175" name="Ink 174">
                  <a:extLst>
                    <a:ext uri="{FF2B5EF4-FFF2-40B4-BE49-F238E27FC236}">
                      <a16:creationId xmlns:a16="http://schemas.microsoft.com/office/drawing/2014/main" id="{05EE8BE6-9157-4228-9C43-5CA30DAE82AD}"/>
                    </a:ext>
                  </a:extLst>
                </p:cNvPr>
                <p:cNvPicPr/>
                <p:nvPr/>
              </p:nvPicPr>
              <p:blipFill>
                <a:blip r:embed="rId350"/>
                <a:stretch>
                  <a:fillRect/>
                </a:stretch>
              </p:blipFill>
              <p:spPr>
                <a:xfrm>
                  <a:off x="9218920" y="3772387"/>
                  <a:ext cx="270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176" name="Ink 175">
                  <a:extLst>
                    <a:ext uri="{FF2B5EF4-FFF2-40B4-BE49-F238E27FC236}">
                      <a16:creationId xmlns:a16="http://schemas.microsoft.com/office/drawing/2014/main" id="{0F71D1CF-FAC8-46F4-8068-E5DA66A02A97}"/>
                    </a:ext>
                  </a:extLst>
                </p14:cNvPr>
                <p14:cNvContentPartPr/>
                <p14:nvPr/>
              </p14:nvContentPartPr>
              <p14:xfrm>
                <a:off x="9214240" y="3637747"/>
                <a:ext cx="200160" cy="325800"/>
              </p14:xfrm>
            </p:contentPart>
          </mc:Choice>
          <mc:Fallback>
            <p:pic>
              <p:nvPicPr>
                <p:cNvPr id="176" name="Ink 175">
                  <a:extLst>
                    <a:ext uri="{FF2B5EF4-FFF2-40B4-BE49-F238E27FC236}">
                      <a16:creationId xmlns:a16="http://schemas.microsoft.com/office/drawing/2014/main" id="{0F71D1CF-FAC8-46F4-8068-E5DA66A02A97}"/>
                    </a:ext>
                  </a:extLst>
                </p:cNvPr>
                <p:cNvPicPr/>
                <p:nvPr/>
              </p:nvPicPr>
              <p:blipFill>
                <a:blip r:embed="rId352"/>
                <a:stretch>
                  <a:fillRect/>
                </a:stretch>
              </p:blipFill>
              <p:spPr>
                <a:xfrm>
                  <a:off x="9205600" y="3628747"/>
                  <a:ext cx="2178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177" name="Ink 176">
                  <a:extLst>
                    <a:ext uri="{FF2B5EF4-FFF2-40B4-BE49-F238E27FC236}">
                      <a16:creationId xmlns:a16="http://schemas.microsoft.com/office/drawing/2014/main" id="{D40B27BF-294C-4BD3-8560-5DE091EAC41B}"/>
                    </a:ext>
                  </a:extLst>
                </p14:cNvPr>
                <p14:cNvContentPartPr/>
                <p14:nvPr/>
              </p14:nvContentPartPr>
              <p14:xfrm>
                <a:off x="9242680" y="3754747"/>
                <a:ext cx="330480" cy="138600"/>
              </p14:xfrm>
            </p:contentPart>
          </mc:Choice>
          <mc:Fallback>
            <p:pic>
              <p:nvPicPr>
                <p:cNvPr id="177" name="Ink 176">
                  <a:extLst>
                    <a:ext uri="{FF2B5EF4-FFF2-40B4-BE49-F238E27FC236}">
                      <a16:creationId xmlns:a16="http://schemas.microsoft.com/office/drawing/2014/main" id="{D40B27BF-294C-4BD3-8560-5DE091EAC41B}"/>
                    </a:ext>
                  </a:extLst>
                </p:cNvPr>
                <p:cNvPicPr/>
                <p:nvPr/>
              </p:nvPicPr>
              <p:blipFill>
                <a:blip r:embed="rId354"/>
                <a:stretch>
                  <a:fillRect/>
                </a:stretch>
              </p:blipFill>
              <p:spPr>
                <a:xfrm>
                  <a:off x="9233680" y="3746107"/>
                  <a:ext cx="3481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178" name="Ink 177">
                  <a:extLst>
                    <a:ext uri="{FF2B5EF4-FFF2-40B4-BE49-F238E27FC236}">
                      <a16:creationId xmlns:a16="http://schemas.microsoft.com/office/drawing/2014/main" id="{5D4ABFC6-2C69-4656-979B-718246671AD4}"/>
                    </a:ext>
                  </a:extLst>
                </p14:cNvPr>
                <p14:cNvContentPartPr/>
                <p14:nvPr/>
              </p14:nvContentPartPr>
              <p14:xfrm>
                <a:off x="9690160" y="3766267"/>
                <a:ext cx="360" cy="104400"/>
              </p14:xfrm>
            </p:contentPart>
          </mc:Choice>
          <mc:Fallback>
            <p:pic>
              <p:nvPicPr>
                <p:cNvPr id="178" name="Ink 177">
                  <a:extLst>
                    <a:ext uri="{FF2B5EF4-FFF2-40B4-BE49-F238E27FC236}">
                      <a16:creationId xmlns:a16="http://schemas.microsoft.com/office/drawing/2014/main" id="{5D4ABFC6-2C69-4656-979B-718246671AD4}"/>
                    </a:ext>
                  </a:extLst>
                </p:cNvPr>
                <p:cNvPicPr/>
                <p:nvPr/>
              </p:nvPicPr>
              <p:blipFill>
                <a:blip r:embed="rId356"/>
                <a:stretch>
                  <a:fillRect/>
                </a:stretch>
              </p:blipFill>
              <p:spPr>
                <a:xfrm>
                  <a:off x="9681160" y="3757627"/>
                  <a:ext cx="180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179" name="Ink 178">
                  <a:extLst>
                    <a:ext uri="{FF2B5EF4-FFF2-40B4-BE49-F238E27FC236}">
                      <a16:creationId xmlns:a16="http://schemas.microsoft.com/office/drawing/2014/main" id="{AC3E0992-558E-475F-843A-86B480FAB7AE}"/>
                    </a:ext>
                  </a:extLst>
                </p14:cNvPr>
                <p14:cNvContentPartPr/>
                <p14:nvPr/>
              </p14:nvContentPartPr>
              <p14:xfrm>
                <a:off x="9652720" y="3662587"/>
                <a:ext cx="19800" cy="27720"/>
              </p14:xfrm>
            </p:contentPart>
          </mc:Choice>
          <mc:Fallback>
            <p:pic>
              <p:nvPicPr>
                <p:cNvPr id="179" name="Ink 178">
                  <a:extLst>
                    <a:ext uri="{FF2B5EF4-FFF2-40B4-BE49-F238E27FC236}">
                      <a16:creationId xmlns:a16="http://schemas.microsoft.com/office/drawing/2014/main" id="{AC3E0992-558E-475F-843A-86B480FAB7AE}"/>
                    </a:ext>
                  </a:extLst>
                </p:cNvPr>
                <p:cNvPicPr/>
                <p:nvPr/>
              </p:nvPicPr>
              <p:blipFill>
                <a:blip r:embed="rId358"/>
                <a:stretch>
                  <a:fillRect/>
                </a:stretch>
              </p:blipFill>
              <p:spPr>
                <a:xfrm>
                  <a:off x="9643720" y="3653587"/>
                  <a:ext cx="374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180" name="Ink 179">
                  <a:extLst>
                    <a:ext uri="{FF2B5EF4-FFF2-40B4-BE49-F238E27FC236}">
                      <a16:creationId xmlns:a16="http://schemas.microsoft.com/office/drawing/2014/main" id="{999D3ED9-711B-4FA7-9F48-ADFAA4EA84D0}"/>
                    </a:ext>
                  </a:extLst>
                </p14:cNvPr>
                <p14:cNvContentPartPr/>
                <p14:nvPr/>
              </p14:nvContentPartPr>
              <p14:xfrm>
                <a:off x="9737680" y="3751507"/>
                <a:ext cx="462600" cy="255240"/>
              </p14:xfrm>
            </p:contentPart>
          </mc:Choice>
          <mc:Fallback>
            <p:pic>
              <p:nvPicPr>
                <p:cNvPr id="180" name="Ink 179">
                  <a:extLst>
                    <a:ext uri="{FF2B5EF4-FFF2-40B4-BE49-F238E27FC236}">
                      <a16:creationId xmlns:a16="http://schemas.microsoft.com/office/drawing/2014/main" id="{999D3ED9-711B-4FA7-9F48-ADFAA4EA84D0}"/>
                    </a:ext>
                  </a:extLst>
                </p:cNvPr>
                <p:cNvPicPr/>
                <p:nvPr/>
              </p:nvPicPr>
              <p:blipFill>
                <a:blip r:embed="rId360"/>
                <a:stretch>
                  <a:fillRect/>
                </a:stretch>
              </p:blipFill>
              <p:spPr>
                <a:xfrm>
                  <a:off x="9729040" y="3742867"/>
                  <a:ext cx="4802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181" name="Ink 180">
                  <a:extLst>
                    <a:ext uri="{FF2B5EF4-FFF2-40B4-BE49-F238E27FC236}">
                      <a16:creationId xmlns:a16="http://schemas.microsoft.com/office/drawing/2014/main" id="{19737032-375C-4DF6-9F11-3F62C5CF927C}"/>
                    </a:ext>
                  </a:extLst>
                </p14:cNvPr>
                <p14:cNvContentPartPr/>
                <p14:nvPr/>
              </p14:nvContentPartPr>
              <p14:xfrm>
                <a:off x="10429240" y="3716587"/>
                <a:ext cx="610560" cy="89640"/>
              </p14:xfrm>
            </p:contentPart>
          </mc:Choice>
          <mc:Fallback>
            <p:pic>
              <p:nvPicPr>
                <p:cNvPr id="181" name="Ink 180">
                  <a:extLst>
                    <a:ext uri="{FF2B5EF4-FFF2-40B4-BE49-F238E27FC236}">
                      <a16:creationId xmlns:a16="http://schemas.microsoft.com/office/drawing/2014/main" id="{19737032-375C-4DF6-9F11-3F62C5CF927C}"/>
                    </a:ext>
                  </a:extLst>
                </p:cNvPr>
                <p:cNvPicPr/>
                <p:nvPr/>
              </p:nvPicPr>
              <p:blipFill>
                <a:blip r:embed="rId362"/>
                <a:stretch>
                  <a:fillRect/>
                </a:stretch>
              </p:blipFill>
              <p:spPr>
                <a:xfrm>
                  <a:off x="10420600" y="3707947"/>
                  <a:ext cx="62820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182" name="Ink 181">
                  <a:extLst>
                    <a:ext uri="{FF2B5EF4-FFF2-40B4-BE49-F238E27FC236}">
                      <a16:creationId xmlns:a16="http://schemas.microsoft.com/office/drawing/2014/main" id="{66BF20F2-AF24-41FB-8BA4-B5B356E433E7}"/>
                    </a:ext>
                  </a:extLst>
                </p14:cNvPr>
                <p14:cNvContentPartPr/>
                <p14:nvPr/>
              </p14:nvContentPartPr>
              <p14:xfrm>
                <a:off x="11131600" y="3594907"/>
                <a:ext cx="424440" cy="201960"/>
              </p14:xfrm>
            </p:contentPart>
          </mc:Choice>
          <mc:Fallback>
            <p:pic>
              <p:nvPicPr>
                <p:cNvPr id="182" name="Ink 181">
                  <a:extLst>
                    <a:ext uri="{FF2B5EF4-FFF2-40B4-BE49-F238E27FC236}">
                      <a16:creationId xmlns:a16="http://schemas.microsoft.com/office/drawing/2014/main" id="{66BF20F2-AF24-41FB-8BA4-B5B356E433E7}"/>
                    </a:ext>
                  </a:extLst>
                </p:cNvPr>
                <p:cNvPicPr/>
                <p:nvPr/>
              </p:nvPicPr>
              <p:blipFill>
                <a:blip r:embed="rId364"/>
                <a:stretch>
                  <a:fillRect/>
                </a:stretch>
              </p:blipFill>
              <p:spPr>
                <a:xfrm>
                  <a:off x="11122960" y="3585907"/>
                  <a:ext cx="4420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183" name="Ink 182">
                  <a:extLst>
                    <a:ext uri="{FF2B5EF4-FFF2-40B4-BE49-F238E27FC236}">
                      <a16:creationId xmlns:a16="http://schemas.microsoft.com/office/drawing/2014/main" id="{2C0A597D-FCC3-437F-B585-74F821B13F7B}"/>
                    </a:ext>
                  </a:extLst>
                </p14:cNvPr>
                <p14:cNvContentPartPr/>
                <p14:nvPr/>
              </p14:nvContentPartPr>
              <p14:xfrm>
                <a:off x="11497360" y="3687787"/>
                <a:ext cx="225720" cy="32040"/>
              </p14:xfrm>
            </p:contentPart>
          </mc:Choice>
          <mc:Fallback>
            <p:pic>
              <p:nvPicPr>
                <p:cNvPr id="183" name="Ink 182">
                  <a:extLst>
                    <a:ext uri="{FF2B5EF4-FFF2-40B4-BE49-F238E27FC236}">
                      <a16:creationId xmlns:a16="http://schemas.microsoft.com/office/drawing/2014/main" id="{2C0A597D-FCC3-437F-B585-74F821B13F7B}"/>
                    </a:ext>
                  </a:extLst>
                </p:cNvPr>
                <p:cNvPicPr/>
                <p:nvPr/>
              </p:nvPicPr>
              <p:blipFill>
                <a:blip r:embed="rId366"/>
                <a:stretch>
                  <a:fillRect/>
                </a:stretch>
              </p:blipFill>
              <p:spPr>
                <a:xfrm>
                  <a:off x="11488720" y="3679147"/>
                  <a:ext cx="2433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14" name="Ink 213">
                  <a:extLst>
                    <a:ext uri="{FF2B5EF4-FFF2-40B4-BE49-F238E27FC236}">
                      <a16:creationId xmlns:a16="http://schemas.microsoft.com/office/drawing/2014/main" id="{097AA346-D1BD-47A2-A605-5D15BC0FB5B9}"/>
                    </a:ext>
                  </a:extLst>
                </p14:cNvPr>
                <p14:cNvContentPartPr/>
                <p14:nvPr/>
              </p14:nvContentPartPr>
              <p14:xfrm>
                <a:off x="2953840" y="4009627"/>
                <a:ext cx="4529520" cy="97200"/>
              </p14:xfrm>
            </p:contentPart>
          </mc:Choice>
          <mc:Fallback>
            <p:pic>
              <p:nvPicPr>
                <p:cNvPr id="214" name="Ink 213">
                  <a:extLst>
                    <a:ext uri="{FF2B5EF4-FFF2-40B4-BE49-F238E27FC236}">
                      <a16:creationId xmlns:a16="http://schemas.microsoft.com/office/drawing/2014/main" id="{097AA346-D1BD-47A2-A605-5D15BC0FB5B9}"/>
                    </a:ext>
                  </a:extLst>
                </p:cNvPr>
                <p:cNvPicPr/>
                <p:nvPr/>
              </p:nvPicPr>
              <p:blipFill>
                <a:blip r:embed="rId368"/>
                <a:stretch>
                  <a:fillRect/>
                </a:stretch>
              </p:blipFill>
              <p:spPr>
                <a:xfrm>
                  <a:off x="2944840" y="4000987"/>
                  <a:ext cx="4547160" cy="11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9">
            <p14:nvContentPartPr>
              <p14:cNvPr id="216" name="Ink 215">
                <a:extLst>
                  <a:ext uri="{FF2B5EF4-FFF2-40B4-BE49-F238E27FC236}">
                    <a16:creationId xmlns:a16="http://schemas.microsoft.com/office/drawing/2014/main" id="{650C55CB-C7CE-4836-9FAD-6EDEEE8C3055}"/>
                  </a:ext>
                </a:extLst>
              </p14:cNvPr>
              <p14:cNvContentPartPr/>
              <p14:nvPr/>
            </p14:nvContentPartPr>
            <p14:xfrm>
              <a:off x="926320" y="5210587"/>
              <a:ext cx="330120" cy="127440"/>
            </p14:xfrm>
          </p:contentPart>
        </mc:Choice>
        <mc:Fallback>
          <p:pic>
            <p:nvPicPr>
              <p:cNvPr id="216" name="Ink 215">
                <a:extLst>
                  <a:ext uri="{FF2B5EF4-FFF2-40B4-BE49-F238E27FC236}">
                    <a16:creationId xmlns:a16="http://schemas.microsoft.com/office/drawing/2014/main" id="{650C55CB-C7CE-4836-9FAD-6EDEEE8C3055}"/>
                  </a:ext>
                </a:extLst>
              </p:cNvPr>
              <p:cNvPicPr/>
              <p:nvPr/>
            </p:nvPicPr>
            <p:blipFill>
              <a:blip r:embed="rId370"/>
              <a:stretch>
                <a:fillRect/>
              </a:stretch>
            </p:blipFill>
            <p:spPr>
              <a:xfrm>
                <a:off x="917680" y="5201587"/>
                <a:ext cx="347760" cy="145080"/>
              </a:xfrm>
              <a:prstGeom prst="rect">
                <a:avLst/>
              </a:prstGeom>
            </p:spPr>
          </p:pic>
        </mc:Fallback>
      </mc:AlternateContent>
      <p:grpSp>
        <p:nvGrpSpPr>
          <p:cNvPr id="226" name="Group 225">
            <a:extLst>
              <a:ext uri="{FF2B5EF4-FFF2-40B4-BE49-F238E27FC236}">
                <a16:creationId xmlns:a16="http://schemas.microsoft.com/office/drawing/2014/main" id="{4CAD483C-DC71-4D23-969A-C9DB1DBA740D}"/>
              </a:ext>
            </a:extLst>
          </p:cNvPr>
          <p:cNvGrpSpPr/>
          <p:nvPr/>
        </p:nvGrpSpPr>
        <p:grpSpPr>
          <a:xfrm>
            <a:off x="1522840" y="5099707"/>
            <a:ext cx="1158120" cy="273960"/>
            <a:chOff x="1522840" y="5099707"/>
            <a:chExt cx="1158120" cy="273960"/>
          </a:xfrm>
        </p:grpSpPr>
        <mc:AlternateContent xmlns:mc="http://schemas.openxmlformats.org/markup-compatibility/2006">
          <mc:Choice xmlns:p14="http://schemas.microsoft.com/office/powerpoint/2010/main" Requires="p14">
            <p:contentPart p14:bwMode="auto" r:id="rId371">
              <p14:nvContentPartPr>
                <p14:cNvPr id="217" name="Ink 216">
                  <a:extLst>
                    <a:ext uri="{FF2B5EF4-FFF2-40B4-BE49-F238E27FC236}">
                      <a16:creationId xmlns:a16="http://schemas.microsoft.com/office/drawing/2014/main" id="{4157B893-09A1-459A-99A9-1856D470D53F}"/>
                    </a:ext>
                  </a:extLst>
                </p14:cNvPr>
                <p14:cNvContentPartPr/>
                <p14:nvPr/>
              </p14:nvContentPartPr>
              <p14:xfrm>
                <a:off x="1578640" y="5187187"/>
                <a:ext cx="43560" cy="118440"/>
              </p14:xfrm>
            </p:contentPart>
          </mc:Choice>
          <mc:Fallback>
            <p:pic>
              <p:nvPicPr>
                <p:cNvPr id="217" name="Ink 216">
                  <a:extLst>
                    <a:ext uri="{FF2B5EF4-FFF2-40B4-BE49-F238E27FC236}">
                      <a16:creationId xmlns:a16="http://schemas.microsoft.com/office/drawing/2014/main" id="{4157B893-09A1-459A-99A9-1856D470D53F}"/>
                    </a:ext>
                  </a:extLst>
                </p:cNvPr>
                <p:cNvPicPr/>
                <p:nvPr/>
              </p:nvPicPr>
              <p:blipFill>
                <a:blip r:embed="rId372"/>
                <a:stretch>
                  <a:fillRect/>
                </a:stretch>
              </p:blipFill>
              <p:spPr>
                <a:xfrm>
                  <a:off x="1570000" y="5178187"/>
                  <a:ext cx="61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18" name="Ink 217">
                  <a:extLst>
                    <a:ext uri="{FF2B5EF4-FFF2-40B4-BE49-F238E27FC236}">
                      <a16:creationId xmlns:a16="http://schemas.microsoft.com/office/drawing/2014/main" id="{55DA00C8-7350-4EDD-96DB-4095601A9B5B}"/>
                    </a:ext>
                  </a:extLst>
                </p14:cNvPr>
                <p14:cNvContentPartPr/>
                <p14:nvPr/>
              </p14:nvContentPartPr>
              <p14:xfrm>
                <a:off x="1522840" y="5123827"/>
                <a:ext cx="278280" cy="19800"/>
              </p14:xfrm>
            </p:contentPart>
          </mc:Choice>
          <mc:Fallback>
            <p:pic>
              <p:nvPicPr>
                <p:cNvPr id="218" name="Ink 217">
                  <a:extLst>
                    <a:ext uri="{FF2B5EF4-FFF2-40B4-BE49-F238E27FC236}">
                      <a16:creationId xmlns:a16="http://schemas.microsoft.com/office/drawing/2014/main" id="{55DA00C8-7350-4EDD-96DB-4095601A9B5B}"/>
                    </a:ext>
                  </a:extLst>
                </p:cNvPr>
                <p:cNvPicPr/>
                <p:nvPr/>
              </p:nvPicPr>
              <p:blipFill>
                <a:blip r:embed="rId374"/>
                <a:stretch>
                  <a:fillRect/>
                </a:stretch>
              </p:blipFill>
              <p:spPr>
                <a:xfrm>
                  <a:off x="1514200" y="5115187"/>
                  <a:ext cx="2959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19" name="Ink 218">
                  <a:extLst>
                    <a:ext uri="{FF2B5EF4-FFF2-40B4-BE49-F238E27FC236}">
                      <a16:creationId xmlns:a16="http://schemas.microsoft.com/office/drawing/2014/main" id="{489C4DFE-DD9C-4A29-95AF-753B39B1118E}"/>
                    </a:ext>
                  </a:extLst>
                </p14:cNvPr>
                <p14:cNvContentPartPr/>
                <p14:nvPr/>
              </p14:nvContentPartPr>
              <p14:xfrm>
                <a:off x="1613560" y="5123467"/>
                <a:ext cx="57960" cy="205200"/>
              </p14:xfrm>
            </p:contentPart>
          </mc:Choice>
          <mc:Fallback>
            <p:pic>
              <p:nvPicPr>
                <p:cNvPr id="219" name="Ink 218">
                  <a:extLst>
                    <a:ext uri="{FF2B5EF4-FFF2-40B4-BE49-F238E27FC236}">
                      <a16:creationId xmlns:a16="http://schemas.microsoft.com/office/drawing/2014/main" id="{489C4DFE-DD9C-4A29-95AF-753B39B1118E}"/>
                    </a:ext>
                  </a:extLst>
                </p:cNvPr>
                <p:cNvPicPr/>
                <p:nvPr/>
              </p:nvPicPr>
              <p:blipFill>
                <a:blip r:embed="rId376"/>
                <a:stretch>
                  <a:fillRect/>
                </a:stretch>
              </p:blipFill>
              <p:spPr>
                <a:xfrm>
                  <a:off x="1604920" y="5114467"/>
                  <a:ext cx="756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20" name="Ink 219">
                  <a:extLst>
                    <a:ext uri="{FF2B5EF4-FFF2-40B4-BE49-F238E27FC236}">
                      <a16:creationId xmlns:a16="http://schemas.microsoft.com/office/drawing/2014/main" id="{177E637A-69EE-45EF-B7F7-9D9F8DD3DF9D}"/>
                    </a:ext>
                  </a:extLst>
                </p14:cNvPr>
                <p14:cNvContentPartPr/>
                <p14:nvPr/>
              </p14:nvContentPartPr>
              <p14:xfrm>
                <a:off x="1635160" y="5156227"/>
                <a:ext cx="9360" cy="217440"/>
              </p14:xfrm>
            </p:contentPart>
          </mc:Choice>
          <mc:Fallback>
            <p:pic>
              <p:nvPicPr>
                <p:cNvPr id="220" name="Ink 219">
                  <a:extLst>
                    <a:ext uri="{FF2B5EF4-FFF2-40B4-BE49-F238E27FC236}">
                      <a16:creationId xmlns:a16="http://schemas.microsoft.com/office/drawing/2014/main" id="{177E637A-69EE-45EF-B7F7-9D9F8DD3DF9D}"/>
                    </a:ext>
                  </a:extLst>
                </p:cNvPr>
                <p:cNvPicPr/>
                <p:nvPr/>
              </p:nvPicPr>
              <p:blipFill>
                <a:blip r:embed="rId378"/>
                <a:stretch>
                  <a:fillRect/>
                </a:stretch>
              </p:blipFill>
              <p:spPr>
                <a:xfrm>
                  <a:off x="1626520" y="5147587"/>
                  <a:ext cx="270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21" name="Ink 220">
                  <a:extLst>
                    <a:ext uri="{FF2B5EF4-FFF2-40B4-BE49-F238E27FC236}">
                      <a16:creationId xmlns:a16="http://schemas.microsoft.com/office/drawing/2014/main" id="{9DBA2673-221C-4278-A471-8D648C3926B7}"/>
                    </a:ext>
                  </a:extLst>
                </p14:cNvPr>
                <p14:cNvContentPartPr/>
                <p14:nvPr/>
              </p14:nvContentPartPr>
              <p14:xfrm>
                <a:off x="1791400" y="5132107"/>
                <a:ext cx="445320" cy="217440"/>
              </p14:xfrm>
            </p:contentPart>
          </mc:Choice>
          <mc:Fallback>
            <p:pic>
              <p:nvPicPr>
                <p:cNvPr id="221" name="Ink 220">
                  <a:extLst>
                    <a:ext uri="{FF2B5EF4-FFF2-40B4-BE49-F238E27FC236}">
                      <a16:creationId xmlns:a16="http://schemas.microsoft.com/office/drawing/2014/main" id="{9DBA2673-221C-4278-A471-8D648C3926B7}"/>
                    </a:ext>
                  </a:extLst>
                </p:cNvPr>
                <p:cNvPicPr/>
                <p:nvPr/>
              </p:nvPicPr>
              <p:blipFill>
                <a:blip r:embed="rId380"/>
                <a:stretch>
                  <a:fillRect/>
                </a:stretch>
              </p:blipFill>
              <p:spPr>
                <a:xfrm>
                  <a:off x="1782760" y="5123107"/>
                  <a:ext cx="4629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22" name="Ink 221">
                  <a:extLst>
                    <a:ext uri="{FF2B5EF4-FFF2-40B4-BE49-F238E27FC236}">
                      <a16:creationId xmlns:a16="http://schemas.microsoft.com/office/drawing/2014/main" id="{DA7DD5A8-AE14-4404-8612-8BA22DC5D938}"/>
                    </a:ext>
                  </a:extLst>
                </p14:cNvPr>
                <p14:cNvContentPartPr/>
                <p14:nvPr/>
              </p14:nvContentPartPr>
              <p14:xfrm>
                <a:off x="2212600" y="5226787"/>
                <a:ext cx="343440" cy="96480"/>
              </p14:xfrm>
            </p:contentPart>
          </mc:Choice>
          <mc:Fallback>
            <p:pic>
              <p:nvPicPr>
                <p:cNvPr id="222" name="Ink 221">
                  <a:extLst>
                    <a:ext uri="{FF2B5EF4-FFF2-40B4-BE49-F238E27FC236}">
                      <a16:creationId xmlns:a16="http://schemas.microsoft.com/office/drawing/2014/main" id="{DA7DD5A8-AE14-4404-8612-8BA22DC5D938}"/>
                    </a:ext>
                  </a:extLst>
                </p:cNvPr>
                <p:cNvPicPr/>
                <p:nvPr/>
              </p:nvPicPr>
              <p:blipFill>
                <a:blip r:embed="rId382"/>
                <a:stretch>
                  <a:fillRect/>
                </a:stretch>
              </p:blipFill>
              <p:spPr>
                <a:xfrm>
                  <a:off x="2203600" y="5217787"/>
                  <a:ext cx="3610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23" name="Ink 222">
                  <a:extLst>
                    <a:ext uri="{FF2B5EF4-FFF2-40B4-BE49-F238E27FC236}">
                      <a16:creationId xmlns:a16="http://schemas.microsoft.com/office/drawing/2014/main" id="{2676F8DF-A4F6-414A-9EFE-6297429F31F8}"/>
                    </a:ext>
                  </a:extLst>
                </p14:cNvPr>
                <p14:cNvContentPartPr/>
                <p14:nvPr/>
              </p14:nvContentPartPr>
              <p14:xfrm>
                <a:off x="2566120" y="5099707"/>
                <a:ext cx="28800" cy="33840"/>
              </p14:xfrm>
            </p:contentPart>
          </mc:Choice>
          <mc:Fallback>
            <p:pic>
              <p:nvPicPr>
                <p:cNvPr id="223" name="Ink 222">
                  <a:extLst>
                    <a:ext uri="{FF2B5EF4-FFF2-40B4-BE49-F238E27FC236}">
                      <a16:creationId xmlns:a16="http://schemas.microsoft.com/office/drawing/2014/main" id="{2676F8DF-A4F6-414A-9EFE-6297429F31F8}"/>
                    </a:ext>
                  </a:extLst>
                </p:cNvPr>
                <p:cNvPicPr/>
                <p:nvPr/>
              </p:nvPicPr>
              <p:blipFill>
                <a:blip r:embed="rId384"/>
                <a:stretch>
                  <a:fillRect/>
                </a:stretch>
              </p:blipFill>
              <p:spPr>
                <a:xfrm>
                  <a:off x="2557120" y="5091067"/>
                  <a:ext cx="464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24" name="Ink 223">
                  <a:extLst>
                    <a:ext uri="{FF2B5EF4-FFF2-40B4-BE49-F238E27FC236}">
                      <a16:creationId xmlns:a16="http://schemas.microsoft.com/office/drawing/2014/main" id="{9DB2F869-72EE-4841-8D40-8FFBA07554E1}"/>
                    </a:ext>
                  </a:extLst>
                </p14:cNvPr>
                <p14:cNvContentPartPr/>
                <p14:nvPr/>
              </p14:nvContentPartPr>
              <p14:xfrm>
                <a:off x="2620840" y="5174947"/>
                <a:ext cx="60120" cy="154080"/>
              </p14:xfrm>
            </p:contentPart>
          </mc:Choice>
          <mc:Fallback>
            <p:pic>
              <p:nvPicPr>
                <p:cNvPr id="224" name="Ink 223">
                  <a:extLst>
                    <a:ext uri="{FF2B5EF4-FFF2-40B4-BE49-F238E27FC236}">
                      <a16:creationId xmlns:a16="http://schemas.microsoft.com/office/drawing/2014/main" id="{9DB2F869-72EE-4841-8D40-8FFBA07554E1}"/>
                    </a:ext>
                  </a:extLst>
                </p:cNvPr>
                <p:cNvPicPr/>
                <p:nvPr/>
              </p:nvPicPr>
              <p:blipFill>
                <a:blip r:embed="rId386"/>
                <a:stretch>
                  <a:fillRect/>
                </a:stretch>
              </p:blipFill>
              <p:spPr>
                <a:xfrm>
                  <a:off x="2612200" y="5166307"/>
                  <a:ext cx="77760" cy="171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7">
            <p14:nvContentPartPr>
              <p14:cNvPr id="225" name="Ink 224">
                <a:extLst>
                  <a:ext uri="{FF2B5EF4-FFF2-40B4-BE49-F238E27FC236}">
                    <a16:creationId xmlns:a16="http://schemas.microsoft.com/office/drawing/2014/main" id="{A38AC22F-C0BE-483E-B0FF-687B246F8282}"/>
                  </a:ext>
                </a:extLst>
              </p14:cNvPr>
              <p14:cNvContentPartPr/>
              <p14:nvPr/>
            </p14:nvContentPartPr>
            <p14:xfrm>
              <a:off x="3019360" y="5107627"/>
              <a:ext cx="563040" cy="336600"/>
            </p14:xfrm>
          </p:contentPart>
        </mc:Choice>
        <mc:Fallback>
          <p:pic>
            <p:nvPicPr>
              <p:cNvPr id="225" name="Ink 224">
                <a:extLst>
                  <a:ext uri="{FF2B5EF4-FFF2-40B4-BE49-F238E27FC236}">
                    <a16:creationId xmlns:a16="http://schemas.microsoft.com/office/drawing/2014/main" id="{A38AC22F-C0BE-483E-B0FF-687B246F8282}"/>
                  </a:ext>
                </a:extLst>
              </p:cNvPr>
              <p:cNvPicPr/>
              <p:nvPr/>
            </p:nvPicPr>
            <p:blipFill>
              <a:blip r:embed="rId388"/>
              <a:stretch>
                <a:fillRect/>
              </a:stretch>
            </p:blipFill>
            <p:spPr>
              <a:xfrm>
                <a:off x="3010360" y="5098627"/>
                <a:ext cx="580680" cy="354240"/>
              </a:xfrm>
              <a:prstGeom prst="rect">
                <a:avLst/>
              </a:prstGeom>
            </p:spPr>
          </p:pic>
        </mc:Fallback>
      </mc:AlternateContent>
      <p:grpSp>
        <p:nvGrpSpPr>
          <p:cNvPr id="246" name="Group 245">
            <a:extLst>
              <a:ext uri="{FF2B5EF4-FFF2-40B4-BE49-F238E27FC236}">
                <a16:creationId xmlns:a16="http://schemas.microsoft.com/office/drawing/2014/main" id="{3FDCC20C-69E1-4438-8C1B-74C4388C0761}"/>
              </a:ext>
            </a:extLst>
          </p:cNvPr>
          <p:cNvGrpSpPr/>
          <p:nvPr/>
        </p:nvGrpSpPr>
        <p:grpSpPr>
          <a:xfrm>
            <a:off x="3936640" y="5075587"/>
            <a:ext cx="2025360" cy="275040"/>
            <a:chOff x="3936640" y="5075587"/>
            <a:chExt cx="2025360" cy="275040"/>
          </a:xfrm>
        </p:grpSpPr>
        <mc:AlternateContent xmlns:mc="http://schemas.openxmlformats.org/markup-compatibility/2006">
          <mc:Choice xmlns:p14="http://schemas.microsoft.com/office/powerpoint/2010/main" Requires="p14">
            <p:contentPart p14:bwMode="auto" r:id="rId389">
              <p14:nvContentPartPr>
                <p14:cNvPr id="227" name="Ink 226">
                  <a:extLst>
                    <a:ext uri="{FF2B5EF4-FFF2-40B4-BE49-F238E27FC236}">
                      <a16:creationId xmlns:a16="http://schemas.microsoft.com/office/drawing/2014/main" id="{804C8E00-24F5-4570-961E-7C42054EA86C}"/>
                    </a:ext>
                  </a:extLst>
                </p14:cNvPr>
                <p14:cNvContentPartPr/>
                <p14:nvPr/>
              </p14:nvContentPartPr>
              <p14:xfrm>
                <a:off x="3936640" y="5229307"/>
                <a:ext cx="173520" cy="103320"/>
              </p14:xfrm>
            </p:contentPart>
          </mc:Choice>
          <mc:Fallback>
            <p:pic>
              <p:nvPicPr>
                <p:cNvPr id="227" name="Ink 226">
                  <a:extLst>
                    <a:ext uri="{FF2B5EF4-FFF2-40B4-BE49-F238E27FC236}">
                      <a16:creationId xmlns:a16="http://schemas.microsoft.com/office/drawing/2014/main" id="{804C8E00-24F5-4570-961E-7C42054EA86C}"/>
                    </a:ext>
                  </a:extLst>
                </p:cNvPr>
                <p:cNvPicPr/>
                <p:nvPr/>
              </p:nvPicPr>
              <p:blipFill>
                <a:blip r:embed="rId390"/>
                <a:stretch>
                  <a:fillRect/>
                </a:stretch>
              </p:blipFill>
              <p:spPr>
                <a:xfrm>
                  <a:off x="3927640" y="5220307"/>
                  <a:ext cx="1911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28" name="Ink 227">
                  <a:extLst>
                    <a:ext uri="{FF2B5EF4-FFF2-40B4-BE49-F238E27FC236}">
                      <a16:creationId xmlns:a16="http://schemas.microsoft.com/office/drawing/2014/main" id="{086A2A4B-B3AB-4DB0-867D-60AD17945101}"/>
                    </a:ext>
                  </a:extLst>
                </p14:cNvPr>
                <p14:cNvContentPartPr/>
                <p14:nvPr/>
              </p14:nvContentPartPr>
              <p14:xfrm>
                <a:off x="4021600" y="5109067"/>
                <a:ext cx="12240" cy="11160"/>
              </p14:xfrm>
            </p:contentPart>
          </mc:Choice>
          <mc:Fallback>
            <p:pic>
              <p:nvPicPr>
                <p:cNvPr id="228" name="Ink 227">
                  <a:extLst>
                    <a:ext uri="{FF2B5EF4-FFF2-40B4-BE49-F238E27FC236}">
                      <a16:creationId xmlns:a16="http://schemas.microsoft.com/office/drawing/2014/main" id="{086A2A4B-B3AB-4DB0-867D-60AD17945101}"/>
                    </a:ext>
                  </a:extLst>
                </p:cNvPr>
                <p:cNvPicPr/>
                <p:nvPr/>
              </p:nvPicPr>
              <p:blipFill>
                <a:blip r:embed="rId392"/>
                <a:stretch>
                  <a:fillRect/>
                </a:stretch>
              </p:blipFill>
              <p:spPr>
                <a:xfrm>
                  <a:off x="4012600" y="5100427"/>
                  <a:ext cx="298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29" name="Ink 228">
                  <a:extLst>
                    <a:ext uri="{FF2B5EF4-FFF2-40B4-BE49-F238E27FC236}">
                      <a16:creationId xmlns:a16="http://schemas.microsoft.com/office/drawing/2014/main" id="{9A901DE6-99D9-4E04-BA60-D0AF0664ADF7}"/>
                    </a:ext>
                  </a:extLst>
                </p14:cNvPr>
                <p14:cNvContentPartPr/>
                <p14:nvPr/>
              </p14:nvContentPartPr>
              <p14:xfrm>
                <a:off x="4186480" y="5075587"/>
                <a:ext cx="15120" cy="275040"/>
              </p14:xfrm>
            </p:contentPart>
          </mc:Choice>
          <mc:Fallback>
            <p:pic>
              <p:nvPicPr>
                <p:cNvPr id="229" name="Ink 228">
                  <a:extLst>
                    <a:ext uri="{FF2B5EF4-FFF2-40B4-BE49-F238E27FC236}">
                      <a16:creationId xmlns:a16="http://schemas.microsoft.com/office/drawing/2014/main" id="{9A901DE6-99D9-4E04-BA60-D0AF0664ADF7}"/>
                    </a:ext>
                  </a:extLst>
                </p:cNvPr>
                <p:cNvPicPr/>
                <p:nvPr/>
              </p:nvPicPr>
              <p:blipFill>
                <a:blip r:embed="rId394"/>
                <a:stretch>
                  <a:fillRect/>
                </a:stretch>
              </p:blipFill>
              <p:spPr>
                <a:xfrm>
                  <a:off x="4177840" y="5066947"/>
                  <a:ext cx="3276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30" name="Ink 229">
                  <a:extLst>
                    <a:ext uri="{FF2B5EF4-FFF2-40B4-BE49-F238E27FC236}">
                      <a16:creationId xmlns:a16="http://schemas.microsoft.com/office/drawing/2014/main" id="{D8F4870A-CAC2-4A7F-923A-EBBCC05DDD51}"/>
                    </a:ext>
                  </a:extLst>
                </p14:cNvPr>
                <p14:cNvContentPartPr/>
                <p14:nvPr/>
              </p14:nvContentPartPr>
              <p14:xfrm>
                <a:off x="4160200" y="5227867"/>
                <a:ext cx="491040" cy="98280"/>
              </p14:xfrm>
            </p:contentPart>
          </mc:Choice>
          <mc:Fallback>
            <p:pic>
              <p:nvPicPr>
                <p:cNvPr id="230" name="Ink 229">
                  <a:extLst>
                    <a:ext uri="{FF2B5EF4-FFF2-40B4-BE49-F238E27FC236}">
                      <a16:creationId xmlns:a16="http://schemas.microsoft.com/office/drawing/2014/main" id="{D8F4870A-CAC2-4A7F-923A-EBBCC05DDD51}"/>
                    </a:ext>
                  </a:extLst>
                </p:cNvPr>
                <p:cNvPicPr/>
                <p:nvPr/>
              </p:nvPicPr>
              <p:blipFill>
                <a:blip r:embed="rId396"/>
                <a:stretch>
                  <a:fillRect/>
                </a:stretch>
              </p:blipFill>
              <p:spPr>
                <a:xfrm>
                  <a:off x="4151560" y="5219227"/>
                  <a:ext cx="5086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31" name="Ink 230">
                  <a:extLst>
                    <a:ext uri="{FF2B5EF4-FFF2-40B4-BE49-F238E27FC236}">
                      <a16:creationId xmlns:a16="http://schemas.microsoft.com/office/drawing/2014/main" id="{1FF8BFA5-EE56-4781-A555-B650CE132498}"/>
                    </a:ext>
                  </a:extLst>
                </p14:cNvPr>
                <p14:cNvContentPartPr/>
                <p14:nvPr/>
              </p14:nvContentPartPr>
              <p14:xfrm>
                <a:off x="4622440" y="5107267"/>
                <a:ext cx="134280" cy="227880"/>
              </p14:xfrm>
            </p:contentPart>
          </mc:Choice>
          <mc:Fallback>
            <p:pic>
              <p:nvPicPr>
                <p:cNvPr id="231" name="Ink 230">
                  <a:extLst>
                    <a:ext uri="{FF2B5EF4-FFF2-40B4-BE49-F238E27FC236}">
                      <a16:creationId xmlns:a16="http://schemas.microsoft.com/office/drawing/2014/main" id="{1FF8BFA5-EE56-4781-A555-B650CE132498}"/>
                    </a:ext>
                  </a:extLst>
                </p:cNvPr>
                <p:cNvPicPr/>
                <p:nvPr/>
              </p:nvPicPr>
              <p:blipFill>
                <a:blip r:embed="rId398"/>
                <a:stretch>
                  <a:fillRect/>
                </a:stretch>
              </p:blipFill>
              <p:spPr>
                <a:xfrm>
                  <a:off x="4613800" y="5098267"/>
                  <a:ext cx="1519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32" name="Ink 231">
                  <a:extLst>
                    <a:ext uri="{FF2B5EF4-FFF2-40B4-BE49-F238E27FC236}">
                      <a16:creationId xmlns:a16="http://schemas.microsoft.com/office/drawing/2014/main" id="{1C3C10BC-51A1-4A91-B57B-738D8A9D43D6}"/>
                    </a:ext>
                  </a:extLst>
                </p14:cNvPr>
                <p14:cNvContentPartPr/>
                <p14:nvPr/>
              </p14:nvContentPartPr>
              <p14:xfrm>
                <a:off x="5051920" y="5209867"/>
                <a:ext cx="86760" cy="135360"/>
              </p14:xfrm>
            </p:contentPart>
          </mc:Choice>
          <mc:Fallback>
            <p:pic>
              <p:nvPicPr>
                <p:cNvPr id="232" name="Ink 231">
                  <a:extLst>
                    <a:ext uri="{FF2B5EF4-FFF2-40B4-BE49-F238E27FC236}">
                      <a16:creationId xmlns:a16="http://schemas.microsoft.com/office/drawing/2014/main" id="{1C3C10BC-51A1-4A91-B57B-738D8A9D43D6}"/>
                    </a:ext>
                  </a:extLst>
                </p:cNvPr>
                <p:cNvPicPr/>
                <p:nvPr/>
              </p:nvPicPr>
              <p:blipFill>
                <a:blip r:embed="rId400"/>
                <a:stretch>
                  <a:fillRect/>
                </a:stretch>
              </p:blipFill>
              <p:spPr>
                <a:xfrm>
                  <a:off x="5043280" y="5201227"/>
                  <a:ext cx="1044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33" name="Ink 232">
                  <a:extLst>
                    <a:ext uri="{FF2B5EF4-FFF2-40B4-BE49-F238E27FC236}">
                      <a16:creationId xmlns:a16="http://schemas.microsoft.com/office/drawing/2014/main" id="{508687E6-E592-49F8-A26B-6EC690F3B98A}"/>
                    </a:ext>
                  </a:extLst>
                </p14:cNvPr>
                <p14:cNvContentPartPr/>
                <p14:nvPr/>
              </p14:nvContentPartPr>
              <p14:xfrm>
                <a:off x="5178640" y="5123467"/>
                <a:ext cx="595440" cy="210600"/>
              </p14:xfrm>
            </p:contentPart>
          </mc:Choice>
          <mc:Fallback>
            <p:pic>
              <p:nvPicPr>
                <p:cNvPr id="233" name="Ink 232">
                  <a:extLst>
                    <a:ext uri="{FF2B5EF4-FFF2-40B4-BE49-F238E27FC236}">
                      <a16:creationId xmlns:a16="http://schemas.microsoft.com/office/drawing/2014/main" id="{508687E6-E592-49F8-A26B-6EC690F3B98A}"/>
                    </a:ext>
                  </a:extLst>
                </p:cNvPr>
                <p:cNvPicPr/>
                <p:nvPr/>
              </p:nvPicPr>
              <p:blipFill>
                <a:blip r:embed="rId402"/>
                <a:stretch>
                  <a:fillRect/>
                </a:stretch>
              </p:blipFill>
              <p:spPr>
                <a:xfrm>
                  <a:off x="5170000" y="5114467"/>
                  <a:ext cx="6130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34" name="Ink 233">
                  <a:extLst>
                    <a:ext uri="{FF2B5EF4-FFF2-40B4-BE49-F238E27FC236}">
                      <a16:creationId xmlns:a16="http://schemas.microsoft.com/office/drawing/2014/main" id="{6537EC35-51AC-437C-8BEB-9FB9CE1F01AA}"/>
                    </a:ext>
                  </a:extLst>
                </p14:cNvPr>
                <p14:cNvContentPartPr/>
                <p14:nvPr/>
              </p14:nvContentPartPr>
              <p14:xfrm>
                <a:off x="5758600" y="5113387"/>
                <a:ext cx="203400" cy="208440"/>
              </p14:xfrm>
            </p:contentPart>
          </mc:Choice>
          <mc:Fallback>
            <p:pic>
              <p:nvPicPr>
                <p:cNvPr id="234" name="Ink 233">
                  <a:extLst>
                    <a:ext uri="{FF2B5EF4-FFF2-40B4-BE49-F238E27FC236}">
                      <a16:creationId xmlns:a16="http://schemas.microsoft.com/office/drawing/2014/main" id="{6537EC35-51AC-437C-8BEB-9FB9CE1F01AA}"/>
                    </a:ext>
                  </a:extLst>
                </p:cNvPr>
                <p:cNvPicPr/>
                <p:nvPr/>
              </p:nvPicPr>
              <p:blipFill>
                <a:blip r:embed="rId404"/>
                <a:stretch>
                  <a:fillRect/>
                </a:stretch>
              </p:blipFill>
              <p:spPr>
                <a:xfrm>
                  <a:off x="5749960" y="5104387"/>
                  <a:ext cx="221040" cy="226080"/>
                </a:xfrm>
                <a:prstGeom prst="rect">
                  <a:avLst/>
                </a:prstGeom>
              </p:spPr>
            </p:pic>
          </mc:Fallback>
        </mc:AlternateContent>
      </p:grpSp>
      <p:grpSp>
        <p:nvGrpSpPr>
          <p:cNvPr id="245" name="Group 244">
            <a:extLst>
              <a:ext uri="{FF2B5EF4-FFF2-40B4-BE49-F238E27FC236}">
                <a16:creationId xmlns:a16="http://schemas.microsoft.com/office/drawing/2014/main" id="{A7CEF102-DFFA-4BFE-B789-12DE95407067}"/>
              </a:ext>
            </a:extLst>
          </p:cNvPr>
          <p:cNvGrpSpPr/>
          <p:nvPr/>
        </p:nvGrpSpPr>
        <p:grpSpPr>
          <a:xfrm>
            <a:off x="6396520" y="5046787"/>
            <a:ext cx="3074760" cy="388800"/>
            <a:chOff x="6396520" y="5046787"/>
            <a:chExt cx="3074760" cy="388800"/>
          </a:xfrm>
        </p:grpSpPr>
        <mc:AlternateContent xmlns:mc="http://schemas.openxmlformats.org/markup-compatibility/2006">
          <mc:Choice xmlns:p14="http://schemas.microsoft.com/office/powerpoint/2010/main" Requires="p14">
            <p:contentPart p14:bwMode="auto" r:id="rId405">
              <p14:nvContentPartPr>
                <p14:cNvPr id="235" name="Ink 234">
                  <a:extLst>
                    <a:ext uri="{FF2B5EF4-FFF2-40B4-BE49-F238E27FC236}">
                      <a16:creationId xmlns:a16="http://schemas.microsoft.com/office/drawing/2014/main" id="{63AFAF9E-CD19-4E18-AA2A-CD7588493E09}"/>
                    </a:ext>
                  </a:extLst>
                </p14:cNvPr>
                <p14:cNvContentPartPr/>
                <p14:nvPr/>
              </p14:nvContentPartPr>
              <p14:xfrm>
                <a:off x="6488320" y="5046787"/>
                <a:ext cx="33120" cy="274680"/>
              </p14:xfrm>
            </p:contentPart>
          </mc:Choice>
          <mc:Fallback>
            <p:pic>
              <p:nvPicPr>
                <p:cNvPr id="235" name="Ink 234">
                  <a:extLst>
                    <a:ext uri="{FF2B5EF4-FFF2-40B4-BE49-F238E27FC236}">
                      <a16:creationId xmlns:a16="http://schemas.microsoft.com/office/drawing/2014/main" id="{63AFAF9E-CD19-4E18-AA2A-CD7588493E09}"/>
                    </a:ext>
                  </a:extLst>
                </p:cNvPr>
                <p:cNvPicPr/>
                <p:nvPr/>
              </p:nvPicPr>
              <p:blipFill>
                <a:blip r:embed="rId406"/>
                <a:stretch>
                  <a:fillRect/>
                </a:stretch>
              </p:blipFill>
              <p:spPr>
                <a:xfrm>
                  <a:off x="6479320" y="5038147"/>
                  <a:ext cx="5076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36" name="Ink 235">
                  <a:extLst>
                    <a:ext uri="{FF2B5EF4-FFF2-40B4-BE49-F238E27FC236}">
                      <a16:creationId xmlns:a16="http://schemas.microsoft.com/office/drawing/2014/main" id="{EA469463-A399-4027-8D12-804C82C3ECC6}"/>
                    </a:ext>
                  </a:extLst>
                </p14:cNvPr>
                <p14:cNvContentPartPr/>
                <p14:nvPr/>
              </p14:nvContentPartPr>
              <p14:xfrm>
                <a:off x="6396520" y="5177107"/>
                <a:ext cx="821160" cy="134280"/>
              </p14:xfrm>
            </p:contentPart>
          </mc:Choice>
          <mc:Fallback>
            <p:pic>
              <p:nvPicPr>
                <p:cNvPr id="236" name="Ink 235">
                  <a:extLst>
                    <a:ext uri="{FF2B5EF4-FFF2-40B4-BE49-F238E27FC236}">
                      <a16:creationId xmlns:a16="http://schemas.microsoft.com/office/drawing/2014/main" id="{EA469463-A399-4027-8D12-804C82C3ECC6}"/>
                    </a:ext>
                  </a:extLst>
                </p:cNvPr>
                <p:cNvPicPr/>
                <p:nvPr/>
              </p:nvPicPr>
              <p:blipFill>
                <a:blip r:embed="rId408"/>
                <a:stretch>
                  <a:fillRect/>
                </a:stretch>
              </p:blipFill>
              <p:spPr>
                <a:xfrm>
                  <a:off x="6387520" y="5168467"/>
                  <a:ext cx="8388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37" name="Ink 236">
                  <a:extLst>
                    <a:ext uri="{FF2B5EF4-FFF2-40B4-BE49-F238E27FC236}">
                      <a16:creationId xmlns:a16="http://schemas.microsoft.com/office/drawing/2014/main" id="{C6DE421C-58C5-4911-9A02-4F03B2FB2860}"/>
                    </a:ext>
                  </a:extLst>
                </p14:cNvPr>
                <p14:cNvContentPartPr/>
                <p14:nvPr/>
              </p14:nvContentPartPr>
              <p14:xfrm>
                <a:off x="7351600" y="5060827"/>
                <a:ext cx="66240" cy="361440"/>
              </p14:xfrm>
            </p:contentPart>
          </mc:Choice>
          <mc:Fallback>
            <p:pic>
              <p:nvPicPr>
                <p:cNvPr id="237" name="Ink 236">
                  <a:extLst>
                    <a:ext uri="{FF2B5EF4-FFF2-40B4-BE49-F238E27FC236}">
                      <a16:creationId xmlns:a16="http://schemas.microsoft.com/office/drawing/2014/main" id="{C6DE421C-58C5-4911-9A02-4F03B2FB2860}"/>
                    </a:ext>
                  </a:extLst>
                </p:cNvPr>
                <p:cNvPicPr/>
                <p:nvPr/>
              </p:nvPicPr>
              <p:blipFill>
                <a:blip r:embed="rId410"/>
                <a:stretch>
                  <a:fillRect/>
                </a:stretch>
              </p:blipFill>
              <p:spPr>
                <a:xfrm>
                  <a:off x="7342960" y="5052187"/>
                  <a:ext cx="8388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38" name="Ink 237">
                  <a:extLst>
                    <a:ext uri="{FF2B5EF4-FFF2-40B4-BE49-F238E27FC236}">
                      <a16:creationId xmlns:a16="http://schemas.microsoft.com/office/drawing/2014/main" id="{1365EFFC-544D-4CEA-AC64-2B996C87B49B}"/>
                    </a:ext>
                  </a:extLst>
                </p14:cNvPr>
                <p14:cNvContentPartPr/>
                <p14:nvPr/>
              </p14:nvContentPartPr>
              <p14:xfrm>
                <a:off x="7323160" y="5205907"/>
                <a:ext cx="257040" cy="67320"/>
              </p14:xfrm>
            </p:contentPart>
          </mc:Choice>
          <mc:Fallback>
            <p:pic>
              <p:nvPicPr>
                <p:cNvPr id="238" name="Ink 237">
                  <a:extLst>
                    <a:ext uri="{FF2B5EF4-FFF2-40B4-BE49-F238E27FC236}">
                      <a16:creationId xmlns:a16="http://schemas.microsoft.com/office/drawing/2014/main" id="{1365EFFC-544D-4CEA-AC64-2B996C87B49B}"/>
                    </a:ext>
                  </a:extLst>
                </p:cNvPr>
                <p:cNvPicPr/>
                <p:nvPr/>
              </p:nvPicPr>
              <p:blipFill>
                <a:blip r:embed="rId412"/>
                <a:stretch>
                  <a:fillRect/>
                </a:stretch>
              </p:blipFill>
              <p:spPr>
                <a:xfrm>
                  <a:off x="7314520" y="5196907"/>
                  <a:ext cx="2746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39" name="Ink 238">
                  <a:extLst>
                    <a:ext uri="{FF2B5EF4-FFF2-40B4-BE49-F238E27FC236}">
                      <a16:creationId xmlns:a16="http://schemas.microsoft.com/office/drawing/2014/main" id="{28ADC0CB-C2E9-4DE8-AD11-DE781510599C}"/>
                    </a:ext>
                  </a:extLst>
                </p14:cNvPr>
                <p14:cNvContentPartPr/>
                <p14:nvPr/>
              </p14:nvContentPartPr>
              <p14:xfrm>
                <a:off x="7513960" y="5194747"/>
                <a:ext cx="401760" cy="85320"/>
              </p14:xfrm>
            </p:contentPart>
          </mc:Choice>
          <mc:Fallback>
            <p:pic>
              <p:nvPicPr>
                <p:cNvPr id="239" name="Ink 238">
                  <a:extLst>
                    <a:ext uri="{FF2B5EF4-FFF2-40B4-BE49-F238E27FC236}">
                      <a16:creationId xmlns:a16="http://schemas.microsoft.com/office/drawing/2014/main" id="{28ADC0CB-C2E9-4DE8-AD11-DE781510599C}"/>
                    </a:ext>
                  </a:extLst>
                </p:cNvPr>
                <p:cNvPicPr/>
                <p:nvPr/>
              </p:nvPicPr>
              <p:blipFill>
                <a:blip r:embed="rId414"/>
                <a:stretch>
                  <a:fillRect/>
                </a:stretch>
              </p:blipFill>
              <p:spPr>
                <a:xfrm>
                  <a:off x="7505320" y="5185747"/>
                  <a:ext cx="4194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40" name="Ink 239">
                  <a:extLst>
                    <a:ext uri="{FF2B5EF4-FFF2-40B4-BE49-F238E27FC236}">
                      <a16:creationId xmlns:a16="http://schemas.microsoft.com/office/drawing/2014/main" id="{30635427-16AC-4AC4-BE0C-2E7DDCD86352}"/>
                    </a:ext>
                  </a:extLst>
                </p14:cNvPr>
                <p14:cNvContentPartPr/>
                <p14:nvPr/>
              </p14:nvContentPartPr>
              <p14:xfrm>
                <a:off x="7969000" y="5061907"/>
                <a:ext cx="687960" cy="214920"/>
              </p14:xfrm>
            </p:contentPart>
          </mc:Choice>
          <mc:Fallback>
            <p:pic>
              <p:nvPicPr>
                <p:cNvPr id="240" name="Ink 239">
                  <a:extLst>
                    <a:ext uri="{FF2B5EF4-FFF2-40B4-BE49-F238E27FC236}">
                      <a16:creationId xmlns:a16="http://schemas.microsoft.com/office/drawing/2014/main" id="{30635427-16AC-4AC4-BE0C-2E7DDCD86352}"/>
                    </a:ext>
                  </a:extLst>
                </p:cNvPr>
                <p:cNvPicPr/>
                <p:nvPr/>
              </p:nvPicPr>
              <p:blipFill>
                <a:blip r:embed="rId416"/>
                <a:stretch>
                  <a:fillRect/>
                </a:stretch>
              </p:blipFill>
              <p:spPr>
                <a:xfrm>
                  <a:off x="7960360" y="5052907"/>
                  <a:ext cx="7056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41" name="Ink 240">
                  <a:extLst>
                    <a:ext uri="{FF2B5EF4-FFF2-40B4-BE49-F238E27FC236}">
                      <a16:creationId xmlns:a16="http://schemas.microsoft.com/office/drawing/2014/main" id="{F2A0192C-7CAD-4622-9AC9-C04BC3B2868B}"/>
                    </a:ext>
                  </a:extLst>
                </p14:cNvPr>
                <p14:cNvContentPartPr/>
                <p14:nvPr/>
              </p14:nvContentPartPr>
              <p14:xfrm>
                <a:off x="8649040" y="5157667"/>
                <a:ext cx="304200" cy="99720"/>
              </p14:xfrm>
            </p:contentPart>
          </mc:Choice>
          <mc:Fallback>
            <p:pic>
              <p:nvPicPr>
                <p:cNvPr id="241" name="Ink 240">
                  <a:extLst>
                    <a:ext uri="{FF2B5EF4-FFF2-40B4-BE49-F238E27FC236}">
                      <a16:creationId xmlns:a16="http://schemas.microsoft.com/office/drawing/2014/main" id="{F2A0192C-7CAD-4622-9AC9-C04BC3B2868B}"/>
                    </a:ext>
                  </a:extLst>
                </p:cNvPr>
                <p:cNvPicPr/>
                <p:nvPr/>
              </p:nvPicPr>
              <p:blipFill>
                <a:blip r:embed="rId418"/>
                <a:stretch>
                  <a:fillRect/>
                </a:stretch>
              </p:blipFill>
              <p:spPr>
                <a:xfrm>
                  <a:off x="8640400" y="5148667"/>
                  <a:ext cx="3218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42" name="Ink 241">
                  <a:extLst>
                    <a:ext uri="{FF2B5EF4-FFF2-40B4-BE49-F238E27FC236}">
                      <a16:creationId xmlns:a16="http://schemas.microsoft.com/office/drawing/2014/main" id="{AB6898CD-2392-4EA2-882D-93DEE4BA645E}"/>
                    </a:ext>
                  </a:extLst>
                </p14:cNvPr>
                <p14:cNvContentPartPr/>
                <p14:nvPr/>
              </p14:nvContentPartPr>
              <p14:xfrm>
                <a:off x="8917600" y="5049667"/>
                <a:ext cx="22680" cy="46080"/>
              </p14:xfrm>
            </p:contentPart>
          </mc:Choice>
          <mc:Fallback>
            <p:pic>
              <p:nvPicPr>
                <p:cNvPr id="242" name="Ink 241">
                  <a:extLst>
                    <a:ext uri="{FF2B5EF4-FFF2-40B4-BE49-F238E27FC236}">
                      <a16:creationId xmlns:a16="http://schemas.microsoft.com/office/drawing/2014/main" id="{AB6898CD-2392-4EA2-882D-93DEE4BA645E}"/>
                    </a:ext>
                  </a:extLst>
                </p:cNvPr>
                <p:cNvPicPr/>
                <p:nvPr/>
              </p:nvPicPr>
              <p:blipFill>
                <a:blip r:embed="rId420"/>
                <a:stretch>
                  <a:fillRect/>
                </a:stretch>
              </p:blipFill>
              <p:spPr>
                <a:xfrm>
                  <a:off x="8908600" y="5040667"/>
                  <a:ext cx="403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43" name="Ink 242">
                  <a:extLst>
                    <a:ext uri="{FF2B5EF4-FFF2-40B4-BE49-F238E27FC236}">
                      <a16:creationId xmlns:a16="http://schemas.microsoft.com/office/drawing/2014/main" id="{AF52E604-CCFC-4EF4-AB56-F31AFF9D0770}"/>
                    </a:ext>
                  </a:extLst>
                </p14:cNvPr>
                <p14:cNvContentPartPr/>
                <p14:nvPr/>
              </p14:nvContentPartPr>
              <p14:xfrm>
                <a:off x="8957920" y="5175307"/>
                <a:ext cx="513360" cy="260280"/>
              </p14:xfrm>
            </p:contentPart>
          </mc:Choice>
          <mc:Fallback>
            <p:pic>
              <p:nvPicPr>
                <p:cNvPr id="243" name="Ink 242">
                  <a:extLst>
                    <a:ext uri="{FF2B5EF4-FFF2-40B4-BE49-F238E27FC236}">
                      <a16:creationId xmlns:a16="http://schemas.microsoft.com/office/drawing/2014/main" id="{AF52E604-CCFC-4EF4-AB56-F31AFF9D0770}"/>
                    </a:ext>
                  </a:extLst>
                </p:cNvPr>
                <p:cNvPicPr/>
                <p:nvPr/>
              </p:nvPicPr>
              <p:blipFill>
                <a:blip r:embed="rId422"/>
                <a:stretch>
                  <a:fillRect/>
                </a:stretch>
              </p:blipFill>
              <p:spPr>
                <a:xfrm>
                  <a:off x="8948920" y="5166307"/>
                  <a:ext cx="5310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44" name="Ink 243">
                  <a:extLst>
                    <a:ext uri="{FF2B5EF4-FFF2-40B4-BE49-F238E27FC236}">
                      <a16:creationId xmlns:a16="http://schemas.microsoft.com/office/drawing/2014/main" id="{4D9E7A2F-052F-4170-9378-A8DF6EDED1CD}"/>
                    </a:ext>
                  </a:extLst>
                </p14:cNvPr>
                <p14:cNvContentPartPr/>
                <p14:nvPr/>
              </p14:nvContentPartPr>
              <p14:xfrm>
                <a:off x="9436360" y="5248027"/>
                <a:ext cx="3240" cy="7200"/>
              </p14:xfrm>
            </p:contentPart>
          </mc:Choice>
          <mc:Fallback>
            <p:pic>
              <p:nvPicPr>
                <p:cNvPr id="244" name="Ink 243">
                  <a:extLst>
                    <a:ext uri="{FF2B5EF4-FFF2-40B4-BE49-F238E27FC236}">
                      <a16:creationId xmlns:a16="http://schemas.microsoft.com/office/drawing/2014/main" id="{4D9E7A2F-052F-4170-9378-A8DF6EDED1CD}"/>
                    </a:ext>
                  </a:extLst>
                </p:cNvPr>
                <p:cNvPicPr/>
                <p:nvPr/>
              </p:nvPicPr>
              <p:blipFill>
                <a:blip r:embed="rId424"/>
                <a:stretch>
                  <a:fillRect/>
                </a:stretch>
              </p:blipFill>
              <p:spPr>
                <a:xfrm>
                  <a:off x="9427720" y="5239387"/>
                  <a:ext cx="20880" cy="24840"/>
                </a:xfrm>
                <a:prstGeom prst="rect">
                  <a:avLst/>
                </a:prstGeom>
              </p:spPr>
            </p:pic>
          </mc:Fallback>
        </mc:AlternateContent>
      </p:grpSp>
    </p:spTree>
    <p:extLst>
      <p:ext uri="{BB962C8B-B14F-4D97-AF65-F5344CB8AC3E}">
        <p14:creationId xmlns:p14="http://schemas.microsoft.com/office/powerpoint/2010/main" val="107082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LeNet-5 (1998)</a:t>
            </a:r>
          </a:p>
        </p:txBody>
      </p:sp>
      <p:sp>
        <p:nvSpPr>
          <p:cNvPr id="11" name="TextBox 10">
            <a:extLst>
              <a:ext uri="{FF2B5EF4-FFF2-40B4-BE49-F238E27FC236}">
                <a16:creationId xmlns:a16="http://schemas.microsoft.com/office/drawing/2014/main" id="{06542D4B-DE5F-4983-B511-A295F4C8BCDE}"/>
              </a:ext>
            </a:extLst>
          </p:cNvPr>
          <p:cNvSpPr txBox="1"/>
          <p:nvPr/>
        </p:nvSpPr>
        <p:spPr>
          <a:xfrm>
            <a:off x="446014" y="4748450"/>
            <a:ext cx="11299971" cy="1661993"/>
          </a:xfrm>
          <a:prstGeom prst="rect">
            <a:avLst/>
          </a:prstGeom>
          <a:noFill/>
        </p:spPr>
        <p:txBody>
          <a:bodyPr wrap="square" rtlCol="0">
            <a:spAutoFit/>
          </a:bodyPr>
          <a:lstStyle/>
          <a:p>
            <a:pPr marL="342900" lvl="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LeNet-5 is one of the simplest architectures. It has 2 convolutional and 3 fully-connected layers (hence “5” — it is very common for the names of neural networks to be derived from the number of </a:t>
            </a:r>
            <a:r>
              <a:rPr lang="en-US" i="1" dirty="0">
                <a:latin typeface="Times New Roman" panose="02020603050405020304" pitchFamily="18" charset="0"/>
                <a:cs typeface="Times New Roman" panose="02020603050405020304" pitchFamily="18" charset="0"/>
              </a:rPr>
              <a:t>convolutional</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fully connected</a:t>
            </a:r>
            <a:r>
              <a:rPr lang="en-US" dirty="0">
                <a:latin typeface="Times New Roman" panose="02020603050405020304" pitchFamily="18" charset="0"/>
                <a:cs typeface="Times New Roman" panose="02020603050405020304" pitchFamily="18" charset="0"/>
              </a:rPr>
              <a:t> layers that they have). The average-pooling layer as we know it now was called a </a:t>
            </a:r>
            <a:r>
              <a:rPr lang="en-US" i="1" dirty="0">
                <a:latin typeface="Times New Roman" panose="02020603050405020304" pitchFamily="18" charset="0"/>
                <a:cs typeface="Times New Roman" panose="02020603050405020304" pitchFamily="18" charset="0"/>
              </a:rPr>
              <a:t>sub-sampling layer</a:t>
            </a:r>
            <a:r>
              <a:rPr lang="en-US" dirty="0">
                <a:latin typeface="Times New Roman" panose="02020603050405020304" pitchFamily="18" charset="0"/>
                <a:cs typeface="Times New Roman" panose="02020603050405020304" pitchFamily="18" charset="0"/>
              </a:rPr>
              <a:t> and it had trainable weights (which isn’t the current practice of designing CNNs nowadays).</a:t>
            </a:r>
          </a:p>
          <a:p>
            <a:pPr marL="342900" lvl="0" indent="-342900">
              <a:buFont typeface="Arial" panose="020B0604020202020204" pitchFamily="34" charset="0"/>
              <a:buChar cha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Very efficient in recognizing handwritten digits.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C0573FC-8FA1-4024-AAEB-D3751858C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728" y="716275"/>
            <a:ext cx="6667500" cy="1695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net-5 | Lenet-5 Architecture | Introduction to Lenet-5">
            <a:extLst>
              <a:ext uri="{FF2B5EF4-FFF2-40B4-BE49-F238E27FC236}">
                <a16:creationId xmlns:a16="http://schemas.microsoft.com/office/drawing/2014/main" id="{61A02144-B99D-4D60-BDDE-0D0AAD3340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398"/>
          <a:stretch/>
        </p:blipFill>
        <p:spPr bwMode="auto">
          <a:xfrm>
            <a:off x="3084178" y="2254590"/>
            <a:ext cx="6324600" cy="2399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94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		      Challenge</a:t>
            </a:r>
          </a:p>
        </p:txBody>
      </p:sp>
      <p:pic>
        <p:nvPicPr>
          <p:cNvPr id="4" name="Picture 3">
            <a:extLst>
              <a:ext uri="{FF2B5EF4-FFF2-40B4-BE49-F238E27FC236}">
                <a16:creationId xmlns:a16="http://schemas.microsoft.com/office/drawing/2014/main" id="{E9DC3523-CDE6-4E3F-B4B1-40FDBC023B2A}"/>
              </a:ext>
            </a:extLst>
          </p:cNvPr>
          <p:cNvPicPr>
            <a:picLocks noChangeAspect="1"/>
          </p:cNvPicPr>
          <p:nvPr/>
        </p:nvPicPr>
        <p:blipFill>
          <a:blip r:embed="rId2"/>
          <a:stretch>
            <a:fillRect/>
          </a:stretch>
        </p:blipFill>
        <p:spPr>
          <a:xfrm>
            <a:off x="151002" y="127485"/>
            <a:ext cx="2741302" cy="543633"/>
          </a:xfrm>
          <a:prstGeom prst="rect">
            <a:avLst/>
          </a:prstGeom>
        </p:spPr>
      </p:pic>
      <p:sp>
        <p:nvSpPr>
          <p:cNvPr id="5" name="TextBox 4">
            <a:extLst>
              <a:ext uri="{FF2B5EF4-FFF2-40B4-BE49-F238E27FC236}">
                <a16:creationId xmlns:a16="http://schemas.microsoft.com/office/drawing/2014/main" id="{EA979855-C0C2-4D42-BDD4-9AADF715636B}"/>
              </a:ext>
            </a:extLst>
          </p:cNvPr>
          <p:cNvSpPr txBox="1"/>
          <p:nvPr/>
        </p:nvSpPr>
        <p:spPr>
          <a:xfrm>
            <a:off x="243281" y="975575"/>
            <a:ext cx="11039912" cy="1661993"/>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3"/>
              </a:rPr>
              <a:t>ImageNet Large Scale Visual Recognition Challenge (ILSVRC) </a:t>
            </a:r>
            <a:r>
              <a:rPr lang="en-US" dirty="0">
                <a:latin typeface="Times New Roman" panose="02020603050405020304" pitchFamily="18" charset="0"/>
                <a:cs typeface="Times New Roman" panose="02020603050405020304" pitchFamily="18" charset="0"/>
              </a:rPr>
              <a:t>was an annual computer vision competition developed upon a subset of a publicly available computer vision dataset called </a:t>
            </a:r>
            <a:r>
              <a:rPr lang="en-US" b="1" dirty="0">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As such, the tasks and even the challenge itself is often referred to as the </a:t>
            </a:r>
            <a:r>
              <a:rPr lang="en-US" b="1" dirty="0">
                <a:latin typeface="Times New Roman" panose="02020603050405020304" pitchFamily="18" charset="0"/>
                <a:cs typeface="Times New Roman" panose="02020603050405020304" pitchFamily="18" charset="0"/>
              </a:rPr>
              <a:t>ImageNet Competition</a:t>
            </a:r>
            <a:r>
              <a:rPr lang="en-US"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ImageNet competitions were hosted from 2010 to 2016 and very interesting and useful CNN architectures were developed by industry and academia for this competition. Those architectures are still widely used.</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09F0C8FF-4BAC-4FB5-A91D-8530973A3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356" y="2846534"/>
            <a:ext cx="6767644" cy="370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6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b="1" dirty="0" err="1">
                <a:solidFill>
                  <a:srgbClr val="00B0F0"/>
                </a:solidFill>
                <a:latin typeface="Arial" panose="020B0604020202020204" pitchFamily="34" charset="0"/>
                <a:cs typeface="Arial" panose="020B0604020202020204" pitchFamily="34" charset="0"/>
              </a:rPr>
              <a:t>AlexNet</a:t>
            </a: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 (</a:t>
            </a:r>
            <a:r>
              <a:rPr lang="en-IN" sz="4000" b="1" dirty="0">
                <a:solidFill>
                  <a:srgbClr val="00B0F0"/>
                </a:solidFill>
                <a:latin typeface="Arial" panose="020B0604020202020204" pitchFamily="34" charset="0"/>
                <a:cs typeface="Arial" panose="020B0604020202020204" pitchFamily="34" charset="0"/>
              </a:rPr>
              <a:t>2012</a:t>
            </a: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a:t>
            </a:r>
          </a:p>
        </p:txBody>
      </p:sp>
      <p:pic>
        <p:nvPicPr>
          <p:cNvPr id="3074" name="Picture 2">
            <a:extLst>
              <a:ext uri="{FF2B5EF4-FFF2-40B4-BE49-F238E27FC236}">
                <a16:creationId xmlns:a16="http://schemas.microsoft.com/office/drawing/2014/main" id="{C85DA060-E9A6-43F9-8AB7-F18FAD506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15" y="1059564"/>
            <a:ext cx="9816769" cy="19353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32B184-7339-439C-AEDC-FCE46E3F496D}"/>
              </a:ext>
            </a:extLst>
          </p:cNvPr>
          <p:cNvSpPr txBox="1"/>
          <p:nvPr/>
        </p:nvSpPr>
        <p:spPr>
          <a:xfrm>
            <a:off x="748717" y="3429000"/>
            <a:ext cx="10828090" cy="25853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With </a:t>
            </a:r>
            <a:r>
              <a:rPr lang="en-US" b="1" i="0" dirty="0">
                <a:solidFill>
                  <a:srgbClr val="292929"/>
                </a:solidFill>
                <a:effectLst/>
                <a:latin typeface="Times New Roman" panose="02020603050405020304" pitchFamily="18" charset="0"/>
                <a:cs typeface="Times New Roman" panose="02020603050405020304" pitchFamily="18" charset="0"/>
              </a:rPr>
              <a:t>60M parameters</a:t>
            </a:r>
            <a:r>
              <a:rPr lang="en-US" b="0" i="0" dirty="0">
                <a:solidFill>
                  <a:srgbClr val="292929"/>
                </a:solidFill>
                <a:effectLst/>
                <a:latin typeface="Times New Roman" panose="02020603050405020304" pitchFamily="18" charset="0"/>
                <a:cs typeface="Times New Roman" panose="02020603050405020304" pitchFamily="18" charset="0"/>
              </a:rPr>
              <a:t>, </a:t>
            </a:r>
            <a:r>
              <a:rPr lang="en-US" b="0" i="0" dirty="0" err="1">
                <a:solidFill>
                  <a:srgbClr val="292929"/>
                </a:solidFill>
                <a:effectLst/>
                <a:latin typeface="Times New Roman" panose="02020603050405020304" pitchFamily="18" charset="0"/>
                <a:cs typeface="Times New Roman" panose="02020603050405020304" pitchFamily="18" charset="0"/>
              </a:rPr>
              <a:t>AlexNet</a:t>
            </a:r>
            <a:r>
              <a:rPr lang="en-US" b="0" i="0" dirty="0">
                <a:solidFill>
                  <a:srgbClr val="292929"/>
                </a:solidFill>
                <a:effectLst/>
                <a:latin typeface="Times New Roman" panose="02020603050405020304" pitchFamily="18" charset="0"/>
                <a:cs typeface="Times New Roman" panose="02020603050405020304" pitchFamily="18" charset="0"/>
              </a:rPr>
              <a:t> has 8 layers — 5 convolutional and 3 fully connected. </a:t>
            </a:r>
            <a:r>
              <a:rPr lang="en-US" b="0" i="0" dirty="0" err="1">
                <a:solidFill>
                  <a:srgbClr val="292929"/>
                </a:solidFill>
                <a:effectLst/>
                <a:latin typeface="Times New Roman" panose="02020603050405020304" pitchFamily="18" charset="0"/>
                <a:cs typeface="Times New Roman" panose="02020603050405020304" pitchFamily="18" charset="0"/>
              </a:rPr>
              <a:t>AlexNet</a:t>
            </a:r>
            <a:r>
              <a:rPr lang="en-US" b="0" i="0" dirty="0">
                <a:solidFill>
                  <a:srgbClr val="292929"/>
                </a:solidFill>
                <a:effectLst/>
                <a:latin typeface="Times New Roman" panose="02020603050405020304" pitchFamily="18" charset="0"/>
                <a:cs typeface="Times New Roman" panose="02020603050405020304" pitchFamily="18" charset="0"/>
              </a:rPr>
              <a:t> just stacked a few more layers onto LeNet-5. At the point of publication, the authors pointed out that their architecture was “one of the largest convolutional neural networks to date on the subsets of ImageNet.”</a:t>
            </a:r>
          </a:p>
          <a:p>
            <a:pPr marL="285750" indent="-285750">
              <a:buFont typeface="Arial" panose="020B0604020202020204" pitchFamily="34" charset="0"/>
              <a:buChar char="•"/>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They were the first to implement Rectified Linear Units (</a:t>
            </a:r>
            <a:r>
              <a:rPr lang="en-US" dirty="0" err="1">
                <a:solidFill>
                  <a:srgbClr val="292929"/>
                </a:solidFill>
                <a:latin typeface="Times New Roman" panose="02020603050405020304" pitchFamily="18" charset="0"/>
                <a:cs typeface="Times New Roman" panose="02020603050405020304" pitchFamily="18" charset="0"/>
              </a:rPr>
              <a:t>ReLUs</a:t>
            </a:r>
            <a:r>
              <a:rPr lang="en-US" dirty="0">
                <a:solidFill>
                  <a:srgbClr val="292929"/>
                </a:solidFill>
                <a:latin typeface="Times New Roman" panose="02020603050405020304" pitchFamily="18" charset="0"/>
                <a:cs typeface="Times New Roman" panose="02020603050405020304" pitchFamily="18" charset="0"/>
              </a:rPr>
              <a:t>) as activation functions</a:t>
            </a:r>
            <a:r>
              <a:rPr lang="en-US" b="0" i="0" dirty="0">
                <a:solidFill>
                  <a:srgbClr val="292929"/>
                </a:solidFill>
                <a:effectLst/>
                <a:latin typeface="source-serif-pro"/>
              </a:rPr>
              <a:t>.</a:t>
            </a:r>
          </a:p>
          <a:p>
            <a:pPr marL="285750" indent="-285750">
              <a:buFont typeface="Arial" panose="020B0604020202020204" pitchFamily="34" charset="0"/>
              <a:buChar char="•"/>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They also implemented Dropout for handling overfitting in large Neural Networks.</a:t>
            </a:r>
          </a:p>
          <a:p>
            <a:pPr marL="285750" indent="-285750">
              <a:buFont typeface="Arial" panose="020B0604020202020204" pitchFamily="34" charset="0"/>
              <a:buChar char="•"/>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Winner of ILSVRC – 2012.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51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b="1" dirty="0">
                <a:solidFill>
                  <a:srgbClr val="00B0F0"/>
                </a:solidFill>
                <a:latin typeface="Arial" panose="020B0604020202020204" pitchFamily="34" charset="0"/>
                <a:cs typeface="Arial" panose="020B0604020202020204" pitchFamily="34" charset="0"/>
              </a:rPr>
              <a:t>VGG</a:t>
            </a: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-16 (2014)</a:t>
            </a:r>
          </a:p>
        </p:txBody>
      </p:sp>
      <p:pic>
        <p:nvPicPr>
          <p:cNvPr id="4098" name="Picture 2">
            <a:extLst>
              <a:ext uri="{FF2B5EF4-FFF2-40B4-BE49-F238E27FC236}">
                <a16:creationId xmlns:a16="http://schemas.microsoft.com/office/drawing/2014/main" id="{AE8A1DE7-94A8-4193-B1D4-AD6A50003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18" y="766609"/>
            <a:ext cx="10606764" cy="19849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F9CACD0-7EF6-45D8-97F0-AE3915F8DC6E}"/>
              </a:ext>
            </a:extLst>
          </p:cNvPr>
          <p:cNvSpPr txBox="1"/>
          <p:nvPr/>
        </p:nvSpPr>
        <p:spPr>
          <a:xfrm>
            <a:off x="593485" y="3363985"/>
            <a:ext cx="10981189" cy="1754326"/>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This was developed a</a:t>
            </a:r>
            <a:r>
              <a:rPr lang="en-US" b="0" i="0" dirty="0">
                <a:solidFill>
                  <a:srgbClr val="292929"/>
                </a:solidFill>
                <a:effectLst/>
                <a:latin typeface="Times New Roman" panose="02020603050405020304" pitchFamily="18" charset="0"/>
                <a:cs typeface="Times New Roman" panose="02020603050405020304" pitchFamily="18" charset="0"/>
              </a:rPr>
              <a:t>t Visual Geometry Group (VGG) of Oxford University. VGG-16 has 13 convolutional and 3 fully-connected layers, carrying with them the </a:t>
            </a:r>
            <a:r>
              <a:rPr lang="en-US" b="0" i="0" dirty="0" err="1">
                <a:solidFill>
                  <a:srgbClr val="292929"/>
                </a:solidFill>
                <a:effectLst/>
                <a:latin typeface="Times New Roman" panose="02020603050405020304" pitchFamily="18" charset="0"/>
                <a:cs typeface="Times New Roman" panose="02020603050405020304" pitchFamily="18" charset="0"/>
              </a:rPr>
              <a:t>ReLU</a:t>
            </a:r>
            <a:r>
              <a:rPr lang="en-US" b="0" i="0" dirty="0">
                <a:solidFill>
                  <a:srgbClr val="292929"/>
                </a:solidFill>
                <a:effectLst/>
                <a:latin typeface="Times New Roman" panose="02020603050405020304" pitchFamily="18" charset="0"/>
                <a:cs typeface="Times New Roman" panose="02020603050405020304" pitchFamily="18" charset="0"/>
              </a:rPr>
              <a:t> tradition from </a:t>
            </a:r>
            <a:r>
              <a:rPr lang="en-US" b="0" i="0" dirty="0" err="1">
                <a:solidFill>
                  <a:srgbClr val="292929"/>
                </a:solidFill>
                <a:effectLst/>
                <a:latin typeface="Times New Roman" panose="02020603050405020304" pitchFamily="18" charset="0"/>
                <a:cs typeface="Times New Roman" panose="02020603050405020304" pitchFamily="18" charset="0"/>
              </a:rPr>
              <a:t>AlexNet</a:t>
            </a:r>
            <a:r>
              <a:rPr lang="en-US" b="0" i="0" dirty="0">
                <a:solidFill>
                  <a:srgbClr val="292929"/>
                </a:solidFill>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It consists of 138M parameters and takes about 500MB storage Space.</a:t>
            </a:r>
          </a:p>
          <a:p>
            <a:pPr marL="285750" indent="-285750" algn="l">
              <a:buFont typeface="Arial" panose="020B0604020202020204" pitchFamily="34" charset="0"/>
              <a:buChar char="•"/>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It is used as backbone architecture for feature extraction for various Computer Vision related tasks.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96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b="1" dirty="0">
                <a:solidFill>
                  <a:srgbClr val="00B0F0"/>
                </a:solidFill>
                <a:latin typeface="Arial" panose="020B0604020202020204" pitchFamily="34" charset="0"/>
                <a:cs typeface="Arial" panose="020B0604020202020204" pitchFamily="34" charset="0"/>
              </a:rPr>
              <a:t>Inception</a:t>
            </a: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-v1 (2014)</a:t>
            </a:r>
          </a:p>
        </p:txBody>
      </p:sp>
      <p:pic>
        <p:nvPicPr>
          <p:cNvPr id="5124" name="Picture 4">
            <a:extLst>
              <a:ext uri="{FF2B5EF4-FFF2-40B4-BE49-F238E27FC236}">
                <a16:creationId xmlns:a16="http://schemas.microsoft.com/office/drawing/2014/main" id="{F00D6C6D-1481-48FA-9836-4799A3BAC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843" y="741441"/>
            <a:ext cx="8742313" cy="596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39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b="1" dirty="0">
                <a:solidFill>
                  <a:srgbClr val="00B0F0"/>
                </a:solidFill>
                <a:latin typeface="Arial" panose="020B0604020202020204" pitchFamily="34" charset="0"/>
                <a:cs typeface="Arial" panose="020B0604020202020204" pitchFamily="34" charset="0"/>
              </a:rPr>
              <a:t>Inception</a:t>
            </a:r>
            <a:r>
              <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-v1 (2014)</a:t>
            </a:r>
          </a:p>
        </p:txBody>
      </p:sp>
      <p:sp>
        <p:nvSpPr>
          <p:cNvPr id="5" name="TextBox 4">
            <a:extLst>
              <a:ext uri="{FF2B5EF4-FFF2-40B4-BE49-F238E27FC236}">
                <a16:creationId xmlns:a16="http://schemas.microsoft.com/office/drawing/2014/main" id="{91CC60D4-65A5-4E97-A37E-B6479D3846C4}"/>
              </a:ext>
            </a:extLst>
          </p:cNvPr>
          <p:cNvSpPr txBox="1"/>
          <p:nvPr/>
        </p:nvSpPr>
        <p:spPr>
          <a:xfrm>
            <a:off x="572547" y="926000"/>
            <a:ext cx="11121705"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92929"/>
                </a:solidFill>
                <a:effectLst/>
                <a:latin typeface="Times New Roman" panose="02020603050405020304" pitchFamily="18" charset="0"/>
                <a:cs typeface="Times New Roman" panose="02020603050405020304" pitchFamily="18" charset="0"/>
              </a:rPr>
              <a:t>This 22-layer architecture with </a:t>
            </a:r>
            <a:r>
              <a:rPr lang="en-US" b="1" i="0" dirty="0">
                <a:solidFill>
                  <a:srgbClr val="292929"/>
                </a:solidFill>
                <a:effectLst/>
                <a:latin typeface="Times New Roman" panose="02020603050405020304" pitchFamily="18" charset="0"/>
                <a:cs typeface="Times New Roman" panose="02020603050405020304" pitchFamily="18" charset="0"/>
              </a:rPr>
              <a:t>5M</a:t>
            </a:r>
            <a:r>
              <a:rPr lang="en-US" b="0" i="0" dirty="0">
                <a:solidFill>
                  <a:srgbClr val="292929"/>
                </a:solidFill>
                <a:effectLst/>
                <a:latin typeface="Times New Roman" panose="02020603050405020304" pitchFamily="18" charset="0"/>
                <a:cs typeface="Times New Roman" panose="02020603050405020304" pitchFamily="18" charset="0"/>
              </a:rPr>
              <a:t> parameters is called the Inception-v1. Here, the </a:t>
            </a:r>
            <a:r>
              <a:rPr lang="en-US" b="1" i="0" dirty="0">
                <a:solidFill>
                  <a:srgbClr val="292929"/>
                </a:solidFill>
                <a:effectLst/>
                <a:latin typeface="Times New Roman" panose="02020603050405020304" pitchFamily="18" charset="0"/>
                <a:cs typeface="Times New Roman" panose="02020603050405020304" pitchFamily="18" charset="0"/>
              </a:rPr>
              <a:t>Network In Network </a:t>
            </a:r>
            <a:r>
              <a:rPr lang="en-US" b="0" i="0" dirty="0">
                <a:solidFill>
                  <a:srgbClr val="292929"/>
                </a:solidFill>
                <a:effectLst/>
                <a:latin typeface="Times New Roman" panose="02020603050405020304" pitchFamily="18" charset="0"/>
                <a:cs typeface="Times New Roman" panose="02020603050405020304" pitchFamily="18" charset="0"/>
              </a:rPr>
              <a:t>approach is heavily used, as mentioned in the paper. The Network In Network is implemented via </a:t>
            </a:r>
            <a:r>
              <a:rPr lang="en-US" b="1" i="1" dirty="0">
                <a:solidFill>
                  <a:srgbClr val="292929"/>
                </a:solidFill>
                <a:effectLst/>
                <a:latin typeface="Times New Roman" panose="02020603050405020304" pitchFamily="18" charset="0"/>
                <a:cs typeface="Times New Roman" panose="02020603050405020304" pitchFamily="18" charset="0"/>
              </a:rPr>
              <a:t>Inception modules</a:t>
            </a:r>
            <a:r>
              <a:rPr lang="en-US" b="0" i="0" dirty="0">
                <a:solidFill>
                  <a:srgbClr val="292929"/>
                </a:solidFill>
                <a:effectLst/>
                <a:latin typeface="Times New Roman" panose="02020603050405020304" pitchFamily="18" charset="0"/>
                <a:cs typeface="Times New Roman" panose="02020603050405020304" pitchFamily="18" charset="0"/>
              </a:rPr>
              <a:t>. Each module presents 3 ideas:</a:t>
            </a:r>
          </a:p>
          <a:p>
            <a:pPr algn="l"/>
            <a:endParaRPr lang="en-US" b="0" i="0" dirty="0">
              <a:solidFill>
                <a:srgbClr val="292929"/>
              </a:solidFill>
              <a:effectLst/>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Having </a:t>
            </a:r>
            <a:r>
              <a:rPr lang="en-US" b="1" i="0" dirty="0">
                <a:solidFill>
                  <a:srgbClr val="292929"/>
                </a:solidFill>
                <a:effectLst/>
                <a:latin typeface="Times New Roman" panose="02020603050405020304" pitchFamily="18" charset="0"/>
                <a:cs typeface="Times New Roman" panose="02020603050405020304" pitchFamily="18" charset="0"/>
              </a:rPr>
              <a:t>parallel towers</a:t>
            </a:r>
            <a:r>
              <a:rPr lang="en-US" b="0" i="0" dirty="0">
                <a:solidFill>
                  <a:srgbClr val="292929"/>
                </a:solidFill>
                <a:effectLst/>
                <a:latin typeface="Times New Roman" panose="02020603050405020304" pitchFamily="18" charset="0"/>
                <a:cs typeface="Times New Roman" panose="02020603050405020304" pitchFamily="18" charset="0"/>
              </a:rPr>
              <a:t> of convolutions with different filters, followed by concatenation, captures different features at 1×1, 3×3 and 5×5, thereby ‘</a:t>
            </a:r>
            <a:r>
              <a:rPr lang="en-US" b="0" i="0" dirty="0" err="1">
                <a:solidFill>
                  <a:srgbClr val="292929"/>
                </a:solidFill>
                <a:effectLst/>
                <a:latin typeface="Times New Roman" panose="02020603050405020304" pitchFamily="18" charset="0"/>
                <a:cs typeface="Times New Roman" panose="02020603050405020304" pitchFamily="18" charset="0"/>
              </a:rPr>
              <a:t>concatinating</a:t>
            </a:r>
            <a:r>
              <a:rPr lang="en-US" b="0" i="0" dirty="0">
                <a:solidFill>
                  <a:srgbClr val="292929"/>
                </a:solidFill>
                <a:effectLst/>
                <a:latin typeface="Times New Roman" panose="02020603050405020304" pitchFamily="18" charset="0"/>
                <a:cs typeface="Times New Roman" panose="02020603050405020304" pitchFamily="18" charset="0"/>
              </a:rPr>
              <a:t>’ them. </a:t>
            </a:r>
          </a:p>
          <a:p>
            <a:pPr marL="800100" lvl="1" indent="-342900">
              <a:buFont typeface="+mj-lt"/>
              <a:buAutoNum type="arabicPeriod"/>
            </a:pPr>
            <a:endParaRPr lang="en-US" b="0" i="0" dirty="0">
              <a:solidFill>
                <a:srgbClr val="292929"/>
              </a:solidFill>
              <a:effectLst/>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1×1 convolutions are used for dimensionality reduction to remove computational bottlenecks.</a:t>
            </a:r>
          </a:p>
          <a:p>
            <a:pPr marL="800100" lvl="1" indent="-342900">
              <a:buFont typeface="+mj-lt"/>
              <a:buAutoNum type="arabicPeriod"/>
            </a:pPr>
            <a:endParaRPr lang="en-US" b="0" i="0" dirty="0">
              <a:solidFill>
                <a:srgbClr val="292929"/>
              </a:solidFill>
              <a:effectLst/>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b="0" i="0" dirty="0">
                <a:solidFill>
                  <a:srgbClr val="292929"/>
                </a:solidFill>
                <a:effectLst/>
                <a:latin typeface="Times New Roman" panose="02020603050405020304" pitchFamily="18" charset="0"/>
                <a:cs typeface="Times New Roman" panose="02020603050405020304" pitchFamily="18" charset="0"/>
              </a:rPr>
              <a:t>Due to the activation function from 1×1 convolution, its addition also adds nonlinearity. </a:t>
            </a:r>
          </a:p>
        </p:txBody>
      </p:sp>
    </p:spTree>
    <p:extLst>
      <p:ext uri="{BB962C8B-B14F-4D97-AF65-F5344CB8AC3E}">
        <p14:creationId xmlns:p14="http://schemas.microsoft.com/office/powerpoint/2010/main" val="106243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BF95896-13D4-4B64-B87F-3158BEAEACA0}"/>
              </a:ext>
            </a:extLst>
          </p:cNvPr>
          <p:cNvGrpSpPr/>
          <p:nvPr/>
        </p:nvGrpSpPr>
        <p:grpSpPr>
          <a:xfrm>
            <a:off x="439240" y="214147"/>
            <a:ext cx="5974560" cy="499680"/>
            <a:chOff x="439240" y="214147"/>
            <a:chExt cx="5974560" cy="4996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BCC9255-1B89-41D4-8F15-336609E89DED}"/>
                    </a:ext>
                  </a:extLst>
                </p14:cNvPr>
                <p14:cNvContentPartPr/>
                <p14:nvPr/>
              </p14:nvContentPartPr>
              <p14:xfrm>
                <a:off x="439240" y="282187"/>
                <a:ext cx="905760" cy="235800"/>
              </p14:xfrm>
            </p:contentPart>
          </mc:Choice>
          <mc:Fallback>
            <p:pic>
              <p:nvPicPr>
                <p:cNvPr id="2" name="Ink 1">
                  <a:extLst>
                    <a:ext uri="{FF2B5EF4-FFF2-40B4-BE49-F238E27FC236}">
                      <a16:creationId xmlns:a16="http://schemas.microsoft.com/office/drawing/2014/main" id="{BBCC9255-1B89-41D4-8F15-336609E89DED}"/>
                    </a:ext>
                  </a:extLst>
                </p:cNvPr>
                <p:cNvPicPr/>
                <p:nvPr/>
              </p:nvPicPr>
              <p:blipFill>
                <a:blip r:embed="rId3"/>
                <a:stretch>
                  <a:fillRect/>
                </a:stretch>
              </p:blipFill>
              <p:spPr>
                <a:xfrm>
                  <a:off x="430240" y="273547"/>
                  <a:ext cx="9234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C6F54CE-7255-48AC-BFD0-83198321946D}"/>
                    </a:ext>
                  </a:extLst>
                </p14:cNvPr>
                <p14:cNvContentPartPr/>
                <p14:nvPr/>
              </p14:nvContentPartPr>
              <p14:xfrm>
                <a:off x="1341760" y="359227"/>
                <a:ext cx="364320" cy="245880"/>
              </p14:xfrm>
            </p:contentPart>
          </mc:Choice>
          <mc:Fallback>
            <p:pic>
              <p:nvPicPr>
                <p:cNvPr id="3" name="Ink 2">
                  <a:extLst>
                    <a:ext uri="{FF2B5EF4-FFF2-40B4-BE49-F238E27FC236}">
                      <a16:creationId xmlns:a16="http://schemas.microsoft.com/office/drawing/2014/main" id="{4C6F54CE-7255-48AC-BFD0-83198321946D}"/>
                    </a:ext>
                  </a:extLst>
                </p:cNvPr>
                <p:cNvPicPr/>
                <p:nvPr/>
              </p:nvPicPr>
              <p:blipFill>
                <a:blip r:embed="rId5"/>
                <a:stretch>
                  <a:fillRect/>
                </a:stretch>
              </p:blipFill>
              <p:spPr>
                <a:xfrm>
                  <a:off x="1332760" y="350587"/>
                  <a:ext cx="38196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55000A5-1B1D-4F18-93C4-7FE173AA0E23}"/>
                    </a:ext>
                  </a:extLst>
                </p14:cNvPr>
                <p14:cNvContentPartPr/>
                <p14:nvPr/>
              </p14:nvContentPartPr>
              <p14:xfrm>
                <a:off x="1740640" y="359227"/>
                <a:ext cx="237600" cy="113040"/>
              </p14:xfrm>
            </p:contentPart>
          </mc:Choice>
          <mc:Fallback>
            <p:pic>
              <p:nvPicPr>
                <p:cNvPr id="4" name="Ink 3">
                  <a:extLst>
                    <a:ext uri="{FF2B5EF4-FFF2-40B4-BE49-F238E27FC236}">
                      <a16:creationId xmlns:a16="http://schemas.microsoft.com/office/drawing/2014/main" id="{755000A5-1B1D-4F18-93C4-7FE173AA0E23}"/>
                    </a:ext>
                  </a:extLst>
                </p:cNvPr>
                <p:cNvPicPr/>
                <p:nvPr/>
              </p:nvPicPr>
              <p:blipFill>
                <a:blip r:embed="rId7"/>
                <a:stretch>
                  <a:fillRect/>
                </a:stretch>
              </p:blipFill>
              <p:spPr>
                <a:xfrm>
                  <a:off x="1731640" y="350587"/>
                  <a:ext cx="2552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0BAA6A1B-01B0-42A5-8B4D-195A384B7837}"/>
                    </a:ext>
                  </a:extLst>
                </p14:cNvPr>
                <p14:cNvContentPartPr/>
                <p14:nvPr/>
              </p14:nvContentPartPr>
              <p14:xfrm>
                <a:off x="2309800" y="214147"/>
                <a:ext cx="192960" cy="338040"/>
              </p14:xfrm>
            </p:contentPart>
          </mc:Choice>
          <mc:Fallback>
            <p:pic>
              <p:nvPicPr>
                <p:cNvPr id="5" name="Ink 4">
                  <a:extLst>
                    <a:ext uri="{FF2B5EF4-FFF2-40B4-BE49-F238E27FC236}">
                      <a16:creationId xmlns:a16="http://schemas.microsoft.com/office/drawing/2014/main" id="{0BAA6A1B-01B0-42A5-8B4D-195A384B7837}"/>
                    </a:ext>
                  </a:extLst>
                </p:cNvPr>
                <p:cNvPicPr/>
                <p:nvPr/>
              </p:nvPicPr>
              <p:blipFill>
                <a:blip r:embed="rId9"/>
                <a:stretch>
                  <a:fillRect/>
                </a:stretch>
              </p:blipFill>
              <p:spPr>
                <a:xfrm>
                  <a:off x="2301160" y="205507"/>
                  <a:ext cx="2106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21045540-27E5-465F-A6D6-AB8B0E53028E}"/>
                    </a:ext>
                  </a:extLst>
                </p14:cNvPr>
                <p14:cNvContentPartPr/>
                <p14:nvPr/>
              </p14:nvContentPartPr>
              <p14:xfrm>
                <a:off x="2400520" y="396307"/>
                <a:ext cx="150840" cy="33120"/>
              </p14:xfrm>
            </p:contentPart>
          </mc:Choice>
          <mc:Fallback>
            <p:pic>
              <p:nvPicPr>
                <p:cNvPr id="6" name="Ink 5">
                  <a:extLst>
                    <a:ext uri="{FF2B5EF4-FFF2-40B4-BE49-F238E27FC236}">
                      <a16:creationId xmlns:a16="http://schemas.microsoft.com/office/drawing/2014/main" id="{21045540-27E5-465F-A6D6-AB8B0E53028E}"/>
                    </a:ext>
                  </a:extLst>
                </p:cNvPr>
                <p:cNvPicPr/>
                <p:nvPr/>
              </p:nvPicPr>
              <p:blipFill>
                <a:blip r:embed="rId11"/>
                <a:stretch>
                  <a:fillRect/>
                </a:stretch>
              </p:blipFill>
              <p:spPr>
                <a:xfrm>
                  <a:off x="2391520" y="387667"/>
                  <a:ext cx="1684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7B7A65FA-4A8F-4B97-A0AE-788BC8301198}"/>
                    </a:ext>
                  </a:extLst>
                </p14:cNvPr>
                <p14:cNvContentPartPr/>
                <p14:nvPr/>
              </p14:nvContentPartPr>
              <p14:xfrm>
                <a:off x="2922520" y="283267"/>
                <a:ext cx="28800" cy="232560"/>
              </p14:xfrm>
            </p:contentPart>
          </mc:Choice>
          <mc:Fallback>
            <p:pic>
              <p:nvPicPr>
                <p:cNvPr id="7" name="Ink 6">
                  <a:extLst>
                    <a:ext uri="{FF2B5EF4-FFF2-40B4-BE49-F238E27FC236}">
                      <a16:creationId xmlns:a16="http://schemas.microsoft.com/office/drawing/2014/main" id="{7B7A65FA-4A8F-4B97-A0AE-788BC8301198}"/>
                    </a:ext>
                  </a:extLst>
                </p:cNvPr>
                <p:cNvPicPr/>
                <p:nvPr/>
              </p:nvPicPr>
              <p:blipFill>
                <a:blip r:embed="rId13"/>
                <a:stretch>
                  <a:fillRect/>
                </a:stretch>
              </p:blipFill>
              <p:spPr>
                <a:xfrm>
                  <a:off x="2913520" y="274267"/>
                  <a:ext cx="464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8529821A-6CF0-43A6-BA89-57E4E4F97E0F}"/>
                    </a:ext>
                  </a:extLst>
                </p14:cNvPr>
                <p14:cNvContentPartPr/>
                <p14:nvPr/>
              </p14:nvContentPartPr>
              <p14:xfrm>
                <a:off x="2838640" y="366787"/>
                <a:ext cx="589680" cy="125640"/>
              </p14:xfrm>
            </p:contentPart>
          </mc:Choice>
          <mc:Fallback>
            <p:pic>
              <p:nvPicPr>
                <p:cNvPr id="8" name="Ink 7">
                  <a:extLst>
                    <a:ext uri="{FF2B5EF4-FFF2-40B4-BE49-F238E27FC236}">
                      <a16:creationId xmlns:a16="http://schemas.microsoft.com/office/drawing/2014/main" id="{8529821A-6CF0-43A6-BA89-57E4E4F97E0F}"/>
                    </a:ext>
                  </a:extLst>
                </p:cNvPr>
                <p:cNvPicPr/>
                <p:nvPr/>
              </p:nvPicPr>
              <p:blipFill>
                <a:blip r:embed="rId15"/>
                <a:stretch>
                  <a:fillRect/>
                </a:stretch>
              </p:blipFill>
              <p:spPr>
                <a:xfrm>
                  <a:off x="2829640" y="357787"/>
                  <a:ext cx="6073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01C41B96-14D7-4474-AD98-10235E2A6AC0}"/>
                    </a:ext>
                  </a:extLst>
                </p14:cNvPr>
                <p14:cNvContentPartPr/>
                <p14:nvPr/>
              </p14:nvContentPartPr>
              <p14:xfrm>
                <a:off x="3341560" y="286147"/>
                <a:ext cx="31680" cy="18360"/>
              </p14:xfrm>
            </p:contentPart>
          </mc:Choice>
          <mc:Fallback>
            <p:pic>
              <p:nvPicPr>
                <p:cNvPr id="9" name="Ink 8">
                  <a:extLst>
                    <a:ext uri="{FF2B5EF4-FFF2-40B4-BE49-F238E27FC236}">
                      <a16:creationId xmlns:a16="http://schemas.microsoft.com/office/drawing/2014/main" id="{01C41B96-14D7-4474-AD98-10235E2A6AC0}"/>
                    </a:ext>
                  </a:extLst>
                </p:cNvPr>
                <p:cNvPicPr/>
                <p:nvPr/>
              </p:nvPicPr>
              <p:blipFill>
                <a:blip r:embed="rId17"/>
                <a:stretch>
                  <a:fillRect/>
                </a:stretch>
              </p:blipFill>
              <p:spPr>
                <a:xfrm>
                  <a:off x="3332560" y="277507"/>
                  <a:ext cx="49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E874433B-43A5-4D4F-9722-30020B755A36}"/>
                    </a:ext>
                  </a:extLst>
                </p14:cNvPr>
                <p14:cNvContentPartPr/>
                <p14:nvPr/>
              </p14:nvContentPartPr>
              <p14:xfrm>
                <a:off x="3465400" y="401707"/>
                <a:ext cx="235080" cy="75240"/>
              </p14:xfrm>
            </p:contentPart>
          </mc:Choice>
          <mc:Fallback>
            <p:pic>
              <p:nvPicPr>
                <p:cNvPr id="10" name="Ink 9">
                  <a:extLst>
                    <a:ext uri="{FF2B5EF4-FFF2-40B4-BE49-F238E27FC236}">
                      <a16:creationId xmlns:a16="http://schemas.microsoft.com/office/drawing/2014/main" id="{E874433B-43A5-4D4F-9722-30020B755A36}"/>
                    </a:ext>
                  </a:extLst>
                </p:cNvPr>
                <p:cNvPicPr/>
                <p:nvPr/>
              </p:nvPicPr>
              <p:blipFill>
                <a:blip r:embed="rId19"/>
                <a:stretch>
                  <a:fillRect/>
                </a:stretch>
              </p:blipFill>
              <p:spPr>
                <a:xfrm>
                  <a:off x="3456400" y="392707"/>
                  <a:ext cx="2527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B9A02445-6F44-4E60-8707-968E030DFD17}"/>
                    </a:ext>
                  </a:extLst>
                </p14:cNvPr>
                <p14:cNvContentPartPr/>
                <p14:nvPr/>
              </p14:nvContentPartPr>
              <p14:xfrm>
                <a:off x="3618760" y="272827"/>
                <a:ext cx="16920" cy="37440"/>
              </p14:xfrm>
            </p:contentPart>
          </mc:Choice>
          <mc:Fallback>
            <p:pic>
              <p:nvPicPr>
                <p:cNvPr id="11" name="Ink 10">
                  <a:extLst>
                    <a:ext uri="{FF2B5EF4-FFF2-40B4-BE49-F238E27FC236}">
                      <a16:creationId xmlns:a16="http://schemas.microsoft.com/office/drawing/2014/main" id="{B9A02445-6F44-4E60-8707-968E030DFD17}"/>
                    </a:ext>
                  </a:extLst>
                </p:cNvPr>
                <p:cNvPicPr/>
                <p:nvPr/>
              </p:nvPicPr>
              <p:blipFill>
                <a:blip r:embed="rId21"/>
                <a:stretch>
                  <a:fillRect/>
                </a:stretch>
              </p:blipFill>
              <p:spPr>
                <a:xfrm>
                  <a:off x="3610120" y="264187"/>
                  <a:ext cx="345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5B33BE2B-C75A-429A-87F9-7CDD5DB3BF21}"/>
                    </a:ext>
                  </a:extLst>
                </p14:cNvPr>
                <p14:cNvContentPartPr/>
                <p14:nvPr/>
              </p14:nvContentPartPr>
              <p14:xfrm>
                <a:off x="3709840" y="366067"/>
                <a:ext cx="459720" cy="347760"/>
              </p14:xfrm>
            </p:contentPart>
          </mc:Choice>
          <mc:Fallback>
            <p:pic>
              <p:nvPicPr>
                <p:cNvPr id="12" name="Ink 11">
                  <a:extLst>
                    <a:ext uri="{FF2B5EF4-FFF2-40B4-BE49-F238E27FC236}">
                      <a16:creationId xmlns:a16="http://schemas.microsoft.com/office/drawing/2014/main" id="{5B33BE2B-C75A-429A-87F9-7CDD5DB3BF21}"/>
                    </a:ext>
                  </a:extLst>
                </p:cNvPr>
                <p:cNvPicPr/>
                <p:nvPr/>
              </p:nvPicPr>
              <p:blipFill>
                <a:blip r:embed="rId23"/>
                <a:stretch>
                  <a:fillRect/>
                </a:stretch>
              </p:blipFill>
              <p:spPr>
                <a:xfrm>
                  <a:off x="3701200" y="357427"/>
                  <a:ext cx="47736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9D152154-08BA-4F9F-BDF1-D0E6E5760F7F}"/>
                    </a:ext>
                  </a:extLst>
                </p14:cNvPr>
                <p14:cNvContentPartPr/>
                <p14:nvPr/>
              </p14:nvContentPartPr>
              <p14:xfrm>
                <a:off x="4521280" y="253387"/>
                <a:ext cx="716040" cy="437400"/>
              </p14:xfrm>
            </p:contentPart>
          </mc:Choice>
          <mc:Fallback>
            <p:pic>
              <p:nvPicPr>
                <p:cNvPr id="15" name="Ink 14">
                  <a:extLst>
                    <a:ext uri="{FF2B5EF4-FFF2-40B4-BE49-F238E27FC236}">
                      <a16:creationId xmlns:a16="http://schemas.microsoft.com/office/drawing/2014/main" id="{9D152154-08BA-4F9F-BDF1-D0E6E5760F7F}"/>
                    </a:ext>
                  </a:extLst>
                </p:cNvPr>
                <p:cNvPicPr/>
                <p:nvPr/>
              </p:nvPicPr>
              <p:blipFill>
                <a:blip r:embed="rId25"/>
                <a:stretch>
                  <a:fillRect/>
                </a:stretch>
              </p:blipFill>
              <p:spPr>
                <a:xfrm>
                  <a:off x="4512280" y="244387"/>
                  <a:ext cx="73368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4C4BA4B0-B912-41B1-9050-951BFCCE44F2}"/>
                    </a:ext>
                  </a:extLst>
                </p14:cNvPr>
                <p14:cNvContentPartPr/>
                <p14:nvPr/>
              </p14:nvContentPartPr>
              <p14:xfrm>
                <a:off x="5258200" y="376507"/>
                <a:ext cx="270000" cy="111960"/>
              </p14:xfrm>
            </p:contentPart>
          </mc:Choice>
          <mc:Fallback>
            <p:pic>
              <p:nvPicPr>
                <p:cNvPr id="16" name="Ink 15">
                  <a:extLst>
                    <a:ext uri="{FF2B5EF4-FFF2-40B4-BE49-F238E27FC236}">
                      <a16:creationId xmlns:a16="http://schemas.microsoft.com/office/drawing/2014/main" id="{4C4BA4B0-B912-41B1-9050-951BFCCE44F2}"/>
                    </a:ext>
                  </a:extLst>
                </p:cNvPr>
                <p:cNvPicPr/>
                <p:nvPr/>
              </p:nvPicPr>
              <p:blipFill>
                <a:blip r:embed="rId27"/>
                <a:stretch>
                  <a:fillRect/>
                </a:stretch>
              </p:blipFill>
              <p:spPr>
                <a:xfrm>
                  <a:off x="5249200" y="367867"/>
                  <a:ext cx="2876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FB7CF3BA-5294-43DD-9FA7-90CE82736AE4}"/>
                    </a:ext>
                  </a:extLst>
                </p14:cNvPr>
                <p14:cNvContentPartPr/>
                <p14:nvPr/>
              </p14:nvContentPartPr>
              <p14:xfrm>
                <a:off x="5603800" y="259867"/>
                <a:ext cx="415080" cy="196200"/>
              </p14:xfrm>
            </p:contentPart>
          </mc:Choice>
          <mc:Fallback>
            <p:pic>
              <p:nvPicPr>
                <p:cNvPr id="17" name="Ink 16">
                  <a:extLst>
                    <a:ext uri="{FF2B5EF4-FFF2-40B4-BE49-F238E27FC236}">
                      <a16:creationId xmlns:a16="http://schemas.microsoft.com/office/drawing/2014/main" id="{FB7CF3BA-5294-43DD-9FA7-90CE82736AE4}"/>
                    </a:ext>
                  </a:extLst>
                </p:cNvPr>
                <p:cNvPicPr/>
                <p:nvPr/>
              </p:nvPicPr>
              <p:blipFill>
                <a:blip r:embed="rId29"/>
                <a:stretch>
                  <a:fillRect/>
                </a:stretch>
              </p:blipFill>
              <p:spPr>
                <a:xfrm>
                  <a:off x="5595160" y="250867"/>
                  <a:ext cx="4327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B59047F9-538C-42B5-9C9E-9B3F859A38E3}"/>
                    </a:ext>
                  </a:extLst>
                </p14:cNvPr>
                <p14:cNvContentPartPr/>
                <p14:nvPr/>
              </p14:nvContentPartPr>
              <p14:xfrm>
                <a:off x="6076120" y="234667"/>
                <a:ext cx="321480" cy="179280"/>
              </p14:xfrm>
            </p:contentPart>
          </mc:Choice>
          <mc:Fallback>
            <p:pic>
              <p:nvPicPr>
                <p:cNvPr id="18" name="Ink 17">
                  <a:extLst>
                    <a:ext uri="{FF2B5EF4-FFF2-40B4-BE49-F238E27FC236}">
                      <a16:creationId xmlns:a16="http://schemas.microsoft.com/office/drawing/2014/main" id="{B59047F9-538C-42B5-9C9E-9B3F859A38E3}"/>
                    </a:ext>
                  </a:extLst>
                </p:cNvPr>
                <p:cNvPicPr/>
                <p:nvPr/>
              </p:nvPicPr>
              <p:blipFill>
                <a:blip r:embed="rId31"/>
                <a:stretch>
                  <a:fillRect/>
                </a:stretch>
              </p:blipFill>
              <p:spPr>
                <a:xfrm>
                  <a:off x="6067120" y="225667"/>
                  <a:ext cx="3391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BF7ACC0D-05BC-49F7-B9CF-E02FD9129DA7}"/>
                    </a:ext>
                  </a:extLst>
                </p14:cNvPr>
                <p14:cNvContentPartPr/>
                <p14:nvPr/>
              </p14:nvContentPartPr>
              <p14:xfrm>
                <a:off x="460120" y="525187"/>
                <a:ext cx="5953680" cy="141840"/>
              </p14:xfrm>
            </p:contentPart>
          </mc:Choice>
          <mc:Fallback>
            <p:pic>
              <p:nvPicPr>
                <p:cNvPr id="19" name="Ink 18">
                  <a:extLst>
                    <a:ext uri="{FF2B5EF4-FFF2-40B4-BE49-F238E27FC236}">
                      <a16:creationId xmlns:a16="http://schemas.microsoft.com/office/drawing/2014/main" id="{BF7ACC0D-05BC-49F7-B9CF-E02FD9129DA7}"/>
                    </a:ext>
                  </a:extLst>
                </p:cNvPr>
                <p:cNvPicPr/>
                <p:nvPr/>
              </p:nvPicPr>
              <p:blipFill>
                <a:blip r:embed="rId33"/>
                <a:stretch>
                  <a:fillRect/>
                </a:stretch>
              </p:blipFill>
              <p:spPr>
                <a:xfrm>
                  <a:off x="451480" y="516187"/>
                  <a:ext cx="5971320" cy="159480"/>
                </a:xfrm>
                <a:prstGeom prst="rect">
                  <a:avLst/>
                </a:prstGeom>
              </p:spPr>
            </p:pic>
          </mc:Fallback>
        </mc:AlternateContent>
      </p:grpSp>
      <p:grpSp>
        <p:nvGrpSpPr>
          <p:cNvPr id="22" name="Group 21">
            <a:extLst>
              <a:ext uri="{FF2B5EF4-FFF2-40B4-BE49-F238E27FC236}">
                <a16:creationId xmlns:a16="http://schemas.microsoft.com/office/drawing/2014/main" id="{A8030FCC-18FA-433D-A202-9E1D64996C3A}"/>
              </a:ext>
            </a:extLst>
          </p:cNvPr>
          <p:cNvGrpSpPr/>
          <p:nvPr/>
        </p:nvGrpSpPr>
        <p:grpSpPr>
          <a:xfrm>
            <a:off x="770440" y="1043947"/>
            <a:ext cx="320760" cy="145800"/>
            <a:chOff x="770440" y="1043947"/>
            <a:chExt cx="320760" cy="145800"/>
          </a:xfrm>
        </p:grpSpPr>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3012AE53-410C-4CE1-B7EB-119AB34F7A0A}"/>
                    </a:ext>
                  </a:extLst>
                </p14:cNvPr>
                <p14:cNvContentPartPr/>
                <p14:nvPr/>
              </p14:nvContentPartPr>
              <p14:xfrm>
                <a:off x="770440" y="1090027"/>
                <a:ext cx="289800" cy="20520"/>
              </p14:xfrm>
            </p:contentPart>
          </mc:Choice>
          <mc:Fallback>
            <p:pic>
              <p:nvPicPr>
                <p:cNvPr id="20" name="Ink 19">
                  <a:extLst>
                    <a:ext uri="{FF2B5EF4-FFF2-40B4-BE49-F238E27FC236}">
                      <a16:creationId xmlns:a16="http://schemas.microsoft.com/office/drawing/2014/main" id="{3012AE53-410C-4CE1-B7EB-119AB34F7A0A}"/>
                    </a:ext>
                  </a:extLst>
                </p:cNvPr>
                <p:cNvPicPr/>
                <p:nvPr/>
              </p:nvPicPr>
              <p:blipFill>
                <a:blip r:embed="rId35"/>
                <a:stretch>
                  <a:fillRect/>
                </a:stretch>
              </p:blipFill>
              <p:spPr>
                <a:xfrm>
                  <a:off x="761440" y="1081387"/>
                  <a:ext cx="3074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DCC69266-18E1-4D7E-93CF-6A971B303878}"/>
                    </a:ext>
                  </a:extLst>
                </p14:cNvPr>
                <p14:cNvContentPartPr/>
                <p14:nvPr/>
              </p14:nvContentPartPr>
              <p14:xfrm>
                <a:off x="956920" y="1043947"/>
                <a:ext cx="134280" cy="145800"/>
              </p14:xfrm>
            </p:contentPart>
          </mc:Choice>
          <mc:Fallback>
            <p:pic>
              <p:nvPicPr>
                <p:cNvPr id="21" name="Ink 20">
                  <a:extLst>
                    <a:ext uri="{FF2B5EF4-FFF2-40B4-BE49-F238E27FC236}">
                      <a16:creationId xmlns:a16="http://schemas.microsoft.com/office/drawing/2014/main" id="{DCC69266-18E1-4D7E-93CF-6A971B303878}"/>
                    </a:ext>
                  </a:extLst>
                </p:cNvPr>
                <p:cNvPicPr/>
                <p:nvPr/>
              </p:nvPicPr>
              <p:blipFill>
                <a:blip r:embed="rId37"/>
                <a:stretch>
                  <a:fillRect/>
                </a:stretch>
              </p:blipFill>
              <p:spPr>
                <a:xfrm>
                  <a:off x="947920" y="1034947"/>
                  <a:ext cx="151920" cy="163440"/>
                </a:xfrm>
                <a:prstGeom prst="rect">
                  <a:avLst/>
                </a:prstGeom>
              </p:spPr>
            </p:pic>
          </mc:Fallback>
        </mc:AlternateContent>
      </p:grpSp>
      <p:grpSp>
        <p:nvGrpSpPr>
          <p:cNvPr id="95" name="Group 94">
            <a:extLst>
              <a:ext uri="{FF2B5EF4-FFF2-40B4-BE49-F238E27FC236}">
                <a16:creationId xmlns:a16="http://schemas.microsoft.com/office/drawing/2014/main" id="{DF7B194A-8EBC-45D0-8B00-19AD818EF16D}"/>
              </a:ext>
            </a:extLst>
          </p:cNvPr>
          <p:cNvGrpSpPr/>
          <p:nvPr/>
        </p:nvGrpSpPr>
        <p:grpSpPr>
          <a:xfrm>
            <a:off x="755680" y="696187"/>
            <a:ext cx="11001600" cy="1176480"/>
            <a:chOff x="755680" y="696187"/>
            <a:chExt cx="11001600" cy="1176480"/>
          </a:xfrm>
        </p:grpSpPr>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5FE238AE-B0EA-4516-A942-9D053EA88890}"/>
                    </a:ext>
                  </a:extLst>
                </p14:cNvPr>
                <p14:cNvContentPartPr/>
                <p14:nvPr/>
              </p14:nvContentPartPr>
              <p14:xfrm>
                <a:off x="755680" y="1083547"/>
                <a:ext cx="294480" cy="23760"/>
              </p14:xfrm>
            </p:contentPart>
          </mc:Choice>
          <mc:Fallback>
            <p:pic>
              <p:nvPicPr>
                <p:cNvPr id="24" name="Ink 23">
                  <a:extLst>
                    <a:ext uri="{FF2B5EF4-FFF2-40B4-BE49-F238E27FC236}">
                      <a16:creationId xmlns:a16="http://schemas.microsoft.com/office/drawing/2014/main" id="{5FE238AE-B0EA-4516-A942-9D053EA88890}"/>
                    </a:ext>
                  </a:extLst>
                </p:cNvPr>
                <p:cNvPicPr/>
                <p:nvPr/>
              </p:nvPicPr>
              <p:blipFill>
                <a:blip r:embed="rId39"/>
                <a:stretch>
                  <a:fillRect/>
                </a:stretch>
              </p:blipFill>
              <p:spPr>
                <a:xfrm>
                  <a:off x="747040" y="1074547"/>
                  <a:ext cx="3121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04FAC5AD-BF26-4FD3-96CF-6C919D2A6855}"/>
                    </a:ext>
                  </a:extLst>
                </p14:cNvPr>
                <p14:cNvContentPartPr/>
                <p14:nvPr/>
              </p14:nvContentPartPr>
              <p14:xfrm>
                <a:off x="951520" y="1032067"/>
                <a:ext cx="175680" cy="149760"/>
              </p14:xfrm>
            </p:contentPart>
          </mc:Choice>
          <mc:Fallback>
            <p:pic>
              <p:nvPicPr>
                <p:cNvPr id="25" name="Ink 24">
                  <a:extLst>
                    <a:ext uri="{FF2B5EF4-FFF2-40B4-BE49-F238E27FC236}">
                      <a16:creationId xmlns:a16="http://schemas.microsoft.com/office/drawing/2014/main" id="{04FAC5AD-BF26-4FD3-96CF-6C919D2A6855}"/>
                    </a:ext>
                  </a:extLst>
                </p:cNvPr>
                <p:cNvPicPr/>
                <p:nvPr/>
              </p:nvPicPr>
              <p:blipFill>
                <a:blip r:embed="rId41"/>
                <a:stretch>
                  <a:fillRect/>
                </a:stretch>
              </p:blipFill>
              <p:spPr>
                <a:xfrm>
                  <a:off x="942520" y="1023067"/>
                  <a:ext cx="1933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2D685758-849A-440E-BE65-3550023FA08B}"/>
                    </a:ext>
                  </a:extLst>
                </p14:cNvPr>
                <p14:cNvContentPartPr/>
                <p14:nvPr/>
              </p14:nvContentPartPr>
              <p14:xfrm>
                <a:off x="1373080" y="984907"/>
                <a:ext cx="58680" cy="217080"/>
              </p14:xfrm>
            </p:contentPart>
          </mc:Choice>
          <mc:Fallback>
            <p:pic>
              <p:nvPicPr>
                <p:cNvPr id="26" name="Ink 25">
                  <a:extLst>
                    <a:ext uri="{FF2B5EF4-FFF2-40B4-BE49-F238E27FC236}">
                      <a16:creationId xmlns:a16="http://schemas.microsoft.com/office/drawing/2014/main" id="{2D685758-849A-440E-BE65-3550023FA08B}"/>
                    </a:ext>
                  </a:extLst>
                </p:cNvPr>
                <p:cNvPicPr/>
                <p:nvPr/>
              </p:nvPicPr>
              <p:blipFill>
                <a:blip r:embed="rId43"/>
                <a:stretch>
                  <a:fillRect/>
                </a:stretch>
              </p:blipFill>
              <p:spPr>
                <a:xfrm>
                  <a:off x="1364080" y="975907"/>
                  <a:ext cx="763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AD4D4F4B-4C35-464F-ADC3-7F29B4F14998}"/>
                    </a:ext>
                  </a:extLst>
                </p14:cNvPr>
                <p14:cNvContentPartPr/>
                <p14:nvPr/>
              </p14:nvContentPartPr>
              <p14:xfrm>
                <a:off x="1428160" y="981667"/>
                <a:ext cx="169920" cy="201600"/>
              </p14:xfrm>
            </p:contentPart>
          </mc:Choice>
          <mc:Fallback>
            <p:pic>
              <p:nvPicPr>
                <p:cNvPr id="27" name="Ink 26">
                  <a:extLst>
                    <a:ext uri="{FF2B5EF4-FFF2-40B4-BE49-F238E27FC236}">
                      <a16:creationId xmlns:a16="http://schemas.microsoft.com/office/drawing/2014/main" id="{AD4D4F4B-4C35-464F-ADC3-7F29B4F14998}"/>
                    </a:ext>
                  </a:extLst>
                </p:cNvPr>
                <p:cNvPicPr/>
                <p:nvPr/>
              </p:nvPicPr>
              <p:blipFill>
                <a:blip r:embed="rId45"/>
                <a:stretch>
                  <a:fillRect/>
                </a:stretch>
              </p:blipFill>
              <p:spPr>
                <a:xfrm>
                  <a:off x="1419160" y="972667"/>
                  <a:ext cx="1875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1757722F-3CD1-4285-93F1-CFE3A32D9807}"/>
                    </a:ext>
                  </a:extLst>
                </p14:cNvPr>
                <p14:cNvContentPartPr/>
                <p14:nvPr/>
              </p14:nvContentPartPr>
              <p14:xfrm>
                <a:off x="1405840" y="1099027"/>
                <a:ext cx="192600" cy="25920"/>
              </p14:xfrm>
            </p:contentPart>
          </mc:Choice>
          <mc:Fallback>
            <p:pic>
              <p:nvPicPr>
                <p:cNvPr id="28" name="Ink 27">
                  <a:extLst>
                    <a:ext uri="{FF2B5EF4-FFF2-40B4-BE49-F238E27FC236}">
                      <a16:creationId xmlns:a16="http://schemas.microsoft.com/office/drawing/2014/main" id="{1757722F-3CD1-4285-93F1-CFE3A32D9807}"/>
                    </a:ext>
                  </a:extLst>
                </p:cNvPr>
                <p:cNvPicPr/>
                <p:nvPr/>
              </p:nvPicPr>
              <p:blipFill>
                <a:blip r:embed="rId47"/>
                <a:stretch>
                  <a:fillRect/>
                </a:stretch>
              </p:blipFill>
              <p:spPr>
                <a:xfrm>
                  <a:off x="1396840" y="1090027"/>
                  <a:ext cx="2102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03E25410-9A36-46E0-80FD-338A8380283A}"/>
                    </a:ext>
                  </a:extLst>
                </p14:cNvPr>
                <p14:cNvContentPartPr/>
                <p14:nvPr/>
              </p14:nvContentPartPr>
              <p14:xfrm>
                <a:off x="1614280" y="963307"/>
                <a:ext cx="397440" cy="240120"/>
              </p14:xfrm>
            </p:contentPart>
          </mc:Choice>
          <mc:Fallback>
            <p:pic>
              <p:nvPicPr>
                <p:cNvPr id="29" name="Ink 28">
                  <a:extLst>
                    <a:ext uri="{FF2B5EF4-FFF2-40B4-BE49-F238E27FC236}">
                      <a16:creationId xmlns:a16="http://schemas.microsoft.com/office/drawing/2014/main" id="{03E25410-9A36-46E0-80FD-338A8380283A}"/>
                    </a:ext>
                  </a:extLst>
                </p:cNvPr>
                <p:cNvPicPr/>
                <p:nvPr/>
              </p:nvPicPr>
              <p:blipFill>
                <a:blip r:embed="rId49"/>
                <a:stretch>
                  <a:fillRect/>
                </a:stretch>
              </p:blipFill>
              <p:spPr>
                <a:xfrm>
                  <a:off x="1605280" y="954667"/>
                  <a:ext cx="4150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CF65CF21-C0AE-466C-B897-D373FD8ADBDC}"/>
                    </a:ext>
                  </a:extLst>
                </p14:cNvPr>
                <p14:cNvContentPartPr/>
                <p14:nvPr/>
              </p14:nvContentPartPr>
              <p14:xfrm>
                <a:off x="1936840" y="1009387"/>
                <a:ext cx="914400" cy="146160"/>
              </p14:xfrm>
            </p:contentPart>
          </mc:Choice>
          <mc:Fallback>
            <p:pic>
              <p:nvPicPr>
                <p:cNvPr id="30" name="Ink 29">
                  <a:extLst>
                    <a:ext uri="{FF2B5EF4-FFF2-40B4-BE49-F238E27FC236}">
                      <a16:creationId xmlns:a16="http://schemas.microsoft.com/office/drawing/2014/main" id="{CF65CF21-C0AE-466C-B897-D373FD8ADBDC}"/>
                    </a:ext>
                  </a:extLst>
                </p:cNvPr>
                <p:cNvPicPr/>
                <p:nvPr/>
              </p:nvPicPr>
              <p:blipFill>
                <a:blip r:embed="rId51"/>
                <a:stretch>
                  <a:fillRect/>
                </a:stretch>
              </p:blipFill>
              <p:spPr>
                <a:xfrm>
                  <a:off x="1927840" y="1000747"/>
                  <a:ext cx="9320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5E1DC7BF-137D-4BE1-BB9B-44D9E9DE0631}"/>
                    </a:ext>
                  </a:extLst>
                </p14:cNvPr>
                <p14:cNvContentPartPr/>
                <p14:nvPr/>
              </p14:nvContentPartPr>
              <p14:xfrm>
                <a:off x="3019360" y="1039267"/>
                <a:ext cx="426960" cy="120240"/>
              </p14:xfrm>
            </p:contentPart>
          </mc:Choice>
          <mc:Fallback>
            <p:pic>
              <p:nvPicPr>
                <p:cNvPr id="32" name="Ink 31">
                  <a:extLst>
                    <a:ext uri="{FF2B5EF4-FFF2-40B4-BE49-F238E27FC236}">
                      <a16:creationId xmlns:a16="http://schemas.microsoft.com/office/drawing/2014/main" id="{5E1DC7BF-137D-4BE1-BB9B-44D9E9DE0631}"/>
                    </a:ext>
                  </a:extLst>
                </p:cNvPr>
                <p:cNvPicPr/>
                <p:nvPr/>
              </p:nvPicPr>
              <p:blipFill>
                <a:blip r:embed="rId53"/>
                <a:stretch>
                  <a:fillRect/>
                </a:stretch>
              </p:blipFill>
              <p:spPr>
                <a:xfrm>
                  <a:off x="3010720" y="1030267"/>
                  <a:ext cx="4446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9F85070F-961B-45DF-97BD-B94AB6D1760C}"/>
                    </a:ext>
                  </a:extLst>
                </p14:cNvPr>
                <p14:cNvContentPartPr/>
                <p14:nvPr/>
              </p14:nvContentPartPr>
              <p14:xfrm>
                <a:off x="3675640" y="886987"/>
                <a:ext cx="802800" cy="446040"/>
              </p14:xfrm>
            </p:contentPart>
          </mc:Choice>
          <mc:Fallback>
            <p:pic>
              <p:nvPicPr>
                <p:cNvPr id="33" name="Ink 32">
                  <a:extLst>
                    <a:ext uri="{FF2B5EF4-FFF2-40B4-BE49-F238E27FC236}">
                      <a16:creationId xmlns:a16="http://schemas.microsoft.com/office/drawing/2014/main" id="{9F85070F-961B-45DF-97BD-B94AB6D1760C}"/>
                    </a:ext>
                  </a:extLst>
                </p:cNvPr>
                <p:cNvPicPr/>
                <p:nvPr/>
              </p:nvPicPr>
              <p:blipFill>
                <a:blip r:embed="rId55"/>
                <a:stretch>
                  <a:fillRect/>
                </a:stretch>
              </p:blipFill>
              <p:spPr>
                <a:xfrm>
                  <a:off x="3666640" y="877987"/>
                  <a:ext cx="82044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5DAA7171-8A1E-4C1C-B440-877E40EE1E96}"/>
                    </a:ext>
                  </a:extLst>
                </p14:cNvPr>
                <p14:cNvContentPartPr/>
                <p14:nvPr/>
              </p14:nvContentPartPr>
              <p14:xfrm>
                <a:off x="4478080" y="1027387"/>
                <a:ext cx="165600" cy="108360"/>
              </p14:xfrm>
            </p:contentPart>
          </mc:Choice>
          <mc:Fallback>
            <p:pic>
              <p:nvPicPr>
                <p:cNvPr id="34" name="Ink 33">
                  <a:extLst>
                    <a:ext uri="{FF2B5EF4-FFF2-40B4-BE49-F238E27FC236}">
                      <a16:creationId xmlns:a16="http://schemas.microsoft.com/office/drawing/2014/main" id="{5DAA7171-8A1E-4C1C-B440-877E40EE1E96}"/>
                    </a:ext>
                  </a:extLst>
                </p:cNvPr>
                <p:cNvPicPr/>
                <p:nvPr/>
              </p:nvPicPr>
              <p:blipFill>
                <a:blip r:embed="rId57"/>
                <a:stretch>
                  <a:fillRect/>
                </a:stretch>
              </p:blipFill>
              <p:spPr>
                <a:xfrm>
                  <a:off x="4469080" y="1018387"/>
                  <a:ext cx="183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C30F30A7-5787-4C4A-8111-53AC1BFF1D43}"/>
                    </a:ext>
                  </a:extLst>
                </p14:cNvPr>
                <p14:cNvContentPartPr/>
                <p14:nvPr/>
              </p14:nvContentPartPr>
              <p14:xfrm>
                <a:off x="4893520" y="991027"/>
                <a:ext cx="515520" cy="118080"/>
              </p14:xfrm>
            </p:contentPart>
          </mc:Choice>
          <mc:Fallback>
            <p:pic>
              <p:nvPicPr>
                <p:cNvPr id="35" name="Ink 34">
                  <a:extLst>
                    <a:ext uri="{FF2B5EF4-FFF2-40B4-BE49-F238E27FC236}">
                      <a16:creationId xmlns:a16="http://schemas.microsoft.com/office/drawing/2014/main" id="{C30F30A7-5787-4C4A-8111-53AC1BFF1D43}"/>
                    </a:ext>
                  </a:extLst>
                </p:cNvPr>
                <p:cNvPicPr/>
                <p:nvPr/>
              </p:nvPicPr>
              <p:blipFill>
                <a:blip r:embed="rId59"/>
                <a:stretch>
                  <a:fillRect/>
                </a:stretch>
              </p:blipFill>
              <p:spPr>
                <a:xfrm>
                  <a:off x="4884520" y="982027"/>
                  <a:ext cx="5331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57BB7479-93A2-4FF0-9E3F-A7E423D24E17}"/>
                    </a:ext>
                  </a:extLst>
                </p14:cNvPr>
                <p14:cNvContentPartPr/>
                <p14:nvPr/>
              </p14:nvContentPartPr>
              <p14:xfrm>
                <a:off x="5404000" y="985267"/>
                <a:ext cx="283680" cy="118080"/>
              </p14:xfrm>
            </p:contentPart>
          </mc:Choice>
          <mc:Fallback>
            <p:pic>
              <p:nvPicPr>
                <p:cNvPr id="36" name="Ink 35">
                  <a:extLst>
                    <a:ext uri="{FF2B5EF4-FFF2-40B4-BE49-F238E27FC236}">
                      <a16:creationId xmlns:a16="http://schemas.microsoft.com/office/drawing/2014/main" id="{57BB7479-93A2-4FF0-9E3F-A7E423D24E17}"/>
                    </a:ext>
                  </a:extLst>
                </p:cNvPr>
                <p:cNvPicPr/>
                <p:nvPr/>
              </p:nvPicPr>
              <p:blipFill>
                <a:blip r:embed="rId61"/>
                <a:stretch>
                  <a:fillRect/>
                </a:stretch>
              </p:blipFill>
              <p:spPr>
                <a:xfrm>
                  <a:off x="5395000" y="976267"/>
                  <a:ext cx="3013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C6EE341E-992C-42B1-AECD-F1A702814401}"/>
                    </a:ext>
                  </a:extLst>
                </p14:cNvPr>
                <p14:cNvContentPartPr/>
                <p14:nvPr/>
              </p14:nvContentPartPr>
              <p14:xfrm>
                <a:off x="5680480" y="916507"/>
                <a:ext cx="638280" cy="165240"/>
              </p14:xfrm>
            </p:contentPart>
          </mc:Choice>
          <mc:Fallback>
            <p:pic>
              <p:nvPicPr>
                <p:cNvPr id="37" name="Ink 36">
                  <a:extLst>
                    <a:ext uri="{FF2B5EF4-FFF2-40B4-BE49-F238E27FC236}">
                      <a16:creationId xmlns:a16="http://schemas.microsoft.com/office/drawing/2014/main" id="{C6EE341E-992C-42B1-AECD-F1A702814401}"/>
                    </a:ext>
                  </a:extLst>
                </p:cNvPr>
                <p:cNvPicPr/>
                <p:nvPr/>
              </p:nvPicPr>
              <p:blipFill>
                <a:blip r:embed="rId63"/>
                <a:stretch>
                  <a:fillRect/>
                </a:stretch>
              </p:blipFill>
              <p:spPr>
                <a:xfrm>
                  <a:off x="5671480" y="907507"/>
                  <a:ext cx="6559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600D2B53-2ACD-4270-83EA-524E3A7ACC39}"/>
                    </a:ext>
                  </a:extLst>
                </p14:cNvPr>
                <p14:cNvContentPartPr/>
                <p14:nvPr/>
              </p14:nvContentPartPr>
              <p14:xfrm>
                <a:off x="6405880" y="822187"/>
                <a:ext cx="210960" cy="313200"/>
              </p14:xfrm>
            </p:contentPart>
          </mc:Choice>
          <mc:Fallback>
            <p:pic>
              <p:nvPicPr>
                <p:cNvPr id="38" name="Ink 37">
                  <a:extLst>
                    <a:ext uri="{FF2B5EF4-FFF2-40B4-BE49-F238E27FC236}">
                      <a16:creationId xmlns:a16="http://schemas.microsoft.com/office/drawing/2014/main" id="{600D2B53-2ACD-4270-83EA-524E3A7ACC39}"/>
                    </a:ext>
                  </a:extLst>
                </p:cNvPr>
                <p:cNvPicPr/>
                <p:nvPr/>
              </p:nvPicPr>
              <p:blipFill>
                <a:blip r:embed="rId65"/>
                <a:stretch>
                  <a:fillRect/>
                </a:stretch>
              </p:blipFill>
              <p:spPr>
                <a:xfrm>
                  <a:off x="6397240" y="813547"/>
                  <a:ext cx="22860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9998BE76-225A-4595-AB46-7686D605DCB9}"/>
                    </a:ext>
                  </a:extLst>
                </p14:cNvPr>
                <p14:cNvContentPartPr/>
                <p14:nvPr/>
              </p14:nvContentPartPr>
              <p14:xfrm>
                <a:off x="6562840" y="980947"/>
                <a:ext cx="136080" cy="21240"/>
              </p14:xfrm>
            </p:contentPart>
          </mc:Choice>
          <mc:Fallback>
            <p:pic>
              <p:nvPicPr>
                <p:cNvPr id="39" name="Ink 38">
                  <a:extLst>
                    <a:ext uri="{FF2B5EF4-FFF2-40B4-BE49-F238E27FC236}">
                      <a16:creationId xmlns:a16="http://schemas.microsoft.com/office/drawing/2014/main" id="{9998BE76-225A-4595-AB46-7686D605DCB9}"/>
                    </a:ext>
                  </a:extLst>
                </p:cNvPr>
                <p:cNvPicPr/>
                <p:nvPr/>
              </p:nvPicPr>
              <p:blipFill>
                <a:blip r:embed="rId67"/>
                <a:stretch>
                  <a:fillRect/>
                </a:stretch>
              </p:blipFill>
              <p:spPr>
                <a:xfrm>
                  <a:off x="6553840" y="971947"/>
                  <a:ext cx="1537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E0770012-DD93-43FD-B14F-2AADDB534EF8}"/>
                    </a:ext>
                  </a:extLst>
                </p14:cNvPr>
                <p14:cNvContentPartPr/>
                <p14:nvPr/>
              </p14:nvContentPartPr>
              <p14:xfrm>
                <a:off x="6989800" y="836587"/>
                <a:ext cx="175320" cy="343800"/>
              </p14:xfrm>
            </p:contentPart>
          </mc:Choice>
          <mc:Fallback>
            <p:pic>
              <p:nvPicPr>
                <p:cNvPr id="40" name="Ink 39">
                  <a:extLst>
                    <a:ext uri="{FF2B5EF4-FFF2-40B4-BE49-F238E27FC236}">
                      <a16:creationId xmlns:a16="http://schemas.microsoft.com/office/drawing/2014/main" id="{E0770012-DD93-43FD-B14F-2AADDB534EF8}"/>
                    </a:ext>
                  </a:extLst>
                </p:cNvPr>
                <p:cNvPicPr/>
                <p:nvPr/>
              </p:nvPicPr>
              <p:blipFill>
                <a:blip r:embed="rId69"/>
                <a:stretch>
                  <a:fillRect/>
                </a:stretch>
              </p:blipFill>
              <p:spPr>
                <a:xfrm>
                  <a:off x="6980800" y="827587"/>
                  <a:ext cx="19296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3B1CB2BC-F9EB-454C-80FF-BAF983A65502}"/>
                    </a:ext>
                  </a:extLst>
                </p14:cNvPr>
                <p14:cNvContentPartPr/>
                <p14:nvPr/>
              </p14:nvContentPartPr>
              <p14:xfrm>
                <a:off x="7191760" y="884467"/>
                <a:ext cx="587160" cy="159120"/>
              </p14:xfrm>
            </p:contentPart>
          </mc:Choice>
          <mc:Fallback>
            <p:pic>
              <p:nvPicPr>
                <p:cNvPr id="41" name="Ink 40">
                  <a:extLst>
                    <a:ext uri="{FF2B5EF4-FFF2-40B4-BE49-F238E27FC236}">
                      <a16:creationId xmlns:a16="http://schemas.microsoft.com/office/drawing/2014/main" id="{3B1CB2BC-F9EB-454C-80FF-BAF983A65502}"/>
                    </a:ext>
                  </a:extLst>
                </p:cNvPr>
                <p:cNvPicPr/>
                <p:nvPr/>
              </p:nvPicPr>
              <p:blipFill>
                <a:blip r:embed="rId71"/>
                <a:stretch>
                  <a:fillRect/>
                </a:stretch>
              </p:blipFill>
              <p:spPr>
                <a:xfrm>
                  <a:off x="7182760" y="875827"/>
                  <a:ext cx="6048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C56CA946-ED81-49C2-937D-A0E064AA9B38}"/>
                    </a:ext>
                  </a:extLst>
                </p14:cNvPr>
                <p14:cNvContentPartPr/>
                <p14:nvPr/>
              </p14:nvContentPartPr>
              <p14:xfrm>
                <a:off x="7808080" y="896347"/>
                <a:ext cx="547560" cy="123840"/>
              </p14:xfrm>
            </p:contentPart>
          </mc:Choice>
          <mc:Fallback>
            <p:pic>
              <p:nvPicPr>
                <p:cNvPr id="42" name="Ink 41">
                  <a:extLst>
                    <a:ext uri="{FF2B5EF4-FFF2-40B4-BE49-F238E27FC236}">
                      <a16:creationId xmlns:a16="http://schemas.microsoft.com/office/drawing/2014/main" id="{C56CA946-ED81-49C2-937D-A0E064AA9B38}"/>
                    </a:ext>
                  </a:extLst>
                </p:cNvPr>
                <p:cNvPicPr/>
                <p:nvPr/>
              </p:nvPicPr>
              <p:blipFill>
                <a:blip r:embed="rId73"/>
                <a:stretch>
                  <a:fillRect/>
                </a:stretch>
              </p:blipFill>
              <p:spPr>
                <a:xfrm>
                  <a:off x="7799080" y="887707"/>
                  <a:ext cx="5652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1FF352E6-D92C-4634-890F-20712B26CF70}"/>
                    </a:ext>
                  </a:extLst>
                </p14:cNvPr>
                <p14:cNvContentPartPr/>
                <p14:nvPr/>
              </p14:nvContentPartPr>
              <p14:xfrm>
                <a:off x="8328280" y="813547"/>
                <a:ext cx="25560" cy="186120"/>
              </p14:xfrm>
            </p:contentPart>
          </mc:Choice>
          <mc:Fallback>
            <p:pic>
              <p:nvPicPr>
                <p:cNvPr id="43" name="Ink 42">
                  <a:extLst>
                    <a:ext uri="{FF2B5EF4-FFF2-40B4-BE49-F238E27FC236}">
                      <a16:creationId xmlns:a16="http://schemas.microsoft.com/office/drawing/2014/main" id="{1FF352E6-D92C-4634-890F-20712B26CF70}"/>
                    </a:ext>
                  </a:extLst>
                </p:cNvPr>
                <p:cNvPicPr/>
                <p:nvPr/>
              </p:nvPicPr>
              <p:blipFill>
                <a:blip r:embed="rId75"/>
                <a:stretch>
                  <a:fillRect/>
                </a:stretch>
              </p:blipFill>
              <p:spPr>
                <a:xfrm>
                  <a:off x="8319640" y="804907"/>
                  <a:ext cx="432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C055BAC3-C201-4A50-B8A4-7537B1507086}"/>
                    </a:ext>
                  </a:extLst>
                </p14:cNvPr>
                <p14:cNvContentPartPr/>
                <p14:nvPr/>
              </p14:nvContentPartPr>
              <p14:xfrm>
                <a:off x="8292640" y="902467"/>
                <a:ext cx="223920" cy="19800"/>
              </p14:xfrm>
            </p:contentPart>
          </mc:Choice>
          <mc:Fallback>
            <p:pic>
              <p:nvPicPr>
                <p:cNvPr id="44" name="Ink 43">
                  <a:extLst>
                    <a:ext uri="{FF2B5EF4-FFF2-40B4-BE49-F238E27FC236}">
                      <a16:creationId xmlns:a16="http://schemas.microsoft.com/office/drawing/2014/main" id="{C055BAC3-C201-4A50-B8A4-7537B1507086}"/>
                    </a:ext>
                  </a:extLst>
                </p:cNvPr>
                <p:cNvPicPr/>
                <p:nvPr/>
              </p:nvPicPr>
              <p:blipFill>
                <a:blip r:embed="rId77"/>
                <a:stretch>
                  <a:fillRect/>
                </a:stretch>
              </p:blipFill>
              <p:spPr>
                <a:xfrm>
                  <a:off x="8284000" y="893467"/>
                  <a:ext cx="2415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DDC201FB-4A8C-44E8-A175-9D35E6C67E7A}"/>
                    </a:ext>
                  </a:extLst>
                </p14:cNvPr>
                <p14:cNvContentPartPr/>
                <p14:nvPr/>
              </p14:nvContentPartPr>
              <p14:xfrm>
                <a:off x="8459680" y="873667"/>
                <a:ext cx="467280" cy="129600"/>
              </p14:xfrm>
            </p:contentPart>
          </mc:Choice>
          <mc:Fallback>
            <p:pic>
              <p:nvPicPr>
                <p:cNvPr id="45" name="Ink 44">
                  <a:extLst>
                    <a:ext uri="{FF2B5EF4-FFF2-40B4-BE49-F238E27FC236}">
                      <a16:creationId xmlns:a16="http://schemas.microsoft.com/office/drawing/2014/main" id="{DDC201FB-4A8C-44E8-A175-9D35E6C67E7A}"/>
                    </a:ext>
                  </a:extLst>
                </p:cNvPr>
                <p:cNvPicPr/>
                <p:nvPr/>
              </p:nvPicPr>
              <p:blipFill>
                <a:blip r:embed="rId79"/>
                <a:stretch>
                  <a:fillRect/>
                </a:stretch>
              </p:blipFill>
              <p:spPr>
                <a:xfrm>
                  <a:off x="8450680" y="865027"/>
                  <a:ext cx="4849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B40ADA65-059A-43E9-9D6D-1A8E50DB0148}"/>
                    </a:ext>
                  </a:extLst>
                </p14:cNvPr>
                <p14:cNvContentPartPr/>
                <p14:nvPr/>
              </p14:nvContentPartPr>
              <p14:xfrm>
                <a:off x="9291280" y="737227"/>
                <a:ext cx="3600" cy="234000"/>
              </p14:xfrm>
            </p:contentPart>
          </mc:Choice>
          <mc:Fallback>
            <p:pic>
              <p:nvPicPr>
                <p:cNvPr id="47" name="Ink 46">
                  <a:extLst>
                    <a:ext uri="{FF2B5EF4-FFF2-40B4-BE49-F238E27FC236}">
                      <a16:creationId xmlns:a16="http://schemas.microsoft.com/office/drawing/2014/main" id="{B40ADA65-059A-43E9-9D6D-1A8E50DB0148}"/>
                    </a:ext>
                  </a:extLst>
                </p:cNvPr>
                <p:cNvPicPr/>
                <p:nvPr/>
              </p:nvPicPr>
              <p:blipFill>
                <a:blip r:embed="rId81"/>
                <a:stretch>
                  <a:fillRect/>
                </a:stretch>
              </p:blipFill>
              <p:spPr>
                <a:xfrm>
                  <a:off x="9282640" y="728227"/>
                  <a:ext cx="212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8FC70AB7-C254-44F0-9B3D-627A8E3072E6}"/>
                    </a:ext>
                  </a:extLst>
                </p14:cNvPr>
                <p14:cNvContentPartPr/>
                <p14:nvPr/>
              </p14:nvContentPartPr>
              <p14:xfrm>
                <a:off x="9209920" y="810307"/>
                <a:ext cx="732240" cy="149040"/>
              </p14:xfrm>
            </p:contentPart>
          </mc:Choice>
          <mc:Fallback>
            <p:pic>
              <p:nvPicPr>
                <p:cNvPr id="48" name="Ink 47">
                  <a:extLst>
                    <a:ext uri="{FF2B5EF4-FFF2-40B4-BE49-F238E27FC236}">
                      <a16:creationId xmlns:a16="http://schemas.microsoft.com/office/drawing/2014/main" id="{8FC70AB7-C254-44F0-9B3D-627A8E3072E6}"/>
                    </a:ext>
                  </a:extLst>
                </p:cNvPr>
                <p:cNvPicPr/>
                <p:nvPr/>
              </p:nvPicPr>
              <p:blipFill>
                <a:blip r:embed="rId83"/>
                <a:stretch>
                  <a:fillRect/>
                </a:stretch>
              </p:blipFill>
              <p:spPr>
                <a:xfrm>
                  <a:off x="9201280" y="801307"/>
                  <a:ext cx="7498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53176B71-B507-478A-89BC-E225E8EFDFCA}"/>
                    </a:ext>
                  </a:extLst>
                </p14:cNvPr>
                <p14:cNvContentPartPr/>
                <p14:nvPr/>
              </p14:nvContentPartPr>
              <p14:xfrm>
                <a:off x="10101280" y="786907"/>
                <a:ext cx="222840" cy="155880"/>
              </p14:xfrm>
            </p:contentPart>
          </mc:Choice>
          <mc:Fallback>
            <p:pic>
              <p:nvPicPr>
                <p:cNvPr id="49" name="Ink 48">
                  <a:extLst>
                    <a:ext uri="{FF2B5EF4-FFF2-40B4-BE49-F238E27FC236}">
                      <a16:creationId xmlns:a16="http://schemas.microsoft.com/office/drawing/2014/main" id="{53176B71-B507-478A-89BC-E225E8EFDFCA}"/>
                    </a:ext>
                  </a:extLst>
                </p:cNvPr>
                <p:cNvPicPr/>
                <p:nvPr/>
              </p:nvPicPr>
              <p:blipFill>
                <a:blip r:embed="rId85"/>
                <a:stretch>
                  <a:fillRect/>
                </a:stretch>
              </p:blipFill>
              <p:spPr>
                <a:xfrm>
                  <a:off x="10092640" y="778267"/>
                  <a:ext cx="2404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AD199B18-F9A5-4C73-9C73-6480066BECEF}"/>
                    </a:ext>
                  </a:extLst>
                </p14:cNvPr>
                <p14:cNvContentPartPr/>
                <p14:nvPr/>
              </p14:nvContentPartPr>
              <p14:xfrm>
                <a:off x="10331320" y="812107"/>
                <a:ext cx="120600" cy="131760"/>
              </p14:xfrm>
            </p:contentPart>
          </mc:Choice>
          <mc:Fallback>
            <p:pic>
              <p:nvPicPr>
                <p:cNvPr id="50" name="Ink 49">
                  <a:extLst>
                    <a:ext uri="{FF2B5EF4-FFF2-40B4-BE49-F238E27FC236}">
                      <a16:creationId xmlns:a16="http://schemas.microsoft.com/office/drawing/2014/main" id="{AD199B18-F9A5-4C73-9C73-6480066BECEF}"/>
                    </a:ext>
                  </a:extLst>
                </p:cNvPr>
                <p:cNvPicPr/>
                <p:nvPr/>
              </p:nvPicPr>
              <p:blipFill>
                <a:blip r:embed="rId87"/>
                <a:stretch>
                  <a:fillRect/>
                </a:stretch>
              </p:blipFill>
              <p:spPr>
                <a:xfrm>
                  <a:off x="10322320" y="803107"/>
                  <a:ext cx="1382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1" name="Ink 50">
                  <a:extLst>
                    <a:ext uri="{FF2B5EF4-FFF2-40B4-BE49-F238E27FC236}">
                      <a16:creationId xmlns:a16="http://schemas.microsoft.com/office/drawing/2014/main" id="{C8D90B32-5768-4ACA-9A28-2C4E959A7BF5}"/>
                    </a:ext>
                  </a:extLst>
                </p14:cNvPr>
                <p14:cNvContentPartPr/>
                <p14:nvPr/>
              </p14:nvContentPartPr>
              <p14:xfrm>
                <a:off x="10485040" y="779347"/>
                <a:ext cx="330120" cy="140760"/>
              </p14:xfrm>
            </p:contentPart>
          </mc:Choice>
          <mc:Fallback>
            <p:pic>
              <p:nvPicPr>
                <p:cNvPr id="51" name="Ink 50">
                  <a:extLst>
                    <a:ext uri="{FF2B5EF4-FFF2-40B4-BE49-F238E27FC236}">
                      <a16:creationId xmlns:a16="http://schemas.microsoft.com/office/drawing/2014/main" id="{C8D90B32-5768-4ACA-9A28-2C4E959A7BF5}"/>
                    </a:ext>
                  </a:extLst>
                </p:cNvPr>
                <p:cNvPicPr/>
                <p:nvPr/>
              </p:nvPicPr>
              <p:blipFill>
                <a:blip r:embed="rId89"/>
                <a:stretch>
                  <a:fillRect/>
                </a:stretch>
              </p:blipFill>
              <p:spPr>
                <a:xfrm>
                  <a:off x="10476040" y="770347"/>
                  <a:ext cx="3477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97D6E074-BDF1-44B7-8CD1-5759B63417AF}"/>
                    </a:ext>
                  </a:extLst>
                </p14:cNvPr>
                <p14:cNvContentPartPr/>
                <p14:nvPr/>
              </p14:nvContentPartPr>
              <p14:xfrm>
                <a:off x="11015320" y="735427"/>
                <a:ext cx="9720" cy="210960"/>
              </p14:xfrm>
            </p:contentPart>
          </mc:Choice>
          <mc:Fallback>
            <p:pic>
              <p:nvPicPr>
                <p:cNvPr id="52" name="Ink 51">
                  <a:extLst>
                    <a:ext uri="{FF2B5EF4-FFF2-40B4-BE49-F238E27FC236}">
                      <a16:creationId xmlns:a16="http://schemas.microsoft.com/office/drawing/2014/main" id="{97D6E074-BDF1-44B7-8CD1-5759B63417AF}"/>
                    </a:ext>
                  </a:extLst>
                </p:cNvPr>
                <p:cNvPicPr/>
                <p:nvPr/>
              </p:nvPicPr>
              <p:blipFill>
                <a:blip r:embed="rId91"/>
                <a:stretch>
                  <a:fillRect/>
                </a:stretch>
              </p:blipFill>
              <p:spPr>
                <a:xfrm>
                  <a:off x="11006320" y="726787"/>
                  <a:ext cx="273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F504AFA0-0194-4B0E-AC48-F62F0008933F}"/>
                    </a:ext>
                  </a:extLst>
                </p14:cNvPr>
                <p14:cNvContentPartPr/>
                <p14:nvPr/>
              </p14:nvContentPartPr>
              <p14:xfrm>
                <a:off x="10935400" y="811387"/>
                <a:ext cx="321120" cy="79920"/>
              </p14:xfrm>
            </p:contentPart>
          </mc:Choice>
          <mc:Fallback>
            <p:pic>
              <p:nvPicPr>
                <p:cNvPr id="53" name="Ink 52">
                  <a:extLst>
                    <a:ext uri="{FF2B5EF4-FFF2-40B4-BE49-F238E27FC236}">
                      <a16:creationId xmlns:a16="http://schemas.microsoft.com/office/drawing/2014/main" id="{F504AFA0-0194-4B0E-AC48-F62F0008933F}"/>
                    </a:ext>
                  </a:extLst>
                </p:cNvPr>
                <p:cNvPicPr/>
                <p:nvPr/>
              </p:nvPicPr>
              <p:blipFill>
                <a:blip r:embed="rId93"/>
                <a:stretch>
                  <a:fillRect/>
                </a:stretch>
              </p:blipFill>
              <p:spPr>
                <a:xfrm>
                  <a:off x="10926400" y="802387"/>
                  <a:ext cx="3387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8FF86558-F98F-400B-BCBF-9F26214132D2}"/>
                    </a:ext>
                  </a:extLst>
                </p14:cNvPr>
                <p14:cNvContentPartPr/>
                <p14:nvPr/>
              </p14:nvContentPartPr>
              <p14:xfrm>
                <a:off x="11293240" y="798787"/>
                <a:ext cx="163080" cy="89640"/>
              </p14:xfrm>
            </p:contentPart>
          </mc:Choice>
          <mc:Fallback>
            <p:pic>
              <p:nvPicPr>
                <p:cNvPr id="54" name="Ink 53">
                  <a:extLst>
                    <a:ext uri="{FF2B5EF4-FFF2-40B4-BE49-F238E27FC236}">
                      <a16:creationId xmlns:a16="http://schemas.microsoft.com/office/drawing/2014/main" id="{8FF86558-F98F-400B-BCBF-9F26214132D2}"/>
                    </a:ext>
                  </a:extLst>
                </p:cNvPr>
                <p:cNvPicPr/>
                <p:nvPr/>
              </p:nvPicPr>
              <p:blipFill>
                <a:blip r:embed="rId95"/>
                <a:stretch>
                  <a:fillRect/>
                </a:stretch>
              </p:blipFill>
              <p:spPr>
                <a:xfrm>
                  <a:off x="11284240" y="790147"/>
                  <a:ext cx="1807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BFA2E11C-1E47-4351-9748-2A69D558E032}"/>
                    </a:ext>
                  </a:extLst>
                </p14:cNvPr>
                <p14:cNvContentPartPr/>
                <p14:nvPr/>
              </p14:nvContentPartPr>
              <p14:xfrm>
                <a:off x="11482240" y="696187"/>
                <a:ext cx="275040" cy="202320"/>
              </p14:xfrm>
            </p:contentPart>
          </mc:Choice>
          <mc:Fallback>
            <p:pic>
              <p:nvPicPr>
                <p:cNvPr id="55" name="Ink 54">
                  <a:extLst>
                    <a:ext uri="{FF2B5EF4-FFF2-40B4-BE49-F238E27FC236}">
                      <a16:creationId xmlns:a16="http://schemas.microsoft.com/office/drawing/2014/main" id="{BFA2E11C-1E47-4351-9748-2A69D558E032}"/>
                    </a:ext>
                  </a:extLst>
                </p:cNvPr>
                <p:cNvPicPr/>
                <p:nvPr/>
              </p:nvPicPr>
              <p:blipFill>
                <a:blip r:embed="rId97"/>
                <a:stretch>
                  <a:fillRect/>
                </a:stretch>
              </p:blipFill>
              <p:spPr>
                <a:xfrm>
                  <a:off x="11473240" y="687547"/>
                  <a:ext cx="2926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FD365ACE-CE8F-4EEE-B586-3920F5939955}"/>
                    </a:ext>
                  </a:extLst>
                </p14:cNvPr>
                <p14:cNvContentPartPr/>
                <p14:nvPr/>
              </p14:nvContentPartPr>
              <p14:xfrm>
                <a:off x="1365520" y="1495027"/>
                <a:ext cx="34920" cy="255240"/>
              </p14:xfrm>
            </p:contentPart>
          </mc:Choice>
          <mc:Fallback>
            <p:pic>
              <p:nvPicPr>
                <p:cNvPr id="57" name="Ink 56">
                  <a:extLst>
                    <a:ext uri="{FF2B5EF4-FFF2-40B4-BE49-F238E27FC236}">
                      <a16:creationId xmlns:a16="http://schemas.microsoft.com/office/drawing/2014/main" id="{FD365ACE-CE8F-4EEE-B586-3920F5939955}"/>
                    </a:ext>
                  </a:extLst>
                </p:cNvPr>
                <p:cNvPicPr/>
                <p:nvPr/>
              </p:nvPicPr>
              <p:blipFill>
                <a:blip r:embed="rId99"/>
                <a:stretch>
                  <a:fillRect/>
                </a:stretch>
              </p:blipFill>
              <p:spPr>
                <a:xfrm>
                  <a:off x="1356880" y="1486027"/>
                  <a:ext cx="525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E814134E-A54C-4678-88DF-9E6806BC7FA6}"/>
                    </a:ext>
                  </a:extLst>
                </p14:cNvPr>
                <p14:cNvContentPartPr/>
                <p14:nvPr/>
              </p14:nvContentPartPr>
              <p14:xfrm>
                <a:off x="1272640" y="1619587"/>
                <a:ext cx="300960" cy="108720"/>
              </p14:xfrm>
            </p:contentPart>
          </mc:Choice>
          <mc:Fallback>
            <p:pic>
              <p:nvPicPr>
                <p:cNvPr id="58" name="Ink 57">
                  <a:extLst>
                    <a:ext uri="{FF2B5EF4-FFF2-40B4-BE49-F238E27FC236}">
                      <a16:creationId xmlns:a16="http://schemas.microsoft.com/office/drawing/2014/main" id="{E814134E-A54C-4678-88DF-9E6806BC7FA6}"/>
                    </a:ext>
                  </a:extLst>
                </p:cNvPr>
                <p:cNvPicPr/>
                <p:nvPr/>
              </p:nvPicPr>
              <p:blipFill>
                <a:blip r:embed="rId101"/>
                <a:stretch>
                  <a:fillRect/>
                </a:stretch>
              </p:blipFill>
              <p:spPr>
                <a:xfrm>
                  <a:off x="1263640" y="1610587"/>
                  <a:ext cx="3186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04129302-C0AA-4E5C-9B8F-27AE2805BEBC}"/>
                    </a:ext>
                  </a:extLst>
                </p14:cNvPr>
                <p14:cNvContentPartPr/>
                <p14:nvPr/>
              </p14:nvContentPartPr>
              <p14:xfrm>
                <a:off x="1976080" y="1577107"/>
                <a:ext cx="344160" cy="147240"/>
              </p14:xfrm>
            </p:contentPart>
          </mc:Choice>
          <mc:Fallback>
            <p:pic>
              <p:nvPicPr>
                <p:cNvPr id="59" name="Ink 58">
                  <a:extLst>
                    <a:ext uri="{FF2B5EF4-FFF2-40B4-BE49-F238E27FC236}">
                      <a16:creationId xmlns:a16="http://schemas.microsoft.com/office/drawing/2014/main" id="{04129302-C0AA-4E5C-9B8F-27AE2805BEBC}"/>
                    </a:ext>
                  </a:extLst>
                </p:cNvPr>
                <p:cNvPicPr/>
                <p:nvPr/>
              </p:nvPicPr>
              <p:blipFill>
                <a:blip r:embed="rId103"/>
                <a:stretch>
                  <a:fillRect/>
                </a:stretch>
              </p:blipFill>
              <p:spPr>
                <a:xfrm>
                  <a:off x="1967440" y="1568467"/>
                  <a:ext cx="3618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53221825-1558-4371-853A-E93F8D07024F}"/>
                    </a:ext>
                  </a:extLst>
                </p14:cNvPr>
                <p14:cNvContentPartPr/>
                <p14:nvPr/>
              </p14:nvContentPartPr>
              <p14:xfrm>
                <a:off x="2328160" y="1589707"/>
                <a:ext cx="338040" cy="116640"/>
              </p14:xfrm>
            </p:contentPart>
          </mc:Choice>
          <mc:Fallback>
            <p:pic>
              <p:nvPicPr>
                <p:cNvPr id="60" name="Ink 59">
                  <a:extLst>
                    <a:ext uri="{FF2B5EF4-FFF2-40B4-BE49-F238E27FC236}">
                      <a16:creationId xmlns:a16="http://schemas.microsoft.com/office/drawing/2014/main" id="{53221825-1558-4371-853A-E93F8D07024F}"/>
                    </a:ext>
                  </a:extLst>
                </p:cNvPr>
                <p:cNvPicPr/>
                <p:nvPr/>
              </p:nvPicPr>
              <p:blipFill>
                <a:blip r:embed="rId105"/>
                <a:stretch>
                  <a:fillRect/>
                </a:stretch>
              </p:blipFill>
              <p:spPr>
                <a:xfrm>
                  <a:off x="2319520" y="1581067"/>
                  <a:ext cx="3556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163AE74F-766D-4F7D-BA95-C497EEECF25E}"/>
                    </a:ext>
                  </a:extLst>
                </p14:cNvPr>
                <p14:cNvContentPartPr/>
                <p14:nvPr/>
              </p14:nvContentPartPr>
              <p14:xfrm>
                <a:off x="2652520" y="1478107"/>
                <a:ext cx="65880" cy="394560"/>
              </p14:xfrm>
            </p:contentPart>
          </mc:Choice>
          <mc:Fallback>
            <p:pic>
              <p:nvPicPr>
                <p:cNvPr id="61" name="Ink 60">
                  <a:extLst>
                    <a:ext uri="{FF2B5EF4-FFF2-40B4-BE49-F238E27FC236}">
                      <a16:creationId xmlns:a16="http://schemas.microsoft.com/office/drawing/2014/main" id="{163AE74F-766D-4F7D-BA95-C497EEECF25E}"/>
                    </a:ext>
                  </a:extLst>
                </p:cNvPr>
                <p:cNvPicPr/>
                <p:nvPr/>
              </p:nvPicPr>
              <p:blipFill>
                <a:blip r:embed="rId107"/>
                <a:stretch>
                  <a:fillRect/>
                </a:stretch>
              </p:blipFill>
              <p:spPr>
                <a:xfrm>
                  <a:off x="2643880" y="1469107"/>
                  <a:ext cx="8352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EA5B634F-7FB9-42CA-BFFD-6ECB2821EDB7}"/>
                    </a:ext>
                  </a:extLst>
                </p14:cNvPr>
                <p14:cNvContentPartPr/>
                <p14:nvPr/>
              </p14:nvContentPartPr>
              <p14:xfrm>
                <a:off x="2604640" y="1633987"/>
                <a:ext cx="219600" cy="84600"/>
              </p14:xfrm>
            </p:contentPart>
          </mc:Choice>
          <mc:Fallback>
            <p:pic>
              <p:nvPicPr>
                <p:cNvPr id="62" name="Ink 61">
                  <a:extLst>
                    <a:ext uri="{FF2B5EF4-FFF2-40B4-BE49-F238E27FC236}">
                      <a16:creationId xmlns:a16="http://schemas.microsoft.com/office/drawing/2014/main" id="{EA5B634F-7FB9-42CA-BFFD-6ECB2821EDB7}"/>
                    </a:ext>
                  </a:extLst>
                </p:cNvPr>
                <p:cNvPicPr/>
                <p:nvPr/>
              </p:nvPicPr>
              <p:blipFill>
                <a:blip r:embed="rId109"/>
                <a:stretch>
                  <a:fillRect/>
                </a:stretch>
              </p:blipFill>
              <p:spPr>
                <a:xfrm>
                  <a:off x="2596000" y="1624987"/>
                  <a:ext cx="2372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A042CB0D-12DA-41CB-B1C6-EBE940FF1132}"/>
                    </a:ext>
                  </a:extLst>
                </p14:cNvPr>
                <p14:cNvContentPartPr/>
                <p14:nvPr/>
              </p14:nvContentPartPr>
              <p14:xfrm>
                <a:off x="2810560" y="1573507"/>
                <a:ext cx="13680" cy="8280"/>
              </p14:xfrm>
            </p:contentPart>
          </mc:Choice>
          <mc:Fallback>
            <p:pic>
              <p:nvPicPr>
                <p:cNvPr id="63" name="Ink 62">
                  <a:extLst>
                    <a:ext uri="{FF2B5EF4-FFF2-40B4-BE49-F238E27FC236}">
                      <a16:creationId xmlns:a16="http://schemas.microsoft.com/office/drawing/2014/main" id="{A042CB0D-12DA-41CB-B1C6-EBE940FF1132}"/>
                    </a:ext>
                  </a:extLst>
                </p:cNvPr>
                <p:cNvPicPr/>
                <p:nvPr/>
              </p:nvPicPr>
              <p:blipFill>
                <a:blip r:embed="rId111"/>
                <a:stretch>
                  <a:fillRect/>
                </a:stretch>
              </p:blipFill>
              <p:spPr>
                <a:xfrm>
                  <a:off x="2801920" y="1564507"/>
                  <a:ext cx="313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Ink 63">
                  <a:extLst>
                    <a:ext uri="{FF2B5EF4-FFF2-40B4-BE49-F238E27FC236}">
                      <a16:creationId xmlns:a16="http://schemas.microsoft.com/office/drawing/2014/main" id="{737A06A7-DE80-4DD4-A28D-B58ECAF76A79}"/>
                    </a:ext>
                  </a:extLst>
                </p14:cNvPr>
                <p14:cNvContentPartPr/>
                <p14:nvPr/>
              </p14:nvContentPartPr>
              <p14:xfrm>
                <a:off x="2830000" y="1492147"/>
                <a:ext cx="159840" cy="231120"/>
              </p14:xfrm>
            </p:contentPart>
          </mc:Choice>
          <mc:Fallback>
            <p:pic>
              <p:nvPicPr>
                <p:cNvPr id="64" name="Ink 63">
                  <a:extLst>
                    <a:ext uri="{FF2B5EF4-FFF2-40B4-BE49-F238E27FC236}">
                      <a16:creationId xmlns:a16="http://schemas.microsoft.com/office/drawing/2014/main" id="{737A06A7-DE80-4DD4-A28D-B58ECAF76A79}"/>
                    </a:ext>
                  </a:extLst>
                </p:cNvPr>
                <p:cNvPicPr/>
                <p:nvPr/>
              </p:nvPicPr>
              <p:blipFill>
                <a:blip r:embed="rId113"/>
                <a:stretch>
                  <a:fillRect/>
                </a:stretch>
              </p:blipFill>
              <p:spPr>
                <a:xfrm>
                  <a:off x="2821000" y="1483147"/>
                  <a:ext cx="1774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5A1BB99E-0864-4C5C-91F0-8438B39AA9AC}"/>
                    </a:ext>
                  </a:extLst>
                </p14:cNvPr>
                <p14:cNvContentPartPr/>
                <p14:nvPr/>
              </p14:nvContentPartPr>
              <p14:xfrm>
                <a:off x="1800400" y="1776547"/>
                <a:ext cx="1202760" cy="84240"/>
              </p14:xfrm>
            </p:contentPart>
          </mc:Choice>
          <mc:Fallback>
            <p:pic>
              <p:nvPicPr>
                <p:cNvPr id="65" name="Ink 64">
                  <a:extLst>
                    <a:ext uri="{FF2B5EF4-FFF2-40B4-BE49-F238E27FC236}">
                      <a16:creationId xmlns:a16="http://schemas.microsoft.com/office/drawing/2014/main" id="{5A1BB99E-0864-4C5C-91F0-8438B39AA9AC}"/>
                    </a:ext>
                  </a:extLst>
                </p:cNvPr>
                <p:cNvPicPr/>
                <p:nvPr/>
              </p:nvPicPr>
              <p:blipFill>
                <a:blip r:embed="rId115"/>
                <a:stretch>
                  <a:fillRect/>
                </a:stretch>
              </p:blipFill>
              <p:spPr>
                <a:xfrm>
                  <a:off x="1791760" y="1767907"/>
                  <a:ext cx="12204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FFCEB1FD-7EFE-4468-8958-576E24E5E7AB}"/>
                    </a:ext>
                  </a:extLst>
                </p14:cNvPr>
                <p14:cNvContentPartPr/>
                <p14:nvPr/>
              </p14:nvContentPartPr>
              <p14:xfrm>
                <a:off x="3521920" y="1441027"/>
                <a:ext cx="36360" cy="370080"/>
              </p14:xfrm>
            </p:contentPart>
          </mc:Choice>
          <mc:Fallback>
            <p:pic>
              <p:nvPicPr>
                <p:cNvPr id="66" name="Ink 65">
                  <a:extLst>
                    <a:ext uri="{FF2B5EF4-FFF2-40B4-BE49-F238E27FC236}">
                      <a16:creationId xmlns:a16="http://schemas.microsoft.com/office/drawing/2014/main" id="{FFCEB1FD-7EFE-4468-8958-576E24E5E7AB}"/>
                    </a:ext>
                  </a:extLst>
                </p:cNvPr>
                <p:cNvPicPr/>
                <p:nvPr/>
              </p:nvPicPr>
              <p:blipFill>
                <a:blip r:embed="rId117"/>
                <a:stretch>
                  <a:fillRect/>
                </a:stretch>
              </p:blipFill>
              <p:spPr>
                <a:xfrm>
                  <a:off x="3513280" y="1432387"/>
                  <a:ext cx="5400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E876B037-056E-4266-A371-273178EAA9D8}"/>
                    </a:ext>
                  </a:extLst>
                </p14:cNvPr>
                <p14:cNvContentPartPr/>
                <p14:nvPr/>
              </p14:nvContentPartPr>
              <p14:xfrm>
                <a:off x="3418960" y="1527067"/>
                <a:ext cx="632520" cy="150840"/>
              </p14:xfrm>
            </p:contentPart>
          </mc:Choice>
          <mc:Fallback>
            <p:pic>
              <p:nvPicPr>
                <p:cNvPr id="67" name="Ink 66">
                  <a:extLst>
                    <a:ext uri="{FF2B5EF4-FFF2-40B4-BE49-F238E27FC236}">
                      <a16:creationId xmlns:a16="http://schemas.microsoft.com/office/drawing/2014/main" id="{E876B037-056E-4266-A371-273178EAA9D8}"/>
                    </a:ext>
                  </a:extLst>
                </p:cNvPr>
                <p:cNvPicPr/>
                <p:nvPr/>
              </p:nvPicPr>
              <p:blipFill>
                <a:blip r:embed="rId119"/>
                <a:stretch>
                  <a:fillRect/>
                </a:stretch>
              </p:blipFill>
              <p:spPr>
                <a:xfrm>
                  <a:off x="3410320" y="1518067"/>
                  <a:ext cx="6501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6F91D59E-A691-4173-B942-1EF1765500FE}"/>
                    </a:ext>
                  </a:extLst>
                </p14:cNvPr>
                <p14:cNvContentPartPr/>
                <p14:nvPr/>
              </p14:nvContentPartPr>
              <p14:xfrm>
                <a:off x="4248040" y="1568107"/>
                <a:ext cx="300240" cy="113040"/>
              </p14:xfrm>
            </p:contentPart>
          </mc:Choice>
          <mc:Fallback>
            <p:pic>
              <p:nvPicPr>
                <p:cNvPr id="68" name="Ink 67">
                  <a:extLst>
                    <a:ext uri="{FF2B5EF4-FFF2-40B4-BE49-F238E27FC236}">
                      <a16:creationId xmlns:a16="http://schemas.microsoft.com/office/drawing/2014/main" id="{6F91D59E-A691-4173-B942-1EF1765500FE}"/>
                    </a:ext>
                  </a:extLst>
                </p:cNvPr>
                <p:cNvPicPr/>
                <p:nvPr/>
              </p:nvPicPr>
              <p:blipFill>
                <a:blip r:embed="rId121"/>
                <a:stretch>
                  <a:fillRect/>
                </a:stretch>
              </p:blipFill>
              <p:spPr>
                <a:xfrm>
                  <a:off x="4239400" y="1559467"/>
                  <a:ext cx="3178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1EAA1B6F-87DC-46D2-9989-BD619361DD75}"/>
                    </a:ext>
                  </a:extLst>
                </p14:cNvPr>
                <p14:cNvContentPartPr/>
                <p14:nvPr/>
              </p14:nvContentPartPr>
              <p14:xfrm>
                <a:off x="3630640" y="1586827"/>
                <a:ext cx="122760" cy="21960"/>
              </p14:xfrm>
            </p:contentPart>
          </mc:Choice>
          <mc:Fallback>
            <p:pic>
              <p:nvPicPr>
                <p:cNvPr id="69" name="Ink 68">
                  <a:extLst>
                    <a:ext uri="{FF2B5EF4-FFF2-40B4-BE49-F238E27FC236}">
                      <a16:creationId xmlns:a16="http://schemas.microsoft.com/office/drawing/2014/main" id="{1EAA1B6F-87DC-46D2-9989-BD619361DD75}"/>
                    </a:ext>
                  </a:extLst>
                </p:cNvPr>
                <p:cNvPicPr/>
                <p:nvPr/>
              </p:nvPicPr>
              <p:blipFill>
                <a:blip r:embed="rId123"/>
                <a:stretch>
                  <a:fillRect/>
                </a:stretch>
              </p:blipFill>
              <p:spPr>
                <a:xfrm>
                  <a:off x="3622000" y="1577827"/>
                  <a:ext cx="1404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507A677C-6B5D-49BF-BF3E-FE920ED4F87D}"/>
                    </a:ext>
                  </a:extLst>
                </p14:cNvPr>
                <p14:cNvContentPartPr/>
                <p14:nvPr/>
              </p14:nvContentPartPr>
              <p14:xfrm>
                <a:off x="4795600" y="1566667"/>
                <a:ext cx="246600" cy="138600"/>
              </p14:xfrm>
            </p:contentPart>
          </mc:Choice>
          <mc:Fallback>
            <p:pic>
              <p:nvPicPr>
                <p:cNvPr id="79" name="Ink 78">
                  <a:extLst>
                    <a:ext uri="{FF2B5EF4-FFF2-40B4-BE49-F238E27FC236}">
                      <a16:creationId xmlns:a16="http://schemas.microsoft.com/office/drawing/2014/main" id="{507A677C-6B5D-49BF-BF3E-FE920ED4F87D}"/>
                    </a:ext>
                  </a:extLst>
                </p:cNvPr>
                <p:cNvPicPr/>
                <p:nvPr/>
              </p:nvPicPr>
              <p:blipFill>
                <a:blip r:embed="rId125"/>
                <a:stretch>
                  <a:fillRect/>
                </a:stretch>
              </p:blipFill>
              <p:spPr>
                <a:xfrm>
                  <a:off x="4786600" y="1557667"/>
                  <a:ext cx="2642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0" name="Ink 79">
                  <a:extLst>
                    <a:ext uri="{FF2B5EF4-FFF2-40B4-BE49-F238E27FC236}">
                      <a16:creationId xmlns:a16="http://schemas.microsoft.com/office/drawing/2014/main" id="{A9CEE0FA-A601-465A-8076-904D42B2B4BF}"/>
                    </a:ext>
                  </a:extLst>
                </p14:cNvPr>
                <p14:cNvContentPartPr/>
                <p14:nvPr/>
              </p14:nvContentPartPr>
              <p14:xfrm>
                <a:off x="5034280" y="1485667"/>
                <a:ext cx="624960" cy="233280"/>
              </p14:xfrm>
            </p:contentPart>
          </mc:Choice>
          <mc:Fallback>
            <p:pic>
              <p:nvPicPr>
                <p:cNvPr id="80" name="Ink 79">
                  <a:extLst>
                    <a:ext uri="{FF2B5EF4-FFF2-40B4-BE49-F238E27FC236}">
                      <a16:creationId xmlns:a16="http://schemas.microsoft.com/office/drawing/2014/main" id="{A9CEE0FA-A601-465A-8076-904D42B2B4BF}"/>
                    </a:ext>
                  </a:extLst>
                </p:cNvPr>
                <p:cNvPicPr/>
                <p:nvPr/>
              </p:nvPicPr>
              <p:blipFill>
                <a:blip r:embed="rId127"/>
                <a:stretch>
                  <a:fillRect/>
                </a:stretch>
              </p:blipFill>
              <p:spPr>
                <a:xfrm>
                  <a:off x="5025280" y="1476667"/>
                  <a:ext cx="6426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4D67AA64-4255-4F92-9D77-8A292455FCC0}"/>
                    </a:ext>
                  </a:extLst>
                </p14:cNvPr>
                <p14:cNvContentPartPr/>
                <p14:nvPr/>
              </p14:nvContentPartPr>
              <p14:xfrm>
                <a:off x="5554480" y="1597267"/>
                <a:ext cx="222480" cy="98640"/>
              </p14:xfrm>
            </p:contentPart>
          </mc:Choice>
          <mc:Fallback>
            <p:pic>
              <p:nvPicPr>
                <p:cNvPr id="81" name="Ink 80">
                  <a:extLst>
                    <a:ext uri="{FF2B5EF4-FFF2-40B4-BE49-F238E27FC236}">
                      <a16:creationId xmlns:a16="http://schemas.microsoft.com/office/drawing/2014/main" id="{4D67AA64-4255-4F92-9D77-8A292455FCC0}"/>
                    </a:ext>
                  </a:extLst>
                </p:cNvPr>
                <p:cNvPicPr/>
                <p:nvPr/>
              </p:nvPicPr>
              <p:blipFill>
                <a:blip r:embed="rId129"/>
                <a:stretch>
                  <a:fillRect/>
                </a:stretch>
              </p:blipFill>
              <p:spPr>
                <a:xfrm>
                  <a:off x="5545840" y="1588267"/>
                  <a:ext cx="2401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A27D6583-E90C-4D24-83A5-72458EF9024A}"/>
                    </a:ext>
                  </a:extLst>
                </p14:cNvPr>
                <p14:cNvContentPartPr/>
                <p14:nvPr/>
              </p14:nvContentPartPr>
              <p14:xfrm>
                <a:off x="5697760" y="1505467"/>
                <a:ext cx="42120" cy="32400"/>
              </p14:xfrm>
            </p:contentPart>
          </mc:Choice>
          <mc:Fallback>
            <p:pic>
              <p:nvPicPr>
                <p:cNvPr id="82" name="Ink 81">
                  <a:extLst>
                    <a:ext uri="{FF2B5EF4-FFF2-40B4-BE49-F238E27FC236}">
                      <a16:creationId xmlns:a16="http://schemas.microsoft.com/office/drawing/2014/main" id="{A27D6583-E90C-4D24-83A5-72458EF9024A}"/>
                    </a:ext>
                  </a:extLst>
                </p:cNvPr>
                <p:cNvPicPr/>
                <p:nvPr/>
              </p:nvPicPr>
              <p:blipFill>
                <a:blip r:embed="rId131"/>
                <a:stretch>
                  <a:fillRect/>
                </a:stretch>
              </p:blipFill>
              <p:spPr>
                <a:xfrm>
                  <a:off x="5689120" y="1496827"/>
                  <a:ext cx="597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61535122-FBD0-4E62-A752-ADD866AAA390}"/>
                    </a:ext>
                  </a:extLst>
                </p14:cNvPr>
                <p14:cNvContentPartPr/>
                <p14:nvPr/>
              </p14:nvContentPartPr>
              <p14:xfrm>
                <a:off x="5825920" y="1450387"/>
                <a:ext cx="649440" cy="347400"/>
              </p14:xfrm>
            </p:contentPart>
          </mc:Choice>
          <mc:Fallback>
            <p:pic>
              <p:nvPicPr>
                <p:cNvPr id="83" name="Ink 82">
                  <a:extLst>
                    <a:ext uri="{FF2B5EF4-FFF2-40B4-BE49-F238E27FC236}">
                      <a16:creationId xmlns:a16="http://schemas.microsoft.com/office/drawing/2014/main" id="{61535122-FBD0-4E62-A752-ADD866AAA390}"/>
                    </a:ext>
                  </a:extLst>
                </p:cNvPr>
                <p:cNvPicPr/>
                <p:nvPr/>
              </p:nvPicPr>
              <p:blipFill>
                <a:blip r:embed="rId133"/>
                <a:stretch>
                  <a:fillRect/>
                </a:stretch>
              </p:blipFill>
              <p:spPr>
                <a:xfrm>
                  <a:off x="5817280" y="1441387"/>
                  <a:ext cx="66708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CD3E4371-BDDB-40F1-AE46-3C21B6DB3D3A}"/>
                    </a:ext>
                  </a:extLst>
                </p14:cNvPr>
                <p14:cNvContentPartPr/>
                <p14:nvPr/>
              </p14:nvContentPartPr>
              <p14:xfrm>
                <a:off x="6797920" y="1513027"/>
                <a:ext cx="164160" cy="146520"/>
              </p14:xfrm>
            </p:contentPart>
          </mc:Choice>
          <mc:Fallback>
            <p:pic>
              <p:nvPicPr>
                <p:cNvPr id="84" name="Ink 83">
                  <a:extLst>
                    <a:ext uri="{FF2B5EF4-FFF2-40B4-BE49-F238E27FC236}">
                      <a16:creationId xmlns:a16="http://schemas.microsoft.com/office/drawing/2014/main" id="{CD3E4371-BDDB-40F1-AE46-3C21B6DB3D3A}"/>
                    </a:ext>
                  </a:extLst>
                </p:cNvPr>
                <p:cNvPicPr/>
                <p:nvPr/>
              </p:nvPicPr>
              <p:blipFill>
                <a:blip r:embed="rId135"/>
                <a:stretch>
                  <a:fillRect/>
                </a:stretch>
              </p:blipFill>
              <p:spPr>
                <a:xfrm>
                  <a:off x="6788920" y="1504027"/>
                  <a:ext cx="1818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F5A5DDCE-D342-4F72-828E-45682C641FA9}"/>
                    </a:ext>
                  </a:extLst>
                </p14:cNvPr>
                <p14:cNvContentPartPr/>
                <p14:nvPr/>
              </p14:nvContentPartPr>
              <p14:xfrm>
                <a:off x="6962440" y="1444987"/>
                <a:ext cx="859320" cy="225360"/>
              </p14:xfrm>
            </p:contentPart>
          </mc:Choice>
          <mc:Fallback>
            <p:pic>
              <p:nvPicPr>
                <p:cNvPr id="85" name="Ink 84">
                  <a:extLst>
                    <a:ext uri="{FF2B5EF4-FFF2-40B4-BE49-F238E27FC236}">
                      <a16:creationId xmlns:a16="http://schemas.microsoft.com/office/drawing/2014/main" id="{F5A5DDCE-D342-4F72-828E-45682C641FA9}"/>
                    </a:ext>
                  </a:extLst>
                </p:cNvPr>
                <p:cNvPicPr/>
                <p:nvPr/>
              </p:nvPicPr>
              <p:blipFill>
                <a:blip r:embed="rId137"/>
                <a:stretch>
                  <a:fillRect/>
                </a:stretch>
              </p:blipFill>
              <p:spPr>
                <a:xfrm>
                  <a:off x="6953440" y="1436347"/>
                  <a:ext cx="8769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FE4A740B-14ED-45EC-8771-E8204BB6EC5C}"/>
                    </a:ext>
                  </a:extLst>
                </p14:cNvPr>
                <p14:cNvContentPartPr/>
                <p14:nvPr/>
              </p14:nvContentPartPr>
              <p14:xfrm>
                <a:off x="8135680" y="1415827"/>
                <a:ext cx="426960" cy="236160"/>
              </p14:xfrm>
            </p:contentPart>
          </mc:Choice>
          <mc:Fallback>
            <p:pic>
              <p:nvPicPr>
                <p:cNvPr id="86" name="Ink 85">
                  <a:extLst>
                    <a:ext uri="{FF2B5EF4-FFF2-40B4-BE49-F238E27FC236}">
                      <a16:creationId xmlns:a16="http://schemas.microsoft.com/office/drawing/2014/main" id="{FE4A740B-14ED-45EC-8771-E8204BB6EC5C}"/>
                    </a:ext>
                  </a:extLst>
                </p:cNvPr>
                <p:cNvPicPr/>
                <p:nvPr/>
              </p:nvPicPr>
              <p:blipFill>
                <a:blip r:embed="rId139"/>
                <a:stretch>
                  <a:fillRect/>
                </a:stretch>
              </p:blipFill>
              <p:spPr>
                <a:xfrm>
                  <a:off x="8127040" y="1406827"/>
                  <a:ext cx="4446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4E235ED6-7B37-4905-B5C0-55844A5CEB57}"/>
                    </a:ext>
                  </a:extLst>
                </p14:cNvPr>
                <p14:cNvContentPartPr/>
                <p14:nvPr/>
              </p14:nvContentPartPr>
              <p14:xfrm>
                <a:off x="8500360" y="1411507"/>
                <a:ext cx="803880" cy="256320"/>
              </p14:xfrm>
            </p:contentPart>
          </mc:Choice>
          <mc:Fallback>
            <p:pic>
              <p:nvPicPr>
                <p:cNvPr id="87" name="Ink 86">
                  <a:extLst>
                    <a:ext uri="{FF2B5EF4-FFF2-40B4-BE49-F238E27FC236}">
                      <a16:creationId xmlns:a16="http://schemas.microsoft.com/office/drawing/2014/main" id="{4E235ED6-7B37-4905-B5C0-55844A5CEB57}"/>
                    </a:ext>
                  </a:extLst>
                </p:cNvPr>
                <p:cNvPicPr/>
                <p:nvPr/>
              </p:nvPicPr>
              <p:blipFill>
                <a:blip r:embed="rId141"/>
                <a:stretch>
                  <a:fillRect/>
                </a:stretch>
              </p:blipFill>
              <p:spPr>
                <a:xfrm>
                  <a:off x="8491360" y="1402507"/>
                  <a:ext cx="8215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9816F4DC-AEEA-4CF8-89D1-1EFFE86689B2}"/>
                    </a:ext>
                  </a:extLst>
                </p14:cNvPr>
                <p14:cNvContentPartPr/>
                <p14:nvPr/>
              </p14:nvContentPartPr>
              <p14:xfrm>
                <a:off x="9194800" y="1541107"/>
                <a:ext cx="221040" cy="26640"/>
              </p14:xfrm>
            </p:contentPart>
          </mc:Choice>
          <mc:Fallback>
            <p:pic>
              <p:nvPicPr>
                <p:cNvPr id="88" name="Ink 87">
                  <a:extLst>
                    <a:ext uri="{FF2B5EF4-FFF2-40B4-BE49-F238E27FC236}">
                      <a16:creationId xmlns:a16="http://schemas.microsoft.com/office/drawing/2014/main" id="{9816F4DC-AEEA-4CF8-89D1-1EFFE86689B2}"/>
                    </a:ext>
                  </a:extLst>
                </p:cNvPr>
                <p:cNvPicPr/>
                <p:nvPr/>
              </p:nvPicPr>
              <p:blipFill>
                <a:blip r:embed="rId143"/>
                <a:stretch>
                  <a:fillRect/>
                </a:stretch>
              </p:blipFill>
              <p:spPr>
                <a:xfrm>
                  <a:off x="9186160" y="1532467"/>
                  <a:ext cx="2386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441F0A0C-E03C-4AFD-847E-0BC6047F5A94}"/>
                    </a:ext>
                  </a:extLst>
                </p14:cNvPr>
                <p14:cNvContentPartPr/>
                <p14:nvPr/>
              </p14:nvContentPartPr>
              <p14:xfrm>
                <a:off x="9374080" y="1500787"/>
                <a:ext cx="111960" cy="134640"/>
              </p14:xfrm>
            </p:contentPart>
          </mc:Choice>
          <mc:Fallback>
            <p:pic>
              <p:nvPicPr>
                <p:cNvPr id="89" name="Ink 88">
                  <a:extLst>
                    <a:ext uri="{FF2B5EF4-FFF2-40B4-BE49-F238E27FC236}">
                      <a16:creationId xmlns:a16="http://schemas.microsoft.com/office/drawing/2014/main" id="{441F0A0C-E03C-4AFD-847E-0BC6047F5A94}"/>
                    </a:ext>
                  </a:extLst>
                </p:cNvPr>
                <p:cNvPicPr/>
                <p:nvPr/>
              </p:nvPicPr>
              <p:blipFill>
                <a:blip r:embed="rId145"/>
                <a:stretch>
                  <a:fillRect/>
                </a:stretch>
              </p:blipFill>
              <p:spPr>
                <a:xfrm>
                  <a:off x="9365440" y="1492147"/>
                  <a:ext cx="1296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91C44C5B-77D8-4EC3-BD4F-10393EC4DE00}"/>
                    </a:ext>
                  </a:extLst>
                </p14:cNvPr>
                <p14:cNvContentPartPr/>
                <p14:nvPr/>
              </p14:nvContentPartPr>
              <p14:xfrm>
                <a:off x="9592960" y="1587547"/>
                <a:ext cx="6480" cy="2880"/>
              </p14:xfrm>
            </p:contentPart>
          </mc:Choice>
          <mc:Fallback>
            <p:pic>
              <p:nvPicPr>
                <p:cNvPr id="90" name="Ink 89">
                  <a:extLst>
                    <a:ext uri="{FF2B5EF4-FFF2-40B4-BE49-F238E27FC236}">
                      <a16:creationId xmlns:a16="http://schemas.microsoft.com/office/drawing/2014/main" id="{91C44C5B-77D8-4EC3-BD4F-10393EC4DE00}"/>
                    </a:ext>
                  </a:extLst>
                </p:cNvPr>
                <p:cNvPicPr/>
                <p:nvPr/>
              </p:nvPicPr>
              <p:blipFill>
                <a:blip r:embed="rId147"/>
                <a:stretch>
                  <a:fillRect/>
                </a:stretch>
              </p:blipFill>
              <p:spPr>
                <a:xfrm>
                  <a:off x="9584320" y="1578547"/>
                  <a:ext cx="241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9E2D98B6-40D2-41D1-AFC8-845AE08D43A4}"/>
                    </a:ext>
                  </a:extLst>
                </p14:cNvPr>
                <p14:cNvContentPartPr/>
                <p14:nvPr/>
              </p14:nvContentPartPr>
              <p14:xfrm>
                <a:off x="9001120" y="1037107"/>
                <a:ext cx="360" cy="360"/>
              </p14:xfrm>
            </p:contentPart>
          </mc:Choice>
          <mc:Fallback>
            <p:pic>
              <p:nvPicPr>
                <p:cNvPr id="93" name="Ink 92">
                  <a:extLst>
                    <a:ext uri="{FF2B5EF4-FFF2-40B4-BE49-F238E27FC236}">
                      <a16:creationId xmlns:a16="http://schemas.microsoft.com/office/drawing/2014/main" id="{9E2D98B6-40D2-41D1-AFC8-845AE08D43A4}"/>
                    </a:ext>
                  </a:extLst>
                </p:cNvPr>
                <p:cNvPicPr/>
                <p:nvPr/>
              </p:nvPicPr>
              <p:blipFill>
                <a:blip r:embed="rId149"/>
                <a:stretch>
                  <a:fillRect/>
                </a:stretch>
              </p:blipFill>
              <p:spPr>
                <a:xfrm>
                  <a:off x="8992120" y="102846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4" name="Ink 93">
                  <a:extLst>
                    <a:ext uri="{FF2B5EF4-FFF2-40B4-BE49-F238E27FC236}">
                      <a16:creationId xmlns:a16="http://schemas.microsoft.com/office/drawing/2014/main" id="{EEF7FFB6-1B30-4739-B7C8-DCE631720689}"/>
                    </a:ext>
                  </a:extLst>
                </p14:cNvPr>
                <p14:cNvContentPartPr/>
                <p14:nvPr/>
              </p14:nvContentPartPr>
              <p14:xfrm>
                <a:off x="8944240" y="1010467"/>
                <a:ext cx="77760" cy="130680"/>
              </p14:xfrm>
            </p:contentPart>
          </mc:Choice>
          <mc:Fallback>
            <p:pic>
              <p:nvPicPr>
                <p:cNvPr id="94" name="Ink 93">
                  <a:extLst>
                    <a:ext uri="{FF2B5EF4-FFF2-40B4-BE49-F238E27FC236}">
                      <a16:creationId xmlns:a16="http://schemas.microsoft.com/office/drawing/2014/main" id="{EEF7FFB6-1B30-4739-B7C8-DCE631720689}"/>
                    </a:ext>
                  </a:extLst>
                </p:cNvPr>
                <p:cNvPicPr/>
                <p:nvPr/>
              </p:nvPicPr>
              <p:blipFill>
                <a:blip r:embed="rId151"/>
                <a:stretch>
                  <a:fillRect/>
                </a:stretch>
              </p:blipFill>
              <p:spPr>
                <a:xfrm>
                  <a:off x="8935600" y="1001467"/>
                  <a:ext cx="95400" cy="148320"/>
                </a:xfrm>
                <a:prstGeom prst="rect">
                  <a:avLst/>
                </a:prstGeom>
              </p:spPr>
            </p:pic>
          </mc:Fallback>
        </mc:AlternateContent>
      </p:grpSp>
      <p:grpSp>
        <p:nvGrpSpPr>
          <p:cNvPr id="122" name="Group 121">
            <a:extLst>
              <a:ext uri="{FF2B5EF4-FFF2-40B4-BE49-F238E27FC236}">
                <a16:creationId xmlns:a16="http://schemas.microsoft.com/office/drawing/2014/main" id="{F3C621AC-17A3-4240-A615-FBCBCFAE140A}"/>
              </a:ext>
            </a:extLst>
          </p:cNvPr>
          <p:cNvGrpSpPr/>
          <p:nvPr/>
        </p:nvGrpSpPr>
        <p:grpSpPr>
          <a:xfrm>
            <a:off x="658480" y="2117467"/>
            <a:ext cx="6864840" cy="549000"/>
            <a:chOff x="658480" y="2117467"/>
            <a:chExt cx="6864840" cy="549000"/>
          </a:xfrm>
        </p:grpSpPr>
        <mc:AlternateContent xmlns:mc="http://schemas.openxmlformats.org/markup-compatibility/2006">
          <mc:Choice xmlns:p14="http://schemas.microsoft.com/office/powerpoint/2010/main" Requires="p14">
            <p:contentPart p14:bwMode="auto" r:id="rId152">
              <p14:nvContentPartPr>
                <p14:cNvPr id="96" name="Ink 95">
                  <a:extLst>
                    <a:ext uri="{FF2B5EF4-FFF2-40B4-BE49-F238E27FC236}">
                      <a16:creationId xmlns:a16="http://schemas.microsoft.com/office/drawing/2014/main" id="{C05B752B-3512-4D34-91B9-5EC2871C0402}"/>
                    </a:ext>
                  </a:extLst>
                </p14:cNvPr>
                <p14:cNvContentPartPr/>
                <p14:nvPr/>
              </p14:nvContentPartPr>
              <p14:xfrm>
                <a:off x="658480" y="2465227"/>
                <a:ext cx="245160" cy="2520"/>
              </p14:xfrm>
            </p:contentPart>
          </mc:Choice>
          <mc:Fallback>
            <p:pic>
              <p:nvPicPr>
                <p:cNvPr id="96" name="Ink 95">
                  <a:extLst>
                    <a:ext uri="{FF2B5EF4-FFF2-40B4-BE49-F238E27FC236}">
                      <a16:creationId xmlns:a16="http://schemas.microsoft.com/office/drawing/2014/main" id="{C05B752B-3512-4D34-91B9-5EC2871C0402}"/>
                    </a:ext>
                  </a:extLst>
                </p:cNvPr>
                <p:cNvPicPr/>
                <p:nvPr/>
              </p:nvPicPr>
              <p:blipFill>
                <a:blip r:embed="rId153"/>
                <a:stretch>
                  <a:fillRect/>
                </a:stretch>
              </p:blipFill>
              <p:spPr>
                <a:xfrm>
                  <a:off x="649480" y="2456227"/>
                  <a:ext cx="2628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7" name="Ink 96">
                  <a:extLst>
                    <a:ext uri="{FF2B5EF4-FFF2-40B4-BE49-F238E27FC236}">
                      <a16:creationId xmlns:a16="http://schemas.microsoft.com/office/drawing/2014/main" id="{A45E76FC-B3B6-4FA4-858F-163D8110A71D}"/>
                    </a:ext>
                  </a:extLst>
                </p14:cNvPr>
                <p14:cNvContentPartPr/>
                <p14:nvPr/>
              </p14:nvContentPartPr>
              <p14:xfrm>
                <a:off x="821200" y="2398627"/>
                <a:ext cx="140040" cy="157320"/>
              </p14:xfrm>
            </p:contentPart>
          </mc:Choice>
          <mc:Fallback>
            <p:pic>
              <p:nvPicPr>
                <p:cNvPr id="97" name="Ink 96">
                  <a:extLst>
                    <a:ext uri="{FF2B5EF4-FFF2-40B4-BE49-F238E27FC236}">
                      <a16:creationId xmlns:a16="http://schemas.microsoft.com/office/drawing/2014/main" id="{A45E76FC-B3B6-4FA4-858F-163D8110A71D}"/>
                    </a:ext>
                  </a:extLst>
                </p:cNvPr>
                <p:cNvPicPr/>
                <p:nvPr/>
              </p:nvPicPr>
              <p:blipFill>
                <a:blip r:embed="rId155"/>
                <a:stretch>
                  <a:fillRect/>
                </a:stretch>
              </p:blipFill>
              <p:spPr>
                <a:xfrm>
                  <a:off x="812200" y="2389987"/>
                  <a:ext cx="1576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9" name="Ink 98">
                  <a:extLst>
                    <a:ext uri="{FF2B5EF4-FFF2-40B4-BE49-F238E27FC236}">
                      <a16:creationId xmlns:a16="http://schemas.microsoft.com/office/drawing/2014/main" id="{C7A3532B-A9E9-43A6-9B40-3CB928057BE4}"/>
                    </a:ext>
                  </a:extLst>
                </p14:cNvPr>
                <p14:cNvContentPartPr/>
                <p14:nvPr/>
              </p14:nvContentPartPr>
              <p14:xfrm>
                <a:off x="1216480" y="2250307"/>
                <a:ext cx="244800" cy="98280"/>
              </p14:xfrm>
            </p:contentPart>
          </mc:Choice>
          <mc:Fallback>
            <p:pic>
              <p:nvPicPr>
                <p:cNvPr id="99" name="Ink 98">
                  <a:extLst>
                    <a:ext uri="{FF2B5EF4-FFF2-40B4-BE49-F238E27FC236}">
                      <a16:creationId xmlns:a16="http://schemas.microsoft.com/office/drawing/2014/main" id="{C7A3532B-A9E9-43A6-9B40-3CB928057BE4}"/>
                    </a:ext>
                  </a:extLst>
                </p:cNvPr>
                <p:cNvPicPr/>
                <p:nvPr/>
              </p:nvPicPr>
              <p:blipFill>
                <a:blip r:embed="rId157"/>
                <a:stretch>
                  <a:fillRect/>
                </a:stretch>
              </p:blipFill>
              <p:spPr>
                <a:xfrm>
                  <a:off x="1207840" y="2241667"/>
                  <a:ext cx="2624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0" name="Ink 99">
                  <a:extLst>
                    <a:ext uri="{FF2B5EF4-FFF2-40B4-BE49-F238E27FC236}">
                      <a16:creationId xmlns:a16="http://schemas.microsoft.com/office/drawing/2014/main" id="{78EF23FF-560F-4757-B15F-C03183C6AF1D}"/>
                    </a:ext>
                  </a:extLst>
                </p14:cNvPr>
                <p14:cNvContentPartPr/>
                <p14:nvPr/>
              </p14:nvContentPartPr>
              <p14:xfrm>
                <a:off x="1286320" y="2260387"/>
                <a:ext cx="59760" cy="242640"/>
              </p14:xfrm>
            </p:contentPart>
          </mc:Choice>
          <mc:Fallback>
            <p:pic>
              <p:nvPicPr>
                <p:cNvPr id="100" name="Ink 99">
                  <a:extLst>
                    <a:ext uri="{FF2B5EF4-FFF2-40B4-BE49-F238E27FC236}">
                      <a16:creationId xmlns:a16="http://schemas.microsoft.com/office/drawing/2014/main" id="{78EF23FF-560F-4757-B15F-C03183C6AF1D}"/>
                    </a:ext>
                  </a:extLst>
                </p:cNvPr>
                <p:cNvPicPr/>
                <p:nvPr/>
              </p:nvPicPr>
              <p:blipFill>
                <a:blip r:embed="rId159"/>
                <a:stretch>
                  <a:fillRect/>
                </a:stretch>
              </p:blipFill>
              <p:spPr>
                <a:xfrm>
                  <a:off x="1277680" y="2251747"/>
                  <a:ext cx="774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1" name="Ink 100">
                  <a:extLst>
                    <a:ext uri="{FF2B5EF4-FFF2-40B4-BE49-F238E27FC236}">
                      <a16:creationId xmlns:a16="http://schemas.microsoft.com/office/drawing/2014/main" id="{2A5D0D81-54E0-4B10-9F2D-27E65F031F74}"/>
                    </a:ext>
                  </a:extLst>
                </p14:cNvPr>
                <p14:cNvContentPartPr/>
                <p14:nvPr/>
              </p14:nvContentPartPr>
              <p14:xfrm>
                <a:off x="1232680" y="2274787"/>
                <a:ext cx="288360" cy="248760"/>
              </p14:xfrm>
            </p:contentPart>
          </mc:Choice>
          <mc:Fallback>
            <p:pic>
              <p:nvPicPr>
                <p:cNvPr id="101" name="Ink 100">
                  <a:extLst>
                    <a:ext uri="{FF2B5EF4-FFF2-40B4-BE49-F238E27FC236}">
                      <a16:creationId xmlns:a16="http://schemas.microsoft.com/office/drawing/2014/main" id="{2A5D0D81-54E0-4B10-9F2D-27E65F031F74}"/>
                    </a:ext>
                  </a:extLst>
                </p:cNvPr>
                <p:cNvPicPr/>
                <p:nvPr/>
              </p:nvPicPr>
              <p:blipFill>
                <a:blip r:embed="rId161"/>
                <a:stretch>
                  <a:fillRect/>
                </a:stretch>
              </p:blipFill>
              <p:spPr>
                <a:xfrm>
                  <a:off x="1224040" y="2265787"/>
                  <a:ext cx="3060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2" name="Ink 101">
                  <a:extLst>
                    <a:ext uri="{FF2B5EF4-FFF2-40B4-BE49-F238E27FC236}">
                      <a16:creationId xmlns:a16="http://schemas.microsoft.com/office/drawing/2014/main" id="{30332E8C-D4DB-4CD3-B22D-A0F51939AA8A}"/>
                    </a:ext>
                  </a:extLst>
                </p14:cNvPr>
                <p14:cNvContentPartPr/>
                <p14:nvPr/>
              </p14:nvContentPartPr>
              <p14:xfrm>
                <a:off x="1459480" y="2396107"/>
                <a:ext cx="189720" cy="23760"/>
              </p14:xfrm>
            </p:contentPart>
          </mc:Choice>
          <mc:Fallback>
            <p:pic>
              <p:nvPicPr>
                <p:cNvPr id="102" name="Ink 101">
                  <a:extLst>
                    <a:ext uri="{FF2B5EF4-FFF2-40B4-BE49-F238E27FC236}">
                      <a16:creationId xmlns:a16="http://schemas.microsoft.com/office/drawing/2014/main" id="{30332E8C-D4DB-4CD3-B22D-A0F51939AA8A}"/>
                    </a:ext>
                  </a:extLst>
                </p:cNvPr>
                <p:cNvPicPr/>
                <p:nvPr/>
              </p:nvPicPr>
              <p:blipFill>
                <a:blip r:embed="rId163"/>
                <a:stretch>
                  <a:fillRect/>
                </a:stretch>
              </p:blipFill>
              <p:spPr>
                <a:xfrm>
                  <a:off x="1450480" y="2387107"/>
                  <a:ext cx="2073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Ink 102">
                  <a:extLst>
                    <a:ext uri="{FF2B5EF4-FFF2-40B4-BE49-F238E27FC236}">
                      <a16:creationId xmlns:a16="http://schemas.microsoft.com/office/drawing/2014/main" id="{4DA4CD96-D11F-4290-BE95-E2E75C20F989}"/>
                    </a:ext>
                  </a:extLst>
                </p14:cNvPr>
                <p14:cNvContentPartPr/>
                <p14:nvPr/>
              </p14:nvContentPartPr>
              <p14:xfrm>
                <a:off x="1917040" y="2361907"/>
                <a:ext cx="312120" cy="150480"/>
              </p14:xfrm>
            </p:contentPart>
          </mc:Choice>
          <mc:Fallback>
            <p:pic>
              <p:nvPicPr>
                <p:cNvPr id="103" name="Ink 102">
                  <a:extLst>
                    <a:ext uri="{FF2B5EF4-FFF2-40B4-BE49-F238E27FC236}">
                      <a16:creationId xmlns:a16="http://schemas.microsoft.com/office/drawing/2014/main" id="{4DA4CD96-D11F-4290-BE95-E2E75C20F989}"/>
                    </a:ext>
                  </a:extLst>
                </p:cNvPr>
                <p:cNvPicPr/>
                <p:nvPr/>
              </p:nvPicPr>
              <p:blipFill>
                <a:blip r:embed="rId165"/>
                <a:stretch>
                  <a:fillRect/>
                </a:stretch>
              </p:blipFill>
              <p:spPr>
                <a:xfrm>
                  <a:off x="1908400" y="2352907"/>
                  <a:ext cx="3297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Ink 103">
                  <a:extLst>
                    <a:ext uri="{FF2B5EF4-FFF2-40B4-BE49-F238E27FC236}">
                      <a16:creationId xmlns:a16="http://schemas.microsoft.com/office/drawing/2014/main" id="{10D8F3A6-31CF-4E09-A02A-195C1521EB50}"/>
                    </a:ext>
                  </a:extLst>
                </p14:cNvPr>
                <p14:cNvContentPartPr/>
                <p14:nvPr/>
              </p14:nvContentPartPr>
              <p14:xfrm>
                <a:off x="2158960" y="2258587"/>
                <a:ext cx="195840" cy="186120"/>
              </p14:xfrm>
            </p:contentPart>
          </mc:Choice>
          <mc:Fallback>
            <p:pic>
              <p:nvPicPr>
                <p:cNvPr id="104" name="Ink 103">
                  <a:extLst>
                    <a:ext uri="{FF2B5EF4-FFF2-40B4-BE49-F238E27FC236}">
                      <a16:creationId xmlns:a16="http://schemas.microsoft.com/office/drawing/2014/main" id="{10D8F3A6-31CF-4E09-A02A-195C1521EB50}"/>
                    </a:ext>
                  </a:extLst>
                </p:cNvPr>
                <p:cNvPicPr/>
                <p:nvPr/>
              </p:nvPicPr>
              <p:blipFill>
                <a:blip r:embed="rId167"/>
                <a:stretch>
                  <a:fillRect/>
                </a:stretch>
              </p:blipFill>
              <p:spPr>
                <a:xfrm>
                  <a:off x="2149960" y="2249587"/>
                  <a:ext cx="21348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5" name="Ink 104">
                  <a:extLst>
                    <a:ext uri="{FF2B5EF4-FFF2-40B4-BE49-F238E27FC236}">
                      <a16:creationId xmlns:a16="http://schemas.microsoft.com/office/drawing/2014/main" id="{9D60AB54-04D6-4F14-B615-D57D5EC576A7}"/>
                    </a:ext>
                  </a:extLst>
                </p14:cNvPr>
                <p14:cNvContentPartPr/>
                <p14:nvPr/>
              </p14:nvContentPartPr>
              <p14:xfrm>
                <a:off x="2387200" y="2264707"/>
                <a:ext cx="37800" cy="195120"/>
              </p14:xfrm>
            </p:contentPart>
          </mc:Choice>
          <mc:Fallback>
            <p:pic>
              <p:nvPicPr>
                <p:cNvPr id="105" name="Ink 104">
                  <a:extLst>
                    <a:ext uri="{FF2B5EF4-FFF2-40B4-BE49-F238E27FC236}">
                      <a16:creationId xmlns:a16="http://schemas.microsoft.com/office/drawing/2014/main" id="{9D60AB54-04D6-4F14-B615-D57D5EC576A7}"/>
                    </a:ext>
                  </a:extLst>
                </p:cNvPr>
                <p:cNvPicPr/>
                <p:nvPr/>
              </p:nvPicPr>
              <p:blipFill>
                <a:blip r:embed="rId169"/>
                <a:stretch>
                  <a:fillRect/>
                </a:stretch>
              </p:blipFill>
              <p:spPr>
                <a:xfrm>
                  <a:off x="2378200" y="2255707"/>
                  <a:ext cx="554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6" name="Ink 105">
                  <a:extLst>
                    <a:ext uri="{FF2B5EF4-FFF2-40B4-BE49-F238E27FC236}">
                      <a16:creationId xmlns:a16="http://schemas.microsoft.com/office/drawing/2014/main" id="{7CC28F57-12D9-4903-8A49-C3CC8F04B5C6}"/>
                    </a:ext>
                  </a:extLst>
                </p14:cNvPr>
                <p14:cNvContentPartPr/>
                <p14:nvPr/>
              </p14:nvContentPartPr>
              <p14:xfrm>
                <a:off x="2830000" y="2219707"/>
                <a:ext cx="18360" cy="235080"/>
              </p14:xfrm>
            </p:contentPart>
          </mc:Choice>
          <mc:Fallback>
            <p:pic>
              <p:nvPicPr>
                <p:cNvPr id="106" name="Ink 105">
                  <a:extLst>
                    <a:ext uri="{FF2B5EF4-FFF2-40B4-BE49-F238E27FC236}">
                      <a16:creationId xmlns:a16="http://schemas.microsoft.com/office/drawing/2014/main" id="{7CC28F57-12D9-4903-8A49-C3CC8F04B5C6}"/>
                    </a:ext>
                  </a:extLst>
                </p:cNvPr>
                <p:cNvPicPr/>
                <p:nvPr/>
              </p:nvPicPr>
              <p:blipFill>
                <a:blip r:embed="rId171"/>
                <a:stretch>
                  <a:fillRect/>
                </a:stretch>
              </p:blipFill>
              <p:spPr>
                <a:xfrm>
                  <a:off x="2821000" y="2210707"/>
                  <a:ext cx="360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7" name="Ink 106">
                  <a:extLst>
                    <a:ext uri="{FF2B5EF4-FFF2-40B4-BE49-F238E27FC236}">
                      <a16:creationId xmlns:a16="http://schemas.microsoft.com/office/drawing/2014/main" id="{CE24C636-437F-4818-BB2C-6325E9C87FC5}"/>
                    </a:ext>
                  </a:extLst>
                </p14:cNvPr>
                <p14:cNvContentPartPr/>
                <p14:nvPr/>
              </p14:nvContentPartPr>
              <p14:xfrm>
                <a:off x="2756200" y="2253187"/>
                <a:ext cx="572400" cy="189720"/>
              </p14:xfrm>
            </p:contentPart>
          </mc:Choice>
          <mc:Fallback>
            <p:pic>
              <p:nvPicPr>
                <p:cNvPr id="107" name="Ink 106">
                  <a:extLst>
                    <a:ext uri="{FF2B5EF4-FFF2-40B4-BE49-F238E27FC236}">
                      <a16:creationId xmlns:a16="http://schemas.microsoft.com/office/drawing/2014/main" id="{CE24C636-437F-4818-BB2C-6325E9C87FC5}"/>
                    </a:ext>
                  </a:extLst>
                </p:cNvPr>
                <p:cNvPicPr/>
                <p:nvPr/>
              </p:nvPicPr>
              <p:blipFill>
                <a:blip r:embed="rId173"/>
                <a:stretch>
                  <a:fillRect/>
                </a:stretch>
              </p:blipFill>
              <p:spPr>
                <a:xfrm>
                  <a:off x="2747200" y="2244187"/>
                  <a:ext cx="5900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8" name="Ink 107">
                  <a:extLst>
                    <a:ext uri="{FF2B5EF4-FFF2-40B4-BE49-F238E27FC236}">
                      <a16:creationId xmlns:a16="http://schemas.microsoft.com/office/drawing/2014/main" id="{CFF5BE39-E2FD-48F5-9DBE-793D6241F152}"/>
                    </a:ext>
                  </a:extLst>
                </p14:cNvPr>
                <p14:cNvContentPartPr/>
                <p14:nvPr/>
              </p14:nvContentPartPr>
              <p14:xfrm>
                <a:off x="3271360" y="2315827"/>
                <a:ext cx="206280" cy="136440"/>
              </p14:xfrm>
            </p:contentPart>
          </mc:Choice>
          <mc:Fallback>
            <p:pic>
              <p:nvPicPr>
                <p:cNvPr id="108" name="Ink 107">
                  <a:extLst>
                    <a:ext uri="{FF2B5EF4-FFF2-40B4-BE49-F238E27FC236}">
                      <a16:creationId xmlns:a16="http://schemas.microsoft.com/office/drawing/2014/main" id="{CFF5BE39-E2FD-48F5-9DBE-793D6241F152}"/>
                    </a:ext>
                  </a:extLst>
                </p:cNvPr>
                <p:cNvPicPr/>
                <p:nvPr/>
              </p:nvPicPr>
              <p:blipFill>
                <a:blip r:embed="rId175"/>
                <a:stretch>
                  <a:fillRect/>
                </a:stretch>
              </p:blipFill>
              <p:spPr>
                <a:xfrm>
                  <a:off x="3262360" y="2307187"/>
                  <a:ext cx="2239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0DE8759A-41A9-4BAF-BD35-0FDF5034C683}"/>
                    </a:ext>
                  </a:extLst>
                </p14:cNvPr>
                <p14:cNvContentPartPr/>
                <p14:nvPr/>
              </p14:nvContentPartPr>
              <p14:xfrm>
                <a:off x="3727840" y="2219347"/>
                <a:ext cx="635760" cy="447120"/>
              </p14:xfrm>
            </p:contentPart>
          </mc:Choice>
          <mc:Fallback>
            <p:pic>
              <p:nvPicPr>
                <p:cNvPr id="110" name="Ink 109">
                  <a:extLst>
                    <a:ext uri="{FF2B5EF4-FFF2-40B4-BE49-F238E27FC236}">
                      <a16:creationId xmlns:a16="http://schemas.microsoft.com/office/drawing/2014/main" id="{0DE8759A-41A9-4BAF-BD35-0FDF5034C683}"/>
                    </a:ext>
                  </a:extLst>
                </p:cNvPr>
                <p:cNvPicPr/>
                <p:nvPr/>
              </p:nvPicPr>
              <p:blipFill>
                <a:blip r:embed="rId177"/>
                <a:stretch>
                  <a:fillRect/>
                </a:stretch>
              </p:blipFill>
              <p:spPr>
                <a:xfrm>
                  <a:off x="3718840" y="2210347"/>
                  <a:ext cx="65340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F96D2324-239C-4DB0-BF12-43E569376702}"/>
                    </a:ext>
                  </a:extLst>
                </p14:cNvPr>
                <p14:cNvContentPartPr/>
                <p14:nvPr/>
              </p14:nvContentPartPr>
              <p14:xfrm>
                <a:off x="4383400" y="2346427"/>
                <a:ext cx="484200" cy="147240"/>
              </p14:xfrm>
            </p:contentPart>
          </mc:Choice>
          <mc:Fallback>
            <p:pic>
              <p:nvPicPr>
                <p:cNvPr id="111" name="Ink 110">
                  <a:extLst>
                    <a:ext uri="{FF2B5EF4-FFF2-40B4-BE49-F238E27FC236}">
                      <a16:creationId xmlns:a16="http://schemas.microsoft.com/office/drawing/2014/main" id="{F96D2324-239C-4DB0-BF12-43E569376702}"/>
                    </a:ext>
                  </a:extLst>
                </p:cNvPr>
                <p:cNvPicPr/>
                <p:nvPr/>
              </p:nvPicPr>
              <p:blipFill>
                <a:blip r:embed="rId179"/>
                <a:stretch>
                  <a:fillRect/>
                </a:stretch>
              </p:blipFill>
              <p:spPr>
                <a:xfrm>
                  <a:off x="4374400" y="2337787"/>
                  <a:ext cx="5018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2772561F-D6BD-4528-AFD4-DB7D1C3D799C}"/>
                    </a:ext>
                  </a:extLst>
                </p14:cNvPr>
                <p14:cNvContentPartPr/>
                <p14:nvPr/>
              </p14:nvContentPartPr>
              <p14:xfrm>
                <a:off x="5069920" y="2182627"/>
                <a:ext cx="12240" cy="227880"/>
              </p14:xfrm>
            </p:contentPart>
          </mc:Choice>
          <mc:Fallback>
            <p:pic>
              <p:nvPicPr>
                <p:cNvPr id="112" name="Ink 111">
                  <a:extLst>
                    <a:ext uri="{FF2B5EF4-FFF2-40B4-BE49-F238E27FC236}">
                      <a16:creationId xmlns:a16="http://schemas.microsoft.com/office/drawing/2014/main" id="{2772561F-D6BD-4528-AFD4-DB7D1C3D799C}"/>
                    </a:ext>
                  </a:extLst>
                </p:cNvPr>
                <p:cNvPicPr/>
                <p:nvPr/>
              </p:nvPicPr>
              <p:blipFill>
                <a:blip r:embed="rId181"/>
                <a:stretch>
                  <a:fillRect/>
                </a:stretch>
              </p:blipFill>
              <p:spPr>
                <a:xfrm>
                  <a:off x="5061280" y="2173987"/>
                  <a:ext cx="298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4F69ACDA-30F5-441E-B5BD-38909C45B2DE}"/>
                    </a:ext>
                  </a:extLst>
                </p14:cNvPr>
                <p14:cNvContentPartPr/>
                <p14:nvPr/>
              </p14:nvContentPartPr>
              <p14:xfrm>
                <a:off x="4987840" y="2186227"/>
                <a:ext cx="231840" cy="209160"/>
              </p14:xfrm>
            </p:contentPart>
          </mc:Choice>
          <mc:Fallback>
            <p:pic>
              <p:nvPicPr>
                <p:cNvPr id="113" name="Ink 112">
                  <a:extLst>
                    <a:ext uri="{FF2B5EF4-FFF2-40B4-BE49-F238E27FC236}">
                      <a16:creationId xmlns:a16="http://schemas.microsoft.com/office/drawing/2014/main" id="{4F69ACDA-30F5-441E-B5BD-38909C45B2DE}"/>
                    </a:ext>
                  </a:extLst>
                </p:cNvPr>
                <p:cNvPicPr/>
                <p:nvPr/>
              </p:nvPicPr>
              <p:blipFill>
                <a:blip r:embed="rId183"/>
                <a:stretch>
                  <a:fillRect/>
                </a:stretch>
              </p:blipFill>
              <p:spPr>
                <a:xfrm>
                  <a:off x="4979200" y="2177227"/>
                  <a:ext cx="2494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300F83FE-6BE0-48B6-881C-1A87DD4BE6F8}"/>
                    </a:ext>
                  </a:extLst>
                </p14:cNvPr>
                <p14:cNvContentPartPr/>
                <p14:nvPr/>
              </p14:nvContentPartPr>
              <p14:xfrm>
                <a:off x="5289160" y="2260387"/>
                <a:ext cx="434160" cy="120960"/>
              </p14:xfrm>
            </p:contentPart>
          </mc:Choice>
          <mc:Fallback>
            <p:pic>
              <p:nvPicPr>
                <p:cNvPr id="114" name="Ink 113">
                  <a:extLst>
                    <a:ext uri="{FF2B5EF4-FFF2-40B4-BE49-F238E27FC236}">
                      <a16:creationId xmlns:a16="http://schemas.microsoft.com/office/drawing/2014/main" id="{300F83FE-6BE0-48B6-881C-1A87DD4BE6F8}"/>
                    </a:ext>
                  </a:extLst>
                </p:cNvPr>
                <p:cNvPicPr/>
                <p:nvPr/>
              </p:nvPicPr>
              <p:blipFill>
                <a:blip r:embed="rId185"/>
                <a:stretch>
                  <a:fillRect/>
                </a:stretch>
              </p:blipFill>
              <p:spPr>
                <a:xfrm>
                  <a:off x="5280160" y="2251747"/>
                  <a:ext cx="4518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6" name="Ink 115">
                  <a:extLst>
                    <a:ext uri="{FF2B5EF4-FFF2-40B4-BE49-F238E27FC236}">
                      <a16:creationId xmlns:a16="http://schemas.microsoft.com/office/drawing/2014/main" id="{900B7C97-191D-42C7-ABE3-0E85D5D774B6}"/>
                    </a:ext>
                  </a:extLst>
                </p14:cNvPr>
                <p14:cNvContentPartPr/>
                <p14:nvPr/>
              </p14:nvContentPartPr>
              <p14:xfrm>
                <a:off x="6085480" y="2121067"/>
                <a:ext cx="48240" cy="225000"/>
              </p14:xfrm>
            </p:contentPart>
          </mc:Choice>
          <mc:Fallback>
            <p:pic>
              <p:nvPicPr>
                <p:cNvPr id="116" name="Ink 115">
                  <a:extLst>
                    <a:ext uri="{FF2B5EF4-FFF2-40B4-BE49-F238E27FC236}">
                      <a16:creationId xmlns:a16="http://schemas.microsoft.com/office/drawing/2014/main" id="{900B7C97-191D-42C7-ABE3-0E85D5D774B6}"/>
                    </a:ext>
                  </a:extLst>
                </p:cNvPr>
                <p:cNvPicPr/>
                <p:nvPr/>
              </p:nvPicPr>
              <p:blipFill>
                <a:blip r:embed="rId187"/>
                <a:stretch>
                  <a:fillRect/>
                </a:stretch>
              </p:blipFill>
              <p:spPr>
                <a:xfrm>
                  <a:off x="6076840" y="2112067"/>
                  <a:ext cx="658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7" name="Ink 116">
                  <a:extLst>
                    <a:ext uri="{FF2B5EF4-FFF2-40B4-BE49-F238E27FC236}">
                      <a16:creationId xmlns:a16="http://schemas.microsoft.com/office/drawing/2014/main" id="{D25B5FAC-D162-4529-9CA6-8FB5806CD840}"/>
                    </a:ext>
                  </a:extLst>
                </p14:cNvPr>
                <p14:cNvContentPartPr/>
                <p14:nvPr/>
              </p14:nvContentPartPr>
              <p14:xfrm>
                <a:off x="5996920" y="2251027"/>
                <a:ext cx="278280" cy="109800"/>
              </p14:xfrm>
            </p:contentPart>
          </mc:Choice>
          <mc:Fallback>
            <p:pic>
              <p:nvPicPr>
                <p:cNvPr id="117" name="Ink 116">
                  <a:extLst>
                    <a:ext uri="{FF2B5EF4-FFF2-40B4-BE49-F238E27FC236}">
                      <a16:creationId xmlns:a16="http://schemas.microsoft.com/office/drawing/2014/main" id="{D25B5FAC-D162-4529-9CA6-8FB5806CD840}"/>
                    </a:ext>
                  </a:extLst>
                </p:cNvPr>
                <p:cNvPicPr/>
                <p:nvPr/>
              </p:nvPicPr>
              <p:blipFill>
                <a:blip r:embed="rId189"/>
                <a:stretch>
                  <a:fillRect/>
                </a:stretch>
              </p:blipFill>
              <p:spPr>
                <a:xfrm>
                  <a:off x="5988280" y="2242387"/>
                  <a:ext cx="2959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8" name="Ink 117">
                  <a:extLst>
                    <a:ext uri="{FF2B5EF4-FFF2-40B4-BE49-F238E27FC236}">
                      <a16:creationId xmlns:a16="http://schemas.microsoft.com/office/drawing/2014/main" id="{B1648348-C6E5-4050-B5E1-E1D19CF34CB0}"/>
                    </a:ext>
                  </a:extLst>
                </p14:cNvPr>
                <p14:cNvContentPartPr/>
                <p14:nvPr/>
              </p14:nvContentPartPr>
              <p14:xfrm>
                <a:off x="6692440" y="2125027"/>
                <a:ext cx="30240" cy="204480"/>
              </p14:xfrm>
            </p:contentPart>
          </mc:Choice>
          <mc:Fallback>
            <p:pic>
              <p:nvPicPr>
                <p:cNvPr id="118" name="Ink 117">
                  <a:extLst>
                    <a:ext uri="{FF2B5EF4-FFF2-40B4-BE49-F238E27FC236}">
                      <a16:creationId xmlns:a16="http://schemas.microsoft.com/office/drawing/2014/main" id="{B1648348-C6E5-4050-B5E1-E1D19CF34CB0}"/>
                    </a:ext>
                  </a:extLst>
                </p:cNvPr>
                <p:cNvPicPr/>
                <p:nvPr/>
              </p:nvPicPr>
              <p:blipFill>
                <a:blip r:embed="rId191"/>
                <a:stretch>
                  <a:fillRect/>
                </a:stretch>
              </p:blipFill>
              <p:spPr>
                <a:xfrm>
                  <a:off x="6683800" y="2116387"/>
                  <a:ext cx="478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9" name="Ink 118">
                  <a:extLst>
                    <a:ext uri="{FF2B5EF4-FFF2-40B4-BE49-F238E27FC236}">
                      <a16:creationId xmlns:a16="http://schemas.microsoft.com/office/drawing/2014/main" id="{9CF3FE53-9C0E-4361-A076-D73DEC591D3F}"/>
                    </a:ext>
                  </a:extLst>
                </p14:cNvPr>
                <p14:cNvContentPartPr/>
                <p14:nvPr/>
              </p14:nvContentPartPr>
              <p14:xfrm>
                <a:off x="6602080" y="2208907"/>
                <a:ext cx="538200" cy="129600"/>
              </p14:xfrm>
            </p:contentPart>
          </mc:Choice>
          <mc:Fallback>
            <p:pic>
              <p:nvPicPr>
                <p:cNvPr id="119" name="Ink 118">
                  <a:extLst>
                    <a:ext uri="{FF2B5EF4-FFF2-40B4-BE49-F238E27FC236}">
                      <a16:creationId xmlns:a16="http://schemas.microsoft.com/office/drawing/2014/main" id="{9CF3FE53-9C0E-4361-A076-D73DEC591D3F}"/>
                    </a:ext>
                  </a:extLst>
                </p:cNvPr>
                <p:cNvPicPr/>
                <p:nvPr/>
              </p:nvPicPr>
              <p:blipFill>
                <a:blip r:embed="rId193"/>
                <a:stretch>
                  <a:fillRect/>
                </a:stretch>
              </p:blipFill>
              <p:spPr>
                <a:xfrm>
                  <a:off x="6593080" y="2199907"/>
                  <a:ext cx="5558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52F1ECFE-6BF9-4187-BD80-7491F8F83541}"/>
                    </a:ext>
                  </a:extLst>
                </p14:cNvPr>
                <p14:cNvContentPartPr/>
                <p14:nvPr/>
              </p14:nvContentPartPr>
              <p14:xfrm>
                <a:off x="7062160" y="2117467"/>
                <a:ext cx="52560" cy="23040"/>
              </p14:xfrm>
            </p:contentPart>
          </mc:Choice>
          <mc:Fallback>
            <p:pic>
              <p:nvPicPr>
                <p:cNvPr id="120" name="Ink 119">
                  <a:extLst>
                    <a:ext uri="{FF2B5EF4-FFF2-40B4-BE49-F238E27FC236}">
                      <a16:creationId xmlns:a16="http://schemas.microsoft.com/office/drawing/2014/main" id="{52F1ECFE-6BF9-4187-BD80-7491F8F83541}"/>
                    </a:ext>
                  </a:extLst>
                </p:cNvPr>
                <p:cNvPicPr/>
                <p:nvPr/>
              </p:nvPicPr>
              <p:blipFill>
                <a:blip r:embed="rId195"/>
                <a:stretch>
                  <a:fillRect/>
                </a:stretch>
              </p:blipFill>
              <p:spPr>
                <a:xfrm>
                  <a:off x="7053520" y="2108827"/>
                  <a:ext cx="702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1" name="Ink 120">
                  <a:extLst>
                    <a:ext uri="{FF2B5EF4-FFF2-40B4-BE49-F238E27FC236}">
                      <a16:creationId xmlns:a16="http://schemas.microsoft.com/office/drawing/2014/main" id="{F935EBC3-BFA4-4212-82E3-45528528B869}"/>
                    </a:ext>
                  </a:extLst>
                </p14:cNvPr>
                <p14:cNvContentPartPr/>
                <p14:nvPr/>
              </p14:nvContentPartPr>
              <p14:xfrm>
                <a:off x="7175560" y="2201347"/>
                <a:ext cx="347760" cy="118440"/>
              </p14:xfrm>
            </p:contentPart>
          </mc:Choice>
          <mc:Fallback>
            <p:pic>
              <p:nvPicPr>
                <p:cNvPr id="121" name="Ink 120">
                  <a:extLst>
                    <a:ext uri="{FF2B5EF4-FFF2-40B4-BE49-F238E27FC236}">
                      <a16:creationId xmlns:a16="http://schemas.microsoft.com/office/drawing/2014/main" id="{F935EBC3-BFA4-4212-82E3-45528528B869}"/>
                    </a:ext>
                  </a:extLst>
                </p:cNvPr>
                <p:cNvPicPr/>
                <p:nvPr/>
              </p:nvPicPr>
              <p:blipFill>
                <a:blip r:embed="rId197"/>
                <a:stretch>
                  <a:fillRect/>
                </a:stretch>
              </p:blipFill>
              <p:spPr>
                <a:xfrm>
                  <a:off x="7166920" y="2192347"/>
                  <a:ext cx="365400" cy="136080"/>
                </a:xfrm>
                <a:prstGeom prst="rect">
                  <a:avLst/>
                </a:prstGeom>
              </p:spPr>
            </p:pic>
          </mc:Fallback>
        </mc:AlternateContent>
      </p:grpSp>
      <p:grpSp>
        <p:nvGrpSpPr>
          <p:cNvPr id="128" name="Group 127">
            <a:extLst>
              <a:ext uri="{FF2B5EF4-FFF2-40B4-BE49-F238E27FC236}">
                <a16:creationId xmlns:a16="http://schemas.microsoft.com/office/drawing/2014/main" id="{5C0C5B66-364F-486D-BDF3-279FA1781639}"/>
              </a:ext>
            </a:extLst>
          </p:cNvPr>
          <p:cNvGrpSpPr/>
          <p:nvPr/>
        </p:nvGrpSpPr>
        <p:grpSpPr>
          <a:xfrm>
            <a:off x="470560" y="3094867"/>
            <a:ext cx="1865160" cy="350280"/>
            <a:chOff x="470560" y="3094867"/>
            <a:chExt cx="1865160" cy="350280"/>
          </a:xfrm>
        </p:grpSpPr>
        <mc:AlternateContent xmlns:mc="http://schemas.openxmlformats.org/markup-compatibility/2006">
          <mc:Choice xmlns:p14="http://schemas.microsoft.com/office/powerpoint/2010/main" Requires="p14">
            <p:contentPart p14:bwMode="auto" r:id="rId198">
              <p14:nvContentPartPr>
                <p14:cNvPr id="123" name="Ink 122">
                  <a:extLst>
                    <a:ext uri="{FF2B5EF4-FFF2-40B4-BE49-F238E27FC236}">
                      <a16:creationId xmlns:a16="http://schemas.microsoft.com/office/drawing/2014/main" id="{ED001EC2-886B-48AA-A969-B6521D8DDF38}"/>
                    </a:ext>
                  </a:extLst>
                </p14:cNvPr>
                <p14:cNvContentPartPr/>
                <p14:nvPr/>
              </p14:nvContentPartPr>
              <p14:xfrm>
                <a:off x="642280" y="3103507"/>
                <a:ext cx="825120" cy="224280"/>
              </p14:xfrm>
            </p:contentPart>
          </mc:Choice>
          <mc:Fallback>
            <p:pic>
              <p:nvPicPr>
                <p:cNvPr id="123" name="Ink 122">
                  <a:extLst>
                    <a:ext uri="{FF2B5EF4-FFF2-40B4-BE49-F238E27FC236}">
                      <a16:creationId xmlns:a16="http://schemas.microsoft.com/office/drawing/2014/main" id="{ED001EC2-886B-48AA-A969-B6521D8DDF38}"/>
                    </a:ext>
                  </a:extLst>
                </p:cNvPr>
                <p:cNvPicPr/>
                <p:nvPr/>
              </p:nvPicPr>
              <p:blipFill>
                <a:blip r:embed="rId199"/>
                <a:stretch>
                  <a:fillRect/>
                </a:stretch>
              </p:blipFill>
              <p:spPr>
                <a:xfrm>
                  <a:off x="633280" y="3094867"/>
                  <a:ext cx="8427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4" name="Ink 123">
                  <a:extLst>
                    <a:ext uri="{FF2B5EF4-FFF2-40B4-BE49-F238E27FC236}">
                      <a16:creationId xmlns:a16="http://schemas.microsoft.com/office/drawing/2014/main" id="{9CD4C853-DDB5-4EC5-B404-4E1772529BCF}"/>
                    </a:ext>
                  </a:extLst>
                </p14:cNvPr>
                <p14:cNvContentPartPr/>
                <p14:nvPr/>
              </p14:nvContentPartPr>
              <p14:xfrm>
                <a:off x="1417720" y="3094867"/>
                <a:ext cx="399600" cy="350280"/>
              </p14:xfrm>
            </p:contentPart>
          </mc:Choice>
          <mc:Fallback>
            <p:pic>
              <p:nvPicPr>
                <p:cNvPr id="124" name="Ink 123">
                  <a:extLst>
                    <a:ext uri="{FF2B5EF4-FFF2-40B4-BE49-F238E27FC236}">
                      <a16:creationId xmlns:a16="http://schemas.microsoft.com/office/drawing/2014/main" id="{9CD4C853-DDB5-4EC5-B404-4E1772529BCF}"/>
                    </a:ext>
                  </a:extLst>
                </p:cNvPr>
                <p:cNvPicPr/>
                <p:nvPr/>
              </p:nvPicPr>
              <p:blipFill>
                <a:blip r:embed="rId201"/>
                <a:stretch>
                  <a:fillRect/>
                </a:stretch>
              </p:blipFill>
              <p:spPr>
                <a:xfrm>
                  <a:off x="1408720" y="3086227"/>
                  <a:ext cx="4172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5" name="Ink 124">
                  <a:extLst>
                    <a:ext uri="{FF2B5EF4-FFF2-40B4-BE49-F238E27FC236}">
                      <a16:creationId xmlns:a16="http://schemas.microsoft.com/office/drawing/2014/main" id="{20910929-DF02-4A58-AC4A-54800C18F7D2}"/>
                    </a:ext>
                  </a:extLst>
                </p14:cNvPr>
                <p14:cNvContentPartPr/>
                <p14:nvPr/>
              </p14:nvContentPartPr>
              <p14:xfrm>
                <a:off x="470560" y="3381787"/>
                <a:ext cx="1324800" cy="57960"/>
              </p14:xfrm>
            </p:contentPart>
          </mc:Choice>
          <mc:Fallback>
            <p:pic>
              <p:nvPicPr>
                <p:cNvPr id="125" name="Ink 124">
                  <a:extLst>
                    <a:ext uri="{FF2B5EF4-FFF2-40B4-BE49-F238E27FC236}">
                      <a16:creationId xmlns:a16="http://schemas.microsoft.com/office/drawing/2014/main" id="{20910929-DF02-4A58-AC4A-54800C18F7D2}"/>
                    </a:ext>
                  </a:extLst>
                </p:cNvPr>
                <p:cNvPicPr/>
                <p:nvPr/>
              </p:nvPicPr>
              <p:blipFill>
                <a:blip r:embed="rId203"/>
                <a:stretch>
                  <a:fillRect/>
                </a:stretch>
              </p:blipFill>
              <p:spPr>
                <a:xfrm>
                  <a:off x="461920" y="3373147"/>
                  <a:ext cx="13424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6" name="Ink 125">
                  <a:extLst>
                    <a:ext uri="{FF2B5EF4-FFF2-40B4-BE49-F238E27FC236}">
                      <a16:creationId xmlns:a16="http://schemas.microsoft.com/office/drawing/2014/main" id="{672AF767-6251-495D-B3BC-06D6F15C5FBA}"/>
                    </a:ext>
                  </a:extLst>
                </p14:cNvPr>
                <p14:cNvContentPartPr/>
                <p14:nvPr/>
              </p14:nvContentPartPr>
              <p14:xfrm>
                <a:off x="1980040" y="3218707"/>
                <a:ext cx="13680" cy="15120"/>
              </p14:xfrm>
            </p:contentPart>
          </mc:Choice>
          <mc:Fallback>
            <p:pic>
              <p:nvPicPr>
                <p:cNvPr id="126" name="Ink 125">
                  <a:extLst>
                    <a:ext uri="{FF2B5EF4-FFF2-40B4-BE49-F238E27FC236}">
                      <a16:creationId xmlns:a16="http://schemas.microsoft.com/office/drawing/2014/main" id="{672AF767-6251-495D-B3BC-06D6F15C5FBA}"/>
                    </a:ext>
                  </a:extLst>
                </p:cNvPr>
                <p:cNvPicPr/>
                <p:nvPr/>
              </p:nvPicPr>
              <p:blipFill>
                <a:blip r:embed="rId205"/>
                <a:stretch>
                  <a:fillRect/>
                </a:stretch>
              </p:blipFill>
              <p:spPr>
                <a:xfrm>
                  <a:off x="1971040" y="3210067"/>
                  <a:ext cx="313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7" name="Ink 126">
                  <a:extLst>
                    <a:ext uri="{FF2B5EF4-FFF2-40B4-BE49-F238E27FC236}">
                      <a16:creationId xmlns:a16="http://schemas.microsoft.com/office/drawing/2014/main" id="{17F3506C-3CDB-4295-9120-263E6622475C}"/>
                    </a:ext>
                  </a:extLst>
                </p14:cNvPr>
                <p14:cNvContentPartPr/>
                <p14:nvPr/>
              </p14:nvContentPartPr>
              <p14:xfrm>
                <a:off x="1996240" y="3243547"/>
                <a:ext cx="339480" cy="66960"/>
              </p14:xfrm>
            </p:contentPart>
          </mc:Choice>
          <mc:Fallback>
            <p:pic>
              <p:nvPicPr>
                <p:cNvPr id="127" name="Ink 126">
                  <a:extLst>
                    <a:ext uri="{FF2B5EF4-FFF2-40B4-BE49-F238E27FC236}">
                      <a16:creationId xmlns:a16="http://schemas.microsoft.com/office/drawing/2014/main" id="{17F3506C-3CDB-4295-9120-263E6622475C}"/>
                    </a:ext>
                  </a:extLst>
                </p:cNvPr>
                <p:cNvPicPr/>
                <p:nvPr/>
              </p:nvPicPr>
              <p:blipFill>
                <a:blip r:embed="rId207"/>
                <a:stretch>
                  <a:fillRect/>
                </a:stretch>
              </p:blipFill>
              <p:spPr>
                <a:xfrm>
                  <a:off x="1987600" y="3234907"/>
                  <a:ext cx="357120" cy="84600"/>
                </a:xfrm>
                <a:prstGeom prst="rect">
                  <a:avLst/>
                </a:prstGeom>
              </p:spPr>
            </p:pic>
          </mc:Fallback>
        </mc:AlternateContent>
      </p:grpSp>
      <p:grpSp>
        <p:nvGrpSpPr>
          <p:cNvPr id="146" name="Group 145">
            <a:extLst>
              <a:ext uri="{FF2B5EF4-FFF2-40B4-BE49-F238E27FC236}">
                <a16:creationId xmlns:a16="http://schemas.microsoft.com/office/drawing/2014/main" id="{80D1D6DD-ECBA-4D5B-8E04-84D66F0E80EE}"/>
              </a:ext>
            </a:extLst>
          </p:cNvPr>
          <p:cNvGrpSpPr/>
          <p:nvPr/>
        </p:nvGrpSpPr>
        <p:grpSpPr>
          <a:xfrm>
            <a:off x="1096960" y="3633427"/>
            <a:ext cx="3853080" cy="384120"/>
            <a:chOff x="1096960" y="3633427"/>
            <a:chExt cx="3853080" cy="384120"/>
          </a:xfrm>
        </p:grpSpPr>
        <mc:AlternateContent xmlns:mc="http://schemas.openxmlformats.org/markup-compatibility/2006">
          <mc:Choice xmlns:p14="http://schemas.microsoft.com/office/powerpoint/2010/main" Requires="p14">
            <p:contentPart p14:bwMode="auto" r:id="rId208">
              <p14:nvContentPartPr>
                <p14:cNvPr id="129" name="Ink 128">
                  <a:extLst>
                    <a:ext uri="{FF2B5EF4-FFF2-40B4-BE49-F238E27FC236}">
                      <a16:creationId xmlns:a16="http://schemas.microsoft.com/office/drawing/2014/main" id="{DBE8A502-CC00-4C12-85DE-DBD79B0F3579}"/>
                    </a:ext>
                  </a:extLst>
                </p14:cNvPr>
                <p14:cNvContentPartPr/>
                <p14:nvPr/>
              </p14:nvContentPartPr>
              <p14:xfrm>
                <a:off x="1096960" y="3720187"/>
                <a:ext cx="312120" cy="102240"/>
              </p14:xfrm>
            </p:contentPart>
          </mc:Choice>
          <mc:Fallback>
            <p:pic>
              <p:nvPicPr>
                <p:cNvPr id="129" name="Ink 128">
                  <a:extLst>
                    <a:ext uri="{FF2B5EF4-FFF2-40B4-BE49-F238E27FC236}">
                      <a16:creationId xmlns:a16="http://schemas.microsoft.com/office/drawing/2014/main" id="{DBE8A502-CC00-4C12-85DE-DBD79B0F3579}"/>
                    </a:ext>
                  </a:extLst>
                </p:cNvPr>
                <p:cNvPicPr/>
                <p:nvPr/>
              </p:nvPicPr>
              <p:blipFill>
                <a:blip r:embed="rId209"/>
                <a:stretch>
                  <a:fillRect/>
                </a:stretch>
              </p:blipFill>
              <p:spPr>
                <a:xfrm>
                  <a:off x="1088320" y="3711187"/>
                  <a:ext cx="32976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0" name="Ink 129">
                  <a:extLst>
                    <a:ext uri="{FF2B5EF4-FFF2-40B4-BE49-F238E27FC236}">
                      <a16:creationId xmlns:a16="http://schemas.microsoft.com/office/drawing/2014/main" id="{04210A5E-E894-4BDB-B0CD-EBD13E1B3E28}"/>
                    </a:ext>
                  </a:extLst>
                </p14:cNvPr>
                <p14:cNvContentPartPr/>
                <p14:nvPr/>
              </p14:nvContentPartPr>
              <p14:xfrm>
                <a:off x="1229800" y="3736387"/>
                <a:ext cx="43560" cy="151200"/>
              </p14:xfrm>
            </p:contentPart>
          </mc:Choice>
          <mc:Fallback>
            <p:pic>
              <p:nvPicPr>
                <p:cNvPr id="130" name="Ink 129">
                  <a:extLst>
                    <a:ext uri="{FF2B5EF4-FFF2-40B4-BE49-F238E27FC236}">
                      <a16:creationId xmlns:a16="http://schemas.microsoft.com/office/drawing/2014/main" id="{04210A5E-E894-4BDB-B0CD-EBD13E1B3E28}"/>
                    </a:ext>
                  </a:extLst>
                </p:cNvPr>
                <p:cNvPicPr/>
                <p:nvPr/>
              </p:nvPicPr>
              <p:blipFill>
                <a:blip r:embed="rId211"/>
                <a:stretch>
                  <a:fillRect/>
                </a:stretch>
              </p:blipFill>
              <p:spPr>
                <a:xfrm>
                  <a:off x="1221160" y="3727387"/>
                  <a:ext cx="612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1" name="Ink 130">
                  <a:extLst>
                    <a:ext uri="{FF2B5EF4-FFF2-40B4-BE49-F238E27FC236}">
                      <a16:creationId xmlns:a16="http://schemas.microsoft.com/office/drawing/2014/main" id="{D5DD1C4E-DCC7-47E5-938E-6E7384073C63}"/>
                    </a:ext>
                  </a:extLst>
                </p14:cNvPr>
                <p14:cNvContentPartPr/>
                <p14:nvPr/>
              </p14:nvContentPartPr>
              <p14:xfrm>
                <a:off x="1373080" y="3818107"/>
                <a:ext cx="93600" cy="84240"/>
              </p14:xfrm>
            </p:contentPart>
          </mc:Choice>
          <mc:Fallback>
            <p:pic>
              <p:nvPicPr>
                <p:cNvPr id="131" name="Ink 130">
                  <a:extLst>
                    <a:ext uri="{FF2B5EF4-FFF2-40B4-BE49-F238E27FC236}">
                      <a16:creationId xmlns:a16="http://schemas.microsoft.com/office/drawing/2014/main" id="{D5DD1C4E-DCC7-47E5-938E-6E7384073C63}"/>
                    </a:ext>
                  </a:extLst>
                </p:cNvPr>
                <p:cNvPicPr/>
                <p:nvPr/>
              </p:nvPicPr>
              <p:blipFill>
                <a:blip r:embed="rId213"/>
                <a:stretch>
                  <a:fillRect/>
                </a:stretch>
              </p:blipFill>
              <p:spPr>
                <a:xfrm>
                  <a:off x="1364440" y="3809107"/>
                  <a:ext cx="1112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2" name="Ink 131">
                  <a:extLst>
                    <a:ext uri="{FF2B5EF4-FFF2-40B4-BE49-F238E27FC236}">
                      <a16:creationId xmlns:a16="http://schemas.microsoft.com/office/drawing/2014/main" id="{9AFA73D6-223A-4136-B77B-B9EEEF4D98BD}"/>
                    </a:ext>
                  </a:extLst>
                </p14:cNvPr>
                <p14:cNvContentPartPr/>
                <p14:nvPr/>
              </p14:nvContentPartPr>
              <p14:xfrm>
                <a:off x="1757560" y="3696067"/>
                <a:ext cx="26280" cy="176040"/>
              </p14:xfrm>
            </p:contentPart>
          </mc:Choice>
          <mc:Fallback>
            <p:pic>
              <p:nvPicPr>
                <p:cNvPr id="132" name="Ink 131">
                  <a:extLst>
                    <a:ext uri="{FF2B5EF4-FFF2-40B4-BE49-F238E27FC236}">
                      <a16:creationId xmlns:a16="http://schemas.microsoft.com/office/drawing/2014/main" id="{9AFA73D6-223A-4136-B77B-B9EEEF4D98BD}"/>
                    </a:ext>
                  </a:extLst>
                </p:cNvPr>
                <p:cNvPicPr/>
                <p:nvPr/>
              </p:nvPicPr>
              <p:blipFill>
                <a:blip r:embed="rId215"/>
                <a:stretch>
                  <a:fillRect/>
                </a:stretch>
              </p:blipFill>
              <p:spPr>
                <a:xfrm>
                  <a:off x="1748920" y="3687427"/>
                  <a:ext cx="439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3" name="Ink 132">
                  <a:extLst>
                    <a:ext uri="{FF2B5EF4-FFF2-40B4-BE49-F238E27FC236}">
                      <a16:creationId xmlns:a16="http://schemas.microsoft.com/office/drawing/2014/main" id="{21306251-51BC-437A-9EC9-97F9406185C1}"/>
                    </a:ext>
                  </a:extLst>
                </p14:cNvPr>
                <p14:cNvContentPartPr/>
                <p14:nvPr/>
              </p14:nvContentPartPr>
              <p14:xfrm>
                <a:off x="1673320" y="3800107"/>
                <a:ext cx="376920" cy="98640"/>
              </p14:xfrm>
            </p:contentPart>
          </mc:Choice>
          <mc:Fallback>
            <p:pic>
              <p:nvPicPr>
                <p:cNvPr id="133" name="Ink 132">
                  <a:extLst>
                    <a:ext uri="{FF2B5EF4-FFF2-40B4-BE49-F238E27FC236}">
                      <a16:creationId xmlns:a16="http://schemas.microsoft.com/office/drawing/2014/main" id="{21306251-51BC-437A-9EC9-97F9406185C1}"/>
                    </a:ext>
                  </a:extLst>
                </p:cNvPr>
                <p:cNvPicPr/>
                <p:nvPr/>
              </p:nvPicPr>
              <p:blipFill>
                <a:blip r:embed="rId217"/>
                <a:stretch>
                  <a:fillRect/>
                </a:stretch>
              </p:blipFill>
              <p:spPr>
                <a:xfrm>
                  <a:off x="1664680" y="3791107"/>
                  <a:ext cx="3945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4" name="Ink 133">
                  <a:extLst>
                    <a:ext uri="{FF2B5EF4-FFF2-40B4-BE49-F238E27FC236}">
                      <a16:creationId xmlns:a16="http://schemas.microsoft.com/office/drawing/2014/main" id="{5A173E44-4BF5-4943-A362-FCA585C40AD6}"/>
                    </a:ext>
                  </a:extLst>
                </p14:cNvPr>
                <p14:cNvContentPartPr/>
                <p14:nvPr/>
              </p14:nvContentPartPr>
              <p14:xfrm>
                <a:off x="2076520" y="3734587"/>
                <a:ext cx="342360" cy="173160"/>
              </p14:xfrm>
            </p:contentPart>
          </mc:Choice>
          <mc:Fallback>
            <p:pic>
              <p:nvPicPr>
                <p:cNvPr id="134" name="Ink 133">
                  <a:extLst>
                    <a:ext uri="{FF2B5EF4-FFF2-40B4-BE49-F238E27FC236}">
                      <a16:creationId xmlns:a16="http://schemas.microsoft.com/office/drawing/2014/main" id="{5A173E44-4BF5-4943-A362-FCA585C40AD6}"/>
                    </a:ext>
                  </a:extLst>
                </p:cNvPr>
                <p:cNvPicPr/>
                <p:nvPr/>
              </p:nvPicPr>
              <p:blipFill>
                <a:blip r:embed="rId219"/>
                <a:stretch>
                  <a:fillRect/>
                </a:stretch>
              </p:blipFill>
              <p:spPr>
                <a:xfrm>
                  <a:off x="2067880" y="3725587"/>
                  <a:ext cx="3600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5" name="Ink 134">
                  <a:extLst>
                    <a:ext uri="{FF2B5EF4-FFF2-40B4-BE49-F238E27FC236}">
                      <a16:creationId xmlns:a16="http://schemas.microsoft.com/office/drawing/2014/main" id="{523D0FAB-A4A4-4939-B551-E32EBA293659}"/>
                    </a:ext>
                  </a:extLst>
                </p14:cNvPr>
                <p14:cNvContentPartPr/>
                <p14:nvPr/>
              </p14:nvContentPartPr>
              <p14:xfrm>
                <a:off x="2427520" y="3732787"/>
                <a:ext cx="343080" cy="172080"/>
              </p14:xfrm>
            </p:contentPart>
          </mc:Choice>
          <mc:Fallback>
            <p:pic>
              <p:nvPicPr>
                <p:cNvPr id="135" name="Ink 134">
                  <a:extLst>
                    <a:ext uri="{FF2B5EF4-FFF2-40B4-BE49-F238E27FC236}">
                      <a16:creationId xmlns:a16="http://schemas.microsoft.com/office/drawing/2014/main" id="{523D0FAB-A4A4-4939-B551-E32EBA293659}"/>
                    </a:ext>
                  </a:extLst>
                </p:cNvPr>
                <p:cNvPicPr/>
                <p:nvPr/>
              </p:nvPicPr>
              <p:blipFill>
                <a:blip r:embed="rId221"/>
                <a:stretch>
                  <a:fillRect/>
                </a:stretch>
              </p:blipFill>
              <p:spPr>
                <a:xfrm>
                  <a:off x="2418880" y="3723787"/>
                  <a:ext cx="3607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6" name="Ink 135">
                  <a:extLst>
                    <a:ext uri="{FF2B5EF4-FFF2-40B4-BE49-F238E27FC236}">
                      <a16:creationId xmlns:a16="http://schemas.microsoft.com/office/drawing/2014/main" id="{93C2500F-F56E-4AAF-ACDF-EAA11D093F90}"/>
                    </a:ext>
                  </a:extLst>
                </p14:cNvPr>
                <p14:cNvContentPartPr/>
                <p14:nvPr/>
              </p14:nvContentPartPr>
              <p14:xfrm>
                <a:off x="3058600" y="3725947"/>
                <a:ext cx="277200" cy="142920"/>
              </p14:xfrm>
            </p:contentPart>
          </mc:Choice>
          <mc:Fallback>
            <p:pic>
              <p:nvPicPr>
                <p:cNvPr id="136" name="Ink 135">
                  <a:extLst>
                    <a:ext uri="{FF2B5EF4-FFF2-40B4-BE49-F238E27FC236}">
                      <a16:creationId xmlns:a16="http://schemas.microsoft.com/office/drawing/2014/main" id="{93C2500F-F56E-4AAF-ACDF-EAA11D093F90}"/>
                    </a:ext>
                  </a:extLst>
                </p:cNvPr>
                <p:cNvPicPr/>
                <p:nvPr/>
              </p:nvPicPr>
              <p:blipFill>
                <a:blip r:embed="rId223"/>
                <a:stretch>
                  <a:fillRect/>
                </a:stretch>
              </p:blipFill>
              <p:spPr>
                <a:xfrm>
                  <a:off x="3049960" y="3717307"/>
                  <a:ext cx="2948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7" name="Ink 136">
                  <a:extLst>
                    <a:ext uri="{FF2B5EF4-FFF2-40B4-BE49-F238E27FC236}">
                      <a16:creationId xmlns:a16="http://schemas.microsoft.com/office/drawing/2014/main" id="{1A73FA1F-0091-49A2-BD32-2E053ACD7317}"/>
                    </a:ext>
                  </a:extLst>
                </p14:cNvPr>
                <p14:cNvContentPartPr/>
                <p14:nvPr/>
              </p14:nvContentPartPr>
              <p14:xfrm>
                <a:off x="3409960" y="3730267"/>
                <a:ext cx="253440" cy="106200"/>
              </p14:xfrm>
            </p:contentPart>
          </mc:Choice>
          <mc:Fallback>
            <p:pic>
              <p:nvPicPr>
                <p:cNvPr id="137" name="Ink 136">
                  <a:extLst>
                    <a:ext uri="{FF2B5EF4-FFF2-40B4-BE49-F238E27FC236}">
                      <a16:creationId xmlns:a16="http://schemas.microsoft.com/office/drawing/2014/main" id="{1A73FA1F-0091-49A2-BD32-2E053ACD7317}"/>
                    </a:ext>
                  </a:extLst>
                </p:cNvPr>
                <p:cNvPicPr/>
                <p:nvPr/>
              </p:nvPicPr>
              <p:blipFill>
                <a:blip r:embed="rId225"/>
                <a:stretch>
                  <a:fillRect/>
                </a:stretch>
              </p:blipFill>
              <p:spPr>
                <a:xfrm>
                  <a:off x="3401320" y="3721267"/>
                  <a:ext cx="2710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8" name="Ink 137">
                  <a:extLst>
                    <a:ext uri="{FF2B5EF4-FFF2-40B4-BE49-F238E27FC236}">
                      <a16:creationId xmlns:a16="http://schemas.microsoft.com/office/drawing/2014/main" id="{7039BABB-D185-4BFD-8C00-7A9AC70E0467}"/>
                    </a:ext>
                  </a:extLst>
                </p14:cNvPr>
                <p14:cNvContentPartPr/>
                <p14:nvPr/>
              </p14:nvContentPartPr>
              <p14:xfrm>
                <a:off x="3665200" y="3725587"/>
                <a:ext cx="49680" cy="129960"/>
              </p14:xfrm>
            </p:contentPart>
          </mc:Choice>
          <mc:Fallback>
            <p:pic>
              <p:nvPicPr>
                <p:cNvPr id="138" name="Ink 137">
                  <a:extLst>
                    <a:ext uri="{FF2B5EF4-FFF2-40B4-BE49-F238E27FC236}">
                      <a16:creationId xmlns:a16="http://schemas.microsoft.com/office/drawing/2014/main" id="{7039BABB-D185-4BFD-8C00-7A9AC70E0467}"/>
                    </a:ext>
                  </a:extLst>
                </p:cNvPr>
                <p:cNvPicPr/>
                <p:nvPr/>
              </p:nvPicPr>
              <p:blipFill>
                <a:blip r:embed="rId227"/>
                <a:stretch>
                  <a:fillRect/>
                </a:stretch>
              </p:blipFill>
              <p:spPr>
                <a:xfrm>
                  <a:off x="3656200" y="3716587"/>
                  <a:ext cx="673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9" name="Ink 138">
                  <a:extLst>
                    <a:ext uri="{FF2B5EF4-FFF2-40B4-BE49-F238E27FC236}">
                      <a16:creationId xmlns:a16="http://schemas.microsoft.com/office/drawing/2014/main" id="{F71DD492-C4BD-4ACC-81D5-483CC9C2943B}"/>
                    </a:ext>
                  </a:extLst>
                </p14:cNvPr>
                <p14:cNvContentPartPr/>
                <p14:nvPr/>
              </p14:nvContentPartPr>
              <p14:xfrm>
                <a:off x="3803800" y="3633427"/>
                <a:ext cx="82080" cy="309240"/>
              </p14:xfrm>
            </p:contentPart>
          </mc:Choice>
          <mc:Fallback>
            <p:pic>
              <p:nvPicPr>
                <p:cNvPr id="139" name="Ink 138">
                  <a:extLst>
                    <a:ext uri="{FF2B5EF4-FFF2-40B4-BE49-F238E27FC236}">
                      <a16:creationId xmlns:a16="http://schemas.microsoft.com/office/drawing/2014/main" id="{F71DD492-C4BD-4ACC-81D5-483CC9C2943B}"/>
                    </a:ext>
                  </a:extLst>
                </p:cNvPr>
                <p:cNvPicPr/>
                <p:nvPr/>
              </p:nvPicPr>
              <p:blipFill>
                <a:blip r:embed="rId229"/>
                <a:stretch>
                  <a:fillRect/>
                </a:stretch>
              </p:blipFill>
              <p:spPr>
                <a:xfrm>
                  <a:off x="3795160" y="3624787"/>
                  <a:ext cx="997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0" name="Ink 139">
                  <a:extLst>
                    <a:ext uri="{FF2B5EF4-FFF2-40B4-BE49-F238E27FC236}">
                      <a16:creationId xmlns:a16="http://schemas.microsoft.com/office/drawing/2014/main" id="{FFCE99CD-C8C4-418E-A177-00A532FBE8FB}"/>
                    </a:ext>
                  </a:extLst>
                </p14:cNvPr>
                <p14:cNvContentPartPr/>
                <p14:nvPr/>
              </p14:nvContentPartPr>
              <p14:xfrm>
                <a:off x="3768160" y="3674467"/>
                <a:ext cx="259920" cy="188280"/>
              </p14:xfrm>
            </p:contentPart>
          </mc:Choice>
          <mc:Fallback>
            <p:pic>
              <p:nvPicPr>
                <p:cNvPr id="140" name="Ink 139">
                  <a:extLst>
                    <a:ext uri="{FF2B5EF4-FFF2-40B4-BE49-F238E27FC236}">
                      <a16:creationId xmlns:a16="http://schemas.microsoft.com/office/drawing/2014/main" id="{FFCE99CD-C8C4-418E-A177-00A532FBE8FB}"/>
                    </a:ext>
                  </a:extLst>
                </p:cNvPr>
                <p:cNvPicPr/>
                <p:nvPr/>
              </p:nvPicPr>
              <p:blipFill>
                <a:blip r:embed="rId231"/>
                <a:stretch>
                  <a:fillRect/>
                </a:stretch>
              </p:blipFill>
              <p:spPr>
                <a:xfrm>
                  <a:off x="3759160" y="3665827"/>
                  <a:ext cx="2775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1" name="Ink 140">
                  <a:extLst>
                    <a:ext uri="{FF2B5EF4-FFF2-40B4-BE49-F238E27FC236}">
                      <a16:creationId xmlns:a16="http://schemas.microsoft.com/office/drawing/2014/main" id="{17889B5A-64D8-4627-8B0A-6D02947D902B}"/>
                    </a:ext>
                  </a:extLst>
                </p14:cNvPr>
                <p14:cNvContentPartPr/>
                <p14:nvPr/>
              </p14:nvContentPartPr>
              <p14:xfrm>
                <a:off x="4154440" y="3675187"/>
                <a:ext cx="28800" cy="151920"/>
              </p14:xfrm>
            </p:contentPart>
          </mc:Choice>
          <mc:Fallback>
            <p:pic>
              <p:nvPicPr>
                <p:cNvPr id="141" name="Ink 140">
                  <a:extLst>
                    <a:ext uri="{FF2B5EF4-FFF2-40B4-BE49-F238E27FC236}">
                      <a16:creationId xmlns:a16="http://schemas.microsoft.com/office/drawing/2014/main" id="{17889B5A-64D8-4627-8B0A-6D02947D902B}"/>
                    </a:ext>
                  </a:extLst>
                </p:cNvPr>
                <p:cNvPicPr/>
                <p:nvPr/>
              </p:nvPicPr>
              <p:blipFill>
                <a:blip r:embed="rId233"/>
                <a:stretch>
                  <a:fillRect/>
                </a:stretch>
              </p:blipFill>
              <p:spPr>
                <a:xfrm>
                  <a:off x="4145440" y="3666187"/>
                  <a:ext cx="464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2" name="Ink 141">
                  <a:extLst>
                    <a:ext uri="{FF2B5EF4-FFF2-40B4-BE49-F238E27FC236}">
                      <a16:creationId xmlns:a16="http://schemas.microsoft.com/office/drawing/2014/main" id="{41D6FD66-5ADC-43AC-81D6-F33171951BC3}"/>
                    </a:ext>
                  </a:extLst>
                </p14:cNvPr>
                <p14:cNvContentPartPr/>
                <p14:nvPr/>
              </p14:nvContentPartPr>
              <p14:xfrm>
                <a:off x="4224280" y="3682027"/>
                <a:ext cx="69120" cy="166680"/>
              </p14:xfrm>
            </p:contentPart>
          </mc:Choice>
          <mc:Fallback>
            <p:pic>
              <p:nvPicPr>
                <p:cNvPr id="142" name="Ink 141">
                  <a:extLst>
                    <a:ext uri="{FF2B5EF4-FFF2-40B4-BE49-F238E27FC236}">
                      <a16:creationId xmlns:a16="http://schemas.microsoft.com/office/drawing/2014/main" id="{41D6FD66-5ADC-43AC-81D6-F33171951BC3}"/>
                    </a:ext>
                  </a:extLst>
                </p:cNvPr>
                <p:cNvPicPr/>
                <p:nvPr/>
              </p:nvPicPr>
              <p:blipFill>
                <a:blip r:embed="rId235"/>
                <a:stretch>
                  <a:fillRect/>
                </a:stretch>
              </p:blipFill>
              <p:spPr>
                <a:xfrm>
                  <a:off x="4215640" y="3673027"/>
                  <a:ext cx="867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3" name="Ink 142">
                  <a:extLst>
                    <a:ext uri="{FF2B5EF4-FFF2-40B4-BE49-F238E27FC236}">
                      <a16:creationId xmlns:a16="http://schemas.microsoft.com/office/drawing/2014/main" id="{71FE7E57-CD4B-4A3B-9E6A-69281CC97600}"/>
                    </a:ext>
                  </a:extLst>
                </p14:cNvPr>
                <p14:cNvContentPartPr/>
                <p14:nvPr/>
              </p14:nvContentPartPr>
              <p14:xfrm>
                <a:off x="4111960" y="3658987"/>
                <a:ext cx="315360" cy="153720"/>
              </p14:xfrm>
            </p:contentPart>
          </mc:Choice>
          <mc:Fallback>
            <p:pic>
              <p:nvPicPr>
                <p:cNvPr id="143" name="Ink 142">
                  <a:extLst>
                    <a:ext uri="{FF2B5EF4-FFF2-40B4-BE49-F238E27FC236}">
                      <a16:creationId xmlns:a16="http://schemas.microsoft.com/office/drawing/2014/main" id="{71FE7E57-CD4B-4A3B-9E6A-69281CC97600}"/>
                    </a:ext>
                  </a:extLst>
                </p:cNvPr>
                <p:cNvPicPr/>
                <p:nvPr/>
              </p:nvPicPr>
              <p:blipFill>
                <a:blip r:embed="rId237"/>
                <a:stretch>
                  <a:fillRect/>
                </a:stretch>
              </p:blipFill>
              <p:spPr>
                <a:xfrm>
                  <a:off x="4103320" y="3650347"/>
                  <a:ext cx="3330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4" name="Ink 143">
                  <a:extLst>
                    <a:ext uri="{FF2B5EF4-FFF2-40B4-BE49-F238E27FC236}">
                      <a16:creationId xmlns:a16="http://schemas.microsoft.com/office/drawing/2014/main" id="{5CCD0CCD-5CF2-4A50-B00F-20DD32E986B3}"/>
                    </a:ext>
                  </a:extLst>
                </p14:cNvPr>
                <p14:cNvContentPartPr/>
                <p14:nvPr/>
              </p14:nvContentPartPr>
              <p14:xfrm>
                <a:off x="4465840" y="3712267"/>
                <a:ext cx="484200" cy="305280"/>
              </p14:xfrm>
            </p:contentPart>
          </mc:Choice>
          <mc:Fallback>
            <p:pic>
              <p:nvPicPr>
                <p:cNvPr id="144" name="Ink 143">
                  <a:extLst>
                    <a:ext uri="{FF2B5EF4-FFF2-40B4-BE49-F238E27FC236}">
                      <a16:creationId xmlns:a16="http://schemas.microsoft.com/office/drawing/2014/main" id="{5CCD0CCD-5CF2-4A50-B00F-20DD32E986B3}"/>
                    </a:ext>
                  </a:extLst>
                </p:cNvPr>
                <p:cNvPicPr/>
                <p:nvPr/>
              </p:nvPicPr>
              <p:blipFill>
                <a:blip r:embed="rId239"/>
                <a:stretch>
                  <a:fillRect/>
                </a:stretch>
              </p:blipFill>
              <p:spPr>
                <a:xfrm>
                  <a:off x="4457200" y="3703267"/>
                  <a:ext cx="501840" cy="322920"/>
                </a:xfrm>
                <a:prstGeom prst="rect">
                  <a:avLst/>
                </a:prstGeom>
              </p:spPr>
            </p:pic>
          </mc:Fallback>
        </mc:AlternateContent>
      </p:grpSp>
      <p:grpSp>
        <p:nvGrpSpPr>
          <p:cNvPr id="154" name="Group 153">
            <a:extLst>
              <a:ext uri="{FF2B5EF4-FFF2-40B4-BE49-F238E27FC236}">
                <a16:creationId xmlns:a16="http://schemas.microsoft.com/office/drawing/2014/main" id="{6B6E6733-3B63-411F-A320-FFA65B5342C7}"/>
              </a:ext>
            </a:extLst>
          </p:cNvPr>
          <p:cNvGrpSpPr/>
          <p:nvPr/>
        </p:nvGrpSpPr>
        <p:grpSpPr>
          <a:xfrm>
            <a:off x="5386360" y="3636307"/>
            <a:ext cx="2646360" cy="184680"/>
            <a:chOff x="5386360" y="3636307"/>
            <a:chExt cx="2646360" cy="184680"/>
          </a:xfrm>
        </p:grpSpPr>
        <mc:AlternateContent xmlns:mc="http://schemas.openxmlformats.org/markup-compatibility/2006">
          <mc:Choice xmlns:p14="http://schemas.microsoft.com/office/powerpoint/2010/main" Requires="p14">
            <p:contentPart p14:bwMode="auto" r:id="rId240">
              <p14:nvContentPartPr>
                <p14:cNvPr id="147" name="Ink 146">
                  <a:extLst>
                    <a:ext uri="{FF2B5EF4-FFF2-40B4-BE49-F238E27FC236}">
                      <a16:creationId xmlns:a16="http://schemas.microsoft.com/office/drawing/2014/main" id="{3DF0AE1E-592D-495B-9BA8-31A3073697D7}"/>
                    </a:ext>
                  </a:extLst>
                </p14:cNvPr>
                <p14:cNvContentPartPr/>
                <p14:nvPr/>
              </p14:nvContentPartPr>
              <p14:xfrm>
                <a:off x="5386360" y="3671587"/>
                <a:ext cx="190800" cy="149400"/>
              </p14:xfrm>
            </p:contentPart>
          </mc:Choice>
          <mc:Fallback>
            <p:pic>
              <p:nvPicPr>
                <p:cNvPr id="147" name="Ink 146">
                  <a:extLst>
                    <a:ext uri="{FF2B5EF4-FFF2-40B4-BE49-F238E27FC236}">
                      <a16:creationId xmlns:a16="http://schemas.microsoft.com/office/drawing/2014/main" id="{3DF0AE1E-592D-495B-9BA8-31A3073697D7}"/>
                    </a:ext>
                  </a:extLst>
                </p:cNvPr>
                <p:cNvPicPr/>
                <p:nvPr/>
              </p:nvPicPr>
              <p:blipFill>
                <a:blip r:embed="rId241"/>
                <a:stretch>
                  <a:fillRect/>
                </a:stretch>
              </p:blipFill>
              <p:spPr>
                <a:xfrm>
                  <a:off x="5377720" y="3662587"/>
                  <a:ext cx="2084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8" name="Ink 147">
                  <a:extLst>
                    <a:ext uri="{FF2B5EF4-FFF2-40B4-BE49-F238E27FC236}">
                      <a16:creationId xmlns:a16="http://schemas.microsoft.com/office/drawing/2014/main" id="{A25A2AE7-27DD-412A-B66D-CF8A0CF71450}"/>
                    </a:ext>
                  </a:extLst>
                </p14:cNvPr>
                <p14:cNvContentPartPr/>
                <p14:nvPr/>
              </p14:nvContentPartPr>
              <p14:xfrm>
                <a:off x="5635120" y="3707227"/>
                <a:ext cx="313560" cy="104400"/>
              </p14:xfrm>
            </p:contentPart>
          </mc:Choice>
          <mc:Fallback>
            <p:pic>
              <p:nvPicPr>
                <p:cNvPr id="148" name="Ink 147">
                  <a:extLst>
                    <a:ext uri="{FF2B5EF4-FFF2-40B4-BE49-F238E27FC236}">
                      <a16:creationId xmlns:a16="http://schemas.microsoft.com/office/drawing/2014/main" id="{A25A2AE7-27DD-412A-B66D-CF8A0CF71450}"/>
                    </a:ext>
                  </a:extLst>
                </p:cNvPr>
                <p:cNvPicPr/>
                <p:nvPr/>
              </p:nvPicPr>
              <p:blipFill>
                <a:blip r:embed="rId243"/>
                <a:stretch>
                  <a:fillRect/>
                </a:stretch>
              </p:blipFill>
              <p:spPr>
                <a:xfrm>
                  <a:off x="5626480" y="3698227"/>
                  <a:ext cx="3312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9" name="Ink 148">
                  <a:extLst>
                    <a:ext uri="{FF2B5EF4-FFF2-40B4-BE49-F238E27FC236}">
                      <a16:creationId xmlns:a16="http://schemas.microsoft.com/office/drawing/2014/main" id="{53F3FC63-2308-4BB3-9AE5-9F856BADE818}"/>
                    </a:ext>
                  </a:extLst>
                </p14:cNvPr>
                <p14:cNvContentPartPr/>
                <p14:nvPr/>
              </p14:nvContentPartPr>
              <p14:xfrm>
                <a:off x="6150280" y="3656467"/>
                <a:ext cx="229320" cy="126000"/>
              </p14:xfrm>
            </p:contentPart>
          </mc:Choice>
          <mc:Fallback>
            <p:pic>
              <p:nvPicPr>
                <p:cNvPr id="149" name="Ink 148">
                  <a:extLst>
                    <a:ext uri="{FF2B5EF4-FFF2-40B4-BE49-F238E27FC236}">
                      <a16:creationId xmlns:a16="http://schemas.microsoft.com/office/drawing/2014/main" id="{53F3FC63-2308-4BB3-9AE5-9F856BADE818}"/>
                    </a:ext>
                  </a:extLst>
                </p:cNvPr>
                <p:cNvPicPr/>
                <p:nvPr/>
              </p:nvPicPr>
              <p:blipFill>
                <a:blip r:embed="rId245"/>
                <a:stretch>
                  <a:fillRect/>
                </a:stretch>
              </p:blipFill>
              <p:spPr>
                <a:xfrm>
                  <a:off x="6141640" y="3647827"/>
                  <a:ext cx="246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0" name="Ink 149">
                  <a:extLst>
                    <a:ext uri="{FF2B5EF4-FFF2-40B4-BE49-F238E27FC236}">
                      <a16:creationId xmlns:a16="http://schemas.microsoft.com/office/drawing/2014/main" id="{901712CE-9D9E-49B3-807C-CB77A0DCED9F}"/>
                    </a:ext>
                  </a:extLst>
                </p14:cNvPr>
                <p14:cNvContentPartPr/>
                <p14:nvPr/>
              </p14:nvContentPartPr>
              <p14:xfrm>
                <a:off x="6359800" y="3668347"/>
                <a:ext cx="147960" cy="116280"/>
              </p14:xfrm>
            </p:contentPart>
          </mc:Choice>
          <mc:Fallback>
            <p:pic>
              <p:nvPicPr>
                <p:cNvPr id="150" name="Ink 149">
                  <a:extLst>
                    <a:ext uri="{FF2B5EF4-FFF2-40B4-BE49-F238E27FC236}">
                      <a16:creationId xmlns:a16="http://schemas.microsoft.com/office/drawing/2014/main" id="{901712CE-9D9E-49B3-807C-CB77A0DCED9F}"/>
                    </a:ext>
                  </a:extLst>
                </p:cNvPr>
                <p:cNvPicPr/>
                <p:nvPr/>
              </p:nvPicPr>
              <p:blipFill>
                <a:blip r:embed="rId247"/>
                <a:stretch>
                  <a:fillRect/>
                </a:stretch>
              </p:blipFill>
              <p:spPr>
                <a:xfrm>
                  <a:off x="6351160" y="3659707"/>
                  <a:ext cx="165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1" name="Ink 150">
                  <a:extLst>
                    <a:ext uri="{FF2B5EF4-FFF2-40B4-BE49-F238E27FC236}">
                      <a16:creationId xmlns:a16="http://schemas.microsoft.com/office/drawing/2014/main" id="{84729DFD-08CE-426E-AD22-6ED02F7585A1}"/>
                    </a:ext>
                  </a:extLst>
                </p14:cNvPr>
                <p14:cNvContentPartPr/>
                <p14:nvPr/>
              </p14:nvContentPartPr>
              <p14:xfrm>
                <a:off x="6507400" y="3676267"/>
                <a:ext cx="325440" cy="114120"/>
              </p14:xfrm>
            </p:contentPart>
          </mc:Choice>
          <mc:Fallback>
            <p:pic>
              <p:nvPicPr>
                <p:cNvPr id="151" name="Ink 150">
                  <a:extLst>
                    <a:ext uri="{FF2B5EF4-FFF2-40B4-BE49-F238E27FC236}">
                      <a16:creationId xmlns:a16="http://schemas.microsoft.com/office/drawing/2014/main" id="{84729DFD-08CE-426E-AD22-6ED02F7585A1}"/>
                    </a:ext>
                  </a:extLst>
                </p:cNvPr>
                <p:cNvPicPr/>
                <p:nvPr/>
              </p:nvPicPr>
              <p:blipFill>
                <a:blip r:embed="rId249"/>
                <a:stretch>
                  <a:fillRect/>
                </a:stretch>
              </p:blipFill>
              <p:spPr>
                <a:xfrm>
                  <a:off x="6498760" y="3667267"/>
                  <a:ext cx="3430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2" name="Ink 151">
                  <a:extLst>
                    <a:ext uri="{FF2B5EF4-FFF2-40B4-BE49-F238E27FC236}">
                      <a16:creationId xmlns:a16="http://schemas.microsoft.com/office/drawing/2014/main" id="{F61A903A-C51F-4280-94ED-5EECF0ECDF11}"/>
                    </a:ext>
                  </a:extLst>
                </p14:cNvPr>
                <p14:cNvContentPartPr/>
                <p14:nvPr/>
              </p14:nvContentPartPr>
              <p14:xfrm>
                <a:off x="7059280" y="3636307"/>
                <a:ext cx="607320" cy="152280"/>
              </p14:xfrm>
            </p:contentPart>
          </mc:Choice>
          <mc:Fallback>
            <p:pic>
              <p:nvPicPr>
                <p:cNvPr id="152" name="Ink 151">
                  <a:extLst>
                    <a:ext uri="{FF2B5EF4-FFF2-40B4-BE49-F238E27FC236}">
                      <a16:creationId xmlns:a16="http://schemas.microsoft.com/office/drawing/2014/main" id="{F61A903A-C51F-4280-94ED-5EECF0ECDF11}"/>
                    </a:ext>
                  </a:extLst>
                </p:cNvPr>
                <p:cNvPicPr/>
                <p:nvPr/>
              </p:nvPicPr>
              <p:blipFill>
                <a:blip r:embed="rId251"/>
                <a:stretch>
                  <a:fillRect/>
                </a:stretch>
              </p:blipFill>
              <p:spPr>
                <a:xfrm>
                  <a:off x="7050640" y="3627667"/>
                  <a:ext cx="6249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3" name="Ink 152">
                  <a:extLst>
                    <a:ext uri="{FF2B5EF4-FFF2-40B4-BE49-F238E27FC236}">
                      <a16:creationId xmlns:a16="http://schemas.microsoft.com/office/drawing/2014/main" id="{57322604-3AA2-4080-AD7A-D565ADD65E2F}"/>
                    </a:ext>
                  </a:extLst>
                </p14:cNvPr>
                <p14:cNvContentPartPr/>
                <p14:nvPr/>
              </p14:nvContentPartPr>
              <p14:xfrm>
                <a:off x="7738600" y="3638467"/>
                <a:ext cx="294120" cy="24840"/>
              </p14:xfrm>
            </p:contentPart>
          </mc:Choice>
          <mc:Fallback>
            <p:pic>
              <p:nvPicPr>
                <p:cNvPr id="153" name="Ink 152">
                  <a:extLst>
                    <a:ext uri="{FF2B5EF4-FFF2-40B4-BE49-F238E27FC236}">
                      <a16:creationId xmlns:a16="http://schemas.microsoft.com/office/drawing/2014/main" id="{57322604-3AA2-4080-AD7A-D565ADD65E2F}"/>
                    </a:ext>
                  </a:extLst>
                </p:cNvPr>
                <p:cNvPicPr/>
                <p:nvPr/>
              </p:nvPicPr>
              <p:blipFill>
                <a:blip r:embed="rId253"/>
                <a:stretch>
                  <a:fillRect/>
                </a:stretch>
              </p:blipFill>
              <p:spPr>
                <a:xfrm>
                  <a:off x="7729600" y="3629827"/>
                  <a:ext cx="311760" cy="42480"/>
                </a:xfrm>
                <a:prstGeom prst="rect">
                  <a:avLst/>
                </a:prstGeom>
              </p:spPr>
            </p:pic>
          </mc:Fallback>
        </mc:AlternateContent>
      </p:grpSp>
      <p:grpSp>
        <p:nvGrpSpPr>
          <p:cNvPr id="187" name="Group 186">
            <a:extLst>
              <a:ext uri="{FF2B5EF4-FFF2-40B4-BE49-F238E27FC236}">
                <a16:creationId xmlns:a16="http://schemas.microsoft.com/office/drawing/2014/main" id="{7BDFFDD7-AD8D-40B1-A065-23A913968E82}"/>
              </a:ext>
            </a:extLst>
          </p:cNvPr>
          <p:cNvGrpSpPr/>
          <p:nvPr/>
        </p:nvGrpSpPr>
        <p:grpSpPr>
          <a:xfrm>
            <a:off x="1990480" y="4264507"/>
            <a:ext cx="3397320" cy="320760"/>
            <a:chOff x="1990480" y="4264507"/>
            <a:chExt cx="3397320" cy="320760"/>
          </a:xfrm>
        </p:grpSpPr>
        <mc:AlternateContent xmlns:mc="http://schemas.openxmlformats.org/markup-compatibility/2006">
          <mc:Choice xmlns:p14="http://schemas.microsoft.com/office/powerpoint/2010/main" Requires="p14">
            <p:contentPart p14:bwMode="auto" r:id="rId254">
              <p14:nvContentPartPr>
                <p14:cNvPr id="155" name="Ink 154">
                  <a:extLst>
                    <a:ext uri="{FF2B5EF4-FFF2-40B4-BE49-F238E27FC236}">
                      <a16:creationId xmlns:a16="http://schemas.microsoft.com/office/drawing/2014/main" id="{C5865CE8-93E4-4DAE-B236-5331C9AB8186}"/>
                    </a:ext>
                  </a:extLst>
                </p14:cNvPr>
                <p14:cNvContentPartPr/>
                <p14:nvPr/>
              </p14:nvContentPartPr>
              <p14:xfrm>
                <a:off x="2236360" y="4338307"/>
                <a:ext cx="33120" cy="119160"/>
              </p14:xfrm>
            </p:contentPart>
          </mc:Choice>
          <mc:Fallback>
            <p:pic>
              <p:nvPicPr>
                <p:cNvPr id="155" name="Ink 154">
                  <a:extLst>
                    <a:ext uri="{FF2B5EF4-FFF2-40B4-BE49-F238E27FC236}">
                      <a16:creationId xmlns:a16="http://schemas.microsoft.com/office/drawing/2014/main" id="{C5865CE8-93E4-4DAE-B236-5331C9AB8186}"/>
                    </a:ext>
                  </a:extLst>
                </p:cNvPr>
                <p:cNvPicPr/>
                <p:nvPr/>
              </p:nvPicPr>
              <p:blipFill>
                <a:blip r:embed="rId255"/>
                <a:stretch>
                  <a:fillRect/>
                </a:stretch>
              </p:blipFill>
              <p:spPr>
                <a:xfrm>
                  <a:off x="2227720" y="4329307"/>
                  <a:ext cx="507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6" name="Ink 155">
                  <a:extLst>
                    <a:ext uri="{FF2B5EF4-FFF2-40B4-BE49-F238E27FC236}">
                      <a16:creationId xmlns:a16="http://schemas.microsoft.com/office/drawing/2014/main" id="{F9EC99C9-9AC5-4393-8271-5785457F1B76}"/>
                    </a:ext>
                  </a:extLst>
                </p14:cNvPr>
                <p14:cNvContentPartPr/>
                <p14:nvPr/>
              </p14:nvContentPartPr>
              <p14:xfrm>
                <a:off x="2291800" y="4272067"/>
                <a:ext cx="157320" cy="285840"/>
              </p14:xfrm>
            </p:contentPart>
          </mc:Choice>
          <mc:Fallback>
            <p:pic>
              <p:nvPicPr>
                <p:cNvPr id="156" name="Ink 155">
                  <a:extLst>
                    <a:ext uri="{FF2B5EF4-FFF2-40B4-BE49-F238E27FC236}">
                      <a16:creationId xmlns:a16="http://schemas.microsoft.com/office/drawing/2014/main" id="{F9EC99C9-9AC5-4393-8271-5785457F1B76}"/>
                    </a:ext>
                  </a:extLst>
                </p:cNvPr>
                <p:cNvPicPr/>
                <p:nvPr/>
              </p:nvPicPr>
              <p:blipFill>
                <a:blip r:embed="rId257"/>
                <a:stretch>
                  <a:fillRect/>
                </a:stretch>
              </p:blipFill>
              <p:spPr>
                <a:xfrm>
                  <a:off x="2282800" y="4263427"/>
                  <a:ext cx="1749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7" name="Ink 156">
                  <a:extLst>
                    <a:ext uri="{FF2B5EF4-FFF2-40B4-BE49-F238E27FC236}">
                      <a16:creationId xmlns:a16="http://schemas.microsoft.com/office/drawing/2014/main" id="{B5713AFD-184F-497B-8890-573C6BC2A652}"/>
                    </a:ext>
                  </a:extLst>
                </p14:cNvPr>
                <p14:cNvContentPartPr/>
                <p14:nvPr/>
              </p14:nvContentPartPr>
              <p14:xfrm>
                <a:off x="1990480" y="4273867"/>
                <a:ext cx="228600" cy="284760"/>
              </p14:xfrm>
            </p:contentPart>
          </mc:Choice>
          <mc:Fallback>
            <p:pic>
              <p:nvPicPr>
                <p:cNvPr id="157" name="Ink 156">
                  <a:extLst>
                    <a:ext uri="{FF2B5EF4-FFF2-40B4-BE49-F238E27FC236}">
                      <a16:creationId xmlns:a16="http://schemas.microsoft.com/office/drawing/2014/main" id="{B5713AFD-184F-497B-8890-573C6BC2A652}"/>
                    </a:ext>
                  </a:extLst>
                </p:cNvPr>
                <p:cNvPicPr/>
                <p:nvPr/>
              </p:nvPicPr>
              <p:blipFill>
                <a:blip r:embed="rId259"/>
                <a:stretch>
                  <a:fillRect/>
                </a:stretch>
              </p:blipFill>
              <p:spPr>
                <a:xfrm>
                  <a:off x="1981480" y="4264867"/>
                  <a:ext cx="2462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8" name="Ink 157">
                  <a:extLst>
                    <a:ext uri="{FF2B5EF4-FFF2-40B4-BE49-F238E27FC236}">
                      <a16:creationId xmlns:a16="http://schemas.microsoft.com/office/drawing/2014/main" id="{2273EEE3-35C8-4484-B561-9A7138AFA48E}"/>
                    </a:ext>
                  </a:extLst>
                </p14:cNvPr>
                <p14:cNvContentPartPr/>
                <p14:nvPr/>
              </p14:nvContentPartPr>
              <p14:xfrm>
                <a:off x="2795440" y="4294747"/>
                <a:ext cx="43920" cy="164160"/>
              </p14:xfrm>
            </p:contentPart>
          </mc:Choice>
          <mc:Fallback>
            <p:pic>
              <p:nvPicPr>
                <p:cNvPr id="158" name="Ink 157">
                  <a:extLst>
                    <a:ext uri="{FF2B5EF4-FFF2-40B4-BE49-F238E27FC236}">
                      <a16:creationId xmlns:a16="http://schemas.microsoft.com/office/drawing/2014/main" id="{2273EEE3-35C8-4484-B561-9A7138AFA48E}"/>
                    </a:ext>
                  </a:extLst>
                </p:cNvPr>
                <p:cNvPicPr/>
                <p:nvPr/>
              </p:nvPicPr>
              <p:blipFill>
                <a:blip r:embed="rId261"/>
                <a:stretch>
                  <a:fillRect/>
                </a:stretch>
              </p:blipFill>
              <p:spPr>
                <a:xfrm>
                  <a:off x="2786440" y="4285747"/>
                  <a:ext cx="615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9" name="Ink 158">
                  <a:extLst>
                    <a:ext uri="{FF2B5EF4-FFF2-40B4-BE49-F238E27FC236}">
                      <a16:creationId xmlns:a16="http://schemas.microsoft.com/office/drawing/2014/main" id="{603BA9A6-C468-452F-84B7-57F63C558664}"/>
                    </a:ext>
                  </a:extLst>
                </p14:cNvPr>
                <p14:cNvContentPartPr/>
                <p14:nvPr/>
              </p14:nvContentPartPr>
              <p14:xfrm>
                <a:off x="2671960" y="4296907"/>
                <a:ext cx="262800" cy="204120"/>
              </p14:xfrm>
            </p:contentPart>
          </mc:Choice>
          <mc:Fallback>
            <p:pic>
              <p:nvPicPr>
                <p:cNvPr id="159" name="Ink 158">
                  <a:extLst>
                    <a:ext uri="{FF2B5EF4-FFF2-40B4-BE49-F238E27FC236}">
                      <a16:creationId xmlns:a16="http://schemas.microsoft.com/office/drawing/2014/main" id="{603BA9A6-C468-452F-84B7-57F63C558664}"/>
                    </a:ext>
                  </a:extLst>
                </p:cNvPr>
                <p:cNvPicPr/>
                <p:nvPr/>
              </p:nvPicPr>
              <p:blipFill>
                <a:blip r:embed="rId263"/>
                <a:stretch>
                  <a:fillRect/>
                </a:stretch>
              </p:blipFill>
              <p:spPr>
                <a:xfrm>
                  <a:off x="2662960" y="4288267"/>
                  <a:ext cx="2804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0" name="Ink 159">
                  <a:extLst>
                    <a:ext uri="{FF2B5EF4-FFF2-40B4-BE49-F238E27FC236}">
                      <a16:creationId xmlns:a16="http://schemas.microsoft.com/office/drawing/2014/main" id="{7994A175-CC81-4631-B64D-27937FBACA3F}"/>
                    </a:ext>
                  </a:extLst>
                </p14:cNvPr>
                <p14:cNvContentPartPr/>
                <p14:nvPr/>
              </p14:nvContentPartPr>
              <p14:xfrm>
                <a:off x="2986600" y="4282507"/>
                <a:ext cx="498600" cy="302760"/>
              </p14:xfrm>
            </p:contentPart>
          </mc:Choice>
          <mc:Fallback>
            <p:pic>
              <p:nvPicPr>
                <p:cNvPr id="160" name="Ink 159">
                  <a:extLst>
                    <a:ext uri="{FF2B5EF4-FFF2-40B4-BE49-F238E27FC236}">
                      <a16:creationId xmlns:a16="http://schemas.microsoft.com/office/drawing/2014/main" id="{7994A175-CC81-4631-B64D-27937FBACA3F}"/>
                    </a:ext>
                  </a:extLst>
                </p:cNvPr>
                <p:cNvPicPr/>
                <p:nvPr/>
              </p:nvPicPr>
              <p:blipFill>
                <a:blip r:embed="rId265"/>
                <a:stretch>
                  <a:fillRect/>
                </a:stretch>
              </p:blipFill>
              <p:spPr>
                <a:xfrm>
                  <a:off x="2977600" y="4273507"/>
                  <a:ext cx="51624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1" name="Ink 160">
                  <a:extLst>
                    <a:ext uri="{FF2B5EF4-FFF2-40B4-BE49-F238E27FC236}">
                      <a16:creationId xmlns:a16="http://schemas.microsoft.com/office/drawing/2014/main" id="{143948CA-0B98-4236-999A-A62E7754B2B7}"/>
                    </a:ext>
                  </a:extLst>
                </p14:cNvPr>
                <p14:cNvContentPartPr/>
                <p14:nvPr/>
              </p14:nvContentPartPr>
              <p14:xfrm>
                <a:off x="3559720" y="4269907"/>
                <a:ext cx="401040" cy="215280"/>
              </p14:xfrm>
            </p:contentPart>
          </mc:Choice>
          <mc:Fallback>
            <p:pic>
              <p:nvPicPr>
                <p:cNvPr id="161" name="Ink 160">
                  <a:extLst>
                    <a:ext uri="{FF2B5EF4-FFF2-40B4-BE49-F238E27FC236}">
                      <a16:creationId xmlns:a16="http://schemas.microsoft.com/office/drawing/2014/main" id="{143948CA-0B98-4236-999A-A62E7754B2B7}"/>
                    </a:ext>
                  </a:extLst>
                </p:cNvPr>
                <p:cNvPicPr/>
                <p:nvPr/>
              </p:nvPicPr>
              <p:blipFill>
                <a:blip r:embed="rId267"/>
                <a:stretch>
                  <a:fillRect/>
                </a:stretch>
              </p:blipFill>
              <p:spPr>
                <a:xfrm>
                  <a:off x="3550720" y="4261267"/>
                  <a:ext cx="418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2" name="Ink 161">
                  <a:extLst>
                    <a:ext uri="{FF2B5EF4-FFF2-40B4-BE49-F238E27FC236}">
                      <a16:creationId xmlns:a16="http://schemas.microsoft.com/office/drawing/2014/main" id="{CDE65EFF-8430-422F-B36A-592C4D42DA84}"/>
                    </a:ext>
                  </a:extLst>
                </p14:cNvPr>
                <p14:cNvContentPartPr/>
                <p14:nvPr/>
              </p14:nvContentPartPr>
              <p14:xfrm>
                <a:off x="3930520" y="4368547"/>
                <a:ext cx="218160" cy="18360"/>
              </p14:xfrm>
            </p:contentPart>
          </mc:Choice>
          <mc:Fallback>
            <p:pic>
              <p:nvPicPr>
                <p:cNvPr id="162" name="Ink 161">
                  <a:extLst>
                    <a:ext uri="{FF2B5EF4-FFF2-40B4-BE49-F238E27FC236}">
                      <a16:creationId xmlns:a16="http://schemas.microsoft.com/office/drawing/2014/main" id="{CDE65EFF-8430-422F-B36A-592C4D42DA84}"/>
                    </a:ext>
                  </a:extLst>
                </p:cNvPr>
                <p:cNvPicPr/>
                <p:nvPr/>
              </p:nvPicPr>
              <p:blipFill>
                <a:blip r:embed="rId269"/>
                <a:stretch>
                  <a:fillRect/>
                </a:stretch>
              </p:blipFill>
              <p:spPr>
                <a:xfrm>
                  <a:off x="3921880" y="4359547"/>
                  <a:ext cx="235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4" name="Ink 163">
                  <a:extLst>
                    <a:ext uri="{FF2B5EF4-FFF2-40B4-BE49-F238E27FC236}">
                      <a16:creationId xmlns:a16="http://schemas.microsoft.com/office/drawing/2014/main" id="{DD7F81BE-272F-4FE7-B753-836477B753AF}"/>
                    </a:ext>
                  </a:extLst>
                </p14:cNvPr>
                <p14:cNvContentPartPr/>
                <p14:nvPr/>
              </p14:nvContentPartPr>
              <p14:xfrm>
                <a:off x="4357120" y="4264507"/>
                <a:ext cx="410400" cy="253080"/>
              </p14:xfrm>
            </p:contentPart>
          </mc:Choice>
          <mc:Fallback>
            <p:pic>
              <p:nvPicPr>
                <p:cNvPr id="164" name="Ink 163">
                  <a:extLst>
                    <a:ext uri="{FF2B5EF4-FFF2-40B4-BE49-F238E27FC236}">
                      <a16:creationId xmlns:a16="http://schemas.microsoft.com/office/drawing/2014/main" id="{DD7F81BE-272F-4FE7-B753-836477B753AF}"/>
                    </a:ext>
                  </a:extLst>
                </p:cNvPr>
                <p:cNvPicPr/>
                <p:nvPr/>
              </p:nvPicPr>
              <p:blipFill>
                <a:blip r:embed="rId271"/>
                <a:stretch>
                  <a:fillRect/>
                </a:stretch>
              </p:blipFill>
              <p:spPr>
                <a:xfrm>
                  <a:off x="4348120" y="4255507"/>
                  <a:ext cx="4280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5" name="Ink 164">
                  <a:extLst>
                    <a:ext uri="{FF2B5EF4-FFF2-40B4-BE49-F238E27FC236}">
                      <a16:creationId xmlns:a16="http://schemas.microsoft.com/office/drawing/2014/main" id="{437CE523-458F-45D5-9BFD-6C3574F87D8D}"/>
                    </a:ext>
                  </a:extLst>
                </p14:cNvPr>
                <p14:cNvContentPartPr/>
                <p14:nvPr/>
              </p14:nvContentPartPr>
              <p14:xfrm>
                <a:off x="4835920" y="4306627"/>
                <a:ext cx="453240" cy="121680"/>
              </p14:xfrm>
            </p:contentPart>
          </mc:Choice>
          <mc:Fallback>
            <p:pic>
              <p:nvPicPr>
                <p:cNvPr id="165" name="Ink 164">
                  <a:extLst>
                    <a:ext uri="{FF2B5EF4-FFF2-40B4-BE49-F238E27FC236}">
                      <a16:creationId xmlns:a16="http://schemas.microsoft.com/office/drawing/2014/main" id="{437CE523-458F-45D5-9BFD-6C3574F87D8D}"/>
                    </a:ext>
                  </a:extLst>
                </p:cNvPr>
                <p:cNvPicPr/>
                <p:nvPr/>
              </p:nvPicPr>
              <p:blipFill>
                <a:blip r:embed="rId273"/>
                <a:stretch>
                  <a:fillRect/>
                </a:stretch>
              </p:blipFill>
              <p:spPr>
                <a:xfrm>
                  <a:off x="4826920" y="4297627"/>
                  <a:ext cx="4708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6" name="Ink 165">
                  <a:extLst>
                    <a:ext uri="{FF2B5EF4-FFF2-40B4-BE49-F238E27FC236}">
                      <a16:creationId xmlns:a16="http://schemas.microsoft.com/office/drawing/2014/main" id="{0091E7B3-C0FB-4CDD-B7C2-B0317753B54A}"/>
                    </a:ext>
                  </a:extLst>
                </p14:cNvPr>
                <p14:cNvContentPartPr/>
                <p14:nvPr/>
              </p14:nvContentPartPr>
              <p14:xfrm>
                <a:off x="5387440" y="4383307"/>
                <a:ext cx="360" cy="360"/>
              </p14:xfrm>
            </p:contentPart>
          </mc:Choice>
          <mc:Fallback>
            <p:pic>
              <p:nvPicPr>
                <p:cNvPr id="166" name="Ink 165">
                  <a:extLst>
                    <a:ext uri="{FF2B5EF4-FFF2-40B4-BE49-F238E27FC236}">
                      <a16:creationId xmlns:a16="http://schemas.microsoft.com/office/drawing/2014/main" id="{0091E7B3-C0FB-4CDD-B7C2-B0317753B54A}"/>
                    </a:ext>
                  </a:extLst>
                </p:cNvPr>
                <p:cNvPicPr/>
                <p:nvPr/>
              </p:nvPicPr>
              <p:blipFill>
                <a:blip r:embed="rId149"/>
                <a:stretch>
                  <a:fillRect/>
                </a:stretch>
              </p:blipFill>
              <p:spPr>
                <a:xfrm>
                  <a:off x="5378800" y="4374307"/>
                  <a:ext cx="18000" cy="18000"/>
                </a:xfrm>
                <a:prstGeom prst="rect">
                  <a:avLst/>
                </a:prstGeom>
              </p:spPr>
            </p:pic>
          </mc:Fallback>
        </mc:AlternateContent>
      </p:grpSp>
      <p:grpSp>
        <p:nvGrpSpPr>
          <p:cNvPr id="186" name="Group 185">
            <a:extLst>
              <a:ext uri="{FF2B5EF4-FFF2-40B4-BE49-F238E27FC236}">
                <a16:creationId xmlns:a16="http://schemas.microsoft.com/office/drawing/2014/main" id="{A41A3920-0E84-438D-B4D6-87E1A79FCCA6}"/>
              </a:ext>
            </a:extLst>
          </p:cNvPr>
          <p:cNvGrpSpPr/>
          <p:nvPr/>
        </p:nvGrpSpPr>
        <p:grpSpPr>
          <a:xfrm>
            <a:off x="2000920" y="4899187"/>
            <a:ext cx="4168440" cy="448560"/>
            <a:chOff x="2000920" y="4899187"/>
            <a:chExt cx="4168440" cy="448560"/>
          </a:xfrm>
        </p:grpSpPr>
        <mc:AlternateContent xmlns:mc="http://schemas.openxmlformats.org/markup-compatibility/2006">
          <mc:Choice xmlns:p14="http://schemas.microsoft.com/office/powerpoint/2010/main" Requires="p14">
            <p:contentPart p14:bwMode="auto" r:id="rId275">
              <p14:nvContentPartPr>
                <p14:cNvPr id="167" name="Ink 166">
                  <a:extLst>
                    <a:ext uri="{FF2B5EF4-FFF2-40B4-BE49-F238E27FC236}">
                      <a16:creationId xmlns:a16="http://schemas.microsoft.com/office/drawing/2014/main" id="{8B4912C6-A692-490E-94E8-B84FED5D6067}"/>
                    </a:ext>
                  </a:extLst>
                </p14:cNvPr>
                <p14:cNvContentPartPr/>
                <p14:nvPr/>
              </p14:nvContentPartPr>
              <p14:xfrm>
                <a:off x="2265880" y="5077747"/>
                <a:ext cx="199080" cy="168120"/>
              </p14:xfrm>
            </p:contentPart>
          </mc:Choice>
          <mc:Fallback>
            <p:pic>
              <p:nvPicPr>
                <p:cNvPr id="167" name="Ink 166">
                  <a:extLst>
                    <a:ext uri="{FF2B5EF4-FFF2-40B4-BE49-F238E27FC236}">
                      <a16:creationId xmlns:a16="http://schemas.microsoft.com/office/drawing/2014/main" id="{8B4912C6-A692-490E-94E8-B84FED5D6067}"/>
                    </a:ext>
                  </a:extLst>
                </p:cNvPr>
                <p:cNvPicPr/>
                <p:nvPr/>
              </p:nvPicPr>
              <p:blipFill>
                <a:blip r:embed="rId276"/>
                <a:stretch>
                  <a:fillRect/>
                </a:stretch>
              </p:blipFill>
              <p:spPr>
                <a:xfrm>
                  <a:off x="2257240" y="5068747"/>
                  <a:ext cx="2167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68" name="Ink 167">
                  <a:extLst>
                    <a:ext uri="{FF2B5EF4-FFF2-40B4-BE49-F238E27FC236}">
                      <a16:creationId xmlns:a16="http://schemas.microsoft.com/office/drawing/2014/main" id="{F84441E8-B7BF-494A-9286-EBD4A93D8F5C}"/>
                    </a:ext>
                  </a:extLst>
                </p14:cNvPr>
                <p14:cNvContentPartPr/>
                <p14:nvPr/>
              </p14:nvContentPartPr>
              <p14:xfrm>
                <a:off x="2449840" y="5061547"/>
                <a:ext cx="155160" cy="200160"/>
              </p14:xfrm>
            </p:contentPart>
          </mc:Choice>
          <mc:Fallback>
            <p:pic>
              <p:nvPicPr>
                <p:cNvPr id="168" name="Ink 167">
                  <a:extLst>
                    <a:ext uri="{FF2B5EF4-FFF2-40B4-BE49-F238E27FC236}">
                      <a16:creationId xmlns:a16="http://schemas.microsoft.com/office/drawing/2014/main" id="{F84441E8-B7BF-494A-9286-EBD4A93D8F5C}"/>
                    </a:ext>
                  </a:extLst>
                </p:cNvPr>
                <p:cNvPicPr/>
                <p:nvPr/>
              </p:nvPicPr>
              <p:blipFill>
                <a:blip r:embed="rId278"/>
                <a:stretch>
                  <a:fillRect/>
                </a:stretch>
              </p:blipFill>
              <p:spPr>
                <a:xfrm>
                  <a:off x="2440840" y="5052907"/>
                  <a:ext cx="17280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69" name="Ink 168">
                  <a:extLst>
                    <a:ext uri="{FF2B5EF4-FFF2-40B4-BE49-F238E27FC236}">
                      <a16:creationId xmlns:a16="http://schemas.microsoft.com/office/drawing/2014/main" id="{D26E4464-A565-451C-A144-8F0C44B13721}"/>
                    </a:ext>
                  </a:extLst>
                </p14:cNvPr>
                <p14:cNvContentPartPr/>
                <p14:nvPr/>
              </p14:nvContentPartPr>
              <p14:xfrm>
                <a:off x="2000920" y="5050747"/>
                <a:ext cx="155520" cy="297000"/>
              </p14:xfrm>
            </p:contentPart>
          </mc:Choice>
          <mc:Fallback>
            <p:pic>
              <p:nvPicPr>
                <p:cNvPr id="169" name="Ink 168">
                  <a:extLst>
                    <a:ext uri="{FF2B5EF4-FFF2-40B4-BE49-F238E27FC236}">
                      <a16:creationId xmlns:a16="http://schemas.microsoft.com/office/drawing/2014/main" id="{D26E4464-A565-451C-A144-8F0C44B13721}"/>
                    </a:ext>
                  </a:extLst>
                </p:cNvPr>
                <p:cNvPicPr/>
                <p:nvPr/>
              </p:nvPicPr>
              <p:blipFill>
                <a:blip r:embed="rId280"/>
                <a:stretch>
                  <a:fillRect/>
                </a:stretch>
              </p:blipFill>
              <p:spPr>
                <a:xfrm>
                  <a:off x="1991920" y="5042107"/>
                  <a:ext cx="17316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0" name="Ink 169">
                  <a:extLst>
                    <a:ext uri="{FF2B5EF4-FFF2-40B4-BE49-F238E27FC236}">
                      <a16:creationId xmlns:a16="http://schemas.microsoft.com/office/drawing/2014/main" id="{8ACCDCB1-49A6-427D-9219-FE0654A8EA59}"/>
                    </a:ext>
                  </a:extLst>
                </p14:cNvPr>
                <p14:cNvContentPartPr/>
                <p14:nvPr/>
              </p14:nvContentPartPr>
              <p14:xfrm>
                <a:off x="2720560" y="5001427"/>
                <a:ext cx="203760" cy="238320"/>
              </p14:xfrm>
            </p:contentPart>
          </mc:Choice>
          <mc:Fallback>
            <p:pic>
              <p:nvPicPr>
                <p:cNvPr id="170" name="Ink 169">
                  <a:extLst>
                    <a:ext uri="{FF2B5EF4-FFF2-40B4-BE49-F238E27FC236}">
                      <a16:creationId xmlns:a16="http://schemas.microsoft.com/office/drawing/2014/main" id="{8ACCDCB1-49A6-427D-9219-FE0654A8EA59}"/>
                    </a:ext>
                  </a:extLst>
                </p:cNvPr>
                <p:cNvPicPr/>
                <p:nvPr/>
              </p:nvPicPr>
              <p:blipFill>
                <a:blip r:embed="rId282"/>
                <a:stretch>
                  <a:fillRect/>
                </a:stretch>
              </p:blipFill>
              <p:spPr>
                <a:xfrm>
                  <a:off x="2711920" y="4992427"/>
                  <a:ext cx="2214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71" name="Ink 170">
                  <a:extLst>
                    <a:ext uri="{FF2B5EF4-FFF2-40B4-BE49-F238E27FC236}">
                      <a16:creationId xmlns:a16="http://schemas.microsoft.com/office/drawing/2014/main" id="{38AABF76-88E7-4C2F-AFD2-488E3575145B}"/>
                    </a:ext>
                  </a:extLst>
                </p14:cNvPr>
                <p14:cNvContentPartPr/>
                <p14:nvPr/>
              </p14:nvContentPartPr>
              <p14:xfrm>
                <a:off x="2946280" y="5137507"/>
                <a:ext cx="154080" cy="80280"/>
              </p14:xfrm>
            </p:contentPart>
          </mc:Choice>
          <mc:Fallback>
            <p:pic>
              <p:nvPicPr>
                <p:cNvPr id="171" name="Ink 170">
                  <a:extLst>
                    <a:ext uri="{FF2B5EF4-FFF2-40B4-BE49-F238E27FC236}">
                      <a16:creationId xmlns:a16="http://schemas.microsoft.com/office/drawing/2014/main" id="{38AABF76-88E7-4C2F-AFD2-488E3575145B}"/>
                    </a:ext>
                  </a:extLst>
                </p:cNvPr>
                <p:cNvPicPr/>
                <p:nvPr/>
              </p:nvPicPr>
              <p:blipFill>
                <a:blip r:embed="rId284"/>
                <a:stretch>
                  <a:fillRect/>
                </a:stretch>
              </p:blipFill>
              <p:spPr>
                <a:xfrm>
                  <a:off x="2937280" y="5128507"/>
                  <a:ext cx="1717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72" name="Ink 171">
                  <a:extLst>
                    <a:ext uri="{FF2B5EF4-FFF2-40B4-BE49-F238E27FC236}">
                      <a16:creationId xmlns:a16="http://schemas.microsoft.com/office/drawing/2014/main" id="{6BB4144E-7C58-41BF-8E31-6132F27929AC}"/>
                    </a:ext>
                  </a:extLst>
                </p14:cNvPr>
                <p14:cNvContentPartPr/>
                <p14:nvPr/>
              </p14:nvContentPartPr>
              <p14:xfrm>
                <a:off x="3128440" y="4999267"/>
                <a:ext cx="67320" cy="214920"/>
              </p14:xfrm>
            </p:contentPart>
          </mc:Choice>
          <mc:Fallback>
            <p:pic>
              <p:nvPicPr>
                <p:cNvPr id="172" name="Ink 171">
                  <a:extLst>
                    <a:ext uri="{FF2B5EF4-FFF2-40B4-BE49-F238E27FC236}">
                      <a16:creationId xmlns:a16="http://schemas.microsoft.com/office/drawing/2014/main" id="{6BB4144E-7C58-41BF-8E31-6132F27929AC}"/>
                    </a:ext>
                  </a:extLst>
                </p:cNvPr>
                <p:cNvPicPr/>
                <p:nvPr/>
              </p:nvPicPr>
              <p:blipFill>
                <a:blip r:embed="rId286"/>
                <a:stretch>
                  <a:fillRect/>
                </a:stretch>
              </p:blipFill>
              <p:spPr>
                <a:xfrm>
                  <a:off x="3119800" y="4990627"/>
                  <a:ext cx="849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3" name="Ink 172">
                  <a:extLst>
                    <a:ext uri="{FF2B5EF4-FFF2-40B4-BE49-F238E27FC236}">
                      <a16:creationId xmlns:a16="http://schemas.microsoft.com/office/drawing/2014/main" id="{5625380F-4E54-46CB-9B2D-365844F88DF3}"/>
                    </a:ext>
                  </a:extLst>
                </p14:cNvPr>
                <p14:cNvContentPartPr/>
                <p14:nvPr/>
              </p14:nvContentPartPr>
              <p14:xfrm>
                <a:off x="3083440" y="5122027"/>
                <a:ext cx="221040" cy="25920"/>
              </p14:xfrm>
            </p:contentPart>
          </mc:Choice>
          <mc:Fallback>
            <p:pic>
              <p:nvPicPr>
                <p:cNvPr id="173" name="Ink 172">
                  <a:extLst>
                    <a:ext uri="{FF2B5EF4-FFF2-40B4-BE49-F238E27FC236}">
                      <a16:creationId xmlns:a16="http://schemas.microsoft.com/office/drawing/2014/main" id="{5625380F-4E54-46CB-9B2D-365844F88DF3}"/>
                    </a:ext>
                  </a:extLst>
                </p:cNvPr>
                <p:cNvPicPr/>
                <p:nvPr/>
              </p:nvPicPr>
              <p:blipFill>
                <a:blip r:embed="rId288"/>
                <a:stretch>
                  <a:fillRect/>
                </a:stretch>
              </p:blipFill>
              <p:spPr>
                <a:xfrm>
                  <a:off x="3074800" y="5113027"/>
                  <a:ext cx="2386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74" name="Ink 173">
                  <a:extLst>
                    <a:ext uri="{FF2B5EF4-FFF2-40B4-BE49-F238E27FC236}">
                      <a16:creationId xmlns:a16="http://schemas.microsoft.com/office/drawing/2014/main" id="{45BD9A90-E54B-4A3D-A545-73145F02793C}"/>
                    </a:ext>
                  </a:extLst>
                </p14:cNvPr>
                <p14:cNvContentPartPr/>
                <p14:nvPr/>
              </p14:nvContentPartPr>
              <p14:xfrm>
                <a:off x="3314560" y="5056867"/>
                <a:ext cx="317880" cy="147600"/>
              </p14:xfrm>
            </p:contentPart>
          </mc:Choice>
          <mc:Fallback>
            <p:pic>
              <p:nvPicPr>
                <p:cNvPr id="174" name="Ink 173">
                  <a:extLst>
                    <a:ext uri="{FF2B5EF4-FFF2-40B4-BE49-F238E27FC236}">
                      <a16:creationId xmlns:a16="http://schemas.microsoft.com/office/drawing/2014/main" id="{45BD9A90-E54B-4A3D-A545-73145F02793C}"/>
                    </a:ext>
                  </a:extLst>
                </p:cNvPr>
                <p:cNvPicPr/>
                <p:nvPr/>
              </p:nvPicPr>
              <p:blipFill>
                <a:blip r:embed="rId290"/>
                <a:stretch>
                  <a:fillRect/>
                </a:stretch>
              </p:blipFill>
              <p:spPr>
                <a:xfrm>
                  <a:off x="3305920" y="5048227"/>
                  <a:ext cx="3355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75" name="Ink 174">
                  <a:extLst>
                    <a:ext uri="{FF2B5EF4-FFF2-40B4-BE49-F238E27FC236}">
                      <a16:creationId xmlns:a16="http://schemas.microsoft.com/office/drawing/2014/main" id="{6137570E-15DF-480F-ABA2-9851F9653A0B}"/>
                    </a:ext>
                  </a:extLst>
                </p14:cNvPr>
                <p14:cNvContentPartPr/>
                <p14:nvPr/>
              </p14:nvContentPartPr>
              <p14:xfrm>
                <a:off x="3724600" y="5087827"/>
                <a:ext cx="145080" cy="21960"/>
              </p14:xfrm>
            </p:contentPart>
          </mc:Choice>
          <mc:Fallback>
            <p:pic>
              <p:nvPicPr>
                <p:cNvPr id="175" name="Ink 174">
                  <a:extLst>
                    <a:ext uri="{FF2B5EF4-FFF2-40B4-BE49-F238E27FC236}">
                      <a16:creationId xmlns:a16="http://schemas.microsoft.com/office/drawing/2014/main" id="{6137570E-15DF-480F-ABA2-9851F9653A0B}"/>
                    </a:ext>
                  </a:extLst>
                </p:cNvPr>
                <p:cNvPicPr/>
                <p:nvPr/>
              </p:nvPicPr>
              <p:blipFill>
                <a:blip r:embed="rId292"/>
                <a:stretch>
                  <a:fillRect/>
                </a:stretch>
              </p:blipFill>
              <p:spPr>
                <a:xfrm>
                  <a:off x="3715960" y="5078827"/>
                  <a:ext cx="1627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76" name="Ink 175">
                  <a:extLst>
                    <a:ext uri="{FF2B5EF4-FFF2-40B4-BE49-F238E27FC236}">
                      <a16:creationId xmlns:a16="http://schemas.microsoft.com/office/drawing/2014/main" id="{767FAB6F-E6BA-4D5C-8730-7995056E5BA6}"/>
                    </a:ext>
                  </a:extLst>
                </p14:cNvPr>
                <p14:cNvContentPartPr/>
                <p14:nvPr/>
              </p14:nvContentPartPr>
              <p14:xfrm>
                <a:off x="3942400" y="4996747"/>
                <a:ext cx="198720" cy="156600"/>
              </p14:xfrm>
            </p:contentPart>
          </mc:Choice>
          <mc:Fallback>
            <p:pic>
              <p:nvPicPr>
                <p:cNvPr id="176" name="Ink 175">
                  <a:extLst>
                    <a:ext uri="{FF2B5EF4-FFF2-40B4-BE49-F238E27FC236}">
                      <a16:creationId xmlns:a16="http://schemas.microsoft.com/office/drawing/2014/main" id="{767FAB6F-E6BA-4D5C-8730-7995056E5BA6}"/>
                    </a:ext>
                  </a:extLst>
                </p:cNvPr>
                <p:cNvPicPr/>
                <p:nvPr/>
              </p:nvPicPr>
              <p:blipFill>
                <a:blip r:embed="rId294"/>
                <a:stretch>
                  <a:fillRect/>
                </a:stretch>
              </p:blipFill>
              <p:spPr>
                <a:xfrm>
                  <a:off x="3933760" y="4987747"/>
                  <a:ext cx="2163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77" name="Ink 176">
                  <a:extLst>
                    <a:ext uri="{FF2B5EF4-FFF2-40B4-BE49-F238E27FC236}">
                      <a16:creationId xmlns:a16="http://schemas.microsoft.com/office/drawing/2014/main" id="{70BD9271-EBFB-4DF5-BC24-29FDB9CB02BC}"/>
                    </a:ext>
                  </a:extLst>
                </p14:cNvPr>
                <p14:cNvContentPartPr/>
                <p14:nvPr/>
              </p14:nvContentPartPr>
              <p14:xfrm>
                <a:off x="4143640" y="5056147"/>
                <a:ext cx="121320" cy="104400"/>
              </p14:xfrm>
            </p:contentPart>
          </mc:Choice>
          <mc:Fallback>
            <p:pic>
              <p:nvPicPr>
                <p:cNvPr id="177" name="Ink 176">
                  <a:extLst>
                    <a:ext uri="{FF2B5EF4-FFF2-40B4-BE49-F238E27FC236}">
                      <a16:creationId xmlns:a16="http://schemas.microsoft.com/office/drawing/2014/main" id="{70BD9271-EBFB-4DF5-BC24-29FDB9CB02BC}"/>
                    </a:ext>
                  </a:extLst>
                </p:cNvPr>
                <p:cNvPicPr/>
                <p:nvPr/>
              </p:nvPicPr>
              <p:blipFill>
                <a:blip r:embed="rId296"/>
                <a:stretch>
                  <a:fillRect/>
                </a:stretch>
              </p:blipFill>
              <p:spPr>
                <a:xfrm>
                  <a:off x="4135000" y="5047507"/>
                  <a:ext cx="13896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78" name="Ink 177">
                  <a:extLst>
                    <a:ext uri="{FF2B5EF4-FFF2-40B4-BE49-F238E27FC236}">
                      <a16:creationId xmlns:a16="http://schemas.microsoft.com/office/drawing/2014/main" id="{F9F77F13-F737-4818-B737-527F9E2783F6}"/>
                    </a:ext>
                  </a:extLst>
                </p14:cNvPr>
                <p14:cNvContentPartPr/>
                <p14:nvPr/>
              </p14:nvContentPartPr>
              <p14:xfrm>
                <a:off x="4262080" y="5029147"/>
                <a:ext cx="167040" cy="133560"/>
              </p14:xfrm>
            </p:contentPart>
          </mc:Choice>
          <mc:Fallback>
            <p:pic>
              <p:nvPicPr>
                <p:cNvPr id="178" name="Ink 177">
                  <a:extLst>
                    <a:ext uri="{FF2B5EF4-FFF2-40B4-BE49-F238E27FC236}">
                      <a16:creationId xmlns:a16="http://schemas.microsoft.com/office/drawing/2014/main" id="{F9F77F13-F737-4818-B737-527F9E2783F6}"/>
                    </a:ext>
                  </a:extLst>
                </p:cNvPr>
                <p:cNvPicPr/>
                <p:nvPr/>
              </p:nvPicPr>
              <p:blipFill>
                <a:blip r:embed="rId298"/>
                <a:stretch>
                  <a:fillRect/>
                </a:stretch>
              </p:blipFill>
              <p:spPr>
                <a:xfrm>
                  <a:off x="4253080" y="5020147"/>
                  <a:ext cx="1846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79" name="Ink 178">
                  <a:extLst>
                    <a:ext uri="{FF2B5EF4-FFF2-40B4-BE49-F238E27FC236}">
                      <a16:creationId xmlns:a16="http://schemas.microsoft.com/office/drawing/2014/main" id="{CD3806BB-B77A-4A85-809B-F89EAD1F19C6}"/>
                    </a:ext>
                  </a:extLst>
                </p14:cNvPr>
                <p14:cNvContentPartPr/>
                <p14:nvPr/>
              </p14:nvContentPartPr>
              <p14:xfrm>
                <a:off x="4507600" y="4915027"/>
                <a:ext cx="708840" cy="231840"/>
              </p14:xfrm>
            </p:contentPart>
          </mc:Choice>
          <mc:Fallback>
            <p:pic>
              <p:nvPicPr>
                <p:cNvPr id="179" name="Ink 178">
                  <a:extLst>
                    <a:ext uri="{FF2B5EF4-FFF2-40B4-BE49-F238E27FC236}">
                      <a16:creationId xmlns:a16="http://schemas.microsoft.com/office/drawing/2014/main" id="{CD3806BB-B77A-4A85-809B-F89EAD1F19C6}"/>
                    </a:ext>
                  </a:extLst>
                </p:cNvPr>
                <p:cNvPicPr/>
                <p:nvPr/>
              </p:nvPicPr>
              <p:blipFill>
                <a:blip r:embed="rId300"/>
                <a:stretch>
                  <a:fillRect/>
                </a:stretch>
              </p:blipFill>
              <p:spPr>
                <a:xfrm>
                  <a:off x="4498960" y="4906027"/>
                  <a:ext cx="7264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80" name="Ink 179">
                  <a:extLst>
                    <a:ext uri="{FF2B5EF4-FFF2-40B4-BE49-F238E27FC236}">
                      <a16:creationId xmlns:a16="http://schemas.microsoft.com/office/drawing/2014/main" id="{168D0EB3-C9C2-435A-80B5-33EF0627890D}"/>
                    </a:ext>
                  </a:extLst>
                </p14:cNvPr>
                <p14:cNvContentPartPr/>
                <p14:nvPr/>
              </p14:nvContentPartPr>
              <p14:xfrm>
                <a:off x="5135440" y="4935547"/>
                <a:ext cx="16920" cy="11880"/>
              </p14:xfrm>
            </p:contentPart>
          </mc:Choice>
          <mc:Fallback>
            <p:pic>
              <p:nvPicPr>
                <p:cNvPr id="180" name="Ink 179">
                  <a:extLst>
                    <a:ext uri="{FF2B5EF4-FFF2-40B4-BE49-F238E27FC236}">
                      <a16:creationId xmlns:a16="http://schemas.microsoft.com/office/drawing/2014/main" id="{168D0EB3-C9C2-435A-80B5-33EF0627890D}"/>
                    </a:ext>
                  </a:extLst>
                </p:cNvPr>
                <p:cNvPicPr/>
                <p:nvPr/>
              </p:nvPicPr>
              <p:blipFill>
                <a:blip r:embed="rId302"/>
                <a:stretch>
                  <a:fillRect/>
                </a:stretch>
              </p:blipFill>
              <p:spPr>
                <a:xfrm>
                  <a:off x="5126800" y="4926547"/>
                  <a:ext cx="345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81" name="Ink 180">
                  <a:extLst>
                    <a:ext uri="{FF2B5EF4-FFF2-40B4-BE49-F238E27FC236}">
                      <a16:creationId xmlns:a16="http://schemas.microsoft.com/office/drawing/2014/main" id="{ECE533AC-FC65-4397-8802-A8D2CA675F3E}"/>
                    </a:ext>
                  </a:extLst>
                </p14:cNvPr>
                <p14:cNvContentPartPr/>
                <p14:nvPr/>
              </p14:nvContentPartPr>
              <p14:xfrm>
                <a:off x="5263240" y="4984507"/>
                <a:ext cx="84240" cy="143640"/>
              </p14:xfrm>
            </p:contentPart>
          </mc:Choice>
          <mc:Fallback>
            <p:pic>
              <p:nvPicPr>
                <p:cNvPr id="181" name="Ink 180">
                  <a:extLst>
                    <a:ext uri="{FF2B5EF4-FFF2-40B4-BE49-F238E27FC236}">
                      <a16:creationId xmlns:a16="http://schemas.microsoft.com/office/drawing/2014/main" id="{ECE533AC-FC65-4397-8802-A8D2CA675F3E}"/>
                    </a:ext>
                  </a:extLst>
                </p:cNvPr>
                <p:cNvPicPr/>
                <p:nvPr/>
              </p:nvPicPr>
              <p:blipFill>
                <a:blip r:embed="rId304"/>
                <a:stretch>
                  <a:fillRect/>
                </a:stretch>
              </p:blipFill>
              <p:spPr>
                <a:xfrm>
                  <a:off x="5254600" y="4975507"/>
                  <a:ext cx="1018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82" name="Ink 181">
                  <a:extLst>
                    <a:ext uri="{FF2B5EF4-FFF2-40B4-BE49-F238E27FC236}">
                      <a16:creationId xmlns:a16="http://schemas.microsoft.com/office/drawing/2014/main" id="{5D82FF03-B9C5-4B4C-A002-A61A2A9C45E4}"/>
                    </a:ext>
                  </a:extLst>
                </p14:cNvPr>
                <p14:cNvContentPartPr/>
                <p14:nvPr/>
              </p14:nvContentPartPr>
              <p14:xfrm>
                <a:off x="5396080" y="4899187"/>
                <a:ext cx="224640" cy="226800"/>
              </p14:xfrm>
            </p:contentPart>
          </mc:Choice>
          <mc:Fallback>
            <p:pic>
              <p:nvPicPr>
                <p:cNvPr id="182" name="Ink 181">
                  <a:extLst>
                    <a:ext uri="{FF2B5EF4-FFF2-40B4-BE49-F238E27FC236}">
                      <a16:creationId xmlns:a16="http://schemas.microsoft.com/office/drawing/2014/main" id="{5D82FF03-B9C5-4B4C-A002-A61A2A9C45E4}"/>
                    </a:ext>
                  </a:extLst>
                </p:cNvPr>
                <p:cNvPicPr/>
                <p:nvPr/>
              </p:nvPicPr>
              <p:blipFill>
                <a:blip r:embed="rId306"/>
                <a:stretch>
                  <a:fillRect/>
                </a:stretch>
              </p:blipFill>
              <p:spPr>
                <a:xfrm>
                  <a:off x="5387080" y="4890547"/>
                  <a:ext cx="2422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83" name="Ink 182">
                  <a:extLst>
                    <a:ext uri="{FF2B5EF4-FFF2-40B4-BE49-F238E27FC236}">
                      <a16:creationId xmlns:a16="http://schemas.microsoft.com/office/drawing/2014/main" id="{D434EF83-AC39-4517-87D6-ED2CFDF345E0}"/>
                    </a:ext>
                  </a:extLst>
                </p14:cNvPr>
                <p14:cNvContentPartPr/>
                <p14:nvPr/>
              </p14:nvContentPartPr>
              <p14:xfrm>
                <a:off x="5533600" y="4997827"/>
                <a:ext cx="203040" cy="90000"/>
              </p14:xfrm>
            </p:contentPart>
          </mc:Choice>
          <mc:Fallback>
            <p:pic>
              <p:nvPicPr>
                <p:cNvPr id="183" name="Ink 182">
                  <a:extLst>
                    <a:ext uri="{FF2B5EF4-FFF2-40B4-BE49-F238E27FC236}">
                      <a16:creationId xmlns:a16="http://schemas.microsoft.com/office/drawing/2014/main" id="{D434EF83-AC39-4517-87D6-ED2CFDF345E0}"/>
                    </a:ext>
                  </a:extLst>
                </p:cNvPr>
                <p:cNvPicPr/>
                <p:nvPr/>
              </p:nvPicPr>
              <p:blipFill>
                <a:blip r:embed="rId308"/>
                <a:stretch>
                  <a:fillRect/>
                </a:stretch>
              </p:blipFill>
              <p:spPr>
                <a:xfrm>
                  <a:off x="5524960" y="4989187"/>
                  <a:ext cx="2206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84" name="Ink 183">
                  <a:extLst>
                    <a:ext uri="{FF2B5EF4-FFF2-40B4-BE49-F238E27FC236}">
                      <a16:creationId xmlns:a16="http://schemas.microsoft.com/office/drawing/2014/main" id="{1565FCD1-7CBF-4FF4-B50D-429C68EDA788}"/>
                    </a:ext>
                  </a:extLst>
                </p14:cNvPr>
                <p14:cNvContentPartPr/>
                <p14:nvPr/>
              </p14:nvContentPartPr>
              <p14:xfrm>
                <a:off x="5666440" y="4910707"/>
                <a:ext cx="43560" cy="29160"/>
              </p14:xfrm>
            </p:contentPart>
          </mc:Choice>
          <mc:Fallback>
            <p:pic>
              <p:nvPicPr>
                <p:cNvPr id="184" name="Ink 183">
                  <a:extLst>
                    <a:ext uri="{FF2B5EF4-FFF2-40B4-BE49-F238E27FC236}">
                      <a16:creationId xmlns:a16="http://schemas.microsoft.com/office/drawing/2014/main" id="{1565FCD1-7CBF-4FF4-B50D-429C68EDA788}"/>
                    </a:ext>
                  </a:extLst>
                </p:cNvPr>
                <p:cNvPicPr/>
                <p:nvPr/>
              </p:nvPicPr>
              <p:blipFill>
                <a:blip r:embed="rId310"/>
                <a:stretch>
                  <a:fillRect/>
                </a:stretch>
              </p:blipFill>
              <p:spPr>
                <a:xfrm>
                  <a:off x="5657800" y="4901707"/>
                  <a:ext cx="612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85" name="Ink 184">
                  <a:extLst>
                    <a:ext uri="{FF2B5EF4-FFF2-40B4-BE49-F238E27FC236}">
                      <a16:creationId xmlns:a16="http://schemas.microsoft.com/office/drawing/2014/main" id="{172AF7DD-92F8-401C-BADF-9E456281F334}"/>
                    </a:ext>
                  </a:extLst>
                </p14:cNvPr>
                <p14:cNvContentPartPr/>
                <p14:nvPr/>
              </p14:nvContentPartPr>
              <p14:xfrm>
                <a:off x="5787760" y="4974427"/>
                <a:ext cx="381600" cy="129960"/>
              </p14:xfrm>
            </p:contentPart>
          </mc:Choice>
          <mc:Fallback>
            <p:pic>
              <p:nvPicPr>
                <p:cNvPr id="185" name="Ink 184">
                  <a:extLst>
                    <a:ext uri="{FF2B5EF4-FFF2-40B4-BE49-F238E27FC236}">
                      <a16:creationId xmlns:a16="http://schemas.microsoft.com/office/drawing/2014/main" id="{172AF7DD-92F8-401C-BADF-9E456281F334}"/>
                    </a:ext>
                  </a:extLst>
                </p:cNvPr>
                <p:cNvPicPr/>
                <p:nvPr/>
              </p:nvPicPr>
              <p:blipFill>
                <a:blip r:embed="rId312"/>
                <a:stretch>
                  <a:fillRect/>
                </a:stretch>
              </p:blipFill>
              <p:spPr>
                <a:xfrm>
                  <a:off x="5779120" y="4965787"/>
                  <a:ext cx="399240" cy="147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3">
            <p14:nvContentPartPr>
              <p14:cNvPr id="188" name="Ink 187">
                <a:extLst>
                  <a:ext uri="{FF2B5EF4-FFF2-40B4-BE49-F238E27FC236}">
                    <a16:creationId xmlns:a16="http://schemas.microsoft.com/office/drawing/2014/main" id="{6418DF2A-7682-4DC2-BCCF-553769B9ABC4}"/>
                  </a:ext>
                </a:extLst>
              </p14:cNvPr>
              <p14:cNvContentPartPr/>
              <p14:nvPr/>
            </p14:nvContentPartPr>
            <p14:xfrm>
              <a:off x="391000" y="3878587"/>
              <a:ext cx="288360" cy="113040"/>
            </p14:xfrm>
          </p:contentPart>
        </mc:Choice>
        <mc:Fallback>
          <p:pic>
            <p:nvPicPr>
              <p:cNvPr id="188" name="Ink 187">
                <a:extLst>
                  <a:ext uri="{FF2B5EF4-FFF2-40B4-BE49-F238E27FC236}">
                    <a16:creationId xmlns:a16="http://schemas.microsoft.com/office/drawing/2014/main" id="{6418DF2A-7682-4DC2-BCCF-553769B9ABC4}"/>
                  </a:ext>
                </a:extLst>
              </p:cNvPr>
              <p:cNvPicPr/>
              <p:nvPr/>
            </p:nvPicPr>
            <p:blipFill>
              <a:blip r:embed="rId314"/>
              <a:stretch>
                <a:fillRect/>
              </a:stretch>
            </p:blipFill>
            <p:spPr>
              <a:xfrm>
                <a:off x="382360" y="3869947"/>
                <a:ext cx="3060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89" name="Ink 188">
                <a:extLst>
                  <a:ext uri="{FF2B5EF4-FFF2-40B4-BE49-F238E27FC236}">
                    <a16:creationId xmlns:a16="http://schemas.microsoft.com/office/drawing/2014/main" id="{42EFD094-985F-4801-908A-108A2E1CE174}"/>
                  </a:ext>
                </a:extLst>
              </p14:cNvPr>
              <p14:cNvContentPartPr/>
              <p14:nvPr/>
            </p14:nvContentPartPr>
            <p14:xfrm>
              <a:off x="507640" y="5897827"/>
              <a:ext cx="331200" cy="101520"/>
            </p14:xfrm>
          </p:contentPart>
        </mc:Choice>
        <mc:Fallback>
          <p:pic>
            <p:nvPicPr>
              <p:cNvPr id="189" name="Ink 188">
                <a:extLst>
                  <a:ext uri="{FF2B5EF4-FFF2-40B4-BE49-F238E27FC236}">
                    <a16:creationId xmlns:a16="http://schemas.microsoft.com/office/drawing/2014/main" id="{42EFD094-985F-4801-908A-108A2E1CE174}"/>
                  </a:ext>
                </a:extLst>
              </p:cNvPr>
              <p:cNvPicPr/>
              <p:nvPr/>
            </p:nvPicPr>
            <p:blipFill>
              <a:blip r:embed="rId316"/>
              <a:stretch>
                <a:fillRect/>
              </a:stretch>
            </p:blipFill>
            <p:spPr>
              <a:xfrm>
                <a:off x="498640" y="5888827"/>
                <a:ext cx="348840" cy="119160"/>
              </a:xfrm>
              <a:prstGeom prst="rect">
                <a:avLst/>
              </a:prstGeom>
            </p:spPr>
          </p:pic>
        </mc:Fallback>
      </mc:AlternateContent>
      <p:grpSp>
        <p:nvGrpSpPr>
          <p:cNvPr id="271" name="Group 270">
            <a:extLst>
              <a:ext uri="{FF2B5EF4-FFF2-40B4-BE49-F238E27FC236}">
                <a16:creationId xmlns:a16="http://schemas.microsoft.com/office/drawing/2014/main" id="{A0B3DD17-F600-498A-82AE-B7635E3204A2}"/>
              </a:ext>
            </a:extLst>
          </p:cNvPr>
          <p:cNvGrpSpPr/>
          <p:nvPr/>
        </p:nvGrpSpPr>
        <p:grpSpPr>
          <a:xfrm>
            <a:off x="1124680" y="5485627"/>
            <a:ext cx="10504440" cy="1340280"/>
            <a:chOff x="1124680" y="5485627"/>
            <a:chExt cx="10504440" cy="1340280"/>
          </a:xfrm>
        </p:grpSpPr>
        <mc:AlternateContent xmlns:mc="http://schemas.openxmlformats.org/markup-compatibility/2006">
          <mc:Choice xmlns:p14="http://schemas.microsoft.com/office/powerpoint/2010/main" Requires="p14">
            <p:contentPart p14:bwMode="auto" r:id="rId317">
              <p14:nvContentPartPr>
                <p14:cNvPr id="190" name="Ink 189">
                  <a:extLst>
                    <a:ext uri="{FF2B5EF4-FFF2-40B4-BE49-F238E27FC236}">
                      <a16:creationId xmlns:a16="http://schemas.microsoft.com/office/drawing/2014/main" id="{5AA8BDBF-C8AD-42FE-B249-B337440CAB5F}"/>
                    </a:ext>
                  </a:extLst>
                </p14:cNvPr>
                <p14:cNvContentPartPr/>
                <p14:nvPr/>
              </p14:nvContentPartPr>
              <p14:xfrm>
                <a:off x="1124680" y="5826547"/>
                <a:ext cx="246960" cy="143280"/>
              </p14:xfrm>
            </p:contentPart>
          </mc:Choice>
          <mc:Fallback>
            <p:pic>
              <p:nvPicPr>
                <p:cNvPr id="190" name="Ink 189">
                  <a:extLst>
                    <a:ext uri="{FF2B5EF4-FFF2-40B4-BE49-F238E27FC236}">
                      <a16:creationId xmlns:a16="http://schemas.microsoft.com/office/drawing/2014/main" id="{5AA8BDBF-C8AD-42FE-B249-B337440CAB5F}"/>
                    </a:ext>
                  </a:extLst>
                </p:cNvPr>
                <p:cNvPicPr/>
                <p:nvPr/>
              </p:nvPicPr>
              <p:blipFill>
                <a:blip r:embed="rId318"/>
                <a:stretch>
                  <a:fillRect/>
                </a:stretch>
              </p:blipFill>
              <p:spPr>
                <a:xfrm>
                  <a:off x="1116040" y="5817907"/>
                  <a:ext cx="2646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1" name="Ink 190">
                  <a:extLst>
                    <a:ext uri="{FF2B5EF4-FFF2-40B4-BE49-F238E27FC236}">
                      <a16:creationId xmlns:a16="http://schemas.microsoft.com/office/drawing/2014/main" id="{4DAD1EE0-CC29-47A3-8499-B59B15A44B87}"/>
                    </a:ext>
                  </a:extLst>
                </p14:cNvPr>
                <p14:cNvContentPartPr/>
                <p14:nvPr/>
              </p14:nvContentPartPr>
              <p14:xfrm>
                <a:off x="1438240" y="5848147"/>
                <a:ext cx="242280" cy="111960"/>
              </p14:xfrm>
            </p:contentPart>
          </mc:Choice>
          <mc:Fallback>
            <p:pic>
              <p:nvPicPr>
                <p:cNvPr id="191" name="Ink 190">
                  <a:extLst>
                    <a:ext uri="{FF2B5EF4-FFF2-40B4-BE49-F238E27FC236}">
                      <a16:creationId xmlns:a16="http://schemas.microsoft.com/office/drawing/2014/main" id="{4DAD1EE0-CC29-47A3-8499-B59B15A44B87}"/>
                    </a:ext>
                  </a:extLst>
                </p:cNvPr>
                <p:cNvPicPr/>
                <p:nvPr/>
              </p:nvPicPr>
              <p:blipFill>
                <a:blip r:embed="rId320"/>
                <a:stretch>
                  <a:fillRect/>
                </a:stretch>
              </p:blipFill>
              <p:spPr>
                <a:xfrm>
                  <a:off x="1429240" y="5839507"/>
                  <a:ext cx="2599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92" name="Ink 191">
                  <a:extLst>
                    <a:ext uri="{FF2B5EF4-FFF2-40B4-BE49-F238E27FC236}">
                      <a16:creationId xmlns:a16="http://schemas.microsoft.com/office/drawing/2014/main" id="{9E90F56E-B721-4E42-91EB-2EC23586C660}"/>
                    </a:ext>
                  </a:extLst>
                </p14:cNvPr>
                <p14:cNvContentPartPr/>
                <p14:nvPr/>
              </p14:nvContentPartPr>
              <p14:xfrm>
                <a:off x="1846480" y="5844547"/>
                <a:ext cx="200160" cy="111240"/>
              </p14:xfrm>
            </p:contentPart>
          </mc:Choice>
          <mc:Fallback>
            <p:pic>
              <p:nvPicPr>
                <p:cNvPr id="192" name="Ink 191">
                  <a:extLst>
                    <a:ext uri="{FF2B5EF4-FFF2-40B4-BE49-F238E27FC236}">
                      <a16:creationId xmlns:a16="http://schemas.microsoft.com/office/drawing/2014/main" id="{9E90F56E-B721-4E42-91EB-2EC23586C660}"/>
                    </a:ext>
                  </a:extLst>
                </p:cNvPr>
                <p:cNvPicPr/>
                <p:nvPr/>
              </p:nvPicPr>
              <p:blipFill>
                <a:blip r:embed="rId322"/>
                <a:stretch>
                  <a:fillRect/>
                </a:stretch>
              </p:blipFill>
              <p:spPr>
                <a:xfrm>
                  <a:off x="1837480" y="5835907"/>
                  <a:ext cx="2178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93" name="Ink 192">
                  <a:extLst>
                    <a:ext uri="{FF2B5EF4-FFF2-40B4-BE49-F238E27FC236}">
                      <a16:creationId xmlns:a16="http://schemas.microsoft.com/office/drawing/2014/main" id="{9F37E9D2-12E9-4DF3-8C96-63E7A513B95A}"/>
                    </a:ext>
                  </a:extLst>
                </p14:cNvPr>
                <p14:cNvContentPartPr/>
                <p14:nvPr/>
              </p14:nvContentPartPr>
              <p14:xfrm>
                <a:off x="2066440" y="5856427"/>
                <a:ext cx="359640" cy="103320"/>
              </p14:xfrm>
            </p:contentPart>
          </mc:Choice>
          <mc:Fallback>
            <p:pic>
              <p:nvPicPr>
                <p:cNvPr id="193" name="Ink 192">
                  <a:extLst>
                    <a:ext uri="{FF2B5EF4-FFF2-40B4-BE49-F238E27FC236}">
                      <a16:creationId xmlns:a16="http://schemas.microsoft.com/office/drawing/2014/main" id="{9F37E9D2-12E9-4DF3-8C96-63E7A513B95A}"/>
                    </a:ext>
                  </a:extLst>
                </p:cNvPr>
                <p:cNvPicPr/>
                <p:nvPr/>
              </p:nvPicPr>
              <p:blipFill>
                <a:blip r:embed="rId324"/>
                <a:stretch>
                  <a:fillRect/>
                </a:stretch>
              </p:blipFill>
              <p:spPr>
                <a:xfrm>
                  <a:off x="2057440" y="5847787"/>
                  <a:ext cx="3772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94" name="Ink 193">
                  <a:extLst>
                    <a:ext uri="{FF2B5EF4-FFF2-40B4-BE49-F238E27FC236}">
                      <a16:creationId xmlns:a16="http://schemas.microsoft.com/office/drawing/2014/main" id="{471741BE-4A39-4940-9E38-ACF64683D6FD}"/>
                    </a:ext>
                  </a:extLst>
                </p14:cNvPr>
                <p14:cNvContentPartPr/>
                <p14:nvPr/>
              </p14:nvContentPartPr>
              <p14:xfrm>
                <a:off x="2597440" y="5825827"/>
                <a:ext cx="732600" cy="143280"/>
              </p14:xfrm>
            </p:contentPart>
          </mc:Choice>
          <mc:Fallback>
            <p:pic>
              <p:nvPicPr>
                <p:cNvPr id="194" name="Ink 193">
                  <a:extLst>
                    <a:ext uri="{FF2B5EF4-FFF2-40B4-BE49-F238E27FC236}">
                      <a16:creationId xmlns:a16="http://schemas.microsoft.com/office/drawing/2014/main" id="{471741BE-4A39-4940-9E38-ACF64683D6FD}"/>
                    </a:ext>
                  </a:extLst>
                </p:cNvPr>
                <p:cNvPicPr/>
                <p:nvPr/>
              </p:nvPicPr>
              <p:blipFill>
                <a:blip r:embed="rId326"/>
                <a:stretch>
                  <a:fillRect/>
                </a:stretch>
              </p:blipFill>
              <p:spPr>
                <a:xfrm>
                  <a:off x="2588800" y="5817187"/>
                  <a:ext cx="7502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95" name="Ink 194">
                  <a:extLst>
                    <a:ext uri="{FF2B5EF4-FFF2-40B4-BE49-F238E27FC236}">
                      <a16:creationId xmlns:a16="http://schemas.microsoft.com/office/drawing/2014/main" id="{E345D8C0-34F5-4963-B5D3-7A70E40202C2}"/>
                    </a:ext>
                  </a:extLst>
                </p14:cNvPr>
                <p14:cNvContentPartPr/>
                <p14:nvPr/>
              </p14:nvContentPartPr>
              <p14:xfrm>
                <a:off x="3441280" y="5695147"/>
                <a:ext cx="54000" cy="216360"/>
              </p14:xfrm>
            </p:contentPart>
          </mc:Choice>
          <mc:Fallback>
            <p:pic>
              <p:nvPicPr>
                <p:cNvPr id="195" name="Ink 194">
                  <a:extLst>
                    <a:ext uri="{FF2B5EF4-FFF2-40B4-BE49-F238E27FC236}">
                      <a16:creationId xmlns:a16="http://schemas.microsoft.com/office/drawing/2014/main" id="{E345D8C0-34F5-4963-B5D3-7A70E40202C2}"/>
                    </a:ext>
                  </a:extLst>
                </p:cNvPr>
                <p:cNvPicPr/>
                <p:nvPr/>
              </p:nvPicPr>
              <p:blipFill>
                <a:blip r:embed="rId328"/>
                <a:stretch>
                  <a:fillRect/>
                </a:stretch>
              </p:blipFill>
              <p:spPr>
                <a:xfrm>
                  <a:off x="3432640" y="5686147"/>
                  <a:ext cx="716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196" name="Ink 195">
                  <a:extLst>
                    <a:ext uri="{FF2B5EF4-FFF2-40B4-BE49-F238E27FC236}">
                      <a16:creationId xmlns:a16="http://schemas.microsoft.com/office/drawing/2014/main" id="{5B8CBBDA-2E44-4ED5-8A5A-B116B0EB30DA}"/>
                    </a:ext>
                  </a:extLst>
                </p14:cNvPr>
                <p14:cNvContentPartPr/>
                <p14:nvPr/>
              </p14:nvContentPartPr>
              <p14:xfrm>
                <a:off x="3369280" y="5795227"/>
                <a:ext cx="831960" cy="105120"/>
              </p14:xfrm>
            </p:contentPart>
          </mc:Choice>
          <mc:Fallback>
            <p:pic>
              <p:nvPicPr>
                <p:cNvPr id="196" name="Ink 195">
                  <a:extLst>
                    <a:ext uri="{FF2B5EF4-FFF2-40B4-BE49-F238E27FC236}">
                      <a16:creationId xmlns:a16="http://schemas.microsoft.com/office/drawing/2014/main" id="{5B8CBBDA-2E44-4ED5-8A5A-B116B0EB30DA}"/>
                    </a:ext>
                  </a:extLst>
                </p:cNvPr>
                <p:cNvPicPr/>
                <p:nvPr/>
              </p:nvPicPr>
              <p:blipFill>
                <a:blip r:embed="rId330"/>
                <a:stretch>
                  <a:fillRect/>
                </a:stretch>
              </p:blipFill>
              <p:spPr>
                <a:xfrm>
                  <a:off x="3360640" y="5786587"/>
                  <a:ext cx="8496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197" name="Ink 196">
                  <a:extLst>
                    <a:ext uri="{FF2B5EF4-FFF2-40B4-BE49-F238E27FC236}">
                      <a16:creationId xmlns:a16="http://schemas.microsoft.com/office/drawing/2014/main" id="{7739B350-A84F-4019-8E40-3F501368CA7A}"/>
                    </a:ext>
                  </a:extLst>
                </p14:cNvPr>
                <p14:cNvContentPartPr/>
                <p14:nvPr/>
              </p14:nvContentPartPr>
              <p14:xfrm>
                <a:off x="4249840" y="5643307"/>
                <a:ext cx="116640" cy="320400"/>
              </p14:xfrm>
            </p:contentPart>
          </mc:Choice>
          <mc:Fallback>
            <p:pic>
              <p:nvPicPr>
                <p:cNvPr id="197" name="Ink 196">
                  <a:extLst>
                    <a:ext uri="{FF2B5EF4-FFF2-40B4-BE49-F238E27FC236}">
                      <a16:creationId xmlns:a16="http://schemas.microsoft.com/office/drawing/2014/main" id="{7739B350-A84F-4019-8E40-3F501368CA7A}"/>
                    </a:ext>
                  </a:extLst>
                </p:cNvPr>
                <p:cNvPicPr/>
                <p:nvPr/>
              </p:nvPicPr>
              <p:blipFill>
                <a:blip r:embed="rId332"/>
                <a:stretch>
                  <a:fillRect/>
                </a:stretch>
              </p:blipFill>
              <p:spPr>
                <a:xfrm>
                  <a:off x="4240840" y="5634667"/>
                  <a:ext cx="1342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98" name="Ink 197">
                  <a:extLst>
                    <a:ext uri="{FF2B5EF4-FFF2-40B4-BE49-F238E27FC236}">
                      <a16:creationId xmlns:a16="http://schemas.microsoft.com/office/drawing/2014/main" id="{E74C3B2B-E669-443B-B68F-1AF91D64BC4A}"/>
                    </a:ext>
                  </a:extLst>
                </p14:cNvPr>
                <p14:cNvContentPartPr/>
                <p14:nvPr/>
              </p14:nvContentPartPr>
              <p14:xfrm>
                <a:off x="4209520" y="5783707"/>
                <a:ext cx="222480" cy="52560"/>
              </p14:xfrm>
            </p:contentPart>
          </mc:Choice>
          <mc:Fallback>
            <p:pic>
              <p:nvPicPr>
                <p:cNvPr id="198" name="Ink 197">
                  <a:extLst>
                    <a:ext uri="{FF2B5EF4-FFF2-40B4-BE49-F238E27FC236}">
                      <a16:creationId xmlns:a16="http://schemas.microsoft.com/office/drawing/2014/main" id="{E74C3B2B-E669-443B-B68F-1AF91D64BC4A}"/>
                    </a:ext>
                  </a:extLst>
                </p:cNvPr>
                <p:cNvPicPr/>
                <p:nvPr/>
              </p:nvPicPr>
              <p:blipFill>
                <a:blip r:embed="rId334"/>
                <a:stretch>
                  <a:fillRect/>
                </a:stretch>
              </p:blipFill>
              <p:spPr>
                <a:xfrm>
                  <a:off x="4200520" y="5774707"/>
                  <a:ext cx="2401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99" name="Ink 198">
                  <a:extLst>
                    <a:ext uri="{FF2B5EF4-FFF2-40B4-BE49-F238E27FC236}">
                      <a16:creationId xmlns:a16="http://schemas.microsoft.com/office/drawing/2014/main" id="{B98447A4-6CD0-41C3-A609-033A0CAB05B5}"/>
                    </a:ext>
                  </a:extLst>
                </p14:cNvPr>
                <p14:cNvContentPartPr/>
                <p14:nvPr/>
              </p14:nvContentPartPr>
              <p14:xfrm>
                <a:off x="4443520" y="5771107"/>
                <a:ext cx="415080" cy="109080"/>
              </p14:xfrm>
            </p:contentPart>
          </mc:Choice>
          <mc:Fallback>
            <p:pic>
              <p:nvPicPr>
                <p:cNvPr id="199" name="Ink 198">
                  <a:extLst>
                    <a:ext uri="{FF2B5EF4-FFF2-40B4-BE49-F238E27FC236}">
                      <a16:creationId xmlns:a16="http://schemas.microsoft.com/office/drawing/2014/main" id="{B98447A4-6CD0-41C3-A609-033A0CAB05B5}"/>
                    </a:ext>
                  </a:extLst>
                </p:cNvPr>
                <p:cNvPicPr/>
                <p:nvPr/>
              </p:nvPicPr>
              <p:blipFill>
                <a:blip r:embed="rId336"/>
                <a:stretch>
                  <a:fillRect/>
                </a:stretch>
              </p:blipFill>
              <p:spPr>
                <a:xfrm>
                  <a:off x="4434880" y="5762107"/>
                  <a:ext cx="4327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02" name="Ink 201">
                  <a:extLst>
                    <a:ext uri="{FF2B5EF4-FFF2-40B4-BE49-F238E27FC236}">
                      <a16:creationId xmlns:a16="http://schemas.microsoft.com/office/drawing/2014/main" id="{2D527397-4B7D-47E8-916A-ACF1B932F53E}"/>
                    </a:ext>
                  </a:extLst>
                </p14:cNvPr>
                <p14:cNvContentPartPr/>
                <p14:nvPr/>
              </p14:nvContentPartPr>
              <p14:xfrm>
                <a:off x="5076040" y="5609107"/>
                <a:ext cx="649080" cy="264600"/>
              </p14:xfrm>
            </p:contentPart>
          </mc:Choice>
          <mc:Fallback>
            <p:pic>
              <p:nvPicPr>
                <p:cNvPr id="202" name="Ink 201">
                  <a:extLst>
                    <a:ext uri="{FF2B5EF4-FFF2-40B4-BE49-F238E27FC236}">
                      <a16:creationId xmlns:a16="http://schemas.microsoft.com/office/drawing/2014/main" id="{2D527397-4B7D-47E8-916A-ACF1B932F53E}"/>
                    </a:ext>
                  </a:extLst>
                </p:cNvPr>
                <p:cNvPicPr/>
                <p:nvPr/>
              </p:nvPicPr>
              <p:blipFill>
                <a:blip r:embed="rId338"/>
                <a:stretch>
                  <a:fillRect/>
                </a:stretch>
              </p:blipFill>
              <p:spPr>
                <a:xfrm>
                  <a:off x="5067040" y="5600467"/>
                  <a:ext cx="6667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03" name="Ink 202">
                  <a:extLst>
                    <a:ext uri="{FF2B5EF4-FFF2-40B4-BE49-F238E27FC236}">
                      <a16:creationId xmlns:a16="http://schemas.microsoft.com/office/drawing/2014/main" id="{4A022197-4BAC-446A-BE28-E5B166E8ED24}"/>
                    </a:ext>
                  </a:extLst>
                </p14:cNvPr>
                <p14:cNvContentPartPr/>
                <p14:nvPr/>
              </p14:nvContentPartPr>
              <p14:xfrm>
                <a:off x="5703880" y="5733667"/>
                <a:ext cx="293760" cy="107640"/>
              </p14:xfrm>
            </p:contentPart>
          </mc:Choice>
          <mc:Fallback>
            <p:pic>
              <p:nvPicPr>
                <p:cNvPr id="203" name="Ink 202">
                  <a:extLst>
                    <a:ext uri="{FF2B5EF4-FFF2-40B4-BE49-F238E27FC236}">
                      <a16:creationId xmlns:a16="http://schemas.microsoft.com/office/drawing/2014/main" id="{4A022197-4BAC-446A-BE28-E5B166E8ED24}"/>
                    </a:ext>
                  </a:extLst>
                </p:cNvPr>
                <p:cNvPicPr/>
                <p:nvPr/>
              </p:nvPicPr>
              <p:blipFill>
                <a:blip r:embed="rId340"/>
                <a:stretch>
                  <a:fillRect/>
                </a:stretch>
              </p:blipFill>
              <p:spPr>
                <a:xfrm>
                  <a:off x="5694880" y="5724667"/>
                  <a:ext cx="3114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04" name="Ink 203">
                  <a:extLst>
                    <a:ext uri="{FF2B5EF4-FFF2-40B4-BE49-F238E27FC236}">
                      <a16:creationId xmlns:a16="http://schemas.microsoft.com/office/drawing/2014/main" id="{17DC4396-CCB4-4C88-96A4-F59F82377A8F}"/>
                    </a:ext>
                  </a:extLst>
                </p14:cNvPr>
                <p14:cNvContentPartPr/>
                <p14:nvPr/>
              </p14:nvContentPartPr>
              <p14:xfrm>
                <a:off x="5955880" y="5628547"/>
                <a:ext cx="24120" cy="45360"/>
              </p14:xfrm>
            </p:contentPart>
          </mc:Choice>
          <mc:Fallback>
            <p:pic>
              <p:nvPicPr>
                <p:cNvPr id="204" name="Ink 203">
                  <a:extLst>
                    <a:ext uri="{FF2B5EF4-FFF2-40B4-BE49-F238E27FC236}">
                      <a16:creationId xmlns:a16="http://schemas.microsoft.com/office/drawing/2014/main" id="{17DC4396-CCB4-4C88-96A4-F59F82377A8F}"/>
                    </a:ext>
                  </a:extLst>
                </p:cNvPr>
                <p:cNvPicPr/>
                <p:nvPr/>
              </p:nvPicPr>
              <p:blipFill>
                <a:blip r:embed="rId342"/>
                <a:stretch>
                  <a:fillRect/>
                </a:stretch>
              </p:blipFill>
              <p:spPr>
                <a:xfrm>
                  <a:off x="5946880" y="5619907"/>
                  <a:ext cx="417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05" name="Ink 204">
                  <a:extLst>
                    <a:ext uri="{FF2B5EF4-FFF2-40B4-BE49-F238E27FC236}">
                      <a16:creationId xmlns:a16="http://schemas.microsoft.com/office/drawing/2014/main" id="{09FBD744-CA5D-4395-9988-B9C696C0FCCD}"/>
                    </a:ext>
                  </a:extLst>
                </p14:cNvPr>
                <p14:cNvContentPartPr/>
                <p14:nvPr/>
              </p14:nvContentPartPr>
              <p14:xfrm>
                <a:off x="6037960" y="5735467"/>
                <a:ext cx="437400" cy="243360"/>
              </p14:xfrm>
            </p:contentPart>
          </mc:Choice>
          <mc:Fallback>
            <p:pic>
              <p:nvPicPr>
                <p:cNvPr id="205" name="Ink 204">
                  <a:extLst>
                    <a:ext uri="{FF2B5EF4-FFF2-40B4-BE49-F238E27FC236}">
                      <a16:creationId xmlns:a16="http://schemas.microsoft.com/office/drawing/2014/main" id="{09FBD744-CA5D-4395-9988-B9C696C0FCCD}"/>
                    </a:ext>
                  </a:extLst>
                </p:cNvPr>
                <p:cNvPicPr/>
                <p:nvPr/>
              </p:nvPicPr>
              <p:blipFill>
                <a:blip r:embed="rId344"/>
                <a:stretch>
                  <a:fillRect/>
                </a:stretch>
              </p:blipFill>
              <p:spPr>
                <a:xfrm>
                  <a:off x="6028960" y="5726467"/>
                  <a:ext cx="4550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07" name="Ink 206">
                  <a:extLst>
                    <a:ext uri="{FF2B5EF4-FFF2-40B4-BE49-F238E27FC236}">
                      <a16:creationId xmlns:a16="http://schemas.microsoft.com/office/drawing/2014/main" id="{C00F203C-E137-4FD4-8A6C-B85782752087}"/>
                    </a:ext>
                  </a:extLst>
                </p14:cNvPr>
                <p14:cNvContentPartPr/>
                <p14:nvPr/>
              </p14:nvContentPartPr>
              <p14:xfrm>
                <a:off x="6752200" y="5592907"/>
                <a:ext cx="1141200" cy="216000"/>
              </p14:xfrm>
            </p:contentPart>
          </mc:Choice>
          <mc:Fallback>
            <p:pic>
              <p:nvPicPr>
                <p:cNvPr id="207" name="Ink 206">
                  <a:extLst>
                    <a:ext uri="{FF2B5EF4-FFF2-40B4-BE49-F238E27FC236}">
                      <a16:creationId xmlns:a16="http://schemas.microsoft.com/office/drawing/2014/main" id="{C00F203C-E137-4FD4-8A6C-B85782752087}"/>
                    </a:ext>
                  </a:extLst>
                </p:cNvPr>
                <p:cNvPicPr/>
                <p:nvPr/>
              </p:nvPicPr>
              <p:blipFill>
                <a:blip r:embed="rId346"/>
                <a:stretch>
                  <a:fillRect/>
                </a:stretch>
              </p:blipFill>
              <p:spPr>
                <a:xfrm>
                  <a:off x="6743200" y="5583907"/>
                  <a:ext cx="11588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08" name="Ink 207">
                  <a:extLst>
                    <a:ext uri="{FF2B5EF4-FFF2-40B4-BE49-F238E27FC236}">
                      <a16:creationId xmlns:a16="http://schemas.microsoft.com/office/drawing/2014/main" id="{207D3957-BF62-4AB9-ABA5-0EC5CC5A40AA}"/>
                    </a:ext>
                  </a:extLst>
                </p14:cNvPr>
                <p14:cNvContentPartPr/>
                <p14:nvPr/>
              </p14:nvContentPartPr>
              <p14:xfrm>
                <a:off x="8052160" y="5637907"/>
                <a:ext cx="275760" cy="160200"/>
              </p14:xfrm>
            </p:contentPart>
          </mc:Choice>
          <mc:Fallback>
            <p:pic>
              <p:nvPicPr>
                <p:cNvPr id="208" name="Ink 207">
                  <a:extLst>
                    <a:ext uri="{FF2B5EF4-FFF2-40B4-BE49-F238E27FC236}">
                      <a16:creationId xmlns:a16="http://schemas.microsoft.com/office/drawing/2014/main" id="{207D3957-BF62-4AB9-ABA5-0EC5CC5A40AA}"/>
                    </a:ext>
                  </a:extLst>
                </p:cNvPr>
                <p:cNvPicPr/>
                <p:nvPr/>
              </p:nvPicPr>
              <p:blipFill>
                <a:blip r:embed="rId348"/>
                <a:stretch>
                  <a:fillRect/>
                </a:stretch>
              </p:blipFill>
              <p:spPr>
                <a:xfrm>
                  <a:off x="8043520" y="5629267"/>
                  <a:ext cx="2934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09" name="Ink 208">
                  <a:extLst>
                    <a:ext uri="{FF2B5EF4-FFF2-40B4-BE49-F238E27FC236}">
                      <a16:creationId xmlns:a16="http://schemas.microsoft.com/office/drawing/2014/main" id="{74C8E61A-077E-43F8-A5DC-F889330191EB}"/>
                    </a:ext>
                  </a:extLst>
                </p14:cNvPr>
                <p14:cNvContentPartPr/>
                <p14:nvPr/>
              </p14:nvContentPartPr>
              <p14:xfrm>
                <a:off x="8428360" y="5686867"/>
                <a:ext cx="191160" cy="78840"/>
              </p14:xfrm>
            </p:contentPart>
          </mc:Choice>
          <mc:Fallback>
            <p:pic>
              <p:nvPicPr>
                <p:cNvPr id="209" name="Ink 208">
                  <a:extLst>
                    <a:ext uri="{FF2B5EF4-FFF2-40B4-BE49-F238E27FC236}">
                      <a16:creationId xmlns:a16="http://schemas.microsoft.com/office/drawing/2014/main" id="{74C8E61A-077E-43F8-A5DC-F889330191EB}"/>
                    </a:ext>
                  </a:extLst>
                </p:cNvPr>
                <p:cNvPicPr/>
                <p:nvPr/>
              </p:nvPicPr>
              <p:blipFill>
                <a:blip r:embed="rId350"/>
                <a:stretch>
                  <a:fillRect/>
                </a:stretch>
              </p:blipFill>
              <p:spPr>
                <a:xfrm>
                  <a:off x="8419360" y="5678227"/>
                  <a:ext cx="2088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10" name="Ink 209">
                  <a:extLst>
                    <a:ext uri="{FF2B5EF4-FFF2-40B4-BE49-F238E27FC236}">
                      <a16:creationId xmlns:a16="http://schemas.microsoft.com/office/drawing/2014/main" id="{E93DD885-76F4-429A-B24E-139AAE8836CF}"/>
                    </a:ext>
                  </a:extLst>
                </p14:cNvPr>
                <p14:cNvContentPartPr/>
                <p14:nvPr/>
              </p14:nvContentPartPr>
              <p14:xfrm>
                <a:off x="8849560" y="5538907"/>
                <a:ext cx="833400" cy="213840"/>
              </p14:xfrm>
            </p:contentPart>
          </mc:Choice>
          <mc:Fallback>
            <p:pic>
              <p:nvPicPr>
                <p:cNvPr id="210" name="Ink 209">
                  <a:extLst>
                    <a:ext uri="{FF2B5EF4-FFF2-40B4-BE49-F238E27FC236}">
                      <a16:creationId xmlns:a16="http://schemas.microsoft.com/office/drawing/2014/main" id="{E93DD885-76F4-429A-B24E-139AAE8836CF}"/>
                    </a:ext>
                  </a:extLst>
                </p:cNvPr>
                <p:cNvPicPr/>
                <p:nvPr/>
              </p:nvPicPr>
              <p:blipFill>
                <a:blip r:embed="rId352"/>
                <a:stretch>
                  <a:fillRect/>
                </a:stretch>
              </p:blipFill>
              <p:spPr>
                <a:xfrm>
                  <a:off x="8840560" y="5529907"/>
                  <a:ext cx="8510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11" name="Ink 210">
                  <a:extLst>
                    <a:ext uri="{FF2B5EF4-FFF2-40B4-BE49-F238E27FC236}">
                      <a16:creationId xmlns:a16="http://schemas.microsoft.com/office/drawing/2014/main" id="{06C12145-645F-4E32-AA27-225D1A2CE05A}"/>
                    </a:ext>
                  </a:extLst>
                </p14:cNvPr>
                <p14:cNvContentPartPr/>
                <p14:nvPr/>
              </p14:nvContentPartPr>
              <p14:xfrm>
                <a:off x="10001560" y="5546107"/>
                <a:ext cx="634320" cy="129960"/>
              </p14:xfrm>
            </p:contentPart>
          </mc:Choice>
          <mc:Fallback>
            <p:pic>
              <p:nvPicPr>
                <p:cNvPr id="211" name="Ink 210">
                  <a:extLst>
                    <a:ext uri="{FF2B5EF4-FFF2-40B4-BE49-F238E27FC236}">
                      <a16:creationId xmlns:a16="http://schemas.microsoft.com/office/drawing/2014/main" id="{06C12145-645F-4E32-AA27-225D1A2CE05A}"/>
                    </a:ext>
                  </a:extLst>
                </p:cNvPr>
                <p:cNvPicPr/>
                <p:nvPr/>
              </p:nvPicPr>
              <p:blipFill>
                <a:blip r:embed="rId354"/>
                <a:stretch>
                  <a:fillRect/>
                </a:stretch>
              </p:blipFill>
              <p:spPr>
                <a:xfrm>
                  <a:off x="9992920" y="5537467"/>
                  <a:ext cx="6519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3" name="Ink 212">
                  <a:extLst>
                    <a:ext uri="{FF2B5EF4-FFF2-40B4-BE49-F238E27FC236}">
                      <a16:creationId xmlns:a16="http://schemas.microsoft.com/office/drawing/2014/main" id="{455CAB10-CCA9-4419-B674-647EED19CD55}"/>
                    </a:ext>
                  </a:extLst>
                </p14:cNvPr>
                <p14:cNvContentPartPr/>
                <p14:nvPr/>
              </p14:nvContentPartPr>
              <p14:xfrm>
                <a:off x="10818760" y="5485627"/>
                <a:ext cx="99360" cy="155520"/>
              </p14:xfrm>
            </p:contentPart>
          </mc:Choice>
          <mc:Fallback>
            <p:pic>
              <p:nvPicPr>
                <p:cNvPr id="213" name="Ink 212">
                  <a:extLst>
                    <a:ext uri="{FF2B5EF4-FFF2-40B4-BE49-F238E27FC236}">
                      <a16:creationId xmlns:a16="http://schemas.microsoft.com/office/drawing/2014/main" id="{455CAB10-CCA9-4419-B674-647EED19CD55}"/>
                    </a:ext>
                  </a:extLst>
                </p:cNvPr>
                <p:cNvPicPr/>
                <p:nvPr/>
              </p:nvPicPr>
              <p:blipFill>
                <a:blip r:embed="rId356"/>
                <a:stretch>
                  <a:fillRect/>
                </a:stretch>
              </p:blipFill>
              <p:spPr>
                <a:xfrm>
                  <a:off x="10810120" y="5476987"/>
                  <a:ext cx="1170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4" name="Ink 213">
                  <a:extLst>
                    <a:ext uri="{FF2B5EF4-FFF2-40B4-BE49-F238E27FC236}">
                      <a16:creationId xmlns:a16="http://schemas.microsoft.com/office/drawing/2014/main" id="{CCA8AE05-7590-49D7-BC5A-63C997032D4F}"/>
                    </a:ext>
                  </a:extLst>
                </p14:cNvPr>
                <p14:cNvContentPartPr/>
                <p14:nvPr/>
              </p14:nvContentPartPr>
              <p14:xfrm>
                <a:off x="10955200" y="5524867"/>
                <a:ext cx="673920" cy="126360"/>
              </p14:xfrm>
            </p:contentPart>
          </mc:Choice>
          <mc:Fallback>
            <p:pic>
              <p:nvPicPr>
                <p:cNvPr id="214" name="Ink 213">
                  <a:extLst>
                    <a:ext uri="{FF2B5EF4-FFF2-40B4-BE49-F238E27FC236}">
                      <a16:creationId xmlns:a16="http://schemas.microsoft.com/office/drawing/2014/main" id="{CCA8AE05-7590-49D7-BC5A-63C997032D4F}"/>
                    </a:ext>
                  </a:extLst>
                </p:cNvPr>
                <p:cNvPicPr/>
                <p:nvPr/>
              </p:nvPicPr>
              <p:blipFill>
                <a:blip r:embed="rId358"/>
                <a:stretch>
                  <a:fillRect/>
                </a:stretch>
              </p:blipFill>
              <p:spPr>
                <a:xfrm>
                  <a:off x="10946560" y="5516227"/>
                  <a:ext cx="6915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6" name="Ink 215">
                  <a:extLst>
                    <a:ext uri="{FF2B5EF4-FFF2-40B4-BE49-F238E27FC236}">
                      <a16:creationId xmlns:a16="http://schemas.microsoft.com/office/drawing/2014/main" id="{3A5F3808-B342-4562-95EA-9DCD33DD97A1}"/>
                    </a:ext>
                  </a:extLst>
                </p14:cNvPr>
                <p14:cNvContentPartPr/>
                <p14:nvPr/>
              </p14:nvContentPartPr>
              <p14:xfrm>
                <a:off x="1142680" y="6195547"/>
                <a:ext cx="33840" cy="304920"/>
              </p14:xfrm>
            </p:contentPart>
          </mc:Choice>
          <mc:Fallback>
            <p:pic>
              <p:nvPicPr>
                <p:cNvPr id="216" name="Ink 215">
                  <a:extLst>
                    <a:ext uri="{FF2B5EF4-FFF2-40B4-BE49-F238E27FC236}">
                      <a16:creationId xmlns:a16="http://schemas.microsoft.com/office/drawing/2014/main" id="{3A5F3808-B342-4562-95EA-9DCD33DD97A1}"/>
                    </a:ext>
                  </a:extLst>
                </p:cNvPr>
                <p:cNvPicPr/>
                <p:nvPr/>
              </p:nvPicPr>
              <p:blipFill>
                <a:blip r:embed="rId360"/>
                <a:stretch>
                  <a:fillRect/>
                </a:stretch>
              </p:blipFill>
              <p:spPr>
                <a:xfrm>
                  <a:off x="1133680" y="6186547"/>
                  <a:ext cx="5148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7" name="Ink 216">
                  <a:extLst>
                    <a:ext uri="{FF2B5EF4-FFF2-40B4-BE49-F238E27FC236}">
                      <a16:creationId xmlns:a16="http://schemas.microsoft.com/office/drawing/2014/main" id="{61AA2CB1-106E-4324-80BC-20B1D64D82A3}"/>
                    </a:ext>
                  </a:extLst>
                </p14:cNvPr>
                <p14:cNvContentPartPr/>
                <p14:nvPr/>
              </p14:nvContentPartPr>
              <p14:xfrm>
                <a:off x="1140160" y="6340627"/>
                <a:ext cx="78120" cy="71280"/>
              </p14:xfrm>
            </p:contentPart>
          </mc:Choice>
          <mc:Fallback>
            <p:pic>
              <p:nvPicPr>
                <p:cNvPr id="217" name="Ink 216">
                  <a:extLst>
                    <a:ext uri="{FF2B5EF4-FFF2-40B4-BE49-F238E27FC236}">
                      <a16:creationId xmlns:a16="http://schemas.microsoft.com/office/drawing/2014/main" id="{61AA2CB1-106E-4324-80BC-20B1D64D82A3}"/>
                    </a:ext>
                  </a:extLst>
                </p:cNvPr>
                <p:cNvPicPr/>
                <p:nvPr/>
              </p:nvPicPr>
              <p:blipFill>
                <a:blip r:embed="rId362"/>
                <a:stretch>
                  <a:fillRect/>
                </a:stretch>
              </p:blipFill>
              <p:spPr>
                <a:xfrm>
                  <a:off x="1131520" y="6331627"/>
                  <a:ext cx="957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18" name="Ink 217">
                  <a:extLst>
                    <a:ext uri="{FF2B5EF4-FFF2-40B4-BE49-F238E27FC236}">
                      <a16:creationId xmlns:a16="http://schemas.microsoft.com/office/drawing/2014/main" id="{3F809203-156C-433B-97FA-631445575FD0}"/>
                    </a:ext>
                  </a:extLst>
                </p14:cNvPr>
                <p14:cNvContentPartPr/>
                <p14:nvPr/>
              </p14:nvContentPartPr>
              <p14:xfrm>
                <a:off x="1286320" y="6310387"/>
                <a:ext cx="298800" cy="97920"/>
              </p14:xfrm>
            </p:contentPart>
          </mc:Choice>
          <mc:Fallback>
            <p:pic>
              <p:nvPicPr>
                <p:cNvPr id="218" name="Ink 217">
                  <a:extLst>
                    <a:ext uri="{FF2B5EF4-FFF2-40B4-BE49-F238E27FC236}">
                      <a16:creationId xmlns:a16="http://schemas.microsoft.com/office/drawing/2014/main" id="{3F809203-156C-433B-97FA-631445575FD0}"/>
                    </a:ext>
                  </a:extLst>
                </p:cNvPr>
                <p:cNvPicPr/>
                <p:nvPr/>
              </p:nvPicPr>
              <p:blipFill>
                <a:blip r:embed="rId364"/>
                <a:stretch>
                  <a:fillRect/>
                </a:stretch>
              </p:blipFill>
              <p:spPr>
                <a:xfrm>
                  <a:off x="1277680" y="6301747"/>
                  <a:ext cx="3164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19" name="Ink 218">
                  <a:extLst>
                    <a:ext uri="{FF2B5EF4-FFF2-40B4-BE49-F238E27FC236}">
                      <a16:creationId xmlns:a16="http://schemas.microsoft.com/office/drawing/2014/main" id="{6CD8078C-DA4C-4B0D-80C0-0386E316C195}"/>
                    </a:ext>
                  </a:extLst>
                </p14:cNvPr>
                <p14:cNvContentPartPr/>
                <p14:nvPr/>
              </p14:nvContentPartPr>
              <p14:xfrm>
                <a:off x="1578640" y="6247387"/>
                <a:ext cx="31680" cy="179640"/>
              </p14:xfrm>
            </p:contentPart>
          </mc:Choice>
          <mc:Fallback>
            <p:pic>
              <p:nvPicPr>
                <p:cNvPr id="219" name="Ink 218">
                  <a:extLst>
                    <a:ext uri="{FF2B5EF4-FFF2-40B4-BE49-F238E27FC236}">
                      <a16:creationId xmlns:a16="http://schemas.microsoft.com/office/drawing/2014/main" id="{6CD8078C-DA4C-4B0D-80C0-0386E316C195}"/>
                    </a:ext>
                  </a:extLst>
                </p:cNvPr>
                <p:cNvPicPr/>
                <p:nvPr/>
              </p:nvPicPr>
              <p:blipFill>
                <a:blip r:embed="rId366"/>
                <a:stretch>
                  <a:fillRect/>
                </a:stretch>
              </p:blipFill>
              <p:spPr>
                <a:xfrm>
                  <a:off x="1570000" y="6238387"/>
                  <a:ext cx="493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20" name="Ink 219">
                  <a:extLst>
                    <a:ext uri="{FF2B5EF4-FFF2-40B4-BE49-F238E27FC236}">
                      <a16:creationId xmlns:a16="http://schemas.microsoft.com/office/drawing/2014/main" id="{3E2A0212-6D15-471C-AA70-7560CE9769C0}"/>
                    </a:ext>
                  </a:extLst>
                </p14:cNvPr>
                <p14:cNvContentPartPr/>
                <p14:nvPr/>
              </p14:nvContentPartPr>
              <p14:xfrm>
                <a:off x="1527160" y="6321187"/>
                <a:ext cx="396000" cy="77400"/>
              </p14:xfrm>
            </p:contentPart>
          </mc:Choice>
          <mc:Fallback>
            <p:pic>
              <p:nvPicPr>
                <p:cNvPr id="220" name="Ink 219">
                  <a:extLst>
                    <a:ext uri="{FF2B5EF4-FFF2-40B4-BE49-F238E27FC236}">
                      <a16:creationId xmlns:a16="http://schemas.microsoft.com/office/drawing/2014/main" id="{3E2A0212-6D15-471C-AA70-7560CE9769C0}"/>
                    </a:ext>
                  </a:extLst>
                </p:cNvPr>
                <p:cNvPicPr/>
                <p:nvPr/>
              </p:nvPicPr>
              <p:blipFill>
                <a:blip r:embed="rId368"/>
                <a:stretch>
                  <a:fillRect/>
                </a:stretch>
              </p:blipFill>
              <p:spPr>
                <a:xfrm>
                  <a:off x="1518160" y="6312547"/>
                  <a:ext cx="4136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21" name="Ink 220">
                  <a:extLst>
                    <a:ext uri="{FF2B5EF4-FFF2-40B4-BE49-F238E27FC236}">
                      <a16:creationId xmlns:a16="http://schemas.microsoft.com/office/drawing/2014/main" id="{686F2172-369E-460C-994D-8BDD4D46584A}"/>
                    </a:ext>
                  </a:extLst>
                </p14:cNvPr>
                <p14:cNvContentPartPr/>
                <p14:nvPr/>
              </p14:nvContentPartPr>
              <p14:xfrm>
                <a:off x="1861960" y="6221107"/>
                <a:ext cx="19800" cy="24480"/>
              </p14:xfrm>
            </p:contentPart>
          </mc:Choice>
          <mc:Fallback>
            <p:pic>
              <p:nvPicPr>
                <p:cNvPr id="221" name="Ink 220">
                  <a:extLst>
                    <a:ext uri="{FF2B5EF4-FFF2-40B4-BE49-F238E27FC236}">
                      <a16:creationId xmlns:a16="http://schemas.microsoft.com/office/drawing/2014/main" id="{686F2172-369E-460C-994D-8BDD4D46584A}"/>
                    </a:ext>
                  </a:extLst>
                </p:cNvPr>
                <p:cNvPicPr/>
                <p:nvPr/>
              </p:nvPicPr>
              <p:blipFill>
                <a:blip r:embed="rId370"/>
                <a:stretch>
                  <a:fillRect/>
                </a:stretch>
              </p:blipFill>
              <p:spPr>
                <a:xfrm>
                  <a:off x="1853320" y="6212467"/>
                  <a:ext cx="374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22" name="Ink 221">
                  <a:extLst>
                    <a:ext uri="{FF2B5EF4-FFF2-40B4-BE49-F238E27FC236}">
                      <a16:creationId xmlns:a16="http://schemas.microsoft.com/office/drawing/2014/main" id="{C5130852-6ADE-4FDE-9746-21F9D07ED779}"/>
                    </a:ext>
                  </a:extLst>
                </p14:cNvPr>
                <p14:cNvContentPartPr/>
                <p14:nvPr/>
              </p14:nvContentPartPr>
              <p14:xfrm>
                <a:off x="1960600" y="6303187"/>
                <a:ext cx="415080" cy="79560"/>
              </p14:xfrm>
            </p:contentPart>
          </mc:Choice>
          <mc:Fallback>
            <p:pic>
              <p:nvPicPr>
                <p:cNvPr id="222" name="Ink 221">
                  <a:extLst>
                    <a:ext uri="{FF2B5EF4-FFF2-40B4-BE49-F238E27FC236}">
                      <a16:creationId xmlns:a16="http://schemas.microsoft.com/office/drawing/2014/main" id="{C5130852-6ADE-4FDE-9746-21F9D07ED779}"/>
                    </a:ext>
                  </a:extLst>
                </p:cNvPr>
                <p:cNvPicPr/>
                <p:nvPr/>
              </p:nvPicPr>
              <p:blipFill>
                <a:blip r:embed="rId372"/>
                <a:stretch>
                  <a:fillRect/>
                </a:stretch>
              </p:blipFill>
              <p:spPr>
                <a:xfrm>
                  <a:off x="1951600" y="6294547"/>
                  <a:ext cx="4327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3" name="Ink 222">
                  <a:extLst>
                    <a:ext uri="{FF2B5EF4-FFF2-40B4-BE49-F238E27FC236}">
                      <a16:creationId xmlns:a16="http://schemas.microsoft.com/office/drawing/2014/main" id="{37ABDC62-27D0-44C5-B028-2DC224074AE6}"/>
                    </a:ext>
                  </a:extLst>
                </p14:cNvPr>
                <p14:cNvContentPartPr/>
                <p14:nvPr/>
              </p14:nvContentPartPr>
              <p14:xfrm>
                <a:off x="2369200" y="6211747"/>
                <a:ext cx="140400" cy="183600"/>
              </p14:xfrm>
            </p:contentPart>
          </mc:Choice>
          <mc:Fallback>
            <p:pic>
              <p:nvPicPr>
                <p:cNvPr id="223" name="Ink 222">
                  <a:extLst>
                    <a:ext uri="{FF2B5EF4-FFF2-40B4-BE49-F238E27FC236}">
                      <a16:creationId xmlns:a16="http://schemas.microsoft.com/office/drawing/2014/main" id="{37ABDC62-27D0-44C5-B028-2DC224074AE6}"/>
                    </a:ext>
                  </a:extLst>
                </p:cNvPr>
                <p:cNvPicPr/>
                <p:nvPr/>
              </p:nvPicPr>
              <p:blipFill>
                <a:blip r:embed="rId374"/>
                <a:stretch>
                  <a:fillRect/>
                </a:stretch>
              </p:blipFill>
              <p:spPr>
                <a:xfrm>
                  <a:off x="2360200" y="6203107"/>
                  <a:ext cx="1580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4" name="Ink 223">
                  <a:extLst>
                    <a:ext uri="{FF2B5EF4-FFF2-40B4-BE49-F238E27FC236}">
                      <a16:creationId xmlns:a16="http://schemas.microsoft.com/office/drawing/2014/main" id="{9362103D-653E-4018-B783-319138121811}"/>
                    </a:ext>
                  </a:extLst>
                </p14:cNvPr>
                <p14:cNvContentPartPr/>
                <p14:nvPr/>
              </p14:nvContentPartPr>
              <p14:xfrm>
                <a:off x="2777800" y="6290587"/>
                <a:ext cx="449280" cy="122040"/>
              </p14:xfrm>
            </p:contentPart>
          </mc:Choice>
          <mc:Fallback>
            <p:pic>
              <p:nvPicPr>
                <p:cNvPr id="224" name="Ink 223">
                  <a:extLst>
                    <a:ext uri="{FF2B5EF4-FFF2-40B4-BE49-F238E27FC236}">
                      <a16:creationId xmlns:a16="http://schemas.microsoft.com/office/drawing/2014/main" id="{9362103D-653E-4018-B783-319138121811}"/>
                    </a:ext>
                  </a:extLst>
                </p:cNvPr>
                <p:cNvPicPr/>
                <p:nvPr/>
              </p:nvPicPr>
              <p:blipFill>
                <a:blip r:embed="rId376"/>
                <a:stretch>
                  <a:fillRect/>
                </a:stretch>
              </p:blipFill>
              <p:spPr>
                <a:xfrm>
                  <a:off x="2768800" y="6281587"/>
                  <a:ext cx="4669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25" name="Ink 224">
                  <a:extLst>
                    <a:ext uri="{FF2B5EF4-FFF2-40B4-BE49-F238E27FC236}">
                      <a16:creationId xmlns:a16="http://schemas.microsoft.com/office/drawing/2014/main" id="{A0695F67-495F-47F4-A896-DA0F538F1EF7}"/>
                    </a:ext>
                  </a:extLst>
                </p14:cNvPr>
                <p14:cNvContentPartPr/>
                <p14:nvPr/>
              </p14:nvContentPartPr>
              <p14:xfrm>
                <a:off x="3195400" y="6177547"/>
                <a:ext cx="46440" cy="226440"/>
              </p14:xfrm>
            </p:contentPart>
          </mc:Choice>
          <mc:Fallback>
            <p:pic>
              <p:nvPicPr>
                <p:cNvPr id="225" name="Ink 224">
                  <a:extLst>
                    <a:ext uri="{FF2B5EF4-FFF2-40B4-BE49-F238E27FC236}">
                      <a16:creationId xmlns:a16="http://schemas.microsoft.com/office/drawing/2014/main" id="{A0695F67-495F-47F4-A896-DA0F538F1EF7}"/>
                    </a:ext>
                  </a:extLst>
                </p:cNvPr>
                <p:cNvPicPr/>
                <p:nvPr/>
              </p:nvPicPr>
              <p:blipFill>
                <a:blip r:embed="rId378"/>
                <a:stretch>
                  <a:fillRect/>
                </a:stretch>
              </p:blipFill>
              <p:spPr>
                <a:xfrm>
                  <a:off x="3186400" y="6168907"/>
                  <a:ext cx="640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26" name="Ink 225">
                  <a:extLst>
                    <a:ext uri="{FF2B5EF4-FFF2-40B4-BE49-F238E27FC236}">
                      <a16:creationId xmlns:a16="http://schemas.microsoft.com/office/drawing/2014/main" id="{8E26BAFA-652C-4FEA-8E61-4288A8210F50}"/>
                    </a:ext>
                  </a:extLst>
                </p14:cNvPr>
                <p14:cNvContentPartPr/>
                <p14:nvPr/>
              </p14:nvContentPartPr>
              <p14:xfrm>
                <a:off x="3171640" y="6217147"/>
                <a:ext cx="914400" cy="209880"/>
              </p14:xfrm>
            </p:contentPart>
          </mc:Choice>
          <mc:Fallback>
            <p:pic>
              <p:nvPicPr>
                <p:cNvPr id="226" name="Ink 225">
                  <a:extLst>
                    <a:ext uri="{FF2B5EF4-FFF2-40B4-BE49-F238E27FC236}">
                      <a16:creationId xmlns:a16="http://schemas.microsoft.com/office/drawing/2014/main" id="{8E26BAFA-652C-4FEA-8E61-4288A8210F50}"/>
                    </a:ext>
                  </a:extLst>
                </p:cNvPr>
                <p:cNvPicPr/>
                <p:nvPr/>
              </p:nvPicPr>
              <p:blipFill>
                <a:blip r:embed="rId380"/>
                <a:stretch>
                  <a:fillRect/>
                </a:stretch>
              </p:blipFill>
              <p:spPr>
                <a:xfrm>
                  <a:off x="3163000" y="6208507"/>
                  <a:ext cx="9320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28" name="Ink 227">
                  <a:extLst>
                    <a:ext uri="{FF2B5EF4-FFF2-40B4-BE49-F238E27FC236}">
                      <a16:creationId xmlns:a16="http://schemas.microsoft.com/office/drawing/2014/main" id="{E7D79AAD-1DE0-40EC-8880-A40096D80B64}"/>
                    </a:ext>
                  </a:extLst>
                </p14:cNvPr>
                <p14:cNvContentPartPr/>
                <p14:nvPr/>
              </p14:nvContentPartPr>
              <p14:xfrm>
                <a:off x="4428760" y="6072787"/>
                <a:ext cx="124200" cy="307440"/>
              </p14:xfrm>
            </p:contentPart>
          </mc:Choice>
          <mc:Fallback>
            <p:pic>
              <p:nvPicPr>
                <p:cNvPr id="228" name="Ink 227">
                  <a:extLst>
                    <a:ext uri="{FF2B5EF4-FFF2-40B4-BE49-F238E27FC236}">
                      <a16:creationId xmlns:a16="http://schemas.microsoft.com/office/drawing/2014/main" id="{E7D79AAD-1DE0-40EC-8880-A40096D80B64}"/>
                    </a:ext>
                  </a:extLst>
                </p:cNvPr>
                <p:cNvPicPr/>
                <p:nvPr/>
              </p:nvPicPr>
              <p:blipFill>
                <a:blip r:embed="rId382"/>
                <a:stretch>
                  <a:fillRect/>
                </a:stretch>
              </p:blipFill>
              <p:spPr>
                <a:xfrm>
                  <a:off x="4419760" y="6064147"/>
                  <a:ext cx="14184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29" name="Ink 228">
                  <a:extLst>
                    <a:ext uri="{FF2B5EF4-FFF2-40B4-BE49-F238E27FC236}">
                      <a16:creationId xmlns:a16="http://schemas.microsoft.com/office/drawing/2014/main" id="{D3FA3989-F82F-46A4-8AEB-B16F1A82E8A8}"/>
                    </a:ext>
                  </a:extLst>
                </p14:cNvPr>
                <p14:cNvContentPartPr/>
                <p14:nvPr/>
              </p14:nvContentPartPr>
              <p14:xfrm>
                <a:off x="4408960" y="6182947"/>
                <a:ext cx="455760" cy="132120"/>
              </p14:xfrm>
            </p:contentPart>
          </mc:Choice>
          <mc:Fallback>
            <p:pic>
              <p:nvPicPr>
                <p:cNvPr id="229" name="Ink 228">
                  <a:extLst>
                    <a:ext uri="{FF2B5EF4-FFF2-40B4-BE49-F238E27FC236}">
                      <a16:creationId xmlns:a16="http://schemas.microsoft.com/office/drawing/2014/main" id="{D3FA3989-F82F-46A4-8AEB-B16F1A82E8A8}"/>
                    </a:ext>
                  </a:extLst>
                </p:cNvPr>
                <p:cNvPicPr/>
                <p:nvPr/>
              </p:nvPicPr>
              <p:blipFill>
                <a:blip r:embed="rId384"/>
                <a:stretch>
                  <a:fillRect/>
                </a:stretch>
              </p:blipFill>
              <p:spPr>
                <a:xfrm>
                  <a:off x="4399960" y="6173947"/>
                  <a:ext cx="47340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30" name="Ink 229">
                  <a:extLst>
                    <a:ext uri="{FF2B5EF4-FFF2-40B4-BE49-F238E27FC236}">
                      <a16:creationId xmlns:a16="http://schemas.microsoft.com/office/drawing/2014/main" id="{1DC301F1-C3E5-4CAF-AD6C-D3A6FA647FC6}"/>
                    </a:ext>
                  </a:extLst>
                </p14:cNvPr>
                <p14:cNvContentPartPr/>
                <p14:nvPr/>
              </p14:nvContentPartPr>
              <p14:xfrm>
                <a:off x="5172880" y="6056947"/>
                <a:ext cx="138960" cy="321840"/>
              </p14:xfrm>
            </p:contentPart>
          </mc:Choice>
          <mc:Fallback>
            <p:pic>
              <p:nvPicPr>
                <p:cNvPr id="230" name="Ink 229">
                  <a:extLst>
                    <a:ext uri="{FF2B5EF4-FFF2-40B4-BE49-F238E27FC236}">
                      <a16:creationId xmlns:a16="http://schemas.microsoft.com/office/drawing/2014/main" id="{1DC301F1-C3E5-4CAF-AD6C-D3A6FA647FC6}"/>
                    </a:ext>
                  </a:extLst>
                </p:cNvPr>
                <p:cNvPicPr/>
                <p:nvPr/>
              </p:nvPicPr>
              <p:blipFill>
                <a:blip r:embed="rId386"/>
                <a:stretch>
                  <a:fillRect/>
                </a:stretch>
              </p:blipFill>
              <p:spPr>
                <a:xfrm>
                  <a:off x="5163880" y="6047947"/>
                  <a:ext cx="15660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31" name="Ink 230">
                  <a:extLst>
                    <a:ext uri="{FF2B5EF4-FFF2-40B4-BE49-F238E27FC236}">
                      <a16:creationId xmlns:a16="http://schemas.microsoft.com/office/drawing/2014/main" id="{E2D04DB1-3E05-4B71-B01C-275AB3DBECAA}"/>
                    </a:ext>
                  </a:extLst>
                </p14:cNvPr>
                <p14:cNvContentPartPr/>
                <p14:nvPr/>
              </p14:nvContentPartPr>
              <p14:xfrm>
                <a:off x="5095120" y="6199867"/>
                <a:ext cx="213480" cy="56160"/>
              </p14:xfrm>
            </p:contentPart>
          </mc:Choice>
          <mc:Fallback>
            <p:pic>
              <p:nvPicPr>
                <p:cNvPr id="231" name="Ink 230">
                  <a:extLst>
                    <a:ext uri="{FF2B5EF4-FFF2-40B4-BE49-F238E27FC236}">
                      <a16:creationId xmlns:a16="http://schemas.microsoft.com/office/drawing/2014/main" id="{E2D04DB1-3E05-4B71-B01C-275AB3DBECAA}"/>
                    </a:ext>
                  </a:extLst>
                </p:cNvPr>
                <p:cNvPicPr/>
                <p:nvPr/>
              </p:nvPicPr>
              <p:blipFill>
                <a:blip r:embed="rId388"/>
                <a:stretch>
                  <a:fillRect/>
                </a:stretch>
              </p:blipFill>
              <p:spPr>
                <a:xfrm>
                  <a:off x="5086480" y="6190867"/>
                  <a:ext cx="2311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2" name="Ink 231">
                  <a:extLst>
                    <a:ext uri="{FF2B5EF4-FFF2-40B4-BE49-F238E27FC236}">
                      <a16:creationId xmlns:a16="http://schemas.microsoft.com/office/drawing/2014/main" id="{7047A01F-90AA-43B9-9599-54C67A8604A8}"/>
                    </a:ext>
                  </a:extLst>
                </p14:cNvPr>
                <p14:cNvContentPartPr/>
                <p14:nvPr/>
              </p14:nvContentPartPr>
              <p14:xfrm>
                <a:off x="5318680" y="6189067"/>
                <a:ext cx="344880" cy="113400"/>
              </p14:xfrm>
            </p:contentPart>
          </mc:Choice>
          <mc:Fallback>
            <p:pic>
              <p:nvPicPr>
                <p:cNvPr id="232" name="Ink 231">
                  <a:extLst>
                    <a:ext uri="{FF2B5EF4-FFF2-40B4-BE49-F238E27FC236}">
                      <a16:creationId xmlns:a16="http://schemas.microsoft.com/office/drawing/2014/main" id="{7047A01F-90AA-43B9-9599-54C67A8604A8}"/>
                    </a:ext>
                  </a:extLst>
                </p:cNvPr>
                <p:cNvPicPr/>
                <p:nvPr/>
              </p:nvPicPr>
              <p:blipFill>
                <a:blip r:embed="rId390"/>
                <a:stretch>
                  <a:fillRect/>
                </a:stretch>
              </p:blipFill>
              <p:spPr>
                <a:xfrm>
                  <a:off x="5310040" y="6180067"/>
                  <a:ext cx="3625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33" name="Ink 232">
                  <a:extLst>
                    <a:ext uri="{FF2B5EF4-FFF2-40B4-BE49-F238E27FC236}">
                      <a16:creationId xmlns:a16="http://schemas.microsoft.com/office/drawing/2014/main" id="{96E5CD7F-F4AE-4296-9E18-96DC386ADA48}"/>
                    </a:ext>
                  </a:extLst>
                </p14:cNvPr>
                <p14:cNvContentPartPr/>
                <p14:nvPr/>
              </p14:nvContentPartPr>
              <p14:xfrm>
                <a:off x="5676880" y="6080347"/>
                <a:ext cx="43560" cy="199800"/>
              </p14:xfrm>
            </p:contentPart>
          </mc:Choice>
          <mc:Fallback>
            <p:pic>
              <p:nvPicPr>
                <p:cNvPr id="233" name="Ink 232">
                  <a:extLst>
                    <a:ext uri="{FF2B5EF4-FFF2-40B4-BE49-F238E27FC236}">
                      <a16:creationId xmlns:a16="http://schemas.microsoft.com/office/drawing/2014/main" id="{96E5CD7F-F4AE-4296-9E18-96DC386ADA48}"/>
                    </a:ext>
                  </a:extLst>
                </p:cNvPr>
                <p:cNvPicPr/>
                <p:nvPr/>
              </p:nvPicPr>
              <p:blipFill>
                <a:blip r:embed="rId392"/>
                <a:stretch>
                  <a:fillRect/>
                </a:stretch>
              </p:blipFill>
              <p:spPr>
                <a:xfrm>
                  <a:off x="5668240" y="6071347"/>
                  <a:ext cx="612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34" name="Ink 233">
                  <a:extLst>
                    <a:ext uri="{FF2B5EF4-FFF2-40B4-BE49-F238E27FC236}">
                      <a16:creationId xmlns:a16="http://schemas.microsoft.com/office/drawing/2014/main" id="{E9F604BE-DFCD-4CD4-AEAC-B129E2551168}"/>
                    </a:ext>
                  </a:extLst>
                </p14:cNvPr>
                <p14:cNvContentPartPr/>
                <p14:nvPr/>
              </p14:nvContentPartPr>
              <p14:xfrm>
                <a:off x="5642680" y="6202387"/>
                <a:ext cx="293040" cy="72360"/>
              </p14:xfrm>
            </p:contentPart>
          </mc:Choice>
          <mc:Fallback>
            <p:pic>
              <p:nvPicPr>
                <p:cNvPr id="234" name="Ink 233">
                  <a:extLst>
                    <a:ext uri="{FF2B5EF4-FFF2-40B4-BE49-F238E27FC236}">
                      <a16:creationId xmlns:a16="http://schemas.microsoft.com/office/drawing/2014/main" id="{E9F604BE-DFCD-4CD4-AEAC-B129E2551168}"/>
                    </a:ext>
                  </a:extLst>
                </p:cNvPr>
                <p:cNvPicPr/>
                <p:nvPr/>
              </p:nvPicPr>
              <p:blipFill>
                <a:blip r:embed="rId394"/>
                <a:stretch>
                  <a:fillRect/>
                </a:stretch>
              </p:blipFill>
              <p:spPr>
                <a:xfrm>
                  <a:off x="5633680" y="6193747"/>
                  <a:ext cx="3106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35" name="Ink 234">
                  <a:extLst>
                    <a:ext uri="{FF2B5EF4-FFF2-40B4-BE49-F238E27FC236}">
                      <a16:creationId xmlns:a16="http://schemas.microsoft.com/office/drawing/2014/main" id="{103EC500-1B72-4078-9BE3-A3632C0E5AF7}"/>
                    </a:ext>
                  </a:extLst>
                </p14:cNvPr>
                <p14:cNvContentPartPr/>
                <p14:nvPr/>
              </p14:nvContentPartPr>
              <p14:xfrm>
                <a:off x="5946880" y="6169627"/>
                <a:ext cx="192600" cy="115200"/>
              </p14:xfrm>
            </p:contentPart>
          </mc:Choice>
          <mc:Fallback>
            <p:pic>
              <p:nvPicPr>
                <p:cNvPr id="235" name="Ink 234">
                  <a:extLst>
                    <a:ext uri="{FF2B5EF4-FFF2-40B4-BE49-F238E27FC236}">
                      <a16:creationId xmlns:a16="http://schemas.microsoft.com/office/drawing/2014/main" id="{103EC500-1B72-4078-9BE3-A3632C0E5AF7}"/>
                    </a:ext>
                  </a:extLst>
                </p:cNvPr>
                <p:cNvPicPr/>
                <p:nvPr/>
              </p:nvPicPr>
              <p:blipFill>
                <a:blip r:embed="rId396"/>
                <a:stretch>
                  <a:fillRect/>
                </a:stretch>
              </p:blipFill>
              <p:spPr>
                <a:xfrm>
                  <a:off x="5937880" y="6160627"/>
                  <a:ext cx="2102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36" name="Ink 235">
                  <a:extLst>
                    <a:ext uri="{FF2B5EF4-FFF2-40B4-BE49-F238E27FC236}">
                      <a16:creationId xmlns:a16="http://schemas.microsoft.com/office/drawing/2014/main" id="{B0CD46BE-4234-4EB6-88DB-31FFBC25B370}"/>
                    </a:ext>
                  </a:extLst>
                </p14:cNvPr>
                <p14:cNvContentPartPr/>
                <p14:nvPr/>
              </p14:nvContentPartPr>
              <p14:xfrm>
                <a:off x="6136600" y="6173947"/>
                <a:ext cx="235800" cy="100800"/>
              </p14:xfrm>
            </p:contentPart>
          </mc:Choice>
          <mc:Fallback>
            <p:pic>
              <p:nvPicPr>
                <p:cNvPr id="236" name="Ink 235">
                  <a:extLst>
                    <a:ext uri="{FF2B5EF4-FFF2-40B4-BE49-F238E27FC236}">
                      <a16:creationId xmlns:a16="http://schemas.microsoft.com/office/drawing/2014/main" id="{B0CD46BE-4234-4EB6-88DB-31FFBC25B370}"/>
                    </a:ext>
                  </a:extLst>
                </p:cNvPr>
                <p:cNvPicPr/>
                <p:nvPr/>
              </p:nvPicPr>
              <p:blipFill>
                <a:blip r:embed="rId398"/>
                <a:stretch>
                  <a:fillRect/>
                </a:stretch>
              </p:blipFill>
              <p:spPr>
                <a:xfrm>
                  <a:off x="6127600" y="6164947"/>
                  <a:ext cx="2534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37" name="Ink 236">
                  <a:extLst>
                    <a:ext uri="{FF2B5EF4-FFF2-40B4-BE49-F238E27FC236}">
                      <a16:creationId xmlns:a16="http://schemas.microsoft.com/office/drawing/2014/main" id="{9F529399-42BA-448F-920D-15EBB1CF6D2A}"/>
                    </a:ext>
                  </a:extLst>
                </p14:cNvPr>
                <p14:cNvContentPartPr/>
                <p14:nvPr/>
              </p14:nvContentPartPr>
              <p14:xfrm>
                <a:off x="6778840" y="6163147"/>
                <a:ext cx="143640" cy="117720"/>
              </p14:xfrm>
            </p:contentPart>
          </mc:Choice>
          <mc:Fallback>
            <p:pic>
              <p:nvPicPr>
                <p:cNvPr id="237" name="Ink 236">
                  <a:extLst>
                    <a:ext uri="{FF2B5EF4-FFF2-40B4-BE49-F238E27FC236}">
                      <a16:creationId xmlns:a16="http://schemas.microsoft.com/office/drawing/2014/main" id="{9F529399-42BA-448F-920D-15EBB1CF6D2A}"/>
                    </a:ext>
                  </a:extLst>
                </p:cNvPr>
                <p:cNvPicPr/>
                <p:nvPr/>
              </p:nvPicPr>
              <p:blipFill>
                <a:blip r:embed="rId400"/>
                <a:stretch>
                  <a:fillRect/>
                </a:stretch>
              </p:blipFill>
              <p:spPr>
                <a:xfrm>
                  <a:off x="6769840" y="6154147"/>
                  <a:ext cx="1612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38" name="Ink 237">
                  <a:extLst>
                    <a:ext uri="{FF2B5EF4-FFF2-40B4-BE49-F238E27FC236}">
                      <a16:creationId xmlns:a16="http://schemas.microsoft.com/office/drawing/2014/main" id="{1F8FBE93-CAE8-47E6-934B-425BCDCAC464}"/>
                    </a:ext>
                  </a:extLst>
                </p14:cNvPr>
                <p14:cNvContentPartPr/>
                <p14:nvPr/>
              </p14:nvContentPartPr>
              <p14:xfrm>
                <a:off x="6941560" y="6177907"/>
                <a:ext cx="274680" cy="100080"/>
              </p14:xfrm>
            </p:contentPart>
          </mc:Choice>
          <mc:Fallback>
            <p:pic>
              <p:nvPicPr>
                <p:cNvPr id="238" name="Ink 237">
                  <a:extLst>
                    <a:ext uri="{FF2B5EF4-FFF2-40B4-BE49-F238E27FC236}">
                      <a16:creationId xmlns:a16="http://schemas.microsoft.com/office/drawing/2014/main" id="{1F8FBE93-CAE8-47E6-934B-425BCDCAC464}"/>
                    </a:ext>
                  </a:extLst>
                </p:cNvPr>
                <p:cNvPicPr/>
                <p:nvPr/>
              </p:nvPicPr>
              <p:blipFill>
                <a:blip r:embed="rId402"/>
                <a:stretch>
                  <a:fillRect/>
                </a:stretch>
              </p:blipFill>
              <p:spPr>
                <a:xfrm>
                  <a:off x="6932560" y="6169267"/>
                  <a:ext cx="2923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39" name="Ink 238">
                  <a:extLst>
                    <a:ext uri="{FF2B5EF4-FFF2-40B4-BE49-F238E27FC236}">
                      <a16:creationId xmlns:a16="http://schemas.microsoft.com/office/drawing/2014/main" id="{8428C766-9DF0-49C7-8CFE-2F1017BB7EFE}"/>
                    </a:ext>
                  </a:extLst>
                </p14:cNvPr>
                <p14:cNvContentPartPr/>
                <p14:nvPr/>
              </p14:nvContentPartPr>
              <p14:xfrm>
                <a:off x="7238200" y="6052627"/>
                <a:ext cx="40680" cy="189000"/>
              </p14:xfrm>
            </p:contentPart>
          </mc:Choice>
          <mc:Fallback>
            <p:pic>
              <p:nvPicPr>
                <p:cNvPr id="239" name="Ink 238">
                  <a:extLst>
                    <a:ext uri="{FF2B5EF4-FFF2-40B4-BE49-F238E27FC236}">
                      <a16:creationId xmlns:a16="http://schemas.microsoft.com/office/drawing/2014/main" id="{8428C766-9DF0-49C7-8CFE-2F1017BB7EFE}"/>
                    </a:ext>
                  </a:extLst>
                </p:cNvPr>
                <p:cNvPicPr/>
                <p:nvPr/>
              </p:nvPicPr>
              <p:blipFill>
                <a:blip r:embed="rId404"/>
                <a:stretch>
                  <a:fillRect/>
                </a:stretch>
              </p:blipFill>
              <p:spPr>
                <a:xfrm>
                  <a:off x="7229560" y="6043987"/>
                  <a:ext cx="583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40" name="Ink 239">
                  <a:extLst>
                    <a:ext uri="{FF2B5EF4-FFF2-40B4-BE49-F238E27FC236}">
                      <a16:creationId xmlns:a16="http://schemas.microsoft.com/office/drawing/2014/main" id="{77233526-F48E-4EFB-BA62-B8BA7207B1CC}"/>
                    </a:ext>
                  </a:extLst>
                </p14:cNvPr>
                <p14:cNvContentPartPr/>
                <p14:nvPr/>
              </p14:nvContentPartPr>
              <p14:xfrm>
                <a:off x="7193560" y="6145507"/>
                <a:ext cx="459720" cy="90000"/>
              </p14:xfrm>
            </p:contentPart>
          </mc:Choice>
          <mc:Fallback>
            <p:pic>
              <p:nvPicPr>
                <p:cNvPr id="240" name="Ink 239">
                  <a:extLst>
                    <a:ext uri="{FF2B5EF4-FFF2-40B4-BE49-F238E27FC236}">
                      <a16:creationId xmlns:a16="http://schemas.microsoft.com/office/drawing/2014/main" id="{77233526-F48E-4EFB-BA62-B8BA7207B1CC}"/>
                    </a:ext>
                  </a:extLst>
                </p:cNvPr>
                <p:cNvPicPr/>
                <p:nvPr/>
              </p:nvPicPr>
              <p:blipFill>
                <a:blip r:embed="rId406"/>
                <a:stretch>
                  <a:fillRect/>
                </a:stretch>
              </p:blipFill>
              <p:spPr>
                <a:xfrm>
                  <a:off x="7184560" y="6136507"/>
                  <a:ext cx="47736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41" name="Ink 240">
                  <a:extLst>
                    <a:ext uri="{FF2B5EF4-FFF2-40B4-BE49-F238E27FC236}">
                      <a16:creationId xmlns:a16="http://schemas.microsoft.com/office/drawing/2014/main" id="{E2E30342-52F3-44E9-ABDB-08BE6BC7FD0E}"/>
                    </a:ext>
                  </a:extLst>
                </p14:cNvPr>
                <p14:cNvContentPartPr/>
                <p14:nvPr/>
              </p14:nvContentPartPr>
              <p14:xfrm>
                <a:off x="7675600" y="6051547"/>
                <a:ext cx="226440" cy="183600"/>
              </p14:xfrm>
            </p:contentPart>
          </mc:Choice>
          <mc:Fallback>
            <p:pic>
              <p:nvPicPr>
                <p:cNvPr id="241" name="Ink 240">
                  <a:extLst>
                    <a:ext uri="{FF2B5EF4-FFF2-40B4-BE49-F238E27FC236}">
                      <a16:creationId xmlns:a16="http://schemas.microsoft.com/office/drawing/2014/main" id="{E2E30342-52F3-44E9-ABDB-08BE6BC7FD0E}"/>
                    </a:ext>
                  </a:extLst>
                </p:cNvPr>
                <p:cNvPicPr/>
                <p:nvPr/>
              </p:nvPicPr>
              <p:blipFill>
                <a:blip r:embed="rId408"/>
                <a:stretch>
                  <a:fillRect/>
                </a:stretch>
              </p:blipFill>
              <p:spPr>
                <a:xfrm>
                  <a:off x="7666960" y="6042547"/>
                  <a:ext cx="2440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42" name="Ink 241">
                  <a:extLst>
                    <a:ext uri="{FF2B5EF4-FFF2-40B4-BE49-F238E27FC236}">
                      <a16:creationId xmlns:a16="http://schemas.microsoft.com/office/drawing/2014/main" id="{A7C7AED4-C900-4ED3-A8F8-5FB92479AED0}"/>
                    </a:ext>
                  </a:extLst>
                </p14:cNvPr>
                <p14:cNvContentPartPr/>
                <p14:nvPr/>
              </p14:nvContentPartPr>
              <p14:xfrm>
                <a:off x="7832560" y="6149467"/>
                <a:ext cx="171360" cy="60120"/>
              </p14:xfrm>
            </p:contentPart>
          </mc:Choice>
          <mc:Fallback>
            <p:pic>
              <p:nvPicPr>
                <p:cNvPr id="242" name="Ink 241">
                  <a:extLst>
                    <a:ext uri="{FF2B5EF4-FFF2-40B4-BE49-F238E27FC236}">
                      <a16:creationId xmlns:a16="http://schemas.microsoft.com/office/drawing/2014/main" id="{A7C7AED4-C900-4ED3-A8F8-5FB92479AED0}"/>
                    </a:ext>
                  </a:extLst>
                </p:cNvPr>
                <p:cNvPicPr/>
                <p:nvPr/>
              </p:nvPicPr>
              <p:blipFill>
                <a:blip r:embed="rId410"/>
                <a:stretch>
                  <a:fillRect/>
                </a:stretch>
              </p:blipFill>
              <p:spPr>
                <a:xfrm>
                  <a:off x="7823560" y="6140827"/>
                  <a:ext cx="1890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43" name="Ink 242">
                  <a:extLst>
                    <a:ext uri="{FF2B5EF4-FFF2-40B4-BE49-F238E27FC236}">
                      <a16:creationId xmlns:a16="http://schemas.microsoft.com/office/drawing/2014/main" id="{AF663022-A6D5-4E90-9598-34D5283B54ED}"/>
                    </a:ext>
                  </a:extLst>
                </p14:cNvPr>
                <p14:cNvContentPartPr/>
                <p14:nvPr/>
              </p14:nvContentPartPr>
              <p14:xfrm>
                <a:off x="7954240" y="6035347"/>
                <a:ext cx="42120" cy="48600"/>
              </p14:xfrm>
            </p:contentPart>
          </mc:Choice>
          <mc:Fallback>
            <p:pic>
              <p:nvPicPr>
                <p:cNvPr id="243" name="Ink 242">
                  <a:extLst>
                    <a:ext uri="{FF2B5EF4-FFF2-40B4-BE49-F238E27FC236}">
                      <a16:creationId xmlns:a16="http://schemas.microsoft.com/office/drawing/2014/main" id="{AF663022-A6D5-4E90-9598-34D5283B54ED}"/>
                    </a:ext>
                  </a:extLst>
                </p:cNvPr>
                <p:cNvPicPr/>
                <p:nvPr/>
              </p:nvPicPr>
              <p:blipFill>
                <a:blip r:embed="rId412"/>
                <a:stretch>
                  <a:fillRect/>
                </a:stretch>
              </p:blipFill>
              <p:spPr>
                <a:xfrm>
                  <a:off x="7945240" y="6026347"/>
                  <a:ext cx="597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44" name="Ink 243">
                  <a:extLst>
                    <a:ext uri="{FF2B5EF4-FFF2-40B4-BE49-F238E27FC236}">
                      <a16:creationId xmlns:a16="http://schemas.microsoft.com/office/drawing/2014/main" id="{8CB792D4-4C3D-410F-A965-522255037701}"/>
                    </a:ext>
                  </a:extLst>
                </p14:cNvPr>
                <p14:cNvContentPartPr/>
                <p14:nvPr/>
              </p14:nvContentPartPr>
              <p14:xfrm>
                <a:off x="8068720" y="6136507"/>
                <a:ext cx="324360" cy="73440"/>
              </p14:xfrm>
            </p:contentPart>
          </mc:Choice>
          <mc:Fallback>
            <p:pic>
              <p:nvPicPr>
                <p:cNvPr id="244" name="Ink 243">
                  <a:extLst>
                    <a:ext uri="{FF2B5EF4-FFF2-40B4-BE49-F238E27FC236}">
                      <a16:creationId xmlns:a16="http://schemas.microsoft.com/office/drawing/2014/main" id="{8CB792D4-4C3D-410F-A965-522255037701}"/>
                    </a:ext>
                  </a:extLst>
                </p:cNvPr>
                <p:cNvPicPr/>
                <p:nvPr/>
              </p:nvPicPr>
              <p:blipFill>
                <a:blip r:embed="rId414"/>
                <a:stretch>
                  <a:fillRect/>
                </a:stretch>
              </p:blipFill>
              <p:spPr>
                <a:xfrm>
                  <a:off x="8059720" y="6127867"/>
                  <a:ext cx="3420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45" name="Ink 244">
                  <a:extLst>
                    <a:ext uri="{FF2B5EF4-FFF2-40B4-BE49-F238E27FC236}">
                      <a16:creationId xmlns:a16="http://schemas.microsoft.com/office/drawing/2014/main" id="{DBF04BB6-D203-4DA4-8BF1-0739CE31C412}"/>
                    </a:ext>
                  </a:extLst>
                </p14:cNvPr>
                <p14:cNvContentPartPr/>
                <p14:nvPr/>
              </p14:nvContentPartPr>
              <p14:xfrm>
                <a:off x="8570200" y="5991067"/>
                <a:ext cx="207720" cy="247680"/>
              </p14:xfrm>
            </p:contentPart>
          </mc:Choice>
          <mc:Fallback>
            <p:pic>
              <p:nvPicPr>
                <p:cNvPr id="245" name="Ink 244">
                  <a:extLst>
                    <a:ext uri="{FF2B5EF4-FFF2-40B4-BE49-F238E27FC236}">
                      <a16:creationId xmlns:a16="http://schemas.microsoft.com/office/drawing/2014/main" id="{DBF04BB6-D203-4DA4-8BF1-0739CE31C412}"/>
                    </a:ext>
                  </a:extLst>
                </p:cNvPr>
                <p:cNvPicPr/>
                <p:nvPr/>
              </p:nvPicPr>
              <p:blipFill>
                <a:blip r:embed="rId416"/>
                <a:stretch>
                  <a:fillRect/>
                </a:stretch>
              </p:blipFill>
              <p:spPr>
                <a:xfrm>
                  <a:off x="8561200" y="5982067"/>
                  <a:ext cx="22536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46" name="Ink 245">
                  <a:extLst>
                    <a:ext uri="{FF2B5EF4-FFF2-40B4-BE49-F238E27FC236}">
                      <a16:creationId xmlns:a16="http://schemas.microsoft.com/office/drawing/2014/main" id="{E916E452-B424-42CC-B7F8-739BFDBF8AB3}"/>
                    </a:ext>
                  </a:extLst>
                </p14:cNvPr>
                <p14:cNvContentPartPr/>
                <p14:nvPr/>
              </p14:nvContentPartPr>
              <p14:xfrm>
                <a:off x="9109480" y="6068107"/>
                <a:ext cx="597600" cy="127080"/>
              </p14:xfrm>
            </p:contentPart>
          </mc:Choice>
          <mc:Fallback>
            <p:pic>
              <p:nvPicPr>
                <p:cNvPr id="246" name="Ink 245">
                  <a:extLst>
                    <a:ext uri="{FF2B5EF4-FFF2-40B4-BE49-F238E27FC236}">
                      <a16:creationId xmlns:a16="http://schemas.microsoft.com/office/drawing/2014/main" id="{E916E452-B424-42CC-B7F8-739BFDBF8AB3}"/>
                    </a:ext>
                  </a:extLst>
                </p:cNvPr>
                <p:cNvPicPr/>
                <p:nvPr/>
              </p:nvPicPr>
              <p:blipFill>
                <a:blip r:embed="rId418"/>
                <a:stretch>
                  <a:fillRect/>
                </a:stretch>
              </p:blipFill>
              <p:spPr>
                <a:xfrm>
                  <a:off x="9100480" y="6059467"/>
                  <a:ext cx="6152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47" name="Ink 246">
                  <a:extLst>
                    <a:ext uri="{FF2B5EF4-FFF2-40B4-BE49-F238E27FC236}">
                      <a16:creationId xmlns:a16="http://schemas.microsoft.com/office/drawing/2014/main" id="{3D3314EC-A928-4144-8589-8EE9B1D9E99B}"/>
                    </a:ext>
                  </a:extLst>
                </p14:cNvPr>
                <p14:cNvContentPartPr/>
                <p14:nvPr/>
              </p14:nvContentPartPr>
              <p14:xfrm>
                <a:off x="9892480" y="6041827"/>
                <a:ext cx="423000" cy="122040"/>
              </p14:xfrm>
            </p:contentPart>
          </mc:Choice>
          <mc:Fallback>
            <p:pic>
              <p:nvPicPr>
                <p:cNvPr id="247" name="Ink 246">
                  <a:extLst>
                    <a:ext uri="{FF2B5EF4-FFF2-40B4-BE49-F238E27FC236}">
                      <a16:creationId xmlns:a16="http://schemas.microsoft.com/office/drawing/2014/main" id="{3D3314EC-A928-4144-8589-8EE9B1D9E99B}"/>
                    </a:ext>
                  </a:extLst>
                </p:cNvPr>
                <p:cNvPicPr/>
                <p:nvPr/>
              </p:nvPicPr>
              <p:blipFill>
                <a:blip r:embed="rId420"/>
                <a:stretch>
                  <a:fillRect/>
                </a:stretch>
              </p:blipFill>
              <p:spPr>
                <a:xfrm>
                  <a:off x="9883840" y="6033187"/>
                  <a:ext cx="4406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48" name="Ink 247">
                  <a:extLst>
                    <a:ext uri="{FF2B5EF4-FFF2-40B4-BE49-F238E27FC236}">
                      <a16:creationId xmlns:a16="http://schemas.microsoft.com/office/drawing/2014/main" id="{2660F9C0-8154-48C1-9DD5-D9C04F946358}"/>
                    </a:ext>
                  </a:extLst>
                </p14:cNvPr>
                <p14:cNvContentPartPr/>
                <p14:nvPr/>
              </p14:nvContentPartPr>
              <p14:xfrm>
                <a:off x="10411960" y="5958667"/>
                <a:ext cx="28800" cy="163440"/>
              </p14:xfrm>
            </p:contentPart>
          </mc:Choice>
          <mc:Fallback>
            <p:pic>
              <p:nvPicPr>
                <p:cNvPr id="248" name="Ink 247">
                  <a:extLst>
                    <a:ext uri="{FF2B5EF4-FFF2-40B4-BE49-F238E27FC236}">
                      <a16:creationId xmlns:a16="http://schemas.microsoft.com/office/drawing/2014/main" id="{2660F9C0-8154-48C1-9DD5-D9C04F946358}"/>
                    </a:ext>
                  </a:extLst>
                </p:cNvPr>
                <p:cNvPicPr/>
                <p:nvPr/>
              </p:nvPicPr>
              <p:blipFill>
                <a:blip r:embed="rId422"/>
                <a:stretch>
                  <a:fillRect/>
                </a:stretch>
              </p:blipFill>
              <p:spPr>
                <a:xfrm>
                  <a:off x="10402960" y="5950027"/>
                  <a:ext cx="464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49" name="Ink 248">
                  <a:extLst>
                    <a:ext uri="{FF2B5EF4-FFF2-40B4-BE49-F238E27FC236}">
                      <a16:creationId xmlns:a16="http://schemas.microsoft.com/office/drawing/2014/main" id="{5800F44B-D345-45B2-BE8E-585A36EADFCA}"/>
                    </a:ext>
                  </a:extLst>
                </p14:cNvPr>
                <p14:cNvContentPartPr/>
                <p14:nvPr/>
              </p14:nvContentPartPr>
              <p14:xfrm>
                <a:off x="10366960" y="6015547"/>
                <a:ext cx="538920" cy="122040"/>
              </p14:xfrm>
            </p:contentPart>
          </mc:Choice>
          <mc:Fallback>
            <p:pic>
              <p:nvPicPr>
                <p:cNvPr id="249" name="Ink 248">
                  <a:extLst>
                    <a:ext uri="{FF2B5EF4-FFF2-40B4-BE49-F238E27FC236}">
                      <a16:creationId xmlns:a16="http://schemas.microsoft.com/office/drawing/2014/main" id="{5800F44B-D345-45B2-BE8E-585A36EADFCA}"/>
                    </a:ext>
                  </a:extLst>
                </p:cNvPr>
                <p:cNvPicPr/>
                <p:nvPr/>
              </p:nvPicPr>
              <p:blipFill>
                <a:blip r:embed="rId424"/>
                <a:stretch>
                  <a:fillRect/>
                </a:stretch>
              </p:blipFill>
              <p:spPr>
                <a:xfrm>
                  <a:off x="10357960" y="6006547"/>
                  <a:ext cx="5565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50" name="Ink 249">
                  <a:extLst>
                    <a:ext uri="{FF2B5EF4-FFF2-40B4-BE49-F238E27FC236}">
                      <a16:creationId xmlns:a16="http://schemas.microsoft.com/office/drawing/2014/main" id="{3663C9A6-35E4-4D32-9E02-1BB27922AC3E}"/>
                    </a:ext>
                  </a:extLst>
                </p14:cNvPr>
                <p14:cNvContentPartPr/>
                <p14:nvPr/>
              </p14:nvContentPartPr>
              <p14:xfrm>
                <a:off x="1302880" y="6548707"/>
                <a:ext cx="400680" cy="211680"/>
              </p14:xfrm>
            </p:contentPart>
          </mc:Choice>
          <mc:Fallback>
            <p:pic>
              <p:nvPicPr>
                <p:cNvPr id="250" name="Ink 249">
                  <a:extLst>
                    <a:ext uri="{FF2B5EF4-FFF2-40B4-BE49-F238E27FC236}">
                      <a16:creationId xmlns:a16="http://schemas.microsoft.com/office/drawing/2014/main" id="{3663C9A6-35E4-4D32-9E02-1BB27922AC3E}"/>
                    </a:ext>
                  </a:extLst>
                </p:cNvPr>
                <p:cNvPicPr/>
                <p:nvPr/>
              </p:nvPicPr>
              <p:blipFill>
                <a:blip r:embed="rId426"/>
                <a:stretch>
                  <a:fillRect/>
                </a:stretch>
              </p:blipFill>
              <p:spPr>
                <a:xfrm>
                  <a:off x="1293880" y="6539707"/>
                  <a:ext cx="4183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51" name="Ink 250">
                  <a:extLst>
                    <a:ext uri="{FF2B5EF4-FFF2-40B4-BE49-F238E27FC236}">
                      <a16:creationId xmlns:a16="http://schemas.microsoft.com/office/drawing/2014/main" id="{6103E2BF-9BEE-42D2-8F0A-E46966B15D4C}"/>
                    </a:ext>
                  </a:extLst>
                </p14:cNvPr>
                <p14:cNvContentPartPr/>
                <p14:nvPr/>
              </p14:nvContentPartPr>
              <p14:xfrm>
                <a:off x="1726240" y="6668587"/>
                <a:ext cx="277200" cy="82800"/>
              </p14:xfrm>
            </p:contentPart>
          </mc:Choice>
          <mc:Fallback>
            <p:pic>
              <p:nvPicPr>
                <p:cNvPr id="251" name="Ink 250">
                  <a:extLst>
                    <a:ext uri="{FF2B5EF4-FFF2-40B4-BE49-F238E27FC236}">
                      <a16:creationId xmlns:a16="http://schemas.microsoft.com/office/drawing/2014/main" id="{6103E2BF-9BEE-42D2-8F0A-E46966B15D4C}"/>
                    </a:ext>
                  </a:extLst>
                </p:cNvPr>
                <p:cNvPicPr/>
                <p:nvPr/>
              </p:nvPicPr>
              <p:blipFill>
                <a:blip r:embed="rId428"/>
                <a:stretch>
                  <a:fillRect/>
                </a:stretch>
              </p:blipFill>
              <p:spPr>
                <a:xfrm>
                  <a:off x="1717600" y="6659947"/>
                  <a:ext cx="2948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252" name="Ink 251">
                  <a:extLst>
                    <a:ext uri="{FF2B5EF4-FFF2-40B4-BE49-F238E27FC236}">
                      <a16:creationId xmlns:a16="http://schemas.microsoft.com/office/drawing/2014/main" id="{D6BAB77E-BB0D-4580-990D-8B4004A9C4E5}"/>
                    </a:ext>
                  </a:extLst>
                </p14:cNvPr>
                <p14:cNvContentPartPr/>
                <p14:nvPr/>
              </p14:nvContentPartPr>
              <p14:xfrm>
                <a:off x="2076880" y="6662107"/>
                <a:ext cx="21600" cy="70200"/>
              </p14:xfrm>
            </p:contentPart>
          </mc:Choice>
          <mc:Fallback>
            <p:pic>
              <p:nvPicPr>
                <p:cNvPr id="252" name="Ink 251">
                  <a:extLst>
                    <a:ext uri="{FF2B5EF4-FFF2-40B4-BE49-F238E27FC236}">
                      <a16:creationId xmlns:a16="http://schemas.microsoft.com/office/drawing/2014/main" id="{D6BAB77E-BB0D-4580-990D-8B4004A9C4E5}"/>
                    </a:ext>
                  </a:extLst>
                </p:cNvPr>
                <p:cNvPicPr/>
                <p:nvPr/>
              </p:nvPicPr>
              <p:blipFill>
                <a:blip r:embed="rId430"/>
                <a:stretch>
                  <a:fillRect/>
                </a:stretch>
              </p:blipFill>
              <p:spPr>
                <a:xfrm>
                  <a:off x="2067880" y="6653107"/>
                  <a:ext cx="392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253" name="Ink 252">
                  <a:extLst>
                    <a:ext uri="{FF2B5EF4-FFF2-40B4-BE49-F238E27FC236}">
                      <a16:creationId xmlns:a16="http://schemas.microsoft.com/office/drawing/2014/main" id="{DD25E0E7-79DB-42DF-AA13-5D15078ABCFC}"/>
                    </a:ext>
                  </a:extLst>
                </p14:cNvPr>
                <p14:cNvContentPartPr/>
                <p14:nvPr/>
              </p14:nvContentPartPr>
              <p14:xfrm>
                <a:off x="2069320" y="6567427"/>
                <a:ext cx="9360" cy="17640"/>
              </p14:xfrm>
            </p:contentPart>
          </mc:Choice>
          <mc:Fallback>
            <p:pic>
              <p:nvPicPr>
                <p:cNvPr id="253" name="Ink 252">
                  <a:extLst>
                    <a:ext uri="{FF2B5EF4-FFF2-40B4-BE49-F238E27FC236}">
                      <a16:creationId xmlns:a16="http://schemas.microsoft.com/office/drawing/2014/main" id="{DD25E0E7-79DB-42DF-AA13-5D15078ABCFC}"/>
                    </a:ext>
                  </a:extLst>
                </p:cNvPr>
                <p:cNvPicPr/>
                <p:nvPr/>
              </p:nvPicPr>
              <p:blipFill>
                <a:blip r:embed="rId432"/>
                <a:stretch>
                  <a:fillRect/>
                </a:stretch>
              </p:blipFill>
              <p:spPr>
                <a:xfrm>
                  <a:off x="2060680" y="6558787"/>
                  <a:ext cx="270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54" name="Ink 253">
                  <a:extLst>
                    <a:ext uri="{FF2B5EF4-FFF2-40B4-BE49-F238E27FC236}">
                      <a16:creationId xmlns:a16="http://schemas.microsoft.com/office/drawing/2014/main" id="{52243EE4-AB8E-473E-A9A9-9654F4C1EBD0}"/>
                    </a:ext>
                  </a:extLst>
                </p14:cNvPr>
                <p14:cNvContentPartPr/>
                <p14:nvPr/>
              </p14:nvContentPartPr>
              <p14:xfrm>
                <a:off x="2182720" y="6555907"/>
                <a:ext cx="189720" cy="270000"/>
              </p14:xfrm>
            </p:contentPart>
          </mc:Choice>
          <mc:Fallback>
            <p:pic>
              <p:nvPicPr>
                <p:cNvPr id="254" name="Ink 253">
                  <a:extLst>
                    <a:ext uri="{FF2B5EF4-FFF2-40B4-BE49-F238E27FC236}">
                      <a16:creationId xmlns:a16="http://schemas.microsoft.com/office/drawing/2014/main" id="{52243EE4-AB8E-473E-A9A9-9654F4C1EBD0}"/>
                    </a:ext>
                  </a:extLst>
                </p:cNvPr>
                <p:cNvPicPr/>
                <p:nvPr/>
              </p:nvPicPr>
              <p:blipFill>
                <a:blip r:embed="rId434"/>
                <a:stretch>
                  <a:fillRect/>
                </a:stretch>
              </p:blipFill>
              <p:spPr>
                <a:xfrm>
                  <a:off x="2174080" y="6547267"/>
                  <a:ext cx="2073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55" name="Ink 254">
                  <a:extLst>
                    <a:ext uri="{FF2B5EF4-FFF2-40B4-BE49-F238E27FC236}">
                      <a16:creationId xmlns:a16="http://schemas.microsoft.com/office/drawing/2014/main" id="{939981AD-1271-412B-B6F7-0A1F2551EA70}"/>
                    </a:ext>
                  </a:extLst>
                </p14:cNvPr>
                <p14:cNvContentPartPr/>
                <p14:nvPr/>
              </p14:nvContentPartPr>
              <p14:xfrm>
                <a:off x="2326000" y="6588307"/>
                <a:ext cx="40680" cy="39240"/>
              </p14:xfrm>
            </p:contentPart>
          </mc:Choice>
          <mc:Fallback>
            <p:pic>
              <p:nvPicPr>
                <p:cNvPr id="255" name="Ink 254">
                  <a:extLst>
                    <a:ext uri="{FF2B5EF4-FFF2-40B4-BE49-F238E27FC236}">
                      <a16:creationId xmlns:a16="http://schemas.microsoft.com/office/drawing/2014/main" id="{939981AD-1271-412B-B6F7-0A1F2551EA70}"/>
                    </a:ext>
                  </a:extLst>
                </p:cNvPr>
                <p:cNvPicPr/>
                <p:nvPr/>
              </p:nvPicPr>
              <p:blipFill>
                <a:blip r:embed="rId436"/>
                <a:stretch>
                  <a:fillRect/>
                </a:stretch>
              </p:blipFill>
              <p:spPr>
                <a:xfrm>
                  <a:off x="2317000" y="6579307"/>
                  <a:ext cx="583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56" name="Ink 255">
                  <a:extLst>
                    <a:ext uri="{FF2B5EF4-FFF2-40B4-BE49-F238E27FC236}">
                      <a16:creationId xmlns:a16="http://schemas.microsoft.com/office/drawing/2014/main" id="{4682D688-0505-4103-917F-47BE8C95857E}"/>
                    </a:ext>
                  </a:extLst>
                </p14:cNvPr>
                <p14:cNvContentPartPr/>
                <p14:nvPr/>
              </p14:nvContentPartPr>
              <p14:xfrm>
                <a:off x="2428600" y="6563467"/>
                <a:ext cx="339120" cy="181800"/>
              </p14:xfrm>
            </p:contentPart>
          </mc:Choice>
          <mc:Fallback>
            <p:pic>
              <p:nvPicPr>
                <p:cNvPr id="256" name="Ink 255">
                  <a:extLst>
                    <a:ext uri="{FF2B5EF4-FFF2-40B4-BE49-F238E27FC236}">
                      <a16:creationId xmlns:a16="http://schemas.microsoft.com/office/drawing/2014/main" id="{4682D688-0505-4103-917F-47BE8C95857E}"/>
                    </a:ext>
                  </a:extLst>
                </p:cNvPr>
                <p:cNvPicPr/>
                <p:nvPr/>
              </p:nvPicPr>
              <p:blipFill>
                <a:blip r:embed="rId438"/>
                <a:stretch>
                  <a:fillRect/>
                </a:stretch>
              </p:blipFill>
              <p:spPr>
                <a:xfrm>
                  <a:off x="2419600" y="6554467"/>
                  <a:ext cx="3567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257" name="Ink 256">
                  <a:extLst>
                    <a:ext uri="{FF2B5EF4-FFF2-40B4-BE49-F238E27FC236}">
                      <a16:creationId xmlns:a16="http://schemas.microsoft.com/office/drawing/2014/main" id="{05EFC29C-2AC6-4066-9492-23DFF46D4834}"/>
                    </a:ext>
                  </a:extLst>
                </p14:cNvPr>
                <p14:cNvContentPartPr/>
                <p14:nvPr/>
              </p14:nvContentPartPr>
              <p14:xfrm>
                <a:off x="2697160" y="6669307"/>
                <a:ext cx="194400" cy="39960"/>
              </p14:xfrm>
            </p:contentPart>
          </mc:Choice>
          <mc:Fallback>
            <p:pic>
              <p:nvPicPr>
                <p:cNvPr id="257" name="Ink 256">
                  <a:extLst>
                    <a:ext uri="{FF2B5EF4-FFF2-40B4-BE49-F238E27FC236}">
                      <a16:creationId xmlns:a16="http://schemas.microsoft.com/office/drawing/2014/main" id="{05EFC29C-2AC6-4066-9492-23DFF46D4834}"/>
                    </a:ext>
                  </a:extLst>
                </p:cNvPr>
                <p:cNvPicPr/>
                <p:nvPr/>
              </p:nvPicPr>
              <p:blipFill>
                <a:blip r:embed="rId440"/>
                <a:stretch>
                  <a:fillRect/>
                </a:stretch>
              </p:blipFill>
              <p:spPr>
                <a:xfrm>
                  <a:off x="2688520" y="6660667"/>
                  <a:ext cx="2120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258" name="Ink 257">
                  <a:extLst>
                    <a:ext uri="{FF2B5EF4-FFF2-40B4-BE49-F238E27FC236}">
                      <a16:creationId xmlns:a16="http://schemas.microsoft.com/office/drawing/2014/main" id="{0B877C87-664A-4E96-93F9-5252CCE152CF}"/>
                    </a:ext>
                  </a:extLst>
                </p14:cNvPr>
                <p14:cNvContentPartPr/>
                <p14:nvPr/>
              </p14:nvContentPartPr>
              <p14:xfrm>
                <a:off x="2862760" y="6561307"/>
                <a:ext cx="24120" cy="46080"/>
              </p14:xfrm>
            </p:contentPart>
          </mc:Choice>
          <mc:Fallback>
            <p:pic>
              <p:nvPicPr>
                <p:cNvPr id="258" name="Ink 257">
                  <a:extLst>
                    <a:ext uri="{FF2B5EF4-FFF2-40B4-BE49-F238E27FC236}">
                      <a16:creationId xmlns:a16="http://schemas.microsoft.com/office/drawing/2014/main" id="{0B877C87-664A-4E96-93F9-5252CCE152CF}"/>
                    </a:ext>
                  </a:extLst>
                </p:cNvPr>
                <p:cNvPicPr/>
                <p:nvPr/>
              </p:nvPicPr>
              <p:blipFill>
                <a:blip r:embed="rId442"/>
                <a:stretch>
                  <a:fillRect/>
                </a:stretch>
              </p:blipFill>
              <p:spPr>
                <a:xfrm>
                  <a:off x="2854120" y="6552667"/>
                  <a:ext cx="417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259" name="Ink 258">
                  <a:extLst>
                    <a:ext uri="{FF2B5EF4-FFF2-40B4-BE49-F238E27FC236}">
                      <a16:creationId xmlns:a16="http://schemas.microsoft.com/office/drawing/2014/main" id="{0595537B-49F0-4239-AE2A-153036EE678A}"/>
                    </a:ext>
                  </a:extLst>
                </p14:cNvPr>
                <p14:cNvContentPartPr/>
                <p14:nvPr/>
              </p14:nvContentPartPr>
              <p14:xfrm>
                <a:off x="2962480" y="6641947"/>
                <a:ext cx="237960" cy="68040"/>
              </p14:xfrm>
            </p:contentPart>
          </mc:Choice>
          <mc:Fallback>
            <p:pic>
              <p:nvPicPr>
                <p:cNvPr id="259" name="Ink 258">
                  <a:extLst>
                    <a:ext uri="{FF2B5EF4-FFF2-40B4-BE49-F238E27FC236}">
                      <a16:creationId xmlns:a16="http://schemas.microsoft.com/office/drawing/2014/main" id="{0595537B-49F0-4239-AE2A-153036EE678A}"/>
                    </a:ext>
                  </a:extLst>
                </p:cNvPr>
                <p:cNvPicPr/>
                <p:nvPr/>
              </p:nvPicPr>
              <p:blipFill>
                <a:blip r:embed="rId444"/>
                <a:stretch>
                  <a:fillRect/>
                </a:stretch>
              </p:blipFill>
              <p:spPr>
                <a:xfrm>
                  <a:off x="2953480" y="6633307"/>
                  <a:ext cx="2556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260" name="Ink 259">
                  <a:extLst>
                    <a:ext uri="{FF2B5EF4-FFF2-40B4-BE49-F238E27FC236}">
                      <a16:creationId xmlns:a16="http://schemas.microsoft.com/office/drawing/2014/main" id="{64CD21B7-09D6-4204-B8B5-B2CD45629677}"/>
                    </a:ext>
                  </a:extLst>
                </p14:cNvPr>
                <p14:cNvContentPartPr/>
                <p14:nvPr/>
              </p14:nvContentPartPr>
              <p14:xfrm>
                <a:off x="3390880" y="6523147"/>
                <a:ext cx="497520" cy="252000"/>
              </p14:xfrm>
            </p:contentPart>
          </mc:Choice>
          <mc:Fallback>
            <p:pic>
              <p:nvPicPr>
                <p:cNvPr id="260" name="Ink 259">
                  <a:extLst>
                    <a:ext uri="{FF2B5EF4-FFF2-40B4-BE49-F238E27FC236}">
                      <a16:creationId xmlns:a16="http://schemas.microsoft.com/office/drawing/2014/main" id="{64CD21B7-09D6-4204-B8B5-B2CD45629677}"/>
                    </a:ext>
                  </a:extLst>
                </p:cNvPr>
                <p:cNvPicPr/>
                <p:nvPr/>
              </p:nvPicPr>
              <p:blipFill>
                <a:blip r:embed="rId446"/>
                <a:stretch>
                  <a:fillRect/>
                </a:stretch>
              </p:blipFill>
              <p:spPr>
                <a:xfrm>
                  <a:off x="3381880" y="6514507"/>
                  <a:ext cx="5151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261" name="Ink 260">
                  <a:extLst>
                    <a:ext uri="{FF2B5EF4-FFF2-40B4-BE49-F238E27FC236}">
                      <a16:creationId xmlns:a16="http://schemas.microsoft.com/office/drawing/2014/main" id="{63A4A627-D040-4707-AA47-D28D995F9282}"/>
                    </a:ext>
                  </a:extLst>
                </p14:cNvPr>
                <p14:cNvContentPartPr/>
                <p14:nvPr/>
              </p14:nvContentPartPr>
              <p14:xfrm>
                <a:off x="4003960" y="6605587"/>
                <a:ext cx="365400" cy="113400"/>
              </p14:xfrm>
            </p:contentPart>
          </mc:Choice>
          <mc:Fallback>
            <p:pic>
              <p:nvPicPr>
                <p:cNvPr id="261" name="Ink 260">
                  <a:extLst>
                    <a:ext uri="{FF2B5EF4-FFF2-40B4-BE49-F238E27FC236}">
                      <a16:creationId xmlns:a16="http://schemas.microsoft.com/office/drawing/2014/main" id="{63A4A627-D040-4707-AA47-D28D995F9282}"/>
                    </a:ext>
                  </a:extLst>
                </p:cNvPr>
                <p:cNvPicPr/>
                <p:nvPr/>
              </p:nvPicPr>
              <p:blipFill>
                <a:blip r:embed="rId448"/>
                <a:stretch>
                  <a:fillRect/>
                </a:stretch>
              </p:blipFill>
              <p:spPr>
                <a:xfrm>
                  <a:off x="3995320" y="6596587"/>
                  <a:ext cx="3830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262" name="Ink 261">
                  <a:extLst>
                    <a:ext uri="{FF2B5EF4-FFF2-40B4-BE49-F238E27FC236}">
                      <a16:creationId xmlns:a16="http://schemas.microsoft.com/office/drawing/2014/main" id="{06EC09E2-0AF0-4C6D-927B-9FDE5F4D00D0}"/>
                    </a:ext>
                  </a:extLst>
                </p14:cNvPr>
                <p14:cNvContentPartPr/>
                <p14:nvPr/>
              </p14:nvContentPartPr>
              <p14:xfrm>
                <a:off x="4623160" y="6609547"/>
                <a:ext cx="392040" cy="112320"/>
              </p14:xfrm>
            </p:contentPart>
          </mc:Choice>
          <mc:Fallback>
            <p:pic>
              <p:nvPicPr>
                <p:cNvPr id="262" name="Ink 261">
                  <a:extLst>
                    <a:ext uri="{FF2B5EF4-FFF2-40B4-BE49-F238E27FC236}">
                      <a16:creationId xmlns:a16="http://schemas.microsoft.com/office/drawing/2014/main" id="{06EC09E2-0AF0-4C6D-927B-9FDE5F4D00D0}"/>
                    </a:ext>
                  </a:extLst>
                </p:cNvPr>
                <p:cNvPicPr/>
                <p:nvPr/>
              </p:nvPicPr>
              <p:blipFill>
                <a:blip r:embed="rId450"/>
                <a:stretch>
                  <a:fillRect/>
                </a:stretch>
              </p:blipFill>
              <p:spPr>
                <a:xfrm>
                  <a:off x="4614160" y="6600547"/>
                  <a:ext cx="4096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263" name="Ink 262">
                  <a:extLst>
                    <a:ext uri="{FF2B5EF4-FFF2-40B4-BE49-F238E27FC236}">
                      <a16:creationId xmlns:a16="http://schemas.microsoft.com/office/drawing/2014/main" id="{8A694725-8C65-4E18-AFB6-EFDB3DB5DCB6}"/>
                    </a:ext>
                  </a:extLst>
                </p14:cNvPr>
                <p14:cNvContentPartPr/>
                <p14:nvPr/>
              </p14:nvContentPartPr>
              <p14:xfrm>
                <a:off x="5168200" y="6493627"/>
                <a:ext cx="31680" cy="228960"/>
              </p14:xfrm>
            </p:contentPart>
          </mc:Choice>
          <mc:Fallback>
            <p:pic>
              <p:nvPicPr>
                <p:cNvPr id="263" name="Ink 262">
                  <a:extLst>
                    <a:ext uri="{FF2B5EF4-FFF2-40B4-BE49-F238E27FC236}">
                      <a16:creationId xmlns:a16="http://schemas.microsoft.com/office/drawing/2014/main" id="{8A694725-8C65-4E18-AFB6-EFDB3DB5DCB6}"/>
                    </a:ext>
                  </a:extLst>
                </p:cNvPr>
                <p:cNvPicPr/>
                <p:nvPr/>
              </p:nvPicPr>
              <p:blipFill>
                <a:blip r:embed="rId452"/>
                <a:stretch>
                  <a:fillRect/>
                </a:stretch>
              </p:blipFill>
              <p:spPr>
                <a:xfrm>
                  <a:off x="5159560" y="6484987"/>
                  <a:ext cx="493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264" name="Ink 263">
                  <a:extLst>
                    <a:ext uri="{FF2B5EF4-FFF2-40B4-BE49-F238E27FC236}">
                      <a16:creationId xmlns:a16="http://schemas.microsoft.com/office/drawing/2014/main" id="{66F04D90-1D0F-46EC-A6D6-AB5CE4634561}"/>
                    </a:ext>
                  </a:extLst>
                </p14:cNvPr>
                <p14:cNvContentPartPr/>
                <p14:nvPr/>
              </p14:nvContentPartPr>
              <p14:xfrm>
                <a:off x="5105200" y="6512347"/>
                <a:ext cx="506880" cy="253080"/>
              </p14:xfrm>
            </p:contentPart>
          </mc:Choice>
          <mc:Fallback>
            <p:pic>
              <p:nvPicPr>
                <p:cNvPr id="264" name="Ink 263">
                  <a:extLst>
                    <a:ext uri="{FF2B5EF4-FFF2-40B4-BE49-F238E27FC236}">
                      <a16:creationId xmlns:a16="http://schemas.microsoft.com/office/drawing/2014/main" id="{66F04D90-1D0F-46EC-A6D6-AB5CE4634561}"/>
                    </a:ext>
                  </a:extLst>
                </p:cNvPr>
                <p:cNvPicPr/>
                <p:nvPr/>
              </p:nvPicPr>
              <p:blipFill>
                <a:blip r:embed="rId454"/>
                <a:stretch>
                  <a:fillRect/>
                </a:stretch>
              </p:blipFill>
              <p:spPr>
                <a:xfrm>
                  <a:off x="5096200" y="6503347"/>
                  <a:ext cx="5245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265" name="Ink 264">
                  <a:extLst>
                    <a:ext uri="{FF2B5EF4-FFF2-40B4-BE49-F238E27FC236}">
                      <a16:creationId xmlns:a16="http://schemas.microsoft.com/office/drawing/2014/main" id="{6E6BECBD-ED2C-47B2-BDEC-AB69EB547BF5}"/>
                    </a:ext>
                  </a:extLst>
                </p14:cNvPr>
                <p14:cNvContentPartPr/>
                <p14:nvPr/>
              </p14:nvContentPartPr>
              <p14:xfrm>
                <a:off x="5937520" y="6508027"/>
                <a:ext cx="227160" cy="278640"/>
              </p14:xfrm>
            </p:contentPart>
          </mc:Choice>
          <mc:Fallback>
            <p:pic>
              <p:nvPicPr>
                <p:cNvPr id="265" name="Ink 264">
                  <a:extLst>
                    <a:ext uri="{FF2B5EF4-FFF2-40B4-BE49-F238E27FC236}">
                      <a16:creationId xmlns:a16="http://schemas.microsoft.com/office/drawing/2014/main" id="{6E6BECBD-ED2C-47B2-BDEC-AB69EB547BF5}"/>
                    </a:ext>
                  </a:extLst>
                </p:cNvPr>
                <p:cNvPicPr/>
                <p:nvPr/>
              </p:nvPicPr>
              <p:blipFill>
                <a:blip r:embed="rId456"/>
                <a:stretch>
                  <a:fillRect/>
                </a:stretch>
              </p:blipFill>
              <p:spPr>
                <a:xfrm>
                  <a:off x="5928880" y="6499027"/>
                  <a:ext cx="2448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266" name="Ink 265">
                  <a:extLst>
                    <a:ext uri="{FF2B5EF4-FFF2-40B4-BE49-F238E27FC236}">
                      <a16:creationId xmlns:a16="http://schemas.microsoft.com/office/drawing/2014/main" id="{86C75342-1318-42AC-B057-B5221DCC0B20}"/>
                    </a:ext>
                  </a:extLst>
                </p14:cNvPr>
                <p14:cNvContentPartPr/>
                <p14:nvPr/>
              </p14:nvContentPartPr>
              <p14:xfrm>
                <a:off x="6111040" y="6617107"/>
                <a:ext cx="280800" cy="50040"/>
              </p14:xfrm>
            </p:contentPart>
          </mc:Choice>
          <mc:Fallback>
            <p:pic>
              <p:nvPicPr>
                <p:cNvPr id="266" name="Ink 265">
                  <a:extLst>
                    <a:ext uri="{FF2B5EF4-FFF2-40B4-BE49-F238E27FC236}">
                      <a16:creationId xmlns:a16="http://schemas.microsoft.com/office/drawing/2014/main" id="{86C75342-1318-42AC-B057-B5221DCC0B20}"/>
                    </a:ext>
                  </a:extLst>
                </p:cNvPr>
                <p:cNvPicPr/>
                <p:nvPr/>
              </p:nvPicPr>
              <p:blipFill>
                <a:blip r:embed="rId458"/>
                <a:stretch>
                  <a:fillRect/>
                </a:stretch>
              </p:blipFill>
              <p:spPr>
                <a:xfrm>
                  <a:off x="6102040" y="6608467"/>
                  <a:ext cx="2984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267" name="Ink 266">
                  <a:extLst>
                    <a:ext uri="{FF2B5EF4-FFF2-40B4-BE49-F238E27FC236}">
                      <a16:creationId xmlns:a16="http://schemas.microsoft.com/office/drawing/2014/main" id="{0B5935A3-1F5B-4B80-B1A6-5BD4CD20308A}"/>
                    </a:ext>
                  </a:extLst>
                </p14:cNvPr>
                <p14:cNvContentPartPr/>
                <p14:nvPr/>
              </p14:nvContentPartPr>
              <p14:xfrm>
                <a:off x="6592720" y="6527107"/>
                <a:ext cx="34560" cy="185400"/>
              </p14:xfrm>
            </p:contentPart>
          </mc:Choice>
          <mc:Fallback>
            <p:pic>
              <p:nvPicPr>
                <p:cNvPr id="267" name="Ink 266">
                  <a:extLst>
                    <a:ext uri="{FF2B5EF4-FFF2-40B4-BE49-F238E27FC236}">
                      <a16:creationId xmlns:a16="http://schemas.microsoft.com/office/drawing/2014/main" id="{0B5935A3-1F5B-4B80-B1A6-5BD4CD20308A}"/>
                    </a:ext>
                  </a:extLst>
                </p:cNvPr>
                <p:cNvPicPr/>
                <p:nvPr/>
              </p:nvPicPr>
              <p:blipFill>
                <a:blip r:embed="rId460"/>
                <a:stretch>
                  <a:fillRect/>
                </a:stretch>
              </p:blipFill>
              <p:spPr>
                <a:xfrm>
                  <a:off x="6583720" y="6518467"/>
                  <a:ext cx="522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268" name="Ink 267">
                  <a:extLst>
                    <a:ext uri="{FF2B5EF4-FFF2-40B4-BE49-F238E27FC236}">
                      <a16:creationId xmlns:a16="http://schemas.microsoft.com/office/drawing/2014/main" id="{0BA559B2-FE20-43CB-9ED7-1B000650317C}"/>
                    </a:ext>
                  </a:extLst>
                </p14:cNvPr>
                <p14:cNvContentPartPr/>
                <p14:nvPr/>
              </p14:nvContentPartPr>
              <p14:xfrm>
                <a:off x="6773080" y="6495067"/>
                <a:ext cx="19800" cy="243720"/>
              </p14:xfrm>
            </p:contentPart>
          </mc:Choice>
          <mc:Fallback>
            <p:pic>
              <p:nvPicPr>
                <p:cNvPr id="268" name="Ink 267">
                  <a:extLst>
                    <a:ext uri="{FF2B5EF4-FFF2-40B4-BE49-F238E27FC236}">
                      <a16:creationId xmlns:a16="http://schemas.microsoft.com/office/drawing/2014/main" id="{0BA559B2-FE20-43CB-9ED7-1B000650317C}"/>
                    </a:ext>
                  </a:extLst>
                </p:cNvPr>
                <p:cNvPicPr/>
                <p:nvPr/>
              </p:nvPicPr>
              <p:blipFill>
                <a:blip r:embed="rId462"/>
                <a:stretch>
                  <a:fillRect/>
                </a:stretch>
              </p:blipFill>
              <p:spPr>
                <a:xfrm>
                  <a:off x="6764080" y="6486067"/>
                  <a:ext cx="374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269" name="Ink 268">
                  <a:extLst>
                    <a:ext uri="{FF2B5EF4-FFF2-40B4-BE49-F238E27FC236}">
                      <a16:creationId xmlns:a16="http://schemas.microsoft.com/office/drawing/2014/main" id="{7DC5366A-4B23-4B6F-97CF-0E419236F420}"/>
                    </a:ext>
                  </a:extLst>
                </p14:cNvPr>
                <p14:cNvContentPartPr/>
                <p14:nvPr/>
              </p14:nvContentPartPr>
              <p14:xfrm>
                <a:off x="6723760" y="6622507"/>
                <a:ext cx="240480" cy="35280"/>
              </p14:xfrm>
            </p:contentPart>
          </mc:Choice>
          <mc:Fallback>
            <p:pic>
              <p:nvPicPr>
                <p:cNvPr id="269" name="Ink 268">
                  <a:extLst>
                    <a:ext uri="{FF2B5EF4-FFF2-40B4-BE49-F238E27FC236}">
                      <a16:creationId xmlns:a16="http://schemas.microsoft.com/office/drawing/2014/main" id="{7DC5366A-4B23-4B6F-97CF-0E419236F420}"/>
                    </a:ext>
                  </a:extLst>
                </p:cNvPr>
                <p:cNvPicPr/>
                <p:nvPr/>
              </p:nvPicPr>
              <p:blipFill>
                <a:blip r:embed="rId464"/>
                <a:stretch>
                  <a:fillRect/>
                </a:stretch>
              </p:blipFill>
              <p:spPr>
                <a:xfrm>
                  <a:off x="6715120" y="6613507"/>
                  <a:ext cx="258120" cy="52920"/>
                </a:xfrm>
                <a:prstGeom prst="rect">
                  <a:avLst/>
                </a:prstGeom>
              </p:spPr>
            </p:pic>
          </mc:Fallback>
        </mc:AlternateContent>
      </p:grpSp>
    </p:spTree>
    <p:extLst>
      <p:ext uri="{BB962C8B-B14F-4D97-AF65-F5344CB8AC3E}">
        <p14:creationId xmlns:p14="http://schemas.microsoft.com/office/powerpoint/2010/main" val="343791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7B3B3B1-7DF9-4842-AF2B-AAAF0A165B66}"/>
              </a:ext>
            </a:extLst>
          </p:cNvPr>
          <p:cNvGrpSpPr/>
          <p:nvPr/>
        </p:nvGrpSpPr>
        <p:grpSpPr>
          <a:xfrm>
            <a:off x="668920" y="341227"/>
            <a:ext cx="1643760" cy="368640"/>
            <a:chOff x="668920" y="341227"/>
            <a:chExt cx="1643760" cy="3686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A238045-7E10-442C-9AB0-AAD3FB7519DA}"/>
                    </a:ext>
                  </a:extLst>
                </p14:cNvPr>
                <p14:cNvContentPartPr/>
                <p14:nvPr/>
              </p14:nvContentPartPr>
              <p14:xfrm>
                <a:off x="776560" y="390187"/>
                <a:ext cx="21240" cy="145800"/>
              </p14:xfrm>
            </p:contentPart>
          </mc:Choice>
          <mc:Fallback>
            <p:pic>
              <p:nvPicPr>
                <p:cNvPr id="2" name="Ink 1">
                  <a:extLst>
                    <a:ext uri="{FF2B5EF4-FFF2-40B4-BE49-F238E27FC236}">
                      <a16:creationId xmlns:a16="http://schemas.microsoft.com/office/drawing/2014/main" id="{1A238045-7E10-442C-9AB0-AAD3FB7519DA}"/>
                    </a:ext>
                  </a:extLst>
                </p:cNvPr>
                <p:cNvPicPr/>
                <p:nvPr/>
              </p:nvPicPr>
              <p:blipFill>
                <a:blip r:embed="rId3"/>
                <a:stretch>
                  <a:fillRect/>
                </a:stretch>
              </p:blipFill>
              <p:spPr>
                <a:xfrm>
                  <a:off x="767560" y="381547"/>
                  <a:ext cx="38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EDC5DEF-EE5F-4D62-9038-5FABF1CE2DFC}"/>
                    </a:ext>
                  </a:extLst>
                </p14:cNvPr>
                <p14:cNvContentPartPr/>
                <p14:nvPr/>
              </p14:nvContentPartPr>
              <p14:xfrm>
                <a:off x="691600" y="382987"/>
                <a:ext cx="220680" cy="162720"/>
              </p14:xfrm>
            </p:contentPart>
          </mc:Choice>
          <mc:Fallback>
            <p:pic>
              <p:nvPicPr>
                <p:cNvPr id="3" name="Ink 2">
                  <a:extLst>
                    <a:ext uri="{FF2B5EF4-FFF2-40B4-BE49-F238E27FC236}">
                      <a16:creationId xmlns:a16="http://schemas.microsoft.com/office/drawing/2014/main" id="{DEDC5DEF-EE5F-4D62-9038-5FABF1CE2DFC}"/>
                    </a:ext>
                  </a:extLst>
                </p:cNvPr>
                <p:cNvPicPr/>
                <p:nvPr/>
              </p:nvPicPr>
              <p:blipFill>
                <a:blip r:embed="rId5"/>
                <a:stretch>
                  <a:fillRect/>
                </a:stretch>
              </p:blipFill>
              <p:spPr>
                <a:xfrm>
                  <a:off x="682600" y="374347"/>
                  <a:ext cx="2383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28134DF-812D-4B99-81A0-486D6C5CABC1}"/>
                    </a:ext>
                  </a:extLst>
                </p14:cNvPr>
                <p14:cNvContentPartPr/>
                <p14:nvPr/>
              </p14:nvContentPartPr>
              <p14:xfrm>
                <a:off x="961240" y="368947"/>
                <a:ext cx="392760" cy="340920"/>
              </p14:xfrm>
            </p:contentPart>
          </mc:Choice>
          <mc:Fallback>
            <p:pic>
              <p:nvPicPr>
                <p:cNvPr id="4" name="Ink 3">
                  <a:extLst>
                    <a:ext uri="{FF2B5EF4-FFF2-40B4-BE49-F238E27FC236}">
                      <a16:creationId xmlns:a16="http://schemas.microsoft.com/office/drawing/2014/main" id="{328134DF-812D-4B99-81A0-486D6C5CABC1}"/>
                    </a:ext>
                  </a:extLst>
                </p:cNvPr>
                <p:cNvPicPr/>
                <p:nvPr/>
              </p:nvPicPr>
              <p:blipFill>
                <a:blip r:embed="rId7"/>
                <a:stretch>
                  <a:fillRect/>
                </a:stretch>
              </p:blipFill>
              <p:spPr>
                <a:xfrm>
                  <a:off x="952600" y="359947"/>
                  <a:ext cx="41040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F6CA6E36-9C0D-4736-B75F-683C166892A9}"/>
                    </a:ext>
                  </a:extLst>
                </p14:cNvPr>
                <p14:cNvContentPartPr/>
                <p14:nvPr/>
              </p14:nvContentPartPr>
              <p14:xfrm>
                <a:off x="1091200" y="494227"/>
                <a:ext cx="87120" cy="86400"/>
              </p14:xfrm>
            </p:contentPart>
          </mc:Choice>
          <mc:Fallback>
            <p:pic>
              <p:nvPicPr>
                <p:cNvPr id="5" name="Ink 4">
                  <a:extLst>
                    <a:ext uri="{FF2B5EF4-FFF2-40B4-BE49-F238E27FC236}">
                      <a16:creationId xmlns:a16="http://schemas.microsoft.com/office/drawing/2014/main" id="{F6CA6E36-9C0D-4736-B75F-683C166892A9}"/>
                    </a:ext>
                  </a:extLst>
                </p:cNvPr>
                <p:cNvPicPr/>
                <p:nvPr/>
              </p:nvPicPr>
              <p:blipFill>
                <a:blip r:embed="rId9"/>
                <a:stretch>
                  <a:fillRect/>
                </a:stretch>
              </p:blipFill>
              <p:spPr>
                <a:xfrm>
                  <a:off x="1082200" y="485587"/>
                  <a:ext cx="1047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94FBAFA8-D345-4EB4-8686-16E419786993}"/>
                    </a:ext>
                  </a:extLst>
                </p14:cNvPr>
                <p14:cNvContentPartPr/>
                <p14:nvPr/>
              </p14:nvContentPartPr>
              <p14:xfrm>
                <a:off x="1394680" y="341227"/>
                <a:ext cx="437760" cy="234720"/>
              </p14:xfrm>
            </p:contentPart>
          </mc:Choice>
          <mc:Fallback>
            <p:pic>
              <p:nvPicPr>
                <p:cNvPr id="6" name="Ink 5">
                  <a:extLst>
                    <a:ext uri="{FF2B5EF4-FFF2-40B4-BE49-F238E27FC236}">
                      <a16:creationId xmlns:a16="http://schemas.microsoft.com/office/drawing/2014/main" id="{94FBAFA8-D345-4EB4-8686-16E419786993}"/>
                    </a:ext>
                  </a:extLst>
                </p:cNvPr>
                <p:cNvPicPr/>
                <p:nvPr/>
              </p:nvPicPr>
              <p:blipFill>
                <a:blip r:embed="rId11"/>
                <a:stretch>
                  <a:fillRect/>
                </a:stretch>
              </p:blipFill>
              <p:spPr>
                <a:xfrm>
                  <a:off x="1386040" y="332587"/>
                  <a:ext cx="4554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5B5E03B1-B9BB-4B31-B091-57F9E5D635E4}"/>
                    </a:ext>
                  </a:extLst>
                </p14:cNvPr>
                <p14:cNvContentPartPr/>
                <p14:nvPr/>
              </p14:nvContentPartPr>
              <p14:xfrm>
                <a:off x="1747120" y="438427"/>
                <a:ext cx="186840" cy="10440"/>
              </p14:xfrm>
            </p:contentPart>
          </mc:Choice>
          <mc:Fallback>
            <p:pic>
              <p:nvPicPr>
                <p:cNvPr id="7" name="Ink 6">
                  <a:extLst>
                    <a:ext uri="{FF2B5EF4-FFF2-40B4-BE49-F238E27FC236}">
                      <a16:creationId xmlns:a16="http://schemas.microsoft.com/office/drawing/2014/main" id="{5B5E03B1-B9BB-4B31-B091-57F9E5D635E4}"/>
                    </a:ext>
                  </a:extLst>
                </p:cNvPr>
                <p:cNvPicPr/>
                <p:nvPr/>
              </p:nvPicPr>
              <p:blipFill>
                <a:blip r:embed="rId13"/>
                <a:stretch>
                  <a:fillRect/>
                </a:stretch>
              </p:blipFill>
              <p:spPr>
                <a:xfrm>
                  <a:off x="1738480" y="429787"/>
                  <a:ext cx="204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72D7259-435C-488F-8FCA-83B9FFD86BCD}"/>
                    </a:ext>
                  </a:extLst>
                </p14:cNvPr>
                <p14:cNvContentPartPr/>
                <p14:nvPr/>
              </p14:nvContentPartPr>
              <p14:xfrm>
                <a:off x="1990480" y="436627"/>
                <a:ext cx="33120" cy="105840"/>
              </p14:xfrm>
            </p:contentPart>
          </mc:Choice>
          <mc:Fallback>
            <p:pic>
              <p:nvPicPr>
                <p:cNvPr id="8" name="Ink 7">
                  <a:extLst>
                    <a:ext uri="{FF2B5EF4-FFF2-40B4-BE49-F238E27FC236}">
                      <a16:creationId xmlns:a16="http://schemas.microsoft.com/office/drawing/2014/main" id="{372D7259-435C-488F-8FCA-83B9FFD86BCD}"/>
                    </a:ext>
                  </a:extLst>
                </p:cNvPr>
                <p:cNvPicPr/>
                <p:nvPr/>
              </p:nvPicPr>
              <p:blipFill>
                <a:blip r:embed="rId15"/>
                <a:stretch>
                  <a:fillRect/>
                </a:stretch>
              </p:blipFill>
              <p:spPr>
                <a:xfrm>
                  <a:off x="1981480" y="427627"/>
                  <a:ext cx="507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FD95D50C-A370-454F-98E7-E046E80D1156}"/>
                    </a:ext>
                  </a:extLst>
                </p14:cNvPr>
                <p14:cNvContentPartPr/>
                <p14:nvPr/>
              </p14:nvContentPartPr>
              <p14:xfrm>
                <a:off x="2091640" y="482347"/>
                <a:ext cx="221040" cy="7920"/>
              </p14:xfrm>
            </p:contentPart>
          </mc:Choice>
          <mc:Fallback>
            <p:pic>
              <p:nvPicPr>
                <p:cNvPr id="9" name="Ink 8">
                  <a:extLst>
                    <a:ext uri="{FF2B5EF4-FFF2-40B4-BE49-F238E27FC236}">
                      <a16:creationId xmlns:a16="http://schemas.microsoft.com/office/drawing/2014/main" id="{FD95D50C-A370-454F-98E7-E046E80D1156}"/>
                    </a:ext>
                  </a:extLst>
                </p:cNvPr>
                <p:cNvPicPr/>
                <p:nvPr/>
              </p:nvPicPr>
              <p:blipFill>
                <a:blip r:embed="rId17"/>
                <a:stretch>
                  <a:fillRect/>
                </a:stretch>
              </p:blipFill>
              <p:spPr>
                <a:xfrm>
                  <a:off x="2083000" y="473347"/>
                  <a:ext cx="2386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0FEE8CFA-1BC2-409B-8EF9-4E3EAC7F2D80}"/>
                    </a:ext>
                  </a:extLst>
                </p14:cNvPr>
                <p14:cNvContentPartPr/>
                <p14:nvPr/>
              </p14:nvContentPartPr>
              <p14:xfrm>
                <a:off x="668920" y="639307"/>
                <a:ext cx="1337040" cy="54000"/>
              </p14:xfrm>
            </p:contentPart>
          </mc:Choice>
          <mc:Fallback>
            <p:pic>
              <p:nvPicPr>
                <p:cNvPr id="10" name="Ink 9">
                  <a:extLst>
                    <a:ext uri="{FF2B5EF4-FFF2-40B4-BE49-F238E27FC236}">
                      <a16:creationId xmlns:a16="http://schemas.microsoft.com/office/drawing/2014/main" id="{0FEE8CFA-1BC2-409B-8EF9-4E3EAC7F2D80}"/>
                    </a:ext>
                  </a:extLst>
                </p:cNvPr>
                <p:cNvPicPr/>
                <p:nvPr/>
              </p:nvPicPr>
              <p:blipFill>
                <a:blip r:embed="rId19"/>
                <a:stretch>
                  <a:fillRect/>
                </a:stretch>
              </p:blipFill>
              <p:spPr>
                <a:xfrm>
                  <a:off x="659920" y="630307"/>
                  <a:ext cx="1354680" cy="7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CCCDB953-D8E6-4A7C-9C24-A09E6F911643}"/>
                  </a:ext>
                </a:extLst>
              </p14:cNvPr>
              <p14:cNvContentPartPr/>
              <p14:nvPr/>
            </p14:nvContentPartPr>
            <p14:xfrm>
              <a:off x="1813000" y="993547"/>
              <a:ext cx="191880" cy="135360"/>
            </p14:xfrm>
          </p:contentPart>
        </mc:Choice>
        <mc:Fallback>
          <p:pic>
            <p:nvPicPr>
              <p:cNvPr id="12" name="Ink 11">
                <a:extLst>
                  <a:ext uri="{FF2B5EF4-FFF2-40B4-BE49-F238E27FC236}">
                    <a16:creationId xmlns:a16="http://schemas.microsoft.com/office/drawing/2014/main" id="{CCCDB953-D8E6-4A7C-9C24-A09E6F911643}"/>
                  </a:ext>
                </a:extLst>
              </p:cNvPr>
              <p:cNvPicPr/>
              <p:nvPr/>
            </p:nvPicPr>
            <p:blipFill>
              <a:blip r:embed="rId21"/>
              <a:stretch>
                <a:fillRect/>
              </a:stretch>
            </p:blipFill>
            <p:spPr>
              <a:xfrm>
                <a:off x="1804360" y="984907"/>
                <a:ext cx="2095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A0600189-8027-47CB-8308-120A1496CA71}"/>
                  </a:ext>
                </a:extLst>
              </p14:cNvPr>
              <p14:cNvContentPartPr/>
              <p14:nvPr/>
            </p14:nvContentPartPr>
            <p14:xfrm>
              <a:off x="1818760" y="1396027"/>
              <a:ext cx="182880" cy="163440"/>
            </p14:xfrm>
          </p:contentPart>
        </mc:Choice>
        <mc:Fallback>
          <p:pic>
            <p:nvPicPr>
              <p:cNvPr id="13" name="Ink 12">
                <a:extLst>
                  <a:ext uri="{FF2B5EF4-FFF2-40B4-BE49-F238E27FC236}">
                    <a16:creationId xmlns:a16="http://schemas.microsoft.com/office/drawing/2014/main" id="{A0600189-8027-47CB-8308-120A1496CA71}"/>
                  </a:ext>
                </a:extLst>
              </p:cNvPr>
              <p:cNvPicPr/>
              <p:nvPr/>
            </p:nvPicPr>
            <p:blipFill>
              <a:blip r:embed="rId23"/>
              <a:stretch>
                <a:fillRect/>
              </a:stretch>
            </p:blipFill>
            <p:spPr>
              <a:xfrm>
                <a:off x="1810120" y="1387387"/>
                <a:ext cx="2005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506B9C75-CD61-419B-9930-811B940EAF04}"/>
                  </a:ext>
                </a:extLst>
              </p14:cNvPr>
              <p14:cNvContentPartPr/>
              <p14:nvPr/>
            </p14:nvContentPartPr>
            <p14:xfrm>
              <a:off x="1797520" y="1828387"/>
              <a:ext cx="203040" cy="199800"/>
            </p14:xfrm>
          </p:contentPart>
        </mc:Choice>
        <mc:Fallback>
          <p:pic>
            <p:nvPicPr>
              <p:cNvPr id="14" name="Ink 13">
                <a:extLst>
                  <a:ext uri="{FF2B5EF4-FFF2-40B4-BE49-F238E27FC236}">
                    <a16:creationId xmlns:a16="http://schemas.microsoft.com/office/drawing/2014/main" id="{506B9C75-CD61-419B-9930-811B940EAF04}"/>
                  </a:ext>
                </a:extLst>
              </p:cNvPr>
              <p:cNvPicPr/>
              <p:nvPr/>
            </p:nvPicPr>
            <p:blipFill>
              <a:blip r:embed="rId25"/>
              <a:stretch>
                <a:fillRect/>
              </a:stretch>
            </p:blipFill>
            <p:spPr>
              <a:xfrm>
                <a:off x="1788880" y="1819387"/>
                <a:ext cx="2206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E9BD85F8-3AFD-4887-A8EF-B61CCA620F56}"/>
                  </a:ext>
                </a:extLst>
              </p14:cNvPr>
              <p14:cNvContentPartPr/>
              <p14:nvPr/>
            </p14:nvContentPartPr>
            <p14:xfrm>
              <a:off x="1791400" y="2244547"/>
              <a:ext cx="223920" cy="218880"/>
            </p14:xfrm>
          </p:contentPart>
        </mc:Choice>
        <mc:Fallback>
          <p:pic>
            <p:nvPicPr>
              <p:cNvPr id="15" name="Ink 14">
                <a:extLst>
                  <a:ext uri="{FF2B5EF4-FFF2-40B4-BE49-F238E27FC236}">
                    <a16:creationId xmlns:a16="http://schemas.microsoft.com/office/drawing/2014/main" id="{E9BD85F8-3AFD-4887-A8EF-B61CCA620F56}"/>
                  </a:ext>
                </a:extLst>
              </p:cNvPr>
              <p:cNvPicPr/>
              <p:nvPr/>
            </p:nvPicPr>
            <p:blipFill>
              <a:blip r:embed="rId27"/>
              <a:stretch>
                <a:fillRect/>
              </a:stretch>
            </p:blipFill>
            <p:spPr>
              <a:xfrm>
                <a:off x="1782400" y="2235547"/>
                <a:ext cx="2415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59C1A3F3-412C-4AF0-808C-04D115FA9C5C}"/>
                  </a:ext>
                </a:extLst>
              </p14:cNvPr>
              <p14:cNvContentPartPr/>
              <p14:nvPr/>
            </p14:nvContentPartPr>
            <p14:xfrm>
              <a:off x="1906960" y="2612107"/>
              <a:ext cx="18360" cy="33840"/>
            </p14:xfrm>
          </p:contentPart>
        </mc:Choice>
        <mc:Fallback>
          <p:pic>
            <p:nvPicPr>
              <p:cNvPr id="16" name="Ink 15">
                <a:extLst>
                  <a:ext uri="{FF2B5EF4-FFF2-40B4-BE49-F238E27FC236}">
                    <a16:creationId xmlns:a16="http://schemas.microsoft.com/office/drawing/2014/main" id="{59C1A3F3-412C-4AF0-808C-04D115FA9C5C}"/>
                  </a:ext>
                </a:extLst>
              </p:cNvPr>
              <p:cNvPicPr/>
              <p:nvPr/>
            </p:nvPicPr>
            <p:blipFill>
              <a:blip r:embed="rId29"/>
              <a:stretch>
                <a:fillRect/>
              </a:stretch>
            </p:blipFill>
            <p:spPr>
              <a:xfrm>
                <a:off x="1897960" y="2603467"/>
                <a:ext cx="36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661EA01F-B53B-4206-A7AC-ACFB48B1CDAE}"/>
                  </a:ext>
                </a:extLst>
              </p14:cNvPr>
              <p14:cNvContentPartPr/>
              <p14:nvPr/>
            </p14:nvContentPartPr>
            <p14:xfrm>
              <a:off x="1881400" y="2786707"/>
              <a:ext cx="34560" cy="426600"/>
            </p14:xfrm>
          </p:contentPart>
        </mc:Choice>
        <mc:Fallback>
          <p:pic>
            <p:nvPicPr>
              <p:cNvPr id="17" name="Ink 16">
                <a:extLst>
                  <a:ext uri="{FF2B5EF4-FFF2-40B4-BE49-F238E27FC236}">
                    <a16:creationId xmlns:a16="http://schemas.microsoft.com/office/drawing/2014/main" id="{661EA01F-B53B-4206-A7AC-ACFB48B1CDAE}"/>
                  </a:ext>
                </a:extLst>
              </p:cNvPr>
              <p:cNvPicPr/>
              <p:nvPr/>
            </p:nvPicPr>
            <p:blipFill>
              <a:blip r:embed="rId31"/>
              <a:stretch>
                <a:fillRect/>
              </a:stretch>
            </p:blipFill>
            <p:spPr>
              <a:xfrm>
                <a:off x="1872760" y="2777707"/>
                <a:ext cx="5220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B6A686CD-016E-4166-94F9-F19F4DE73673}"/>
                  </a:ext>
                </a:extLst>
              </p14:cNvPr>
              <p14:cNvContentPartPr/>
              <p14:nvPr/>
            </p14:nvContentPartPr>
            <p14:xfrm>
              <a:off x="1881400" y="3366307"/>
              <a:ext cx="19800" cy="13680"/>
            </p14:xfrm>
          </p:contentPart>
        </mc:Choice>
        <mc:Fallback>
          <p:pic>
            <p:nvPicPr>
              <p:cNvPr id="18" name="Ink 17">
                <a:extLst>
                  <a:ext uri="{FF2B5EF4-FFF2-40B4-BE49-F238E27FC236}">
                    <a16:creationId xmlns:a16="http://schemas.microsoft.com/office/drawing/2014/main" id="{B6A686CD-016E-4166-94F9-F19F4DE73673}"/>
                  </a:ext>
                </a:extLst>
              </p:cNvPr>
              <p:cNvPicPr/>
              <p:nvPr/>
            </p:nvPicPr>
            <p:blipFill>
              <a:blip r:embed="rId33"/>
              <a:stretch>
                <a:fillRect/>
              </a:stretch>
            </p:blipFill>
            <p:spPr>
              <a:xfrm>
                <a:off x="1872760" y="3357667"/>
                <a:ext cx="37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ECA53076-CA6F-4C1F-BC91-0A2948146842}"/>
                  </a:ext>
                </a:extLst>
              </p14:cNvPr>
              <p14:cNvContentPartPr/>
              <p14:nvPr/>
            </p14:nvContentPartPr>
            <p14:xfrm>
              <a:off x="1800760" y="3550267"/>
              <a:ext cx="310320" cy="259560"/>
            </p14:xfrm>
          </p:contentPart>
        </mc:Choice>
        <mc:Fallback>
          <p:pic>
            <p:nvPicPr>
              <p:cNvPr id="19" name="Ink 18">
                <a:extLst>
                  <a:ext uri="{FF2B5EF4-FFF2-40B4-BE49-F238E27FC236}">
                    <a16:creationId xmlns:a16="http://schemas.microsoft.com/office/drawing/2014/main" id="{ECA53076-CA6F-4C1F-BC91-0A2948146842}"/>
                  </a:ext>
                </a:extLst>
              </p:cNvPr>
              <p:cNvPicPr/>
              <p:nvPr/>
            </p:nvPicPr>
            <p:blipFill>
              <a:blip r:embed="rId35"/>
              <a:stretch>
                <a:fillRect/>
              </a:stretch>
            </p:blipFill>
            <p:spPr>
              <a:xfrm>
                <a:off x="1792120" y="3541627"/>
                <a:ext cx="3279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31B8CD82-1B7B-41C5-BB0E-64047BFDA8A0}"/>
                  </a:ext>
                </a:extLst>
              </p14:cNvPr>
              <p14:cNvContentPartPr/>
              <p14:nvPr/>
            </p14:nvContentPartPr>
            <p14:xfrm>
              <a:off x="1166440" y="1077067"/>
              <a:ext cx="350280" cy="2849040"/>
            </p14:xfrm>
          </p:contentPart>
        </mc:Choice>
        <mc:Fallback>
          <p:pic>
            <p:nvPicPr>
              <p:cNvPr id="20" name="Ink 19">
                <a:extLst>
                  <a:ext uri="{FF2B5EF4-FFF2-40B4-BE49-F238E27FC236}">
                    <a16:creationId xmlns:a16="http://schemas.microsoft.com/office/drawing/2014/main" id="{31B8CD82-1B7B-41C5-BB0E-64047BFDA8A0}"/>
                  </a:ext>
                </a:extLst>
              </p:cNvPr>
              <p:cNvPicPr/>
              <p:nvPr/>
            </p:nvPicPr>
            <p:blipFill>
              <a:blip r:embed="rId37"/>
              <a:stretch>
                <a:fillRect/>
              </a:stretch>
            </p:blipFill>
            <p:spPr>
              <a:xfrm>
                <a:off x="1157440" y="1068067"/>
                <a:ext cx="367920" cy="2866680"/>
              </a:xfrm>
              <a:prstGeom prst="rect">
                <a:avLst/>
              </a:prstGeom>
            </p:spPr>
          </p:pic>
        </mc:Fallback>
      </mc:AlternateContent>
      <p:grpSp>
        <p:nvGrpSpPr>
          <p:cNvPr id="23" name="Group 22">
            <a:extLst>
              <a:ext uri="{FF2B5EF4-FFF2-40B4-BE49-F238E27FC236}">
                <a16:creationId xmlns:a16="http://schemas.microsoft.com/office/drawing/2014/main" id="{80A7C931-AD0C-4FFB-B5EC-903C2D78A724}"/>
              </a:ext>
            </a:extLst>
          </p:cNvPr>
          <p:cNvGrpSpPr/>
          <p:nvPr/>
        </p:nvGrpSpPr>
        <p:grpSpPr>
          <a:xfrm>
            <a:off x="1550560" y="4201867"/>
            <a:ext cx="799200" cy="401040"/>
            <a:chOff x="1550560" y="4201867"/>
            <a:chExt cx="799200" cy="401040"/>
          </a:xfrm>
        </p:grpSpPr>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631D1AA2-09AC-4150-A15A-2A9D46AFD320}"/>
                    </a:ext>
                  </a:extLst>
                </p14:cNvPr>
                <p14:cNvContentPartPr/>
                <p14:nvPr/>
              </p14:nvContentPartPr>
              <p14:xfrm>
                <a:off x="1550560" y="4201867"/>
                <a:ext cx="384120" cy="401040"/>
              </p14:xfrm>
            </p:contentPart>
          </mc:Choice>
          <mc:Fallback>
            <p:pic>
              <p:nvPicPr>
                <p:cNvPr id="21" name="Ink 20">
                  <a:extLst>
                    <a:ext uri="{FF2B5EF4-FFF2-40B4-BE49-F238E27FC236}">
                      <a16:creationId xmlns:a16="http://schemas.microsoft.com/office/drawing/2014/main" id="{631D1AA2-09AC-4150-A15A-2A9D46AFD320}"/>
                    </a:ext>
                  </a:extLst>
                </p:cNvPr>
                <p:cNvPicPr/>
                <p:nvPr/>
              </p:nvPicPr>
              <p:blipFill>
                <a:blip r:embed="rId39"/>
                <a:stretch>
                  <a:fillRect/>
                </a:stretch>
              </p:blipFill>
              <p:spPr>
                <a:xfrm>
                  <a:off x="1541560" y="4193227"/>
                  <a:ext cx="40176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E6E4185F-A12A-4FEE-A0A3-1E841CEA1966}"/>
                    </a:ext>
                  </a:extLst>
                </p14:cNvPr>
                <p14:cNvContentPartPr/>
                <p14:nvPr/>
              </p14:nvContentPartPr>
              <p14:xfrm>
                <a:off x="1959880" y="4366747"/>
                <a:ext cx="389880" cy="119160"/>
              </p14:xfrm>
            </p:contentPart>
          </mc:Choice>
          <mc:Fallback>
            <p:pic>
              <p:nvPicPr>
                <p:cNvPr id="22" name="Ink 21">
                  <a:extLst>
                    <a:ext uri="{FF2B5EF4-FFF2-40B4-BE49-F238E27FC236}">
                      <a16:creationId xmlns:a16="http://schemas.microsoft.com/office/drawing/2014/main" id="{E6E4185F-A12A-4FEE-A0A3-1E841CEA1966}"/>
                    </a:ext>
                  </a:extLst>
                </p:cNvPr>
                <p:cNvPicPr/>
                <p:nvPr/>
              </p:nvPicPr>
              <p:blipFill>
                <a:blip r:embed="rId41"/>
                <a:stretch>
                  <a:fillRect/>
                </a:stretch>
              </p:blipFill>
              <p:spPr>
                <a:xfrm>
                  <a:off x="1951240" y="4357747"/>
                  <a:ext cx="407520" cy="136800"/>
                </a:xfrm>
                <a:prstGeom prst="rect">
                  <a:avLst/>
                </a:prstGeom>
              </p:spPr>
            </p:pic>
          </mc:Fallback>
        </mc:AlternateContent>
      </p:grpSp>
      <p:grpSp>
        <p:nvGrpSpPr>
          <p:cNvPr id="33" name="Group 32">
            <a:extLst>
              <a:ext uri="{FF2B5EF4-FFF2-40B4-BE49-F238E27FC236}">
                <a16:creationId xmlns:a16="http://schemas.microsoft.com/office/drawing/2014/main" id="{544A922D-FAE5-4A16-B40F-B8DD3A15C07C}"/>
              </a:ext>
            </a:extLst>
          </p:cNvPr>
          <p:cNvGrpSpPr/>
          <p:nvPr/>
        </p:nvGrpSpPr>
        <p:grpSpPr>
          <a:xfrm>
            <a:off x="121720" y="1905067"/>
            <a:ext cx="992160" cy="1099080"/>
            <a:chOff x="121720" y="1905067"/>
            <a:chExt cx="992160" cy="1099080"/>
          </a:xfrm>
        </p:grpSpPr>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714AD53F-C0CB-4312-8EDD-19530C0EC688}"/>
                    </a:ext>
                  </a:extLst>
                </p14:cNvPr>
                <p14:cNvContentPartPr/>
                <p14:nvPr/>
              </p14:nvContentPartPr>
              <p14:xfrm>
                <a:off x="160600" y="1905067"/>
                <a:ext cx="568440" cy="436320"/>
              </p14:xfrm>
            </p:contentPart>
          </mc:Choice>
          <mc:Fallback>
            <p:pic>
              <p:nvPicPr>
                <p:cNvPr id="24" name="Ink 23">
                  <a:extLst>
                    <a:ext uri="{FF2B5EF4-FFF2-40B4-BE49-F238E27FC236}">
                      <a16:creationId xmlns:a16="http://schemas.microsoft.com/office/drawing/2014/main" id="{714AD53F-C0CB-4312-8EDD-19530C0EC688}"/>
                    </a:ext>
                  </a:extLst>
                </p:cNvPr>
                <p:cNvPicPr/>
                <p:nvPr/>
              </p:nvPicPr>
              <p:blipFill>
                <a:blip r:embed="rId43"/>
                <a:stretch>
                  <a:fillRect/>
                </a:stretch>
              </p:blipFill>
              <p:spPr>
                <a:xfrm>
                  <a:off x="151600" y="1896427"/>
                  <a:ext cx="58608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82A70D1C-2636-4971-9664-7A60F4A85B18}"/>
                    </a:ext>
                  </a:extLst>
                </p14:cNvPr>
                <p14:cNvContentPartPr/>
                <p14:nvPr/>
              </p14:nvContentPartPr>
              <p14:xfrm>
                <a:off x="755320" y="2011627"/>
                <a:ext cx="234720" cy="155520"/>
              </p14:xfrm>
            </p:contentPart>
          </mc:Choice>
          <mc:Fallback>
            <p:pic>
              <p:nvPicPr>
                <p:cNvPr id="25" name="Ink 24">
                  <a:extLst>
                    <a:ext uri="{FF2B5EF4-FFF2-40B4-BE49-F238E27FC236}">
                      <a16:creationId xmlns:a16="http://schemas.microsoft.com/office/drawing/2014/main" id="{82A70D1C-2636-4971-9664-7A60F4A85B18}"/>
                    </a:ext>
                  </a:extLst>
                </p:cNvPr>
                <p:cNvPicPr/>
                <p:nvPr/>
              </p:nvPicPr>
              <p:blipFill>
                <a:blip r:embed="rId45"/>
                <a:stretch>
                  <a:fillRect/>
                </a:stretch>
              </p:blipFill>
              <p:spPr>
                <a:xfrm>
                  <a:off x="746680" y="2002987"/>
                  <a:ext cx="2523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E5C33472-60B7-4365-ACBE-207DA46C2312}"/>
                    </a:ext>
                  </a:extLst>
                </p14:cNvPr>
                <p14:cNvContentPartPr/>
                <p14:nvPr/>
              </p14:nvContentPartPr>
              <p14:xfrm>
                <a:off x="121720" y="2471347"/>
                <a:ext cx="297360" cy="128160"/>
              </p14:xfrm>
            </p:contentPart>
          </mc:Choice>
          <mc:Fallback>
            <p:pic>
              <p:nvPicPr>
                <p:cNvPr id="26" name="Ink 25">
                  <a:extLst>
                    <a:ext uri="{FF2B5EF4-FFF2-40B4-BE49-F238E27FC236}">
                      <a16:creationId xmlns:a16="http://schemas.microsoft.com/office/drawing/2014/main" id="{E5C33472-60B7-4365-ACBE-207DA46C2312}"/>
                    </a:ext>
                  </a:extLst>
                </p:cNvPr>
                <p:cNvPicPr/>
                <p:nvPr/>
              </p:nvPicPr>
              <p:blipFill>
                <a:blip r:embed="rId47"/>
                <a:stretch>
                  <a:fillRect/>
                </a:stretch>
              </p:blipFill>
              <p:spPr>
                <a:xfrm>
                  <a:off x="113080" y="2462707"/>
                  <a:ext cx="3150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6937E517-AC31-4C5B-8497-4D5E29AB9798}"/>
                    </a:ext>
                  </a:extLst>
                </p14:cNvPr>
                <p14:cNvContentPartPr/>
                <p14:nvPr/>
              </p14:nvContentPartPr>
              <p14:xfrm>
                <a:off x="510880" y="2551267"/>
                <a:ext cx="12240" cy="6480"/>
              </p14:xfrm>
            </p:contentPart>
          </mc:Choice>
          <mc:Fallback>
            <p:pic>
              <p:nvPicPr>
                <p:cNvPr id="27" name="Ink 26">
                  <a:extLst>
                    <a:ext uri="{FF2B5EF4-FFF2-40B4-BE49-F238E27FC236}">
                      <a16:creationId xmlns:a16="http://schemas.microsoft.com/office/drawing/2014/main" id="{6937E517-AC31-4C5B-8497-4D5E29AB9798}"/>
                    </a:ext>
                  </a:extLst>
                </p:cNvPr>
                <p:cNvPicPr/>
                <p:nvPr/>
              </p:nvPicPr>
              <p:blipFill>
                <a:blip r:embed="rId49"/>
                <a:stretch>
                  <a:fillRect/>
                </a:stretch>
              </p:blipFill>
              <p:spPr>
                <a:xfrm>
                  <a:off x="502240" y="2542267"/>
                  <a:ext cx="298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ED51B4AC-C887-4702-8352-7DE6C37CA7F4}"/>
                    </a:ext>
                  </a:extLst>
                </p14:cNvPr>
                <p14:cNvContentPartPr/>
                <p14:nvPr/>
              </p14:nvContentPartPr>
              <p14:xfrm>
                <a:off x="522760" y="2427067"/>
                <a:ext cx="241920" cy="279720"/>
              </p14:xfrm>
            </p:contentPart>
          </mc:Choice>
          <mc:Fallback>
            <p:pic>
              <p:nvPicPr>
                <p:cNvPr id="28" name="Ink 27">
                  <a:extLst>
                    <a:ext uri="{FF2B5EF4-FFF2-40B4-BE49-F238E27FC236}">
                      <a16:creationId xmlns:a16="http://schemas.microsoft.com/office/drawing/2014/main" id="{ED51B4AC-C887-4702-8352-7DE6C37CA7F4}"/>
                    </a:ext>
                  </a:extLst>
                </p:cNvPr>
                <p:cNvPicPr/>
                <p:nvPr/>
              </p:nvPicPr>
              <p:blipFill>
                <a:blip r:embed="rId51"/>
                <a:stretch>
                  <a:fillRect/>
                </a:stretch>
              </p:blipFill>
              <p:spPr>
                <a:xfrm>
                  <a:off x="514120" y="2418067"/>
                  <a:ext cx="2595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24D0E86F-9EB9-4C99-B6E1-5285F2A4B84B}"/>
                    </a:ext>
                  </a:extLst>
                </p14:cNvPr>
                <p14:cNvContentPartPr/>
                <p14:nvPr/>
              </p14:nvContentPartPr>
              <p14:xfrm>
                <a:off x="731560" y="2565307"/>
                <a:ext cx="94320" cy="360"/>
              </p14:xfrm>
            </p:contentPart>
          </mc:Choice>
          <mc:Fallback>
            <p:pic>
              <p:nvPicPr>
                <p:cNvPr id="29" name="Ink 28">
                  <a:extLst>
                    <a:ext uri="{FF2B5EF4-FFF2-40B4-BE49-F238E27FC236}">
                      <a16:creationId xmlns:a16="http://schemas.microsoft.com/office/drawing/2014/main" id="{24D0E86F-9EB9-4C99-B6E1-5285F2A4B84B}"/>
                    </a:ext>
                  </a:extLst>
                </p:cNvPr>
                <p:cNvPicPr/>
                <p:nvPr/>
              </p:nvPicPr>
              <p:blipFill>
                <a:blip r:embed="rId53"/>
                <a:stretch>
                  <a:fillRect/>
                </a:stretch>
              </p:blipFill>
              <p:spPr>
                <a:xfrm>
                  <a:off x="722920" y="2556307"/>
                  <a:ext cx="111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3FF30B81-7B3C-493C-B02C-E66398D5BE22}"/>
                    </a:ext>
                  </a:extLst>
                </p14:cNvPr>
                <p14:cNvContentPartPr/>
                <p14:nvPr/>
              </p14:nvContentPartPr>
              <p14:xfrm>
                <a:off x="214240" y="2822707"/>
                <a:ext cx="355680" cy="159480"/>
              </p14:xfrm>
            </p:contentPart>
          </mc:Choice>
          <mc:Fallback>
            <p:pic>
              <p:nvPicPr>
                <p:cNvPr id="30" name="Ink 29">
                  <a:extLst>
                    <a:ext uri="{FF2B5EF4-FFF2-40B4-BE49-F238E27FC236}">
                      <a16:creationId xmlns:a16="http://schemas.microsoft.com/office/drawing/2014/main" id="{3FF30B81-7B3C-493C-B02C-E66398D5BE22}"/>
                    </a:ext>
                  </a:extLst>
                </p:cNvPr>
                <p:cNvPicPr/>
                <p:nvPr/>
              </p:nvPicPr>
              <p:blipFill>
                <a:blip r:embed="rId55"/>
                <a:stretch>
                  <a:fillRect/>
                </a:stretch>
              </p:blipFill>
              <p:spPr>
                <a:xfrm>
                  <a:off x="205240" y="2814067"/>
                  <a:ext cx="3733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Ink 30">
                  <a:extLst>
                    <a:ext uri="{FF2B5EF4-FFF2-40B4-BE49-F238E27FC236}">
                      <a16:creationId xmlns:a16="http://schemas.microsoft.com/office/drawing/2014/main" id="{47B1F5F3-A4CA-4803-8C88-F974FBAEDFBF}"/>
                    </a:ext>
                  </a:extLst>
                </p14:cNvPr>
                <p14:cNvContentPartPr/>
                <p14:nvPr/>
              </p14:nvContentPartPr>
              <p14:xfrm>
                <a:off x="618160" y="2751067"/>
                <a:ext cx="365760" cy="253080"/>
              </p14:xfrm>
            </p:contentPart>
          </mc:Choice>
          <mc:Fallback>
            <p:pic>
              <p:nvPicPr>
                <p:cNvPr id="31" name="Ink 30">
                  <a:extLst>
                    <a:ext uri="{FF2B5EF4-FFF2-40B4-BE49-F238E27FC236}">
                      <a16:creationId xmlns:a16="http://schemas.microsoft.com/office/drawing/2014/main" id="{47B1F5F3-A4CA-4803-8C88-F974FBAEDFBF}"/>
                    </a:ext>
                  </a:extLst>
                </p:cNvPr>
                <p:cNvPicPr/>
                <p:nvPr/>
              </p:nvPicPr>
              <p:blipFill>
                <a:blip r:embed="rId57"/>
                <a:stretch>
                  <a:fillRect/>
                </a:stretch>
              </p:blipFill>
              <p:spPr>
                <a:xfrm>
                  <a:off x="609520" y="2742427"/>
                  <a:ext cx="38340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Ink 31">
                  <a:extLst>
                    <a:ext uri="{FF2B5EF4-FFF2-40B4-BE49-F238E27FC236}">
                      <a16:creationId xmlns:a16="http://schemas.microsoft.com/office/drawing/2014/main" id="{4DACACF4-E0BF-4140-81B8-603E08E33220}"/>
                    </a:ext>
                  </a:extLst>
                </p14:cNvPr>
                <p14:cNvContentPartPr/>
                <p14:nvPr/>
              </p14:nvContentPartPr>
              <p14:xfrm>
                <a:off x="1100200" y="2927467"/>
                <a:ext cx="13680" cy="10440"/>
              </p14:xfrm>
            </p:contentPart>
          </mc:Choice>
          <mc:Fallback>
            <p:pic>
              <p:nvPicPr>
                <p:cNvPr id="32" name="Ink 31">
                  <a:extLst>
                    <a:ext uri="{FF2B5EF4-FFF2-40B4-BE49-F238E27FC236}">
                      <a16:creationId xmlns:a16="http://schemas.microsoft.com/office/drawing/2014/main" id="{4DACACF4-E0BF-4140-81B8-603E08E33220}"/>
                    </a:ext>
                  </a:extLst>
                </p:cNvPr>
                <p:cNvPicPr/>
                <p:nvPr/>
              </p:nvPicPr>
              <p:blipFill>
                <a:blip r:embed="rId59"/>
                <a:stretch>
                  <a:fillRect/>
                </a:stretch>
              </p:blipFill>
              <p:spPr>
                <a:xfrm>
                  <a:off x="1091200" y="2918827"/>
                  <a:ext cx="31320" cy="28080"/>
                </a:xfrm>
                <a:prstGeom prst="rect">
                  <a:avLst/>
                </a:prstGeom>
              </p:spPr>
            </p:pic>
          </mc:Fallback>
        </mc:AlternateContent>
      </p:grpSp>
      <p:grpSp>
        <p:nvGrpSpPr>
          <p:cNvPr id="39" name="Group 38">
            <a:extLst>
              <a:ext uri="{FF2B5EF4-FFF2-40B4-BE49-F238E27FC236}">
                <a16:creationId xmlns:a16="http://schemas.microsoft.com/office/drawing/2014/main" id="{ACCC6D34-CFF0-44B0-BE83-F4BD8DD1630B}"/>
              </a:ext>
            </a:extLst>
          </p:cNvPr>
          <p:cNvGrpSpPr/>
          <p:nvPr/>
        </p:nvGrpSpPr>
        <p:grpSpPr>
          <a:xfrm>
            <a:off x="2985160" y="944587"/>
            <a:ext cx="459360" cy="192960"/>
            <a:chOff x="2985160" y="944587"/>
            <a:chExt cx="459360" cy="192960"/>
          </a:xfrm>
        </p:grpSpPr>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846BA035-E2CA-465C-8EC0-6B6F26D3E27C}"/>
                    </a:ext>
                  </a:extLst>
                </p14:cNvPr>
                <p14:cNvContentPartPr/>
                <p14:nvPr/>
              </p14:nvContentPartPr>
              <p14:xfrm>
                <a:off x="2985160" y="946747"/>
                <a:ext cx="219240" cy="57240"/>
              </p14:xfrm>
            </p:contentPart>
          </mc:Choice>
          <mc:Fallback>
            <p:pic>
              <p:nvPicPr>
                <p:cNvPr id="35" name="Ink 34">
                  <a:extLst>
                    <a:ext uri="{FF2B5EF4-FFF2-40B4-BE49-F238E27FC236}">
                      <a16:creationId xmlns:a16="http://schemas.microsoft.com/office/drawing/2014/main" id="{846BA035-E2CA-465C-8EC0-6B6F26D3E27C}"/>
                    </a:ext>
                  </a:extLst>
                </p:cNvPr>
                <p:cNvPicPr/>
                <p:nvPr/>
              </p:nvPicPr>
              <p:blipFill>
                <a:blip r:embed="rId61"/>
                <a:stretch>
                  <a:fillRect/>
                </a:stretch>
              </p:blipFill>
              <p:spPr>
                <a:xfrm>
                  <a:off x="2976520" y="937747"/>
                  <a:ext cx="23688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BF461E0C-C9DF-402A-A3E0-73160492D0C0}"/>
                    </a:ext>
                  </a:extLst>
                </p14:cNvPr>
                <p14:cNvContentPartPr/>
                <p14:nvPr/>
              </p14:nvContentPartPr>
              <p14:xfrm>
                <a:off x="3070120" y="944587"/>
                <a:ext cx="13680" cy="192960"/>
              </p14:xfrm>
            </p:contentPart>
          </mc:Choice>
          <mc:Fallback>
            <p:pic>
              <p:nvPicPr>
                <p:cNvPr id="36" name="Ink 35">
                  <a:extLst>
                    <a:ext uri="{FF2B5EF4-FFF2-40B4-BE49-F238E27FC236}">
                      <a16:creationId xmlns:a16="http://schemas.microsoft.com/office/drawing/2014/main" id="{BF461E0C-C9DF-402A-A3E0-73160492D0C0}"/>
                    </a:ext>
                  </a:extLst>
                </p:cNvPr>
                <p:cNvPicPr/>
                <p:nvPr/>
              </p:nvPicPr>
              <p:blipFill>
                <a:blip r:embed="rId63"/>
                <a:stretch>
                  <a:fillRect/>
                </a:stretch>
              </p:blipFill>
              <p:spPr>
                <a:xfrm>
                  <a:off x="3061120" y="935587"/>
                  <a:ext cx="313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434255B2-1A49-4AA1-972F-502A37D7BF01}"/>
                    </a:ext>
                  </a:extLst>
                </p14:cNvPr>
                <p14:cNvContentPartPr/>
                <p14:nvPr/>
              </p14:nvContentPartPr>
              <p14:xfrm>
                <a:off x="3022240" y="1061587"/>
                <a:ext cx="422280" cy="74160"/>
              </p14:xfrm>
            </p:contentPart>
          </mc:Choice>
          <mc:Fallback>
            <p:pic>
              <p:nvPicPr>
                <p:cNvPr id="37" name="Ink 36">
                  <a:extLst>
                    <a:ext uri="{FF2B5EF4-FFF2-40B4-BE49-F238E27FC236}">
                      <a16:creationId xmlns:a16="http://schemas.microsoft.com/office/drawing/2014/main" id="{434255B2-1A49-4AA1-972F-502A37D7BF01}"/>
                    </a:ext>
                  </a:extLst>
                </p:cNvPr>
                <p:cNvPicPr/>
                <p:nvPr/>
              </p:nvPicPr>
              <p:blipFill>
                <a:blip r:embed="rId65"/>
                <a:stretch>
                  <a:fillRect/>
                </a:stretch>
              </p:blipFill>
              <p:spPr>
                <a:xfrm>
                  <a:off x="3013600" y="1052587"/>
                  <a:ext cx="439920" cy="91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70B113C1-14D4-4F2E-B0A3-BE9C1D0BA14C}"/>
                  </a:ext>
                </a:extLst>
              </p14:cNvPr>
              <p14:cNvContentPartPr/>
              <p14:nvPr/>
            </p14:nvContentPartPr>
            <p14:xfrm>
              <a:off x="3817120" y="903907"/>
              <a:ext cx="119520" cy="201960"/>
            </p14:xfrm>
          </p:contentPart>
        </mc:Choice>
        <mc:Fallback>
          <p:pic>
            <p:nvPicPr>
              <p:cNvPr id="38" name="Ink 37">
                <a:extLst>
                  <a:ext uri="{FF2B5EF4-FFF2-40B4-BE49-F238E27FC236}">
                    <a16:creationId xmlns:a16="http://schemas.microsoft.com/office/drawing/2014/main" id="{70B113C1-14D4-4F2E-B0A3-BE9C1D0BA14C}"/>
                  </a:ext>
                </a:extLst>
              </p:cNvPr>
              <p:cNvPicPr/>
              <p:nvPr/>
            </p:nvPicPr>
            <p:blipFill>
              <a:blip r:embed="rId67"/>
              <a:stretch>
                <a:fillRect/>
              </a:stretch>
            </p:blipFill>
            <p:spPr>
              <a:xfrm>
                <a:off x="3808480" y="894907"/>
                <a:ext cx="1371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680A9762-C3D5-49CA-A99B-67FB680D0E83}"/>
                  </a:ext>
                </a:extLst>
              </p14:cNvPr>
              <p14:cNvContentPartPr/>
              <p14:nvPr/>
            </p14:nvContentPartPr>
            <p14:xfrm>
              <a:off x="3982720" y="927667"/>
              <a:ext cx="376560" cy="350280"/>
            </p14:xfrm>
          </p:contentPart>
        </mc:Choice>
        <mc:Fallback>
          <p:pic>
            <p:nvPicPr>
              <p:cNvPr id="40" name="Ink 39">
                <a:extLst>
                  <a:ext uri="{FF2B5EF4-FFF2-40B4-BE49-F238E27FC236}">
                    <a16:creationId xmlns:a16="http://schemas.microsoft.com/office/drawing/2014/main" id="{680A9762-C3D5-49CA-A99B-67FB680D0E83}"/>
                  </a:ext>
                </a:extLst>
              </p:cNvPr>
              <p:cNvPicPr/>
              <p:nvPr/>
            </p:nvPicPr>
            <p:blipFill>
              <a:blip r:embed="rId69"/>
              <a:stretch>
                <a:fillRect/>
              </a:stretch>
            </p:blipFill>
            <p:spPr>
              <a:xfrm>
                <a:off x="3974080" y="919027"/>
                <a:ext cx="39420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7091826C-1F4B-4C21-AFDA-3E3F9CC2B925}"/>
                  </a:ext>
                </a:extLst>
              </p14:cNvPr>
              <p14:cNvContentPartPr/>
              <p14:nvPr/>
            </p14:nvContentPartPr>
            <p14:xfrm>
              <a:off x="4455400" y="906067"/>
              <a:ext cx="467280" cy="219240"/>
            </p14:xfrm>
          </p:contentPart>
        </mc:Choice>
        <mc:Fallback>
          <p:pic>
            <p:nvPicPr>
              <p:cNvPr id="41" name="Ink 40">
                <a:extLst>
                  <a:ext uri="{FF2B5EF4-FFF2-40B4-BE49-F238E27FC236}">
                    <a16:creationId xmlns:a16="http://schemas.microsoft.com/office/drawing/2014/main" id="{7091826C-1F4B-4C21-AFDA-3E3F9CC2B925}"/>
                  </a:ext>
                </a:extLst>
              </p:cNvPr>
              <p:cNvPicPr/>
              <p:nvPr/>
            </p:nvPicPr>
            <p:blipFill>
              <a:blip r:embed="rId71"/>
              <a:stretch>
                <a:fillRect/>
              </a:stretch>
            </p:blipFill>
            <p:spPr>
              <a:xfrm>
                <a:off x="4446400" y="897067"/>
                <a:ext cx="4849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ED079699-E6D0-4D0D-A42C-819ECEBE5CC0}"/>
                  </a:ext>
                </a:extLst>
              </p14:cNvPr>
              <p14:cNvContentPartPr/>
              <p14:nvPr/>
            </p14:nvContentPartPr>
            <p14:xfrm>
              <a:off x="4801360" y="990307"/>
              <a:ext cx="301680" cy="17280"/>
            </p14:xfrm>
          </p:contentPart>
        </mc:Choice>
        <mc:Fallback>
          <p:pic>
            <p:nvPicPr>
              <p:cNvPr id="42" name="Ink 41">
                <a:extLst>
                  <a:ext uri="{FF2B5EF4-FFF2-40B4-BE49-F238E27FC236}">
                    <a16:creationId xmlns:a16="http://schemas.microsoft.com/office/drawing/2014/main" id="{ED079699-E6D0-4D0D-A42C-819ECEBE5CC0}"/>
                  </a:ext>
                </a:extLst>
              </p:cNvPr>
              <p:cNvPicPr/>
              <p:nvPr/>
            </p:nvPicPr>
            <p:blipFill>
              <a:blip r:embed="rId73"/>
              <a:stretch>
                <a:fillRect/>
              </a:stretch>
            </p:blipFill>
            <p:spPr>
              <a:xfrm>
                <a:off x="4792720" y="981307"/>
                <a:ext cx="3193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601BA556-4A31-4E2B-95EE-51648CBF94F1}"/>
                  </a:ext>
                </a:extLst>
              </p14:cNvPr>
              <p14:cNvContentPartPr/>
              <p14:nvPr/>
            </p14:nvContentPartPr>
            <p14:xfrm>
              <a:off x="5301040" y="980947"/>
              <a:ext cx="177480" cy="139320"/>
            </p14:xfrm>
          </p:contentPart>
        </mc:Choice>
        <mc:Fallback>
          <p:pic>
            <p:nvPicPr>
              <p:cNvPr id="43" name="Ink 42">
                <a:extLst>
                  <a:ext uri="{FF2B5EF4-FFF2-40B4-BE49-F238E27FC236}">
                    <a16:creationId xmlns:a16="http://schemas.microsoft.com/office/drawing/2014/main" id="{601BA556-4A31-4E2B-95EE-51648CBF94F1}"/>
                  </a:ext>
                </a:extLst>
              </p:cNvPr>
              <p:cNvPicPr/>
              <p:nvPr/>
            </p:nvPicPr>
            <p:blipFill>
              <a:blip r:embed="rId75"/>
              <a:stretch>
                <a:fillRect/>
              </a:stretch>
            </p:blipFill>
            <p:spPr>
              <a:xfrm>
                <a:off x="5292040" y="971947"/>
                <a:ext cx="1951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6ECB0973-4F30-44EF-B4D6-CC20A787E346}"/>
                  </a:ext>
                </a:extLst>
              </p14:cNvPr>
              <p14:cNvContentPartPr/>
              <p14:nvPr/>
            </p14:nvContentPartPr>
            <p14:xfrm>
              <a:off x="5475640" y="1007947"/>
              <a:ext cx="259560" cy="110520"/>
            </p14:xfrm>
          </p:contentPart>
        </mc:Choice>
        <mc:Fallback>
          <p:pic>
            <p:nvPicPr>
              <p:cNvPr id="44" name="Ink 43">
                <a:extLst>
                  <a:ext uri="{FF2B5EF4-FFF2-40B4-BE49-F238E27FC236}">
                    <a16:creationId xmlns:a16="http://schemas.microsoft.com/office/drawing/2014/main" id="{6ECB0973-4F30-44EF-B4D6-CC20A787E346}"/>
                  </a:ext>
                </a:extLst>
              </p:cNvPr>
              <p:cNvPicPr/>
              <p:nvPr/>
            </p:nvPicPr>
            <p:blipFill>
              <a:blip r:embed="rId77"/>
              <a:stretch>
                <a:fillRect/>
              </a:stretch>
            </p:blipFill>
            <p:spPr>
              <a:xfrm>
                <a:off x="5467000" y="998947"/>
                <a:ext cx="2772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7542C8F4-E524-4EF7-AD90-153210B0EC47}"/>
                  </a:ext>
                </a:extLst>
              </p14:cNvPr>
              <p14:cNvContentPartPr/>
              <p14:nvPr/>
            </p14:nvContentPartPr>
            <p14:xfrm>
              <a:off x="5876680" y="863947"/>
              <a:ext cx="911520" cy="216000"/>
            </p14:xfrm>
          </p:contentPart>
        </mc:Choice>
        <mc:Fallback>
          <p:pic>
            <p:nvPicPr>
              <p:cNvPr id="45" name="Ink 44">
                <a:extLst>
                  <a:ext uri="{FF2B5EF4-FFF2-40B4-BE49-F238E27FC236}">
                    <a16:creationId xmlns:a16="http://schemas.microsoft.com/office/drawing/2014/main" id="{7542C8F4-E524-4EF7-AD90-153210B0EC47}"/>
                  </a:ext>
                </a:extLst>
              </p:cNvPr>
              <p:cNvPicPr/>
              <p:nvPr/>
            </p:nvPicPr>
            <p:blipFill>
              <a:blip r:embed="rId79"/>
              <a:stretch>
                <a:fillRect/>
              </a:stretch>
            </p:blipFill>
            <p:spPr>
              <a:xfrm>
                <a:off x="5868040" y="854947"/>
                <a:ext cx="929160" cy="233640"/>
              </a:xfrm>
              <a:prstGeom prst="rect">
                <a:avLst/>
              </a:prstGeom>
            </p:spPr>
          </p:pic>
        </mc:Fallback>
      </mc:AlternateContent>
      <p:grpSp>
        <p:nvGrpSpPr>
          <p:cNvPr id="62" name="Group 61">
            <a:extLst>
              <a:ext uri="{FF2B5EF4-FFF2-40B4-BE49-F238E27FC236}">
                <a16:creationId xmlns:a16="http://schemas.microsoft.com/office/drawing/2014/main" id="{F55B34D7-6FD5-4E21-A6F0-63D722E649A6}"/>
              </a:ext>
            </a:extLst>
          </p:cNvPr>
          <p:cNvGrpSpPr/>
          <p:nvPr/>
        </p:nvGrpSpPr>
        <p:grpSpPr>
          <a:xfrm>
            <a:off x="7068280" y="677467"/>
            <a:ext cx="1915200" cy="417600"/>
            <a:chOff x="7068280" y="677467"/>
            <a:chExt cx="1915200" cy="417600"/>
          </a:xfrm>
        </p:grpSpPr>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6F157BAA-918F-4028-A4D6-BE4201A0EB42}"/>
                    </a:ext>
                  </a:extLst>
                </p14:cNvPr>
                <p14:cNvContentPartPr/>
                <p14:nvPr/>
              </p14:nvContentPartPr>
              <p14:xfrm>
                <a:off x="7142800" y="817867"/>
                <a:ext cx="36360" cy="248400"/>
              </p14:xfrm>
            </p:contentPart>
          </mc:Choice>
          <mc:Fallback>
            <p:pic>
              <p:nvPicPr>
                <p:cNvPr id="46" name="Ink 45">
                  <a:extLst>
                    <a:ext uri="{FF2B5EF4-FFF2-40B4-BE49-F238E27FC236}">
                      <a16:creationId xmlns:a16="http://schemas.microsoft.com/office/drawing/2014/main" id="{6F157BAA-918F-4028-A4D6-BE4201A0EB42}"/>
                    </a:ext>
                  </a:extLst>
                </p:cNvPr>
                <p:cNvPicPr/>
                <p:nvPr/>
              </p:nvPicPr>
              <p:blipFill>
                <a:blip r:embed="rId81"/>
                <a:stretch>
                  <a:fillRect/>
                </a:stretch>
              </p:blipFill>
              <p:spPr>
                <a:xfrm>
                  <a:off x="7134160" y="809227"/>
                  <a:ext cx="540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612DC01F-A38B-4456-8B67-DF3DAD5302AB}"/>
                    </a:ext>
                  </a:extLst>
                </p14:cNvPr>
                <p14:cNvContentPartPr/>
                <p14:nvPr/>
              </p14:nvContentPartPr>
              <p14:xfrm>
                <a:off x="7068280" y="935947"/>
                <a:ext cx="510120" cy="115920"/>
              </p14:xfrm>
            </p:contentPart>
          </mc:Choice>
          <mc:Fallback>
            <p:pic>
              <p:nvPicPr>
                <p:cNvPr id="47" name="Ink 46">
                  <a:extLst>
                    <a:ext uri="{FF2B5EF4-FFF2-40B4-BE49-F238E27FC236}">
                      <a16:creationId xmlns:a16="http://schemas.microsoft.com/office/drawing/2014/main" id="{612DC01F-A38B-4456-8B67-DF3DAD5302AB}"/>
                    </a:ext>
                  </a:extLst>
                </p:cNvPr>
                <p:cNvPicPr/>
                <p:nvPr/>
              </p:nvPicPr>
              <p:blipFill>
                <a:blip r:embed="rId83"/>
                <a:stretch>
                  <a:fillRect/>
                </a:stretch>
              </p:blipFill>
              <p:spPr>
                <a:xfrm>
                  <a:off x="7059640" y="926947"/>
                  <a:ext cx="5277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3A2F0BE9-8D53-4C13-BAF8-CB42FAA03B40}"/>
                    </a:ext>
                  </a:extLst>
                </p14:cNvPr>
                <p14:cNvContentPartPr/>
                <p14:nvPr/>
              </p14:nvContentPartPr>
              <p14:xfrm>
                <a:off x="7483000" y="802387"/>
                <a:ext cx="19800" cy="32040"/>
              </p14:xfrm>
            </p:contentPart>
          </mc:Choice>
          <mc:Fallback>
            <p:pic>
              <p:nvPicPr>
                <p:cNvPr id="48" name="Ink 47">
                  <a:extLst>
                    <a:ext uri="{FF2B5EF4-FFF2-40B4-BE49-F238E27FC236}">
                      <a16:creationId xmlns:a16="http://schemas.microsoft.com/office/drawing/2014/main" id="{3A2F0BE9-8D53-4C13-BAF8-CB42FAA03B40}"/>
                    </a:ext>
                  </a:extLst>
                </p:cNvPr>
                <p:cNvPicPr/>
                <p:nvPr/>
              </p:nvPicPr>
              <p:blipFill>
                <a:blip r:embed="rId85"/>
                <a:stretch>
                  <a:fillRect/>
                </a:stretch>
              </p:blipFill>
              <p:spPr>
                <a:xfrm>
                  <a:off x="7474000" y="793387"/>
                  <a:ext cx="374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7F93F252-F0FC-407D-A194-970B8D85E2D6}"/>
                    </a:ext>
                  </a:extLst>
                </p14:cNvPr>
                <p14:cNvContentPartPr/>
                <p14:nvPr/>
              </p14:nvContentPartPr>
              <p14:xfrm>
                <a:off x="7593160" y="902827"/>
                <a:ext cx="338760" cy="98640"/>
              </p14:xfrm>
            </p:contentPart>
          </mc:Choice>
          <mc:Fallback>
            <p:pic>
              <p:nvPicPr>
                <p:cNvPr id="49" name="Ink 48">
                  <a:extLst>
                    <a:ext uri="{FF2B5EF4-FFF2-40B4-BE49-F238E27FC236}">
                      <a16:creationId xmlns:a16="http://schemas.microsoft.com/office/drawing/2014/main" id="{7F93F252-F0FC-407D-A194-970B8D85E2D6}"/>
                    </a:ext>
                  </a:extLst>
                </p:cNvPr>
                <p:cNvPicPr/>
                <p:nvPr/>
              </p:nvPicPr>
              <p:blipFill>
                <a:blip r:embed="rId87"/>
                <a:stretch>
                  <a:fillRect/>
                </a:stretch>
              </p:blipFill>
              <p:spPr>
                <a:xfrm>
                  <a:off x="7584520" y="894187"/>
                  <a:ext cx="3564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07EAB46B-FF6E-4942-9F54-CAD6695B996E}"/>
                    </a:ext>
                  </a:extLst>
                </p14:cNvPr>
                <p14:cNvContentPartPr/>
                <p14:nvPr/>
              </p14:nvContentPartPr>
              <p14:xfrm>
                <a:off x="8116600" y="895987"/>
                <a:ext cx="376560" cy="117000"/>
              </p14:xfrm>
            </p:contentPart>
          </mc:Choice>
          <mc:Fallback>
            <p:pic>
              <p:nvPicPr>
                <p:cNvPr id="50" name="Ink 49">
                  <a:extLst>
                    <a:ext uri="{FF2B5EF4-FFF2-40B4-BE49-F238E27FC236}">
                      <a16:creationId xmlns:a16="http://schemas.microsoft.com/office/drawing/2014/main" id="{07EAB46B-FF6E-4942-9F54-CAD6695B996E}"/>
                    </a:ext>
                  </a:extLst>
                </p:cNvPr>
                <p:cNvPicPr/>
                <p:nvPr/>
              </p:nvPicPr>
              <p:blipFill>
                <a:blip r:embed="rId89"/>
                <a:stretch>
                  <a:fillRect/>
                </a:stretch>
              </p:blipFill>
              <p:spPr>
                <a:xfrm>
                  <a:off x="8107600" y="886987"/>
                  <a:ext cx="3942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D27CA980-F68C-4F80-A037-F7CEE6DDD106}"/>
                    </a:ext>
                  </a:extLst>
                </p14:cNvPr>
                <p14:cNvContentPartPr/>
                <p14:nvPr/>
              </p14:nvContentPartPr>
              <p14:xfrm>
                <a:off x="8757760" y="727147"/>
                <a:ext cx="119880" cy="367920"/>
              </p14:xfrm>
            </p:contentPart>
          </mc:Choice>
          <mc:Fallback>
            <p:pic>
              <p:nvPicPr>
                <p:cNvPr id="52" name="Ink 51">
                  <a:extLst>
                    <a:ext uri="{FF2B5EF4-FFF2-40B4-BE49-F238E27FC236}">
                      <a16:creationId xmlns:a16="http://schemas.microsoft.com/office/drawing/2014/main" id="{D27CA980-F68C-4F80-A037-F7CEE6DDD106}"/>
                    </a:ext>
                  </a:extLst>
                </p:cNvPr>
                <p:cNvPicPr/>
                <p:nvPr/>
              </p:nvPicPr>
              <p:blipFill>
                <a:blip r:embed="rId91"/>
                <a:stretch>
                  <a:fillRect/>
                </a:stretch>
              </p:blipFill>
              <p:spPr>
                <a:xfrm>
                  <a:off x="8749120" y="718507"/>
                  <a:ext cx="13752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7C34C3C3-C432-4C15-B5DA-5DCC77535EA3}"/>
                    </a:ext>
                  </a:extLst>
                </p14:cNvPr>
                <p14:cNvContentPartPr/>
                <p14:nvPr/>
              </p14:nvContentPartPr>
              <p14:xfrm>
                <a:off x="8599720" y="677467"/>
                <a:ext cx="60120" cy="76320"/>
              </p14:xfrm>
            </p:contentPart>
          </mc:Choice>
          <mc:Fallback>
            <p:pic>
              <p:nvPicPr>
                <p:cNvPr id="53" name="Ink 52">
                  <a:extLst>
                    <a:ext uri="{FF2B5EF4-FFF2-40B4-BE49-F238E27FC236}">
                      <a16:creationId xmlns:a16="http://schemas.microsoft.com/office/drawing/2014/main" id="{7C34C3C3-C432-4C15-B5DA-5DCC77535EA3}"/>
                    </a:ext>
                  </a:extLst>
                </p:cNvPr>
                <p:cNvPicPr/>
                <p:nvPr/>
              </p:nvPicPr>
              <p:blipFill>
                <a:blip r:embed="rId93"/>
                <a:stretch>
                  <a:fillRect/>
                </a:stretch>
              </p:blipFill>
              <p:spPr>
                <a:xfrm>
                  <a:off x="8591080" y="668827"/>
                  <a:ext cx="77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4" name="Ink 53">
                  <a:extLst>
                    <a:ext uri="{FF2B5EF4-FFF2-40B4-BE49-F238E27FC236}">
                      <a16:creationId xmlns:a16="http://schemas.microsoft.com/office/drawing/2014/main" id="{825A7449-D333-4C27-A1FF-8969C2CC0F7B}"/>
                    </a:ext>
                  </a:extLst>
                </p14:cNvPr>
                <p14:cNvContentPartPr/>
                <p14:nvPr/>
              </p14:nvContentPartPr>
              <p14:xfrm>
                <a:off x="8974120" y="680347"/>
                <a:ext cx="9360" cy="75600"/>
              </p14:xfrm>
            </p:contentPart>
          </mc:Choice>
          <mc:Fallback>
            <p:pic>
              <p:nvPicPr>
                <p:cNvPr id="54" name="Ink 53">
                  <a:extLst>
                    <a:ext uri="{FF2B5EF4-FFF2-40B4-BE49-F238E27FC236}">
                      <a16:creationId xmlns:a16="http://schemas.microsoft.com/office/drawing/2014/main" id="{825A7449-D333-4C27-A1FF-8969C2CC0F7B}"/>
                    </a:ext>
                  </a:extLst>
                </p:cNvPr>
                <p:cNvPicPr/>
                <p:nvPr/>
              </p:nvPicPr>
              <p:blipFill>
                <a:blip r:embed="rId95"/>
                <a:stretch>
                  <a:fillRect/>
                </a:stretch>
              </p:blipFill>
              <p:spPr>
                <a:xfrm>
                  <a:off x="8965480" y="671347"/>
                  <a:ext cx="27000" cy="93240"/>
                </a:xfrm>
                <a:prstGeom prst="rect">
                  <a:avLst/>
                </a:prstGeom>
              </p:spPr>
            </p:pic>
          </mc:Fallback>
        </mc:AlternateContent>
      </p:grpSp>
      <p:grpSp>
        <p:nvGrpSpPr>
          <p:cNvPr id="61" name="Group 60">
            <a:extLst>
              <a:ext uri="{FF2B5EF4-FFF2-40B4-BE49-F238E27FC236}">
                <a16:creationId xmlns:a16="http://schemas.microsoft.com/office/drawing/2014/main" id="{486F32AF-E7C0-4B9B-98A3-70DEB4460C15}"/>
              </a:ext>
            </a:extLst>
          </p:cNvPr>
          <p:cNvGrpSpPr/>
          <p:nvPr/>
        </p:nvGrpSpPr>
        <p:grpSpPr>
          <a:xfrm>
            <a:off x="9297760" y="727867"/>
            <a:ext cx="1256040" cy="366840"/>
            <a:chOff x="9297760" y="727867"/>
            <a:chExt cx="1256040" cy="366840"/>
          </a:xfrm>
        </p:grpSpPr>
        <mc:AlternateContent xmlns:mc="http://schemas.openxmlformats.org/markup-compatibility/2006">
          <mc:Choice xmlns:p14="http://schemas.microsoft.com/office/powerpoint/2010/main" Requires="p14">
            <p:contentPart p14:bwMode="auto" r:id="rId96">
              <p14:nvContentPartPr>
                <p14:cNvPr id="55" name="Ink 54">
                  <a:extLst>
                    <a:ext uri="{FF2B5EF4-FFF2-40B4-BE49-F238E27FC236}">
                      <a16:creationId xmlns:a16="http://schemas.microsoft.com/office/drawing/2014/main" id="{677E297E-C717-42B6-9A14-74BB3629ACFC}"/>
                    </a:ext>
                  </a:extLst>
                </p14:cNvPr>
                <p14:cNvContentPartPr/>
                <p14:nvPr/>
              </p14:nvContentPartPr>
              <p14:xfrm>
                <a:off x="9317200" y="727867"/>
                <a:ext cx="101880" cy="366840"/>
              </p14:xfrm>
            </p:contentPart>
          </mc:Choice>
          <mc:Fallback>
            <p:pic>
              <p:nvPicPr>
                <p:cNvPr id="55" name="Ink 54">
                  <a:extLst>
                    <a:ext uri="{FF2B5EF4-FFF2-40B4-BE49-F238E27FC236}">
                      <a16:creationId xmlns:a16="http://schemas.microsoft.com/office/drawing/2014/main" id="{677E297E-C717-42B6-9A14-74BB3629ACFC}"/>
                    </a:ext>
                  </a:extLst>
                </p:cNvPr>
                <p:cNvPicPr/>
                <p:nvPr/>
              </p:nvPicPr>
              <p:blipFill>
                <a:blip r:embed="rId97"/>
                <a:stretch>
                  <a:fillRect/>
                </a:stretch>
              </p:blipFill>
              <p:spPr>
                <a:xfrm>
                  <a:off x="9308200" y="718867"/>
                  <a:ext cx="11952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FBB6332C-3A26-4355-8263-467781567008}"/>
                    </a:ext>
                  </a:extLst>
                </p14:cNvPr>
                <p14:cNvContentPartPr/>
                <p14:nvPr/>
              </p14:nvContentPartPr>
              <p14:xfrm>
                <a:off x="9297760" y="838027"/>
                <a:ext cx="453600" cy="100800"/>
              </p14:xfrm>
            </p:contentPart>
          </mc:Choice>
          <mc:Fallback>
            <p:pic>
              <p:nvPicPr>
                <p:cNvPr id="56" name="Ink 55">
                  <a:extLst>
                    <a:ext uri="{FF2B5EF4-FFF2-40B4-BE49-F238E27FC236}">
                      <a16:creationId xmlns:a16="http://schemas.microsoft.com/office/drawing/2014/main" id="{FBB6332C-3A26-4355-8263-467781567008}"/>
                    </a:ext>
                  </a:extLst>
                </p:cNvPr>
                <p:cNvPicPr/>
                <p:nvPr/>
              </p:nvPicPr>
              <p:blipFill>
                <a:blip r:embed="rId99"/>
                <a:stretch>
                  <a:fillRect/>
                </a:stretch>
              </p:blipFill>
              <p:spPr>
                <a:xfrm>
                  <a:off x="9289120" y="829027"/>
                  <a:ext cx="4712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58BA006A-2DAE-43CA-AFF9-16B17018612E}"/>
                    </a:ext>
                  </a:extLst>
                </p14:cNvPr>
                <p14:cNvContentPartPr/>
                <p14:nvPr/>
              </p14:nvContentPartPr>
              <p14:xfrm>
                <a:off x="9820480" y="737947"/>
                <a:ext cx="255960" cy="208080"/>
              </p14:xfrm>
            </p:contentPart>
          </mc:Choice>
          <mc:Fallback>
            <p:pic>
              <p:nvPicPr>
                <p:cNvPr id="57" name="Ink 56">
                  <a:extLst>
                    <a:ext uri="{FF2B5EF4-FFF2-40B4-BE49-F238E27FC236}">
                      <a16:creationId xmlns:a16="http://schemas.microsoft.com/office/drawing/2014/main" id="{58BA006A-2DAE-43CA-AFF9-16B17018612E}"/>
                    </a:ext>
                  </a:extLst>
                </p:cNvPr>
                <p:cNvPicPr/>
                <p:nvPr/>
              </p:nvPicPr>
              <p:blipFill>
                <a:blip r:embed="rId101"/>
                <a:stretch>
                  <a:fillRect/>
                </a:stretch>
              </p:blipFill>
              <p:spPr>
                <a:xfrm>
                  <a:off x="9811840" y="728947"/>
                  <a:ext cx="2736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8CDAF521-8C43-4A02-BAE8-3634E8F35BF8}"/>
                    </a:ext>
                  </a:extLst>
                </p14:cNvPr>
                <p14:cNvContentPartPr/>
                <p14:nvPr/>
              </p14:nvContentPartPr>
              <p14:xfrm>
                <a:off x="10009840" y="854947"/>
                <a:ext cx="176760" cy="59760"/>
              </p14:xfrm>
            </p:contentPart>
          </mc:Choice>
          <mc:Fallback>
            <p:pic>
              <p:nvPicPr>
                <p:cNvPr id="58" name="Ink 57">
                  <a:extLst>
                    <a:ext uri="{FF2B5EF4-FFF2-40B4-BE49-F238E27FC236}">
                      <a16:creationId xmlns:a16="http://schemas.microsoft.com/office/drawing/2014/main" id="{8CDAF521-8C43-4A02-BAE8-3634E8F35BF8}"/>
                    </a:ext>
                  </a:extLst>
                </p:cNvPr>
                <p:cNvPicPr/>
                <p:nvPr/>
              </p:nvPicPr>
              <p:blipFill>
                <a:blip r:embed="rId103"/>
                <a:stretch>
                  <a:fillRect/>
                </a:stretch>
              </p:blipFill>
              <p:spPr>
                <a:xfrm>
                  <a:off x="10000840" y="846307"/>
                  <a:ext cx="1944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EB1912AA-B380-4DEF-8236-2F5263BEEC0D}"/>
                    </a:ext>
                  </a:extLst>
                </p14:cNvPr>
                <p14:cNvContentPartPr/>
                <p14:nvPr/>
              </p14:nvContentPartPr>
              <p14:xfrm>
                <a:off x="10159600" y="741187"/>
                <a:ext cx="27360" cy="57960"/>
              </p14:xfrm>
            </p:contentPart>
          </mc:Choice>
          <mc:Fallback>
            <p:pic>
              <p:nvPicPr>
                <p:cNvPr id="59" name="Ink 58">
                  <a:extLst>
                    <a:ext uri="{FF2B5EF4-FFF2-40B4-BE49-F238E27FC236}">
                      <a16:creationId xmlns:a16="http://schemas.microsoft.com/office/drawing/2014/main" id="{EB1912AA-B380-4DEF-8236-2F5263BEEC0D}"/>
                    </a:ext>
                  </a:extLst>
                </p:cNvPr>
                <p:cNvPicPr/>
                <p:nvPr/>
              </p:nvPicPr>
              <p:blipFill>
                <a:blip r:embed="rId105"/>
                <a:stretch>
                  <a:fillRect/>
                </a:stretch>
              </p:blipFill>
              <p:spPr>
                <a:xfrm>
                  <a:off x="10150960" y="732547"/>
                  <a:ext cx="45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C031EAE5-5954-4867-BC66-FB3C6A894DB4}"/>
                    </a:ext>
                  </a:extLst>
                </p14:cNvPr>
                <p14:cNvContentPartPr/>
                <p14:nvPr/>
              </p14:nvContentPartPr>
              <p14:xfrm>
                <a:off x="10225480" y="835147"/>
                <a:ext cx="328320" cy="85320"/>
              </p14:xfrm>
            </p:contentPart>
          </mc:Choice>
          <mc:Fallback>
            <p:pic>
              <p:nvPicPr>
                <p:cNvPr id="60" name="Ink 59">
                  <a:extLst>
                    <a:ext uri="{FF2B5EF4-FFF2-40B4-BE49-F238E27FC236}">
                      <a16:creationId xmlns:a16="http://schemas.microsoft.com/office/drawing/2014/main" id="{C031EAE5-5954-4867-BC66-FB3C6A894DB4}"/>
                    </a:ext>
                  </a:extLst>
                </p:cNvPr>
                <p:cNvPicPr/>
                <p:nvPr/>
              </p:nvPicPr>
              <p:blipFill>
                <a:blip r:embed="rId107"/>
                <a:stretch>
                  <a:fillRect/>
                </a:stretch>
              </p:blipFill>
              <p:spPr>
                <a:xfrm>
                  <a:off x="10216480" y="826507"/>
                  <a:ext cx="345960" cy="102960"/>
                </a:xfrm>
                <a:prstGeom prst="rect">
                  <a:avLst/>
                </a:prstGeom>
              </p:spPr>
            </p:pic>
          </mc:Fallback>
        </mc:AlternateContent>
      </p:grpSp>
      <p:grpSp>
        <p:nvGrpSpPr>
          <p:cNvPr id="82" name="Group 81">
            <a:extLst>
              <a:ext uri="{FF2B5EF4-FFF2-40B4-BE49-F238E27FC236}">
                <a16:creationId xmlns:a16="http://schemas.microsoft.com/office/drawing/2014/main" id="{7E2FC30C-1F61-494C-B3AC-EE0FDEAF5FF2}"/>
              </a:ext>
            </a:extLst>
          </p:cNvPr>
          <p:cNvGrpSpPr/>
          <p:nvPr/>
        </p:nvGrpSpPr>
        <p:grpSpPr>
          <a:xfrm>
            <a:off x="2989480" y="1342387"/>
            <a:ext cx="371880" cy="594360"/>
            <a:chOff x="2989480" y="1342387"/>
            <a:chExt cx="371880" cy="594360"/>
          </a:xfrm>
        </p:grpSpPr>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14EBC320-7878-4A65-B988-6B1256B2E6A4}"/>
                    </a:ext>
                  </a:extLst>
                </p14:cNvPr>
                <p14:cNvContentPartPr/>
                <p14:nvPr/>
              </p14:nvContentPartPr>
              <p14:xfrm>
                <a:off x="2989480" y="1342387"/>
                <a:ext cx="180000" cy="594360"/>
              </p14:xfrm>
            </p:contentPart>
          </mc:Choice>
          <mc:Fallback>
            <p:pic>
              <p:nvPicPr>
                <p:cNvPr id="63" name="Ink 62">
                  <a:extLst>
                    <a:ext uri="{FF2B5EF4-FFF2-40B4-BE49-F238E27FC236}">
                      <a16:creationId xmlns:a16="http://schemas.microsoft.com/office/drawing/2014/main" id="{14EBC320-7878-4A65-B988-6B1256B2E6A4}"/>
                    </a:ext>
                  </a:extLst>
                </p:cNvPr>
                <p:cNvPicPr/>
                <p:nvPr/>
              </p:nvPicPr>
              <p:blipFill>
                <a:blip r:embed="rId109"/>
                <a:stretch>
                  <a:fillRect/>
                </a:stretch>
              </p:blipFill>
              <p:spPr>
                <a:xfrm>
                  <a:off x="2980480" y="1333747"/>
                  <a:ext cx="19764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B9A5FC23-E4F4-45B6-9D6D-CC191ACA4F64}"/>
                    </a:ext>
                  </a:extLst>
                </p14:cNvPr>
                <p14:cNvContentPartPr/>
                <p14:nvPr/>
              </p14:nvContentPartPr>
              <p14:xfrm>
                <a:off x="3195040" y="1474507"/>
                <a:ext cx="166320" cy="272160"/>
              </p14:xfrm>
            </p:contentPart>
          </mc:Choice>
          <mc:Fallback>
            <p:pic>
              <p:nvPicPr>
                <p:cNvPr id="64" name="Ink 63">
                  <a:extLst>
                    <a:ext uri="{FF2B5EF4-FFF2-40B4-BE49-F238E27FC236}">
                      <a16:creationId xmlns:a16="http://schemas.microsoft.com/office/drawing/2014/main" id="{B9A5FC23-E4F4-45B6-9D6D-CC191ACA4F64}"/>
                    </a:ext>
                  </a:extLst>
                </p:cNvPr>
                <p:cNvPicPr/>
                <p:nvPr/>
              </p:nvPicPr>
              <p:blipFill>
                <a:blip r:embed="rId111"/>
                <a:stretch>
                  <a:fillRect/>
                </a:stretch>
              </p:blipFill>
              <p:spPr>
                <a:xfrm>
                  <a:off x="3186040" y="1465867"/>
                  <a:ext cx="183960" cy="289800"/>
                </a:xfrm>
                <a:prstGeom prst="rect">
                  <a:avLst/>
                </a:prstGeom>
              </p:spPr>
            </p:pic>
          </mc:Fallback>
        </mc:AlternateContent>
      </p:grpSp>
      <p:grpSp>
        <p:nvGrpSpPr>
          <p:cNvPr id="81" name="Group 80">
            <a:extLst>
              <a:ext uri="{FF2B5EF4-FFF2-40B4-BE49-F238E27FC236}">
                <a16:creationId xmlns:a16="http://schemas.microsoft.com/office/drawing/2014/main" id="{27B100FE-832D-4307-971B-AAEF549050BF}"/>
              </a:ext>
            </a:extLst>
          </p:cNvPr>
          <p:cNvGrpSpPr/>
          <p:nvPr/>
        </p:nvGrpSpPr>
        <p:grpSpPr>
          <a:xfrm>
            <a:off x="3644320" y="1460107"/>
            <a:ext cx="1700280" cy="239760"/>
            <a:chOff x="3644320" y="1460107"/>
            <a:chExt cx="1700280" cy="239760"/>
          </a:xfrm>
        </p:grpSpPr>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3B7CF5B3-B501-4D69-BA17-8B699FE811EE}"/>
                    </a:ext>
                  </a:extLst>
                </p14:cNvPr>
                <p14:cNvContentPartPr/>
                <p14:nvPr/>
              </p14:nvContentPartPr>
              <p14:xfrm>
                <a:off x="3670960" y="1577467"/>
                <a:ext cx="10800" cy="110160"/>
              </p14:xfrm>
            </p:contentPart>
          </mc:Choice>
          <mc:Fallback>
            <p:pic>
              <p:nvPicPr>
                <p:cNvPr id="65" name="Ink 64">
                  <a:extLst>
                    <a:ext uri="{FF2B5EF4-FFF2-40B4-BE49-F238E27FC236}">
                      <a16:creationId xmlns:a16="http://schemas.microsoft.com/office/drawing/2014/main" id="{3B7CF5B3-B501-4D69-BA17-8B699FE811EE}"/>
                    </a:ext>
                  </a:extLst>
                </p:cNvPr>
                <p:cNvPicPr/>
                <p:nvPr/>
              </p:nvPicPr>
              <p:blipFill>
                <a:blip r:embed="rId113"/>
                <a:stretch>
                  <a:fillRect/>
                </a:stretch>
              </p:blipFill>
              <p:spPr>
                <a:xfrm>
                  <a:off x="3662320" y="1568467"/>
                  <a:ext cx="284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777B37FE-E8E3-49B2-A626-3D97980D3DF9}"/>
                    </a:ext>
                  </a:extLst>
                </p14:cNvPr>
                <p14:cNvContentPartPr/>
                <p14:nvPr/>
              </p14:nvContentPartPr>
              <p14:xfrm>
                <a:off x="3644320" y="1471987"/>
                <a:ext cx="9360" cy="18360"/>
              </p14:xfrm>
            </p:contentPart>
          </mc:Choice>
          <mc:Fallback>
            <p:pic>
              <p:nvPicPr>
                <p:cNvPr id="66" name="Ink 65">
                  <a:extLst>
                    <a:ext uri="{FF2B5EF4-FFF2-40B4-BE49-F238E27FC236}">
                      <a16:creationId xmlns:a16="http://schemas.microsoft.com/office/drawing/2014/main" id="{777B37FE-E8E3-49B2-A626-3D97980D3DF9}"/>
                    </a:ext>
                  </a:extLst>
                </p:cNvPr>
                <p:cNvPicPr/>
                <p:nvPr/>
              </p:nvPicPr>
              <p:blipFill>
                <a:blip r:embed="rId115"/>
                <a:stretch>
                  <a:fillRect/>
                </a:stretch>
              </p:blipFill>
              <p:spPr>
                <a:xfrm>
                  <a:off x="3635320" y="1463347"/>
                  <a:ext cx="27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61CCFC38-39ED-4556-B8FC-D4BC3866DFF0}"/>
                    </a:ext>
                  </a:extLst>
                </p14:cNvPr>
                <p14:cNvContentPartPr/>
                <p14:nvPr/>
              </p14:nvContentPartPr>
              <p14:xfrm>
                <a:off x="3795160" y="1555147"/>
                <a:ext cx="55080" cy="102960"/>
              </p14:xfrm>
            </p:contentPart>
          </mc:Choice>
          <mc:Fallback>
            <p:pic>
              <p:nvPicPr>
                <p:cNvPr id="67" name="Ink 66">
                  <a:extLst>
                    <a:ext uri="{FF2B5EF4-FFF2-40B4-BE49-F238E27FC236}">
                      <a16:creationId xmlns:a16="http://schemas.microsoft.com/office/drawing/2014/main" id="{61CCFC38-39ED-4556-B8FC-D4BC3866DFF0}"/>
                    </a:ext>
                  </a:extLst>
                </p:cNvPr>
                <p:cNvPicPr/>
                <p:nvPr/>
              </p:nvPicPr>
              <p:blipFill>
                <a:blip r:embed="rId117"/>
                <a:stretch>
                  <a:fillRect/>
                </a:stretch>
              </p:blipFill>
              <p:spPr>
                <a:xfrm>
                  <a:off x="3786160" y="1546507"/>
                  <a:ext cx="72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5B012BE2-28BA-4553-829F-E2EE4D8B779A}"/>
                    </a:ext>
                  </a:extLst>
                </p14:cNvPr>
                <p14:cNvContentPartPr/>
                <p14:nvPr/>
              </p14:nvContentPartPr>
              <p14:xfrm>
                <a:off x="4123840" y="1460107"/>
                <a:ext cx="253080" cy="227520"/>
              </p14:xfrm>
            </p:contentPart>
          </mc:Choice>
          <mc:Fallback>
            <p:pic>
              <p:nvPicPr>
                <p:cNvPr id="68" name="Ink 67">
                  <a:extLst>
                    <a:ext uri="{FF2B5EF4-FFF2-40B4-BE49-F238E27FC236}">
                      <a16:creationId xmlns:a16="http://schemas.microsoft.com/office/drawing/2014/main" id="{5B012BE2-28BA-4553-829F-E2EE4D8B779A}"/>
                    </a:ext>
                  </a:extLst>
                </p:cNvPr>
                <p:cNvPicPr/>
                <p:nvPr/>
              </p:nvPicPr>
              <p:blipFill>
                <a:blip r:embed="rId119"/>
                <a:stretch>
                  <a:fillRect/>
                </a:stretch>
              </p:blipFill>
              <p:spPr>
                <a:xfrm>
                  <a:off x="4114840" y="1451107"/>
                  <a:ext cx="2707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F7EECD9C-FA3B-4524-B59B-6E9FE91ED931}"/>
                    </a:ext>
                  </a:extLst>
                </p14:cNvPr>
                <p14:cNvContentPartPr/>
                <p14:nvPr/>
              </p14:nvContentPartPr>
              <p14:xfrm>
                <a:off x="4382320" y="1556587"/>
                <a:ext cx="962280" cy="143280"/>
              </p14:xfrm>
            </p:contentPart>
          </mc:Choice>
          <mc:Fallback>
            <p:pic>
              <p:nvPicPr>
                <p:cNvPr id="69" name="Ink 68">
                  <a:extLst>
                    <a:ext uri="{FF2B5EF4-FFF2-40B4-BE49-F238E27FC236}">
                      <a16:creationId xmlns:a16="http://schemas.microsoft.com/office/drawing/2014/main" id="{F7EECD9C-FA3B-4524-B59B-6E9FE91ED931}"/>
                    </a:ext>
                  </a:extLst>
                </p:cNvPr>
                <p:cNvPicPr/>
                <p:nvPr/>
              </p:nvPicPr>
              <p:blipFill>
                <a:blip r:embed="rId121"/>
                <a:stretch>
                  <a:fillRect/>
                </a:stretch>
              </p:blipFill>
              <p:spPr>
                <a:xfrm>
                  <a:off x="4373680" y="1547947"/>
                  <a:ext cx="979920" cy="16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0A6C2B7F-198D-41BE-9FEB-494A3B210A28}"/>
                  </a:ext>
                </a:extLst>
              </p14:cNvPr>
              <p14:cNvContentPartPr/>
              <p14:nvPr/>
            </p14:nvContentPartPr>
            <p14:xfrm>
              <a:off x="5685520" y="1520947"/>
              <a:ext cx="388440" cy="122400"/>
            </p14:xfrm>
          </p:contentPart>
        </mc:Choice>
        <mc:Fallback>
          <p:pic>
            <p:nvPicPr>
              <p:cNvPr id="70" name="Ink 69">
                <a:extLst>
                  <a:ext uri="{FF2B5EF4-FFF2-40B4-BE49-F238E27FC236}">
                    <a16:creationId xmlns:a16="http://schemas.microsoft.com/office/drawing/2014/main" id="{0A6C2B7F-198D-41BE-9FEB-494A3B210A28}"/>
                  </a:ext>
                </a:extLst>
              </p:cNvPr>
              <p:cNvPicPr/>
              <p:nvPr/>
            </p:nvPicPr>
            <p:blipFill>
              <a:blip r:embed="rId123"/>
              <a:stretch>
                <a:fillRect/>
              </a:stretch>
            </p:blipFill>
            <p:spPr>
              <a:xfrm>
                <a:off x="5676520" y="1512307"/>
                <a:ext cx="406080" cy="140040"/>
              </a:xfrm>
              <a:prstGeom prst="rect">
                <a:avLst/>
              </a:prstGeom>
            </p:spPr>
          </p:pic>
        </mc:Fallback>
      </mc:AlternateContent>
      <p:grpSp>
        <p:nvGrpSpPr>
          <p:cNvPr id="80" name="Group 79">
            <a:extLst>
              <a:ext uri="{FF2B5EF4-FFF2-40B4-BE49-F238E27FC236}">
                <a16:creationId xmlns:a16="http://schemas.microsoft.com/office/drawing/2014/main" id="{E1CE47BD-3534-40DB-A1B5-F83E765396C7}"/>
              </a:ext>
            </a:extLst>
          </p:cNvPr>
          <p:cNvGrpSpPr/>
          <p:nvPr/>
        </p:nvGrpSpPr>
        <p:grpSpPr>
          <a:xfrm>
            <a:off x="6537280" y="1351387"/>
            <a:ext cx="2319480" cy="407520"/>
            <a:chOff x="6537280" y="1351387"/>
            <a:chExt cx="2319480" cy="407520"/>
          </a:xfrm>
        </p:grpSpPr>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9F704FA5-C59E-4AF3-BDD4-9B79E5B69B55}"/>
                    </a:ext>
                  </a:extLst>
                </p14:cNvPr>
                <p14:cNvContentPartPr/>
                <p14:nvPr/>
              </p14:nvContentPartPr>
              <p14:xfrm>
                <a:off x="6537280" y="1389187"/>
                <a:ext cx="656640" cy="369720"/>
              </p14:xfrm>
            </p:contentPart>
          </mc:Choice>
          <mc:Fallback>
            <p:pic>
              <p:nvPicPr>
                <p:cNvPr id="71" name="Ink 70">
                  <a:extLst>
                    <a:ext uri="{FF2B5EF4-FFF2-40B4-BE49-F238E27FC236}">
                      <a16:creationId xmlns:a16="http://schemas.microsoft.com/office/drawing/2014/main" id="{9F704FA5-C59E-4AF3-BDD4-9B79E5B69B55}"/>
                    </a:ext>
                  </a:extLst>
                </p:cNvPr>
                <p:cNvPicPr/>
                <p:nvPr/>
              </p:nvPicPr>
              <p:blipFill>
                <a:blip r:embed="rId125"/>
                <a:stretch>
                  <a:fillRect/>
                </a:stretch>
              </p:blipFill>
              <p:spPr>
                <a:xfrm>
                  <a:off x="6528280" y="1380187"/>
                  <a:ext cx="6742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Ink 71">
                  <a:extLst>
                    <a:ext uri="{FF2B5EF4-FFF2-40B4-BE49-F238E27FC236}">
                      <a16:creationId xmlns:a16="http://schemas.microsoft.com/office/drawing/2014/main" id="{8121F091-77A1-4BB7-B18C-3EE5EBF30564}"/>
                    </a:ext>
                  </a:extLst>
                </p14:cNvPr>
                <p14:cNvContentPartPr/>
                <p14:nvPr/>
              </p14:nvContentPartPr>
              <p14:xfrm>
                <a:off x="7281400" y="1383427"/>
                <a:ext cx="414000" cy="222840"/>
              </p14:xfrm>
            </p:contentPart>
          </mc:Choice>
          <mc:Fallback>
            <p:pic>
              <p:nvPicPr>
                <p:cNvPr id="72" name="Ink 71">
                  <a:extLst>
                    <a:ext uri="{FF2B5EF4-FFF2-40B4-BE49-F238E27FC236}">
                      <a16:creationId xmlns:a16="http://schemas.microsoft.com/office/drawing/2014/main" id="{8121F091-77A1-4BB7-B18C-3EE5EBF30564}"/>
                    </a:ext>
                  </a:extLst>
                </p:cNvPr>
                <p:cNvPicPr/>
                <p:nvPr/>
              </p:nvPicPr>
              <p:blipFill>
                <a:blip r:embed="rId127"/>
                <a:stretch>
                  <a:fillRect/>
                </a:stretch>
              </p:blipFill>
              <p:spPr>
                <a:xfrm>
                  <a:off x="7272400" y="1374787"/>
                  <a:ext cx="4316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Ink 72">
                  <a:extLst>
                    <a:ext uri="{FF2B5EF4-FFF2-40B4-BE49-F238E27FC236}">
                      <a16:creationId xmlns:a16="http://schemas.microsoft.com/office/drawing/2014/main" id="{955B4D38-4EFA-4BBE-9F3F-CA6DDC858A61}"/>
                    </a:ext>
                  </a:extLst>
                </p14:cNvPr>
                <p14:cNvContentPartPr/>
                <p14:nvPr/>
              </p14:nvContentPartPr>
              <p14:xfrm>
                <a:off x="7661920" y="1465147"/>
                <a:ext cx="231480" cy="7920"/>
              </p14:xfrm>
            </p:contentPart>
          </mc:Choice>
          <mc:Fallback>
            <p:pic>
              <p:nvPicPr>
                <p:cNvPr id="73" name="Ink 72">
                  <a:extLst>
                    <a:ext uri="{FF2B5EF4-FFF2-40B4-BE49-F238E27FC236}">
                      <a16:creationId xmlns:a16="http://schemas.microsoft.com/office/drawing/2014/main" id="{955B4D38-4EFA-4BBE-9F3F-CA6DDC858A61}"/>
                    </a:ext>
                  </a:extLst>
                </p:cNvPr>
                <p:cNvPicPr/>
                <p:nvPr/>
              </p:nvPicPr>
              <p:blipFill>
                <a:blip r:embed="rId129"/>
                <a:stretch>
                  <a:fillRect/>
                </a:stretch>
              </p:blipFill>
              <p:spPr>
                <a:xfrm>
                  <a:off x="7652920" y="1456507"/>
                  <a:ext cx="2491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Ink 73">
                  <a:extLst>
                    <a:ext uri="{FF2B5EF4-FFF2-40B4-BE49-F238E27FC236}">
                      <a16:creationId xmlns:a16="http://schemas.microsoft.com/office/drawing/2014/main" id="{A24753BA-1C0D-4740-A298-D871421BFC07}"/>
                    </a:ext>
                  </a:extLst>
                </p14:cNvPr>
                <p14:cNvContentPartPr/>
                <p14:nvPr/>
              </p14:nvContentPartPr>
              <p14:xfrm>
                <a:off x="8009320" y="1365067"/>
                <a:ext cx="441720" cy="216000"/>
              </p14:xfrm>
            </p:contentPart>
          </mc:Choice>
          <mc:Fallback>
            <p:pic>
              <p:nvPicPr>
                <p:cNvPr id="74" name="Ink 73">
                  <a:extLst>
                    <a:ext uri="{FF2B5EF4-FFF2-40B4-BE49-F238E27FC236}">
                      <a16:creationId xmlns:a16="http://schemas.microsoft.com/office/drawing/2014/main" id="{A24753BA-1C0D-4740-A298-D871421BFC07}"/>
                    </a:ext>
                  </a:extLst>
                </p:cNvPr>
                <p:cNvPicPr/>
                <p:nvPr/>
              </p:nvPicPr>
              <p:blipFill>
                <a:blip r:embed="rId131"/>
                <a:stretch>
                  <a:fillRect/>
                </a:stretch>
              </p:blipFill>
              <p:spPr>
                <a:xfrm>
                  <a:off x="8000320" y="1356427"/>
                  <a:ext cx="4593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5" name="Ink 74">
                  <a:extLst>
                    <a:ext uri="{FF2B5EF4-FFF2-40B4-BE49-F238E27FC236}">
                      <a16:creationId xmlns:a16="http://schemas.microsoft.com/office/drawing/2014/main" id="{7238FA3D-B76C-4E8F-981A-4ADFAB9673BE}"/>
                    </a:ext>
                  </a:extLst>
                </p14:cNvPr>
                <p14:cNvContentPartPr/>
                <p14:nvPr/>
              </p14:nvContentPartPr>
              <p14:xfrm>
                <a:off x="8392720" y="1444627"/>
                <a:ext cx="186840" cy="56160"/>
              </p14:xfrm>
            </p:contentPart>
          </mc:Choice>
          <mc:Fallback>
            <p:pic>
              <p:nvPicPr>
                <p:cNvPr id="75" name="Ink 74">
                  <a:extLst>
                    <a:ext uri="{FF2B5EF4-FFF2-40B4-BE49-F238E27FC236}">
                      <a16:creationId xmlns:a16="http://schemas.microsoft.com/office/drawing/2014/main" id="{7238FA3D-B76C-4E8F-981A-4ADFAB9673BE}"/>
                    </a:ext>
                  </a:extLst>
                </p:cNvPr>
                <p:cNvPicPr/>
                <p:nvPr/>
              </p:nvPicPr>
              <p:blipFill>
                <a:blip r:embed="rId133"/>
                <a:stretch>
                  <a:fillRect/>
                </a:stretch>
              </p:blipFill>
              <p:spPr>
                <a:xfrm>
                  <a:off x="8383720" y="1435627"/>
                  <a:ext cx="2044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6" name="Ink 75">
                  <a:extLst>
                    <a:ext uri="{FF2B5EF4-FFF2-40B4-BE49-F238E27FC236}">
                      <a16:creationId xmlns:a16="http://schemas.microsoft.com/office/drawing/2014/main" id="{2C60E0DA-9CB9-449C-8F38-AE8414096B73}"/>
                    </a:ext>
                  </a:extLst>
                </p14:cNvPr>
                <p14:cNvContentPartPr/>
                <p14:nvPr/>
              </p14:nvContentPartPr>
              <p14:xfrm>
                <a:off x="8541760" y="1351387"/>
                <a:ext cx="315000" cy="352800"/>
              </p14:xfrm>
            </p:contentPart>
          </mc:Choice>
          <mc:Fallback>
            <p:pic>
              <p:nvPicPr>
                <p:cNvPr id="76" name="Ink 75">
                  <a:extLst>
                    <a:ext uri="{FF2B5EF4-FFF2-40B4-BE49-F238E27FC236}">
                      <a16:creationId xmlns:a16="http://schemas.microsoft.com/office/drawing/2014/main" id="{2C60E0DA-9CB9-449C-8F38-AE8414096B73}"/>
                    </a:ext>
                  </a:extLst>
                </p:cNvPr>
                <p:cNvPicPr/>
                <p:nvPr/>
              </p:nvPicPr>
              <p:blipFill>
                <a:blip r:embed="rId135"/>
                <a:stretch>
                  <a:fillRect/>
                </a:stretch>
              </p:blipFill>
              <p:spPr>
                <a:xfrm>
                  <a:off x="8532760" y="1342387"/>
                  <a:ext cx="332640" cy="370440"/>
                </a:xfrm>
                <a:prstGeom prst="rect">
                  <a:avLst/>
                </a:prstGeom>
              </p:spPr>
            </p:pic>
          </mc:Fallback>
        </mc:AlternateContent>
      </p:grpSp>
      <p:grpSp>
        <p:nvGrpSpPr>
          <p:cNvPr id="99" name="Group 98">
            <a:extLst>
              <a:ext uri="{FF2B5EF4-FFF2-40B4-BE49-F238E27FC236}">
                <a16:creationId xmlns:a16="http://schemas.microsoft.com/office/drawing/2014/main" id="{B74D11B5-BC3B-4F4E-86AD-2B93A9E70680}"/>
              </a:ext>
            </a:extLst>
          </p:cNvPr>
          <p:cNvGrpSpPr/>
          <p:nvPr/>
        </p:nvGrpSpPr>
        <p:grpSpPr>
          <a:xfrm>
            <a:off x="9239440" y="1245907"/>
            <a:ext cx="2483640" cy="402480"/>
            <a:chOff x="9239440" y="1245907"/>
            <a:chExt cx="2483640" cy="402480"/>
          </a:xfrm>
        </p:grpSpPr>
        <mc:AlternateContent xmlns:mc="http://schemas.openxmlformats.org/markup-compatibility/2006">
          <mc:Choice xmlns:p14="http://schemas.microsoft.com/office/powerpoint/2010/main" Requires="p14">
            <p:contentPart p14:bwMode="auto" r:id="rId136">
              <p14:nvContentPartPr>
                <p14:cNvPr id="77" name="Ink 76">
                  <a:extLst>
                    <a:ext uri="{FF2B5EF4-FFF2-40B4-BE49-F238E27FC236}">
                      <a16:creationId xmlns:a16="http://schemas.microsoft.com/office/drawing/2014/main" id="{A3BAEC27-9DA2-4C7C-BB0A-817EDB504B45}"/>
                    </a:ext>
                  </a:extLst>
                </p14:cNvPr>
                <p14:cNvContentPartPr/>
                <p14:nvPr/>
              </p14:nvContentPartPr>
              <p14:xfrm>
                <a:off x="9239440" y="1286227"/>
                <a:ext cx="244440" cy="362160"/>
              </p14:xfrm>
            </p:contentPart>
          </mc:Choice>
          <mc:Fallback>
            <p:pic>
              <p:nvPicPr>
                <p:cNvPr id="77" name="Ink 76">
                  <a:extLst>
                    <a:ext uri="{FF2B5EF4-FFF2-40B4-BE49-F238E27FC236}">
                      <a16:creationId xmlns:a16="http://schemas.microsoft.com/office/drawing/2014/main" id="{A3BAEC27-9DA2-4C7C-BB0A-817EDB504B45}"/>
                    </a:ext>
                  </a:extLst>
                </p:cNvPr>
                <p:cNvPicPr/>
                <p:nvPr/>
              </p:nvPicPr>
              <p:blipFill>
                <a:blip r:embed="rId137"/>
                <a:stretch>
                  <a:fillRect/>
                </a:stretch>
              </p:blipFill>
              <p:spPr>
                <a:xfrm>
                  <a:off x="9230440" y="1277227"/>
                  <a:ext cx="26208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8" name="Ink 77">
                  <a:extLst>
                    <a:ext uri="{FF2B5EF4-FFF2-40B4-BE49-F238E27FC236}">
                      <a16:creationId xmlns:a16="http://schemas.microsoft.com/office/drawing/2014/main" id="{681917C0-51D3-45E3-BB2B-4377C7C02C27}"/>
                    </a:ext>
                  </a:extLst>
                </p14:cNvPr>
                <p14:cNvContentPartPr/>
                <p14:nvPr/>
              </p14:nvContentPartPr>
              <p14:xfrm>
                <a:off x="9400720" y="1466587"/>
                <a:ext cx="279360" cy="27720"/>
              </p14:xfrm>
            </p:contentPart>
          </mc:Choice>
          <mc:Fallback>
            <p:pic>
              <p:nvPicPr>
                <p:cNvPr id="78" name="Ink 77">
                  <a:extLst>
                    <a:ext uri="{FF2B5EF4-FFF2-40B4-BE49-F238E27FC236}">
                      <a16:creationId xmlns:a16="http://schemas.microsoft.com/office/drawing/2014/main" id="{681917C0-51D3-45E3-BB2B-4377C7C02C27}"/>
                    </a:ext>
                  </a:extLst>
                </p:cNvPr>
                <p:cNvPicPr/>
                <p:nvPr/>
              </p:nvPicPr>
              <p:blipFill>
                <a:blip r:embed="rId139"/>
                <a:stretch>
                  <a:fillRect/>
                </a:stretch>
              </p:blipFill>
              <p:spPr>
                <a:xfrm>
                  <a:off x="9391720" y="1457947"/>
                  <a:ext cx="2970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10C77022-C230-4602-848E-D41FD858DAFD}"/>
                    </a:ext>
                  </a:extLst>
                </p14:cNvPr>
                <p14:cNvContentPartPr/>
                <p14:nvPr/>
              </p14:nvContentPartPr>
              <p14:xfrm>
                <a:off x="9805000" y="1412227"/>
                <a:ext cx="349920" cy="115200"/>
              </p14:xfrm>
            </p:contentPart>
          </mc:Choice>
          <mc:Fallback>
            <p:pic>
              <p:nvPicPr>
                <p:cNvPr id="83" name="Ink 82">
                  <a:extLst>
                    <a:ext uri="{FF2B5EF4-FFF2-40B4-BE49-F238E27FC236}">
                      <a16:creationId xmlns:a16="http://schemas.microsoft.com/office/drawing/2014/main" id="{10C77022-C230-4602-848E-D41FD858DAFD}"/>
                    </a:ext>
                  </a:extLst>
                </p:cNvPr>
                <p:cNvPicPr/>
                <p:nvPr/>
              </p:nvPicPr>
              <p:blipFill>
                <a:blip r:embed="rId141"/>
                <a:stretch>
                  <a:fillRect/>
                </a:stretch>
              </p:blipFill>
              <p:spPr>
                <a:xfrm>
                  <a:off x="9796000" y="1403587"/>
                  <a:ext cx="3675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5D969D91-A60B-48B0-9EBA-FFE7024307B6}"/>
                    </a:ext>
                  </a:extLst>
                </p14:cNvPr>
                <p14:cNvContentPartPr/>
                <p14:nvPr/>
              </p14:nvContentPartPr>
              <p14:xfrm>
                <a:off x="10190200" y="1305667"/>
                <a:ext cx="476640" cy="221400"/>
              </p14:xfrm>
            </p:contentPart>
          </mc:Choice>
          <mc:Fallback>
            <p:pic>
              <p:nvPicPr>
                <p:cNvPr id="84" name="Ink 83">
                  <a:extLst>
                    <a:ext uri="{FF2B5EF4-FFF2-40B4-BE49-F238E27FC236}">
                      <a16:creationId xmlns:a16="http://schemas.microsoft.com/office/drawing/2014/main" id="{5D969D91-A60B-48B0-9EBA-FFE7024307B6}"/>
                    </a:ext>
                  </a:extLst>
                </p:cNvPr>
                <p:cNvPicPr/>
                <p:nvPr/>
              </p:nvPicPr>
              <p:blipFill>
                <a:blip r:embed="rId143"/>
                <a:stretch>
                  <a:fillRect/>
                </a:stretch>
              </p:blipFill>
              <p:spPr>
                <a:xfrm>
                  <a:off x="10181560" y="1296667"/>
                  <a:ext cx="4942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632DF559-8991-45DC-864A-2C2A96AC9275}"/>
                    </a:ext>
                  </a:extLst>
                </p14:cNvPr>
                <p14:cNvContentPartPr/>
                <p14:nvPr/>
              </p14:nvContentPartPr>
              <p14:xfrm>
                <a:off x="10824160" y="1282627"/>
                <a:ext cx="480960" cy="193680"/>
              </p14:xfrm>
            </p:contentPart>
          </mc:Choice>
          <mc:Fallback>
            <p:pic>
              <p:nvPicPr>
                <p:cNvPr id="85" name="Ink 84">
                  <a:extLst>
                    <a:ext uri="{FF2B5EF4-FFF2-40B4-BE49-F238E27FC236}">
                      <a16:creationId xmlns:a16="http://schemas.microsoft.com/office/drawing/2014/main" id="{632DF559-8991-45DC-864A-2C2A96AC9275}"/>
                    </a:ext>
                  </a:extLst>
                </p:cNvPr>
                <p:cNvPicPr/>
                <p:nvPr/>
              </p:nvPicPr>
              <p:blipFill>
                <a:blip r:embed="rId145"/>
                <a:stretch>
                  <a:fillRect/>
                </a:stretch>
              </p:blipFill>
              <p:spPr>
                <a:xfrm>
                  <a:off x="10815160" y="1273987"/>
                  <a:ext cx="4986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B0E42DA8-A2C2-4C78-A71D-DEDED3C829CF}"/>
                    </a:ext>
                  </a:extLst>
                </p14:cNvPr>
                <p14:cNvContentPartPr/>
                <p14:nvPr/>
              </p14:nvContentPartPr>
              <p14:xfrm>
                <a:off x="11229160" y="1297387"/>
                <a:ext cx="7920" cy="11880"/>
              </p14:xfrm>
            </p:contentPart>
          </mc:Choice>
          <mc:Fallback>
            <p:pic>
              <p:nvPicPr>
                <p:cNvPr id="86" name="Ink 85">
                  <a:extLst>
                    <a:ext uri="{FF2B5EF4-FFF2-40B4-BE49-F238E27FC236}">
                      <a16:creationId xmlns:a16="http://schemas.microsoft.com/office/drawing/2014/main" id="{B0E42DA8-A2C2-4C78-A71D-DEDED3C829CF}"/>
                    </a:ext>
                  </a:extLst>
                </p:cNvPr>
                <p:cNvPicPr/>
                <p:nvPr/>
              </p:nvPicPr>
              <p:blipFill>
                <a:blip r:embed="rId147"/>
                <a:stretch>
                  <a:fillRect/>
                </a:stretch>
              </p:blipFill>
              <p:spPr>
                <a:xfrm>
                  <a:off x="11220160" y="1288747"/>
                  <a:ext cx="255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0F80F5A2-D1A0-49E7-8194-88514F584333}"/>
                    </a:ext>
                  </a:extLst>
                </p14:cNvPr>
                <p14:cNvContentPartPr/>
                <p14:nvPr/>
              </p14:nvContentPartPr>
              <p14:xfrm>
                <a:off x="11354440" y="1245907"/>
                <a:ext cx="368640" cy="222480"/>
              </p14:xfrm>
            </p:contentPart>
          </mc:Choice>
          <mc:Fallback>
            <p:pic>
              <p:nvPicPr>
                <p:cNvPr id="87" name="Ink 86">
                  <a:extLst>
                    <a:ext uri="{FF2B5EF4-FFF2-40B4-BE49-F238E27FC236}">
                      <a16:creationId xmlns:a16="http://schemas.microsoft.com/office/drawing/2014/main" id="{0F80F5A2-D1A0-49E7-8194-88514F584333}"/>
                    </a:ext>
                  </a:extLst>
                </p:cNvPr>
                <p:cNvPicPr/>
                <p:nvPr/>
              </p:nvPicPr>
              <p:blipFill>
                <a:blip r:embed="rId149"/>
                <a:stretch>
                  <a:fillRect/>
                </a:stretch>
              </p:blipFill>
              <p:spPr>
                <a:xfrm>
                  <a:off x="11345440" y="1237267"/>
                  <a:ext cx="386280" cy="240120"/>
                </a:xfrm>
                <a:prstGeom prst="rect">
                  <a:avLst/>
                </a:prstGeom>
              </p:spPr>
            </p:pic>
          </mc:Fallback>
        </mc:AlternateContent>
      </p:grpSp>
      <p:grpSp>
        <p:nvGrpSpPr>
          <p:cNvPr id="102" name="Group 101">
            <a:extLst>
              <a:ext uri="{FF2B5EF4-FFF2-40B4-BE49-F238E27FC236}">
                <a16:creationId xmlns:a16="http://schemas.microsoft.com/office/drawing/2014/main" id="{FB8B0829-29B9-4798-B2E7-CA63AC9D8C7E}"/>
              </a:ext>
            </a:extLst>
          </p:cNvPr>
          <p:cNvGrpSpPr/>
          <p:nvPr/>
        </p:nvGrpSpPr>
        <p:grpSpPr>
          <a:xfrm>
            <a:off x="3191080" y="1966987"/>
            <a:ext cx="4722840" cy="571680"/>
            <a:chOff x="3191080" y="1966987"/>
            <a:chExt cx="4722840" cy="571680"/>
          </a:xfrm>
        </p:grpSpPr>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F9BC1F75-D7A3-45C3-84F3-AC9404453C40}"/>
                    </a:ext>
                  </a:extLst>
                </p14:cNvPr>
                <p14:cNvContentPartPr/>
                <p14:nvPr/>
              </p14:nvContentPartPr>
              <p14:xfrm>
                <a:off x="3274240" y="2083267"/>
                <a:ext cx="21240" cy="293760"/>
              </p14:xfrm>
            </p:contentPart>
          </mc:Choice>
          <mc:Fallback>
            <p:pic>
              <p:nvPicPr>
                <p:cNvPr id="88" name="Ink 87">
                  <a:extLst>
                    <a:ext uri="{FF2B5EF4-FFF2-40B4-BE49-F238E27FC236}">
                      <a16:creationId xmlns:a16="http://schemas.microsoft.com/office/drawing/2014/main" id="{F9BC1F75-D7A3-45C3-84F3-AC9404453C40}"/>
                    </a:ext>
                  </a:extLst>
                </p:cNvPr>
                <p:cNvPicPr/>
                <p:nvPr/>
              </p:nvPicPr>
              <p:blipFill>
                <a:blip r:embed="rId151"/>
                <a:stretch>
                  <a:fillRect/>
                </a:stretch>
              </p:blipFill>
              <p:spPr>
                <a:xfrm>
                  <a:off x="3265600" y="2074267"/>
                  <a:ext cx="388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A27F8966-9BA4-4ED8-955D-3DD2E2097048}"/>
                    </a:ext>
                  </a:extLst>
                </p14:cNvPr>
                <p14:cNvContentPartPr/>
                <p14:nvPr/>
              </p14:nvContentPartPr>
              <p14:xfrm>
                <a:off x="3191080" y="2202427"/>
                <a:ext cx="343080" cy="128880"/>
              </p14:xfrm>
            </p:contentPart>
          </mc:Choice>
          <mc:Fallback>
            <p:pic>
              <p:nvPicPr>
                <p:cNvPr id="89" name="Ink 88">
                  <a:extLst>
                    <a:ext uri="{FF2B5EF4-FFF2-40B4-BE49-F238E27FC236}">
                      <a16:creationId xmlns:a16="http://schemas.microsoft.com/office/drawing/2014/main" id="{A27F8966-9BA4-4ED8-955D-3DD2E2097048}"/>
                    </a:ext>
                  </a:extLst>
                </p:cNvPr>
                <p:cNvPicPr/>
                <p:nvPr/>
              </p:nvPicPr>
              <p:blipFill>
                <a:blip r:embed="rId153"/>
                <a:stretch>
                  <a:fillRect/>
                </a:stretch>
              </p:blipFill>
              <p:spPr>
                <a:xfrm>
                  <a:off x="3182440" y="2193427"/>
                  <a:ext cx="3607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8475E20C-7280-4AE2-B398-9DE6C49A1EAC}"/>
                    </a:ext>
                  </a:extLst>
                </p14:cNvPr>
                <p14:cNvContentPartPr/>
                <p14:nvPr/>
              </p14:nvContentPartPr>
              <p14:xfrm>
                <a:off x="3529120" y="2239867"/>
                <a:ext cx="213480" cy="86760"/>
              </p14:xfrm>
            </p:contentPart>
          </mc:Choice>
          <mc:Fallback>
            <p:pic>
              <p:nvPicPr>
                <p:cNvPr id="90" name="Ink 89">
                  <a:extLst>
                    <a:ext uri="{FF2B5EF4-FFF2-40B4-BE49-F238E27FC236}">
                      <a16:creationId xmlns:a16="http://schemas.microsoft.com/office/drawing/2014/main" id="{8475E20C-7280-4AE2-B398-9DE6C49A1EAC}"/>
                    </a:ext>
                  </a:extLst>
                </p:cNvPr>
                <p:cNvPicPr/>
                <p:nvPr/>
              </p:nvPicPr>
              <p:blipFill>
                <a:blip r:embed="rId155"/>
                <a:stretch>
                  <a:fillRect/>
                </a:stretch>
              </p:blipFill>
              <p:spPr>
                <a:xfrm>
                  <a:off x="3520480" y="2230867"/>
                  <a:ext cx="2311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67565804-E376-411B-B86E-E29BD532AF04}"/>
                    </a:ext>
                  </a:extLst>
                </p14:cNvPr>
                <p14:cNvContentPartPr/>
                <p14:nvPr/>
              </p14:nvContentPartPr>
              <p14:xfrm>
                <a:off x="3677080" y="2135107"/>
                <a:ext cx="16920" cy="25200"/>
              </p14:xfrm>
            </p:contentPart>
          </mc:Choice>
          <mc:Fallback>
            <p:pic>
              <p:nvPicPr>
                <p:cNvPr id="91" name="Ink 90">
                  <a:extLst>
                    <a:ext uri="{FF2B5EF4-FFF2-40B4-BE49-F238E27FC236}">
                      <a16:creationId xmlns:a16="http://schemas.microsoft.com/office/drawing/2014/main" id="{67565804-E376-411B-B86E-E29BD532AF04}"/>
                    </a:ext>
                  </a:extLst>
                </p:cNvPr>
                <p:cNvPicPr/>
                <p:nvPr/>
              </p:nvPicPr>
              <p:blipFill>
                <a:blip r:embed="rId157"/>
                <a:stretch>
                  <a:fillRect/>
                </a:stretch>
              </p:blipFill>
              <p:spPr>
                <a:xfrm>
                  <a:off x="3668080" y="2126107"/>
                  <a:ext cx="345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D76E0909-530E-41C7-B155-5BF393B076D4}"/>
                    </a:ext>
                  </a:extLst>
                </p14:cNvPr>
                <p14:cNvContentPartPr/>
                <p14:nvPr/>
              </p14:nvContentPartPr>
              <p14:xfrm>
                <a:off x="3780040" y="2240587"/>
                <a:ext cx="216720" cy="83160"/>
              </p14:xfrm>
            </p:contentPart>
          </mc:Choice>
          <mc:Fallback>
            <p:pic>
              <p:nvPicPr>
                <p:cNvPr id="92" name="Ink 91">
                  <a:extLst>
                    <a:ext uri="{FF2B5EF4-FFF2-40B4-BE49-F238E27FC236}">
                      <a16:creationId xmlns:a16="http://schemas.microsoft.com/office/drawing/2014/main" id="{D76E0909-530E-41C7-B155-5BF393B076D4}"/>
                    </a:ext>
                  </a:extLst>
                </p:cNvPr>
                <p:cNvPicPr/>
                <p:nvPr/>
              </p:nvPicPr>
              <p:blipFill>
                <a:blip r:embed="rId159"/>
                <a:stretch>
                  <a:fillRect/>
                </a:stretch>
              </p:blipFill>
              <p:spPr>
                <a:xfrm>
                  <a:off x="3771040" y="2231587"/>
                  <a:ext cx="2343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FE82720B-9AB2-493C-9FB2-A9799C7CFCE4}"/>
                    </a:ext>
                  </a:extLst>
                </p14:cNvPr>
                <p14:cNvContentPartPr/>
                <p14:nvPr/>
              </p14:nvContentPartPr>
              <p14:xfrm>
                <a:off x="3947080" y="2143027"/>
                <a:ext cx="16920" cy="31320"/>
              </p14:xfrm>
            </p:contentPart>
          </mc:Choice>
          <mc:Fallback>
            <p:pic>
              <p:nvPicPr>
                <p:cNvPr id="93" name="Ink 92">
                  <a:extLst>
                    <a:ext uri="{FF2B5EF4-FFF2-40B4-BE49-F238E27FC236}">
                      <a16:creationId xmlns:a16="http://schemas.microsoft.com/office/drawing/2014/main" id="{FE82720B-9AB2-493C-9FB2-A9799C7CFCE4}"/>
                    </a:ext>
                  </a:extLst>
                </p:cNvPr>
                <p:cNvPicPr/>
                <p:nvPr/>
              </p:nvPicPr>
              <p:blipFill>
                <a:blip r:embed="rId161"/>
                <a:stretch>
                  <a:fillRect/>
                </a:stretch>
              </p:blipFill>
              <p:spPr>
                <a:xfrm>
                  <a:off x="3938080" y="2134387"/>
                  <a:ext cx="345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0C70BE0F-C386-4C63-9E0A-2E61C0A05D2F}"/>
                    </a:ext>
                  </a:extLst>
                </p14:cNvPr>
                <p14:cNvContentPartPr/>
                <p14:nvPr/>
              </p14:nvContentPartPr>
              <p14:xfrm>
                <a:off x="4045360" y="2222587"/>
                <a:ext cx="511920" cy="316080"/>
              </p14:xfrm>
            </p:contentPart>
          </mc:Choice>
          <mc:Fallback>
            <p:pic>
              <p:nvPicPr>
                <p:cNvPr id="94" name="Ink 93">
                  <a:extLst>
                    <a:ext uri="{FF2B5EF4-FFF2-40B4-BE49-F238E27FC236}">
                      <a16:creationId xmlns:a16="http://schemas.microsoft.com/office/drawing/2014/main" id="{0C70BE0F-C386-4C63-9E0A-2E61C0A05D2F}"/>
                    </a:ext>
                  </a:extLst>
                </p:cNvPr>
                <p:cNvPicPr/>
                <p:nvPr/>
              </p:nvPicPr>
              <p:blipFill>
                <a:blip r:embed="rId163"/>
                <a:stretch>
                  <a:fillRect/>
                </a:stretch>
              </p:blipFill>
              <p:spPr>
                <a:xfrm>
                  <a:off x="4036720" y="2213947"/>
                  <a:ext cx="52956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ACDBADFF-F363-4F59-BE7D-3B52AB5EECC2}"/>
                    </a:ext>
                  </a:extLst>
                </p14:cNvPr>
                <p14:cNvContentPartPr/>
                <p14:nvPr/>
              </p14:nvContentPartPr>
              <p14:xfrm>
                <a:off x="4808920" y="2054107"/>
                <a:ext cx="42840" cy="244800"/>
              </p14:xfrm>
            </p:contentPart>
          </mc:Choice>
          <mc:Fallback>
            <p:pic>
              <p:nvPicPr>
                <p:cNvPr id="95" name="Ink 94">
                  <a:extLst>
                    <a:ext uri="{FF2B5EF4-FFF2-40B4-BE49-F238E27FC236}">
                      <a16:creationId xmlns:a16="http://schemas.microsoft.com/office/drawing/2014/main" id="{ACDBADFF-F363-4F59-BE7D-3B52AB5EECC2}"/>
                    </a:ext>
                  </a:extLst>
                </p:cNvPr>
                <p:cNvPicPr/>
                <p:nvPr/>
              </p:nvPicPr>
              <p:blipFill>
                <a:blip r:embed="rId165"/>
                <a:stretch>
                  <a:fillRect/>
                </a:stretch>
              </p:blipFill>
              <p:spPr>
                <a:xfrm>
                  <a:off x="4800280" y="2045467"/>
                  <a:ext cx="604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B26F7A0D-D61E-4F66-BD86-25DAD53497EF}"/>
                    </a:ext>
                  </a:extLst>
                </p14:cNvPr>
                <p14:cNvContentPartPr/>
                <p14:nvPr/>
              </p14:nvContentPartPr>
              <p14:xfrm>
                <a:off x="4677520" y="2127187"/>
                <a:ext cx="708840" cy="134640"/>
              </p14:xfrm>
            </p:contentPart>
          </mc:Choice>
          <mc:Fallback>
            <p:pic>
              <p:nvPicPr>
                <p:cNvPr id="96" name="Ink 95">
                  <a:extLst>
                    <a:ext uri="{FF2B5EF4-FFF2-40B4-BE49-F238E27FC236}">
                      <a16:creationId xmlns:a16="http://schemas.microsoft.com/office/drawing/2014/main" id="{B26F7A0D-D61E-4F66-BD86-25DAD53497EF}"/>
                    </a:ext>
                  </a:extLst>
                </p:cNvPr>
                <p:cNvPicPr/>
                <p:nvPr/>
              </p:nvPicPr>
              <p:blipFill>
                <a:blip r:embed="rId167"/>
                <a:stretch>
                  <a:fillRect/>
                </a:stretch>
              </p:blipFill>
              <p:spPr>
                <a:xfrm>
                  <a:off x="4668520" y="2118547"/>
                  <a:ext cx="7264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B9FC75D8-DB01-4B89-B11A-46A8E99EA75F}"/>
                    </a:ext>
                  </a:extLst>
                </p14:cNvPr>
                <p14:cNvContentPartPr/>
                <p14:nvPr/>
              </p14:nvContentPartPr>
              <p14:xfrm>
                <a:off x="5633680" y="2016667"/>
                <a:ext cx="1288800" cy="238320"/>
              </p14:xfrm>
            </p:contentPart>
          </mc:Choice>
          <mc:Fallback>
            <p:pic>
              <p:nvPicPr>
                <p:cNvPr id="97" name="Ink 96">
                  <a:extLst>
                    <a:ext uri="{FF2B5EF4-FFF2-40B4-BE49-F238E27FC236}">
                      <a16:creationId xmlns:a16="http://schemas.microsoft.com/office/drawing/2014/main" id="{B9FC75D8-DB01-4B89-B11A-46A8E99EA75F}"/>
                    </a:ext>
                  </a:extLst>
                </p:cNvPr>
                <p:cNvPicPr/>
                <p:nvPr/>
              </p:nvPicPr>
              <p:blipFill>
                <a:blip r:embed="rId169"/>
                <a:stretch>
                  <a:fillRect/>
                </a:stretch>
              </p:blipFill>
              <p:spPr>
                <a:xfrm>
                  <a:off x="5624680" y="2008027"/>
                  <a:ext cx="13064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0" name="Ink 99">
                  <a:extLst>
                    <a:ext uri="{FF2B5EF4-FFF2-40B4-BE49-F238E27FC236}">
                      <a16:creationId xmlns:a16="http://schemas.microsoft.com/office/drawing/2014/main" id="{285B5568-F1A1-42B3-AFE7-24B18FDBB3D3}"/>
                    </a:ext>
                  </a:extLst>
                </p14:cNvPr>
                <p14:cNvContentPartPr/>
                <p14:nvPr/>
              </p14:nvContentPartPr>
              <p14:xfrm>
                <a:off x="7166560" y="1966987"/>
                <a:ext cx="526680" cy="214560"/>
              </p14:xfrm>
            </p:contentPart>
          </mc:Choice>
          <mc:Fallback>
            <p:pic>
              <p:nvPicPr>
                <p:cNvPr id="100" name="Ink 99">
                  <a:extLst>
                    <a:ext uri="{FF2B5EF4-FFF2-40B4-BE49-F238E27FC236}">
                      <a16:creationId xmlns:a16="http://schemas.microsoft.com/office/drawing/2014/main" id="{285B5568-F1A1-42B3-AFE7-24B18FDBB3D3}"/>
                    </a:ext>
                  </a:extLst>
                </p:cNvPr>
                <p:cNvPicPr/>
                <p:nvPr/>
              </p:nvPicPr>
              <p:blipFill>
                <a:blip r:embed="rId171"/>
                <a:stretch>
                  <a:fillRect/>
                </a:stretch>
              </p:blipFill>
              <p:spPr>
                <a:xfrm>
                  <a:off x="7157920" y="1958347"/>
                  <a:ext cx="5443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1" name="Ink 100">
                  <a:extLst>
                    <a:ext uri="{FF2B5EF4-FFF2-40B4-BE49-F238E27FC236}">
                      <a16:creationId xmlns:a16="http://schemas.microsoft.com/office/drawing/2014/main" id="{B27E119C-7D19-4901-BB2A-7F2BCE515C88}"/>
                    </a:ext>
                  </a:extLst>
                </p14:cNvPr>
                <p14:cNvContentPartPr/>
                <p14:nvPr/>
              </p14:nvContentPartPr>
              <p14:xfrm>
                <a:off x="7627360" y="2079307"/>
                <a:ext cx="286560" cy="45360"/>
              </p14:xfrm>
            </p:contentPart>
          </mc:Choice>
          <mc:Fallback>
            <p:pic>
              <p:nvPicPr>
                <p:cNvPr id="101" name="Ink 100">
                  <a:extLst>
                    <a:ext uri="{FF2B5EF4-FFF2-40B4-BE49-F238E27FC236}">
                      <a16:creationId xmlns:a16="http://schemas.microsoft.com/office/drawing/2014/main" id="{B27E119C-7D19-4901-BB2A-7F2BCE515C88}"/>
                    </a:ext>
                  </a:extLst>
                </p:cNvPr>
                <p:cNvPicPr/>
                <p:nvPr/>
              </p:nvPicPr>
              <p:blipFill>
                <a:blip r:embed="rId173"/>
                <a:stretch>
                  <a:fillRect/>
                </a:stretch>
              </p:blipFill>
              <p:spPr>
                <a:xfrm>
                  <a:off x="7618720" y="2070667"/>
                  <a:ext cx="304200" cy="63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4">
            <p14:nvContentPartPr>
              <p14:cNvPr id="103" name="Ink 102">
                <a:extLst>
                  <a:ext uri="{FF2B5EF4-FFF2-40B4-BE49-F238E27FC236}">
                    <a16:creationId xmlns:a16="http://schemas.microsoft.com/office/drawing/2014/main" id="{5EAF95F7-0042-4F20-B54C-83D69578DE86}"/>
                  </a:ext>
                </a:extLst>
              </p14:cNvPr>
              <p14:cNvContentPartPr/>
              <p14:nvPr/>
            </p14:nvContentPartPr>
            <p14:xfrm>
              <a:off x="3137080" y="2846467"/>
              <a:ext cx="295560" cy="84600"/>
            </p14:xfrm>
          </p:contentPart>
        </mc:Choice>
        <mc:Fallback>
          <p:pic>
            <p:nvPicPr>
              <p:cNvPr id="103" name="Ink 102">
                <a:extLst>
                  <a:ext uri="{FF2B5EF4-FFF2-40B4-BE49-F238E27FC236}">
                    <a16:creationId xmlns:a16="http://schemas.microsoft.com/office/drawing/2014/main" id="{5EAF95F7-0042-4F20-B54C-83D69578DE86}"/>
                  </a:ext>
                </a:extLst>
              </p:cNvPr>
              <p:cNvPicPr/>
              <p:nvPr/>
            </p:nvPicPr>
            <p:blipFill>
              <a:blip r:embed="rId175"/>
              <a:stretch>
                <a:fillRect/>
              </a:stretch>
            </p:blipFill>
            <p:spPr>
              <a:xfrm>
                <a:off x="3128440" y="2837827"/>
                <a:ext cx="3132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4" name="Ink 103">
                <a:extLst>
                  <a:ext uri="{FF2B5EF4-FFF2-40B4-BE49-F238E27FC236}">
                    <a16:creationId xmlns:a16="http://schemas.microsoft.com/office/drawing/2014/main" id="{842F163D-3133-4D62-B578-CDD29CC15ED0}"/>
                  </a:ext>
                </a:extLst>
              </p14:cNvPr>
              <p14:cNvContentPartPr/>
              <p14:nvPr/>
            </p14:nvContentPartPr>
            <p14:xfrm>
              <a:off x="3272800" y="2873827"/>
              <a:ext cx="1800" cy="219240"/>
            </p14:xfrm>
          </p:contentPart>
        </mc:Choice>
        <mc:Fallback>
          <p:pic>
            <p:nvPicPr>
              <p:cNvPr id="104" name="Ink 103">
                <a:extLst>
                  <a:ext uri="{FF2B5EF4-FFF2-40B4-BE49-F238E27FC236}">
                    <a16:creationId xmlns:a16="http://schemas.microsoft.com/office/drawing/2014/main" id="{842F163D-3133-4D62-B578-CDD29CC15ED0}"/>
                  </a:ext>
                </a:extLst>
              </p:cNvPr>
              <p:cNvPicPr/>
              <p:nvPr/>
            </p:nvPicPr>
            <p:blipFill>
              <a:blip r:embed="rId177"/>
              <a:stretch>
                <a:fillRect/>
              </a:stretch>
            </p:blipFill>
            <p:spPr>
              <a:xfrm>
                <a:off x="3264160" y="2865187"/>
                <a:ext cx="194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5" name="Ink 104">
                <a:extLst>
                  <a:ext uri="{FF2B5EF4-FFF2-40B4-BE49-F238E27FC236}">
                    <a16:creationId xmlns:a16="http://schemas.microsoft.com/office/drawing/2014/main" id="{0FA52DB8-29B6-4C6E-A997-090DD36E846C}"/>
                  </a:ext>
                </a:extLst>
              </p14:cNvPr>
              <p14:cNvContentPartPr/>
              <p14:nvPr/>
            </p14:nvContentPartPr>
            <p14:xfrm>
              <a:off x="3347320" y="2941507"/>
              <a:ext cx="265680" cy="133200"/>
            </p14:xfrm>
          </p:contentPart>
        </mc:Choice>
        <mc:Fallback>
          <p:pic>
            <p:nvPicPr>
              <p:cNvPr id="105" name="Ink 104">
                <a:extLst>
                  <a:ext uri="{FF2B5EF4-FFF2-40B4-BE49-F238E27FC236}">
                    <a16:creationId xmlns:a16="http://schemas.microsoft.com/office/drawing/2014/main" id="{0FA52DB8-29B6-4C6E-A997-090DD36E846C}"/>
                  </a:ext>
                </a:extLst>
              </p:cNvPr>
              <p:cNvPicPr/>
              <p:nvPr/>
            </p:nvPicPr>
            <p:blipFill>
              <a:blip r:embed="rId179"/>
              <a:stretch>
                <a:fillRect/>
              </a:stretch>
            </p:blipFill>
            <p:spPr>
              <a:xfrm>
                <a:off x="3338680" y="2932867"/>
                <a:ext cx="283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6" name="Ink 105">
                <a:extLst>
                  <a:ext uri="{FF2B5EF4-FFF2-40B4-BE49-F238E27FC236}">
                    <a16:creationId xmlns:a16="http://schemas.microsoft.com/office/drawing/2014/main" id="{2BF14D82-2398-4EF1-89A1-27C3D3C96BDD}"/>
                  </a:ext>
                </a:extLst>
              </p14:cNvPr>
              <p14:cNvContentPartPr/>
              <p14:nvPr/>
            </p14:nvContentPartPr>
            <p14:xfrm>
              <a:off x="3551800" y="2882467"/>
              <a:ext cx="19800" cy="21240"/>
            </p14:xfrm>
          </p:contentPart>
        </mc:Choice>
        <mc:Fallback>
          <p:pic>
            <p:nvPicPr>
              <p:cNvPr id="106" name="Ink 105">
                <a:extLst>
                  <a:ext uri="{FF2B5EF4-FFF2-40B4-BE49-F238E27FC236}">
                    <a16:creationId xmlns:a16="http://schemas.microsoft.com/office/drawing/2014/main" id="{2BF14D82-2398-4EF1-89A1-27C3D3C96BDD}"/>
                  </a:ext>
                </a:extLst>
              </p:cNvPr>
              <p:cNvPicPr/>
              <p:nvPr/>
            </p:nvPicPr>
            <p:blipFill>
              <a:blip r:embed="rId181"/>
              <a:stretch>
                <a:fillRect/>
              </a:stretch>
            </p:blipFill>
            <p:spPr>
              <a:xfrm>
                <a:off x="3542800" y="2873827"/>
                <a:ext cx="374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FD214206-829B-445A-B77A-63DEC4D685B7}"/>
                  </a:ext>
                </a:extLst>
              </p14:cNvPr>
              <p14:cNvContentPartPr/>
              <p14:nvPr/>
            </p14:nvContentPartPr>
            <p14:xfrm>
              <a:off x="3617320" y="2957707"/>
              <a:ext cx="64440" cy="121680"/>
            </p14:xfrm>
          </p:contentPart>
        </mc:Choice>
        <mc:Fallback>
          <p:pic>
            <p:nvPicPr>
              <p:cNvPr id="110" name="Ink 109">
                <a:extLst>
                  <a:ext uri="{FF2B5EF4-FFF2-40B4-BE49-F238E27FC236}">
                    <a16:creationId xmlns:a16="http://schemas.microsoft.com/office/drawing/2014/main" id="{FD214206-829B-445A-B77A-63DEC4D685B7}"/>
                  </a:ext>
                </a:extLst>
              </p:cNvPr>
              <p:cNvPicPr/>
              <p:nvPr/>
            </p:nvPicPr>
            <p:blipFill>
              <a:blip r:embed="rId183"/>
              <a:stretch>
                <a:fillRect/>
              </a:stretch>
            </p:blipFill>
            <p:spPr>
              <a:xfrm>
                <a:off x="3608680" y="2949067"/>
                <a:ext cx="82080" cy="139320"/>
              </a:xfrm>
              <a:prstGeom prst="rect">
                <a:avLst/>
              </a:prstGeom>
            </p:spPr>
          </p:pic>
        </mc:Fallback>
      </mc:AlternateContent>
      <p:grpSp>
        <p:nvGrpSpPr>
          <p:cNvPr id="137" name="Group 136">
            <a:extLst>
              <a:ext uri="{FF2B5EF4-FFF2-40B4-BE49-F238E27FC236}">
                <a16:creationId xmlns:a16="http://schemas.microsoft.com/office/drawing/2014/main" id="{24AEEDD1-94BE-42ED-9D37-24CE53970000}"/>
              </a:ext>
            </a:extLst>
          </p:cNvPr>
          <p:cNvGrpSpPr/>
          <p:nvPr/>
        </p:nvGrpSpPr>
        <p:grpSpPr>
          <a:xfrm>
            <a:off x="4054360" y="2753227"/>
            <a:ext cx="3986640" cy="390240"/>
            <a:chOff x="4054360" y="2753227"/>
            <a:chExt cx="3986640" cy="390240"/>
          </a:xfrm>
        </p:grpSpPr>
        <mc:AlternateContent xmlns:mc="http://schemas.openxmlformats.org/markup-compatibility/2006">
          <mc:Choice xmlns:p14="http://schemas.microsoft.com/office/powerpoint/2010/main" Requires="p14">
            <p:contentPart p14:bwMode="auto" r:id="rId184">
              <p14:nvContentPartPr>
                <p14:cNvPr id="121" name="Ink 120">
                  <a:extLst>
                    <a:ext uri="{FF2B5EF4-FFF2-40B4-BE49-F238E27FC236}">
                      <a16:creationId xmlns:a16="http://schemas.microsoft.com/office/drawing/2014/main" id="{D3F91594-B011-4FD2-9AD9-AFF9D25475C8}"/>
                    </a:ext>
                  </a:extLst>
                </p14:cNvPr>
                <p14:cNvContentPartPr/>
                <p14:nvPr/>
              </p14:nvContentPartPr>
              <p14:xfrm>
                <a:off x="4185760" y="2789227"/>
                <a:ext cx="73440" cy="354240"/>
              </p14:xfrm>
            </p:contentPart>
          </mc:Choice>
          <mc:Fallback>
            <p:pic>
              <p:nvPicPr>
                <p:cNvPr id="121" name="Ink 120">
                  <a:extLst>
                    <a:ext uri="{FF2B5EF4-FFF2-40B4-BE49-F238E27FC236}">
                      <a16:creationId xmlns:a16="http://schemas.microsoft.com/office/drawing/2014/main" id="{D3F91594-B011-4FD2-9AD9-AFF9D25475C8}"/>
                    </a:ext>
                  </a:extLst>
                </p:cNvPr>
                <p:cNvPicPr/>
                <p:nvPr/>
              </p:nvPicPr>
              <p:blipFill>
                <a:blip r:embed="rId185"/>
                <a:stretch>
                  <a:fillRect/>
                </a:stretch>
              </p:blipFill>
              <p:spPr>
                <a:xfrm>
                  <a:off x="4176760" y="2780587"/>
                  <a:ext cx="9108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2" name="Ink 121">
                  <a:extLst>
                    <a:ext uri="{FF2B5EF4-FFF2-40B4-BE49-F238E27FC236}">
                      <a16:creationId xmlns:a16="http://schemas.microsoft.com/office/drawing/2014/main" id="{039B25CF-1F90-4FB9-B771-5E680D1C9B7F}"/>
                    </a:ext>
                  </a:extLst>
                </p14:cNvPr>
                <p14:cNvContentPartPr/>
                <p14:nvPr/>
              </p14:nvContentPartPr>
              <p14:xfrm>
                <a:off x="4054360" y="2917027"/>
                <a:ext cx="401400" cy="136080"/>
              </p14:xfrm>
            </p:contentPart>
          </mc:Choice>
          <mc:Fallback>
            <p:pic>
              <p:nvPicPr>
                <p:cNvPr id="122" name="Ink 121">
                  <a:extLst>
                    <a:ext uri="{FF2B5EF4-FFF2-40B4-BE49-F238E27FC236}">
                      <a16:creationId xmlns:a16="http://schemas.microsoft.com/office/drawing/2014/main" id="{039B25CF-1F90-4FB9-B771-5E680D1C9B7F}"/>
                    </a:ext>
                  </a:extLst>
                </p:cNvPr>
                <p:cNvPicPr/>
                <p:nvPr/>
              </p:nvPicPr>
              <p:blipFill>
                <a:blip r:embed="rId187"/>
                <a:stretch>
                  <a:fillRect/>
                </a:stretch>
              </p:blipFill>
              <p:spPr>
                <a:xfrm>
                  <a:off x="4045360" y="2908027"/>
                  <a:ext cx="4190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Ink 122">
                  <a:extLst>
                    <a:ext uri="{FF2B5EF4-FFF2-40B4-BE49-F238E27FC236}">
                      <a16:creationId xmlns:a16="http://schemas.microsoft.com/office/drawing/2014/main" id="{33C512F2-07F8-4444-A5B4-E6FD7F507657}"/>
                    </a:ext>
                  </a:extLst>
                </p14:cNvPr>
                <p14:cNvContentPartPr/>
                <p14:nvPr/>
              </p14:nvContentPartPr>
              <p14:xfrm>
                <a:off x="4437760" y="2930347"/>
                <a:ext cx="167400" cy="93960"/>
              </p14:xfrm>
            </p:contentPart>
          </mc:Choice>
          <mc:Fallback>
            <p:pic>
              <p:nvPicPr>
                <p:cNvPr id="123" name="Ink 122">
                  <a:extLst>
                    <a:ext uri="{FF2B5EF4-FFF2-40B4-BE49-F238E27FC236}">
                      <a16:creationId xmlns:a16="http://schemas.microsoft.com/office/drawing/2014/main" id="{33C512F2-07F8-4444-A5B4-E6FD7F507657}"/>
                    </a:ext>
                  </a:extLst>
                </p:cNvPr>
                <p:cNvPicPr/>
                <p:nvPr/>
              </p:nvPicPr>
              <p:blipFill>
                <a:blip r:embed="rId189"/>
                <a:stretch>
                  <a:fillRect/>
                </a:stretch>
              </p:blipFill>
              <p:spPr>
                <a:xfrm>
                  <a:off x="4428760" y="2921347"/>
                  <a:ext cx="18504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69124685-67DC-4AF9-8215-B5BBBDEAE442}"/>
                    </a:ext>
                  </a:extLst>
                </p14:cNvPr>
                <p14:cNvContentPartPr/>
                <p14:nvPr/>
              </p14:nvContentPartPr>
              <p14:xfrm>
                <a:off x="4637560" y="2836027"/>
                <a:ext cx="189720" cy="183960"/>
              </p14:xfrm>
            </p:contentPart>
          </mc:Choice>
          <mc:Fallback>
            <p:pic>
              <p:nvPicPr>
                <p:cNvPr id="124" name="Ink 123">
                  <a:extLst>
                    <a:ext uri="{FF2B5EF4-FFF2-40B4-BE49-F238E27FC236}">
                      <a16:creationId xmlns:a16="http://schemas.microsoft.com/office/drawing/2014/main" id="{69124685-67DC-4AF9-8215-B5BBBDEAE442}"/>
                    </a:ext>
                  </a:extLst>
                </p:cNvPr>
                <p:cNvPicPr/>
                <p:nvPr/>
              </p:nvPicPr>
              <p:blipFill>
                <a:blip r:embed="rId191"/>
                <a:stretch>
                  <a:fillRect/>
                </a:stretch>
              </p:blipFill>
              <p:spPr>
                <a:xfrm>
                  <a:off x="4628560" y="2827387"/>
                  <a:ext cx="2073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A2B63F37-75E6-415E-A333-4DC588102B95}"/>
                    </a:ext>
                  </a:extLst>
                </p14:cNvPr>
                <p14:cNvContentPartPr/>
                <p14:nvPr/>
              </p14:nvContentPartPr>
              <p14:xfrm>
                <a:off x="4759600" y="2914147"/>
                <a:ext cx="180720" cy="91800"/>
              </p14:xfrm>
            </p:contentPart>
          </mc:Choice>
          <mc:Fallback>
            <p:pic>
              <p:nvPicPr>
                <p:cNvPr id="125" name="Ink 124">
                  <a:extLst>
                    <a:ext uri="{FF2B5EF4-FFF2-40B4-BE49-F238E27FC236}">
                      <a16:creationId xmlns:a16="http://schemas.microsoft.com/office/drawing/2014/main" id="{A2B63F37-75E6-415E-A333-4DC588102B95}"/>
                    </a:ext>
                  </a:extLst>
                </p:cNvPr>
                <p:cNvPicPr/>
                <p:nvPr/>
              </p:nvPicPr>
              <p:blipFill>
                <a:blip r:embed="rId193"/>
                <a:stretch>
                  <a:fillRect/>
                </a:stretch>
              </p:blipFill>
              <p:spPr>
                <a:xfrm>
                  <a:off x="4750960" y="2905507"/>
                  <a:ext cx="1983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6" name="Ink 125">
                  <a:extLst>
                    <a:ext uri="{FF2B5EF4-FFF2-40B4-BE49-F238E27FC236}">
                      <a16:creationId xmlns:a16="http://schemas.microsoft.com/office/drawing/2014/main" id="{A844CB29-B5AB-4908-88C6-582640CCEE8E}"/>
                    </a:ext>
                  </a:extLst>
                </p14:cNvPr>
                <p14:cNvContentPartPr/>
                <p14:nvPr/>
              </p14:nvContentPartPr>
              <p14:xfrm>
                <a:off x="4886320" y="2814787"/>
                <a:ext cx="30240" cy="30600"/>
              </p14:xfrm>
            </p:contentPart>
          </mc:Choice>
          <mc:Fallback>
            <p:pic>
              <p:nvPicPr>
                <p:cNvPr id="126" name="Ink 125">
                  <a:extLst>
                    <a:ext uri="{FF2B5EF4-FFF2-40B4-BE49-F238E27FC236}">
                      <a16:creationId xmlns:a16="http://schemas.microsoft.com/office/drawing/2014/main" id="{A844CB29-B5AB-4908-88C6-582640CCEE8E}"/>
                    </a:ext>
                  </a:extLst>
                </p:cNvPr>
                <p:cNvPicPr/>
                <p:nvPr/>
              </p:nvPicPr>
              <p:blipFill>
                <a:blip r:embed="rId195"/>
                <a:stretch>
                  <a:fillRect/>
                </a:stretch>
              </p:blipFill>
              <p:spPr>
                <a:xfrm>
                  <a:off x="4877680" y="2806147"/>
                  <a:ext cx="478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7" name="Ink 126">
                  <a:extLst>
                    <a:ext uri="{FF2B5EF4-FFF2-40B4-BE49-F238E27FC236}">
                      <a16:creationId xmlns:a16="http://schemas.microsoft.com/office/drawing/2014/main" id="{DDA36DFB-468E-4308-89B4-D5AC3E868B1F}"/>
                    </a:ext>
                  </a:extLst>
                </p14:cNvPr>
                <p14:cNvContentPartPr/>
                <p14:nvPr/>
              </p14:nvContentPartPr>
              <p14:xfrm>
                <a:off x="5025640" y="2909467"/>
                <a:ext cx="438120" cy="108000"/>
              </p14:xfrm>
            </p:contentPart>
          </mc:Choice>
          <mc:Fallback>
            <p:pic>
              <p:nvPicPr>
                <p:cNvPr id="127" name="Ink 126">
                  <a:extLst>
                    <a:ext uri="{FF2B5EF4-FFF2-40B4-BE49-F238E27FC236}">
                      <a16:creationId xmlns:a16="http://schemas.microsoft.com/office/drawing/2014/main" id="{DDA36DFB-468E-4308-89B4-D5AC3E868B1F}"/>
                    </a:ext>
                  </a:extLst>
                </p:cNvPr>
                <p:cNvPicPr/>
                <p:nvPr/>
              </p:nvPicPr>
              <p:blipFill>
                <a:blip r:embed="rId197"/>
                <a:stretch>
                  <a:fillRect/>
                </a:stretch>
              </p:blipFill>
              <p:spPr>
                <a:xfrm>
                  <a:off x="5017000" y="2900827"/>
                  <a:ext cx="4557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8" name="Ink 127">
                  <a:extLst>
                    <a:ext uri="{FF2B5EF4-FFF2-40B4-BE49-F238E27FC236}">
                      <a16:creationId xmlns:a16="http://schemas.microsoft.com/office/drawing/2014/main" id="{DE4B42A3-52E2-4852-9ADA-EB39836D31C6}"/>
                    </a:ext>
                  </a:extLst>
                </p14:cNvPr>
                <p14:cNvContentPartPr/>
                <p14:nvPr/>
              </p14:nvContentPartPr>
              <p14:xfrm>
                <a:off x="5685520" y="2753227"/>
                <a:ext cx="173880" cy="341640"/>
              </p14:xfrm>
            </p:contentPart>
          </mc:Choice>
          <mc:Fallback>
            <p:pic>
              <p:nvPicPr>
                <p:cNvPr id="128" name="Ink 127">
                  <a:extLst>
                    <a:ext uri="{FF2B5EF4-FFF2-40B4-BE49-F238E27FC236}">
                      <a16:creationId xmlns:a16="http://schemas.microsoft.com/office/drawing/2014/main" id="{DE4B42A3-52E2-4852-9ADA-EB39836D31C6}"/>
                    </a:ext>
                  </a:extLst>
                </p:cNvPr>
                <p:cNvPicPr/>
                <p:nvPr/>
              </p:nvPicPr>
              <p:blipFill>
                <a:blip r:embed="rId199"/>
                <a:stretch>
                  <a:fillRect/>
                </a:stretch>
              </p:blipFill>
              <p:spPr>
                <a:xfrm>
                  <a:off x="5676880" y="2744587"/>
                  <a:ext cx="19152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029ADFBF-23C5-4126-9668-4631EAED4693}"/>
                    </a:ext>
                  </a:extLst>
                </p14:cNvPr>
                <p14:cNvContentPartPr/>
                <p14:nvPr/>
              </p14:nvContentPartPr>
              <p14:xfrm>
                <a:off x="5832040" y="2900827"/>
                <a:ext cx="210600" cy="57960"/>
              </p14:xfrm>
            </p:contentPart>
          </mc:Choice>
          <mc:Fallback>
            <p:pic>
              <p:nvPicPr>
                <p:cNvPr id="129" name="Ink 128">
                  <a:extLst>
                    <a:ext uri="{FF2B5EF4-FFF2-40B4-BE49-F238E27FC236}">
                      <a16:creationId xmlns:a16="http://schemas.microsoft.com/office/drawing/2014/main" id="{029ADFBF-23C5-4126-9668-4631EAED4693}"/>
                    </a:ext>
                  </a:extLst>
                </p:cNvPr>
                <p:cNvPicPr/>
                <p:nvPr/>
              </p:nvPicPr>
              <p:blipFill>
                <a:blip r:embed="rId201"/>
                <a:stretch>
                  <a:fillRect/>
                </a:stretch>
              </p:blipFill>
              <p:spPr>
                <a:xfrm>
                  <a:off x="5823040" y="2891827"/>
                  <a:ext cx="2282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F3602076-B48D-4067-96AD-641AE8F56A6D}"/>
                    </a:ext>
                  </a:extLst>
                </p14:cNvPr>
                <p14:cNvContentPartPr/>
                <p14:nvPr/>
              </p14:nvContentPartPr>
              <p14:xfrm>
                <a:off x="6225520" y="2872387"/>
                <a:ext cx="342360" cy="130680"/>
              </p14:xfrm>
            </p:contentPart>
          </mc:Choice>
          <mc:Fallback>
            <p:pic>
              <p:nvPicPr>
                <p:cNvPr id="130" name="Ink 129">
                  <a:extLst>
                    <a:ext uri="{FF2B5EF4-FFF2-40B4-BE49-F238E27FC236}">
                      <a16:creationId xmlns:a16="http://schemas.microsoft.com/office/drawing/2014/main" id="{F3602076-B48D-4067-96AD-641AE8F56A6D}"/>
                    </a:ext>
                  </a:extLst>
                </p:cNvPr>
                <p:cNvPicPr/>
                <p:nvPr/>
              </p:nvPicPr>
              <p:blipFill>
                <a:blip r:embed="rId203"/>
                <a:stretch>
                  <a:fillRect/>
                </a:stretch>
              </p:blipFill>
              <p:spPr>
                <a:xfrm>
                  <a:off x="6216880" y="2863387"/>
                  <a:ext cx="3600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1" name="Ink 130">
                  <a:extLst>
                    <a:ext uri="{FF2B5EF4-FFF2-40B4-BE49-F238E27FC236}">
                      <a16:creationId xmlns:a16="http://schemas.microsoft.com/office/drawing/2014/main" id="{EDDC4E90-9884-4F72-AEA0-F2E07524E95B}"/>
                    </a:ext>
                  </a:extLst>
                </p14:cNvPr>
                <p14:cNvContentPartPr/>
                <p14:nvPr/>
              </p14:nvContentPartPr>
              <p14:xfrm>
                <a:off x="6613600" y="2761507"/>
                <a:ext cx="426600" cy="245520"/>
              </p14:xfrm>
            </p:contentPart>
          </mc:Choice>
          <mc:Fallback>
            <p:pic>
              <p:nvPicPr>
                <p:cNvPr id="131" name="Ink 130">
                  <a:extLst>
                    <a:ext uri="{FF2B5EF4-FFF2-40B4-BE49-F238E27FC236}">
                      <a16:creationId xmlns:a16="http://schemas.microsoft.com/office/drawing/2014/main" id="{EDDC4E90-9884-4F72-AEA0-F2E07524E95B}"/>
                    </a:ext>
                  </a:extLst>
                </p:cNvPr>
                <p:cNvPicPr/>
                <p:nvPr/>
              </p:nvPicPr>
              <p:blipFill>
                <a:blip r:embed="rId205"/>
                <a:stretch>
                  <a:fillRect/>
                </a:stretch>
              </p:blipFill>
              <p:spPr>
                <a:xfrm>
                  <a:off x="6604600" y="2752867"/>
                  <a:ext cx="4442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3" name="Ink 132">
                  <a:extLst>
                    <a:ext uri="{FF2B5EF4-FFF2-40B4-BE49-F238E27FC236}">
                      <a16:creationId xmlns:a16="http://schemas.microsoft.com/office/drawing/2014/main" id="{501A87D9-CEB7-437C-842B-06D5C80580F0}"/>
                    </a:ext>
                  </a:extLst>
                </p14:cNvPr>
                <p14:cNvContentPartPr/>
                <p14:nvPr/>
              </p14:nvContentPartPr>
              <p14:xfrm>
                <a:off x="7388320" y="2798587"/>
                <a:ext cx="652680" cy="126720"/>
              </p14:xfrm>
            </p:contentPart>
          </mc:Choice>
          <mc:Fallback>
            <p:pic>
              <p:nvPicPr>
                <p:cNvPr id="133" name="Ink 132">
                  <a:extLst>
                    <a:ext uri="{FF2B5EF4-FFF2-40B4-BE49-F238E27FC236}">
                      <a16:creationId xmlns:a16="http://schemas.microsoft.com/office/drawing/2014/main" id="{501A87D9-CEB7-437C-842B-06D5C80580F0}"/>
                    </a:ext>
                  </a:extLst>
                </p:cNvPr>
                <p:cNvPicPr/>
                <p:nvPr/>
              </p:nvPicPr>
              <p:blipFill>
                <a:blip r:embed="rId207"/>
                <a:stretch>
                  <a:fillRect/>
                </a:stretch>
              </p:blipFill>
              <p:spPr>
                <a:xfrm>
                  <a:off x="7379680" y="2789587"/>
                  <a:ext cx="670320" cy="144360"/>
                </a:xfrm>
                <a:prstGeom prst="rect">
                  <a:avLst/>
                </a:prstGeom>
              </p:spPr>
            </p:pic>
          </mc:Fallback>
        </mc:AlternateContent>
      </p:grpSp>
      <p:grpSp>
        <p:nvGrpSpPr>
          <p:cNvPr id="142" name="Group 141">
            <a:extLst>
              <a:ext uri="{FF2B5EF4-FFF2-40B4-BE49-F238E27FC236}">
                <a16:creationId xmlns:a16="http://schemas.microsoft.com/office/drawing/2014/main" id="{3202AB39-F9DF-4F1B-A04B-B54F1C91AFA0}"/>
              </a:ext>
            </a:extLst>
          </p:cNvPr>
          <p:cNvGrpSpPr/>
          <p:nvPr/>
        </p:nvGrpSpPr>
        <p:grpSpPr>
          <a:xfrm>
            <a:off x="8469040" y="2641627"/>
            <a:ext cx="3079440" cy="342720"/>
            <a:chOff x="8469040" y="2641627"/>
            <a:chExt cx="3079440" cy="342720"/>
          </a:xfrm>
        </p:grpSpPr>
        <mc:AlternateContent xmlns:mc="http://schemas.openxmlformats.org/markup-compatibility/2006">
          <mc:Choice xmlns:p14="http://schemas.microsoft.com/office/powerpoint/2010/main" Requires="p14">
            <p:contentPart p14:bwMode="auto" r:id="rId208">
              <p14:nvContentPartPr>
                <p14:cNvPr id="134" name="Ink 133">
                  <a:extLst>
                    <a:ext uri="{FF2B5EF4-FFF2-40B4-BE49-F238E27FC236}">
                      <a16:creationId xmlns:a16="http://schemas.microsoft.com/office/drawing/2014/main" id="{474687CA-1498-4C75-8AA5-FFAF1234A930}"/>
                    </a:ext>
                  </a:extLst>
                </p14:cNvPr>
                <p14:cNvContentPartPr/>
                <p14:nvPr/>
              </p14:nvContentPartPr>
              <p14:xfrm>
                <a:off x="8469040" y="2717947"/>
                <a:ext cx="691920" cy="197280"/>
              </p14:xfrm>
            </p:contentPart>
          </mc:Choice>
          <mc:Fallback>
            <p:pic>
              <p:nvPicPr>
                <p:cNvPr id="134" name="Ink 133">
                  <a:extLst>
                    <a:ext uri="{FF2B5EF4-FFF2-40B4-BE49-F238E27FC236}">
                      <a16:creationId xmlns:a16="http://schemas.microsoft.com/office/drawing/2014/main" id="{474687CA-1498-4C75-8AA5-FFAF1234A930}"/>
                    </a:ext>
                  </a:extLst>
                </p:cNvPr>
                <p:cNvPicPr/>
                <p:nvPr/>
              </p:nvPicPr>
              <p:blipFill>
                <a:blip r:embed="rId209"/>
                <a:stretch>
                  <a:fillRect/>
                </a:stretch>
              </p:blipFill>
              <p:spPr>
                <a:xfrm>
                  <a:off x="8460400" y="2709307"/>
                  <a:ext cx="7095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5" name="Ink 134">
                  <a:extLst>
                    <a:ext uri="{FF2B5EF4-FFF2-40B4-BE49-F238E27FC236}">
                      <a16:creationId xmlns:a16="http://schemas.microsoft.com/office/drawing/2014/main" id="{DFBA2ED3-8594-4668-9BB0-4016B4E5B599}"/>
                    </a:ext>
                  </a:extLst>
                </p14:cNvPr>
                <p14:cNvContentPartPr/>
                <p14:nvPr/>
              </p14:nvContentPartPr>
              <p14:xfrm>
                <a:off x="9166360" y="2773747"/>
                <a:ext cx="603000" cy="141120"/>
              </p14:xfrm>
            </p:contentPart>
          </mc:Choice>
          <mc:Fallback>
            <p:pic>
              <p:nvPicPr>
                <p:cNvPr id="135" name="Ink 134">
                  <a:extLst>
                    <a:ext uri="{FF2B5EF4-FFF2-40B4-BE49-F238E27FC236}">
                      <a16:creationId xmlns:a16="http://schemas.microsoft.com/office/drawing/2014/main" id="{DFBA2ED3-8594-4668-9BB0-4016B4E5B599}"/>
                    </a:ext>
                  </a:extLst>
                </p:cNvPr>
                <p:cNvPicPr/>
                <p:nvPr/>
              </p:nvPicPr>
              <p:blipFill>
                <a:blip r:embed="rId211"/>
                <a:stretch>
                  <a:fillRect/>
                </a:stretch>
              </p:blipFill>
              <p:spPr>
                <a:xfrm>
                  <a:off x="9157720" y="2765107"/>
                  <a:ext cx="6206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8" name="Ink 137">
                  <a:extLst>
                    <a:ext uri="{FF2B5EF4-FFF2-40B4-BE49-F238E27FC236}">
                      <a16:creationId xmlns:a16="http://schemas.microsoft.com/office/drawing/2014/main" id="{B0D1038F-0F9E-4770-A49A-BD19550802D3}"/>
                    </a:ext>
                  </a:extLst>
                </p14:cNvPr>
                <p14:cNvContentPartPr/>
                <p14:nvPr/>
              </p14:nvContentPartPr>
              <p14:xfrm>
                <a:off x="10007680" y="2756467"/>
                <a:ext cx="340200" cy="148680"/>
              </p14:xfrm>
            </p:contentPart>
          </mc:Choice>
          <mc:Fallback>
            <p:pic>
              <p:nvPicPr>
                <p:cNvPr id="138" name="Ink 137">
                  <a:extLst>
                    <a:ext uri="{FF2B5EF4-FFF2-40B4-BE49-F238E27FC236}">
                      <a16:creationId xmlns:a16="http://schemas.microsoft.com/office/drawing/2014/main" id="{B0D1038F-0F9E-4770-A49A-BD19550802D3}"/>
                    </a:ext>
                  </a:extLst>
                </p:cNvPr>
                <p:cNvPicPr/>
                <p:nvPr/>
              </p:nvPicPr>
              <p:blipFill>
                <a:blip r:embed="rId213"/>
                <a:stretch>
                  <a:fillRect/>
                </a:stretch>
              </p:blipFill>
              <p:spPr>
                <a:xfrm>
                  <a:off x="9998680" y="2747827"/>
                  <a:ext cx="3578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Ink 138">
                  <a:extLst>
                    <a:ext uri="{FF2B5EF4-FFF2-40B4-BE49-F238E27FC236}">
                      <a16:creationId xmlns:a16="http://schemas.microsoft.com/office/drawing/2014/main" id="{C84BAC65-6927-4DE9-9D5C-C5447C2E8BD6}"/>
                    </a:ext>
                  </a:extLst>
                </p14:cNvPr>
                <p14:cNvContentPartPr/>
                <p14:nvPr/>
              </p14:nvContentPartPr>
              <p14:xfrm>
                <a:off x="10340320" y="2763307"/>
                <a:ext cx="227160" cy="107640"/>
              </p14:xfrm>
            </p:contentPart>
          </mc:Choice>
          <mc:Fallback>
            <p:pic>
              <p:nvPicPr>
                <p:cNvPr id="139" name="Ink 138">
                  <a:extLst>
                    <a:ext uri="{FF2B5EF4-FFF2-40B4-BE49-F238E27FC236}">
                      <a16:creationId xmlns:a16="http://schemas.microsoft.com/office/drawing/2014/main" id="{C84BAC65-6927-4DE9-9D5C-C5447C2E8BD6}"/>
                    </a:ext>
                  </a:extLst>
                </p:cNvPr>
                <p:cNvPicPr/>
                <p:nvPr/>
              </p:nvPicPr>
              <p:blipFill>
                <a:blip r:embed="rId215"/>
                <a:stretch>
                  <a:fillRect/>
                </a:stretch>
              </p:blipFill>
              <p:spPr>
                <a:xfrm>
                  <a:off x="10331320" y="2754667"/>
                  <a:ext cx="2448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0" name="Ink 139">
                  <a:extLst>
                    <a:ext uri="{FF2B5EF4-FFF2-40B4-BE49-F238E27FC236}">
                      <a16:creationId xmlns:a16="http://schemas.microsoft.com/office/drawing/2014/main" id="{B5ACE77F-1E25-4455-918B-164874438D71}"/>
                    </a:ext>
                  </a:extLst>
                </p14:cNvPr>
                <p14:cNvContentPartPr/>
                <p14:nvPr/>
              </p14:nvContentPartPr>
              <p14:xfrm>
                <a:off x="10557760" y="2641627"/>
                <a:ext cx="913680" cy="342720"/>
              </p14:xfrm>
            </p:contentPart>
          </mc:Choice>
          <mc:Fallback>
            <p:pic>
              <p:nvPicPr>
                <p:cNvPr id="140" name="Ink 139">
                  <a:extLst>
                    <a:ext uri="{FF2B5EF4-FFF2-40B4-BE49-F238E27FC236}">
                      <a16:creationId xmlns:a16="http://schemas.microsoft.com/office/drawing/2014/main" id="{B5ACE77F-1E25-4455-918B-164874438D71}"/>
                    </a:ext>
                  </a:extLst>
                </p:cNvPr>
                <p:cNvPicPr/>
                <p:nvPr/>
              </p:nvPicPr>
              <p:blipFill>
                <a:blip r:embed="rId217"/>
                <a:stretch>
                  <a:fillRect/>
                </a:stretch>
              </p:blipFill>
              <p:spPr>
                <a:xfrm>
                  <a:off x="10549120" y="2632987"/>
                  <a:ext cx="93132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1" name="Ink 140">
                  <a:extLst>
                    <a:ext uri="{FF2B5EF4-FFF2-40B4-BE49-F238E27FC236}">
                      <a16:creationId xmlns:a16="http://schemas.microsoft.com/office/drawing/2014/main" id="{2CEFEC68-FB34-491C-B3A0-8A359FB6F2AD}"/>
                    </a:ext>
                  </a:extLst>
                </p14:cNvPr>
                <p14:cNvContentPartPr/>
                <p14:nvPr/>
              </p14:nvContentPartPr>
              <p14:xfrm>
                <a:off x="11519680" y="2821627"/>
                <a:ext cx="28800" cy="4320"/>
              </p14:xfrm>
            </p:contentPart>
          </mc:Choice>
          <mc:Fallback>
            <p:pic>
              <p:nvPicPr>
                <p:cNvPr id="141" name="Ink 140">
                  <a:extLst>
                    <a:ext uri="{FF2B5EF4-FFF2-40B4-BE49-F238E27FC236}">
                      <a16:creationId xmlns:a16="http://schemas.microsoft.com/office/drawing/2014/main" id="{2CEFEC68-FB34-491C-B3A0-8A359FB6F2AD}"/>
                    </a:ext>
                  </a:extLst>
                </p:cNvPr>
                <p:cNvPicPr/>
                <p:nvPr/>
              </p:nvPicPr>
              <p:blipFill>
                <a:blip r:embed="rId219"/>
                <a:stretch>
                  <a:fillRect/>
                </a:stretch>
              </p:blipFill>
              <p:spPr>
                <a:xfrm>
                  <a:off x="11511040" y="2812627"/>
                  <a:ext cx="46440" cy="21960"/>
                </a:xfrm>
                <a:prstGeom prst="rect">
                  <a:avLst/>
                </a:prstGeom>
              </p:spPr>
            </p:pic>
          </mc:Fallback>
        </mc:AlternateContent>
      </p:grpSp>
      <p:grpSp>
        <p:nvGrpSpPr>
          <p:cNvPr id="168" name="Group 167">
            <a:extLst>
              <a:ext uri="{FF2B5EF4-FFF2-40B4-BE49-F238E27FC236}">
                <a16:creationId xmlns:a16="http://schemas.microsoft.com/office/drawing/2014/main" id="{3163D438-A758-4F3B-AF66-9C7A53660D9B}"/>
              </a:ext>
            </a:extLst>
          </p:cNvPr>
          <p:cNvGrpSpPr/>
          <p:nvPr/>
        </p:nvGrpSpPr>
        <p:grpSpPr>
          <a:xfrm>
            <a:off x="3226720" y="3450187"/>
            <a:ext cx="8563320" cy="597240"/>
            <a:chOff x="3226720" y="3450187"/>
            <a:chExt cx="8563320" cy="597240"/>
          </a:xfrm>
        </p:grpSpPr>
        <mc:AlternateContent xmlns:mc="http://schemas.openxmlformats.org/markup-compatibility/2006">
          <mc:Choice xmlns:p14="http://schemas.microsoft.com/office/powerpoint/2010/main" Requires="p14">
            <p:contentPart p14:bwMode="auto" r:id="rId220">
              <p14:nvContentPartPr>
                <p14:cNvPr id="143" name="Ink 142">
                  <a:extLst>
                    <a:ext uri="{FF2B5EF4-FFF2-40B4-BE49-F238E27FC236}">
                      <a16:creationId xmlns:a16="http://schemas.microsoft.com/office/drawing/2014/main" id="{4DC92781-FCFE-4014-A078-F24570149338}"/>
                    </a:ext>
                  </a:extLst>
                </p14:cNvPr>
                <p14:cNvContentPartPr/>
                <p14:nvPr/>
              </p14:nvContentPartPr>
              <p14:xfrm>
                <a:off x="3331840" y="3664387"/>
                <a:ext cx="47880" cy="176400"/>
              </p14:xfrm>
            </p:contentPart>
          </mc:Choice>
          <mc:Fallback>
            <p:pic>
              <p:nvPicPr>
                <p:cNvPr id="143" name="Ink 142">
                  <a:extLst>
                    <a:ext uri="{FF2B5EF4-FFF2-40B4-BE49-F238E27FC236}">
                      <a16:creationId xmlns:a16="http://schemas.microsoft.com/office/drawing/2014/main" id="{4DC92781-FCFE-4014-A078-F24570149338}"/>
                    </a:ext>
                  </a:extLst>
                </p:cNvPr>
                <p:cNvPicPr/>
                <p:nvPr/>
              </p:nvPicPr>
              <p:blipFill>
                <a:blip r:embed="rId221"/>
                <a:stretch>
                  <a:fillRect/>
                </a:stretch>
              </p:blipFill>
              <p:spPr>
                <a:xfrm>
                  <a:off x="3322840" y="3655747"/>
                  <a:ext cx="655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4" name="Ink 143">
                  <a:extLst>
                    <a:ext uri="{FF2B5EF4-FFF2-40B4-BE49-F238E27FC236}">
                      <a16:creationId xmlns:a16="http://schemas.microsoft.com/office/drawing/2014/main" id="{CA183126-9038-4352-8490-9732A35AC939}"/>
                    </a:ext>
                  </a:extLst>
                </p14:cNvPr>
                <p14:cNvContentPartPr/>
                <p14:nvPr/>
              </p14:nvContentPartPr>
              <p14:xfrm>
                <a:off x="3226720" y="3647827"/>
                <a:ext cx="303840" cy="198000"/>
              </p14:xfrm>
            </p:contentPart>
          </mc:Choice>
          <mc:Fallback>
            <p:pic>
              <p:nvPicPr>
                <p:cNvPr id="144" name="Ink 143">
                  <a:extLst>
                    <a:ext uri="{FF2B5EF4-FFF2-40B4-BE49-F238E27FC236}">
                      <a16:creationId xmlns:a16="http://schemas.microsoft.com/office/drawing/2014/main" id="{CA183126-9038-4352-8490-9732A35AC939}"/>
                    </a:ext>
                  </a:extLst>
                </p:cNvPr>
                <p:cNvPicPr/>
                <p:nvPr/>
              </p:nvPicPr>
              <p:blipFill>
                <a:blip r:embed="rId223"/>
                <a:stretch>
                  <a:fillRect/>
                </a:stretch>
              </p:blipFill>
              <p:spPr>
                <a:xfrm>
                  <a:off x="3217720" y="3639187"/>
                  <a:ext cx="3214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5" name="Ink 144">
                  <a:extLst>
                    <a:ext uri="{FF2B5EF4-FFF2-40B4-BE49-F238E27FC236}">
                      <a16:creationId xmlns:a16="http://schemas.microsoft.com/office/drawing/2014/main" id="{593445DE-E26E-4174-B667-C04C35DEBB5D}"/>
                    </a:ext>
                  </a:extLst>
                </p14:cNvPr>
                <p14:cNvContentPartPr/>
                <p14:nvPr/>
              </p14:nvContentPartPr>
              <p14:xfrm>
                <a:off x="3586000" y="3728107"/>
                <a:ext cx="409320" cy="88920"/>
              </p14:xfrm>
            </p:contentPart>
          </mc:Choice>
          <mc:Fallback>
            <p:pic>
              <p:nvPicPr>
                <p:cNvPr id="145" name="Ink 144">
                  <a:extLst>
                    <a:ext uri="{FF2B5EF4-FFF2-40B4-BE49-F238E27FC236}">
                      <a16:creationId xmlns:a16="http://schemas.microsoft.com/office/drawing/2014/main" id="{593445DE-E26E-4174-B667-C04C35DEBB5D}"/>
                    </a:ext>
                  </a:extLst>
                </p:cNvPr>
                <p:cNvPicPr/>
                <p:nvPr/>
              </p:nvPicPr>
              <p:blipFill>
                <a:blip r:embed="rId225"/>
                <a:stretch>
                  <a:fillRect/>
                </a:stretch>
              </p:blipFill>
              <p:spPr>
                <a:xfrm>
                  <a:off x="3577360" y="3719467"/>
                  <a:ext cx="42696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6" name="Ink 145">
                  <a:extLst>
                    <a:ext uri="{FF2B5EF4-FFF2-40B4-BE49-F238E27FC236}">
                      <a16:creationId xmlns:a16="http://schemas.microsoft.com/office/drawing/2014/main" id="{EC7E013F-F803-4F86-9031-7C9850779BC8}"/>
                    </a:ext>
                  </a:extLst>
                </p14:cNvPr>
                <p14:cNvContentPartPr/>
                <p14:nvPr/>
              </p14:nvContentPartPr>
              <p14:xfrm>
                <a:off x="3909640" y="3632347"/>
                <a:ext cx="22680" cy="35280"/>
              </p14:xfrm>
            </p:contentPart>
          </mc:Choice>
          <mc:Fallback>
            <p:pic>
              <p:nvPicPr>
                <p:cNvPr id="146" name="Ink 145">
                  <a:extLst>
                    <a:ext uri="{FF2B5EF4-FFF2-40B4-BE49-F238E27FC236}">
                      <a16:creationId xmlns:a16="http://schemas.microsoft.com/office/drawing/2014/main" id="{EC7E013F-F803-4F86-9031-7C9850779BC8}"/>
                    </a:ext>
                  </a:extLst>
                </p:cNvPr>
                <p:cNvPicPr/>
                <p:nvPr/>
              </p:nvPicPr>
              <p:blipFill>
                <a:blip r:embed="rId227"/>
                <a:stretch>
                  <a:fillRect/>
                </a:stretch>
              </p:blipFill>
              <p:spPr>
                <a:xfrm>
                  <a:off x="3901000" y="3623347"/>
                  <a:ext cx="403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7" name="Ink 146">
                  <a:extLst>
                    <a:ext uri="{FF2B5EF4-FFF2-40B4-BE49-F238E27FC236}">
                      <a16:creationId xmlns:a16="http://schemas.microsoft.com/office/drawing/2014/main" id="{D49DE3C2-08FE-4CCD-ADA0-DCBDA119B622}"/>
                    </a:ext>
                  </a:extLst>
                </p14:cNvPr>
                <p14:cNvContentPartPr/>
                <p14:nvPr/>
              </p14:nvContentPartPr>
              <p14:xfrm>
                <a:off x="4012600" y="3708667"/>
                <a:ext cx="558000" cy="338760"/>
              </p14:xfrm>
            </p:contentPart>
          </mc:Choice>
          <mc:Fallback>
            <p:pic>
              <p:nvPicPr>
                <p:cNvPr id="147" name="Ink 146">
                  <a:extLst>
                    <a:ext uri="{FF2B5EF4-FFF2-40B4-BE49-F238E27FC236}">
                      <a16:creationId xmlns:a16="http://schemas.microsoft.com/office/drawing/2014/main" id="{D49DE3C2-08FE-4CCD-ADA0-DCBDA119B622}"/>
                    </a:ext>
                  </a:extLst>
                </p:cNvPr>
                <p:cNvPicPr/>
                <p:nvPr/>
              </p:nvPicPr>
              <p:blipFill>
                <a:blip r:embed="rId229"/>
                <a:stretch>
                  <a:fillRect/>
                </a:stretch>
              </p:blipFill>
              <p:spPr>
                <a:xfrm>
                  <a:off x="4003600" y="3700027"/>
                  <a:ext cx="57564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8" name="Ink 147">
                  <a:extLst>
                    <a:ext uri="{FF2B5EF4-FFF2-40B4-BE49-F238E27FC236}">
                      <a16:creationId xmlns:a16="http://schemas.microsoft.com/office/drawing/2014/main" id="{228F15D9-D352-45CD-9ECA-9158112F3B4E}"/>
                    </a:ext>
                  </a:extLst>
                </p14:cNvPr>
                <p14:cNvContentPartPr/>
                <p14:nvPr/>
              </p14:nvContentPartPr>
              <p14:xfrm>
                <a:off x="4806040" y="3720907"/>
                <a:ext cx="7920" cy="91800"/>
              </p14:xfrm>
            </p:contentPart>
          </mc:Choice>
          <mc:Fallback>
            <p:pic>
              <p:nvPicPr>
                <p:cNvPr id="148" name="Ink 147">
                  <a:extLst>
                    <a:ext uri="{FF2B5EF4-FFF2-40B4-BE49-F238E27FC236}">
                      <a16:creationId xmlns:a16="http://schemas.microsoft.com/office/drawing/2014/main" id="{228F15D9-D352-45CD-9ECA-9158112F3B4E}"/>
                    </a:ext>
                  </a:extLst>
                </p:cNvPr>
                <p:cNvPicPr/>
                <p:nvPr/>
              </p:nvPicPr>
              <p:blipFill>
                <a:blip r:embed="rId231"/>
                <a:stretch>
                  <a:fillRect/>
                </a:stretch>
              </p:blipFill>
              <p:spPr>
                <a:xfrm>
                  <a:off x="4797040" y="3711907"/>
                  <a:ext cx="255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9" name="Ink 148">
                  <a:extLst>
                    <a:ext uri="{FF2B5EF4-FFF2-40B4-BE49-F238E27FC236}">
                      <a16:creationId xmlns:a16="http://schemas.microsoft.com/office/drawing/2014/main" id="{A62B72BA-874D-4531-B420-D8FBF7CCD019}"/>
                    </a:ext>
                  </a:extLst>
                </p14:cNvPr>
                <p14:cNvContentPartPr/>
                <p14:nvPr/>
              </p14:nvContentPartPr>
              <p14:xfrm>
                <a:off x="4726840" y="3615427"/>
                <a:ext cx="333000" cy="182160"/>
              </p14:xfrm>
            </p:contentPart>
          </mc:Choice>
          <mc:Fallback>
            <p:pic>
              <p:nvPicPr>
                <p:cNvPr id="149" name="Ink 148">
                  <a:extLst>
                    <a:ext uri="{FF2B5EF4-FFF2-40B4-BE49-F238E27FC236}">
                      <a16:creationId xmlns:a16="http://schemas.microsoft.com/office/drawing/2014/main" id="{A62B72BA-874D-4531-B420-D8FBF7CCD019}"/>
                    </a:ext>
                  </a:extLst>
                </p:cNvPr>
                <p:cNvPicPr/>
                <p:nvPr/>
              </p:nvPicPr>
              <p:blipFill>
                <a:blip r:embed="rId233"/>
                <a:stretch>
                  <a:fillRect/>
                </a:stretch>
              </p:blipFill>
              <p:spPr>
                <a:xfrm>
                  <a:off x="4718200" y="3606787"/>
                  <a:ext cx="3506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0" name="Ink 149">
                  <a:extLst>
                    <a:ext uri="{FF2B5EF4-FFF2-40B4-BE49-F238E27FC236}">
                      <a16:creationId xmlns:a16="http://schemas.microsoft.com/office/drawing/2014/main" id="{9DA13D80-AE3A-420B-AD69-3C05EFA38EEF}"/>
                    </a:ext>
                  </a:extLst>
                </p14:cNvPr>
                <p14:cNvContentPartPr/>
                <p14:nvPr/>
              </p14:nvContentPartPr>
              <p14:xfrm>
                <a:off x="5173960" y="3568987"/>
                <a:ext cx="36720" cy="325080"/>
              </p14:xfrm>
            </p:contentPart>
          </mc:Choice>
          <mc:Fallback>
            <p:pic>
              <p:nvPicPr>
                <p:cNvPr id="150" name="Ink 149">
                  <a:extLst>
                    <a:ext uri="{FF2B5EF4-FFF2-40B4-BE49-F238E27FC236}">
                      <a16:creationId xmlns:a16="http://schemas.microsoft.com/office/drawing/2014/main" id="{9DA13D80-AE3A-420B-AD69-3C05EFA38EEF}"/>
                    </a:ext>
                  </a:extLst>
                </p:cNvPr>
                <p:cNvPicPr/>
                <p:nvPr/>
              </p:nvPicPr>
              <p:blipFill>
                <a:blip r:embed="rId235"/>
                <a:stretch>
                  <a:fillRect/>
                </a:stretch>
              </p:blipFill>
              <p:spPr>
                <a:xfrm>
                  <a:off x="5164960" y="3560347"/>
                  <a:ext cx="5436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1" name="Ink 150">
                  <a:extLst>
                    <a:ext uri="{FF2B5EF4-FFF2-40B4-BE49-F238E27FC236}">
                      <a16:creationId xmlns:a16="http://schemas.microsoft.com/office/drawing/2014/main" id="{0EAD6BFD-A1FF-4CFA-82A0-3CD55822884F}"/>
                    </a:ext>
                  </a:extLst>
                </p14:cNvPr>
                <p14:cNvContentPartPr/>
                <p14:nvPr/>
              </p14:nvContentPartPr>
              <p14:xfrm>
                <a:off x="5104120" y="3686707"/>
                <a:ext cx="191160" cy="68040"/>
              </p14:xfrm>
            </p:contentPart>
          </mc:Choice>
          <mc:Fallback>
            <p:pic>
              <p:nvPicPr>
                <p:cNvPr id="151" name="Ink 150">
                  <a:extLst>
                    <a:ext uri="{FF2B5EF4-FFF2-40B4-BE49-F238E27FC236}">
                      <a16:creationId xmlns:a16="http://schemas.microsoft.com/office/drawing/2014/main" id="{0EAD6BFD-A1FF-4CFA-82A0-3CD55822884F}"/>
                    </a:ext>
                  </a:extLst>
                </p:cNvPr>
                <p:cNvPicPr/>
                <p:nvPr/>
              </p:nvPicPr>
              <p:blipFill>
                <a:blip r:embed="rId237"/>
                <a:stretch>
                  <a:fillRect/>
                </a:stretch>
              </p:blipFill>
              <p:spPr>
                <a:xfrm>
                  <a:off x="5095480" y="3677707"/>
                  <a:ext cx="208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2" name="Ink 151">
                  <a:extLst>
                    <a:ext uri="{FF2B5EF4-FFF2-40B4-BE49-F238E27FC236}">
                      <a16:creationId xmlns:a16="http://schemas.microsoft.com/office/drawing/2014/main" id="{2DD8C6CF-1CEE-4398-90C3-3DFD20A458F4}"/>
                    </a:ext>
                  </a:extLst>
                </p14:cNvPr>
                <p14:cNvContentPartPr/>
                <p14:nvPr/>
              </p14:nvContentPartPr>
              <p14:xfrm>
                <a:off x="5333800" y="3696067"/>
                <a:ext cx="509040" cy="101520"/>
              </p14:xfrm>
            </p:contentPart>
          </mc:Choice>
          <mc:Fallback>
            <p:pic>
              <p:nvPicPr>
                <p:cNvPr id="152" name="Ink 151">
                  <a:extLst>
                    <a:ext uri="{FF2B5EF4-FFF2-40B4-BE49-F238E27FC236}">
                      <a16:creationId xmlns:a16="http://schemas.microsoft.com/office/drawing/2014/main" id="{2DD8C6CF-1CEE-4398-90C3-3DFD20A458F4}"/>
                    </a:ext>
                  </a:extLst>
                </p:cNvPr>
                <p:cNvPicPr/>
                <p:nvPr/>
              </p:nvPicPr>
              <p:blipFill>
                <a:blip r:embed="rId239"/>
                <a:stretch>
                  <a:fillRect/>
                </a:stretch>
              </p:blipFill>
              <p:spPr>
                <a:xfrm>
                  <a:off x="5325160" y="3687067"/>
                  <a:ext cx="5266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3" name="Ink 152">
                  <a:extLst>
                    <a:ext uri="{FF2B5EF4-FFF2-40B4-BE49-F238E27FC236}">
                      <a16:creationId xmlns:a16="http://schemas.microsoft.com/office/drawing/2014/main" id="{66E80C0F-FA85-43AD-B017-4B0AEE03ED69}"/>
                    </a:ext>
                  </a:extLst>
                </p14:cNvPr>
                <p14:cNvContentPartPr/>
                <p14:nvPr/>
              </p14:nvContentPartPr>
              <p14:xfrm>
                <a:off x="5849680" y="3680587"/>
                <a:ext cx="179640" cy="102240"/>
              </p14:xfrm>
            </p:contentPart>
          </mc:Choice>
          <mc:Fallback>
            <p:pic>
              <p:nvPicPr>
                <p:cNvPr id="153" name="Ink 152">
                  <a:extLst>
                    <a:ext uri="{FF2B5EF4-FFF2-40B4-BE49-F238E27FC236}">
                      <a16:creationId xmlns:a16="http://schemas.microsoft.com/office/drawing/2014/main" id="{66E80C0F-FA85-43AD-B017-4B0AEE03ED69}"/>
                    </a:ext>
                  </a:extLst>
                </p:cNvPr>
                <p:cNvPicPr/>
                <p:nvPr/>
              </p:nvPicPr>
              <p:blipFill>
                <a:blip r:embed="rId241"/>
                <a:stretch>
                  <a:fillRect/>
                </a:stretch>
              </p:blipFill>
              <p:spPr>
                <a:xfrm>
                  <a:off x="5840680" y="3671587"/>
                  <a:ext cx="1972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4" name="Ink 153">
                  <a:extLst>
                    <a:ext uri="{FF2B5EF4-FFF2-40B4-BE49-F238E27FC236}">
                      <a16:creationId xmlns:a16="http://schemas.microsoft.com/office/drawing/2014/main" id="{044F2EE7-0E2C-4E18-A3C3-24F788AACEF1}"/>
                    </a:ext>
                  </a:extLst>
                </p14:cNvPr>
                <p14:cNvContentPartPr/>
                <p14:nvPr/>
              </p14:nvContentPartPr>
              <p14:xfrm>
                <a:off x="6125440" y="3678067"/>
                <a:ext cx="465840" cy="117360"/>
              </p14:xfrm>
            </p:contentPart>
          </mc:Choice>
          <mc:Fallback>
            <p:pic>
              <p:nvPicPr>
                <p:cNvPr id="154" name="Ink 153">
                  <a:extLst>
                    <a:ext uri="{FF2B5EF4-FFF2-40B4-BE49-F238E27FC236}">
                      <a16:creationId xmlns:a16="http://schemas.microsoft.com/office/drawing/2014/main" id="{044F2EE7-0E2C-4E18-A3C3-24F788AACEF1}"/>
                    </a:ext>
                  </a:extLst>
                </p:cNvPr>
                <p:cNvPicPr/>
                <p:nvPr/>
              </p:nvPicPr>
              <p:blipFill>
                <a:blip r:embed="rId243"/>
                <a:stretch>
                  <a:fillRect/>
                </a:stretch>
              </p:blipFill>
              <p:spPr>
                <a:xfrm>
                  <a:off x="6116800" y="3669427"/>
                  <a:ext cx="4834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5" name="Ink 154">
                  <a:extLst>
                    <a:ext uri="{FF2B5EF4-FFF2-40B4-BE49-F238E27FC236}">
                      <a16:creationId xmlns:a16="http://schemas.microsoft.com/office/drawing/2014/main" id="{24326942-E601-4338-B40F-CF1A8ED85EDE}"/>
                    </a:ext>
                  </a:extLst>
                </p14:cNvPr>
                <p14:cNvContentPartPr/>
                <p14:nvPr/>
              </p14:nvContentPartPr>
              <p14:xfrm>
                <a:off x="6811600" y="3679867"/>
                <a:ext cx="245880" cy="123480"/>
              </p14:xfrm>
            </p:contentPart>
          </mc:Choice>
          <mc:Fallback>
            <p:pic>
              <p:nvPicPr>
                <p:cNvPr id="155" name="Ink 154">
                  <a:extLst>
                    <a:ext uri="{FF2B5EF4-FFF2-40B4-BE49-F238E27FC236}">
                      <a16:creationId xmlns:a16="http://schemas.microsoft.com/office/drawing/2014/main" id="{24326942-E601-4338-B40F-CF1A8ED85EDE}"/>
                    </a:ext>
                  </a:extLst>
                </p:cNvPr>
                <p:cNvPicPr/>
                <p:nvPr/>
              </p:nvPicPr>
              <p:blipFill>
                <a:blip r:embed="rId245"/>
                <a:stretch>
                  <a:fillRect/>
                </a:stretch>
              </p:blipFill>
              <p:spPr>
                <a:xfrm>
                  <a:off x="6802600" y="3670867"/>
                  <a:ext cx="2635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6" name="Ink 155">
                  <a:extLst>
                    <a:ext uri="{FF2B5EF4-FFF2-40B4-BE49-F238E27FC236}">
                      <a16:creationId xmlns:a16="http://schemas.microsoft.com/office/drawing/2014/main" id="{8C03892A-AFE8-4D79-BB25-A05D73CBF36D}"/>
                    </a:ext>
                  </a:extLst>
                </p14:cNvPr>
                <p14:cNvContentPartPr/>
                <p14:nvPr/>
              </p14:nvContentPartPr>
              <p14:xfrm>
                <a:off x="7075120" y="3667267"/>
                <a:ext cx="266400" cy="108720"/>
              </p14:xfrm>
            </p:contentPart>
          </mc:Choice>
          <mc:Fallback>
            <p:pic>
              <p:nvPicPr>
                <p:cNvPr id="156" name="Ink 155">
                  <a:extLst>
                    <a:ext uri="{FF2B5EF4-FFF2-40B4-BE49-F238E27FC236}">
                      <a16:creationId xmlns:a16="http://schemas.microsoft.com/office/drawing/2014/main" id="{8C03892A-AFE8-4D79-BB25-A05D73CBF36D}"/>
                    </a:ext>
                  </a:extLst>
                </p:cNvPr>
                <p:cNvPicPr/>
                <p:nvPr/>
              </p:nvPicPr>
              <p:blipFill>
                <a:blip r:embed="rId247"/>
                <a:stretch>
                  <a:fillRect/>
                </a:stretch>
              </p:blipFill>
              <p:spPr>
                <a:xfrm>
                  <a:off x="7066480" y="3658267"/>
                  <a:ext cx="2840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7" name="Ink 156">
                  <a:extLst>
                    <a:ext uri="{FF2B5EF4-FFF2-40B4-BE49-F238E27FC236}">
                      <a16:creationId xmlns:a16="http://schemas.microsoft.com/office/drawing/2014/main" id="{F7C2FDFE-F0AD-409F-81C3-FE8E237B89AE}"/>
                    </a:ext>
                  </a:extLst>
                </p14:cNvPr>
                <p14:cNvContentPartPr/>
                <p14:nvPr/>
              </p14:nvContentPartPr>
              <p14:xfrm>
                <a:off x="7609360" y="3607507"/>
                <a:ext cx="371160" cy="128880"/>
              </p14:xfrm>
            </p:contentPart>
          </mc:Choice>
          <mc:Fallback>
            <p:pic>
              <p:nvPicPr>
                <p:cNvPr id="157" name="Ink 156">
                  <a:extLst>
                    <a:ext uri="{FF2B5EF4-FFF2-40B4-BE49-F238E27FC236}">
                      <a16:creationId xmlns:a16="http://schemas.microsoft.com/office/drawing/2014/main" id="{F7C2FDFE-F0AD-409F-81C3-FE8E237B89AE}"/>
                    </a:ext>
                  </a:extLst>
                </p:cNvPr>
                <p:cNvPicPr/>
                <p:nvPr/>
              </p:nvPicPr>
              <p:blipFill>
                <a:blip r:embed="rId249"/>
                <a:stretch>
                  <a:fillRect/>
                </a:stretch>
              </p:blipFill>
              <p:spPr>
                <a:xfrm>
                  <a:off x="7600720" y="3598507"/>
                  <a:ext cx="3888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8" name="Ink 157">
                  <a:extLst>
                    <a:ext uri="{FF2B5EF4-FFF2-40B4-BE49-F238E27FC236}">
                      <a16:creationId xmlns:a16="http://schemas.microsoft.com/office/drawing/2014/main" id="{A2709715-7154-4FDC-90BE-C39B15D40C9C}"/>
                    </a:ext>
                  </a:extLst>
                </p14:cNvPr>
                <p14:cNvContentPartPr/>
                <p14:nvPr/>
              </p14:nvContentPartPr>
              <p14:xfrm>
                <a:off x="7922920" y="3521467"/>
                <a:ext cx="22680" cy="14400"/>
              </p14:xfrm>
            </p:contentPart>
          </mc:Choice>
          <mc:Fallback>
            <p:pic>
              <p:nvPicPr>
                <p:cNvPr id="158" name="Ink 157">
                  <a:extLst>
                    <a:ext uri="{FF2B5EF4-FFF2-40B4-BE49-F238E27FC236}">
                      <a16:creationId xmlns:a16="http://schemas.microsoft.com/office/drawing/2014/main" id="{A2709715-7154-4FDC-90BE-C39B15D40C9C}"/>
                    </a:ext>
                  </a:extLst>
                </p:cNvPr>
                <p:cNvPicPr/>
                <p:nvPr/>
              </p:nvPicPr>
              <p:blipFill>
                <a:blip r:embed="rId251"/>
                <a:stretch>
                  <a:fillRect/>
                </a:stretch>
              </p:blipFill>
              <p:spPr>
                <a:xfrm>
                  <a:off x="7913920" y="3512827"/>
                  <a:ext cx="403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9" name="Ink 158">
                  <a:extLst>
                    <a:ext uri="{FF2B5EF4-FFF2-40B4-BE49-F238E27FC236}">
                      <a16:creationId xmlns:a16="http://schemas.microsoft.com/office/drawing/2014/main" id="{B6D96A84-54E5-4CE7-B18B-6D29041D9B11}"/>
                    </a:ext>
                  </a:extLst>
                </p14:cNvPr>
                <p14:cNvContentPartPr/>
                <p14:nvPr/>
              </p14:nvContentPartPr>
              <p14:xfrm>
                <a:off x="8044960" y="3505267"/>
                <a:ext cx="228600" cy="215280"/>
              </p14:xfrm>
            </p:contentPart>
          </mc:Choice>
          <mc:Fallback>
            <p:pic>
              <p:nvPicPr>
                <p:cNvPr id="159" name="Ink 158">
                  <a:extLst>
                    <a:ext uri="{FF2B5EF4-FFF2-40B4-BE49-F238E27FC236}">
                      <a16:creationId xmlns:a16="http://schemas.microsoft.com/office/drawing/2014/main" id="{B6D96A84-54E5-4CE7-B18B-6D29041D9B11}"/>
                    </a:ext>
                  </a:extLst>
                </p:cNvPr>
                <p:cNvPicPr/>
                <p:nvPr/>
              </p:nvPicPr>
              <p:blipFill>
                <a:blip r:embed="rId253"/>
                <a:stretch>
                  <a:fillRect/>
                </a:stretch>
              </p:blipFill>
              <p:spPr>
                <a:xfrm>
                  <a:off x="8036320" y="3496627"/>
                  <a:ext cx="2462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0" name="Ink 159">
                  <a:extLst>
                    <a:ext uri="{FF2B5EF4-FFF2-40B4-BE49-F238E27FC236}">
                      <a16:creationId xmlns:a16="http://schemas.microsoft.com/office/drawing/2014/main" id="{98ED5DD5-5B77-4BCB-B480-A44E835C0E35}"/>
                    </a:ext>
                  </a:extLst>
                </p14:cNvPr>
                <p14:cNvContentPartPr/>
                <p14:nvPr/>
              </p14:nvContentPartPr>
              <p14:xfrm>
                <a:off x="8438800" y="3546667"/>
                <a:ext cx="635760" cy="147240"/>
              </p14:xfrm>
            </p:contentPart>
          </mc:Choice>
          <mc:Fallback>
            <p:pic>
              <p:nvPicPr>
                <p:cNvPr id="160" name="Ink 159">
                  <a:extLst>
                    <a:ext uri="{FF2B5EF4-FFF2-40B4-BE49-F238E27FC236}">
                      <a16:creationId xmlns:a16="http://schemas.microsoft.com/office/drawing/2014/main" id="{98ED5DD5-5B77-4BCB-B480-A44E835C0E35}"/>
                    </a:ext>
                  </a:extLst>
                </p:cNvPr>
                <p:cNvPicPr/>
                <p:nvPr/>
              </p:nvPicPr>
              <p:blipFill>
                <a:blip r:embed="rId255"/>
                <a:stretch>
                  <a:fillRect/>
                </a:stretch>
              </p:blipFill>
              <p:spPr>
                <a:xfrm>
                  <a:off x="8429800" y="3537667"/>
                  <a:ext cx="6534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2" name="Ink 161">
                  <a:extLst>
                    <a:ext uri="{FF2B5EF4-FFF2-40B4-BE49-F238E27FC236}">
                      <a16:creationId xmlns:a16="http://schemas.microsoft.com/office/drawing/2014/main" id="{B695DC95-D2CA-4B73-A480-2C7A938630B0}"/>
                    </a:ext>
                  </a:extLst>
                </p14:cNvPr>
                <p14:cNvContentPartPr/>
                <p14:nvPr/>
              </p14:nvContentPartPr>
              <p14:xfrm>
                <a:off x="9366160" y="3505267"/>
                <a:ext cx="543600" cy="213840"/>
              </p14:xfrm>
            </p:contentPart>
          </mc:Choice>
          <mc:Fallback>
            <p:pic>
              <p:nvPicPr>
                <p:cNvPr id="162" name="Ink 161">
                  <a:extLst>
                    <a:ext uri="{FF2B5EF4-FFF2-40B4-BE49-F238E27FC236}">
                      <a16:creationId xmlns:a16="http://schemas.microsoft.com/office/drawing/2014/main" id="{B695DC95-D2CA-4B73-A480-2C7A938630B0}"/>
                    </a:ext>
                  </a:extLst>
                </p:cNvPr>
                <p:cNvPicPr/>
                <p:nvPr/>
              </p:nvPicPr>
              <p:blipFill>
                <a:blip r:embed="rId257"/>
                <a:stretch>
                  <a:fillRect/>
                </a:stretch>
              </p:blipFill>
              <p:spPr>
                <a:xfrm>
                  <a:off x="9357160" y="3496627"/>
                  <a:ext cx="56124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3" name="Ink 162">
                  <a:extLst>
                    <a:ext uri="{FF2B5EF4-FFF2-40B4-BE49-F238E27FC236}">
                      <a16:creationId xmlns:a16="http://schemas.microsoft.com/office/drawing/2014/main" id="{4E88BCA8-ACBC-4DF7-B4E2-70F47320B072}"/>
                    </a:ext>
                  </a:extLst>
                </p14:cNvPr>
                <p14:cNvContentPartPr/>
                <p14:nvPr/>
              </p14:nvContentPartPr>
              <p14:xfrm>
                <a:off x="10100200" y="3469267"/>
                <a:ext cx="39240" cy="180360"/>
              </p14:xfrm>
            </p:contentPart>
          </mc:Choice>
          <mc:Fallback>
            <p:pic>
              <p:nvPicPr>
                <p:cNvPr id="163" name="Ink 162">
                  <a:extLst>
                    <a:ext uri="{FF2B5EF4-FFF2-40B4-BE49-F238E27FC236}">
                      <a16:creationId xmlns:a16="http://schemas.microsoft.com/office/drawing/2014/main" id="{4E88BCA8-ACBC-4DF7-B4E2-70F47320B072}"/>
                    </a:ext>
                  </a:extLst>
                </p:cNvPr>
                <p:cNvPicPr/>
                <p:nvPr/>
              </p:nvPicPr>
              <p:blipFill>
                <a:blip r:embed="rId259"/>
                <a:stretch>
                  <a:fillRect/>
                </a:stretch>
              </p:blipFill>
              <p:spPr>
                <a:xfrm>
                  <a:off x="10091200" y="3460267"/>
                  <a:ext cx="568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4" name="Ink 163">
                  <a:extLst>
                    <a:ext uri="{FF2B5EF4-FFF2-40B4-BE49-F238E27FC236}">
                      <a16:creationId xmlns:a16="http://schemas.microsoft.com/office/drawing/2014/main" id="{BE6701C5-86A8-4153-AEC7-E9413229A167}"/>
                    </a:ext>
                  </a:extLst>
                </p14:cNvPr>
                <p14:cNvContentPartPr/>
                <p14:nvPr/>
              </p14:nvContentPartPr>
              <p14:xfrm>
                <a:off x="10042600" y="3510667"/>
                <a:ext cx="532080" cy="160200"/>
              </p14:xfrm>
            </p:contentPart>
          </mc:Choice>
          <mc:Fallback>
            <p:pic>
              <p:nvPicPr>
                <p:cNvPr id="164" name="Ink 163">
                  <a:extLst>
                    <a:ext uri="{FF2B5EF4-FFF2-40B4-BE49-F238E27FC236}">
                      <a16:creationId xmlns:a16="http://schemas.microsoft.com/office/drawing/2014/main" id="{BE6701C5-86A8-4153-AEC7-E9413229A167}"/>
                    </a:ext>
                  </a:extLst>
                </p:cNvPr>
                <p:cNvPicPr/>
                <p:nvPr/>
              </p:nvPicPr>
              <p:blipFill>
                <a:blip r:embed="rId261"/>
                <a:stretch>
                  <a:fillRect/>
                </a:stretch>
              </p:blipFill>
              <p:spPr>
                <a:xfrm>
                  <a:off x="10033600" y="3502027"/>
                  <a:ext cx="5497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5" name="Ink 164">
                  <a:extLst>
                    <a:ext uri="{FF2B5EF4-FFF2-40B4-BE49-F238E27FC236}">
                      <a16:creationId xmlns:a16="http://schemas.microsoft.com/office/drawing/2014/main" id="{70D9098F-A5C0-42E1-902F-7CFF047F891B}"/>
                    </a:ext>
                  </a:extLst>
                </p14:cNvPr>
                <p14:cNvContentPartPr/>
                <p14:nvPr/>
              </p14:nvContentPartPr>
              <p14:xfrm>
                <a:off x="10748920" y="3543787"/>
                <a:ext cx="413280" cy="119880"/>
              </p14:xfrm>
            </p:contentPart>
          </mc:Choice>
          <mc:Fallback>
            <p:pic>
              <p:nvPicPr>
                <p:cNvPr id="165" name="Ink 164">
                  <a:extLst>
                    <a:ext uri="{FF2B5EF4-FFF2-40B4-BE49-F238E27FC236}">
                      <a16:creationId xmlns:a16="http://schemas.microsoft.com/office/drawing/2014/main" id="{70D9098F-A5C0-42E1-902F-7CFF047F891B}"/>
                    </a:ext>
                  </a:extLst>
                </p:cNvPr>
                <p:cNvPicPr/>
                <p:nvPr/>
              </p:nvPicPr>
              <p:blipFill>
                <a:blip r:embed="rId263"/>
                <a:stretch>
                  <a:fillRect/>
                </a:stretch>
              </p:blipFill>
              <p:spPr>
                <a:xfrm>
                  <a:off x="10739920" y="3534787"/>
                  <a:ext cx="4309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6" name="Ink 165">
                  <a:extLst>
                    <a:ext uri="{FF2B5EF4-FFF2-40B4-BE49-F238E27FC236}">
                      <a16:creationId xmlns:a16="http://schemas.microsoft.com/office/drawing/2014/main" id="{77CBED86-6A34-4F92-B40C-63DBDF00EE8F}"/>
                    </a:ext>
                  </a:extLst>
                </p14:cNvPr>
                <p14:cNvContentPartPr/>
                <p14:nvPr/>
              </p14:nvContentPartPr>
              <p14:xfrm>
                <a:off x="11241400" y="3450187"/>
                <a:ext cx="429840" cy="226440"/>
              </p14:xfrm>
            </p:contentPart>
          </mc:Choice>
          <mc:Fallback>
            <p:pic>
              <p:nvPicPr>
                <p:cNvPr id="166" name="Ink 165">
                  <a:extLst>
                    <a:ext uri="{FF2B5EF4-FFF2-40B4-BE49-F238E27FC236}">
                      <a16:creationId xmlns:a16="http://schemas.microsoft.com/office/drawing/2014/main" id="{77CBED86-6A34-4F92-B40C-63DBDF00EE8F}"/>
                    </a:ext>
                  </a:extLst>
                </p:cNvPr>
                <p:cNvPicPr/>
                <p:nvPr/>
              </p:nvPicPr>
              <p:blipFill>
                <a:blip r:embed="rId265"/>
                <a:stretch>
                  <a:fillRect/>
                </a:stretch>
              </p:blipFill>
              <p:spPr>
                <a:xfrm>
                  <a:off x="11232760" y="3441547"/>
                  <a:ext cx="4474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7" name="Ink 166">
                  <a:extLst>
                    <a:ext uri="{FF2B5EF4-FFF2-40B4-BE49-F238E27FC236}">
                      <a16:creationId xmlns:a16="http://schemas.microsoft.com/office/drawing/2014/main" id="{C62D62BD-ED53-4D55-A3DF-060421165C55}"/>
                    </a:ext>
                  </a:extLst>
                </p14:cNvPr>
                <p14:cNvContentPartPr/>
                <p14:nvPr/>
              </p14:nvContentPartPr>
              <p14:xfrm>
                <a:off x="11786800" y="3605347"/>
                <a:ext cx="3240" cy="2520"/>
              </p14:xfrm>
            </p:contentPart>
          </mc:Choice>
          <mc:Fallback>
            <p:pic>
              <p:nvPicPr>
                <p:cNvPr id="167" name="Ink 166">
                  <a:extLst>
                    <a:ext uri="{FF2B5EF4-FFF2-40B4-BE49-F238E27FC236}">
                      <a16:creationId xmlns:a16="http://schemas.microsoft.com/office/drawing/2014/main" id="{C62D62BD-ED53-4D55-A3DF-060421165C55}"/>
                    </a:ext>
                  </a:extLst>
                </p:cNvPr>
                <p:cNvPicPr/>
                <p:nvPr/>
              </p:nvPicPr>
              <p:blipFill>
                <a:blip r:embed="rId267"/>
                <a:stretch>
                  <a:fillRect/>
                </a:stretch>
              </p:blipFill>
              <p:spPr>
                <a:xfrm>
                  <a:off x="11777800" y="3596707"/>
                  <a:ext cx="20880" cy="20160"/>
                </a:xfrm>
                <a:prstGeom prst="rect">
                  <a:avLst/>
                </a:prstGeom>
              </p:spPr>
            </p:pic>
          </mc:Fallback>
        </mc:AlternateContent>
      </p:grpSp>
      <p:grpSp>
        <p:nvGrpSpPr>
          <p:cNvPr id="199" name="Group 198">
            <a:extLst>
              <a:ext uri="{FF2B5EF4-FFF2-40B4-BE49-F238E27FC236}">
                <a16:creationId xmlns:a16="http://schemas.microsoft.com/office/drawing/2014/main" id="{5299FC66-4E5D-4089-84A9-06B1E3048CBF}"/>
              </a:ext>
            </a:extLst>
          </p:cNvPr>
          <p:cNvGrpSpPr/>
          <p:nvPr/>
        </p:nvGrpSpPr>
        <p:grpSpPr>
          <a:xfrm>
            <a:off x="1283080" y="4711267"/>
            <a:ext cx="1973880" cy="437400"/>
            <a:chOff x="1283080" y="4711267"/>
            <a:chExt cx="1973880" cy="437400"/>
          </a:xfrm>
        </p:grpSpPr>
        <mc:AlternateContent xmlns:mc="http://schemas.openxmlformats.org/markup-compatibility/2006">
          <mc:Choice xmlns:p14="http://schemas.microsoft.com/office/powerpoint/2010/main" Requires="p14">
            <p:contentPart p14:bwMode="auto" r:id="rId268">
              <p14:nvContentPartPr>
                <p14:cNvPr id="169" name="Ink 168">
                  <a:extLst>
                    <a:ext uri="{FF2B5EF4-FFF2-40B4-BE49-F238E27FC236}">
                      <a16:creationId xmlns:a16="http://schemas.microsoft.com/office/drawing/2014/main" id="{0164C0FC-EA12-4C6E-B640-B57901DB2024}"/>
                    </a:ext>
                  </a:extLst>
                </p14:cNvPr>
                <p14:cNvContentPartPr/>
                <p14:nvPr/>
              </p14:nvContentPartPr>
              <p14:xfrm>
                <a:off x="1283080" y="4711267"/>
                <a:ext cx="135000" cy="437400"/>
              </p14:xfrm>
            </p:contentPart>
          </mc:Choice>
          <mc:Fallback>
            <p:pic>
              <p:nvPicPr>
                <p:cNvPr id="169" name="Ink 168">
                  <a:extLst>
                    <a:ext uri="{FF2B5EF4-FFF2-40B4-BE49-F238E27FC236}">
                      <a16:creationId xmlns:a16="http://schemas.microsoft.com/office/drawing/2014/main" id="{0164C0FC-EA12-4C6E-B640-B57901DB2024}"/>
                    </a:ext>
                  </a:extLst>
                </p:cNvPr>
                <p:cNvPicPr/>
                <p:nvPr/>
              </p:nvPicPr>
              <p:blipFill>
                <a:blip r:embed="rId269"/>
                <a:stretch>
                  <a:fillRect/>
                </a:stretch>
              </p:blipFill>
              <p:spPr>
                <a:xfrm>
                  <a:off x="1274080" y="4702627"/>
                  <a:ext cx="15264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0" name="Ink 169">
                  <a:extLst>
                    <a:ext uri="{FF2B5EF4-FFF2-40B4-BE49-F238E27FC236}">
                      <a16:creationId xmlns:a16="http://schemas.microsoft.com/office/drawing/2014/main" id="{C085BD23-422D-437E-A69D-13985AE711B0}"/>
                    </a:ext>
                  </a:extLst>
                </p14:cNvPr>
                <p14:cNvContentPartPr/>
                <p14:nvPr/>
              </p14:nvContentPartPr>
              <p14:xfrm>
                <a:off x="1483240" y="4843387"/>
                <a:ext cx="88200" cy="175680"/>
              </p14:xfrm>
            </p:contentPart>
          </mc:Choice>
          <mc:Fallback>
            <p:pic>
              <p:nvPicPr>
                <p:cNvPr id="170" name="Ink 169">
                  <a:extLst>
                    <a:ext uri="{FF2B5EF4-FFF2-40B4-BE49-F238E27FC236}">
                      <a16:creationId xmlns:a16="http://schemas.microsoft.com/office/drawing/2014/main" id="{C085BD23-422D-437E-A69D-13985AE711B0}"/>
                    </a:ext>
                  </a:extLst>
                </p:cNvPr>
                <p:cNvPicPr/>
                <p:nvPr/>
              </p:nvPicPr>
              <p:blipFill>
                <a:blip r:embed="rId271"/>
                <a:stretch>
                  <a:fillRect/>
                </a:stretch>
              </p:blipFill>
              <p:spPr>
                <a:xfrm>
                  <a:off x="1474600" y="4834747"/>
                  <a:ext cx="1058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1" name="Ink 170">
                  <a:extLst>
                    <a:ext uri="{FF2B5EF4-FFF2-40B4-BE49-F238E27FC236}">
                      <a16:creationId xmlns:a16="http://schemas.microsoft.com/office/drawing/2014/main" id="{CD94A196-698E-4F68-B28A-EAF9F5D73B96}"/>
                    </a:ext>
                  </a:extLst>
                </p14:cNvPr>
                <p14:cNvContentPartPr/>
                <p14:nvPr/>
              </p14:nvContentPartPr>
              <p14:xfrm>
                <a:off x="1694200" y="4866067"/>
                <a:ext cx="456120" cy="131040"/>
              </p14:xfrm>
            </p:contentPart>
          </mc:Choice>
          <mc:Fallback>
            <p:pic>
              <p:nvPicPr>
                <p:cNvPr id="171" name="Ink 170">
                  <a:extLst>
                    <a:ext uri="{FF2B5EF4-FFF2-40B4-BE49-F238E27FC236}">
                      <a16:creationId xmlns:a16="http://schemas.microsoft.com/office/drawing/2014/main" id="{CD94A196-698E-4F68-B28A-EAF9F5D73B96}"/>
                    </a:ext>
                  </a:extLst>
                </p:cNvPr>
                <p:cNvPicPr/>
                <p:nvPr/>
              </p:nvPicPr>
              <p:blipFill>
                <a:blip r:embed="rId273"/>
                <a:stretch>
                  <a:fillRect/>
                </a:stretch>
              </p:blipFill>
              <p:spPr>
                <a:xfrm>
                  <a:off x="1685560" y="4857427"/>
                  <a:ext cx="4737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2" name="Ink 171">
                  <a:extLst>
                    <a:ext uri="{FF2B5EF4-FFF2-40B4-BE49-F238E27FC236}">
                      <a16:creationId xmlns:a16="http://schemas.microsoft.com/office/drawing/2014/main" id="{79F24135-4DE6-4462-9898-54F258163053}"/>
                    </a:ext>
                  </a:extLst>
                </p14:cNvPr>
                <p14:cNvContentPartPr/>
                <p14:nvPr/>
              </p14:nvContentPartPr>
              <p14:xfrm>
                <a:off x="2318440" y="4862827"/>
                <a:ext cx="290160" cy="102600"/>
              </p14:xfrm>
            </p:contentPart>
          </mc:Choice>
          <mc:Fallback>
            <p:pic>
              <p:nvPicPr>
                <p:cNvPr id="172" name="Ink 171">
                  <a:extLst>
                    <a:ext uri="{FF2B5EF4-FFF2-40B4-BE49-F238E27FC236}">
                      <a16:creationId xmlns:a16="http://schemas.microsoft.com/office/drawing/2014/main" id="{79F24135-4DE6-4462-9898-54F258163053}"/>
                    </a:ext>
                  </a:extLst>
                </p:cNvPr>
                <p:cNvPicPr/>
                <p:nvPr/>
              </p:nvPicPr>
              <p:blipFill>
                <a:blip r:embed="rId275"/>
                <a:stretch>
                  <a:fillRect/>
                </a:stretch>
              </p:blipFill>
              <p:spPr>
                <a:xfrm>
                  <a:off x="2309800" y="4854187"/>
                  <a:ext cx="3078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3" name="Ink 172">
                  <a:extLst>
                    <a:ext uri="{FF2B5EF4-FFF2-40B4-BE49-F238E27FC236}">
                      <a16:creationId xmlns:a16="http://schemas.microsoft.com/office/drawing/2014/main" id="{CF898A94-FA3A-43E9-AB00-1AC14624AA0D}"/>
                    </a:ext>
                  </a:extLst>
                </p14:cNvPr>
                <p14:cNvContentPartPr/>
                <p14:nvPr/>
              </p14:nvContentPartPr>
              <p14:xfrm>
                <a:off x="2701840" y="4771747"/>
                <a:ext cx="401760" cy="229320"/>
              </p14:xfrm>
            </p:contentPart>
          </mc:Choice>
          <mc:Fallback>
            <p:pic>
              <p:nvPicPr>
                <p:cNvPr id="173" name="Ink 172">
                  <a:extLst>
                    <a:ext uri="{FF2B5EF4-FFF2-40B4-BE49-F238E27FC236}">
                      <a16:creationId xmlns:a16="http://schemas.microsoft.com/office/drawing/2014/main" id="{CF898A94-FA3A-43E9-AB00-1AC14624AA0D}"/>
                    </a:ext>
                  </a:extLst>
                </p:cNvPr>
                <p:cNvPicPr/>
                <p:nvPr/>
              </p:nvPicPr>
              <p:blipFill>
                <a:blip r:embed="rId277"/>
                <a:stretch>
                  <a:fillRect/>
                </a:stretch>
              </p:blipFill>
              <p:spPr>
                <a:xfrm>
                  <a:off x="2692840" y="4762747"/>
                  <a:ext cx="4194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4" name="Ink 173">
                  <a:extLst>
                    <a:ext uri="{FF2B5EF4-FFF2-40B4-BE49-F238E27FC236}">
                      <a16:creationId xmlns:a16="http://schemas.microsoft.com/office/drawing/2014/main" id="{E7BDF839-F45B-4C45-9077-4B1D8502DB7D}"/>
                    </a:ext>
                  </a:extLst>
                </p14:cNvPr>
                <p14:cNvContentPartPr/>
                <p14:nvPr/>
              </p14:nvContentPartPr>
              <p14:xfrm>
                <a:off x="3177400" y="4781107"/>
                <a:ext cx="79560" cy="346680"/>
              </p14:xfrm>
            </p:contentPart>
          </mc:Choice>
          <mc:Fallback>
            <p:pic>
              <p:nvPicPr>
                <p:cNvPr id="174" name="Ink 173">
                  <a:extLst>
                    <a:ext uri="{FF2B5EF4-FFF2-40B4-BE49-F238E27FC236}">
                      <a16:creationId xmlns:a16="http://schemas.microsoft.com/office/drawing/2014/main" id="{E7BDF839-F45B-4C45-9077-4B1D8502DB7D}"/>
                    </a:ext>
                  </a:extLst>
                </p:cNvPr>
                <p:cNvPicPr/>
                <p:nvPr/>
              </p:nvPicPr>
              <p:blipFill>
                <a:blip r:embed="rId279"/>
                <a:stretch>
                  <a:fillRect/>
                </a:stretch>
              </p:blipFill>
              <p:spPr>
                <a:xfrm>
                  <a:off x="3168760" y="4772107"/>
                  <a:ext cx="97200" cy="364320"/>
                </a:xfrm>
                <a:prstGeom prst="rect">
                  <a:avLst/>
                </a:prstGeom>
              </p:spPr>
            </p:pic>
          </mc:Fallback>
        </mc:AlternateContent>
      </p:grpSp>
      <p:grpSp>
        <p:nvGrpSpPr>
          <p:cNvPr id="197" name="Group 196">
            <a:extLst>
              <a:ext uri="{FF2B5EF4-FFF2-40B4-BE49-F238E27FC236}">
                <a16:creationId xmlns:a16="http://schemas.microsoft.com/office/drawing/2014/main" id="{84AF9A24-1095-4130-9D38-1FDDA7E5B1F0}"/>
              </a:ext>
            </a:extLst>
          </p:cNvPr>
          <p:cNvGrpSpPr/>
          <p:nvPr/>
        </p:nvGrpSpPr>
        <p:grpSpPr>
          <a:xfrm>
            <a:off x="6227680" y="4575907"/>
            <a:ext cx="5311800" cy="777240"/>
            <a:chOff x="6227680" y="4575907"/>
            <a:chExt cx="5311800" cy="777240"/>
          </a:xfrm>
        </p:grpSpPr>
        <mc:AlternateContent xmlns:mc="http://schemas.openxmlformats.org/markup-compatibility/2006">
          <mc:Choice xmlns:p14="http://schemas.microsoft.com/office/powerpoint/2010/main" Requires="p14">
            <p:contentPart p14:bwMode="auto" r:id="rId280">
              <p14:nvContentPartPr>
                <p14:cNvPr id="181" name="Ink 180">
                  <a:extLst>
                    <a:ext uri="{FF2B5EF4-FFF2-40B4-BE49-F238E27FC236}">
                      <a16:creationId xmlns:a16="http://schemas.microsoft.com/office/drawing/2014/main" id="{A1D58EA3-C4F7-4C03-88A7-BB1E0EF7C2F5}"/>
                    </a:ext>
                  </a:extLst>
                </p14:cNvPr>
                <p14:cNvContentPartPr/>
                <p14:nvPr/>
              </p14:nvContentPartPr>
              <p14:xfrm>
                <a:off x="6227680" y="4779667"/>
                <a:ext cx="502920" cy="139320"/>
              </p14:xfrm>
            </p:contentPart>
          </mc:Choice>
          <mc:Fallback>
            <p:pic>
              <p:nvPicPr>
                <p:cNvPr id="181" name="Ink 180">
                  <a:extLst>
                    <a:ext uri="{FF2B5EF4-FFF2-40B4-BE49-F238E27FC236}">
                      <a16:creationId xmlns:a16="http://schemas.microsoft.com/office/drawing/2014/main" id="{A1D58EA3-C4F7-4C03-88A7-BB1E0EF7C2F5}"/>
                    </a:ext>
                  </a:extLst>
                </p:cNvPr>
                <p:cNvPicPr/>
                <p:nvPr/>
              </p:nvPicPr>
              <p:blipFill>
                <a:blip r:embed="rId281"/>
                <a:stretch>
                  <a:fillRect/>
                </a:stretch>
              </p:blipFill>
              <p:spPr>
                <a:xfrm>
                  <a:off x="6218680" y="4771027"/>
                  <a:ext cx="5205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2" name="Ink 181">
                  <a:extLst>
                    <a:ext uri="{FF2B5EF4-FFF2-40B4-BE49-F238E27FC236}">
                      <a16:creationId xmlns:a16="http://schemas.microsoft.com/office/drawing/2014/main" id="{8321B70C-79F9-4B1C-9E0D-059D1A694654}"/>
                    </a:ext>
                  </a:extLst>
                </p14:cNvPr>
                <p14:cNvContentPartPr/>
                <p14:nvPr/>
              </p14:nvContentPartPr>
              <p14:xfrm>
                <a:off x="6998080" y="4709107"/>
                <a:ext cx="140400" cy="212040"/>
              </p14:xfrm>
            </p:contentPart>
          </mc:Choice>
          <mc:Fallback>
            <p:pic>
              <p:nvPicPr>
                <p:cNvPr id="182" name="Ink 181">
                  <a:extLst>
                    <a:ext uri="{FF2B5EF4-FFF2-40B4-BE49-F238E27FC236}">
                      <a16:creationId xmlns:a16="http://schemas.microsoft.com/office/drawing/2014/main" id="{8321B70C-79F9-4B1C-9E0D-059D1A694654}"/>
                    </a:ext>
                  </a:extLst>
                </p:cNvPr>
                <p:cNvPicPr/>
                <p:nvPr/>
              </p:nvPicPr>
              <p:blipFill>
                <a:blip r:embed="rId283"/>
                <a:stretch>
                  <a:fillRect/>
                </a:stretch>
              </p:blipFill>
              <p:spPr>
                <a:xfrm>
                  <a:off x="6989440" y="4700107"/>
                  <a:ext cx="1580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3" name="Ink 182">
                  <a:extLst>
                    <a:ext uri="{FF2B5EF4-FFF2-40B4-BE49-F238E27FC236}">
                      <a16:creationId xmlns:a16="http://schemas.microsoft.com/office/drawing/2014/main" id="{A2DCF45B-2E54-4181-8501-08F5DF4B7FB0}"/>
                    </a:ext>
                  </a:extLst>
                </p14:cNvPr>
                <p14:cNvContentPartPr/>
                <p14:nvPr/>
              </p14:nvContentPartPr>
              <p14:xfrm>
                <a:off x="7044520" y="4797307"/>
                <a:ext cx="595440" cy="106920"/>
              </p14:xfrm>
            </p:contentPart>
          </mc:Choice>
          <mc:Fallback>
            <p:pic>
              <p:nvPicPr>
                <p:cNvPr id="183" name="Ink 182">
                  <a:extLst>
                    <a:ext uri="{FF2B5EF4-FFF2-40B4-BE49-F238E27FC236}">
                      <a16:creationId xmlns:a16="http://schemas.microsoft.com/office/drawing/2014/main" id="{A2DCF45B-2E54-4181-8501-08F5DF4B7FB0}"/>
                    </a:ext>
                  </a:extLst>
                </p:cNvPr>
                <p:cNvPicPr/>
                <p:nvPr/>
              </p:nvPicPr>
              <p:blipFill>
                <a:blip r:embed="rId285"/>
                <a:stretch>
                  <a:fillRect/>
                </a:stretch>
              </p:blipFill>
              <p:spPr>
                <a:xfrm>
                  <a:off x="7035520" y="4788667"/>
                  <a:ext cx="6130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4" name="Ink 183">
                  <a:extLst>
                    <a:ext uri="{FF2B5EF4-FFF2-40B4-BE49-F238E27FC236}">
                      <a16:creationId xmlns:a16="http://schemas.microsoft.com/office/drawing/2014/main" id="{EEAC9FF6-4E28-4FD6-B7BC-B90B7F9D86BD}"/>
                    </a:ext>
                  </a:extLst>
                </p14:cNvPr>
                <p14:cNvContentPartPr/>
                <p14:nvPr/>
              </p14:nvContentPartPr>
              <p14:xfrm>
                <a:off x="7931920" y="4803787"/>
                <a:ext cx="325800" cy="95400"/>
              </p14:xfrm>
            </p:contentPart>
          </mc:Choice>
          <mc:Fallback>
            <p:pic>
              <p:nvPicPr>
                <p:cNvPr id="184" name="Ink 183">
                  <a:extLst>
                    <a:ext uri="{FF2B5EF4-FFF2-40B4-BE49-F238E27FC236}">
                      <a16:creationId xmlns:a16="http://schemas.microsoft.com/office/drawing/2014/main" id="{EEAC9FF6-4E28-4FD6-B7BC-B90B7F9D86BD}"/>
                    </a:ext>
                  </a:extLst>
                </p:cNvPr>
                <p:cNvPicPr/>
                <p:nvPr/>
              </p:nvPicPr>
              <p:blipFill>
                <a:blip r:embed="rId287"/>
                <a:stretch>
                  <a:fillRect/>
                </a:stretch>
              </p:blipFill>
              <p:spPr>
                <a:xfrm>
                  <a:off x="7922920" y="4794787"/>
                  <a:ext cx="3434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5" name="Ink 184">
                  <a:extLst>
                    <a:ext uri="{FF2B5EF4-FFF2-40B4-BE49-F238E27FC236}">
                      <a16:creationId xmlns:a16="http://schemas.microsoft.com/office/drawing/2014/main" id="{6D751464-2A85-4A0A-A8DA-C58496675F7A}"/>
                    </a:ext>
                  </a:extLst>
                </p14:cNvPr>
                <p14:cNvContentPartPr/>
                <p14:nvPr/>
              </p14:nvContentPartPr>
              <p14:xfrm>
                <a:off x="8392720" y="4689667"/>
                <a:ext cx="563400" cy="235440"/>
              </p14:xfrm>
            </p:contentPart>
          </mc:Choice>
          <mc:Fallback>
            <p:pic>
              <p:nvPicPr>
                <p:cNvPr id="185" name="Ink 184">
                  <a:extLst>
                    <a:ext uri="{FF2B5EF4-FFF2-40B4-BE49-F238E27FC236}">
                      <a16:creationId xmlns:a16="http://schemas.microsoft.com/office/drawing/2014/main" id="{6D751464-2A85-4A0A-A8DA-C58496675F7A}"/>
                    </a:ext>
                  </a:extLst>
                </p:cNvPr>
                <p:cNvPicPr/>
                <p:nvPr/>
              </p:nvPicPr>
              <p:blipFill>
                <a:blip r:embed="rId289"/>
                <a:stretch>
                  <a:fillRect/>
                </a:stretch>
              </p:blipFill>
              <p:spPr>
                <a:xfrm>
                  <a:off x="8383720" y="4681027"/>
                  <a:ext cx="5810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6" name="Ink 185">
                  <a:extLst>
                    <a:ext uri="{FF2B5EF4-FFF2-40B4-BE49-F238E27FC236}">
                      <a16:creationId xmlns:a16="http://schemas.microsoft.com/office/drawing/2014/main" id="{241C5C40-1F14-4C4B-AA51-F4A277A7EC64}"/>
                    </a:ext>
                  </a:extLst>
                </p14:cNvPr>
                <p14:cNvContentPartPr/>
                <p14:nvPr/>
              </p14:nvContentPartPr>
              <p14:xfrm>
                <a:off x="9164920" y="4575907"/>
                <a:ext cx="248040" cy="453240"/>
              </p14:xfrm>
            </p:contentPart>
          </mc:Choice>
          <mc:Fallback>
            <p:pic>
              <p:nvPicPr>
                <p:cNvPr id="186" name="Ink 185">
                  <a:extLst>
                    <a:ext uri="{FF2B5EF4-FFF2-40B4-BE49-F238E27FC236}">
                      <a16:creationId xmlns:a16="http://schemas.microsoft.com/office/drawing/2014/main" id="{241C5C40-1F14-4C4B-AA51-F4A277A7EC64}"/>
                    </a:ext>
                  </a:extLst>
                </p:cNvPr>
                <p:cNvPicPr/>
                <p:nvPr/>
              </p:nvPicPr>
              <p:blipFill>
                <a:blip r:embed="rId291"/>
                <a:stretch>
                  <a:fillRect/>
                </a:stretch>
              </p:blipFill>
              <p:spPr>
                <a:xfrm>
                  <a:off x="9156280" y="4566907"/>
                  <a:ext cx="26568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7" name="Ink 186">
                  <a:extLst>
                    <a:ext uri="{FF2B5EF4-FFF2-40B4-BE49-F238E27FC236}">
                      <a16:creationId xmlns:a16="http://schemas.microsoft.com/office/drawing/2014/main" id="{9AF72442-714D-4BD8-A6AA-28DF50046FAC}"/>
                    </a:ext>
                  </a:extLst>
                </p14:cNvPr>
                <p14:cNvContentPartPr/>
                <p14:nvPr/>
              </p14:nvContentPartPr>
              <p14:xfrm>
                <a:off x="9309640" y="4762027"/>
                <a:ext cx="365040" cy="94680"/>
              </p14:xfrm>
            </p:contentPart>
          </mc:Choice>
          <mc:Fallback>
            <p:pic>
              <p:nvPicPr>
                <p:cNvPr id="187" name="Ink 186">
                  <a:extLst>
                    <a:ext uri="{FF2B5EF4-FFF2-40B4-BE49-F238E27FC236}">
                      <a16:creationId xmlns:a16="http://schemas.microsoft.com/office/drawing/2014/main" id="{9AF72442-714D-4BD8-A6AA-28DF50046FAC}"/>
                    </a:ext>
                  </a:extLst>
                </p:cNvPr>
                <p:cNvPicPr/>
                <p:nvPr/>
              </p:nvPicPr>
              <p:blipFill>
                <a:blip r:embed="rId293"/>
                <a:stretch>
                  <a:fillRect/>
                </a:stretch>
              </p:blipFill>
              <p:spPr>
                <a:xfrm>
                  <a:off x="9301000" y="4753387"/>
                  <a:ext cx="3826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8" name="Ink 187">
                  <a:extLst>
                    <a:ext uri="{FF2B5EF4-FFF2-40B4-BE49-F238E27FC236}">
                      <a16:creationId xmlns:a16="http://schemas.microsoft.com/office/drawing/2014/main" id="{1F9E9AAF-36D1-432D-8FA0-FA0F4BF9B05B}"/>
                    </a:ext>
                  </a:extLst>
                </p14:cNvPr>
                <p14:cNvContentPartPr/>
                <p14:nvPr/>
              </p14:nvContentPartPr>
              <p14:xfrm>
                <a:off x="9713920" y="4754467"/>
                <a:ext cx="236160" cy="88200"/>
              </p14:xfrm>
            </p:contentPart>
          </mc:Choice>
          <mc:Fallback>
            <p:pic>
              <p:nvPicPr>
                <p:cNvPr id="188" name="Ink 187">
                  <a:extLst>
                    <a:ext uri="{FF2B5EF4-FFF2-40B4-BE49-F238E27FC236}">
                      <a16:creationId xmlns:a16="http://schemas.microsoft.com/office/drawing/2014/main" id="{1F9E9AAF-36D1-432D-8FA0-FA0F4BF9B05B}"/>
                    </a:ext>
                  </a:extLst>
                </p:cNvPr>
                <p:cNvPicPr/>
                <p:nvPr/>
              </p:nvPicPr>
              <p:blipFill>
                <a:blip r:embed="rId295"/>
                <a:stretch>
                  <a:fillRect/>
                </a:stretch>
              </p:blipFill>
              <p:spPr>
                <a:xfrm>
                  <a:off x="9704920" y="4745467"/>
                  <a:ext cx="2538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9" name="Ink 188">
                  <a:extLst>
                    <a:ext uri="{FF2B5EF4-FFF2-40B4-BE49-F238E27FC236}">
                      <a16:creationId xmlns:a16="http://schemas.microsoft.com/office/drawing/2014/main" id="{FC6DA721-13EF-44EB-9C79-2C535AC6E382}"/>
                    </a:ext>
                  </a:extLst>
                </p14:cNvPr>
                <p14:cNvContentPartPr/>
                <p14:nvPr/>
              </p14:nvContentPartPr>
              <p14:xfrm>
                <a:off x="9936040" y="4652947"/>
                <a:ext cx="598320" cy="193320"/>
              </p14:xfrm>
            </p:contentPart>
          </mc:Choice>
          <mc:Fallback>
            <p:pic>
              <p:nvPicPr>
                <p:cNvPr id="189" name="Ink 188">
                  <a:extLst>
                    <a:ext uri="{FF2B5EF4-FFF2-40B4-BE49-F238E27FC236}">
                      <a16:creationId xmlns:a16="http://schemas.microsoft.com/office/drawing/2014/main" id="{FC6DA721-13EF-44EB-9C79-2C535AC6E382}"/>
                    </a:ext>
                  </a:extLst>
                </p:cNvPr>
                <p:cNvPicPr/>
                <p:nvPr/>
              </p:nvPicPr>
              <p:blipFill>
                <a:blip r:embed="rId297"/>
                <a:stretch>
                  <a:fillRect/>
                </a:stretch>
              </p:blipFill>
              <p:spPr>
                <a:xfrm>
                  <a:off x="9927040" y="4643947"/>
                  <a:ext cx="6159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0" name="Ink 189">
                  <a:extLst>
                    <a:ext uri="{FF2B5EF4-FFF2-40B4-BE49-F238E27FC236}">
                      <a16:creationId xmlns:a16="http://schemas.microsoft.com/office/drawing/2014/main" id="{92D24738-8749-4878-9847-912F1FBE9BD3}"/>
                    </a:ext>
                  </a:extLst>
                </p14:cNvPr>
                <p14:cNvContentPartPr/>
                <p14:nvPr/>
              </p14:nvContentPartPr>
              <p14:xfrm>
                <a:off x="10474600" y="4624867"/>
                <a:ext cx="307800" cy="315000"/>
              </p14:xfrm>
            </p:contentPart>
          </mc:Choice>
          <mc:Fallback>
            <p:pic>
              <p:nvPicPr>
                <p:cNvPr id="190" name="Ink 189">
                  <a:extLst>
                    <a:ext uri="{FF2B5EF4-FFF2-40B4-BE49-F238E27FC236}">
                      <a16:creationId xmlns:a16="http://schemas.microsoft.com/office/drawing/2014/main" id="{92D24738-8749-4878-9847-912F1FBE9BD3}"/>
                    </a:ext>
                  </a:extLst>
                </p:cNvPr>
                <p:cNvPicPr/>
                <p:nvPr/>
              </p:nvPicPr>
              <p:blipFill>
                <a:blip r:embed="rId299"/>
                <a:stretch>
                  <a:fillRect/>
                </a:stretch>
              </p:blipFill>
              <p:spPr>
                <a:xfrm>
                  <a:off x="10465600" y="4615867"/>
                  <a:ext cx="32544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1" name="Ink 190">
                  <a:extLst>
                    <a:ext uri="{FF2B5EF4-FFF2-40B4-BE49-F238E27FC236}">
                      <a16:creationId xmlns:a16="http://schemas.microsoft.com/office/drawing/2014/main" id="{7AC5B4A6-777E-4EDE-8C89-5795CF99390C}"/>
                    </a:ext>
                  </a:extLst>
                </p14:cNvPr>
                <p14:cNvContentPartPr/>
                <p14:nvPr/>
              </p14:nvContentPartPr>
              <p14:xfrm>
                <a:off x="10159960" y="5056867"/>
                <a:ext cx="656280" cy="211680"/>
              </p14:xfrm>
            </p:contentPart>
          </mc:Choice>
          <mc:Fallback>
            <p:pic>
              <p:nvPicPr>
                <p:cNvPr id="191" name="Ink 190">
                  <a:extLst>
                    <a:ext uri="{FF2B5EF4-FFF2-40B4-BE49-F238E27FC236}">
                      <a16:creationId xmlns:a16="http://schemas.microsoft.com/office/drawing/2014/main" id="{7AC5B4A6-777E-4EDE-8C89-5795CF99390C}"/>
                    </a:ext>
                  </a:extLst>
                </p:cNvPr>
                <p:cNvPicPr/>
                <p:nvPr/>
              </p:nvPicPr>
              <p:blipFill>
                <a:blip r:embed="rId301"/>
                <a:stretch>
                  <a:fillRect/>
                </a:stretch>
              </p:blipFill>
              <p:spPr>
                <a:xfrm>
                  <a:off x="10151320" y="5047867"/>
                  <a:ext cx="6739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2" name="Ink 191">
                  <a:extLst>
                    <a:ext uri="{FF2B5EF4-FFF2-40B4-BE49-F238E27FC236}">
                      <a16:creationId xmlns:a16="http://schemas.microsoft.com/office/drawing/2014/main" id="{BA2F022E-F92B-4101-B8E6-5E14AE2C36FA}"/>
                    </a:ext>
                  </a:extLst>
                </p14:cNvPr>
                <p14:cNvContentPartPr/>
                <p14:nvPr/>
              </p14:nvContentPartPr>
              <p14:xfrm>
                <a:off x="10827760" y="5065507"/>
                <a:ext cx="226080" cy="200520"/>
              </p14:xfrm>
            </p:contentPart>
          </mc:Choice>
          <mc:Fallback>
            <p:pic>
              <p:nvPicPr>
                <p:cNvPr id="192" name="Ink 191">
                  <a:extLst>
                    <a:ext uri="{FF2B5EF4-FFF2-40B4-BE49-F238E27FC236}">
                      <a16:creationId xmlns:a16="http://schemas.microsoft.com/office/drawing/2014/main" id="{BA2F022E-F92B-4101-B8E6-5E14AE2C36FA}"/>
                    </a:ext>
                  </a:extLst>
                </p:cNvPr>
                <p:cNvPicPr/>
                <p:nvPr/>
              </p:nvPicPr>
              <p:blipFill>
                <a:blip r:embed="rId303"/>
                <a:stretch>
                  <a:fillRect/>
                </a:stretch>
              </p:blipFill>
              <p:spPr>
                <a:xfrm>
                  <a:off x="10819120" y="5056507"/>
                  <a:ext cx="2437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3" name="Ink 192">
                  <a:extLst>
                    <a:ext uri="{FF2B5EF4-FFF2-40B4-BE49-F238E27FC236}">
                      <a16:creationId xmlns:a16="http://schemas.microsoft.com/office/drawing/2014/main" id="{7BEB307C-3B66-4144-8A9A-2F856D25977D}"/>
                    </a:ext>
                  </a:extLst>
                </p14:cNvPr>
                <p14:cNvContentPartPr/>
                <p14:nvPr/>
              </p14:nvContentPartPr>
              <p14:xfrm>
                <a:off x="10975360" y="5154787"/>
                <a:ext cx="171720" cy="5760"/>
              </p14:xfrm>
            </p:contentPart>
          </mc:Choice>
          <mc:Fallback>
            <p:pic>
              <p:nvPicPr>
                <p:cNvPr id="193" name="Ink 192">
                  <a:extLst>
                    <a:ext uri="{FF2B5EF4-FFF2-40B4-BE49-F238E27FC236}">
                      <a16:creationId xmlns:a16="http://schemas.microsoft.com/office/drawing/2014/main" id="{7BEB307C-3B66-4144-8A9A-2F856D25977D}"/>
                    </a:ext>
                  </a:extLst>
                </p:cNvPr>
                <p:cNvPicPr/>
                <p:nvPr/>
              </p:nvPicPr>
              <p:blipFill>
                <a:blip r:embed="rId305"/>
                <a:stretch>
                  <a:fillRect/>
                </a:stretch>
              </p:blipFill>
              <p:spPr>
                <a:xfrm>
                  <a:off x="10966720" y="5146147"/>
                  <a:ext cx="1893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4" name="Ink 193">
                  <a:extLst>
                    <a:ext uri="{FF2B5EF4-FFF2-40B4-BE49-F238E27FC236}">
                      <a16:creationId xmlns:a16="http://schemas.microsoft.com/office/drawing/2014/main" id="{F27345E8-4606-4F14-8584-B2CD47797BE3}"/>
                    </a:ext>
                  </a:extLst>
                </p14:cNvPr>
                <p14:cNvContentPartPr/>
                <p14:nvPr/>
              </p14:nvContentPartPr>
              <p14:xfrm>
                <a:off x="11148520" y="5163067"/>
                <a:ext cx="206280" cy="69840"/>
              </p14:xfrm>
            </p:contentPart>
          </mc:Choice>
          <mc:Fallback>
            <p:pic>
              <p:nvPicPr>
                <p:cNvPr id="194" name="Ink 193">
                  <a:extLst>
                    <a:ext uri="{FF2B5EF4-FFF2-40B4-BE49-F238E27FC236}">
                      <a16:creationId xmlns:a16="http://schemas.microsoft.com/office/drawing/2014/main" id="{F27345E8-4606-4F14-8584-B2CD47797BE3}"/>
                    </a:ext>
                  </a:extLst>
                </p:cNvPr>
                <p:cNvPicPr/>
                <p:nvPr/>
              </p:nvPicPr>
              <p:blipFill>
                <a:blip r:embed="rId307"/>
                <a:stretch>
                  <a:fillRect/>
                </a:stretch>
              </p:blipFill>
              <p:spPr>
                <a:xfrm>
                  <a:off x="11139520" y="5154067"/>
                  <a:ext cx="22392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5" name="Ink 194">
                  <a:extLst>
                    <a:ext uri="{FF2B5EF4-FFF2-40B4-BE49-F238E27FC236}">
                      <a16:creationId xmlns:a16="http://schemas.microsoft.com/office/drawing/2014/main" id="{190A7B9D-1FD2-4058-91CE-17DC96A02197}"/>
                    </a:ext>
                  </a:extLst>
                </p14:cNvPr>
                <p14:cNvContentPartPr/>
                <p14:nvPr/>
              </p14:nvContentPartPr>
              <p14:xfrm>
                <a:off x="11243920" y="4944907"/>
                <a:ext cx="295560" cy="408240"/>
              </p14:xfrm>
            </p:contentPart>
          </mc:Choice>
          <mc:Fallback>
            <p:pic>
              <p:nvPicPr>
                <p:cNvPr id="195" name="Ink 194">
                  <a:extLst>
                    <a:ext uri="{FF2B5EF4-FFF2-40B4-BE49-F238E27FC236}">
                      <a16:creationId xmlns:a16="http://schemas.microsoft.com/office/drawing/2014/main" id="{190A7B9D-1FD2-4058-91CE-17DC96A02197}"/>
                    </a:ext>
                  </a:extLst>
                </p:cNvPr>
                <p:cNvPicPr/>
                <p:nvPr/>
              </p:nvPicPr>
              <p:blipFill>
                <a:blip r:embed="rId309"/>
                <a:stretch>
                  <a:fillRect/>
                </a:stretch>
              </p:blipFill>
              <p:spPr>
                <a:xfrm>
                  <a:off x="11235280" y="4935907"/>
                  <a:ext cx="31320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6" name="Ink 195">
                  <a:extLst>
                    <a:ext uri="{FF2B5EF4-FFF2-40B4-BE49-F238E27FC236}">
                      <a16:creationId xmlns:a16="http://schemas.microsoft.com/office/drawing/2014/main" id="{D083CC03-E5B9-4637-90F4-80F78B8B869B}"/>
                    </a:ext>
                  </a:extLst>
                </p14:cNvPr>
                <p14:cNvContentPartPr/>
                <p14:nvPr/>
              </p14:nvContentPartPr>
              <p14:xfrm>
                <a:off x="6934000" y="5038147"/>
                <a:ext cx="2110680" cy="36720"/>
              </p14:xfrm>
            </p:contentPart>
          </mc:Choice>
          <mc:Fallback>
            <p:pic>
              <p:nvPicPr>
                <p:cNvPr id="196" name="Ink 195">
                  <a:extLst>
                    <a:ext uri="{FF2B5EF4-FFF2-40B4-BE49-F238E27FC236}">
                      <a16:creationId xmlns:a16="http://schemas.microsoft.com/office/drawing/2014/main" id="{D083CC03-E5B9-4637-90F4-80F78B8B869B}"/>
                    </a:ext>
                  </a:extLst>
                </p:cNvPr>
                <p:cNvPicPr/>
                <p:nvPr/>
              </p:nvPicPr>
              <p:blipFill>
                <a:blip r:embed="rId311"/>
                <a:stretch>
                  <a:fillRect/>
                </a:stretch>
              </p:blipFill>
              <p:spPr>
                <a:xfrm>
                  <a:off x="6925360" y="5029147"/>
                  <a:ext cx="2128320" cy="54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2">
            <p14:nvContentPartPr>
              <p14:cNvPr id="200" name="Ink 199">
                <a:extLst>
                  <a:ext uri="{FF2B5EF4-FFF2-40B4-BE49-F238E27FC236}">
                    <a16:creationId xmlns:a16="http://schemas.microsoft.com/office/drawing/2014/main" id="{8D8B0FC5-A63D-4379-A467-B268EC1F2463}"/>
                  </a:ext>
                </a:extLst>
              </p14:cNvPr>
              <p14:cNvContentPartPr/>
              <p14:nvPr/>
            </p14:nvContentPartPr>
            <p14:xfrm>
              <a:off x="1304320" y="5244067"/>
              <a:ext cx="2090160" cy="30960"/>
            </p14:xfrm>
          </p:contentPart>
        </mc:Choice>
        <mc:Fallback>
          <p:pic>
            <p:nvPicPr>
              <p:cNvPr id="200" name="Ink 199">
                <a:extLst>
                  <a:ext uri="{FF2B5EF4-FFF2-40B4-BE49-F238E27FC236}">
                    <a16:creationId xmlns:a16="http://schemas.microsoft.com/office/drawing/2014/main" id="{8D8B0FC5-A63D-4379-A467-B268EC1F2463}"/>
                  </a:ext>
                </a:extLst>
              </p:cNvPr>
              <p:cNvPicPr/>
              <p:nvPr/>
            </p:nvPicPr>
            <p:blipFill>
              <a:blip r:embed="rId313"/>
              <a:stretch>
                <a:fillRect/>
              </a:stretch>
            </p:blipFill>
            <p:spPr>
              <a:xfrm>
                <a:off x="1295680" y="5235427"/>
                <a:ext cx="2107800" cy="48600"/>
              </a:xfrm>
              <a:prstGeom prst="rect">
                <a:avLst/>
              </a:prstGeom>
            </p:spPr>
          </p:pic>
        </mc:Fallback>
      </mc:AlternateContent>
      <p:grpSp>
        <p:nvGrpSpPr>
          <p:cNvPr id="203" name="Group 202">
            <a:extLst>
              <a:ext uri="{FF2B5EF4-FFF2-40B4-BE49-F238E27FC236}">
                <a16:creationId xmlns:a16="http://schemas.microsoft.com/office/drawing/2014/main" id="{7DC9AA07-5F27-49C3-9186-6224E2229934}"/>
              </a:ext>
            </a:extLst>
          </p:cNvPr>
          <p:cNvGrpSpPr/>
          <p:nvPr/>
        </p:nvGrpSpPr>
        <p:grpSpPr>
          <a:xfrm>
            <a:off x="4146880" y="4742947"/>
            <a:ext cx="1416960" cy="331560"/>
            <a:chOff x="4146880" y="4742947"/>
            <a:chExt cx="1416960" cy="331560"/>
          </a:xfrm>
        </p:grpSpPr>
        <mc:AlternateContent xmlns:mc="http://schemas.openxmlformats.org/markup-compatibility/2006">
          <mc:Choice xmlns:p14="http://schemas.microsoft.com/office/powerpoint/2010/main" Requires="p14">
            <p:contentPart p14:bwMode="auto" r:id="rId314">
              <p14:nvContentPartPr>
                <p14:cNvPr id="175" name="Ink 174">
                  <a:extLst>
                    <a:ext uri="{FF2B5EF4-FFF2-40B4-BE49-F238E27FC236}">
                      <a16:creationId xmlns:a16="http://schemas.microsoft.com/office/drawing/2014/main" id="{9A6417AF-B66A-429E-862A-9CACA7F9349D}"/>
                    </a:ext>
                  </a:extLst>
                </p14:cNvPr>
                <p14:cNvContentPartPr/>
                <p14:nvPr/>
              </p14:nvContentPartPr>
              <p14:xfrm>
                <a:off x="4146880" y="4742947"/>
                <a:ext cx="172080" cy="331560"/>
              </p14:xfrm>
            </p:contentPart>
          </mc:Choice>
          <mc:Fallback>
            <p:pic>
              <p:nvPicPr>
                <p:cNvPr id="175" name="Ink 174">
                  <a:extLst>
                    <a:ext uri="{FF2B5EF4-FFF2-40B4-BE49-F238E27FC236}">
                      <a16:creationId xmlns:a16="http://schemas.microsoft.com/office/drawing/2014/main" id="{9A6417AF-B66A-429E-862A-9CACA7F9349D}"/>
                    </a:ext>
                  </a:extLst>
                </p:cNvPr>
                <p:cNvPicPr/>
                <p:nvPr/>
              </p:nvPicPr>
              <p:blipFill>
                <a:blip r:embed="rId315"/>
                <a:stretch>
                  <a:fillRect/>
                </a:stretch>
              </p:blipFill>
              <p:spPr>
                <a:xfrm>
                  <a:off x="4137880" y="4733947"/>
                  <a:ext cx="189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76" name="Ink 175">
                  <a:extLst>
                    <a:ext uri="{FF2B5EF4-FFF2-40B4-BE49-F238E27FC236}">
                      <a16:creationId xmlns:a16="http://schemas.microsoft.com/office/drawing/2014/main" id="{BD42BCC6-CD12-4F2A-8D7A-6ADD5282D64E}"/>
                    </a:ext>
                  </a:extLst>
                </p14:cNvPr>
                <p14:cNvContentPartPr/>
                <p14:nvPr/>
              </p14:nvContentPartPr>
              <p14:xfrm>
                <a:off x="4471960" y="4868227"/>
                <a:ext cx="119520" cy="8280"/>
              </p14:xfrm>
            </p:contentPart>
          </mc:Choice>
          <mc:Fallback>
            <p:pic>
              <p:nvPicPr>
                <p:cNvPr id="176" name="Ink 175">
                  <a:extLst>
                    <a:ext uri="{FF2B5EF4-FFF2-40B4-BE49-F238E27FC236}">
                      <a16:creationId xmlns:a16="http://schemas.microsoft.com/office/drawing/2014/main" id="{BD42BCC6-CD12-4F2A-8D7A-6ADD5282D64E}"/>
                    </a:ext>
                  </a:extLst>
                </p:cNvPr>
                <p:cNvPicPr/>
                <p:nvPr/>
              </p:nvPicPr>
              <p:blipFill>
                <a:blip r:embed="rId317"/>
                <a:stretch>
                  <a:fillRect/>
                </a:stretch>
              </p:blipFill>
              <p:spPr>
                <a:xfrm>
                  <a:off x="4462960" y="4859587"/>
                  <a:ext cx="137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77" name="Ink 176">
                  <a:extLst>
                    <a:ext uri="{FF2B5EF4-FFF2-40B4-BE49-F238E27FC236}">
                      <a16:creationId xmlns:a16="http://schemas.microsoft.com/office/drawing/2014/main" id="{7A597FBB-8C64-482B-8D54-2E2AF875EED0}"/>
                    </a:ext>
                  </a:extLst>
                </p14:cNvPr>
                <p14:cNvContentPartPr/>
                <p14:nvPr/>
              </p14:nvContentPartPr>
              <p14:xfrm>
                <a:off x="4518040" y="4925467"/>
                <a:ext cx="155520" cy="18360"/>
              </p14:xfrm>
            </p:contentPart>
          </mc:Choice>
          <mc:Fallback>
            <p:pic>
              <p:nvPicPr>
                <p:cNvPr id="177" name="Ink 176">
                  <a:extLst>
                    <a:ext uri="{FF2B5EF4-FFF2-40B4-BE49-F238E27FC236}">
                      <a16:creationId xmlns:a16="http://schemas.microsoft.com/office/drawing/2014/main" id="{7A597FBB-8C64-482B-8D54-2E2AF875EED0}"/>
                    </a:ext>
                  </a:extLst>
                </p:cNvPr>
                <p:cNvPicPr/>
                <p:nvPr/>
              </p:nvPicPr>
              <p:blipFill>
                <a:blip r:embed="rId319"/>
                <a:stretch>
                  <a:fillRect/>
                </a:stretch>
              </p:blipFill>
              <p:spPr>
                <a:xfrm>
                  <a:off x="4509400" y="4916467"/>
                  <a:ext cx="173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78" name="Ink 177">
                  <a:extLst>
                    <a:ext uri="{FF2B5EF4-FFF2-40B4-BE49-F238E27FC236}">
                      <a16:creationId xmlns:a16="http://schemas.microsoft.com/office/drawing/2014/main" id="{F1BE014F-9416-41A5-894C-366576252673}"/>
                    </a:ext>
                  </a:extLst>
                </p14:cNvPr>
                <p14:cNvContentPartPr/>
                <p14:nvPr/>
              </p14:nvContentPartPr>
              <p14:xfrm>
                <a:off x="4881280" y="4837627"/>
                <a:ext cx="242640" cy="146160"/>
              </p14:xfrm>
            </p:contentPart>
          </mc:Choice>
          <mc:Fallback>
            <p:pic>
              <p:nvPicPr>
                <p:cNvPr id="178" name="Ink 177">
                  <a:extLst>
                    <a:ext uri="{FF2B5EF4-FFF2-40B4-BE49-F238E27FC236}">
                      <a16:creationId xmlns:a16="http://schemas.microsoft.com/office/drawing/2014/main" id="{F1BE014F-9416-41A5-894C-366576252673}"/>
                    </a:ext>
                  </a:extLst>
                </p:cNvPr>
                <p:cNvPicPr/>
                <p:nvPr/>
              </p:nvPicPr>
              <p:blipFill>
                <a:blip r:embed="rId321"/>
                <a:stretch>
                  <a:fillRect/>
                </a:stretch>
              </p:blipFill>
              <p:spPr>
                <a:xfrm>
                  <a:off x="4872280" y="4828627"/>
                  <a:ext cx="2602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79" name="Ink 178">
                  <a:extLst>
                    <a:ext uri="{FF2B5EF4-FFF2-40B4-BE49-F238E27FC236}">
                      <a16:creationId xmlns:a16="http://schemas.microsoft.com/office/drawing/2014/main" id="{30DACFAD-AA19-4BCA-9C98-088544057C45}"/>
                    </a:ext>
                  </a:extLst>
                </p14:cNvPr>
                <p14:cNvContentPartPr/>
                <p14:nvPr/>
              </p14:nvContentPartPr>
              <p14:xfrm>
                <a:off x="5265040" y="4816027"/>
                <a:ext cx="200520" cy="163080"/>
              </p14:xfrm>
            </p:contentPart>
          </mc:Choice>
          <mc:Fallback>
            <p:pic>
              <p:nvPicPr>
                <p:cNvPr id="179" name="Ink 178">
                  <a:extLst>
                    <a:ext uri="{FF2B5EF4-FFF2-40B4-BE49-F238E27FC236}">
                      <a16:creationId xmlns:a16="http://schemas.microsoft.com/office/drawing/2014/main" id="{30DACFAD-AA19-4BCA-9C98-088544057C45}"/>
                    </a:ext>
                  </a:extLst>
                </p:cNvPr>
                <p:cNvPicPr/>
                <p:nvPr/>
              </p:nvPicPr>
              <p:blipFill>
                <a:blip r:embed="rId323"/>
                <a:stretch>
                  <a:fillRect/>
                </a:stretch>
              </p:blipFill>
              <p:spPr>
                <a:xfrm>
                  <a:off x="5256400" y="4807027"/>
                  <a:ext cx="2181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0" name="Ink 179">
                  <a:extLst>
                    <a:ext uri="{FF2B5EF4-FFF2-40B4-BE49-F238E27FC236}">
                      <a16:creationId xmlns:a16="http://schemas.microsoft.com/office/drawing/2014/main" id="{C8652489-67AD-4423-964D-15F1ED2591C4}"/>
                    </a:ext>
                  </a:extLst>
                </p14:cNvPr>
                <p14:cNvContentPartPr/>
                <p14:nvPr/>
              </p14:nvContentPartPr>
              <p14:xfrm>
                <a:off x="5395000" y="4903867"/>
                <a:ext cx="168840" cy="6480"/>
              </p14:xfrm>
            </p:contentPart>
          </mc:Choice>
          <mc:Fallback>
            <p:pic>
              <p:nvPicPr>
                <p:cNvPr id="180" name="Ink 179">
                  <a:extLst>
                    <a:ext uri="{FF2B5EF4-FFF2-40B4-BE49-F238E27FC236}">
                      <a16:creationId xmlns:a16="http://schemas.microsoft.com/office/drawing/2014/main" id="{C8652489-67AD-4423-964D-15F1ED2591C4}"/>
                    </a:ext>
                  </a:extLst>
                </p:cNvPr>
                <p:cNvPicPr/>
                <p:nvPr/>
              </p:nvPicPr>
              <p:blipFill>
                <a:blip r:embed="rId325"/>
                <a:stretch>
                  <a:fillRect/>
                </a:stretch>
              </p:blipFill>
              <p:spPr>
                <a:xfrm>
                  <a:off x="5386360" y="4895227"/>
                  <a:ext cx="1864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1" name="Ink 200">
                  <a:extLst>
                    <a:ext uri="{FF2B5EF4-FFF2-40B4-BE49-F238E27FC236}">
                      <a16:creationId xmlns:a16="http://schemas.microsoft.com/office/drawing/2014/main" id="{1086B3C2-AD38-4425-A4FB-F79CE2C758BB}"/>
                    </a:ext>
                  </a:extLst>
                </p14:cNvPr>
                <p14:cNvContentPartPr/>
                <p14:nvPr/>
              </p14:nvContentPartPr>
              <p14:xfrm>
                <a:off x="5329840" y="4893067"/>
                <a:ext cx="111960" cy="27360"/>
              </p14:xfrm>
            </p:contentPart>
          </mc:Choice>
          <mc:Fallback>
            <p:pic>
              <p:nvPicPr>
                <p:cNvPr id="201" name="Ink 200">
                  <a:extLst>
                    <a:ext uri="{FF2B5EF4-FFF2-40B4-BE49-F238E27FC236}">
                      <a16:creationId xmlns:a16="http://schemas.microsoft.com/office/drawing/2014/main" id="{1086B3C2-AD38-4425-A4FB-F79CE2C758BB}"/>
                    </a:ext>
                  </a:extLst>
                </p:cNvPr>
                <p:cNvPicPr/>
                <p:nvPr/>
              </p:nvPicPr>
              <p:blipFill>
                <a:blip r:embed="rId327"/>
                <a:stretch>
                  <a:fillRect/>
                </a:stretch>
              </p:blipFill>
              <p:spPr>
                <a:xfrm>
                  <a:off x="5320840" y="4884427"/>
                  <a:ext cx="1296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2" name="Ink 201">
                  <a:extLst>
                    <a:ext uri="{FF2B5EF4-FFF2-40B4-BE49-F238E27FC236}">
                      <a16:creationId xmlns:a16="http://schemas.microsoft.com/office/drawing/2014/main" id="{EBFFC77E-71E6-433A-A21D-43EDDA7433C6}"/>
                    </a:ext>
                  </a:extLst>
                </p14:cNvPr>
                <p14:cNvContentPartPr/>
                <p14:nvPr/>
              </p14:nvContentPartPr>
              <p14:xfrm>
                <a:off x="5380240" y="4938427"/>
                <a:ext cx="42120" cy="127800"/>
              </p14:xfrm>
            </p:contentPart>
          </mc:Choice>
          <mc:Fallback>
            <p:pic>
              <p:nvPicPr>
                <p:cNvPr id="202" name="Ink 201">
                  <a:extLst>
                    <a:ext uri="{FF2B5EF4-FFF2-40B4-BE49-F238E27FC236}">
                      <a16:creationId xmlns:a16="http://schemas.microsoft.com/office/drawing/2014/main" id="{EBFFC77E-71E6-433A-A21D-43EDDA7433C6}"/>
                    </a:ext>
                  </a:extLst>
                </p:cNvPr>
                <p:cNvPicPr/>
                <p:nvPr/>
              </p:nvPicPr>
              <p:blipFill>
                <a:blip r:embed="rId329"/>
                <a:stretch>
                  <a:fillRect/>
                </a:stretch>
              </p:blipFill>
              <p:spPr>
                <a:xfrm>
                  <a:off x="5371240" y="4929427"/>
                  <a:ext cx="59760" cy="14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0">
            <p14:nvContentPartPr>
              <p14:cNvPr id="204" name="Ink 203">
                <a:extLst>
                  <a:ext uri="{FF2B5EF4-FFF2-40B4-BE49-F238E27FC236}">
                    <a16:creationId xmlns:a16="http://schemas.microsoft.com/office/drawing/2014/main" id="{C755D0E0-6E8F-49DD-ABEF-5A18145A7CDD}"/>
                  </a:ext>
                </a:extLst>
              </p14:cNvPr>
              <p14:cNvContentPartPr/>
              <p14:nvPr/>
            </p14:nvContentPartPr>
            <p14:xfrm>
              <a:off x="2183080" y="5523787"/>
              <a:ext cx="190080" cy="177840"/>
            </p14:xfrm>
          </p:contentPart>
        </mc:Choice>
        <mc:Fallback>
          <p:pic>
            <p:nvPicPr>
              <p:cNvPr id="204" name="Ink 203">
                <a:extLst>
                  <a:ext uri="{FF2B5EF4-FFF2-40B4-BE49-F238E27FC236}">
                    <a16:creationId xmlns:a16="http://schemas.microsoft.com/office/drawing/2014/main" id="{C755D0E0-6E8F-49DD-ABEF-5A18145A7CDD}"/>
                  </a:ext>
                </a:extLst>
              </p:cNvPr>
              <p:cNvPicPr/>
              <p:nvPr/>
            </p:nvPicPr>
            <p:blipFill>
              <a:blip r:embed="rId331"/>
              <a:stretch>
                <a:fillRect/>
              </a:stretch>
            </p:blipFill>
            <p:spPr>
              <a:xfrm>
                <a:off x="2174080" y="5515147"/>
                <a:ext cx="2077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5" name="Ink 204">
                <a:extLst>
                  <a:ext uri="{FF2B5EF4-FFF2-40B4-BE49-F238E27FC236}">
                    <a16:creationId xmlns:a16="http://schemas.microsoft.com/office/drawing/2014/main" id="{6720BD44-2705-4DDE-A2A6-9AE56E379A41}"/>
                  </a:ext>
                </a:extLst>
              </p14:cNvPr>
              <p14:cNvContentPartPr/>
              <p14:nvPr/>
            </p14:nvContentPartPr>
            <p14:xfrm>
              <a:off x="2122960" y="5892427"/>
              <a:ext cx="187560" cy="138600"/>
            </p14:xfrm>
          </p:contentPart>
        </mc:Choice>
        <mc:Fallback>
          <p:pic>
            <p:nvPicPr>
              <p:cNvPr id="205" name="Ink 204">
                <a:extLst>
                  <a:ext uri="{FF2B5EF4-FFF2-40B4-BE49-F238E27FC236}">
                    <a16:creationId xmlns:a16="http://schemas.microsoft.com/office/drawing/2014/main" id="{6720BD44-2705-4DDE-A2A6-9AE56E379A41}"/>
                  </a:ext>
                </a:extLst>
              </p:cNvPr>
              <p:cNvPicPr/>
              <p:nvPr/>
            </p:nvPicPr>
            <p:blipFill>
              <a:blip r:embed="rId333"/>
              <a:stretch>
                <a:fillRect/>
              </a:stretch>
            </p:blipFill>
            <p:spPr>
              <a:xfrm>
                <a:off x="2114320" y="5883427"/>
                <a:ext cx="205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6" name="Ink 205">
                <a:extLst>
                  <a:ext uri="{FF2B5EF4-FFF2-40B4-BE49-F238E27FC236}">
                    <a16:creationId xmlns:a16="http://schemas.microsoft.com/office/drawing/2014/main" id="{BDFB1A85-6475-4938-9255-0A500119F6D5}"/>
                  </a:ext>
                </a:extLst>
              </p14:cNvPr>
              <p14:cNvContentPartPr/>
              <p14:nvPr/>
            </p14:nvContentPartPr>
            <p14:xfrm>
              <a:off x="2160040" y="6200947"/>
              <a:ext cx="94320" cy="131400"/>
            </p14:xfrm>
          </p:contentPart>
        </mc:Choice>
        <mc:Fallback>
          <p:pic>
            <p:nvPicPr>
              <p:cNvPr id="206" name="Ink 205">
                <a:extLst>
                  <a:ext uri="{FF2B5EF4-FFF2-40B4-BE49-F238E27FC236}">
                    <a16:creationId xmlns:a16="http://schemas.microsoft.com/office/drawing/2014/main" id="{BDFB1A85-6475-4938-9255-0A500119F6D5}"/>
                  </a:ext>
                </a:extLst>
              </p:cNvPr>
              <p:cNvPicPr/>
              <p:nvPr/>
            </p:nvPicPr>
            <p:blipFill>
              <a:blip r:embed="rId335"/>
              <a:stretch>
                <a:fillRect/>
              </a:stretch>
            </p:blipFill>
            <p:spPr>
              <a:xfrm>
                <a:off x="2151400" y="6192307"/>
                <a:ext cx="1119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7" name="Ink 206">
                <a:extLst>
                  <a:ext uri="{FF2B5EF4-FFF2-40B4-BE49-F238E27FC236}">
                    <a16:creationId xmlns:a16="http://schemas.microsoft.com/office/drawing/2014/main" id="{EEE552CB-CA56-4B46-B328-9AB77B5A32BD}"/>
                  </a:ext>
                </a:extLst>
              </p14:cNvPr>
              <p14:cNvContentPartPr/>
              <p14:nvPr/>
            </p14:nvContentPartPr>
            <p14:xfrm>
              <a:off x="2122960" y="6481747"/>
              <a:ext cx="189000" cy="170280"/>
            </p14:xfrm>
          </p:contentPart>
        </mc:Choice>
        <mc:Fallback>
          <p:pic>
            <p:nvPicPr>
              <p:cNvPr id="207" name="Ink 206">
                <a:extLst>
                  <a:ext uri="{FF2B5EF4-FFF2-40B4-BE49-F238E27FC236}">
                    <a16:creationId xmlns:a16="http://schemas.microsoft.com/office/drawing/2014/main" id="{EEE552CB-CA56-4B46-B328-9AB77B5A32BD}"/>
                  </a:ext>
                </a:extLst>
              </p:cNvPr>
              <p:cNvPicPr/>
              <p:nvPr/>
            </p:nvPicPr>
            <p:blipFill>
              <a:blip r:embed="rId337"/>
              <a:stretch>
                <a:fillRect/>
              </a:stretch>
            </p:blipFill>
            <p:spPr>
              <a:xfrm>
                <a:off x="2113960" y="6472747"/>
                <a:ext cx="2066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8" name="Ink 207">
                <a:extLst>
                  <a:ext uri="{FF2B5EF4-FFF2-40B4-BE49-F238E27FC236}">
                    <a16:creationId xmlns:a16="http://schemas.microsoft.com/office/drawing/2014/main" id="{5D3956F5-6F83-4B17-86E3-E1BC341FE214}"/>
                  </a:ext>
                </a:extLst>
              </p14:cNvPr>
              <p14:cNvContentPartPr/>
              <p14:nvPr/>
            </p14:nvContentPartPr>
            <p14:xfrm>
              <a:off x="3888760" y="5445667"/>
              <a:ext cx="249840" cy="195480"/>
            </p14:xfrm>
          </p:contentPart>
        </mc:Choice>
        <mc:Fallback>
          <p:pic>
            <p:nvPicPr>
              <p:cNvPr id="208" name="Ink 207">
                <a:extLst>
                  <a:ext uri="{FF2B5EF4-FFF2-40B4-BE49-F238E27FC236}">
                    <a16:creationId xmlns:a16="http://schemas.microsoft.com/office/drawing/2014/main" id="{5D3956F5-6F83-4B17-86E3-E1BC341FE214}"/>
                  </a:ext>
                </a:extLst>
              </p:cNvPr>
              <p:cNvPicPr/>
              <p:nvPr/>
            </p:nvPicPr>
            <p:blipFill>
              <a:blip r:embed="rId339"/>
              <a:stretch>
                <a:fillRect/>
              </a:stretch>
            </p:blipFill>
            <p:spPr>
              <a:xfrm>
                <a:off x="3879760" y="5436667"/>
                <a:ext cx="2674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9" name="Ink 208">
                <a:extLst>
                  <a:ext uri="{FF2B5EF4-FFF2-40B4-BE49-F238E27FC236}">
                    <a16:creationId xmlns:a16="http://schemas.microsoft.com/office/drawing/2014/main" id="{E110353B-A515-4B66-8464-A8D783370F1C}"/>
                  </a:ext>
                </a:extLst>
              </p14:cNvPr>
              <p14:cNvContentPartPr/>
              <p14:nvPr/>
            </p14:nvContentPartPr>
            <p14:xfrm>
              <a:off x="3872560" y="5836627"/>
              <a:ext cx="210600" cy="145440"/>
            </p14:xfrm>
          </p:contentPart>
        </mc:Choice>
        <mc:Fallback>
          <p:pic>
            <p:nvPicPr>
              <p:cNvPr id="209" name="Ink 208">
                <a:extLst>
                  <a:ext uri="{FF2B5EF4-FFF2-40B4-BE49-F238E27FC236}">
                    <a16:creationId xmlns:a16="http://schemas.microsoft.com/office/drawing/2014/main" id="{E110353B-A515-4B66-8464-A8D783370F1C}"/>
                  </a:ext>
                </a:extLst>
              </p:cNvPr>
              <p:cNvPicPr/>
              <p:nvPr/>
            </p:nvPicPr>
            <p:blipFill>
              <a:blip r:embed="rId341"/>
              <a:stretch>
                <a:fillRect/>
              </a:stretch>
            </p:blipFill>
            <p:spPr>
              <a:xfrm>
                <a:off x="3863920" y="5827627"/>
                <a:ext cx="228240" cy="163080"/>
              </a:xfrm>
              <a:prstGeom prst="rect">
                <a:avLst/>
              </a:prstGeom>
            </p:spPr>
          </p:pic>
        </mc:Fallback>
      </mc:AlternateContent>
      <p:grpSp>
        <p:nvGrpSpPr>
          <p:cNvPr id="214" name="Group 213">
            <a:extLst>
              <a:ext uri="{FF2B5EF4-FFF2-40B4-BE49-F238E27FC236}">
                <a16:creationId xmlns:a16="http://schemas.microsoft.com/office/drawing/2014/main" id="{039E7977-D84E-47ED-94D9-79747DDAAA24}"/>
              </a:ext>
            </a:extLst>
          </p:cNvPr>
          <p:cNvGrpSpPr/>
          <p:nvPr/>
        </p:nvGrpSpPr>
        <p:grpSpPr>
          <a:xfrm>
            <a:off x="3842320" y="6142267"/>
            <a:ext cx="221760" cy="166680"/>
            <a:chOff x="3842320" y="6142267"/>
            <a:chExt cx="221760" cy="166680"/>
          </a:xfrm>
        </p:grpSpPr>
        <mc:AlternateContent xmlns:mc="http://schemas.openxmlformats.org/markup-compatibility/2006">
          <mc:Choice xmlns:p14="http://schemas.microsoft.com/office/powerpoint/2010/main" Requires="p14">
            <p:contentPart p14:bwMode="auto" r:id="rId342">
              <p14:nvContentPartPr>
                <p14:cNvPr id="210" name="Ink 209">
                  <a:extLst>
                    <a:ext uri="{FF2B5EF4-FFF2-40B4-BE49-F238E27FC236}">
                      <a16:creationId xmlns:a16="http://schemas.microsoft.com/office/drawing/2014/main" id="{99FAAB6A-F52C-459F-831A-8D96EA6E5006}"/>
                    </a:ext>
                  </a:extLst>
                </p14:cNvPr>
                <p14:cNvContentPartPr/>
                <p14:nvPr/>
              </p14:nvContentPartPr>
              <p14:xfrm>
                <a:off x="3842320" y="6142267"/>
                <a:ext cx="221760" cy="166680"/>
              </p14:xfrm>
            </p:contentPart>
          </mc:Choice>
          <mc:Fallback>
            <p:pic>
              <p:nvPicPr>
                <p:cNvPr id="210" name="Ink 209">
                  <a:extLst>
                    <a:ext uri="{FF2B5EF4-FFF2-40B4-BE49-F238E27FC236}">
                      <a16:creationId xmlns:a16="http://schemas.microsoft.com/office/drawing/2014/main" id="{99FAAB6A-F52C-459F-831A-8D96EA6E5006}"/>
                    </a:ext>
                  </a:extLst>
                </p:cNvPr>
                <p:cNvPicPr/>
                <p:nvPr/>
              </p:nvPicPr>
              <p:blipFill>
                <a:blip r:embed="rId343"/>
                <a:stretch>
                  <a:fillRect/>
                </a:stretch>
              </p:blipFill>
              <p:spPr>
                <a:xfrm>
                  <a:off x="3833680" y="6133627"/>
                  <a:ext cx="2394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1" name="Ink 210">
                  <a:extLst>
                    <a:ext uri="{FF2B5EF4-FFF2-40B4-BE49-F238E27FC236}">
                      <a16:creationId xmlns:a16="http://schemas.microsoft.com/office/drawing/2014/main" id="{A787765D-6B93-44F6-8596-88463ECD9EDA}"/>
                    </a:ext>
                  </a:extLst>
                </p14:cNvPr>
                <p14:cNvContentPartPr/>
                <p14:nvPr/>
              </p14:nvContentPartPr>
              <p14:xfrm>
                <a:off x="3875440" y="6193747"/>
                <a:ext cx="139680" cy="68760"/>
              </p14:xfrm>
            </p:contentPart>
          </mc:Choice>
          <mc:Fallback>
            <p:pic>
              <p:nvPicPr>
                <p:cNvPr id="211" name="Ink 210">
                  <a:extLst>
                    <a:ext uri="{FF2B5EF4-FFF2-40B4-BE49-F238E27FC236}">
                      <a16:creationId xmlns:a16="http://schemas.microsoft.com/office/drawing/2014/main" id="{A787765D-6B93-44F6-8596-88463ECD9EDA}"/>
                    </a:ext>
                  </a:extLst>
                </p:cNvPr>
                <p:cNvPicPr/>
                <p:nvPr/>
              </p:nvPicPr>
              <p:blipFill>
                <a:blip r:embed="rId345"/>
                <a:stretch>
                  <a:fillRect/>
                </a:stretch>
              </p:blipFill>
              <p:spPr>
                <a:xfrm>
                  <a:off x="3866440" y="6184747"/>
                  <a:ext cx="1573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2" name="Ink 211">
                  <a:extLst>
                    <a:ext uri="{FF2B5EF4-FFF2-40B4-BE49-F238E27FC236}">
                      <a16:creationId xmlns:a16="http://schemas.microsoft.com/office/drawing/2014/main" id="{AEA3275E-55A2-4D2F-9FA1-15C186AB648F}"/>
                    </a:ext>
                  </a:extLst>
                </p14:cNvPr>
                <p14:cNvContentPartPr/>
                <p14:nvPr/>
              </p14:nvContentPartPr>
              <p14:xfrm>
                <a:off x="3879040" y="6164947"/>
                <a:ext cx="120600" cy="141120"/>
              </p14:xfrm>
            </p:contentPart>
          </mc:Choice>
          <mc:Fallback>
            <p:pic>
              <p:nvPicPr>
                <p:cNvPr id="212" name="Ink 211">
                  <a:extLst>
                    <a:ext uri="{FF2B5EF4-FFF2-40B4-BE49-F238E27FC236}">
                      <a16:creationId xmlns:a16="http://schemas.microsoft.com/office/drawing/2014/main" id="{AEA3275E-55A2-4D2F-9FA1-15C186AB648F}"/>
                    </a:ext>
                  </a:extLst>
                </p:cNvPr>
                <p:cNvPicPr/>
                <p:nvPr/>
              </p:nvPicPr>
              <p:blipFill>
                <a:blip r:embed="rId347"/>
                <a:stretch>
                  <a:fillRect/>
                </a:stretch>
              </p:blipFill>
              <p:spPr>
                <a:xfrm>
                  <a:off x="3870040" y="6155947"/>
                  <a:ext cx="138240" cy="15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8">
            <p14:nvContentPartPr>
              <p14:cNvPr id="213" name="Ink 212">
                <a:extLst>
                  <a:ext uri="{FF2B5EF4-FFF2-40B4-BE49-F238E27FC236}">
                    <a16:creationId xmlns:a16="http://schemas.microsoft.com/office/drawing/2014/main" id="{AF848948-0E30-4636-B349-3475AB1FA9FC}"/>
                  </a:ext>
                </a:extLst>
              </p14:cNvPr>
              <p14:cNvContentPartPr/>
              <p14:nvPr/>
            </p14:nvContentPartPr>
            <p14:xfrm>
              <a:off x="3876880" y="6496147"/>
              <a:ext cx="221040" cy="184680"/>
            </p14:xfrm>
          </p:contentPart>
        </mc:Choice>
        <mc:Fallback>
          <p:pic>
            <p:nvPicPr>
              <p:cNvPr id="213" name="Ink 212">
                <a:extLst>
                  <a:ext uri="{FF2B5EF4-FFF2-40B4-BE49-F238E27FC236}">
                    <a16:creationId xmlns:a16="http://schemas.microsoft.com/office/drawing/2014/main" id="{AF848948-0E30-4636-B349-3475AB1FA9FC}"/>
                  </a:ext>
                </a:extLst>
              </p:cNvPr>
              <p:cNvPicPr/>
              <p:nvPr/>
            </p:nvPicPr>
            <p:blipFill>
              <a:blip r:embed="rId349"/>
              <a:stretch>
                <a:fillRect/>
              </a:stretch>
            </p:blipFill>
            <p:spPr>
              <a:xfrm>
                <a:off x="3868240" y="6487507"/>
                <a:ext cx="2386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5" name="Ink 214">
                <a:extLst>
                  <a:ext uri="{FF2B5EF4-FFF2-40B4-BE49-F238E27FC236}">
                    <a16:creationId xmlns:a16="http://schemas.microsoft.com/office/drawing/2014/main" id="{21657413-8077-466D-BEDF-D439771A2D26}"/>
                  </a:ext>
                </a:extLst>
              </p14:cNvPr>
              <p14:cNvContentPartPr/>
              <p14:nvPr/>
            </p14:nvContentPartPr>
            <p14:xfrm>
              <a:off x="5287000" y="5366827"/>
              <a:ext cx="241200" cy="209520"/>
            </p14:xfrm>
          </p:contentPart>
        </mc:Choice>
        <mc:Fallback>
          <p:pic>
            <p:nvPicPr>
              <p:cNvPr id="215" name="Ink 214">
                <a:extLst>
                  <a:ext uri="{FF2B5EF4-FFF2-40B4-BE49-F238E27FC236}">
                    <a16:creationId xmlns:a16="http://schemas.microsoft.com/office/drawing/2014/main" id="{21657413-8077-466D-BEDF-D439771A2D26}"/>
                  </a:ext>
                </a:extLst>
              </p:cNvPr>
              <p:cNvPicPr/>
              <p:nvPr/>
            </p:nvPicPr>
            <p:blipFill>
              <a:blip r:embed="rId351"/>
              <a:stretch>
                <a:fillRect/>
              </a:stretch>
            </p:blipFill>
            <p:spPr>
              <a:xfrm>
                <a:off x="5278360" y="5358187"/>
                <a:ext cx="258840" cy="227160"/>
              </a:xfrm>
              <a:prstGeom prst="rect">
                <a:avLst/>
              </a:prstGeom>
            </p:spPr>
          </p:pic>
        </mc:Fallback>
      </mc:AlternateContent>
      <p:grpSp>
        <p:nvGrpSpPr>
          <p:cNvPr id="221" name="Group 220">
            <a:extLst>
              <a:ext uri="{FF2B5EF4-FFF2-40B4-BE49-F238E27FC236}">
                <a16:creationId xmlns:a16="http://schemas.microsoft.com/office/drawing/2014/main" id="{D375A644-AB5A-42E2-9F40-C859FA460FA2}"/>
              </a:ext>
            </a:extLst>
          </p:cNvPr>
          <p:cNvGrpSpPr/>
          <p:nvPr/>
        </p:nvGrpSpPr>
        <p:grpSpPr>
          <a:xfrm>
            <a:off x="5290600" y="5725747"/>
            <a:ext cx="230400" cy="188280"/>
            <a:chOff x="5290600" y="5725747"/>
            <a:chExt cx="230400" cy="188280"/>
          </a:xfrm>
        </p:grpSpPr>
        <mc:AlternateContent xmlns:mc="http://schemas.openxmlformats.org/markup-compatibility/2006">
          <mc:Choice xmlns:p14="http://schemas.microsoft.com/office/powerpoint/2010/main" Requires="p14">
            <p:contentPart p14:bwMode="auto" r:id="rId352">
              <p14:nvContentPartPr>
                <p14:cNvPr id="216" name="Ink 215">
                  <a:extLst>
                    <a:ext uri="{FF2B5EF4-FFF2-40B4-BE49-F238E27FC236}">
                      <a16:creationId xmlns:a16="http://schemas.microsoft.com/office/drawing/2014/main" id="{A7172694-E0E0-403B-B5CB-27CB548348F5}"/>
                    </a:ext>
                  </a:extLst>
                </p14:cNvPr>
                <p14:cNvContentPartPr/>
                <p14:nvPr/>
              </p14:nvContentPartPr>
              <p14:xfrm>
                <a:off x="5293480" y="5725747"/>
                <a:ext cx="227520" cy="176400"/>
              </p14:xfrm>
            </p:contentPart>
          </mc:Choice>
          <mc:Fallback>
            <p:pic>
              <p:nvPicPr>
                <p:cNvPr id="216" name="Ink 215">
                  <a:extLst>
                    <a:ext uri="{FF2B5EF4-FFF2-40B4-BE49-F238E27FC236}">
                      <a16:creationId xmlns:a16="http://schemas.microsoft.com/office/drawing/2014/main" id="{A7172694-E0E0-403B-B5CB-27CB548348F5}"/>
                    </a:ext>
                  </a:extLst>
                </p:cNvPr>
                <p:cNvPicPr/>
                <p:nvPr/>
              </p:nvPicPr>
              <p:blipFill>
                <a:blip r:embed="rId353"/>
                <a:stretch>
                  <a:fillRect/>
                </a:stretch>
              </p:blipFill>
              <p:spPr>
                <a:xfrm>
                  <a:off x="5284480" y="5717107"/>
                  <a:ext cx="2451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7" name="Ink 216">
                  <a:extLst>
                    <a:ext uri="{FF2B5EF4-FFF2-40B4-BE49-F238E27FC236}">
                      <a16:creationId xmlns:a16="http://schemas.microsoft.com/office/drawing/2014/main" id="{2C92B920-5239-4A74-95F8-E78ED23D02BD}"/>
                    </a:ext>
                  </a:extLst>
                </p14:cNvPr>
                <p14:cNvContentPartPr/>
                <p14:nvPr/>
              </p14:nvContentPartPr>
              <p14:xfrm>
                <a:off x="5290600" y="5788747"/>
                <a:ext cx="146520" cy="88200"/>
              </p14:xfrm>
            </p:contentPart>
          </mc:Choice>
          <mc:Fallback>
            <p:pic>
              <p:nvPicPr>
                <p:cNvPr id="217" name="Ink 216">
                  <a:extLst>
                    <a:ext uri="{FF2B5EF4-FFF2-40B4-BE49-F238E27FC236}">
                      <a16:creationId xmlns:a16="http://schemas.microsoft.com/office/drawing/2014/main" id="{2C92B920-5239-4A74-95F8-E78ED23D02BD}"/>
                    </a:ext>
                  </a:extLst>
                </p:cNvPr>
                <p:cNvPicPr/>
                <p:nvPr/>
              </p:nvPicPr>
              <p:blipFill>
                <a:blip r:embed="rId355"/>
                <a:stretch>
                  <a:fillRect/>
                </a:stretch>
              </p:blipFill>
              <p:spPr>
                <a:xfrm>
                  <a:off x="5281960" y="5779747"/>
                  <a:ext cx="16416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8" name="Ink 217">
                  <a:extLst>
                    <a:ext uri="{FF2B5EF4-FFF2-40B4-BE49-F238E27FC236}">
                      <a16:creationId xmlns:a16="http://schemas.microsoft.com/office/drawing/2014/main" id="{05B38CDF-506C-4931-9BDD-25A86A8498B4}"/>
                    </a:ext>
                  </a:extLst>
                </p14:cNvPr>
                <p14:cNvContentPartPr/>
                <p14:nvPr/>
              </p14:nvContentPartPr>
              <p14:xfrm>
                <a:off x="5292040" y="5784787"/>
                <a:ext cx="129960" cy="129240"/>
              </p14:xfrm>
            </p:contentPart>
          </mc:Choice>
          <mc:Fallback>
            <p:pic>
              <p:nvPicPr>
                <p:cNvPr id="218" name="Ink 217">
                  <a:extLst>
                    <a:ext uri="{FF2B5EF4-FFF2-40B4-BE49-F238E27FC236}">
                      <a16:creationId xmlns:a16="http://schemas.microsoft.com/office/drawing/2014/main" id="{05B38CDF-506C-4931-9BDD-25A86A8498B4}"/>
                    </a:ext>
                  </a:extLst>
                </p:cNvPr>
                <p:cNvPicPr/>
                <p:nvPr/>
              </p:nvPicPr>
              <p:blipFill>
                <a:blip r:embed="rId357"/>
                <a:stretch>
                  <a:fillRect/>
                </a:stretch>
              </p:blipFill>
              <p:spPr>
                <a:xfrm>
                  <a:off x="5283400" y="5776147"/>
                  <a:ext cx="147600" cy="146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8">
            <p14:nvContentPartPr>
              <p14:cNvPr id="219" name="Ink 218">
                <a:extLst>
                  <a:ext uri="{FF2B5EF4-FFF2-40B4-BE49-F238E27FC236}">
                    <a16:creationId xmlns:a16="http://schemas.microsoft.com/office/drawing/2014/main" id="{35D2AD22-17FB-4C57-ADD8-DF397788DBA5}"/>
                  </a:ext>
                </a:extLst>
              </p14:cNvPr>
              <p14:cNvContentPartPr/>
              <p14:nvPr/>
            </p14:nvContentPartPr>
            <p14:xfrm>
              <a:off x="5298880" y="6108067"/>
              <a:ext cx="186120" cy="195480"/>
            </p14:xfrm>
          </p:contentPart>
        </mc:Choice>
        <mc:Fallback>
          <p:pic>
            <p:nvPicPr>
              <p:cNvPr id="219" name="Ink 218">
                <a:extLst>
                  <a:ext uri="{FF2B5EF4-FFF2-40B4-BE49-F238E27FC236}">
                    <a16:creationId xmlns:a16="http://schemas.microsoft.com/office/drawing/2014/main" id="{35D2AD22-17FB-4C57-ADD8-DF397788DBA5}"/>
                  </a:ext>
                </a:extLst>
              </p:cNvPr>
              <p:cNvPicPr/>
              <p:nvPr/>
            </p:nvPicPr>
            <p:blipFill>
              <a:blip r:embed="rId359"/>
              <a:stretch>
                <a:fillRect/>
              </a:stretch>
            </p:blipFill>
            <p:spPr>
              <a:xfrm>
                <a:off x="5290240" y="6099067"/>
                <a:ext cx="2037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0" name="Ink 219">
                <a:extLst>
                  <a:ext uri="{FF2B5EF4-FFF2-40B4-BE49-F238E27FC236}">
                    <a16:creationId xmlns:a16="http://schemas.microsoft.com/office/drawing/2014/main" id="{79DD1CC6-1310-4F5B-86C3-89267C0DB132}"/>
                  </a:ext>
                </a:extLst>
              </p14:cNvPr>
              <p14:cNvContentPartPr/>
              <p14:nvPr/>
            </p14:nvContentPartPr>
            <p14:xfrm>
              <a:off x="5303920" y="6517387"/>
              <a:ext cx="198720" cy="146520"/>
            </p14:xfrm>
          </p:contentPart>
        </mc:Choice>
        <mc:Fallback>
          <p:pic>
            <p:nvPicPr>
              <p:cNvPr id="220" name="Ink 219">
                <a:extLst>
                  <a:ext uri="{FF2B5EF4-FFF2-40B4-BE49-F238E27FC236}">
                    <a16:creationId xmlns:a16="http://schemas.microsoft.com/office/drawing/2014/main" id="{79DD1CC6-1310-4F5B-86C3-89267C0DB132}"/>
                  </a:ext>
                </a:extLst>
              </p:cNvPr>
              <p:cNvPicPr/>
              <p:nvPr/>
            </p:nvPicPr>
            <p:blipFill>
              <a:blip r:embed="rId361"/>
              <a:stretch>
                <a:fillRect/>
              </a:stretch>
            </p:blipFill>
            <p:spPr>
              <a:xfrm>
                <a:off x="5295280" y="6508747"/>
                <a:ext cx="216360" cy="164160"/>
              </a:xfrm>
              <a:prstGeom prst="rect">
                <a:avLst/>
              </a:prstGeom>
            </p:spPr>
          </p:pic>
        </mc:Fallback>
      </mc:AlternateContent>
      <p:grpSp>
        <p:nvGrpSpPr>
          <p:cNvPr id="228" name="Group 227">
            <a:extLst>
              <a:ext uri="{FF2B5EF4-FFF2-40B4-BE49-F238E27FC236}">
                <a16:creationId xmlns:a16="http://schemas.microsoft.com/office/drawing/2014/main" id="{D5B7B291-23FE-4168-8F1A-C6D73A240F54}"/>
              </a:ext>
            </a:extLst>
          </p:cNvPr>
          <p:cNvGrpSpPr/>
          <p:nvPr/>
        </p:nvGrpSpPr>
        <p:grpSpPr>
          <a:xfrm>
            <a:off x="6749320" y="5440627"/>
            <a:ext cx="286200" cy="184320"/>
            <a:chOff x="6749320" y="5440627"/>
            <a:chExt cx="286200" cy="184320"/>
          </a:xfrm>
        </p:grpSpPr>
        <mc:AlternateContent xmlns:mc="http://schemas.openxmlformats.org/markup-compatibility/2006">
          <mc:Choice xmlns:p14="http://schemas.microsoft.com/office/powerpoint/2010/main" Requires="p14">
            <p:contentPart p14:bwMode="auto" r:id="rId362">
              <p14:nvContentPartPr>
                <p14:cNvPr id="222" name="Ink 221">
                  <a:extLst>
                    <a:ext uri="{FF2B5EF4-FFF2-40B4-BE49-F238E27FC236}">
                      <a16:creationId xmlns:a16="http://schemas.microsoft.com/office/drawing/2014/main" id="{22EECA78-5E3D-4287-8A03-016C6B67E14F}"/>
                    </a:ext>
                  </a:extLst>
                </p14:cNvPr>
                <p14:cNvContentPartPr/>
                <p14:nvPr/>
              </p14:nvContentPartPr>
              <p14:xfrm>
                <a:off x="6749320" y="5440627"/>
                <a:ext cx="282960" cy="184320"/>
              </p14:xfrm>
            </p:contentPart>
          </mc:Choice>
          <mc:Fallback>
            <p:pic>
              <p:nvPicPr>
                <p:cNvPr id="222" name="Ink 221">
                  <a:extLst>
                    <a:ext uri="{FF2B5EF4-FFF2-40B4-BE49-F238E27FC236}">
                      <a16:creationId xmlns:a16="http://schemas.microsoft.com/office/drawing/2014/main" id="{22EECA78-5E3D-4287-8A03-016C6B67E14F}"/>
                    </a:ext>
                  </a:extLst>
                </p:cNvPr>
                <p:cNvPicPr/>
                <p:nvPr/>
              </p:nvPicPr>
              <p:blipFill>
                <a:blip r:embed="rId363"/>
                <a:stretch>
                  <a:fillRect/>
                </a:stretch>
              </p:blipFill>
              <p:spPr>
                <a:xfrm>
                  <a:off x="6740320" y="5431987"/>
                  <a:ext cx="3006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3" name="Ink 222">
                  <a:extLst>
                    <a:ext uri="{FF2B5EF4-FFF2-40B4-BE49-F238E27FC236}">
                      <a16:creationId xmlns:a16="http://schemas.microsoft.com/office/drawing/2014/main" id="{B0521E9C-A956-4ACB-B734-E0798CFCF565}"/>
                    </a:ext>
                  </a:extLst>
                </p14:cNvPr>
                <p14:cNvContentPartPr/>
                <p14:nvPr/>
              </p14:nvContentPartPr>
              <p14:xfrm>
                <a:off x="6811600" y="5487067"/>
                <a:ext cx="223920" cy="98280"/>
              </p14:xfrm>
            </p:contentPart>
          </mc:Choice>
          <mc:Fallback>
            <p:pic>
              <p:nvPicPr>
                <p:cNvPr id="223" name="Ink 222">
                  <a:extLst>
                    <a:ext uri="{FF2B5EF4-FFF2-40B4-BE49-F238E27FC236}">
                      <a16:creationId xmlns:a16="http://schemas.microsoft.com/office/drawing/2014/main" id="{B0521E9C-A956-4ACB-B734-E0798CFCF565}"/>
                    </a:ext>
                  </a:extLst>
                </p:cNvPr>
                <p:cNvPicPr/>
                <p:nvPr/>
              </p:nvPicPr>
              <p:blipFill>
                <a:blip r:embed="rId365"/>
                <a:stretch>
                  <a:fillRect/>
                </a:stretch>
              </p:blipFill>
              <p:spPr>
                <a:xfrm>
                  <a:off x="6802960" y="5478067"/>
                  <a:ext cx="2415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4" name="Ink 223">
                  <a:extLst>
                    <a:ext uri="{FF2B5EF4-FFF2-40B4-BE49-F238E27FC236}">
                      <a16:creationId xmlns:a16="http://schemas.microsoft.com/office/drawing/2014/main" id="{60FB2BCB-F2CC-4D4F-99AD-D70AB414A1D7}"/>
                    </a:ext>
                  </a:extLst>
                </p14:cNvPr>
                <p14:cNvContentPartPr/>
                <p14:nvPr/>
              </p14:nvContentPartPr>
              <p14:xfrm>
                <a:off x="6796120" y="5475187"/>
                <a:ext cx="193320" cy="143280"/>
              </p14:xfrm>
            </p:contentPart>
          </mc:Choice>
          <mc:Fallback>
            <p:pic>
              <p:nvPicPr>
                <p:cNvPr id="224" name="Ink 223">
                  <a:extLst>
                    <a:ext uri="{FF2B5EF4-FFF2-40B4-BE49-F238E27FC236}">
                      <a16:creationId xmlns:a16="http://schemas.microsoft.com/office/drawing/2014/main" id="{60FB2BCB-F2CC-4D4F-99AD-D70AB414A1D7}"/>
                    </a:ext>
                  </a:extLst>
                </p:cNvPr>
                <p:cNvPicPr/>
                <p:nvPr/>
              </p:nvPicPr>
              <p:blipFill>
                <a:blip r:embed="rId367"/>
                <a:stretch>
                  <a:fillRect/>
                </a:stretch>
              </p:blipFill>
              <p:spPr>
                <a:xfrm>
                  <a:off x="6787120" y="5466547"/>
                  <a:ext cx="210960" cy="160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8">
            <p14:nvContentPartPr>
              <p14:cNvPr id="225" name="Ink 224">
                <a:extLst>
                  <a:ext uri="{FF2B5EF4-FFF2-40B4-BE49-F238E27FC236}">
                    <a16:creationId xmlns:a16="http://schemas.microsoft.com/office/drawing/2014/main" id="{9AEFABDB-4975-42D1-A242-00712084D6C5}"/>
                  </a:ext>
                </a:extLst>
              </p14:cNvPr>
              <p14:cNvContentPartPr/>
              <p14:nvPr/>
            </p14:nvContentPartPr>
            <p14:xfrm>
              <a:off x="6802240" y="5817187"/>
              <a:ext cx="223560" cy="136080"/>
            </p14:xfrm>
          </p:contentPart>
        </mc:Choice>
        <mc:Fallback>
          <p:pic>
            <p:nvPicPr>
              <p:cNvPr id="225" name="Ink 224">
                <a:extLst>
                  <a:ext uri="{FF2B5EF4-FFF2-40B4-BE49-F238E27FC236}">
                    <a16:creationId xmlns:a16="http://schemas.microsoft.com/office/drawing/2014/main" id="{9AEFABDB-4975-42D1-A242-00712084D6C5}"/>
                  </a:ext>
                </a:extLst>
              </p:cNvPr>
              <p:cNvPicPr/>
              <p:nvPr/>
            </p:nvPicPr>
            <p:blipFill>
              <a:blip r:embed="rId369"/>
              <a:stretch>
                <a:fillRect/>
              </a:stretch>
            </p:blipFill>
            <p:spPr>
              <a:xfrm>
                <a:off x="6793600" y="5808547"/>
                <a:ext cx="2412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6" name="Ink 225">
                <a:extLst>
                  <a:ext uri="{FF2B5EF4-FFF2-40B4-BE49-F238E27FC236}">
                    <a16:creationId xmlns:a16="http://schemas.microsoft.com/office/drawing/2014/main" id="{DEBAEA35-537E-4873-81E7-A2BA25EF5458}"/>
                  </a:ext>
                </a:extLst>
              </p14:cNvPr>
              <p14:cNvContentPartPr/>
              <p14:nvPr/>
            </p14:nvContentPartPr>
            <p14:xfrm>
              <a:off x="6853360" y="6168547"/>
              <a:ext cx="177120" cy="130320"/>
            </p14:xfrm>
          </p:contentPart>
        </mc:Choice>
        <mc:Fallback>
          <p:pic>
            <p:nvPicPr>
              <p:cNvPr id="226" name="Ink 225">
                <a:extLst>
                  <a:ext uri="{FF2B5EF4-FFF2-40B4-BE49-F238E27FC236}">
                    <a16:creationId xmlns:a16="http://schemas.microsoft.com/office/drawing/2014/main" id="{DEBAEA35-537E-4873-81E7-A2BA25EF5458}"/>
                  </a:ext>
                </a:extLst>
              </p:cNvPr>
              <p:cNvPicPr/>
              <p:nvPr/>
            </p:nvPicPr>
            <p:blipFill>
              <a:blip r:embed="rId371"/>
              <a:stretch>
                <a:fillRect/>
              </a:stretch>
            </p:blipFill>
            <p:spPr>
              <a:xfrm>
                <a:off x="6844720" y="6159907"/>
                <a:ext cx="1947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7" name="Ink 226">
                <a:extLst>
                  <a:ext uri="{FF2B5EF4-FFF2-40B4-BE49-F238E27FC236}">
                    <a16:creationId xmlns:a16="http://schemas.microsoft.com/office/drawing/2014/main" id="{FB682FAA-C617-4818-B446-09C3571363D6}"/>
                  </a:ext>
                </a:extLst>
              </p14:cNvPr>
              <p14:cNvContentPartPr/>
              <p14:nvPr/>
            </p14:nvContentPartPr>
            <p14:xfrm>
              <a:off x="6870640" y="6431347"/>
              <a:ext cx="229320" cy="174240"/>
            </p14:xfrm>
          </p:contentPart>
        </mc:Choice>
        <mc:Fallback>
          <p:pic>
            <p:nvPicPr>
              <p:cNvPr id="227" name="Ink 226">
                <a:extLst>
                  <a:ext uri="{FF2B5EF4-FFF2-40B4-BE49-F238E27FC236}">
                    <a16:creationId xmlns:a16="http://schemas.microsoft.com/office/drawing/2014/main" id="{FB682FAA-C617-4818-B446-09C3571363D6}"/>
                  </a:ext>
                </a:extLst>
              </p:cNvPr>
              <p:cNvPicPr/>
              <p:nvPr/>
            </p:nvPicPr>
            <p:blipFill>
              <a:blip r:embed="rId373"/>
              <a:stretch>
                <a:fillRect/>
              </a:stretch>
            </p:blipFill>
            <p:spPr>
              <a:xfrm>
                <a:off x="6862000" y="6422347"/>
                <a:ext cx="2469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9" name="Ink 228">
                <a:extLst>
                  <a:ext uri="{FF2B5EF4-FFF2-40B4-BE49-F238E27FC236}">
                    <a16:creationId xmlns:a16="http://schemas.microsoft.com/office/drawing/2014/main" id="{97D8BA38-A4D3-4A46-BC39-51BAB7297AC5}"/>
                  </a:ext>
                </a:extLst>
              </p14:cNvPr>
              <p14:cNvContentPartPr/>
              <p14:nvPr/>
            </p14:nvContentPartPr>
            <p14:xfrm>
              <a:off x="8115520" y="5497867"/>
              <a:ext cx="287280" cy="197640"/>
            </p14:xfrm>
          </p:contentPart>
        </mc:Choice>
        <mc:Fallback>
          <p:pic>
            <p:nvPicPr>
              <p:cNvPr id="229" name="Ink 228">
                <a:extLst>
                  <a:ext uri="{FF2B5EF4-FFF2-40B4-BE49-F238E27FC236}">
                    <a16:creationId xmlns:a16="http://schemas.microsoft.com/office/drawing/2014/main" id="{97D8BA38-A4D3-4A46-BC39-51BAB7297AC5}"/>
                  </a:ext>
                </a:extLst>
              </p:cNvPr>
              <p:cNvPicPr/>
              <p:nvPr/>
            </p:nvPicPr>
            <p:blipFill>
              <a:blip r:embed="rId375"/>
              <a:stretch>
                <a:fillRect/>
              </a:stretch>
            </p:blipFill>
            <p:spPr>
              <a:xfrm>
                <a:off x="8106520" y="5488867"/>
                <a:ext cx="3049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0" name="Ink 229">
                <a:extLst>
                  <a:ext uri="{FF2B5EF4-FFF2-40B4-BE49-F238E27FC236}">
                    <a16:creationId xmlns:a16="http://schemas.microsoft.com/office/drawing/2014/main" id="{543FE9F9-2C6C-41F1-B0A7-A9F949F7902B}"/>
                  </a:ext>
                </a:extLst>
              </p14:cNvPr>
              <p14:cNvContentPartPr/>
              <p14:nvPr/>
            </p14:nvContentPartPr>
            <p14:xfrm>
              <a:off x="8183200" y="5832667"/>
              <a:ext cx="191520" cy="153360"/>
            </p14:xfrm>
          </p:contentPart>
        </mc:Choice>
        <mc:Fallback>
          <p:pic>
            <p:nvPicPr>
              <p:cNvPr id="230" name="Ink 229">
                <a:extLst>
                  <a:ext uri="{FF2B5EF4-FFF2-40B4-BE49-F238E27FC236}">
                    <a16:creationId xmlns:a16="http://schemas.microsoft.com/office/drawing/2014/main" id="{543FE9F9-2C6C-41F1-B0A7-A9F949F7902B}"/>
                  </a:ext>
                </a:extLst>
              </p:cNvPr>
              <p:cNvPicPr/>
              <p:nvPr/>
            </p:nvPicPr>
            <p:blipFill>
              <a:blip r:embed="rId377"/>
              <a:stretch>
                <a:fillRect/>
              </a:stretch>
            </p:blipFill>
            <p:spPr>
              <a:xfrm>
                <a:off x="8174560" y="5823667"/>
                <a:ext cx="2091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1" name="Ink 230">
                <a:extLst>
                  <a:ext uri="{FF2B5EF4-FFF2-40B4-BE49-F238E27FC236}">
                    <a16:creationId xmlns:a16="http://schemas.microsoft.com/office/drawing/2014/main" id="{A2086FE2-E7BF-428C-89C2-E8AD9EED4998}"/>
                  </a:ext>
                </a:extLst>
              </p14:cNvPr>
              <p14:cNvContentPartPr/>
              <p14:nvPr/>
            </p14:nvContentPartPr>
            <p14:xfrm>
              <a:off x="8271400" y="6127867"/>
              <a:ext cx="143640" cy="143280"/>
            </p14:xfrm>
          </p:contentPart>
        </mc:Choice>
        <mc:Fallback>
          <p:pic>
            <p:nvPicPr>
              <p:cNvPr id="231" name="Ink 230">
                <a:extLst>
                  <a:ext uri="{FF2B5EF4-FFF2-40B4-BE49-F238E27FC236}">
                    <a16:creationId xmlns:a16="http://schemas.microsoft.com/office/drawing/2014/main" id="{A2086FE2-E7BF-428C-89C2-E8AD9EED4998}"/>
                  </a:ext>
                </a:extLst>
              </p:cNvPr>
              <p:cNvPicPr/>
              <p:nvPr/>
            </p:nvPicPr>
            <p:blipFill>
              <a:blip r:embed="rId379"/>
              <a:stretch>
                <a:fillRect/>
              </a:stretch>
            </p:blipFill>
            <p:spPr>
              <a:xfrm>
                <a:off x="8262400" y="6119227"/>
                <a:ext cx="161280" cy="160920"/>
              </a:xfrm>
              <a:prstGeom prst="rect">
                <a:avLst/>
              </a:prstGeom>
            </p:spPr>
          </p:pic>
        </mc:Fallback>
      </mc:AlternateContent>
      <p:grpSp>
        <p:nvGrpSpPr>
          <p:cNvPr id="235" name="Group 234">
            <a:extLst>
              <a:ext uri="{FF2B5EF4-FFF2-40B4-BE49-F238E27FC236}">
                <a16:creationId xmlns:a16="http://schemas.microsoft.com/office/drawing/2014/main" id="{02201AAD-F986-4406-AE75-AF5BF1EE2AEA}"/>
              </a:ext>
            </a:extLst>
          </p:cNvPr>
          <p:cNvGrpSpPr/>
          <p:nvPr/>
        </p:nvGrpSpPr>
        <p:grpSpPr>
          <a:xfrm>
            <a:off x="8124160" y="6402547"/>
            <a:ext cx="298800" cy="192240"/>
            <a:chOff x="8124160" y="6402547"/>
            <a:chExt cx="298800" cy="192240"/>
          </a:xfrm>
        </p:grpSpPr>
        <mc:AlternateContent xmlns:mc="http://schemas.openxmlformats.org/markup-compatibility/2006">
          <mc:Choice xmlns:p14="http://schemas.microsoft.com/office/powerpoint/2010/main" Requires="p14">
            <p:contentPart p14:bwMode="auto" r:id="rId380">
              <p14:nvContentPartPr>
                <p14:cNvPr id="232" name="Ink 231">
                  <a:extLst>
                    <a:ext uri="{FF2B5EF4-FFF2-40B4-BE49-F238E27FC236}">
                      <a16:creationId xmlns:a16="http://schemas.microsoft.com/office/drawing/2014/main" id="{C9FBBC6C-509E-4614-B611-D7B519E6E579}"/>
                    </a:ext>
                  </a:extLst>
                </p14:cNvPr>
                <p14:cNvContentPartPr/>
                <p14:nvPr/>
              </p14:nvContentPartPr>
              <p14:xfrm>
                <a:off x="8124160" y="6402547"/>
                <a:ext cx="298800" cy="192240"/>
              </p14:xfrm>
            </p:contentPart>
          </mc:Choice>
          <mc:Fallback>
            <p:pic>
              <p:nvPicPr>
                <p:cNvPr id="232" name="Ink 231">
                  <a:extLst>
                    <a:ext uri="{FF2B5EF4-FFF2-40B4-BE49-F238E27FC236}">
                      <a16:creationId xmlns:a16="http://schemas.microsoft.com/office/drawing/2014/main" id="{C9FBBC6C-509E-4614-B611-D7B519E6E579}"/>
                    </a:ext>
                  </a:extLst>
                </p:cNvPr>
                <p:cNvPicPr/>
                <p:nvPr/>
              </p:nvPicPr>
              <p:blipFill>
                <a:blip r:embed="rId381"/>
                <a:stretch>
                  <a:fillRect/>
                </a:stretch>
              </p:blipFill>
              <p:spPr>
                <a:xfrm>
                  <a:off x="8115160" y="6393547"/>
                  <a:ext cx="3164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3" name="Ink 232">
                  <a:extLst>
                    <a:ext uri="{FF2B5EF4-FFF2-40B4-BE49-F238E27FC236}">
                      <a16:creationId xmlns:a16="http://schemas.microsoft.com/office/drawing/2014/main" id="{0909CFF1-7214-4166-BDD9-612457684278}"/>
                    </a:ext>
                  </a:extLst>
                </p14:cNvPr>
                <p14:cNvContentPartPr/>
                <p14:nvPr/>
              </p14:nvContentPartPr>
              <p14:xfrm>
                <a:off x="8149360" y="6465187"/>
                <a:ext cx="199800" cy="77400"/>
              </p14:xfrm>
            </p:contentPart>
          </mc:Choice>
          <mc:Fallback>
            <p:pic>
              <p:nvPicPr>
                <p:cNvPr id="233" name="Ink 232">
                  <a:extLst>
                    <a:ext uri="{FF2B5EF4-FFF2-40B4-BE49-F238E27FC236}">
                      <a16:creationId xmlns:a16="http://schemas.microsoft.com/office/drawing/2014/main" id="{0909CFF1-7214-4166-BDD9-612457684278}"/>
                    </a:ext>
                  </a:extLst>
                </p:cNvPr>
                <p:cNvPicPr/>
                <p:nvPr/>
              </p:nvPicPr>
              <p:blipFill>
                <a:blip r:embed="rId383"/>
                <a:stretch>
                  <a:fillRect/>
                </a:stretch>
              </p:blipFill>
              <p:spPr>
                <a:xfrm>
                  <a:off x="8140720" y="6456187"/>
                  <a:ext cx="2174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4" name="Ink 233">
                  <a:extLst>
                    <a:ext uri="{FF2B5EF4-FFF2-40B4-BE49-F238E27FC236}">
                      <a16:creationId xmlns:a16="http://schemas.microsoft.com/office/drawing/2014/main" id="{31BE5134-124D-4510-9956-F0D615494DDF}"/>
                    </a:ext>
                  </a:extLst>
                </p14:cNvPr>
                <p14:cNvContentPartPr/>
                <p14:nvPr/>
              </p14:nvContentPartPr>
              <p14:xfrm>
                <a:off x="8133160" y="6456187"/>
                <a:ext cx="188280" cy="115920"/>
              </p14:xfrm>
            </p:contentPart>
          </mc:Choice>
          <mc:Fallback>
            <p:pic>
              <p:nvPicPr>
                <p:cNvPr id="234" name="Ink 233">
                  <a:extLst>
                    <a:ext uri="{FF2B5EF4-FFF2-40B4-BE49-F238E27FC236}">
                      <a16:creationId xmlns:a16="http://schemas.microsoft.com/office/drawing/2014/main" id="{31BE5134-124D-4510-9956-F0D615494DDF}"/>
                    </a:ext>
                  </a:extLst>
                </p:cNvPr>
                <p:cNvPicPr/>
                <p:nvPr/>
              </p:nvPicPr>
              <p:blipFill>
                <a:blip r:embed="rId385"/>
                <a:stretch>
                  <a:fillRect/>
                </a:stretch>
              </p:blipFill>
              <p:spPr>
                <a:xfrm>
                  <a:off x="8124160" y="6447187"/>
                  <a:ext cx="205920" cy="133560"/>
                </a:xfrm>
                <a:prstGeom prst="rect">
                  <a:avLst/>
                </a:prstGeom>
              </p:spPr>
            </p:pic>
          </mc:Fallback>
        </mc:AlternateContent>
      </p:grpSp>
    </p:spTree>
    <p:extLst>
      <p:ext uri="{BB962C8B-B14F-4D97-AF65-F5344CB8AC3E}">
        <p14:creationId xmlns:p14="http://schemas.microsoft.com/office/powerpoint/2010/main" val="68346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Wingdings" panose="05000000000000000000" pitchFamily="2" charset="2"/>
          <a:buChar char="§"/>
          <a:defRPr sz="2000" dirty="0"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3F86F6B97D144B997AFFAE2DB92062" ma:contentTypeVersion="9" ma:contentTypeDescription="Create a new document." ma:contentTypeScope="" ma:versionID="e7c34e12d20642bc5fa319a82383ae24">
  <xsd:schema xmlns:xsd="http://www.w3.org/2001/XMLSchema" xmlns:xs="http://www.w3.org/2001/XMLSchema" xmlns:p="http://schemas.microsoft.com/office/2006/metadata/properties" xmlns:ns1="http://schemas.microsoft.com/sharepoint/v3" xmlns:ns3="8b51cf21-1a6b-43d9-9960-a02d1bec68cf" xmlns:ns4="e731bfd1-58a3-42f5-af39-7b2c7ce87c6d" targetNamespace="http://schemas.microsoft.com/office/2006/metadata/properties" ma:root="true" ma:fieldsID="5ca181ff55ba4bde7ff3955df396486e" ns1:_="" ns3:_="" ns4:_="">
    <xsd:import namespace="http://schemas.microsoft.com/sharepoint/v3"/>
    <xsd:import namespace="8b51cf21-1a6b-43d9-9960-a02d1bec68cf"/>
    <xsd:import namespace="e731bfd1-58a3-42f5-af39-7b2c7ce87c6d"/>
    <xsd:element name="properties">
      <xsd:complexType>
        <xsd:sequence>
          <xsd:element name="documentManagement">
            <xsd:complexType>
              <xsd:all>
                <xsd:element ref="ns3:MediaServiceMetadata" minOccurs="0"/>
                <xsd:element ref="ns3:MediaServiceFastMetadata"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51cf21-1a6b-43d9-9960-a02d1bec6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31bfd1-58a3-42f5-af39-7b2c7ce87c6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FA0C24C-C6C2-4B09-AF29-B0F2EABFC0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b51cf21-1a6b-43d9-9960-a02d1bec68cf"/>
    <ds:schemaRef ds:uri="e731bfd1-58a3-42f5-af39-7b2c7ce87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802F36-39AE-46D1-AF1F-72261CBBEA81}">
  <ds:schemaRefs>
    <ds:schemaRef ds:uri="http://schemas.microsoft.com/sharepoint/v3/contenttype/forms"/>
  </ds:schemaRefs>
</ds:datastoreItem>
</file>

<file path=customXml/itemProps3.xml><?xml version="1.0" encoding="utf-8"?>
<ds:datastoreItem xmlns:ds="http://schemas.openxmlformats.org/officeDocument/2006/customXml" ds:itemID="{D161BBB1-FDE4-472C-BC2E-9893420EFAE1}">
  <ds:schemaRefs>
    <ds:schemaRef ds:uri="http://www.w3.org/XML/1998/namespace"/>
    <ds:schemaRef ds:uri="http://schemas.microsoft.com/sharepoint/v3"/>
    <ds:schemaRef ds:uri="http://schemas.openxmlformats.org/package/2006/metadata/core-properties"/>
    <ds:schemaRef ds:uri="http://purl.org/dc/elements/1.1/"/>
    <ds:schemaRef ds:uri="http://schemas.microsoft.com/office/2006/documentManagement/types"/>
    <ds:schemaRef ds:uri="e731bfd1-58a3-42f5-af39-7b2c7ce87c6d"/>
    <ds:schemaRef ds:uri="http://purl.org/dc/terms/"/>
    <ds:schemaRef ds:uri="http://schemas.microsoft.com/office/2006/metadata/properties"/>
    <ds:schemaRef ds:uri="http://schemas.microsoft.com/office/infopath/2007/PartnerControls"/>
    <ds:schemaRef ds:uri="8b51cf21-1a6b-43d9-9960-a02d1bec68cf"/>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216</TotalTime>
  <Words>449</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source-serif-pro</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4</cp:revision>
  <cp:lastPrinted>2022-11-06T07:54:38Z</cp:lastPrinted>
  <dcterms:created xsi:type="dcterms:W3CDTF">2022-11-06T04:19:06Z</dcterms:created>
  <dcterms:modified xsi:type="dcterms:W3CDTF">2022-11-06T07:55:18Z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0x010100423F86F6B97D144B997AFFAE2DB92062</vt:lpwstr>
  </property>
</Properties>
</file>