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65" r:id="rId16"/>
  </p:sldIdLst>
  <p:sldSz cx="12192000" cy="6858000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Z7EQzqL4dk5vu936AD2bOA6c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21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94 10341,'0'0'4252,"-1"-6"-3184,1-39 3915,0 44-4974,0 1-1,-1-1 0,1 1 1,-1-1-1,1 1 1,0-1-1,0 1 1,-1-1-1,1 1 1,0-1-1,0 1 1,-1-1-1,1 0 0,0 1 1,0-1-1,0 1 1,0-1-1,0 0 1,0 1-1,0-1 1,0 1-1,0-1 0,0 0 1,0 1-1,1-1 1,-1 1-1,0-1 1,0 1-1,1-1 1,-1 0-1,0 1 0,1-1 1,-1 1-1,0-1 1,1 1-1,-1 0 1,1-1-1,-1 1 1,0-1-1,1 1 1,0-1-1,1 0-14,1 0 0,-1 0 0,1 0 1,-1 1-1,0-1 0,1 1 0,-1-1 0,1 1 1,-1 0-1,1 0 0,-1 0 0,1 0 0,-1 0 0,1 1 1,-1-1-1,1 1 0,3 1 0,-5-1 2,1 0 0,-1 0 0,0 0-1,1 0 1,-1 1 0,0-1 0,0 0 0,0 1-1,0-1 1,0 1 0,0-1 0,0 1 0,0 0-1,-1-1 1,1 1 0,-1 0 0,1-1 0,-1 1 0,0 0-1,1 0 1,-1-1 0,0 1 0,-1 3 0,2-2 15,-2 0 1,1 0-1,0 0 1,0 0-1,-1 0 1,0 0-1,0 0 1,1-1 0,-2 1-1,1 0 1,0 0-1,0-1 1,-1 1-1,-2 2 1,3-3-2,-1-1-1,1 0 1,-1 0 0,1 0 0,-1 0-1,1 0 1,-1 0 0,0 0 0,1-1-1,-1 1 1,0 0 0,0-1 0,1 0-1,-1 1 1,0-1 0,0 0 0,0 0-1,0 0 1,1 0 0,-1 0 0,0 0-1,0-1 1,0 1 0,1-1 0,-4 0-1,4 0 14,-1 0-1,1 0 1,0-1-1,-1 1 0,1 0 1,0-1-1,0 1 1,0 0-1,0-1 0,0 0 1,0 1-1,0-1 1,0 1-1,1-1 0,-1 0 1,1 0-1,-1 1 1,1-1-1,0 0 0,-1 0 1,1-3-1,-2-44 260,2 44-254,0 4-30,1 0 0,-1 0 0,0 0-1,0 0 1,1 0 0,-1 0-1,1 0 1,-1 0 0,1 0-1,-1 0 1,1 0 0,0 1 0,-1-1-1,1 0 1,0 1 0,-1-1-1,1 0 1,0 1 0,0-1 0,0 1-1,0-1 1,0 1 0,0-1-1,0 1 1,0 0 0,-1-1 0,1 1-1,0 0 1,0 0 0,0 0-1,1 0 1,-1 0 0,1 0-1,-1 0-3,1-1 0,0 1 0,-1 0 0,1 0 0,0 0 0,-1 1 0,1-1 0,-1 0 0,1 1 0,0-1 0,-1 1 0,1-1 0,-1 1-1,1 0 1,-1 0 0,0 0 0,1-1 0,-1 1 0,0 0 0,2 2 0,-1 0-3,0 0 0,-1 0 1,1 1-1,-1-1 0,1 0 0,-1 1 0,0-1 0,0 1 1,-1-1-1,1 1 0,-1-1 0,0 1 0,0 0 0,0-1 1,0 1-1,-1-1 0,-1 7 0,2-8 16,-1 0-1,0 0 1,0 0-1,-1 0 1,1 0-1,0-1 1,-1 1-1,1 0 1,-1-1-1,1 1 0,-1-1 1,0 1-1,0-1 1,0 0-1,1 0 1,-1 0-1,0 0 1,-1 0-1,1 0 1,0 0-1,0-1 1,0 1-1,0-1 1,-1 1-1,1-1 1,0 0-1,0 0 1,-3 0-1,4-8 1,0 0 1,0 0-1,0 0 0,2-14 0,-1 17-21,0 5 9,0-1 1,0 0-1,0 0 1,-1 1-1,1-1 0,0 0 1,0 0-1,0 0 1,1 1-1,-1-1 1,0 0-1,0 0 1,0 1-1,1-1 1,-1 0-1,0 0 1,0 1-1,1-1 1,-1 0-1,1 1 0,-1-1 1,1 0-1,-1 1 1,1-1-1,-1 1 1,1-1-1,-1 1 1,1-1-1,0 1 1,-1-1-1,1 1 1,0 0-1,0-1 0,-1 1 1,1 0-1,0 0 1,0-1-1,-1 1 1,1 0-1,0 0 1,0 0-1,0 0 1,-1 0-1,1 0 1,0 0-1,0 0 1,-1 0-1,1 0 0,0 1 1,0-1-1,-1 0 1,1 1-1,0-1 1,0 0-1,-1 1 1,1-1-1,0 1 1,-1-1-1,1 1 1,-1-1-1,1 1 1,-1-1-1,1 1 0,-1 0 1,1-1-1,-1 1 1,1 0-1,-1-1 1,1 2-1,0 2-4,1-1-1,-1 0 0,0 0 1,0 0-1,0 1 0,0-1 1,0 0-1,-1 1 0,0-1 1,0 0-1,0 1 0,0 3 1,0-6 9,0 1 0,0-1 0,-1 0 0,1 0 0,0 0 1,-1 1-1,1-1 0,-1 0 0,1 0 0,-1 0 0,0 0 1,1 0-1,-1 0 0,0 0 0,0 0 0,1 0 0,-1 0 1,0-1-1,0 1 0,0 0 0,0 0 0,0-1 0,0 1 1,0-1-1,-1 1 0,1-1 0,0 1 0,0-1 0,0 0 1,-1 1-1,1-1 0,0 0 0,-3 0 0,3 0 26,0 0 0,0 0 0,0 0 0,0 0 0,0 0 0,-1 0 0,1 0 0,0 0-1,0-1 1,0 1 0,0 0 0,0-1 0,0 1 0,0-1 0,0 1 0,0-1 0,0 0 0,0 1 0,0-1 0,0 0 0,1 0 0,-1 1-1,0-1 1,0 0 0,1 0 0,-1 0 0,0-1 0,-2-31 90,3 23-107,0 9-14,0 1-1,0-1 0,1 1 1,-1-1-1,0 0 1,1 1-1,-1-1 0,0 1 1,1-1-1,-1 1 1,0-1-1,1 1 1,-1-1-1,1 1 0,-1-1 1,1 1-1,0-1 1,-1 1-1,1 0 0,-1 0 1,1-1-1,0 1 1,-1 0-1,1 0 0,-1-1 1,1 1-1,0 0 1,-1 0-1,1 0 1,0 0-1,-1 0 0,1 0 1,0 0-1,-1 0 1,1 1-1,0-1 0,-1 0 1,1 0-1,0 0 1,-1 1-1,1-1 0,-1 0 1,1 1-1,0-1 1,-1 0-1,1 1 0,-1-1 1,1 1-1,-1-1 1,1 1-1,-1-1 1,0 1-1,1-1 0,-1 1 1,0-1-1,1 1 1,-1 0-1,0-1 0,0 1 1,1 0-1,-1-1 1,0 2-1,0 0-420,2 25 1244,-6-12-6660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3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17064,'0'0'5301,"0"-4"-4941,0 130-330,2-43 23,-2-64-48,1 0 0,1 0 0,0 0 0,2-1 0,0 1 0,1-1 0,1 0 0,0 0 0,14 25 0,-15-34-5,1 0 0,0 0 1,0-1-1,1 1 0,0-2 0,0 1 0,1-1 0,0 0 1,0 0-1,0-1 0,1-1 0,0 1 0,1-1 0,-1-1 0,1 1 1,0-2-1,0 1 0,17 2 0,0-1-158,1-2-1,47 0 1,-68-2 86,1-1 1,-1-1-1,1 1 1,-1-1-1,0-1 1,0 1-1,1-1 1,-1 0-1,0-1 1,-1 0-1,1 0 1,0 0-1,-1-1 1,0 0-1,8-7 1,-10 6 101,-1 0 0,0 0 0,0-1 0,-1 1 0,1-1 0,-1 0 0,0 0 0,-1 0 0,1 0 0,-1 0 0,-1 0 1,1 0-1,-1 0 0,0-1 0,-2-11 0,2 0 908,0 17-813,2 2-123,-1 0 0,1 0 0,0 1 0,-1-1 0,0 0 0,1 1-1,-1-1 1,0 1 0,0-1 0,1 1 0,-1-1 0,0 1 0,-1 0-1,1-1 1,0 1 0,0 0 0,-1 0 0,1 3 0,1-1 2,3 11 12,-1 0-1,0 1 0,-1-1 0,0 1 0,-1 0 0,-1 0 0,-1 0 0,0 0 0,-3 17 1,2-25-47,-1 0 1,0 0 0,0-1-1,0 1 1,-1-1 0,0 0-1,0 0 1,-1 0 0,-5 8 0,6-12-81,0 1 0,0-1 0,0 0 0,0 1 0,-1-1 0,0-1 0,1 1 0,-1-1 0,0 1 0,0-1 0,-1 0 0,1 0 0,0-1 0,-1 1 0,1-1 0,-7 1 0,0-1-2461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2.9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58 11621,'0'0'9607,"1"-10"-8462,5-37 34,9 61-1214,0 7 36,1-1-1,1 0 1,0-2-1,2 0 0,0-1 1,40 28-1,-58-45-27,1 1 1,-1 0-1,0-1 1,0 1-1,1 0 0,-1 0 1,0 0-1,0 0 0,0 0 1,0 1-1,0-1 0,0 0 1,-1 0-1,1 0 0,0 1 1,-1-1-1,1 1 0,0-1 1,-1 0-1,0 1 0,1-1 1,-1 1-1,0-1 1,0 1-1,0-1 0,0 1 1,0-1-1,0 1 0,0-1 1,0 1-1,-1-1 0,1 0 1,0 1-1,-1-1 0,0 1 1,0 1-1,-4 4 39,0 0 0,-1 0-1,1-1 1,-1 0 0,-11 9-1,-6 7-10,-21 25 6,3 3 1,2 1-1,-40 68 0,78-118-113,-1 5-417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3.1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0 196 18360,'0'0'5640,"15"-20"-5301,54-60-155,-64 76-179,0 0-1,0 0 0,0 1 1,1-1-1,-1 1 0,1 0 1,0 0-1,0 1 1,0 0-1,0 0 0,1 0 1,-1 1-1,8-1 0,1 1-1,-1 1 0,1 1 0,25 3-1,-30-1-5,-1-1 0,1 1 0,-1 1 0,0 0 0,0 0 0,0 1 0,-1 0 0,1 0 0,-1 1 0,-1 0 0,1 1 0,-1 0 0,0 0-1,0 0 1,-1 1 0,0 0 0,-1 0 0,8 15 0,0 0-4,-2 0-1,-1 1 0,0 1 1,-2-1-1,10 51 0,-11-30-46,1 53-1,-7-81 35,-1 0-1,-1 0 1,0 0 0,-1 0 0,-1 0 0,-7 20-1,10-34 32,-1-1-1,0 1 1,0-1-1,0 1 0,0-1 1,-1 0-1,1 0 1,-1 1-1,1-1 0,-1 0 1,-3 3-1,4-5 21,1 0 1,-1 1-1,1-1 0,-1 0 1,1 0-1,-1 0 0,1 0 1,-1 1-1,1-1 0,-1 0 1,1 0-1,-1 0 0,0 0 1,1 0-1,-1 0 1,1-1-1,-1 1 0,1 0 1,-1 0-1,1 0 0,-1 0 1,1-1-1,-1 1 0,1 0 1,-1 0-1,1-1 0,-1 1 1,1 0-1,-1-1 0,1 1 1,0-1-1,-1 0 0,-3-4 106,1 0-1,-1-1 1,1 0 0,1 0-1,-1 0 1,1 0-1,-3-11 1,-2-14-157,1-1-1,1 0 1,2 0-1,1 0 1,2 0-1,1 0 1,2-1-1,1 2 1,1-1-1,1 0 1,2 1-1,2 0 1,1 1-1,1 0 0,19-35 1,-27 58-53,1 0 1,-1 0-1,1 0 0,0 1 1,1 0-1,-1 0 1,1 1-1,0-1 0,1 1 1,-1 1-1,1-1 0,12-5 1,-15 8-63,1 0 0,0 1 0,0 0 0,0 0 0,0 0 1,0 0-1,1 1 0,-1 0 0,0 0 0,0 0 0,0 1 0,0-1 1,0 1-1,0 0 0,0 1 0,0-1 0,0 1 0,0 0 0,-1 1 1,1-1-1,4 4 0,35 32-2685,-6 11-3519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3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1 191 19097,'0'0'2878,"21"-5"-2656,70-11-131,-88 16-91,-1 0 1,0-1 0,0 1 0,0 0 0,1 0 0,-1 1 0,0-1 0,0 0 0,0 1 0,1-1 0,-1 1 0,0 0-1,0 0 1,0 0 0,0 0 0,0 0 0,0 0 0,0 0 0,-1 0 0,1 1 0,0-1 0,-1 1 0,1 0 0,-1-1 0,1 1-1,-1 0 1,0 0 0,0 0 0,0 0 0,2 4 0,-1 1 2,-1 0-1,1 0 1,-1 0-1,0 0 1,-1 1 0,0 10-1,0-11 8,0 6 9,-3 43 58,2-54-69,1 1 0,-1-1-1,0 1 1,1-1 0,-1 0-1,0 1 1,0-1 0,-1 0 0,1 0-1,0 0 1,-1 0 0,0 0 0,1 0-1,-1 0 1,0-1 0,0 1-1,0-1 1,0 1 0,0-1 0,-2 2-1,3-29 191,4 7-216,2 1 1,1 0-1,0 1 0,1-1 1,16-27-1,11-28-10,-24 49 66,-7 18 106,0 0-1,0-1 1,-1 1 0,0 0-1,0-1 1,-1 0 0,1-7 632,-2 44-523,1 132-210,-1-160-48,0 1 1,0-1-1,0 0 0,0 0 1,1 0-1,-1 0 1,1 1-1,0-1 0,-1 0 1,1 0-1,0 0 0,0-1 1,1 1-1,-1 0 0,0 0 1,0 0-1,1-1 0,-1 1 1,1-1-1,0 1 1,-1-1-1,1 0 0,2 2 1,0-1-73,0-1 1,0 0-1,0 1 1,0-1 0,0-1-1,0 1 1,0-1-1,0 1 1,0-1-1,1-1 1,5 0 0,1 0-252,0-1 0,-1-1 0,0 0 0,0 0 0,0-1 0,0 0 0,0-1 0,17-11 0,-17 7 170,-1 0 0,0 0 1,0 0-1,-1-1 1,0-1-1,-1 1 1,0-1-1,-1 0 1,0-1-1,-1 1 1,0-1-1,3-14 1,-3 8 970,-1 0 0,-1 0 0,-1 0 0,1-29-1,-3 46-158,0 4-491,8 38-204,-6-25 39,1 0 1,1 0-1,0 0 0,1 0 1,0-1-1,2 0 0,0 0 0,8 14 1,-13-26-39,0-1 0,0 0 1,0 1-1,1-1 0,-1 0 1,0 0-1,1 0 1,-1 0-1,1 0 0,0-1 1,-1 1-1,1-1 0,0 0 1,0 0-1,0 0 0,0 0 1,0 0-1,0-1 0,1 1 1,-1-1-1,0 0 0,0 0 1,0 0-1,0 0 0,0-1 1,0 1-1,1-1 0,-1 0 1,0 0-1,0 0 0,2-1 1,11-6 3,-1 0 0,0-1 0,0 0 1,22-20-1,7-3 70,-42 30-18,-1 1 1,1 0 0,-1 0-1,1 0 1,-1 0-1,1 0 1,0 1-1,-1-1 1,1 0 0,0 1-1,-1-1 1,1 1-1,0-1 1,0 1 0,0 0-1,0 0 1,-1 0-1,1 0 1,0 0-1,0 0 1,0 1 0,-1-1-1,1 1 1,0-1-1,0 1 1,-1-1-1,1 1 1,0 0 0,-1 0-1,1 0 1,-1 0-1,1 0 1,-1 0 0,1 0-1,-1 1 1,0-1-1,0 1 1,0-1-1,0 0 1,0 1 0,0 0-1,0-1 1,0 1-1,0 0 1,-1-1-1,2 5 1,1 7 93,0 1 0,0 1 0,-2-1 0,1 27 0,-2-30 15,1 6-54,0 0 0,-2 1-1,0-1 1,-1 0 0,-1 0 0,0 0 0,-2-1 0,0 1 0,0-1-1,-2 0 1,0 0 0,0-1 0,-2 0 0,0 0 0,-12 15 0,4-7-28,-1-1 0,-1 0 1,-1-1-1,-1-1 0,-1-1 1,0-1-1,-41 24 0,59-40-39,1 0 0,-1 0-1,0-1 1,0 1-1,0-1 1,0 0-1,0 0 1,0 0 0,0-1-1,0 1 1,-8-1-1,11-1-35,1 1-1,-1-1 1,1 1 0,-1-1-1,1 1 1,-1-1 0,1 0-1,-1 1 1,1-1 0,0 0-1,-1 1 1,1-1-1,0 0 1,0 0 0,0 1-1,-1-1 1,1 0 0,0 0-1,0 1 1,0-1 0,0 0-1,0 0 1,0 1 0,1-1-1,-1 0 1,0 0-1,0 1 1,0-1 0,1 0-1,-1 1 1,0-1 0,1 0-1,-1 1 1,1-2 0,14-29-1848,19-9-1890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4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4 21914,'0'0'7331,"-6"0"-7251,6-2-80,0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9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20762,'0'0'875,"10"24"-363,2 6-351,7 13 74,19 72 1,-28-78-197,-2 0-1,-1 1 1,-2 0-1,-2 0 1,-1 0-1,-6 64 1,3-97-36,0-1 1,0 1 0,0 0 0,-1-1 0,0 0-1,0 1 1,0-1 0,0 0 0,-1 0-1,1 0 1,-1 0 0,0-1 0,0 1 0,-1-1-1,1 0 1,-7 5 0,8-7 14,0 0 1,0 1-1,0-1 1,0 0-1,-1 0 0,1-1 1,-1 1-1,1 0 1,0-1-1,-1 1 1,1-1-1,-1 0 0,1 0 1,-1 0-1,1 0 1,-1 0-1,1-1 1,-1 1-1,1-1 0,-1 1 1,1-1-1,0 0 1,-1 0-1,1 0 0,0 0 1,0-1-1,0 1 1,0 0-1,0-1 1,0 0-1,0 1 0,-3-5 1,-3-4-1,-1-1 0,2 0 1,0 0-1,0-1 0,1 0 0,0 0 1,1 0-1,1-1 0,0 0 0,0 0 1,1 0-1,-1-15 0,-1-23 43,4-96-1,2 82-50,-1 61-13,0-1 0,0 1 0,1-1 0,0 1 0,0-1 0,0 1 0,0 0 0,0 0 0,1-1 0,0 1 0,0 0 0,0 1 1,1-1-1,-1 0 0,1 1 0,0-1 0,0 1 0,0 0 0,0-1 0,0 2 0,1-1 0,-1 0 0,1 1 0,0 0 0,0-1 0,0 1 0,8-2 0,8-2-24,1 0 1,0 2-1,0 1 0,36-2 1,-25 2 5,40-3-254,85-12-3807,-118 9-1553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0.3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 20009,'0'0'1473,"20"5"-1033,67 21-264,-83-25-170,-1 1 1,0-1-1,1 1 0,-1 0 1,0 1-1,0-1 0,0 0 1,0 1-1,-1 0 0,1-1 1,-1 1-1,1 0 0,-1 0 0,0 1 1,0-1-1,0 0 0,-1 1 1,1-1-1,-1 1 0,0-1 1,1 7-1,0 1-3,-1-1-1,-1 1 1,1 0 0,-2-1-1,-1 14 1,2-22-3,-1 4 11,-1 1 0,1-1 0,-1 1 0,0-1 0,-1 0 0,1 0 0,-1 0-1,-1 0 1,1 0 0,-1-1 0,0 1 0,0-1 0,0 0 0,-1 0 0,0-1 0,0 1 0,0-1 0,-11 7 0,15-11 21,2-16 197,5-1-319,1 1-1,0 0 0,1 0 1,1 1-1,15-21 0,11-21-258,21-64 191,-57 141 471,0-1 0,4 39 0,-2-49-230,0-5-126,0 0-1,0 0 1,0-1 0,0 1-1,1 0 1,-1-1-1,1 1 1,0-1 0,0 1-1,0-1 1,1 0 0,-1 0-1,1 0 1,-1 0-1,1-1 1,0 1 0,0-1-1,1 1 1,-1-1 0,0 0-1,1 0 1,-1-1-1,1 1 1,0-1 0,-1 0-1,1 0 1,0 0 0,0 0-1,0 0 1,7-1-1,23 2-3520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0.6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32 16872,'0'0'8292,"-19"-14"-8341,23 14-511,18 0-1137,-1-6-608,-1-5-13382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1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59 20617,'4'23'134,"26"162"837,-24-133-820,-3 0 1,-1 1-1,-6 52 1,3-100-143,0 0 1,0 0-1,-1 0 1,1 0-1,-1 0 1,0 0 0,-1-1-1,1 1 1,-1-1-1,0 1 1,0-1 0,0 0-1,-1 0 1,0 0-1,1-1 1,-1 1-1,-1-1 1,1 0 0,0 0-1,-9 4 1,10-5 20,-1-1-1,1 1 1,0-1 0,0 0 0,-1 0 0,1-1-1,0 1 1,-1-1 0,1 1 0,-1-1 0,1 0-1,0-1 1,-1 1 0,1 0 0,-1-1 0,1 0 0,0 0-1,0 0 1,-1 0 0,1 0 0,0-1 0,0 1-1,0-1 1,0 0 0,0 0 0,1 0 0,-1 0 0,1-1-1,-1 1 1,1-1 0,-4-5 0,-2-4 19,1-1 0,0 0 1,1 0-1,1-1 0,0 1 0,1-1 1,0 0-1,1 0 0,-2-20 1,2-17 42,2-66 0,2 59-36,-1 50-27,0 0 0,1-1 0,-1 1 0,2-1 0,-1 1 0,2 0-1,-1 0 1,1 0 0,0 0 0,0 0 0,1 1 0,0-1-1,0 1 1,1 0 0,0 1 0,1-1 0,11-11 0,-8 11-26,0 0 0,1 1 1,0 0-1,0 1 0,0 0 1,1 0-1,0 1 1,0 0-1,0 1 0,0 1 1,0-1-1,20 0 0,204-2-1006,-163 6-1934,-36-1-2567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1.4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0 21130,'0'0'312,"1"21"472,1 18-157,1 0 0,2-1 0,2 0 0,21 69 0,-20-86-589,-4-8-55,1 1-1,1-1 1,0 0-1,1-1 1,15 21-1,-22-32-30,1 0 0,0 0 0,0 0-1,0-1 1,0 1 0,0 0 0,0-1-1,0 1 1,0-1 0,1 1 0,-1-1 0,0 1-1,0-1 1,0 0 0,1 0 0,-1 1-1,0-1 1,0 0 0,0 0 0,1 0-1,-1 0 1,0-1 0,0 1 0,1 0 0,-1 0-1,0-1 1,0 1 0,0-1 0,0 1-1,0-1 1,0 0 0,1 1 0,-1-1-1,-1 0 1,1 1 0,0-1 0,2-2 0,32-38-373,-32 36 332,14-20-34,-13 17 103,1 0 1,0 0-1,1 0 0,0 1 0,0 0 0,0 0 0,1 1 0,8-6 0,-14 12 20,-1 0-1,1 0 1,-1 0-1,1 0 1,-1 0-1,1 0 1,-1 1-1,1-1 1,-1 0-1,1 1 1,-1-1-1,1 0 1,-1 1-1,1-1 1,-1 0-1,0 1 1,1-1-1,-1 1 1,0-1-1,1 1 1,-1-1-1,0 1 1,1-1-1,-1 1 1,0-1-1,0 1 1,0-1-1,0 1 1,1-1-1,-1 1 1,0-1-1,0 1 1,0 0-1,0-1 1,0 1-1,0-1 1,0 1-1,-1-1 1,1 1-1,0 0 1,0 0-1,0 36 96,0-32-22,0 17 138,-1 1-1,-1-1 1,-2 0-1,0 0 1,-1-1 0,-1 1-1,-1-1 1,-18 38-1,19-48-180,0 0 0,0-1 0,-1 0 0,-1 0 0,1-1 0,-2 0 0,1 0 0,-1-1 0,0 0 0,-1 0 0,0-1 0,0-1 0,-1 0 0,0 0 0,0-1 0,0 0 0,0-1 0,-13 3 0,-8-1-532,0-2 0,0-2-1,-42-1 1,69-1 220,-35 0-2984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2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0 506 18857,'0'0'2235,"11"1"-2120,118 7 833,196-14 1,143-37 406,-114 7-1000,294-4-318,412-42-373,61-37 467,-238 28-54,-820 84-81,87-10 10,198-47 0,-336 59 33,-22 2 33,-29 2-90,37 1-21,-130 0-2608,46 4-890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3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224 16 20249,'0'0'1841,"-1"5"-1814,0 3-5,0 0-1,1 0 1,-1 1 0,2-1 0,0 0 0,0 0-1,0 0 1,1 0 0,5 15 0,3 20 93,-1 10-63,-3 0 0,-2 1 0,-3-1-1,-8 82 1,6-128-49,0 0 0,0-1 0,-1 1-1,0-1 1,-1 1 0,1-1 0,-1 0 0,-1 0 0,-4 7 0,7-11 3,0-1 1,0 1-1,0-1 1,-1 1 0,1-1-1,0 0 1,-1 0 0,1 1-1,-1-1 1,0 0-1,1 0 1,-1-1 0,0 1-1,1 0 1,-1 0 0,0-1-1,0 1 1,0-1-1,0 0 1,0 0 0,1 1-1,-1-1 1,0 0-1,0-1 1,0 1 0,0 0-1,0 0 1,0-1 0,1 1-1,-1-1 1,0 0-1,0 1 1,1-1 0,-1 0-1,0 0 1,1 0 0,-3-2-1,-2-2 11,0 0 0,1-1 0,-1 0 0,1 0 0,1 0 0,-1 0 1,1-1-1,0 1 0,1-1 0,-5-13 0,-25-83 87,25 73-70,-17-45-9,17 56-17,1 0 0,0 0 0,2-1 0,0 1-1,2-1 1,0 0 0,0-37 0,4 54-8,-1 0 0,1 1 0,0-1 0,0 1 0,1-1 0,-1 1 0,0 0 1,1 0-1,0-1 0,-1 1 0,1 0 0,0 0 0,0 1 0,0-1 0,0 0 0,0 1 0,1-1 1,-1 1-1,0 0 0,1-1 0,-1 1 0,4-1 0,60-18-77,-63 19 69,77-12-504,0 3 0,95-1 1,-76 7-2729,-54 2-2083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3.8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128 167 12054,'0'0'8529,"1"-6"-7782,5-18-40,-4 18-376,-22 24-321,9-5-6,0 0-1,0 1 1,1 0-1,1 1 1,1 0-1,0 0 1,1 1-1,-10 30 1,10-19 9,1 0 1,1 0-1,2 0 0,0 50 1,3-75-12,0-1 0,0 1 0,1-1 0,-1 1 0,1-1 0,-1 1 0,1-1 0,-1 1 0,1-1 0,0 1 1,0-1-1,0 0 0,0 0 0,0 1 0,0-1 0,0 0 0,0 0 0,0 0 0,1 0 0,-1 0 0,0 0 0,1-1 0,-1 1 0,1 0 0,-1-1 0,1 1 0,-1-1 0,1 1 0,-1-1 0,1 0 1,-1 1-1,1-1 0,0 0 0,-1 0 0,4-1 0,0 2 2,0-2 1,1 1 0,-1 0 0,1-1-1,-1 0 1,0-1 0,0 1-1,1-1 1,-1 0 0,5-3-1,-1-1 2,-1-1 0,0 0-1,0 0 1,-1-1-1,0 0 1,0-1 0,0 0-1,-1 1 1,-1-2 0,0 1-1,0-1 1,5-16-1,0-3-68,-1 1 1,-2-1-1,6-40 0,-9 27-91,-3-75 1,-1 113 165,0 1 0,0 0 0,0-1 0,-1 1 0,0 0 0,1-1 0,-1 1 0,0 0-1,-1 0 1,1 0 0,-1 0 0,1 0 0,-1 0 0,0 0 0,0 0 0,0 1 0,0-1 0,-1 1 0,1 0 0,-1 0 0,1-1 0,-1 1 0,-3-1 0,3 2-13,0 0-1,1 0 1,-1 0 0,0 1-1,0-1 1,1 1 0,-1-1 0,0 1-1,0 0 1,0 1 0,1-1-1,-1 0 1,0 1 0,0-1-1,1 1 1,-1 0 0,0 0 0,1 0-1,-1 0 1,1 1 0,-1-1-1,1 1 1,0-1 0,-1 1-1,1 0 1,0 0 0,-3 3 0,-2 3-14,0 1-1,0 0 1,1 0 0,0 0 0,0 1 0,1 0 0,-6 17 0,8-20 24,1 0 0,0 0 1,1 0-1,-1 0 0,1 0 0,1 0 0,-1 0 0,1 0 1,1 1-1,-1-1 0,1 0 0,0 0 0,3 8 1,-2-11-9,0-1-1,0 1 1,0-1 0,0 0 0,1 0 0,0 0 0,-1 0 0,1-1 0,0 1 0,0-1 0,1 1 0,-1-1 0,0 0 0,1 0 0,-1-1 0,1 1 0,0-1 0,-1 0 0,6 1 0,8 3-232,0-2 1,33 3-1,33-4-4462,-51-2-4441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3.6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79 17768,'0'0'1862,"22"6"-1179,71 24-397,-87-28-278,1 1-1,-1-1 1,1 1 0,-1 1 0,0-1 0,0 1 0,0 0-1,-1 0 1,1 1 0,-1 0 0,0 0 0,-1 0 0,1 0-1,-1 1 1,0 0 0,0 0 0,-1 0 0,1 0 0,-2 0-1,1 1 1,-1 0 0,1-1 0,-2 1 0,1 0 0,-1 0-1,0 0 1,-1 0 0,1 0 0,-1 0 0,-1 0 0,1 0-1,-1 0 1,-1 0 0,1 0 0,-1 0 0,0-1 0,-1 1-1,1-1 1,-2 1 0,1-1 0,0 0 0,-1 0 0,0 0-1,-1-1 1,1 1 0,-6 4 0,6-6 35,0-1 0,-1 0 0,1 1 1,-1-1-1,0-1 0,1 1 0,-1-1 0,0 1 0,-1-2 1,-6 3-1,11-8 81,0 1-1,0-1 1,1 0 0,-1 0-1,1 1 1,0-1 0,0 0-1,0 0 1,1 0 0,0-4-1,3-8-178,1 1 0,1-1 0,1 1-1,0 1 1,0-1 0,2 1-1,16-22 1,7-14-650,11-18-981,-19 32 855,19-41 0,-55 91 3640,-3 5-2756,2 0-1,-16 26 1,25-33-8,0 0 0,0 1 0,1-1 0,0 0 0,1 1 1,1 0-1,0 19 0,0-27-39,1 0 1,0-1-1,1 1 1,-1 0 0,1 0-1,0-1 1,0 1-1,0 0 1,0-1 0,1 1-1,0-1 1,0 1-1,0-1 1,1 0-1,-1 0 1,1 0 0,0 0-1,0-1 1,0 1-1,1-1 1,-1 0-1,7 5 1,3-3-81,0-1 0,1-1 0,-1 0 0,1 0 0,0-1 0,0-1-1,-1 0 1,1-1 0,0-1 0,0 0 0,0-1 0,0 0 0,-1-1 0,1-1 0,-1 0 0,14-6 0,11-19-3861,-14-5-7631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4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 16792,'0'0'4330,"6"-4"-4090,3 0-193,1 0-1,-1 1 1,0 0 0,1 0 0,0 1-1,-1 0 1,1 1 0,0 0-1,11 1 1,-16 0-30,1 0-1,-1 1 1,1 0-1,-1 0 0,1 0 1,-1 0-1,0 1 1,10 4-1,-13-5-12,0 1 0,0-1 0,0 0 0,0 1-1,0 0 1,0-1 0,0 1 0,-1 0 0,1 0 0,-1 0 0,1 0-1,-1 0 1,0 0 0,0 1 0,0-1 0,0 0 0,0 0 0,0 1-1,-1-1 1,1 4 0,0 5 23,0 0 0,-1 0 0,-1 1 0,0-1 0,-1 0 1,0 0-1,0 0 0,-1 0 0,0 0 0,-1-1 0,-1 1 0,-10 17 0,14-26-24,-2 4 5,-5 22 421,16-35 265,11-5-651,0 1 1,1 1-1,0 1 0,34-11 0,90-19-69,-220 66-4695,37-10 96,10-3-2912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9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28 19273,'0'0'2481,"116"-14"-2497,-60 6 32,-4 4-16,-9 2 0,-9 2-16,-10 0-624,-7 0-1009,-8 8-832,-9 0-3618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29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53 17064,'0'0'4322,"30"2"-4290,6-4-32,16-6 0,0-2-64,-1 4-96,1 1-881,2-5-1408,-9-4-5731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4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35 321 14311,'0'0'7270,"-6"-16"-6619,3 8-536,-18-54 434,20 58-462,0-1 0,0 1 0,0-1 0,1 1 1,-1-1-1,1 1 0,1-1 0,-1 1 0,0-1 0,1 1 0,0-1 1,0 1-1,0-1 0,3-5 0,0 5-64,1-1 0,0 1 0,0 0-1,0 0 1,0 0 0,1 1 0,-1 0 0,1 0-1,0 0 1,1 1 0,-1 0 0,1 0 0,-1 0 0,1 1-1,0 0 1,0 0 0,0 1 0,0 0 0,0 0 0,0 1-1,10 0 1,-4 0-26,0 0-1,-1 1 1,1 1 0,-1 0-1,0 1 1,0 0 0,0 0-1,0 2 1,0-1-1,-1 2 1,15 8 0,-10-2-3,-1 0 1,-1 1 0,0 1-1,0 0 1,-2 1 0,0 1-1,0 0 1,-2 0 0,0 1-1,-1 0 1,-1 1 0,12 34-1,-11-22-2,-2 0 0,-1 0-1,-1 1 1,-2 0 0,-1-1-1,-1 1 1,-5 43 0,4-71-1,0 0 0,0-1 1,-1 1-1,0 0 1,1 0-1,-1-1 0,0 1 1,0 0-1,0-1 0,-1 1 1,1-1-1,-3 4 1,3-5 17,0 0 0,0 0 1,0 0-1,0-1 1,0 1-1,0 0 0,0-1 1,0 1-1,0-1 1,-1 1-1,1-1 0,0 1 1,0-1-1,0 0 1,-1 0-1,1 0 0,0 1 1,0-1-1,0 0 1,-3-1-1,1 0 44,-1 0 0,0 0 0,1-1-1,-1 1 1,1-1 0,-1 0 0,1 0 0,0 0 0,0-1 0,0 1-1,0-1 1,0 0 0,0 0 0,1 0 0,-5-6 0,-3-8-28,1 0 0,0 0 0,1-1-1,1 0 1,1 0 0,0 0 0,2-1 0,0 0 0,1 0 0,1 0 0,0-1 0,2 1 0,3-34 0,0 30-37,0-1 0,2 0 0,0 1 1,2 0-1,1 1 0,0-1 0,2 2 0,0-1 0,2 1 0,25-35 0,-31 48-69,2 0 0,-1 0 0,1 0-1,0 1 1,1 1 0,0-1 0,0 1-1,0 1 1,1-1 0,15-5 0,-20 9-171,1 0 0,-1 1 0,1-1 0,0 1 0,-1 0 0,1 1 0,0-1 0,0 1 0,0 0 0,0 0 0,-1 1 0,1 0 0,0 0 0,0 1 0,-1-1 0,1 1 0,-1 0 0,1 0 0,-1 1 0,0 0 0,5 3 0,26 28-6551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7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1 175 7876,'0'0'12669,"8"-16"-12042,29-52-216,-33 63-401,-1 1 1,1 1-1,0-1 0,0 0 0,1 1 0,-1 0 0,1 0 0,-1 0 1,1 1-1,0-1 0,0 1 0,0 0 0,0 1 0,0-1 1,1 1-1,-1 0 0,0 0 0,1 1 0,-1-1 0,0 1 1,1 0-1,-1 1 0,6 1 0,5-2-3,-13 0-9,1 0-1,0 0 1,-1 1 0,1-1 0,0 1-1,-1 0 1,1 0 0,-1 0 0,1 1-1,-1-1 1,1 1 0,-1 0 0,0 0-1,0 0 1,0 0 0,0 0 0,3 4-1,-2-1 1,0 0-1,0 0 0,-1 1 0,0-1 0,0 1 0,0-1 1,-1 1-1,0 0 0,3 10 0,-2 3 11,0 0-1,-1 1 1,-1-1-1,-1 1 0,-4 32 1,3-43-10,-1-1 0,0 1 0,-1-1 0,0 0 0,0 0 1,-1 0-1,1-1 0,-2 1 0,1-1 0,-1 0 0,0 0 0,-1 0 0,0-1 0,0 0 0,0 0 0,0-1 1,-1 1-1,0-1 0,0-1 0,-9 5 0,16-9 4,0 0 0,0 0 0,-1 0 0,1 0 0,0 0 0,0 0-1,-1 0 1,1 0 0,0 0 0,0-1 0,-1 1 0,1 0 0,0 0 0,0 0 0,-1 0 0,1 0 0,0 0 0,0-1 0,0 1-1,0 0 1,-1 0 0,1 0 0,0 0 0,0-1 0,0 1 0,0 0 0,0 0 0,-1-1 0,1 1 0,0 0 0,0 0 0,0-1-1,0 1 1,0 0 0,0 0 0,0 0 0,0-1 0,0 1 0,0 0 0,0 0 0,0-1 0,0 1 0,0 0 0,0 0 0,0-1-1,0 1 1,0 0 0,1 0 0,-1-1 0,0 1 0,0 0 0,5-17-14,5 4-181,1 0 0,0 0 0,2 1 1,-1 0-1,1 1 0,22-14 0,12-11-698,-41 30 778,18-14-1043,-2-1 0,21-24 0,-37 39 1090,-2 0 0,1 0 0,-1-1 0,0 1 0,0-1-1,-1 0 1,0 0 0,0 0 0,0 0 0,-1 0 0,0-1 0,-1 1 0,2-14 0,-4 20 202,1 0 0,-1 0 0,1 0 0,-1 0-1,1 0 1,-1 0 0,0 0 0,1 0 0,-1 0 0,0 0 0,0 0 0,0 1 0,0-1 0,0 0 0,0 1-1,0-1 1,0 0 0,0 1 0,0 0 0,0-1 0,0 1 0,0-1 0,0 1 0,-1 0 0,1 0-1,0 0 1,0 0 0,0 0 0,0 0 0,-1 0 0,1 0 0,-2 1 0,1-2-58,0 1-1,0 0 1,-1 1 0,1-1 0,0 0 0,-1 1-1,1-1 1,0 1 0,0 0 0,0-1 0,0 1-1,0 0 1,0 0 0,0 1 0,0-1 0,0 0-1,-2 2 1,1 6-70,-1 0-1,2 1 1,-1-1 0,1 0-1,1 1 1,0-1-1,0 1 1,1 0 0,0-1-1,1 1 1,0-1-1,2 11 1,-2-18-7,-1 0 0,1 0 0,0-1 0,-1 1 0,1 0 0,0 0 0,0 0 0,0 0 0,1-1 0,-1 1 0,0-1 0,1 1 0,-1-1 0,0 1 0,1-1 0,0 0 0,-1 0 0,1 0 0,0 1 0,3 0 0,-1-1-48,1 1 0,-1-1-1,1 0 1,0 0 0,-1-1-1,1 1 1,0-1 0,8 0-1,-4-1-249,0 0-1,0-1 0,0 0 0,0 0 0,0-1 0,-1 0 1,1-1-1,-1 1 0,8-6 0,-11 5 177,0 0-1,0 0 0,0-1 1,-1 1-1,0-1 1,0 0-1,0 0 0,0 0 1,-1-1-1,0 1 1,0-1-1,-1 0 0,0 0 1,1 0-1,0-7 1,0-3 799,-1 0 0,-1 0 1,-1 0-1,-2-28 0,-4 30 1186,5 14-1849,1 0-1,-1 0 0,1 0 1,0 0-1,-1 0 0,1 0 1,-1 0-1,1 0 0,0 0 1,-1 0-1,1 0 0,0 0 1,-1 1-1,1-1 0,0 0 1,-1 0-1,1 0 0,0 1 1,-1-1-1,1 0 1,0 0-1,0 1 0,-1-1 1,1 0-1,0 1 0,0-1 1,-1 0-1,1 1 0,0-1 1,0 0-1,0 1 0,0-1 1,0 0-1,0 1 0,-1-1 1,1 1-1,0-1 0,0 0 1,0 1-1,0-1 1,0 1-1,1-1 0,-4 14 3,0 1 0,1-1 0,1 0 0,0 1 0,3 25 0,-1-31-16,0 0-1,1 0 1,-1 0 0,2 0 0,-1-1-1,1 1 1,1-1 0,0 0-1,0 0 1,8 13 0,-9-18-113,0 0 0,0 0 0,0 0 0,0 0 0,0 0 0,1-1 0,-1 0 0,1 0 0,-1 0 0,1 0 0,0 0 0,0-1 0,0 1 0,0-1 0,0 0 0,0 0 0,0-1 0,0 1 0,0-1 0,1 0 0,-1 0 0,0 0 0,0-1 0,0 0 0,0 1 0,0-1 0,0-1 0,0 1 0,0-1 0,0 1 1,0-1-1,-1 0 0,5-3 0,7-4-606,-1-1 0,0 0 1,0-2-1,-1 1 0,0-1 1,15-20-1,-5 0-600,11-11 3426,-33 42-2023,-1 1 1,0 0 0,1-1-1,-1 1 1,0 0 0,1-1 0,-1 1-1,0 0 1,1-1 0,-1 1-1,1 0 1,-1 0 0,1-1 0,-1 1-1,0 0 1,1 0 0,-1 0-1,1 0 1,-1 0 0,1 0 0,-1 0-1,1 0 1,-1 0 0,1 0-1,-1 0 1,1 0 0,-1 0 0,1 0-1,-1 0 1,1 0 0,-1 1-1,1-1 1,-1 0 0,1 0 0,-1 0-1,0 1 1,1-1 0,-1 0-1,0 1 1,1-1 0,-1 0 0,0 1-1,1-1 1,-1 1 0,10 23 46,-9-21-32,8 38 310,-1 1 0,-3 0 0,-1 0-1,-1 0 1,-3 1 0,-7 55-1,5-85-354,-1-1-1,-1 1 1,0 0-1,-1-1 1,0 0-1,-1 0 1,0-1-1,-1 1 1,0-1-1,0-1 1,-2 1-1,1-1 1,-1-1-1,-1 0 1,1 0-1,-2-1 1,1 0-1,-1 0 1,0-1-1,-1-1 1,1 0-1,-1-1 1,-1 0-1,1-1 1,-1 0-1,1-1 1,-1 0-1,0-1 1,0 0-1,0-1 1,-1-1-1,-16-1 1,29 1-55,0-1 0,0 1 0,0 0 0,0 0 1,0-1-1,0 1 0,0-1 0,0 1 0,0-1 0,0 1 1,0-1-1,0 0 0,0 1 0,0-1 0,0 0 1,0 0-1,1 1 0,-1-1 0,0 0 0,1 0 1,-1 0-1,0 0 0,1 0 0,0 0 0,-1-2 1,0 0-66,0 0 0,1 0 0,0 0 1,0 0-1,0 1 0,0-1 1,0 0-1,0 0 0,1 0 0,0-3 1,14-32-2164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7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 23323,'0'0'1664,"0"-27"-2688,32 27-593,11 0-1856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8.2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138 124 19913,'0'0'1796,"13"20"-1743,-8-12-56,55 96 46,-52-88-34,-1 0-1,0 1 1,-1 0 0,-1 0 0,-1 1 0,2 17-1,-5-28-4,0 2-5,0-1 1,0 0-1,-1 0 0,0 1 1,-1-1-1,-2 11 0,3-17 5,-1 0-1,0 0 1,0 0-1,0-1 1,0 1-1,0 0 1,0 0-1,-1-1 1,1 1-1,0-1 1,-1 1-1,1-1 1,-1 0-1,0 1 1,1-1-1,-1 0 1,0 0-1,0 0 1,1 0-1,-1-1 1,0 1-1,0 0 1,0-1-1,0 1 1,0-1-1,0 0 1,0 0-1,-1 1 1,-2-2-1,-3 2 3,1-1 0,0 0 0,-1 0 0,1 0 1,0-1-1,-1-1 0,1 1 0,0-1 0,0 0 0,0 0 0,0-1 0,1 0 0,-1-1 0,1 1 0,0-1 0,0 0 0,0-1 0,0 1 0,1-1 0,-1 0 0,1-1 0,1 1 0,-1-1 0,1 0 0,0 0 0,0 0 0,1-1 0,0 0 0,0 1 0,-3-10 0,-2-14-1,2 0 0,0-1 0,2 1 0,2-1 0,2-61 0,0 61 10,-1 29-2,1-1 0,0 0 0,0 0 0,1 0 0,-1 0-1,1 0 1,-1 1 0,1-1 0,0 0 0,0 0 0,0 1-1,0-1 1,0 1 0,1-1 0,-1 1 0,1-1 0,0 1-1,3-4 1,0 3-3,0 0-1,0 0 0,1 0 1,-1 1-1,1 0 1,-1 0-1,1 1 0,9-3 1,68-9-454,0 4 0,149 2 0,-200 7-2360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8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 21994,'0'0'830,"-1"18"-150,-3 58-202,3-71-475,1 1 1,0 0-1,0-1 1,0 1-1,1-1 0,-1 1 1,1 0-1,1-1 1,-1 0-1,1 1 1,0-1-1,0 0 1,1 0-1,-1 0 1,1 0-1,0 0 1,1-1-1,-1 1 1,1-1-1,0 0 1,8 7-1,-8-9-57,0 0 0,0 0-1,-1 0 1,1-1 0,1 0 0,-1 0 0,0 0-1,0 0 1,0-1 0,1 1 0,-1-1 0,0 0-1,0-1 1,1 1 0,-1-1 0,0 1-1,0-1 1,0-1 0,0 1 0,0 0 0,0-1-1,0 0 1,0 0 0,-1 0 0,1-1 0,3-2-1,9-8-76,-1 0-1,19-21 0,5-6 90,-39 40 42,1 0-1,-1 0 1,0-1 0,0 1-1,0 0 1,0 0 0,1 0-1,-1 0 1,0 0 0,0-1 0,0 1-1,1 0 1,-1 0 0,0 0-1,0 0 1,0 0 0,1 0 0,-1 0-1,0 0 1,0 0 0,1 0-1,-1 0 1,0 0 0,0 0 0,1 0-1,-1 0 1,0 0 0,0 0-1,0 0 1,1 0 0,-1 1 0,0-1-1,0 0 1,0 0 0,1 0-1,-1 0 1,0 0 0,0 1 0,0-1-1,0 0 1,0 0 0,1 0-1,-1 0 1,0 1 0,0-1 0,0 0-1,0 0 1,0 0 0,0 1-1,0-1 1,0 0 0,0 0-1,0 0 1,1 1 0,-1-1 0,0 0-1,0 0 1,0 1 0,-1-1-1,1 0 1,0 0 0,0 1 0,0-1-1,0 0 1,0 17-9,0-16 7,-2 16 32,-1-1 0,0 1 0,-2-1 0,0 0 0,-1 0 0,0 0 0,-1-1 0,-1 0 0,-16 24 0,13-23 52,-1 0 0,0-1-1,0-1 1,-2 0 0,0-1-1,0-1 1,-1 0 0,-25 15 0,34-24-63,0 0 0,-1 0 1,1-1-1,-1 1 0,0-2 0,0 1 1,0-1-1,1 0 0,-1 0 1,0-1-1,0 0 0,0 0 1,0-1-1,-12-2 0,-29-11-7837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9.0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0 188 16680,'0'0'5381,"22"0"-5194,66-2 548,138-22 0,597-126-429,-770 139-866,-52 10 171,-7 2-484,-26 3-850,-18 13-1612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4.2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17768,'0'0'2529,"0"141"-2032,0-100-65,0-5-368,0-5-48,0-5 0,2-7-16,0-9 0,1-3-64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9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45 20169,'0'0'811,"19"15"-120,1 1-547,-8-8-95,0 1 1,-1 1-1,0 0 0,-1 0 0,0 1 0,0 0 1,-2 0-1,14 24 0,-12-15-22,-1 1 0,-1 1 0,-1 0 0,-1 0 0,-1 0 0,0 0-1,-2 1 1,-1 0 0,-1 0 0,-1-1 0,-1 1 0,-3 24 0,2-39-28,0 1 0,0-1 1,-1 0-1,0 0 0,0 0 1,-1-1-1,0 1 0,0-1 1,-1 0-1,-8 10 0,11-15 44,1-1 0,0 1 0,0 0 0,-1-1 1,1 1-1,-1-1 0,0 0 0,1 0 0,-1 1 0,0-1 0,0 0 0,0-1 0,0 1 0,0 0 0,0 0 0,0-1 0,0 1 0,0-1 0,0 0 0,0 1 0,0-1 0,0 0 0,0 0 0,0-1 0,0 1 0,0 0 0,0-1 0,0 1 0,0-1 0,0 1 0,0-1 0,0 0 0,0 0 0,0 0 0,0 0 0,1 0 0,-1-1 0,0 1 0,1 0 0,-1-1 0,1 1 0,0-1 0,-1 0 0,1 1 0,-2-4 0,-11-15 4,1-1 0,0-1 0,2 0 0,0 0 0,-8-30 0,1-3-40,-10-65 0,25 108-13,1 0-1,0-1 0,1 1 1,0-1-1,1 1 0,0-1 1,5-24-1,-4 32 4,1 0 0,-1 0 0,1 1-1,1-1 1,-1 0 0,1 1 0,-1 0 0,1-1 0,1 1 0,-1 0-1,0 0 1,1 1 0,0-1 0,0 1 0,0 0 0,0 0-1,1 0 1,-1 1 0,1-1 0,-1 1 0,9-3 0,27-6-17,0 2 0,1 1 0,0 2 0,1 2 0,45 1 0,-2-1-175,49-2-2534,-108 6-59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39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56 10869,'0'0'10949,"15"5"-10503,49 21-334,-59-24-104,-1 0 1,1 1-1,-1 0 1,1 0-1,-1 0 1,0 0 0,0 1-1,0-1 1,-1 1-1,1 0 1,-1 0 0,0 1-1,0-1 1,0 1-1,-1-1 1,1 1 0,-1 0-1,0 0 1,-1 0-1,3 10 1,-2-3 20,-1 0 1,0 0-1,-1 0 1,0 0-1,-1 0 1,0 0-1,-4 13 1,4-19-2,-1 0-1,0 0 1,-1 0 0,1 0-1,-1 0 1,0 0 0,0-1 0,-1 1-1,-6 7 1,9-12 4,1-8-28,0 1-1,0-1 1,1 1 0,0-1-1,0 1 1,1 0-1,-1-1 1,1 1-1,1 0 1,-1 0 0,1 0-1,0 1 1,5-7-1,1-6-133,12-25-144,-2 7 144,-2-1 0,-2-1-1,14-50 1,-41 137 494,4-18-97,1 1 0,1-1 1,-1 49-1,6-76-268,1 0-1,0 0 1,0-1 0,0 1 0,1 0-1,-1 0 1,1-1 0,0 1 0,0 0 0,0-1-1,3 5 1,-3-7-6,1 1-1,0-1 1,0 0-1,0 1 0,-1-1 1,1 0-1,1 0 1,-1 0-1,0 0 1,0 0-1,0-1 1,0 1-1,1-1 1,-1 1-1,0-1 1,0 0-1,1 0 1,-1 0-1,3 0 0,3 0-260,0 0-1,0 0 0,1-1 1,-1 0-1,0 0 0,15-5 1,10-12-2889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143 207 18152,'0'0'240,"0"-17"457,-2-55-84,2 69-570,0 0-1,0 0 0,-1 1 1,1-1-1,-1 0 0,1 1 0,-1-1 1,0 1-1,0-1 0,0 1 1,0-1-1,-2-3 0,2 6-14,1 0 0,-1-1-1,1 1 1,-1-1 0,1 1-1,-1 0 1,1-1 0,-1 1-1,0 0 1,1 0 0,-1-1-1,1 1 1,-1 0 0,0 0-1,1 0 1,-1 0 0,0 0-1,1 0 1,-1 0 0,0 0-1,1 0 1,-1 0 0,0 0-1,1 0 1,-1 0 0,0 1-1,1-1 1,-1 0 0,0 1-1,-3 1 94,0 1 0,0 0 0,1 0 0,-1 0 0,1 1 0,-1-1-1,1 1 1,-4 6 0,-3 8-124,0 0-1,1 1 1,0 0 0,2 0-1,1 1 1,0 0 0,1 0-1,1 1 1,-1 21 0,1 26-18,5 96 0,-1-160 21,0 1 0,0 0 0,1 0 0,0-1-1,0 1 1,0-1 0,0 1 0,1-1 0,0 1-1,-1-1 1,2 0 0,-1 0 0,0 0-1,1 0 1,0 0 0,0 0 0,4 4 0,-2-5 3,-1 0 0,0-1 0,1 1 0,0-1 0,-1 0 0,1 0 0,0-1 0,0 0 0,0 1 0,0-2 0,0 1 0,0 0 1,0-1-1,0 0 0,10-1 0,-6-1-1,0 1 0,0-1-1,-1 0 1,1-1 0,-1 0 0,0 0 0,0-1 0,0 0 0,0-1 0,-1 0 0,0 0-1,0 0 1,0-1 0,0 0 0,-1 0 0,0-1 0,0 1 0,-1-1 0,6-9-1,-3 2-9,-1 1 0,0-1 0,0 0-1,-2 0 1,1-1 0,-2 1 0,0-1-1,-1-1 1,0 1 0,0-20-1,-2 1-11,-1 0 0,-2 0 0,-1 0 0,-12-49 0,14 74 14,-2-1 0,1 1-1,-2 0 1,1 0 0,-1 0 0,0 1 0,-1-1 0,0 1 0,0 0-1,-1 0 1,0 0 0,-1 1 0,1 0 0,-1 1 0,-1-1 0,1 1 0,-1 0-1,0 1 1,0 0 0,-15-6 0,21 10 0,1 0 1,-1 1-1,1-1 0,-1 1 1,0 0-1,1-1 0,-1 1 1,0 0-1,1 0 0,-1 0 1,0 0-1,1 0 0,-1 0 1,0 1-1,1-1 0,-1 0 1,0 1-1,1 0 0,-1-1 1,1 1-1,-1 0 0,1 0 1,-1-1-1,1 1 0,-2 2 1,0 0-2,1 0 1,0 0-1,-1 0 0,1 1 1,1-1-1,-1 1 1,0-1-1,1 1 1,0 0-1,-2 6 1,-1 11-5,2-1 1,0 1-1,1 26 1,1-41 7,-1 6-5,2-1 1,-1 1-1,1-1 1,1 1-1,0-1 1,7 21-1,-7-27-3,1 0-1,-1 0 1,1-1 0,0 1-1,0-1 1,1 0-1,0 0 1,-1 0-1,1 0 1,0-1-1,1 1 1,-1-1-1,1 0 1,-1 0-1,1-1 1,0 0 0,5 3-1,15 3-691,0 0 0,41 7 0,-32-9-640,21 6-1845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1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 18072,'0'0'3026,"0"102"-2386,0-69-464,0 0-16,5 2-112,3-2-16,-1-2-32,-5-2 16,-2-8-16,0-1 0,0-3-384,-9-7-993,-10-10-1792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1.7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46 190 9716,'0'0'8540,"-8"8"-7841,-30 34 1756,46-53-1215,208-203-778,-214 212-475,0 0-1,0 1 1,1 0 0,-1-1 0,0 1-1,1 0 1,-1 0 0,0 0 0,1 1-1,-1-1 1,1 1 0,0-1 0,-1 1-1,1 0 1,-1 0 0,1 0 0,0 0-1,-1 0 1,1 1 0,-1-1 0,1 1-1,-1-1 1,1 1 0,-1 0 0,1 0-1,-1 0 1,0 1 0,0-1 0,4 3 0,6 5-259,0 0 0,-1 1 0,0 1 0,10 12 0,3 3-1060,4-1-2318,-4-1-5168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2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1 16488,'0'0'3113,"-10"23"-2884,2-3-157,1 1 0,1 0 0,0 0-1,2 0 1,0 1 0,2 0 0,0 0 0,2-1-1,2 33 1,4 4 116,164 1263 1249,-16-290-655,-123-720-736,22 281-12,-48-512-1571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2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1 600 18392,'0'0'3930,"9"0"-3858,131-6 180,146-27-1,-25 1 71,46 7-171,273-30-150,1442-126 1529,-1758 163-1558,379-50 34,-171 14 89,907-15 76,-290 51-182,-640 18-1387,-499-17-5314,-24-6-10008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45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9 847 13958,'0'0'3418,"-1"-9"-2754,-6-42 521,130 42-864,-32 1 3,987-101 723,-97 6-1024,64-6 511,317-110 600,-845 141-1084,538-12 1,-549 79-152,163-9 61,-458 10 16,79-7-19,-270 13 24,-19 5 32,1-1-1,-1 1 0,1-1 1,-1 1-1,1 0 0,-1 0 1,0-1-1,1 1 1,-1 0-1,0 0 0,0 1 1,0-1-1,0 0 0,0 0 1,0 0-1,0 1 0,0-1 1,0 1-1,0-1 0,-1 0 1,1 1-1,0 1 1,2 3 14,16 26-24,-2 0-1,-2 1 0,0 1 1,-3 1-1,-1-1 0,-1 2 1,7 55-1,118 902 198,-91-459-78,9 74-60,4-312 18,0 0 67,-19-56-10,17 178 12,-51-379-141,1-1 0,13 44 0,-5-21-3,-4-39 50,-2-2 72,-7-19-125,0-1 1,0 1-1,0-1 1,0 1-1,0-1 1,0 1-1,-1-1 1,1 0 0,0 1-1,0-1 1,-1 1-1,1-1 1,0 0-1,-1 1 1,1-1-1,0 0 1,-1 1-1,1-1 1,0 0-1,-1 0 1,1 1-1,-1-1 1,1 0-1,0 0 1,-1 0-1,1 0 1,-1 1-1,1-1 1,-1 0-1,1 0 1,-1 0-1,1 0 1,-1 0 0,1 0-1,-1 0 1,1 0-1,0 0 1,-1-1-1,0 1 1,-503 6-113,0 33-2691,286-7-2772,4 7-9293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6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553 860 12886,'0'0'750,"-24"17"314,-78 53 70,88-60-776,-1-2 1,0 0-1,0-1 1,0 0-1,-1-1 1,0-1-1,-23 4 0,10-5 453,-1-1 0,-44-2 0,47-1-501,23 0-254,-1 0 0,1 0 0,-1-1 0,1 1 0,0-1 0,-1 0 0,1 0 0,0 0 0,-1-1 0,1 0 0,0 0 0,-5-2 0,7 2-26,0-1 0,0 1 0,0 0 0,0 0 1,0-1-1,0 1 0,0-1 0,1 0 0,-1 1 0,1-1 0,0 0 0,0 0 0,0 0 0,0 0 0,1 0 0,-1 0 0,1 0 0,0 0 0,-1-3 0,1-7-13,1 1-1,-1-1 1,2 1 0,0 0-1,0-1 1,1 1-1,1 0 1,0 0 0,8-15-1,6-9-41,37-52-1,-16 28-4,-28 42 5,24-39-97,52-114 0,-80 154 92,-1 0 1,0 0-1,-1 0 0,-1-1 0,0 0 1,-2 0-1,0 0 0,-1 0 0,-1 0 0,0 0 1,-2 0-1,-3-20 0,2 31 25,0 0 0,0 0 0,-1 0-1,0 0 1,0 1 0,0-1 0,-1 1-1,0 0 1,0 1 0,-1-1 0,1 1 0,-1 0-1,0 0 1,-1 1 0,1 0 0,-1 0-1,0 0 1,0 1 0,0 0 0,0 1 0,0-1-1,-13-1 1,13 2 4,1 0-1,-1 1 0,1 0 1,-1 0-1,0 1 1,1 0-1,-1 0 1,0 0-1,0 1 1,1 0-1,-1 0 1,1 1-1,-1-1 1,1 2-1,-1-1 0,1 1 1,0 0-1,0 0 1,1 0-1,-1 1 1,1 0-1,-1 0 1,1 1-1,0-1 1,-8 11-1,8-5 4,0 0-1,1 0 1,0 0-1,0 1 1,1-1-1,1 1 1,0 0-1,0 0 1,1 0-1,0 0 1,1 0-1,0 0 1,1 0-1,0 0 1,4 12-1,0 3 3,2-1 0,1 0 0,0 0 0,2-1 0,18 32 0,9 5-3,2-2 1,91 106-1,118 87 27,-226-232-29,-2 1-1,0 1 1,-2 1-1,26 40 1,-39-54-75,0 0 1,0 1-1,-1 0 0,0 0 0,-1 0 1,0 0-1,-1 1 0,0-1 1,-1 1-1,0-1 0,0 1 1,-1 0-1,0-1 0,-1 1 1,-1-1-1,-2 12 0,3-17-30,-1 0-1,0 0 1,-1-1 0,1 1-1,-1-1 1,0 1-1,0-1 1,0 0 0,0 0-1,-1 0 1,1-1-1,-1 1 1,0-1 0,0 0-1,-1 0 1,1 0-1,-1-1 1,1 0 0,-1 1-1,0-2 1,0 1 0,0 0-1,0-1 1,-7 1-1,1-2-1573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6.7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84 17704,'0'0'4882,"-6"-6"-4591,2 1-271,-14-12-5,10 18-45,3 16-34,-2 66 120,3 0 0,8 88-1,0-119 18,3-1-1,1 0 0,3 0 0,27 74 1,-30-104-69,0-1 1,2 0-1,0-1 1,1 0-1,1-1 1,25 30 0,-34-44 9,0-1 1,1 1 0,-1-1 0,1 1 0,0-1 0,0 0 0,0 0-1,0-1 1,0 0 0,0 1 0,1-1 0,-1-1 0,1 1 0,0 0-1,0-1 1,-1 0 0,1-1 0,0 1 0,0-1 0,0 1 0,0-2-1,0 1 1,0 0 0,-1-1 0,1 0 0,0 0 0,0 0 0,-1-1-1,1 0 1,-1 0 0,1 0 0,-1 0 0,0-1 0,0 1 0,0-1-1,4-4 1,3-2 11,-2 0-1,1-1 1,-1 0-1,0 0 1,-1-1-1,-1 0 1,0-1-1,0 0 1,-1 0 0,0 0-1,-1-1 1,-1 1-1,0-1 1,4-22-1,-2-10-32,-1-1 0,-3 0 0,-3-46 0,0 66-28,-2-1-1,-1 0 1,-1 1 0,-1 0-1,-1 0 1,-1 1-1,-2-1 1,0 2 0,-2 0-1,0 0 1,-2 1-1,-1 0 1,0 1 0,-2 1-1,0 1 1,-2 0 0,0 2-1,-22-18 1,34 31 30,1 1-1,-1 0 1,0 0 0,0 1 0,0 0-1,0 0 1,-1 0 0,1 1 0,-1 0-1,1 1 1,-1 0 0,0 0 0,0 0-1,1 1 1,-1 1 0,0-1 0,-8 2-1,11 0 2,-1-1-1,1 1 1,-1 0-1,1 1 0,0-1 1,0 1-1,0 0 0,0 1 1,1-1-1,-1 1 1,1-1-1,0 1 0,0 1 1,0-1-1,1 1 0,0-1 1,-1 1-1,2 0 0,-1 0 1,0 0-1,1 0 1,0 1-1,-2 7 0,2-5 3,-1 1 0,1-1 0,1 1-1,0 0 1,0 0 0,1 0 0,0 0 0,0-1-1,1 1 1,0 0 0,0 0 0,1-1-1,0 1 1,1-1 0,0 1 0,0-1 0,9 15-1,-5-13 5,1-1 0,0 1 0,0-1 0,1-1 0,0 0-1,0 0 1,1 0 0,0-1 0,1-1 0,-1 0 0,1 0 0,17 6-1,23 5-468,0-2 1,100 15-1,-72-16-2889,-28-2-2599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4.5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111 1 6819,'0'0'13169,"-3"3"-12972,-8 11-130,0 1-1,1 0 1,1 0-1,1 1 1,0 0-1,1 0 1,0 1-1,2-1 1,-5 21-1,2 0 6,3 0 0,0 1 0,1 52 0,4-84-73,0 1 1,1-1 0,-1 0-1,1 0 1,0 0 0,1 0-1,-1 0 1,1 0 0,1-1-1,-1 1 1,1 0 0,0-1-1,0 0 1,0 0-1,1 0 1,-1 0 0,1 0-1,1-1 1,-1 1 0,1-1-1,-1 0 1,1-1 0,10 7-1,-8-7-560,-1-1-1,1 1 0,0-1 1,-1 0-1,1 0 0,0-1 0,0 0 1,9 0-1,14-1-13703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7.1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34 19625,'0'0'790,"-3"23"-201,-1-5-440,-2 13 258,-3 58 1,9-79-364,-1 0-1,2 0 1,0 0 0,0 0 0,1 0-1,0 0 1,0 0 0,1-1 0,1 1-1,0-1 1,7 15 0,-4-15-25,-1 0-1,2 0 1,-1-1 0,1 0 0,0 0-1,1-1 1,0 0 0,11 7-1,-15-11-9,1 0-1,0 0 0,0 0 0,0-1 0,0 0 0,0 0 0,0-1 1,0 1-1,1-1 0,-1-1 0,1 1 0,-1-1 0,0 0 0,1-1 1,10-1-1,-15 1-6,1 0 0,0 0 0,-1 0 0,1 0 0,-1 0 0,0 0 1,1-1-1,-1 0 0,0 1 0,0-1 0,0 0 0,0 0 0,0 0 0,0 0 0,-1 0 1,1 0-1,2-4 0,-2 0 1,1 0 1,-1 0-1,1 0 1,-2 0-1,1-1 1,-1 1-1,1-9 1,-1 1-5,0 0 1,-2 0-1,1 0 0,-2 0 1,0-1-1,-5-17 0,2 18 1,0-1 0,-2 2 0,1-1 0,-2 1 0,0 0-1,0 1 1,-1-1 0,-1 2 0,-14-15 0,17 19-12,-1-1 0,-1 1 0,1 1 0,-1 0 0,0 0 0,0 1 1,-1 0-1,0 1 0,0-1 0,0 2 0,0 0 0,0 0 0,-21-2 0,-49 4-1509,49 1-3065,-1 0-10631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7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0 421 17432,'0'0'4541,"2"-1"-3717,5-2-678,-1 0-1,0-1 1,0 0-1,0-1 1,0 1-1,-1-1 1,0 0-1,0 0 1,5-8 0,12-10-60,11-8-60,-1-1 0,-2-2 0,-1-1 0,-2-1 0,-2-2 0,24-45 0,-46 77-36,0 0 15,-1 0-1,1 1 0,0 0 0,1 0 1,6-8-1,-9 12-10,0 0 1,0 0-1,1 0 0,-1 0 1,0 0-1,0 1 0,0-1 1,1 0-1,-1 1 0,0-1 1,0 1-1,1-1 0,-1 1 0,1 0 1,-1 0-1,0 0 0,1 0 1,-1 0-1,0 0 0,1 0 1,-1 0-1,1 0 0,-1 0 1,0 1-1,1-1 0,-1 1 1,0-1-1,1 1 0,-1-1 1,0 1-1,2 1 0,9 7-65,-2 1-1,1-1 1,-1 2 0,0 0-1,-1 0 1,-1 0 0,9 16-1,4 2-61,-12-17 0,86 119-1056,-26-47-2601,-5-11-5561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7.9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19385,'0'0'2977,"86"0"-2609,-54 2-47,2-2-241,5 0-16,2 0-16,-2 0-48,-3 0-16,-8 0-641,-11 0-1520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58.2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18857,'0'0'3793,"84"2"-3681,-47-2-96,1 0-16,-3 0 0,-7 0-96,-9 0-656,-8-2-1361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2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0 166 20745,'9'-20'273,"29"-64"57,-36 80-310,0 0-1,0 0 1,1 0-1,-1 0 1,1 1-1,0-1 1,0 1-1,1 0 1,-1 0-1,1 0 1,-1 0-1,1 1 1,0-1-1,0 1 1,0 0-1,1 0 1,-1 0 0,0 1-1,1-1 1,-1 1-1,1 0 1,-1 1-1,1-1 1,-1 1-1,1 0 1,-1 0-1,1 0 1,8 2-1,-11-1-20,0 0 1,0 1-1,0-1 1,0 1-1,0 0 1,-1-1-1,1 1 1,0 0-1,-1 0 1,1 0-1,-1 0 0,0 0 1,0 1-1,0-1 1,0 0-1,0 0 1,0 1-1,0 3 1,11 50-9,-12-51 9,3 24 11,-3-21-7,1 0 0,-1 0 0,1 0 0,1 0 0,0 0 0,0 0 0,0 0 0,1-1 0,6 12 0,-7-18-1,0 0 1,1 0-1,-1 0 0,1 0 0,0-1 1,-1 1-1,1-1 0,-1 0 0,1 0 1,0 0-1,-1 0 0,1 0 0,0 0 1,-1-1-1,1 1 0,-1-1 0,4-1 1,10-5 11,1 0 0,-1-1 1,0-1-1,-1-1 0,0 0 1,-1-1-1,17-17 0,21-13 9,-50 40-24,-1-1-1,1 1 1,0 0 0,0-1-1,0 1 1,0 0-1,0 0 1,0 1-1,0-1 1,0 0-1,0 1 1,1-1-1,-1 1 1,0 0-1,0 0 1,3 0-1,-4 0-1,1 0 0,-1 1 0,0-1 0,0 1 0,0-1 0,0 1 0,0 0 0,1 0 0,-1-1 0,0 1 1,-1 0-1,1 0 0,0 0 0,0 0 0,0 0 0,0 0 0,-1 0 0,1 0 0,-1 0 0,2 2 0,1 7-15,0 1 1,-1-1-1,0 0 1,-1 0-1,0 17 1,0-17 7,1 23 46,-2 0 1,-1 0-1,-1 0 0,-8 36 1,6-50 3,-1 0 1,-1 0 0,-1-1 0,-1 1 0,0-2 0,-1 1-1,-1-1 1,-15 19 0,12-18 42,-2 0-1,0-2 1,-1 0-1,-1-1 1,-29 21-1,37-30-58,-1 0 0,0 0 0,0-1 0,-1 0-1,1-1 1,-1 0 0,0 0 0,0-2 0,0 1 0,-1-1 0,1-1-1,-21 0 1,30-1-45,1 0-1,0 0 0,0 0 1,0-1-1,-1 1 1,1-1-1,0 1 0,0-1 1,0 1-1,0-1 0,0 0 1,0 1-1,0-1 0,0 0 1,0 0-1,0 0 0,0 0 1,1 0-1,-1 0 1,0 0-1,1 0 0,-1 0 1,1 0-1,-1 0 0,1 0 1,-1-2-1,-6-36-1799,6 35 1564,-1-43-4149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18 21146,'0'0'1632,"19"-10"-1696,24 10 64,22 0 32,10 0-32,9 0 0,6 0-48,-2-2-816,-6-4-2001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3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65 17608,'0'0'4210,"9"13"-4130,21-13 128,15 0 352,13 0-191,4-8-305,1-5-32,1 1-32,1 1-561,-3-5-1920,0-1-6931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3.8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187 106 17320,'0'0'5378,"-1"-6"-4777,-5-17-142,5 17 159,1 6-615,-1 0-1,1 0 0,0-1 0,0 1 0,-1 0 0,1 0 1,0 0-1,0 0 0,-1 0 0,1 0 0,0 0 0,-1 0 0,1 0 1,0 0-1,0 0 0,-1 0 0,1 0 0,0 0 0,0 0 0,-1 0 1,1 0-1,0 1 0,0-1 0,-1 0 0,1 0 0,0 0 0,0 0 1,-1 0-1,1 1 0,0-1 0,0 0 0,0 0 0,0 0 0,-1 1 1,1-1-1,0 0 0,0 0 0,0 1 0,0-1 0,0 0 1,-6 9-12,0 0 0,1 0 0,1 0 0,0 0 0,0 0 0,0 1 0,1 0 1,1 0-1,-3 17 0,1 10 6,0 47 1,3-46 4,3 0 0,0-1 0,9 41 0,-8-62 5,2 0 0,-1 0-1,2-1 1,0 1 0,1-1-1,0-1 1,1 1 0,1-1-1,16 20 1,-22-31-4,-1 1 0,1-1-1,0 0 1,0-1 0,0 1 0,0-1 0,0 1 0,0-1 0,1 0 0,-1 0-1,1 0 1,0 0 0,-1-1 0,1 0 0,0 0 0,0 0 0,0 0 0,0 0 0,7 0-1,-6-2 6,0 0 0,-1 0 0,1 0 0,-1-1 0,1 1 0,-1-1 0,0 0-1,0 0 1,0-1 0,0 1 0,0-1 0,0 0 0,0 0 0,4-6 0,1 0 0,-1-1-1,0-1 1,-1 1 0,0-1 0,0 0 0,-1-1-1,-1 0 1,0 0 0,-1 0 0,0 0 0,3-19-1,-5 8-79,0 1 0,-2-1 0,-1 1 0,0 0 0,-2-1-1,-1 1 1,0 0 0,-2 0 0,0 1 0,-2-1 0,0 1 0,-1 1-1,-1 0 1,-1 0 0,-1 1 0,-1 0 0,0 1 0,-1 1 0,-1 0-1,-1 1 1,-1 0 0,0 2 0,-26-19 0,38 30 70,0 0 0,0 0 1,0 1-1,0 0 0,0-1 0,0 2 0,-1-1 1,1 0-1,-1 1 0,1 0 0,-1 1 1,0-1-1,1 1 0,-1 0 0,0 0 0,1 1 1,-1 0-1,1 0 0,-1 0 0,1 0 0,-1 1 1,1 0-1,0 0 0,0 1 0,0-1 1,0 1-1,0 0 0,0 1 0,1-1 0,0 1 1,0 0-1,0 0 0,0 0 0,0 0 1,1 1-1,0-1 0,0 1 0,0 0 0,0 0 1,1 0-1,0 1 0,0-1 0,0 0 1,1 1-1,0-1 0,0 1 0,0 0 0,1-1 1,-1 1-1,1 0 0,1-1 0,-1 1 1,1-1-1,0 1 0,0-1 0,4 10 0,-2-9 13,0-1-1,0 1 0,1-1 0,0 0 0,0 0 0,0 0 0,0-1 0,1 1 0,0-1 0,0 0 0,0-1 0,0 1 0,1-1 0,0 0 0,8 3 0,9 4 16,1-1-1,36 9 1,-13-8-670,0-3 0,63 4 0,-45-7-2184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4.2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20505,'0'0'1297,"3"25"-633,35 278 1177,-32-237-1854,-3 70-1,-10-140-1693,-8-22-1348,-6-17-6939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4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0 404 10965,'2'3'12837,"9"-11"-11718,147-168-978,-41 51-136,-97 100-4,-9 11-13,0 1 0,0 1-1,22-18 1,-32 30 6,-1-1 0,1 1 0,0-1 0,1 1 0,-1 0 0,0-1 0,0 1 0,0 0 0,0 0 0,0 0 0,0 0-1,0 0 1,0 0 0,0 0 0,0 0 0,0 0 0,0 0 0,1 1 0,-1-1 0,0 0 0,0 1 0,0-1 0,0 1-1,-1-1 1,1 1 0,0 0 0,0-1 0,0 1 0,0 0 0,0 0 0,26 29-97,-21-23 82,48 51-984,2-1 0,3-3 0,99 70 0,-91-77-2250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4.9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21 17368,'0'0'2353,"17"-3"-2209,57-11-80,-73 13-64,0 1 0,1-1 0,-1 1 0,0 0 0,1-1 0,-1 1 0,0 0 0,1 0 0,-1 0 0,1 0 0,-1 0 0,0 0 0,1 0 1,-1 0-1,1 1 0,-1-1 0,0 0 0,0 1 0,1-1 0,-1 1 0,0 0 0,0-1 0,1 1 0,-1 0 0,0 0 0,0 0 0,0 0 0,0 0 0,0 0 0,0 0 0,0 0 0,-1 0 0,1 0 0,0 0 0,0 1 0,-1-1 0,1 0 0,-1 1 0,1-1 0,-1 0 0,1 3 0,-1 0-10,0 0 0,-1 1 0,1-1 0,-1 0 0,0 0 0,0 0 0,0 0 0,0 0 0,0 0 0,-4 5 0,0-2-48,0 0 0,-1 0 0,0 0-1,-11 9 1,11-11-24,0 0 0,1 1 0,0-1 0,0 1-1,0 0 1,1 1 0,-4 6 0,7-11 69,0 1 1,1-1 0,-1 0 0,1 0-1,0 0 1,0 1 0,0-1 0,0 0 0,0 0-1,0 1 1,0-1 0,1 0 0,-1 0-1,1 0 1,0 0 0,0 1 0,-1-1-1,1 0 1,1 0 0,-1 0 0,0-1-1,0 1 1,1 0 0,-1 0 0,1-1-1,-1 1 1,1-1 0,0 1 0,1 0-1,16 21 74,-19-23-58,0 1 0,0-1 0,0 1 0,0-1 0,-1 1 0,1-1 0,0 1 0,0-1 0,0 1 0,-1-1 0,1 1 0,0-1 0,-1 1 0,1-1 0,0 1 0,-1-1 0,1 0 0,0 1 0,-1-1 0,1 1 0,-1-1 0,1 0 0,-1 0 0,1 1 0,-1-1 0,1 0 0,-1 0 0,1 0 0,-1 1 0,1-1 0,-1 0 0,0 0 0,1 0 0,-1 0 0,1 0 0,-1 0 0,1 0 0,-1 0 0,1 0 0,-1 0 0,1-1 0,-2 1 0,-23 7-151,24-6 0,0-1-1,1 1 1,-1-1 0,1 1-1,-1 0 1,1-1 0,-1 1-1,1 0 1,-1-1 0,1 1-1,0 0 1,-1 0 0,1 0-1,0-1 1,0 1 0,0 0-1,-1 0 1,1 0 0,0-1-1,0 2 1,0 5-3630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5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0 114 16552,'0'0'5386,"16"-11"-4994,51-33-96,-59 40-247,1 0-1,0 1 1,-1 0-1,1 0 1,0 1-1,0 0 1,1 0-1,-1 1 1,0 1-1,0-1 1,1 2-1,-1-1 1,16 4-1,-19-4-44,0 1-3,0 1 0,1 0 0,-1 0-1,0 0 1,0 0 0,0 1 0,0 0-1,-1 0 1,1 1 0,-1 0 0,0 0 0,0 0-1,0 0 1,0 1 0,-1 0 0,0 0-1,0 0 1,0 0 0,-1 1 0,1-1-1,-1 1 1,-1 0 0,1 0 0,2 13-1,1-2-14,-2 1 0,0-1 0,-1 1 0,-1 1 0,-1-1 0,0 0 0,-4 32 0,2-41 14,-1 0 1,0 0-1,0 0 1,-1 0-1,0-1 0,0 1 1,-1-1-1,0 0 1,-1 0-1,1 0 1,-2-1-1,1 0 0,-1 0 1,0 0-1,0-1 1,-1 1-1,0-1 1,-10 6-1,16-12 11,1 0 0,-1 0 1,1 1-1,-1-1 0,1 0 0,-1 0 1,1 0-1,0 0 0,-1-1 0,1 1 1,-1 0-1,1 0 0,-1 0 0,1 0 1,0 0-1,-1-1 0,1 1 0,-1 0 1,1 0-1,0 0 0,-1-1 0,1 1 1,0 0-1,-1-1 0,1 1 0,0 0 1,0-1-1,-1 1 0,1 0 0,0-1 1,0 1-1,-1-1 0,1 1 0,0 0 1,0-1-1,0 1 0,0-1 0,0 1 1,0-1-1,0 1 0,0 0 0,0-1 1,0 1-1,0-1 0,0 1 0,0-1 1,0 1-1,0-1 0,1-33 114,-1 26-131,1-3-16,0 0 0,1 0 0,1 0 0,0 1 0,0-1 0,1 1 0,6-14 0,45-73-528,-11 23 40,-27 42 368,-7 14 127,0 0 0,-2-1 1,0 0-1,8-29 0,-37 136 409,14-61-353,0 0 0,1 1 0,2 0 0,1 0 0,1 45 1,2-69-39,1 1 1,-1-1 0,1 1 0,0-1-1,1 0 1,-1 0 0,1 1 0,0-1 0,0 0-1,0 0 1,0-1 0,1 1 0,0 0-1,-1-1 1,7 6 0,-3-4 10,0-1-1,0 1 1,0-2-1,1 1 1,-1-1 0,1 0-1,0 0 1,14 3-1,-2-2-25,0-1 0,1 0 0,-1-2 0,0 0 0,1-2 0,28-3 0,-42 3-243,-1 0 0,1 0 0,0 0 0,-1-1-1,1 0 1,-1 0 0,0-1 0,0 1 0,0-1 0,0 0-1,0-1 1,-1 1 0,8-8 0,12-21-6372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5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18152,'0'0'2738,"88"41"-2034,-28-41-272,11 0-240,7 0-192,-1 0 48,0 0-48,-6-2-64,-10-2-240,-16 4-448,-22-2-849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6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35 17432,'0'0'2783,"-1"-9"-2501,-3-17-254,7 46-30,19 100 102,142 727 1645,-43-216-1244,-13-3-407,-84-420-134,-3 223-1,-21-430-228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7.1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0 305 15895,'0'0'4413,"11"-1"-3674,179-24 296,-59 4-555,1020-73 1154,6 57-1810,-511 19 359,12-5-10,1018-24 476,278 48-676,-1932-1 43,63 0-154,-1 4 0,92 17 1,-311-27-1664,-7-16-347,-39-14-2177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1:08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116 460 12822,'0'0'4167,"-14"-11"-3367,-3-4-582,9 8-95,-1-1 1,0 1 0,0 0-1,-18-9 1,9 11 240,14 4-88,17 1-87,123-7 575,144-25 0,-111 10-408,2315-149 361,-311 122-583,-1127-1-110,-77 4-24,-159 40 24,-488 8-70,-294-3 36,0 1 0,0 2 0,0 0-1,0 2 1,-1 2 0,52 16-1,-58 12 366,-11-19-355,0 1-1,-1 0 0,0 1 0,-1 0 0,-1 1 1,-1-1-1,0 1 0,3 21 0,1 25-2,3 65-1,-7-66 5,35 485 13,16 147 1,-3 95 16,-48-658-30,9 14 65,61 265-1,-42-224 210,-49-198 89,-1 1 1,0 1 0,-1 0-1,0 1 1,-24-7-1,-4 6-461,1 2-1,-1 2 0,0 2 1,-68 4-1,50-1-78,-98 6-395,1 6-1,0 7 0,-261 66 1,318-55-423,1 5 0,2 4 0,-139 75 1,79-26-4103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5.3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1 17016,'0'0'2673,"35"114"-2593,-30-65-16,-5 1 32,0 1-32,-7 2-48,-21-4-16,-12-3 32,-5-3-32,3-10-32,2-3-816,9-9-433,12-8-4449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5.7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177 0 19545,'0'0'2598,"3"4"-2389,7 9-201,1 2 4,1 0-1,0-1 1,1-1 0,0 0 0,1 0 0,18 12-1,-19-18 161,21 17-816,-33-24 620,-1 1 0,1 0 1,0 0-1,-1 0 1,1 0-1,-1 0 1,1 0-1,-1 0 1,1 0-1,-1 0 1,0 1-1,1-1 1,-1 0-1,0 0 1,0 0-1,0 0 1,0 0-1,0 1 1,0-1-1,0 0 1,-1 0-1,1 0 0,0 0 1,-1 0-1,1 0 1,-1 0-1,1 0 1,-1 0-1,1 0 1,-1 0-1,1 0 1,-1 0-1,-1 1 1,-20 24-3,-34 29 0,-15 18 158,-118 144 116,184-207-196,18-18-6427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6.2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79 115 16984,'0'0'4703,"-1"7"-4372,-30 116-22,17-78-182,-10 62 0,19-62-83,2 1 1,4 78-1,-1-123-41,0 1 0,0-1 0,1 1 0,-1 0 0,0-1 0,1 1 0,-1-1-1,1 1 1,-1-1 0,1 0 0,-1 1 0,1-1 0,0 0 0,0 1 0,0-1-1,0 0 1,0 0 0,0 1 0,0-1 0,0 0 0,0 0 0,1 0 0,-1-1-1,0 1 1,1 0 0,-1 0 0,0-1 0,1 1 0,-1-1 0,1 1 0,-1-1-1,3 1 1,-1-1 5,-1 0 0,1 0 1,0-1-1,0 1 0,0-1 0,0 1 0,0-1 0,-1 0 0,1 0 0,0 0 0,-1 0 0,1-1 0,-1 1 0,1-1 0,-1 1 0,1-1 0,2-3 1,6-7-1,0-1 1,-1 0 0,-1-1-1,0 0 1,0 0 0,-2-1-1,0 0 1,0-1 0,5-21 0,-2 2-137,-2 0 1,-1 0 0,3-50 0,-8 57-73,0-4 31,-2-60 0,0 85 174,0 0 1,-1 1 0,0-1-1,-1 1 1,1 0 0,-1-1-1,0 1 1,-1 0-1,0 0 1,0 0 0,0 0-1,0 1 1,-1-1 0,0 1-1,-7-7 1,9 10 3,0 0 0,0 0 1,0 1-1,-1-1 0,1 1 1,-1-1-1,1 1 0,-1 0 1,1 0-1,-1 0 0,0 0 1,0 0-1,1 1 0,-1-1 1,0 1-1,0 0 0,0 0 0,1 0 1,-1 0-1,0 0 0,-4 2 1,3-1-13,0 1 1,0 0-1,0 0 1,0 0-1,0 1 1,0-1-1,1 1 0,-1 0 1,1 0-1,0 0 1,0 1-1,-4 3 1,1 3-8,-1-1 0,1 1 0,1 0 0,0 1 0,0-1 0,1 1 0,0 0 0,1 0 0,-3 16 0,5-22 5,0-1 1,0 1-1,1-1 0,0 0 1,-1 1-1,2-1 0,-1 1 1,0-1-1,1 1 0,0-1 1,0 1-1,1-1 0,-1 0 1,1 0-1,-1 0 0,2 0 1,-1 0-1,0 0 0,1 0 1,-1-1-1,1 1 1,0-1-1,0 1 0,1-1 1,-1 0-1,0-1 0,1 1 1,0-1-1,0 1 0,0-1 1,0 0-1,0 0 0,0-1 1,6 2-1,6 3-970,-1 0 1,30 5-1,-9-6-2712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6.5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0 19321,'0'0'1681,"0"110"-1201,0-71-64,0-1-224,4-2-48,-1-5 0,-3-7-128,0-7-32,0-7-48,0-3-496,-14-7-6627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6.9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1 16600,'0'0'4770,"-56"159"-4418,44-102-128,7 2-112,5-2-80,0-6 32,0-5-48,19-5-16,5-12 0,2-5-560,-1-16-1345,1-8-3009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6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18889,'0'0'3535,"-4"2"-3434,-1 4-84,0-1 1,0 1-1,0 0 1,1 0-1,-1 1 1,1-1-1,1 1 1,0 0-1,0 0 1,0 0-1,0 1 1,1-1-1,-1 9 1,-1 9 54,0-1 0,0 48 1,4-66-120,0 1 1,0-1-1,0 0 1,1 0 0,0 0-1,0 0 1,1 0 0,0 0-1,3 9 1,-3-13-20,-1 0-1,1-1 1,-1 1 0,1 0-1,0-1 1,0 1 0,-1-1-1,1 0 1,0 1-1,1-1 1,-1 0 0,0 0-1,0 0 1,0-1 0,1 1-1,-1 0 1,0-1 0,1 1-1,-1-1 1,0 0 0,1 0-1,-1 0 1,0 0 0,1 0-1,-1-1 1,0 1-1,1-1 1,1 0 0,20-6-3789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7.3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75 17432,'0'0'2948,"9"-3"-2465,-6 2-484,-1 0 0,1 0 1,-1 0-1,1 0 0,0 1 0,-1-1 1,1 1-1,0-1 0,-1 1 0,1 0 1,0 0-1,-1 0 0,1 1 0,0-1 1,-1 1-1,1-1 0,0 1 0,-1 0 1,1 0-1,-1 0 0,1 0 1,-1 0-1,0 1 0,1-1 0,-1 1 1,0 0-1,0-1 0,0 1 0,0 0 1,-1 0-1,1 0 0,0 1 0,-1-1 1,1 0-1,-1 0 0,0 1 0,0-1 1,0 1-1,0-1 0,0 1 0,0 0 1,0 3-1,1 2-2,0 0 0,0 1-1,-1-1 1,0 0 0,0 0 0,-1 0 0,0 1 0,-1-1 0,0 0 0,0 0-1,0 0 1,-1 1 0,0-2 0,-1 1 0,0 0 0,0 0 0,-1-1-1,0 0 1,0 0 0,-1 0 0,1 0 0,-12 11 0,15-17 5,1-1 0,0 0 0,-1 0 0,1 0-1,-1 1 1,1-1 0,-1 0 0,1 1 0,0-1 0,-1 0 0,1 1 0,0-1 0,-1 1 0,1-1 0,0 0 0,-1 1 0,1-1-1,0 1 1,0-1 0,0 1 0,0-1 0,-1 1 0,1-1 0,0 1 0,0-1 0,0 1 0,0-1 0,0 1 0,0-1-1,0 1 1,0-1 0,0 1 0,0-1 0,1 1 0,-1 0 0,19 4 39,32-10-514,-7-9-1225,-17 0-2236,3-7-9261</inkml:trace>
  <inkml:trace contextRef="#ctx0" brushRef="#br0" timeOffset="1">256 1 16824,'0'0'3793,"10"63"-3600,-5-20-145,-3-1 32,-2 5-48,0 1-16,0-1-16,-17-3 0,-8-3-64,-1-5-625,2-7-1088,3-8-3761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7.7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17912,'0'0'4589,"15"0"-4346,-11 2-243,0 1 0,0-1 1,0 1-1,-1-1 0,1 1 1,-1 0-1,6 6 0,7 7 3,9 1 21,47 25 1,-48-30-308,-1 2 0,31 23 0,-53-36 247,1 1 1,-1-1 0,0 1-1,0-1 1,0 1 0,0-1-1,0 1 1,0 0-1,0-1 1,-1 1 0,1 0-1,-1 0 1,1 0 0,-1-1-1,1 1 1,-1 0 0,0 0-1,0 0 1,0 0-1,0 0 1,-1 0 0,1-1-1,0 1 1,-1 0 0,1 0-1,-1 0 1,1-1 0,-1 1-1,0 0 1,0-1-1,-2 4 1,-3 5 26,0-1 0,-1 0-1,-14 15 1,10-12 6,-98 113 148,92-104-119,1 0-1,2 2 1,0 0-1,-12 28 1,24-45-40,0-1 0,0 0 0,1 1 0,0-1 0,0 1 0,0-1 0,1 11 0,17-17-3391,6-6-5436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8.29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130 49 19881,'0'0'1203,"-11"17"-960,4-5-192,-4 4 23,1 1 0,1 0 1,0 0-1,2 1 0,-9 25 0,2 9-20,3 0-1,1 1 0,3 0 1,0 59-1,7-111-51,0 0 1,0 0-1,0 0 0,0 0 1,0 0-1,1 0 0,-1 0 0,0 0 1,1 0-1,-1 0 0,1 0 1,-1 0-1,1 0 0,0 0 1,-1 0-1,1 0 0,0-1 0,0 1 1,-1 0-1,1 0 0,0-1 1,0 1-1,0-1 0,0 1 0,2 0 1,0 0 5,1 1 1,0-1-1,0 0 1,0-1-1,0 1 1,0-1-1,6 0 1,-2 0-3,0 0 0,0-1 0,-1 0 0,1-1 0,0 0 0,-1 0 0,15-6 0,-13 1-61,1 0-1,-1-1 1,0 0-1,0 0 1,-1-1 0,0 0-1,0 0 1,-1-1-1,-1 0 1,0 0 0,0-1-1,-1 1 1,0-1-1,6-21 1,-4 8 13,-2 0 0,0-1 0,-1 1 0,-2-1-1,0 0 1,-3-30 0,0 45 91,0 0 0,0 0 0,-1 0 0,0 0 0,-1 0 0,0 1 0,0-1 0,-1 1 0,-1 0 0,1 0 0,-2 0 0,1 0 0,-1 1 0,0 0 0,-1 0 0,-9-8 0,14 14-47,0 1-1,0-1 1,0 1 0,0-1 0,0 1 0,-1 0 0,1 0-1,0 0 1,-1 0 0,1 1 0,-1-1 0,1 1-1,-1-1 1,1 1 0,-1 0 0,1 0 0,-1 0 0,0 0-1,1 0 1,-1 1 0,1-1 0,-1 1 0,1 0 0,-1-1-1,1 1 1,0 0 0,-1 0 0,1 1 0,0-1 0,0 1-1,0-1 1,0 1 0,0-1 0,0 1 0,0 0 0,1 0-1,-1 0 1,0 0 0,-1 3 0,-2 3-11,0 0 1,1 0-1,0 0 0,0 1 1,1-1-1,0 1 0,0 0 1,1 0-1,-1 14 0,1-9 10,1 0 0,0 0 0,2 0-1,-1 1 1,6 22 0,-5-32 0,1 0-1,-1 0 1,2 0-1,-1-1 1,0 1 0,1-1-1,0 1 1,0-1-1,0 0 1,0 0 0,1 0-1,0-1 1,0 1-1,0-1 1,0 0 0,0 0-1,0 0 1,9 3-1,0 0-292,-1-1-1,1-1 1,0 0 0,1-1-1,-1 0 1,0-1-1,20 1 1,11-2-3625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8.6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61 1 19625,'0'0'2737,"-2"116"-2497,-3-80 64,5 4-175,0-4-113,0-4 0,0-5-16,0-8 0,-5-6 0,-6-9-529,-6-4-1424,-4 0-5250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9.0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107 11 15831,'0'0'5864,"0"0"-5854,0-1 0,0 1-1,0-1 1,0 1 0,0-1-1,-1 1 1,1-1 0,0 1 0,0-1-1,0 1 1,-1-1 0,1 1-1,0-1 1,-1 1 0,1 0-1,0-1 1,-1 1 0,1 0 0,-1-1-1,1 1 1,-1 0 0,1 0-1,0-1 1,-1 1 0,1 0-1,-1 0 1,1 0 0,-1-1 0,1 1-1,-1 0 1,1 0 0,-2 0-1,-2 5-24,1 0 0,-1 0 0,1 0-1,0 0 1,1 1 0,-1-1-1,1 1 1,-2 7 0,0-2 8,-10 25 19,2 0-1,2 1 1,2 0 0,1 1-1,1 0 1,3 0-1,1 0 1,4 60-1,-1-91-44,-1 0-1,1 1 0,1-1 0,0 0 1,0 0-1,0 0 0,1 0 0,0 0 1,0-1-1,0 1 0,1-1 0,0 0 1,1 0-1,-1 0 0,1-1 0,0 1 1,1-1-1,5 5 0,-5-7-453,0 1 0,0-1 0,0 0 0,1 0 0,-1-1 1,1 1-1,-1-2 0,1 1 0,0-1 0,0 0 0,0 0 0,9-1 0,18 0-14405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9.4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47 208 17160,'0'0'3121,"0"55"-2705,-4-21-319,-1 2 31,-2-2-256,7-2 352,-2-7-304,2-4 160,0-4-160,0-6 64,0-5-673</inkml:trace>
  <inkml:trace contextRef="#ctx0" brushRef="#br0" timeOffset="1">222 1 13254,'0'0'7780,"35"108"-7748,-26-43 80,1 3-112,-6 2 144,-4 2-80,0 2-32,0 2 64,-30-2-96,-15-4 0,-14-6-384,-11-12-1345,-6-9-4386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1.4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16744,'0'0'2353,"2"5"-2449,3-3 208,7 0-176,9 4 64,5-2-304,9 1-1089,-2-3-2673,2 0-9108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1.7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42 15335,'0'0'3399,"19"-7"-2994,58-19-341,-72 24-110,-1 0 0,2 1 0,-1 0 0,0 0 0,0 0 0,0 1 0,0 0-1,0 0 1,1 0 0,-1 0 0,0 1 0,0 0 0,0 0 0,0 1 0,0-1 0,0 1-1,0 0 1,-1 0 0,6 4 0,20 6-1126,6-4-159,48-1-7311,-31-8 8455,-5 0 9699,12-15-7877,46 9-2082,-35 7-4444,-40 0-2601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2.0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19 10389,'0'0'4514,"143"-19"-4546,-117 19-144,-5 0-8964</inkml:trace>
  <inkml:trace contextRef="#ctx0" brushRef="#br0" timeOffset="1">473 9 15895,'0'0'657,"73"-9"-1058,-37 16-3008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2.4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 18552,'0'0'1377,"138"-2"-1713,-81 17-769,-1-2-2352</inkml:trace>
  <inkml:trace contextRef="#ctx0" brushRef="#br0" timeOffset="1">763 70 18633,'0'0'816,"131"-19"-800,-93 21-16,7 11-16,6 0-448,6 1-1889,-3-5-4338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6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19913,'0'0'4050,"0"-66"-4034,0 72-1153,0 22-575,3 4-785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2.7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47 11477,'0'0'9301,"85"-24"-9301,-48 24 0,10 0-401,5 11-735,5-3-1954</inkml:trace>
  <inkml:trace contextRef="#ctx0" brushRef="#br0" timeOffset="1">682 55 18440,'0'0'3410,"118"-55"-3426,-71 55-240,9 2-432,5 7-993,0 1-1457,-2-3-11076</inkml:trace>
  <inkml:trace contextRef="#ctx0" brushRef="#br0" timeOffset="2">1350 32 17928,'0'0'3442,"103"-23"-3538,-60 23-400,1 8-433,3 3-1264,0-3-1841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3.1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73 9444,'0'0'11942,"33"-45"-11942,-5 45-320,8 0-321,4 0-815,-1 9-2002</inkml:trace>
  <inkml:trace contextRef="#ctx0" brushRef="#br0" timeOffset="1">499 24 15991,'0'0'2818,"134"-23"-3331,-94 27-1568,4 2-7123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3.4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32 4914,'0'0'13142,"115"-23"-13094,-84 23-48,4 0-32,0 4-176,0 4-1553,5-3-9108</inkml:trace>
  <inkml:trace contextRef="#ctx0" brushRef="#br0" timeOffset="1">664 19 9636,'0'0'8868,"136"-19"-8787,-100 19-81,-3 0-33,4 4-943,-2 1-3010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3.8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 15511,'0'0'2641,"136"-12"-2577,-101 12-64,1 4-64,4 9-160,2-3-1040,7 1-4467</inkml:trace>
  <inkml:trace contextRef="#ctx0" brushRef="#br0" timeOffset="1">838 41 15863,'0'0'4514,"54"-19"-4546,-26 25-80,5 7-192,2 2-816,5-3-1169,3-3-2674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44.1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 2129,'0'0'18086,"10"-4"-18057,6 1-212,0 0 0,0 0 0,1 2 0,-1 0 0,0 1 0,1 0 0,-1 1 0,0 1 0,18 5 0,-33-6-100,-15-1 188,-38-2 131,-23-1-567,25 3-1467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54.8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8 12614,'0'0'8644,"34"-1"-7972,-17-1-656,1 0-1,0 0 1,0 2-1,0 0 1,0 1 0,0 1-1,22 5 1,-35-6-18,0 1 1,0 0-1,-1-1 1,1 2-1,0-1 1,-1 0-1,0 1 1,0 0-1,1 0 1,-2 0-1,1 1 1,0-1-1,-1 1 1,1 0-1,-1 0 1,0 0-1,0 0 1,-1 0-1,1 1 1,-1-1 0,0 1-1,0 0 1,-1 0-1,1 0 1,-1 0-1,0 0 1,-1 0-1,1 0 1,-1 9-1,1 7 2,-2 1 0,0-1-1,-1 1 1,-2-1 0,0 0 0,-1 0-1,-1 0 1,-1-1 0,-1 0 0,-12 22-1,-3 7 1,-35 99 0,51-121 5,0 0 0,2 0 0,1 1 0,1 0 0,1 44 0,3-67-4,-1 0 0,1-1 0,0 1 1,0-1-1,1 1 0,0-1 0,-1 1 0,1-1 1,1 0-1,-1 0 0,1 0 0,-1 0 0,1 0 1,0-1-1,1 1 0,-1-1 0,0 0 0,1 0 1,0 0-1,0-1 0,0 1 0,0-1 0,0 0 1,0 0-1,1 0 0,-1 0 0,1-1 0,4 1 1,12 3 14,0 0 1,1-2-1,-1-1 1,38 0-1,-58-2-13,0-1-1,0 0 1,-1 1 0,1-1-1,0 0 1,0 1 0,-1-1-1,1 0 1,0 0 0,-1 0-1,1 0 1,-1 0 0,0 0 0,1 0-1,-1 0 1,1 0 0,-1 0-1,0 0 1,0 0 0,0 0-1,0 0 1,0 0 0,0 0-1,0 0 1,0 0 0,0 0-1,0 0 1,0 0 0,-1 0-1,1 0 1,0 0 0,-1 0-1,1 0 1,-1 0 0,1 0-1,-1 0 1,1 1 0,-1-1-1,0 0 1,1 0 0,-1 0-1,0 1 1,0-1 0,0 1-1,1-1 1,-1 0 0,-1 0-1,-3 1 1,0 0 0,-1 1 0,1 0-1,0-1 1,0 1 0,0 1 0,1-1 0,-1 1 0,0 0-1,0 0 1,1 0 0,-1 1 0,1-1 0,0 1-1,0 0 1,0 1 0,0-1 0,0 1 0,1-1-1,0 1 1,-1 0 0,1 1 0,1-1 0,-1 0 0,-2 5-1,-8 17-4,1 0-1,1 0 0,-10 37 1,15-43 17,-10 33-17,2 1 0,2 0 0,3 1 0,3 0 1,0 74-1,17 121 7,-10-244-7,-1-1-1,0 1 0,0-1 1,0 1-1,0-1 1,-1 0-1,0 1 0,0-1 1,-4 10-1,3-12-3,0 0 0,0 0 0,-1 0 0,1-1 0,-1 1 0,1-1 0,-1 0 0,0 0 0,0 0 0,0 0 0,0 0 0,0 0 0,-1-1 0,1 0 0,-7 2 0,-8 2 5,-11 3 114,28-8-129,0 1 1,0-1-1,1 0 1,-1 1-1,0-1 1,0 1-1,1-1 1,-1 1-1,0-1 1,1 1-1,-1 0 1,0-1-1,1 1 1,-1 0-1,1-1 1,-1 1-1,1 0 1,-1 0-1,1 0 1,0-1-1,-1 1 1,1 0-1,0 0 1,0 0-1,-1 1 1,7-1-3224,12-1-2417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55.4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55 99 17016,'0'0'1056,"-1"15"-610,-9 67 95,-9 111 764,17-154-1221,0 39-25,3-73-53,-1 0 0,0 0 0,1 0 0,0 0 0,0 0 0,1 0 1,0-1-1,-1 1 0,1 0 0,1-1 0,3 7 0,-4-9 1,-1 0 1,1-1-1,-1 1 0,1-1 0,-1 0 1,1 1-1,0-1 0,0 0 0,-1 0 1,1 0-1,0 0 0,0-1 0,0 1 1,0 0-1,0-1 0,0 1 1,0-1-1,0 0 0,0 0 0,1 0 1,-1 0-1,0 0 0,0 0 0,0 0 1,0-1-1,0 1 0,0-1 0,0 1 1,0-1-1,2-1 0,0 0 2,1 0-1,-1-1 0,0 0 1,0 0-1,0 0 0,0 0 1,0-1-1,-1 1 0,0-1 1,1 0-1,3-6 1,2-8 5,1 1 0,-2-2 0,-1 1 0,0-1 0,-1-1 0,-1 1 0,3-27 0,-3-4-48,-3-88 1,-2 125 42,-2-1-1,0 0 1,-1 0-1,0 1 1,-1 0-1,-10-24 1,12 32 4,-1 1 0,1-1 0,-1 1 0,0 0 0,0 0 0,0 0 0,-1 0 1,1 0-1,-9-5 0,10 7-8,0 1-1,-1-1 1,1 1 0,-1 0 0,1 0 0,-1 1 0,1-1 0,-1 0 0,0 1-1,1-1 1,-1 1 0,0 0 0,1 0 0,-1 0 0,0 0 0,1 1-1,-1-1 1,0 1 0,-4 1 0,1 1-6,1 0-1,0 0 1,0 0-1,0 1 1,1-1 0,-1 1-1,1 1 1,0-1-1,0 0 1,0 1-1,1 0 1,-1 0 0,1 0-1,0 0 1,1 0-1,-1 1 1,-2 9-1,0 0 2,1 0-1,0 0 1,1 0-1,0 0 0,0 28 1,3-40 0,-1-1 1,1 1-1,0-1 0,0 1 1,0 0-1,1-1 1,-1 1-1,1-1 1,-1 1-1,1-1 0,0 1 1,0-1-1,0 0 1,0 1-1,0-1 1,0 0-1,1 0 0,-1 0 1,1 0-1,0 0 1,-1 0-1,1 0 1,0 0-1,0-1 1,0 1-1,0-1 0,1 1 1,-1-1-1,0 0 1,1 0-1,-1 0 1,0 0-1,1 0 0,-1-1 1,1 1-1,4 0 1,22 6-457,-1-1 1,39 3-1,16-5-4359,-53-4-8900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55.8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13 16263,'0'0'2668,"0"20"-1702,-2 160-230,1-176-724,1 0-1,0 1 1,1-1-1,-1 0 1,1 0-1,-1 0 1,1 0-1,1 0 1,-1 0-1,0 0 1,1 0-1,0 0 1,0 0-1,0-1 1,0 1-1,1-1 1,0 0-1,-1 1 1,1-1-1,4 3 0,-1-3 1,-1 0-1,1 0 1,-1-1-1,1 1 0,0-1 1,0-1-1,0 1 0,0-1 1,0 0-1,0-1 1,0 1-1,0-1 0,8-1 1,-11 1-7,0-1 1,0 0 0,0 1 0,0-1 0,0-1 0,0 1 0,0 0 0,0-1-1,0 1 1,0-1 0,-1 0 0,1 0 0,-1 0 0,0 0 0,1 0-1,-1 0 1,0-1 0,0 1 0,0-1 0,-1 0 0,1 0 0,-1 1 0,1-1-1,-1 0 1,0 0 0,0 0 0,0 0 0,0 0 0,0-6 0,2-12 14,0 1 0,-1-1 0,-2-29-1,0 37-21,0 7 5,0 0 0,-1 0 0,1 0 0,-1 0 0,-1 0 1,1 0-1,-1 0 0,0 0 0,0 1 0,-1-1 0,0 1 0,0-1 0,-3-4 0,3 7-48,0-1 1,0 1-1,0 0 0,-1 0 0,1 0 0,-1 1 0,0-1 1,1 1-1,-1 0 0,0 0 0,0 1 0,-1-1 1,1 1-1,0-1 0,0 1 0,-1 1 0,1-1 1,-9 0-1,-30 1-3408,-7 2-5617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02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11 11973,'0'0'6539,"-7"-2"-6064,-23-5 22,22 5 1770,11 2-2107,315 16 645,-17 0-679,-277-16-120,700 19 317,2 34-315,-186-24 39,14 1 2,-229 2-41,473 59 42,516 35-36,-1203-119-20,-33-1 5,492 20 26,-396-26-19,630-14 7,-79 6 76,-418 11-63,-114 0-26,230-8 0,38-31-75,-421 30 95,0-2-1,51-16 1,-89 23-22,8-8 4,-9 8-24,-1 0-29,0 0-1,0 0 0,0 0 0,0-1 0,-1 1 0,1 0 0,0 0 0,0 0 0,-1 0 1,1 0-1,-1-1 0,1 1 0,-1 0 0,1 0 0,-1 0 0,1 0 0,-1 0 0,0 1 0,-1-3 1,-24-18-2070,-10-7-1614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02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0 17304,'0'0'3391,"7"24"-3116,0-11-199,1-1 0,0 0 1,1 0-1,0-1 0,1 0 1,0-1-1,0 0 1,1-1-1,1 0 0,0 0 1,22 11-1,-14-9-75,1-1 1,1-1-1,-1-1 0,1-1 1,1-1-1,36 6 0,-58-12-1,-1 0-1,0 1 1,1-1-1,-1 0 1,1 0-1,-1 1 1,1-1-1,-1 1 1,0-1-1,1 0 1,-1 1-1,0-1 1,1 1-1,-1-1 0,0 1 1,0-1-1,1 1 1,-1-1-1,0 1 1,0-1-1,0 1 1,0-1-1,0 1 1,0 0-1,0-1 1,0 1-1,0-1 1,0 1-1,0-1 1,0 2-1,-4 19-92,-1-9 80,0 0 0,-1 0 0,0 0 0,-1-1 1,-15 18-1,-49 54 9,57-67 0,-124 123 61,117-122-472,0 0 0,0-2 0,-2 0 0,0-2 0,-34 15-1,-29 2-4252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18216,'0'0'958,"2"19"-606,1-2-298,2 5 32,-2 0 0,-1 0 0,0 1-1,-3 32 1,20-75 181,30-55-387,-34 51 154,0 0 0,25-28-1,-40 52-28,0-1 0,0 1 0,0 0 0,1-1 0,-1 1 0,0 0 0,0 0 0,0-1 0,1 1-1,-1 0 1,0 0 0,1-1 0,-1 1 0,0 0 0,0 0 0,1 0 0,-1 0 0,0 0 0,1-1 0,-1 1 0,0 0 0,1 0-1,-1 0 1,0 0 0,1 0 0,-1 0 0,1 0 0,-1 0 0,0 0 0,1 0 0,-1 0 0,0 0 0,1 1 0,-1-1 0,0 0-1,1 0 1,-1 0 0,0 0 0,0 0 0,1 1 0,6 17 31,-2 33-127,-4-41 104,1 14-74,-2-10-32,1 1 0,1 0 1,1-1-1,0 0 1,0 1-1,11 23 1,-7-28-1688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03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9 18552,'0'0'2482,"0"-7"-2387,0 5-130,-4 7 1,-11 18 21,-1-1 0,-34 36 0,-1 2 39,-19 36-13,-36 45-7,162-216 1002,75-94-1019,-44 52 107,-87 116-92,0 1-1,0-1 0,1 1 0,-1 0 0,0-1 0,1 1 0,-1 0 1,0-1-1,1 1 0,-1 0 0,1-1 0,-1 1 0,0 0 1,1 0-1,-1 0 0,1-1 0,-1 1 0,1 0 0,-1 0 0,1 0 1,-1 0-1,1 0 0,-1 0 0,1 0 0,-1 0 0,1 0 0,-1 0 1,0 0-1,1 0 0,-1 0 0,1 0 0,0 1 0,14 15-17,7 32-84,-18-38 120,7 14-50,2 0 0,1-1 0,1-1 0,28 34 0,9-2-3818,-46-50-1023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05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 2 16295,'0'-2'7017,"0"5"-7084,1 145 5,-7 289 58,-47-37 26,31-275-31,-11 240 1,33-262 6,2 33 14,-6 0-1,-25 158 0,-48 185-6,67-391-1,3 0 1,10 169-1,-2-245-6,7 115-52,2 41 116,-10-117-71,-2-1 0,-13 75 0,-15 94 0,3-21 0,-3-11 2,-8 251 0,0-46-10,-1 66 109,8 44 111,3-330-212,14-98 61,-8 131 1,-9 150-47,9-150-10,10 11 13,-7 68 4,11-184-2,6 118 0,2-31-1,-2-162-18,-1 0 1,-9 34-1,7-36 8,0 0 0,2 0-1,-2 28 1,5-61-571,-2 0-1,1-1 1,-1 1 0,-1 0-1,-4-10 1,-4-18-2468,-5-35-2204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06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40 15063,'0'0'3148,"-17"0"-3084,-3 2-34,10-1 65,0-1 0,0 0-1,0 0 1,-19-3 0,22 2 102,0 0 0,0 0-1,0-1 1,0 0-1,1 0 1,-1-1 0,1 1-1,-1-1 1,-9-7-1,16 10-27,123-10 89,141 8 0,-137 3-601,-64 4-1112,-23 3-4429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2.4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4808 13254,'0'0'5685,"29"0"-5589,-21 0-65,-1-2-1,0 1 0,0-1 0,1 0 0,-1 0 1,-1-1-1,1 0 0,11-6 0,-10 4 2,0 1-1,1 0 1,-1 1 0,1 0 0,0 0-1,11-2 1,-9 3-26,0 0-1,0-1 1,-1 0 0,0-1-1,1 0 1,-1 0 0,-1-2-1,1 1 1,-1-1 0,12-9-1,-8 6-3,-6 5-13,0 0 0,1 0 0,0 1 0,0 0 0,14-3 0,-16 5 9,-1 0 0,1 0 0,-1-1 0,0 0 0,1 0 0,-1-1 0,0 1 0,0-1 0,0 0 0,-1-1 0,1 1 0,-1-1 0,1 1 0,5-9 0,6-7 9,2 0 1,0 1 0,1 1-1,22-16 1,-16 14 16,-1-2-1,21-22 1,-41 37 29,0 1 0,0-1-1,-1 0 1,1 0 0,-1 0-1,-1 0 1,4-9 0,-5 14-52,1-1 0,0 1 0,0-1 0,0 1 1,0 0-1,0 0 0,0 0 0,0 0 0,1 0 0,-1 0 1,0 1-1,4-2 0,2 0-3,28-12 80,-26 11-30,-1-1 0,0 1 1,0-2-1,-1 1 0,1-1 1,-1 0-1,10-9 0,-4 3 16,-1 2 1,1 0-1,31-14 0,17-12 48,-27 14-23,1 1 0,68-27 0,26-13 46,-16 3 20,18-11 584,-77 39-632,1 3 0,2 2 0,90-25 0,12-5 1,-124 38 7,-1-2 1,47-30-1,15-8-23,21-1-85,111-63 5,-158 64 74,-54 41-49,1 0 0,24-14 0,16-2-21,67-27 0,-72 36-12,-1-3-1,59-36 1,174-114-4,-47 47-3,-161 92-45,-2-5 0,100-70 0,-108 65 21,114-59-1,-4 3-30,-144 80 51,-2-1 0,0-1 0,35-37 0,-43 37 2,1 1 0,0 2 0,1 0 0,2 2 1,0 0-1,1 2 0,0 2 0,2 0 0,52-18 1,231-96 35,-199 78-20,7-8-15,139-93 0,-38 20 4,90-17-8,-46 25-2,-101 43-6,143-81-3,-167 81 58,-77 46-17,88-63 0,-89 54-22,1 2 0,113-54 0,-47 25 0,26-12-3,-19 18-32,213-134 1,-308 174-131,2 3 1,1 1-1,87-27 1,-75 29-358,98-48-1,-280 123-5116,41-19-2555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3.7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 13654,'0'0'8292,"-11"0"-7788,36 0-458,-14 0-3085,-17 0-1627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8.1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73 8644,'0'0'13737,"-2"-6"-13540,-5-21-122,6 26-74,0 0 0,1 1 0,-1-1 0,0 1 1,0-1-1,1 0 0,-1 1 0,0-1 0,0 1 0,0 0 0,0-1 0,0 1 0,0 0 1,0-1-1,1 1 0,-1 0 0,0 0 0,0 0 0,0 0 0,0 0 0,0 0 0,0 0 0,0 0 1,0 0-1,0 0 0,0 1 0,0-1 0,0 0 0,-1 1 0,1 0 1,-3 0-2,-1 1 1,1 1-1,0-1 0,0 1 1,0-1-1,0 1 1,1 0-1,-1 1 1,1-1-1,0 0 1,0 1-1,0 0 0,0 0 1,1 0-1,-1 0 1,1 0-1,-2 5 1,-6 14 8,-13 46 0,20-59-9,2-5 0,-25 96 2,24-91-3,1 1 0,-1-1 0,2 1 0,0 0 1,0-1-1,1 1 0,3 17 0,-2-26-5,-1 0 0,0 1 0,1-1 0,-1 0 0,1 0 0,0 0 0,0 0 1,0 0-1,0-1 0,0 1 0,0-1 0,0 1 0,1-1 0,-1 0 0,0 0 0,1 0 0,-1 0 0,1 0 0,0 0 0,-1-1 0,1 1 0,-1-1 0,1 0 0,0 1 0,-1-1 0,6-1 1,-2 1-34,0 0 0,0 0 0,-1-1 0,1 0 0,0 0 0,-1 0 0,1-1 1,0 0-1,-1 0 0,0 0 0,9-5 0,-4-2 6,-1 0 0,-1-1 0,1 0-1,-1 0 1,-1-1 0,0 0 0,-1 0 0,0-1-1,-1 0 1,0 0 0,0 0 0,-2-1 0,5-20-1,-2-3 43,-2 1 0,-2 0 0,-2-64 0,0 97-13,-1 1 1,1-1 0,0 1 0,0-1-1,-1 1 1,1-1 0,-1 1 0,0-1-1,1 1 1,-1-1 0,0 1 0,0 0-1,0-1 1,0 1 0,0 0 0,0 0-1,0 0 1,0-1 0,0 1 0,0 1 0,-1-1-1,1 0 1,-2-1 0,-1 0-6,0 1 0,0 0 0,0 0 0,0 0 0,0 0 0,0 0 0,-1 1 0,1 0 0,-4 0 0,1 0 1,0 0-1,1 1 1,-1 0-1,1 0 1,-1 0-1,1 1 1,-1 0-1,1 1 1,0-1-1,0 1 1,-8 5-1,10-4 12,0 0 0,0 0 0,1 0 0,-1 0 0,1 1 0,0-1 0,1 1 1,-1 0-1,1 0 0,0 0 0,0 0 0,0 0 0,1 0 0,0 1 0,0-1 0,0 0 0,1 1 0,-1-1 0,1 0 0,2 11 0,-2-14-21,1 0 0,-1 0-1,1 1 1,0-1 0,0 0 0,0 0 0,0 0-1,1 0 1,-1 0 0,1 0 0,-1-1-1,1 1 1,-1 0 0,1-1 0,0 1-1,0-1 1,0 1 0,0-1 0,0 0 0,0 0-1,0 0 1,3 1 0,56 18-911,-51-17 588,32 7-1451,-1-5-1607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8.6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 79 3217,'0'0'15034,"-6"10"-14978,-1 0-29,0 1-1,1 0 1,0 0 0,0 1-1,2 0 1,-1 0 0,2 0-1,-1 1 1,2-1 0,0 1 0,-1 12-1,3-23-19,0 0 0,-1 0 0,1 0-1,1 0 1,-1 0 0,0 0 0,0-1 0,1 1-1,-1 0 1,1 0 0,-1 0 0,1-1 0,0 1-1,0 0 1,0-1 0,0 1 0,0 0 0,0-1-1,0 0 1,0 1 0,1-1 0,-1 0 0,3 2-1,0-1 8,0-1 1,0 1-1,0-1 0,0 0 0,1-1 0,-1 1 0,0-1 0,1 0 0,4 0 0,-5 0-7,0 0 0,0 0-1,0-1 1,-1 1-1,1-1 1,0 0 0,0 0-1,-1 0 1,1 0-1,-1 0 1,1-1 0,-1 0-1,0 0 1,0 0-1,1 0 1,-1 0 0,0-1-1,2-2 1,-1 0 29,-1 0 0,1 0-1,-1-1 1,0 1 0,-1-1 0,0 0 0,1 1 0,-2-1 0,1 0 0,1-10 0,7-78 1459,-10 88-1440,0 1 0,0-1 0,0 0 0,0 0 0,-1 0 0,0 0 0,0 1 0,-1-1 0,0 0 0,0 1 0,0 0 0,-1-1 0,-4-7 0,-7 5 396,4 3-5398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8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17496,'0'0'4050,"125"0"-4050,-78 0 0,-12 7-16,-4-1-32,-8-2-432,-11-2-1249,-5 0-2337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9.3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 15751,'0'0'4210,"131"0"-4210,-100 0 0,-1 0-384,-6 0-897,-1-9-6818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29.7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76 19657,'0'0'2657,"0"12"-2643,-2 92 39,-1-55 0,2 0 1,7 60-1,-6-106-39,1 1 1,-1-1-1,1 0 1,0 1-1,1-1 0,-1 0 1,0 1-1,1-1 1,0 0-1,0 0 0,0 0 1,0-1-1,0 1 1,1 0-1,-1-1 0,1 0 1,-1 1-1,1-1 1,0 0-1,0 0 1,0-1-1,0 1 0,0 0 1,1-1-1,-1 0 1,0 0-1,1 0 0,-1 0 1,1-1-1,-1 1 1,1-1-1,-1 0 0,1 0 1,-1 0-1,1 0 1,-1-1-1,1 1 0,-1-1 1,0 0-1,1 0 1,-1 0-1,0-1 0,0 1 1,1-1-1,-1 1 1,0-1-1,-1 0 0,1-1 1,0 1-1,-1 0 1,1-1-1,-1 1 1,1-1-1,1-3 0,2-5 18,0 0 0,-1-1-1,0 1 1,-1-1-1,0 0 1,-1 0 0,0-1-1,-1 1 1,1-17 0,-1-15 44,-5-55 1,3 97-77,0-4-30,0 0 0,-1 1 0,0-1 0,0 1-1,0 0 1,-1-1 0,0 1 0,0 0 0,0 0 0,0 0 0,-1 0 0,0 0 0,0 1 0,0-1 0,-1 1 0,0 0-1,-5-6 1,0 4-151,0 0 0,0 1 0,0-1 0,-1 2 0,0-1 0,1 2-1,-1-1 1,-13-2 0,-30-7-2657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7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17640,'0'0'4370,"0"55"-4370,0 14 0,0 6 80,0 1-16,0-6-32,0-7 32,0-4-32,-2-8-32,-12-9-32,-7-10-1168,0-15-2914</inkml:trace>
  <inkml:trace contextRef="#ctx0" brushRef="#br0" timeOffset="1">0 352 11013,'0'0'11445,"170"-91"-11429,-109 91-16,0 0-512,-7 0-352,-16 6-2018,-20 13-10308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30.1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125 0 640,'0'0'16424,"-96"113"-15960,81-71-128,4-2 144,8 0-336,3-4-128,0 0 177,0-2-145,19-2-48,-2-5 64,1-5 0,-1-5-64,-5-5-529,-1-10-1856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30.4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17240,'0'0'1483,"0"6"-1331,-11 264-707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30.8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 0 18681,'0'0'1536,"77"133"-1424,-77-80-64,0 2-48,-9 3 0,-24-1-240,-12 0-1681,-7-9-5650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31.1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11189,'0'0'1137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0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4680 12550,'0'0'7923,"38"-1"-6108,-1-9-1735,0-1 0,65-30 0,-56 21-70,-4 3-15,138-61-155,-22-15-561,-111 62 634,1 2 0,70-30 0,180-81-159,-282 132 244,12-6 11,170-82 235,-153 75 159,68-45-1,-6 3-369,14-9-48,-74 43 12,65-32 0,-36 23 22,103-71 0,-6 3-4,29-8-52,269-140 82,-181 93 73,-188 110-162,290-133 64,-329 155-5,-2-2 1,-1-3 0,81-61 0,-61 41-18,59-51 25,-88 64-24,99-61 0,453-279 55,-591 373-52,80-47-18,3 3 0,146-56 0,-83 41-29,-31-2 75,-91 48-20,1 1 1,73-28-1,-95 43-10,336-118 0,-268 88 1,-1-2 0,85-54 0,-22-8 0,42-26-5,116-16-19,-48 25-11,-210 92 30,-1-1-1,-1-3 1,57-48 0,-32 23-25,2 3 1,105-56 0,-106 67-2,51-24-479,-77 43 333,-2-1-1,51-36 1,-81 50 172,1 0 0,0 1-1,0 0 1,1 0 0,16-4-1,-9 3-4,-61 21-5841,-2 4-740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1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113 125 18809,'0'0'1072,"-12"18"-1125,7-11 56,-8 11 6,1 0 1,1 1-1,1 0 1,1 1-1,0 0 1,-8 32-1,12-26 4,1 1 1,1-1-1,1 0 0,2 1 1,0-1-1,6 35 0,-5-57-2,0 0 0,1 0-1,-1 1 1,1-1-1,0 0 1,0-1-1,1 1 1,-1 0 0,1-1-1,0 1 1,0-1-1,0 0 1,0 0-1,0 0 1,1 0 0,-1 0-1,1-1 1,0 0-1,0 0 1,0 0-1,0 0 1,0 0 0,0-1-1,1 0 1,-1 0-1,0 0 1,1 0-1,-1-1 1,1 0-1,-1 0 1,0 0 0,1 0-1,-1-1 1,1 1-1,-1-1 1,0 0-1,0-1 1,1 1 0,-1-1-1,0 0 1,0 0-1,0 0 1,-1 0-1,1-1 1,0 1 0,-1-1-1,0 0 1,1 0-1,-1 0 1,2-4-1,2-4-2,0 0-1,-1 0 1,0 0 0,-1-1-1,-1 0 1,0 0-1,0 0 1,-1 0-1,0-1 1,0-14-1,1-21 218,-4-65 1,-1 57-13,3 11-63,0-39 142,-2 78-254,-1 0-1,1 0 0,-1 0 0,0 0 0,-1 0 1,0 1-1,0-1 0,0 0 0,0 1 0,-5-7 0,6 11-39,0-1 0,0 1 0,0 1 0,0-1 0,0 0 0,0 0-1,-1 0 1,1 1 0,0-1 0,-1 0 0,1 1 0,0-1-1,-1 1 1,1 0 0,0-1 0,-1 1 0,1 0 0,-1 0 0,1 0-1,-1 0 1,1 0 0,0 0 0,-1 0 0,1 1 0,-1-1 0,1 0-1,0 1 1,-1-1 0,1 1 0,0 0 0,-1-1 0,1 1-1,-2 1 1,-2 1-12,-1 1-1,1 0 1,-1 0-1,1 0 1,-7 8-1,1 0 1,2 0-1,0 1 1,0 0-1,1 0 1,-8 21-1,13-28-6,0 0 0,1 1-1,0-1 1,1 1 0,-1-1 0,1 1 0,1 0-1,-1 0 1,1-1 0,0 1 0,1 0-1,-1 0 1,1-1 0,1 1 0,2 8 0,-2-11-44,0 0 1,1 1 0,0-1 0,0-1-1,0 1 1,0 0 0,1-1 0,0 1-1,-1-1 1,1 0 0,0 0 0,0-1-1,1 1 1,-1-1 0,7 3 0,73 23-5098,-36-17-7324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1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73 16568,'0'0'2657,"-12"19"-2265,-36 63-157,46-78-221,0 0-1,0 0 1,0 0 0,1 0 0,-1 1-1,1-1 1,0 1 0,0-1 0,1 1-1,-1 0 1,1 5 0,0-9 2,0 1 0,1 0 0,-1 0 0,1 0-1,-1-1 1,1 1 0,0 0 0,0-1 0,-1 1 0,1 0 0,0-1 0,0 1-1,1-1 1,-1 1 0,0-1 0,0 0 0,1 0 0,-1 1 0,2 0 0,2 0 7,-1 0 0,1 0 0,-1-1 0,1 0 0,0 1 0,-1-2 0,1 1 0,0 0 0,0-1 0,-1 0 0,1 0 0,0 0 0,0-1 0,0 0 0,5-1 0,-7 1-19,-1-1 0,1 1 0,-1-1 0,1 1-1,-1-1 1,1 0 0,-1 0 0,0 0 0,0 0 0,0-1 0,0 1 0,-1-1 0,1 1 0,-1-1 0,1 1 0,-1-1 0,0 0-1,0 1 1,0-1 0,0 0 0,-1 0 0,1 0 0,-1 0 0,1 0 0,-1 0 0,-1-6 0,2 3 9,-1-1 1,0 0 0,-1 0-1,0 0 1,0 1 0,0-1-1,-1 0 1,0 1-1,0-1 1,0 1 0,-5-7-1,2 6 50,-1 1 0,1 0-1,-2 0 1,1 0 0,-1 1-1,1 0 1,-16-7 0,-10-9-835,4-6-3301,20 13-8522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2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0 17736,'0'0'3009,"-83"98"-2688,57-39-161,3 7-112,-1 8-48,8 2 16,4 9 64,10 1-64,2-1-32,0-2-320,5-14-1281,9-11-8244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5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 36 17144,'0'0'3746,"-4"-1"-3589,-11-8 222,15-1 428,2 9-780,0-1 0,0 1 1,1-1-1,-1 1 0,0 0 1,0 0-1,1 0 1,-1 1-1,0-1 0,1 0 1,-1 1-1,1 0 0,2-1 1,30 0-23,-33 0-10,-1 1 1,0 0 0,1 0-1,-1 0 1,0 0 0,1 0 0,-1 0-1,0 0 1,0 0 0,1 1-1,-1-1 1,0 0 0,1 1-1,-1-1 1,0 1 0,0-1 0,0 1-1,0 0 1,1 0 0,1 1-1,-3 5-2,-1 0-1,1-1 1,-1 1-1,-1-1 1,1 1-1,-1-1 1,0 1-1,0-1 1,-1 0-1,-6 12 0,-2-3-6,-1 1-1,-21 21 1,25-28 7,-12 10-7,14-13 12,0 0-1,0 0 1,0 0 0,0 1-1,1-1 1,0 1 0,1 1 0,-5 8-1,9-16 6,1 1 1,-1-1-1,0 1 0,1-1 0,-1 1 1,0-1-1,1 1 0,-1-1 0,1 0 1,-1 1-1,1-1 0,-1 0 0,1 1 1,-1-1-1,1 0 0,-1 1 0,1-1 1,0 0-1,-1 0 0,1 0 0,-1 0 1,1 0-1,0 0 0,-1 0 0,1 0 1,-1 0-1,1 0 0,0 0 0,-1 0 1,2 0-1,27 0 21,-23 0-13,44 1-6,-24 0-22,0-1 1,44-5-1,-69 5-108,-1-1 0,1 1 0,-1-1 0,0 1 0,1-1 0,-1 1 0,0-1 0,1 1 0,-1-1 0,0 0 0,0 1 0,0-1 0,1 1-1,-1-1 1,0 0 0,0 1 0,0-1 0,0 0 0,0 1 0,0-1 0,0 1 0,0-1 0,0 0 0,-1-1 0,1-1-1031,0-7-2144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45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7 5587,'0'0'15148,"4"-2"-14959,-2 1-186,1 0 0,-1 0 0,0 1 0,1-1-1,-1 1 1,0 0 0,1 0 0,-1 0 0,1 0-1,-1 0 1,0 0 0,1 0 0,-1 1 0,1-1 0,-1 1-1,0 0 1,0 0 0,1-1 0,-1 2 0,0-1-1,0 0 1,0 0 0,0 1 0,0-1 0,0 1 0,-1-1-1,1 1 1,0 0 0,-1 0 0,1 0 0,-1 0-1,0 0 1,0 0 0,2 4 0,6 9 28,-1 1-1,-1 0 1,0 0 0,-1 0-1,-1 1 1,0 0 0,-1 1-1,1 17 1,0 22 200,-2 62 0,-3-114-225,0 12 23,-1 0 0,-1-1 0,-1 1 0,0-1 1,-1 1-1,-1-1 0,0 0 0,-1-1 0,-1 1 0,0-1 0,-1-1 0,-17 24 0,13-22-322,-2 0-1,0-1 1,-30 26 0,24-25-1400,-1-2 1,-44 24 0,-10-5-12842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18072,'0'0'1694,"19"-19"-829,63-67-177,-69 72-562,0-1 0,-1 0 0,-1-1 0,14-26 0,-21 34-83,0-1 0,-1 0 0,0 0 0,-1 0 0,0 0 0,0 0 0,-1 0 0,1-18 0,-3 27-30,1-1 0,0 0 0,-1 1 0,1-1 0,0 1 0,-1-1 0,1 1 0,-1-1 0,1 1 0,-1 0 0,1-1 0,-1 1 0,1-1 0,-1 1 0,0 0 0,1-1 0,-1 1 0,1 0 0,-1 0 0,0 0 0,1-1 0,-1 1 0,0 0 0,1 0 0,-1 0 0,0 0 0,1 0 0,-1 0 0,0 0 0,-28 1-69,23-1 82,0 1-29,1 0 1,-1 0-1,1 0 1,0 1-1,0 0 1,0 0-1,0 0 1,0 1-1,0 0 0,1 0 1,-1 0-1,1 0 1,0 1-1,0-1 1,0 1-1,0 0 1,1 0-1,-1 1 1,1-1-1,0 1 1,0 0-1,1-1 1,-4 9-1,0 1-9,1-1 0,0 1 0,0 0 0,2 0 0,-1 1 0,2-1-1,-2 27 1,4-38 10,0 0 0,0-1 0,1 1 0,-1 0-1,1-1 1,0 1 0,-1 0 0,1-1 0,0 1 0,1-1-1,-1 1 1,0-1 0,1 1 0,-1-1 0,1 0-1,0 0 1,0 0 0,0 0 0,0 0 0,0 0 0,0 0-1,0-1 1,0 1 0,1-1 0,-1 0 0,1 1-1,-1-1 1,1 0 0,0 0 0,-1-1 0,5 2-1,9 0-157,0 0-1,0 0 0,0-2 0,23-1 0,-12 0-325,-16 1 298,0 0-1,-1-1 1,1 0 0,0-1 0,-1 0 0,1-1-1,-1 0 1,0-1 0,0 0 0,16-9 0,-22 10 170,1 0 1,-1 0 0,0-1 0,0 0 0,0 0 0,0 0 0,0 0 0,-1-1 0,0 1 0,0-1 0,0 0 0,0 0 0,-1 0 0,0 0 0,0 0 0,0 0 0,-1-1 0,0 1-1,0 0 1,0-1 0,-1 1 0,0-8 0,-2-99 4545,2 112-4496,10 0-32,1-1-14,0 1 0,-1 1 0,1 0 1,0 0-1,20 6 0,-28-6 11,0 0 0,0 1 0,0-1 0,-1 1 0,1 0 0,-1 0 0,1 0 0,-1 0 0,0 0 0,1 0 0,-1 0 0,0 1 0,-1-1 0,1 1 0,0 0 0,-1 0 0,1-1 0,-1 1 0,0 0 0,0 0 0,0 0 0,0 0 1,-1 0-1,1 0 0,-1 5 0,1 7 3,-1 1 0,0 0 0,-1-1 0,-1 1 0,-1 0 0,-7 26 0,4-19 0,6-22-9,0 0 1,-1-1-1,1 1 1,0 0-1,0 0 1,0-1-1,0 1 1,-1 0-1,1 0 1,0-1-1,1 1 1,-1 0-1,0 0 1,0 0-1,0-1 1,0 1-1,0 0 1,1 0 0,-1-1-1,0 1 1,1 0-1,-1-1 1,1 1-1,-1 0 1,1-1-1,-1 1 1,1-1-1,-1 1 1,1-1-1,-1 1 1,1-1-1,0 1 1,-1-1-1,1 1 1,0-1-1,-1 0 1,1 1-1,0-1 1,0 0 0,0 0-1,37 0-1450,-21-1 246,20-1-3915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4965 15959,'0'0'4325,"6"1"-4120,1-1-159,1 0 0,0-1 0,-1 0 0,1 0 0,0 0 0,-1-1-1,1 0 1,-1-1 0,0 1 0,9-6 0,79-46 961,-45 24-809,66-30-126,-58 31-30,-2-2 0,72-52 0,-71 42 25,2 2 0,2 3 1,107-47-1,208-55-128,-336 124 68,-2-2-1,0-2 1,38-24-1,103-75 20,-77 47-35,273-162-439,-37 24 613,-43 45-64,-94 57-111,-76 36 21,201-123-28,-105 61 65,57-42-288,-211 124 313,2 3 0,99-49 0,-89 57-58,-2-3-1,-1-3 1,77-61 0,-73 45-3,153-87 0,-181 116 37,-2-2 1,-1-3 0,-2-1 0,-2-3 0,74-84-1,-91 95-32,2 2-1,0 1 0,2 1 0,51-31 0,154-75-32,-81 48 13,-111 62-4,0 1 0,2 3 1,65-17-1,-73 25 9,0-2 0,-1-2-1,-1-1 1,0-2 0,64-40 0,-5-6-37,112-56 0,-106 65-82,104-76 0,-144 90 86,1 2 1,94-39 0,-90 47 19,-2-4 1,84-57-1,35-32 10,-85 59-1,-61 42 2,1 1 0,1 2 0,53-18 0,-56 23 0,127-58-594,-143 60 497,0 0 0,-1-1 0,0-1 0,-1-1 0,23-23 0,-39 35 124,-1 1 0,1-1 1,-1 0-1,0 0 0,0 0 1,0-1-1,0 1 0,-1 0 1,1-1-1,-1 1 0,0-1 0,0 1 1,0-1-1,0 0 0,-1 1 1,1-6-1,-2 8-20,-1 0 1,1 0-1,-1 1 0,1-1 0,0 0 1,-1 1-1,1-1 0,-1 1 0,1 0 1,-1-1-1,0 1 0,1 0 0,-1 0 1,1 0-1,-1 0 0,1 0 1,-1 0-1,0 1 0,-2 0 0,0-1-29,-4 2-246,-1 0-1,1 0 1,0 1 0,0 0 0,0 0 0,0 1 0,0 0-1,1 1 1,0-1 0,0 1 0,-8 8 0,5-6-578,-30 25-4265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4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89 17064,'0'0'4863,"-5"3"-4692,0-1-162,1 1 0,1 0 0,-1 0 0,0 1 0,1-1 0,-1 1 0,1 0 0,0-1 0,1 2 0,-1-1 0,0 0 0,1 0 0,0 1 0,0-1 0,1 1-1,-1 0 1,-1 8 0,-4 18 68,-4 49 0,9-70-40,-7 242 187,8-246-220,2 0 0,-1-1-1,0 1 1,1-1 0,0 1 0,0-1-1,1 0 1,0 1 0,0-1-1,0 0 1,0 0 0,5 7-1,-5-9 4,1-1 0,-1 1 0,1-1 0,0 1 0,0-1 0,0 0 0,0 0 0,0 0 0,0 0 0,0 0 0,1-1 0,-1 0 0,1 0 0,-1 0-1,1 0 1,0 0 0,-1-1 0,1 1 0,6-1 0,1 1 3,1-1 0,0-1 1,0 0-1,-1 0 0,1-1 0,-1-1 0,19-6 0,-23 6-22,0-1-1,-1 1 1,1-1-1,-1 0 1,0-1-1,0 0 1,-1 0 0,1 0-1,-1 0 1,0-1-1,-1 0 1,1 0-1,4-9 1,-3 4-39,-1 1-1,-1-2 1,0 1 0,0 0 0,-1-1 0,0 0-1,1-16 1,0-86-301,-4 86 337,-1 3 80,0-1 0,-2 1 0,-1 0-1,-11-41 1,13 58-36,-1-1 0,0 0 0,0 1 1,-1-1-1,0 1 0,-1 0 0,1 1 0,-2-1 0,1 1 0,-1 0 1,0 0-1,0 0 0,-1 1 0,0 0 0,0 0 0,-10-5 0,14 9-29,0 0-1,-1 1 1,1-1-1,0 1 1,0 0-1,-1 0 0,1 0 1,-1 1-1,1-1 1,-1 1-1,1 0 1,-1 0-1,1 0 0,-1 0 1,1 1-1,0-1 1,-1 1-1,1 0 1,-1 0-1,1 0 0,-4 2 1,3 0-4,1-1 0,-1 1 0,1 0 0,0 0 0,0 1 0,0-1 0,0 1 0,0-1 0,1 1 0,0 0 0,0 0 0,0 0 0,0 0 0,-2 7 0,2-3 0,-1-1 0,2 1 0,-1 0 0,1 0 0,0 0 0,1 0 0,-1 0 0,2 1 0,-1-1 0,1 0 0,1 0 0,-1 0 0,1-1 0,0 1 0,1 0 0,0-1 0,7 13 0,-4-12-87,1-1-1,0 1 0,0-1 0,1 0 0,0-1 0,0 0 0,0 0 0,1-1 0,14 7 1,-11-8-903,-1 1 0,1-2 0,0 1 0,18 2 0,9-2-6260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43 1329,'0'0'20284,"-9"20"-19690,-2 2-460,2-5-61,0 0 0,1 1 0,1 0 0,0 1 0,-7 34-1,13-44-56,0 1 0,0-1-1,1 1 1,0-1-1,3 19 1,-3-27-15,1-1 1,0 1 0,-1 0-1,1-1 1,-1 1 0,1-1 0,0 1-1,-1-1 1,1 0 0,0 1-1,0-1 1,-1 0 0,1 1-1,0-1 1,0 0 0,0 0-1,0 0 1,-1 0 0,1 0-1,0 0 1,0 0 0,0 0-1,-1 0 1,1 0 0,0 0-1,0-1 1,0 1 0,-1 0-1,1 0 1,0-1 0,0 1-1,-1-1 1,2 0 0,25-15 45,-23 10-49,0 0-1,-1 0 1,0-1 0,0 1 0,0-1 0,-1 0-1,1 0 1,-2 0 0,1 0 0,-1 0 0,1-11-1,-3-80-40,1 98 43,-1-8-62,0 0 0,0 0-1,-1 1 1,0-1-1,0 1 1,-5-9 0,6 14 0,1 0 0,-1-1 0,0 1 0,-1 0 1,1 0-1,0 0 0,-1 0 0,1 1 0,-1-1 0,1 0 1,-1 1-1,0-1 0,0 1 0,1-1 0,-1 1 1,0 0-1,0 0 0,-1-1 0,1 2 0,0-1 0,0 0 1,0 0-1,-1 1 0,-1-1 0,-3 1-2662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4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0 17832,'0'0'3893,"-19"11"-3515,2-2-304,8-5-48,0 1 1,0 0-1,0 0 0,1 1 1,0 0-1,0 1 0,0 0 1,1 0-1,0 1 1,0 0-1,1 0 0,-6 9 1,3 1 0,2 0 0,-1 0 1,2 1-1,1 0 0,0 0 0,1 0 1,1 0-1,1 1 0,1-1 1,1 1-1,0 0 0,4 19 0,-4-33-25,1 0 0,1-1 0,-1 1 0,1 0 0,0-1 0,0 1 0,1-1 0,-1 0-1,1 1 1,0-1 0,1 0 0,-1-1 0,1 1 0,0-1 0,0 0 0,0 0-1,9 6 1,-6-5-430,1 0-1,0-1 1,0 1-1,1-2 1,-1 1-1,1-1 1,0-1-1,-1 1 1,1-2-1,15 2 1,15-2-6802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18264,'0'0'2004,"20"-3"-1326,-3 0-568,8-2 66,0 1 1,0 1 0,0 1 0,1 2 0,28 2 0,-52-2-180,-1 0 1,1 0 0,-1 1-1,1-1 1,-1 0 0,1 0-1,-1 1 1,1-1-1,-1 1 1,1 0 0,-1-1-1,0 1 1,0 0-1,1 0 1,-1-1 0,0 1-1,0 0 1,0 0 0,0 0-1,0 1 1,0-1-1,0 0 1,0 0 0,0 0-1,0 1 1,-1-1 0,1 0-1,-1 1 1,1-1-1,-1 1 1,1-1 0,-1 1-1,0-1 1,0 1-1,0-1 1,0 1 0,0-1-1,0 1 1,0-1 0,-1 3-1,0 0-2,0-1-1,0 0 0,0 1 1,-1-1-1,0 0 1,0 0-1,0 0 1,0 0-1,0 0 0,0-1 1,-1 1-1,1-1 1,-1 1-1,0-1 1,-3 2-1,-7 3 44,-25 17-352,38-23 309,-1-1 0,1 1 1,-1-1-1,1 1 1,0 0-1,-1-1 0,1 1 1,0 0-1,-1-1 1,1 1-1,0 0 0,0 0 1,-1-1-1,1 1 0,0 0 1,0 0-1,0-1 1,0 1-1,0 0 0,0 0 1,0-1-1,1 1 1,-1 0-1,0-1 0,0 1 1,0 0-1,1 0 1,-1-1-1,0 1 0,1 0 1,-1-1-1,1 1 0,-1-1 1,1 1-1,-1 0 1,1-1-1,-1 1 0,1-1 1,-1 1-1,1-1 1,0 0-1,-1 1 0,1-1 1,0 0-1,-1 1 1,1-1-1,0 0 0,0 0 1,1 1-1,2 1 1,0 1 1,0 0-1,0 0 0,0 0 1,-1 0-1,1 1 0,-1 0 0,0-1 1,0 1-1,4 6 0,-6-8 7,-1-1 0,1 0 1,-1 0-1,1 0 0,-1 0 0,1 0 0,-1 1 0,0-1 0,1 0 0,-1 0 0,0 1 0,0-1 1,0 0-1,0 1 0,0-1 0,0 0 0,-1 0 0,1 1 0,0-1 0,-1 0 0,1 0 0,0 0 1,-1 0-1,0 1 0,1-1 0,-1 0 0,0 0 0,1 0 0,-1 0 0,0 0 0,0 0 1,0 0-1,0-1 0,0 1 0,0 0 0,0 0 0,0-1 0,0 1 0,0-1 0,0 1 0,-1-1 1,1 1-1,0-1 0,-2 1 0,0 0-150,0 0 1,0 0-1,-1 0 1,1 0-1,0 0 1,-1-1-1,1 1 1,-1-1-1,1 0 1,-6 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1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0 21258,'0'0'736,"28"114"-240,-13-59-368,-8 7-80,-5-5 144,-2 0-79,-5-2-81,-28-8-32,-7-5-32,-11-6 32,-6-6-209,-4-11-1407,-5-11-2626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0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3870 15031,'0'0'6184,"-6"5"-5070,6-5-1103,0 0 0,0 0-1,0 0 1,0 0 0,0 0 0,0 0 0,-1 0 0,1 1 0,0-1 0,0 0 0,0 0 0,0 0 0,0 0 0,0 0 0,0 0 0,0 0-1,0 0 1,0 0 0,-1 0 0,1 1 0,0-1 0,0 0 0,0 0 0,0 0 0,0 0 0,0 0 0,0 0 0,0 1 0,0-1-1,0 0 1,0 0 0,0 0 0,0 0 0,0 0 0,0 0 0,0 0 0,0 1 0,0-1 0,0 0 0,0 0 0,1 0 0,-1 0-1,0 0 1,0 0 0,0 0 0,0 0 0,0 1 0,0-1 0,0 0 0,0 0 0,0 0 0,0 0 0,0 0 0,1 0 0,-1 0 0,0 0-1,0 0 1,0 0 0,0 0 0,0 0 0,0 0 0,0 0 0,1 0 0,-1 0 0,0 0 0,0 0 0,0 0 0,0 0 0,13 0 31,0-2 1,-1 0-1,1 0 1,-1-1-1,1-1 1,13-6 0,77-38-53,-65 30 39,684-336-122,-370 164 96,-39 19-1,291-189-6,-391 224 3,223-107-1,-65 40-7,-246 130 12,154-96 15,-197 115-33,98-86 1,82-106-5,-218 211 11,69-39 0,7-5 43,310-208 10,-146 117-55,-207 119 11,129-112 0,-53 39-49,-83 68 34,-33 25-3,2 2 0,2 1 0,52-27 0,234-98-207,-274 129-71,86-26 0,-32 12-44,-121 35-1864,-17 2 780,-14 1-2234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1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81 352 18392,'0'0'4925,"-3"9"-4743,-13 25-169,2 2 1,-18 67-1,27-82-11,1 1 0,1 0 0,1-1-1,1 1 1,0 0 0,5 34 0,-3-54-8,-1 0-1,1 0 1,0-1-1,0 1 1,0 0-1,0-1 1,0 1-1,0 0 1,0-1-1,0 1 1,0-1-1,1 0 1,-1 1-1,1-1 1,-1 0-1,1 0 1,0 0-1,-1 0 1,1 0-1,0 0 1,-1-1-1,1 1 1,0-1-1,0 1 1,0-1-1,0 1 1,0-1-1,-1 0 1,1 0-1,0 0 1,0 0-1,0 0 1,0-1-1,2 0 1,3 1 14,0-1 0,-1 0 0,1 0 0,0-1 0,-1 0 0,1 0 0,-1-1 0,11-5 0,-5-2-8,1-1-1,-1 0 0,-1 0 1,0-1-1,-1 0 0,0-1 1,-1 0-1,0-1 0,-1 0 0,9-22 1,-5 6-41,0-1-1,-2 0 1,-1 0 0,5-42 0,-8 18-12,-3 0-1,-4-61 1,0 106 64,0 1 0,0-1 0,-1 0 0,-1 1 0,0-1 0,0 1 0,-1 0 0,0 0 0,0 0 0,-7-9 0,10 15-7,-1 1-1,0-1 0,0 0 1,0 1-1,-1-1 0,1 1 1,-1-1-1,1 1 0,-1 0 1,0 0-1,1 0 0,-1 1 1,0-1-1,-1 1 0,1-1 1,0 1-1,0 0 0,0 0 1,-1 1-1,1-1 0,0 1 1,-1-1-1,1 1 0,-1 0 1,1 0-1,0 1 0,-1-1 1,1 1-1,0-1 0,-1 1 1,1 0-1,0 1 0,-5 1 1,1 1-8,1 1 0,-1 0 1,1 0-1,0 0 0,0 1 0,0 0 1,1 0-1,0 0 0,0 1 0,0-1 1,1 1-1,0 0 0,-4 12 1,1-2-6,0 0 0,1 0 0,1 1 0,-5 36 1,8-41-46,1 1 0,0 0 0,1-1 0,0 1 0,1-1 0,4 24 0,-3-33 22,-1 1 0,1-1 0,0 1 0,0-1 0,0 0 0,1 0 0,0 0 0,-1 0-1,1-1 1,0 1 0,1-1 0,-1 0 0,1 0 0,-1 0 0,1 0 0,0 0 0,0-1 0,0 0 0,1 0 0,-1 0 0,0 0-1,7 1 1,4 1-564,0-1 0,0 0 0,23 0-1,3-2-1633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2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24 19705,'0'0'2244,"-6"20"-1940,2-5-262,-5 12 28,1 0 0,2 0 0,0 1 0,-2 39 0,8-64-64,0 0 0,0 0 0,0 0 0,0 0-1,0 0 1,1 0 0,0 0 0,-1 0 0,1 0 0,0 0 0,0 0 0,1 0-1,-1 0 1,0-1 0,1 1 0,2 2 0,-2-4 2,0 1 1,0-1-1,0 0 1,1 0-1,-1 0 1,0 0-1,1-1 1,-1 1-1,1 0 0,-1-1 1,1 0-1,-1 0 1,1 0-1,-1 0 1,1 0-1,-1 0 1,1 0-1,-1-1 1,1 0-1,2 0 0,-2-1-5,0 1-1,1-1 0,-2 0 1,1 0-1,0 0 0,0 0 1,0 0-1,-1-1 1,0 1-1,1-1 0,-1 1 1,0-1-1,0 0 0,0 0 1,-1 0-1,1 0 0,-1-1 1,1 1-1,-1 0 0,0 0 1,0-1-1,-1 1 0,1-5 1,3-12 5,-1-1 0,0-29 0,-3 44-17,1 0 0,-1 0 0,0 0 0,-1 0 0,0 0 0,0 0 0,0 0 1,-1 0-1,1 0 0,-1 0 0,-1 1 0,-5-11 0,5 12-24,-1 0 0,1 1 0,-1 0 0,0 0 1,0 0-1,0 0 0,0 0 0,-1 1 0,1 0 0,-1 0 0,1 0 0,-1 0 0,0 1 0,0 0 0,0 0 0,-6-1 1,-11-2-1532,6 2-1672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2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10 16600,'0'0'5893,"-2"-4"-5762,2 4-132,0 0 0,0-1 0,0 1 0,0 0 0,0 0 0,0-1 0,0 1 0,0 0 0,0 0 0,0-1 0,-1 1 0,1 0 0,0 0 0,0-1 0,0 1 0,0 0 0,-1 0 0,1 0 0,0-1 0,0 1 0,-1 0 0,1 0 0,0 0 0,0 0 0,-1 0 0,1-1 0,0 1 0,0 0 0,-1 0 0,1 0 0,0 0 0,0 0 0,-1 0 0,1 0 1,0 0-1,-1 0 0,1 0 0,0 0 0,0 0 0,-1 0 0,1 0 0,0 1 0,0-1 0,-1 0 0,1 0 0,0 0 0,0 0 0,-1 0 0,1 0 0,0 1 0,0-1 0,-1 0 0,1 0 0,0 0 0,0 1 0,0-1 0,0 0 0,-1 0 0,1 1 0,0-1 0,0 0 0,0 0 0,0 1 0,0-1 0,0 0 0,0 0 0,0 1 0,0-1 0,-20 37 24,-14 53 88,28-67-94,2 0-1,0 1 1,1-1-1,2 1 0,0 0 1,4 34-1,-3-54-26,0-1 0,1 1 0,0 0 0,0 0 0,0-1 0,0 1 0,0 0 0,1-1 0,-1 1 0,1-1 0,0 0 0,0 1 0,1-1 0,-1 0 0,0 0 0,1-1 0,0 1 0,0 0 0,0-1 0,0 0 0,0 0 0,4 3 0,1-2-279,1 1 0,-1-1 0,0-1 0,1 1 0,-1-2 0,1 1 0,-1-1 0,15 0 0,22-1-3245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83 338 20281,'0'0'3268,"7"-3"-3169,2-2-98,-5 4 5,-1 0-1,0 0 0,1 0 1,-1-1-1,0 1 0,0-1 0,0 0 1,0 0-1,0 0 0,0-1 1,-1 1-1,1 0 0,-1-1 0,0 0 1,0 0-1,0 0 0,0 0 1,0 0-1,0 0 0,-1 0 0,1 0 1,-1-1-1,0 1 0,0 0 1,0-5-1,-1 6-7,-1 1 0,1 0 0,-1 0 0,1 0 0,-1 0 0,0 0 0,1 0 0,-1 0 0,0 0 0,0 1 0,0-1 0,0 0 0,0 0 0,0 1-1,0-1 1,0 0 0,0 1 0,0-1 0,0 1 0,0-1 0,0 1 0,0 0 0,-1 0 0,1-1 0,0 1 0,0 0 0,0 0 0,-1 0 0,1 0 0,0 0 0,0 0 0,0 1 0,-1-1 0,0 1 0,-3-1-9,0 0-1,0 1 1,1 0-1,-1 0 1,0 0 0,0 1-1,1-1 1,-7 4-1,4 1 4,1-1-1,0 1 0,0 0 0,0 1 1,1 0-1,0-1 0,0 1 0,1 1 0,0-1 1,0 1-1,1 0 0,0 0 0,0 0 1,1 0-1,0 0 0,1 0 0,-1 1 0,1-1 1,1 1-1,0-1 0,0 0 0,1 1 1,2 11-1,-2-16 6,1-1 1,-1 1-1,1-1 0,0 0 1,1 1-1,-1-1 1,0 0-1,1 0 0,0-1 1,0 1-1,0 0 1,0-1-1,0 0 0,0 0 1,1 0-1,-1 0 1,1 0-1,-1-1 1,1 1-1,-1-1 0,1 0 1,0 0-1,5 0 1,11 3-87,0-1 0,40 1 1,-41-3-82,-1-1 0,1-1 0,-1 0 0,1-2 1,-1 0-1,36-11 0,-47 11 152,-1 0 0,1 0 0,-1-1-1,0 0 1,0 0 0,-1 0 0,1-1 0,-1 1 0,0-1 0,0-1 0,0 1-1,-1-1 1,0 0 0,0 0 0,0 0 0,-1 0 0,0-1 0,0 1 0,-1-1-1,1 0 1,0-9 0,0 0 476,0 0-1,-2 0 1,0-22-1,-18 45-406,9 2-64,1 0 1,0 0-1,0 1 1,0 0-1,2 0 1,-1 1-1,1 0 1,1 0-1,0 0 0,0 0 1,1 1-1,0-1 1,1 1-1,1 0 1,0-1-1,1 16 1,0-26 4,0 0 1,0 1 0,1-1 0,-1 0 0,1 0-1,-1 1 1,1-1 0,-1 0 0,1 0 0,0 0 0,0 0-1,-1 0 1,1 0 0,0 0 0,0 0 0,0 0-1,0 0 1,0-1 0,0 1 0,0 0 0,1-1-1,-1 1 1,0-1 0,0 1 0,0-1 0,1 1-1,-1-1 1,0 0 0,0 0 0,1 0 0,2 0 0,51 2-318,-40-3 149,-7 1 60,1 0 0,-1-1-1,0 0 1,1 0 0,-1-1 0,0 0 0,0-1 0,0 0 0,0 0 0,-1 0 0,1-1 0,-1 0 0,0-1 0,0 0 0,0 0 0,-1 0 0,0-1 0,0 0 0,0 0 0,-1 0-1,6-9 1,-2 0 90,-1 0 0,-1 0 0,0 0 0,-1-1 0,0 0 0,-2 0-1,0 0 1,-1-1 0,3-29 0,4-198 4417,-13 304-4467,-19 95-1,3-16 78,-1 287-2124,22-453 3331,6-16-1209,1 1 0,31-82 0,-36 113-27,1 1-1,0-1 1,0 1 0,1 0 0,0 0 0,1 1-1,0 0 1,0 0 0,1 0 0,1 1 0,-1 0-1,1 1 1,0 0 0,1 0 0,0 1-1,15-7 1,-24 12 26,0 0-1,0 1 1,1-1-1,-1 1 1,0-1-1,0 1 1,0-1-1,1 1 1,-1 0-1,0-1 1,1 1 0,-1 0-1,0 0 1,0 0-1,1 0 1,-1 0-1,0 1 1,1-1-1,-1 0 1,0 1-1,0-1 1,1 0-1,-1 1 1,0-1-1,0 1 1,0 0-1,0-1 1,0 1-1,0 0 1,0 0-1,0 0 1,0 0-1,0 0 1,0 0-1,0 0 1,-1 0-1,1 0 1,0 0 0,-1 0-1,1 0 1,-1 1-1,1-1 1,-1 2-1,1 2-3,0 1 0,0 0-1,-1 0 1,0 0 0,0 0 0,-1 0-1,0 0 1,-2 9 0,2-11 15,-1 0 0,1-1 0,-1 1 0,0-1 0,0 0 0,0 1 0,0-1 0,-1 0 0,1 0 0,-1-1 0,0 1 0,0 0 0,0-1 0,0 0 0,0 0 0,0 0 0,-1 0 0,1 0 1,-1-1-1,1 1 0,-7 1 0,-2 0-265,-1 0 1,1 0-1,-1-2 1,0 1-1,-14-1 1,19-3-4350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0 17560,'0'0'2620,"-9"18"-1988,3-7-550,-2 8-14,-2 0 1,0-1 0,-2 0-1,1-1 1,-22 24 0,20-30 19,8-7-68,1-1 0,-1 1 0,1 0 0,0 0 0,0 1 0,0-1 0,1 1 0,-1-1 0,1 1 0,0 0 0,1 1 0,-1-1 0,-2 8 0,31-13 383,0-1-513,0-1 0,0-1 0,-1-2 0,1-1 1,37-13-1,-41 4-1664,-16-1-2148,-5 3-3460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3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7635,'16'25'15397,"-16"11"-15234,1 30-225,3-1 1,17 93 0,-20-156-154,4 4-2417,1-6-1157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03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 19545,'0'0'2113,"37"114"-2033,-18-48 528,2 6-432,-2 4-16,-7 0-96,-7 0 32,-5 2-64,-19-1 0,-33-3-64,-23-7-128,-15-5-1776,-13-11-10774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0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18 19289,'0'0'3217,"-21"4"-3073,-63 16-93,80-19-49,1 0 0,-1 0 1,1 0-1,-1 1 0,1 0 0,0-1 0,0 1 0,0 0 1,0 1-1,0-1 0,0 1 0,0-1 0,1 1 0,-1 0 1,1 0-1,0 0 0,0 0 0,0 0 0,0 0 0,-2 6 1,-3 4-1,-15 33 11,2 0 1,2 1-1,3 1 0,1 1 1,2 0-1,-10 99 0,19-65-26,3-82 14,1 0-1,-1 0 1,0 0 0,1 0-1,-1 0 1,1 1 0,0-1-1,-1 0 1,1 0 0,0-1-1,0 1 1,0 0 0,-1 0-1,1 0 1,0 0 0,0-1-1,0 1 1,0 0 0,1-1-1,-1 1 1,0-1 0,0 1-1,0-1 1,0 0 0,0 1-1,1-1 1,-1 0 0,0 0-1,0 0 1,0 0 0,1 0-1,-1 0 1,0 0 0,0 0-1,1-1 1,1 0 0,48-8-2,-37 3-45,0 0 0,0 0 0,-1-2-1,1 0 1,-2 0 0,1-1 0,-1-1 0,0 0 0,-1 0 0,-1-1-1,1-1 1,-2 0 0,0 0 0,0-1 0,12-24 0,-10 14-77,-1 0 1,-1-1-1,-2 0 1,0 0-1,-1-1 1,-2 0-1,0 0 1,0-46-1,-4 49 154,1 7-23,-1 1-1,-1-1 1,0 1 0,-5-22 0,5 32 23,0 0 1,0 1-1,0-1 1,-1 1-1,0-1 1,0 1-1,0 0 0,0-1 1,0 1-1,0 0 1,-1 0-1,0 1 0,1-1 1,-1 0-1,0 1 1,0 0-1,-1 0 1,1 0-1,0 0 0,-1 0 1,1 1-1,-6-2 1,0 0-24,0 1-1,0 0 1,-1 0 0,1 1 0,0 1 0,-1-1 0,1 1 0,0 1 0,-15 2-1,21-2-8,-1 0 0,1 0-1,-1 0 1,1 0 0,0 0-1,0 1 1,-1-1-1,1 1 1,0 0 0,0 0-1,1 0 1,-1 1-1,0-1 1,1 0 0,-1 1-1,1 0 1,0 0 0,0 0-1,0 0 1,0 0-1,1 0 1,-1 0 0,1 0-1,0 1 1,0-1-1,0 0 1,-1 7 0,1-4 1,0 0 1,1 1 0,0-1-1,0 0 1,0 0 0,1 0-1,0 0 1,0 0 0,0 0 0,1 0-1,0 0 1,0 0 0,1-1-1,0 1 1,-1-1 0,2 1-1,-1-1 1,8 8 0,-2-4-89,1 0 1,0 0 0,1-1-1,0-1 1,0 0 0,1-1-1,21 10 1,9 0-1447,-6-4-1683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0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6 18601,'0'0'2259,"-15"21"-2040,-49 73-144,61-91-73,1 1 0,-1 0 0,1 0 0,0 1 0,0-1 0,1 0 1,-1 1-1,1-1 0,0 1 0,0-1 0,0 1 0,1 0 0,-1-1 0,1 1 1,0 0-1,1 5 0,1 9-9,-2-18-14,0 0 1,0 0-1,0 0 0,0 0 0,1 0 1,-1 0-1,0 0 0,1 0 0,-1 0 1,0 0-1,1 0 0,-1 0 1,1-1-1,0 1 0,-1 0 0,1 0 1,0-1-1,-1 1 0,1 0 0,0-1 1,0 1-1,0 0 0,-1-1 1,1 0-1,0 1 0,0-1 0,0 1 1,0-1-1,0 0 0,0 0 0,0 1 1,0-1-1,0 0 0,0 0 0,0 0 1,0 0-1,0 0 0,0 0 1,0-1-1,0 1 0,0 0 0,1-1 1,1 1-51,-1-1 1,1 1 0,-1-1 0,1 0 0,-1 0 0,1 0 0,-1 0 0,0 0-1,0 0 1,1-1 0,-1 1 0,0-1 0,0 1 0,0-1 0,0 0 0,2-3-1,0-6 153,1 0 0,-2-1 1,0 0-1,0 1 0,-1-1 0,0 0 0,-1 0 0,-1 0 0,-1-23 0,1 11 346,0 22-386,0 0 0,0 0 0,0 0 0,0 0 0,0 1 0,0-1-1,-1 0 1,1 0 0,-1 0 0,1 1 0,-1-1 0,0 0 0,1 1 0,-1-1 0,0 0 0,0 1 0,0-1 0,0 1 0,-1-1 0,1 1-1,-3-2 1,1 1-22,0 1 0,-1-1 0,1 1 0,0 0 0,-1 0 0,1 1 0,-1-1 0,-5 1 0,-20-5-2251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0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 18248,'0'0'2012,"-1"19"-1553,0 2-290,0 0-1,-2 0 1,-1-1 0,0 1 0,-2-1 0,-15 39 0,13-41-86,-1-2-58,1 0 1,1 1 0,0-1 0,1 2-1,1-1 1,1 1 0,1-1 0,-3 29 0,6-44-48,1 0 1,-1 0-1,1 0 0,0 0 1,0-1-1,-1 1 1,1 0-1,0 0 1,0-1-1,1 1 1,-1-1-1,0 1 1,0-1-1,1 1 1,-1-1-1,1 0 1,-1 0-1,1 0 1,0 0-1,-1 0 1,1 0-1,0 0 1,0 0-1,-1-1 1,1 1-1,0 0 1,0-1-1,0 0 1,0 0-1,0 1 1,2-1-1,12 2-1383,1-1 0,26-1 0,-29 0-1162,22 0-12178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1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0 13830,'0'0'5395,"0"4"-5219,-1 1-110,1-1 0,-1 1 0,0-1 1,0 0-1,-1 1 0,1-1 0,-1 0 0,0 0 0,0 0 0,0 0 1,-1 0-1,-5 6 0,-46 46 759,17-18-725,13-8-92,16-18-48,-1-1 1,0-1 0,0 0 0,-1 0 0,-19 14 0,27-23-142,106-7-193,-78 6 320,48-3-2664,-56-1-379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46 12005,'0'0'7988,"-6"-9"-7075,-19-28-585,21 37-233,3 9-82,0 11-34,1-20 22,0 233 74,0-133-2570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0 18344,'0'0'689,"40"127"319,-28-61-255,-8 6-385,-4-2 48,0-5-160,-7-1-176,-23-9-48,-13-7 16,-6-5-48,-5-7-416,7-11-1185,12-6-4610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2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3 21722,'0'0'2804,"6"-2"-2484,-3 2-321,0 0 1,0 0-1,1 0 0,-1 0 1,0 0-1,0 0 0,0 1 1,1 0-1,-1 0 0,0 0 0,0 0 1,0 0-1,0 0 0,0 1 1,-1 0-1,1-1 0,0 1 1,-1 0-1,1 0 0,2 3 1,57 60-24,-41-41 30,-12-15-21,-1 0-1,-1 1 1,0-1-1,10 20 1,-15-27-5,-1 1 0,0-1 0,0 1 0,0-1 0,0 1 0,0 0 0,0 0-1,-1 0 1,0-1 0,1 1 0,-1 0 0,0 0 0,0 0 0,-1 0 0,1 0 0,0-1 0,-1 1 0,0 0 0,0 0 0,0-1 0,0 1-1,0 0 1,0-1 0,-1 1 0,1-1 0,-4 5 0,-13 8 7,0 0 1,-1 0-1,-1-2 0,0-1 0,-1 0 1,-24 9-1,10-4 5,-37 25 1,66-38-71,-37 29-39,41-31-99,0 0 0,-1 1 0,1-1 0,0 0 0,0 1 0,1 0 1,-1-1-1,0 1 0,1 0 0,0 0 0,0 0 0,0 0 0,-2 6 1,4-1-3459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21242,'0'0'1985,"10"63"-1985,-10-4 0,0 5 16,0-3-16,0-6 48,0-8-48,0-9 16,0-6-16,4-11 0,-1-8-192,-1-13-1617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2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191 122 21018,'0'0'2094,"-15"19"-1993,-1 0-87,0-1 4,1 1-1,1 1 1,1 0-1,-17 35 1,17-29-8,2 1 0,1 1 1,1-1-1,1 1 1,1 1-1,2 0 0,1 0 1,0 31-1,4-59-8,-1 0-1,1 0 0,0 0 1,1 0-1,-1 0 1,0 0-1,0 0 1,0-1-1,0 1 1,1 0-1,-1 0 1,0 0-1,1 0 0,-1 0 1,1 0-1,-1-1 1,1 1-1,0 0 1,-1 0-1,1-1 1,-1 1-1,1 0 1,0-1-1,0 1 0,0-1 1,-1 1-1,1-1 1,0 1-1,1 0 1,1-1 6,-1 1-1,1-1 1,0 0 0,-1 0 0,1 0-1,0 0 1,-1 0 0,1-1 0,0 1 0,4-2-1,1-1 11,0 0-1,0 0 0,-1-1 1,1 0-1,-1 0 0,10-8 1,1-6-62,0-1-1,-2-1 1,0-1 0,-1 0 0,-2-1-1,0 0 1,-1-1 0,-1-1 0,-1 0 0,-1 0-1,-2-1 1,0 0 0,-2 0 0,0 0-1,-2-1 1,-1 0 0,-1 0 0,-3-33-1,2 55 60,0 0-1,0 0 0,-1-1 0,0 1 0,0 0 0,0 0 0,0 0 0,-1 0 0,1 0 0,-1 1 1,0-1-1,0 0 0,-1 1 0,1-1 0,-1 1 0,0 0 0,0 0 0,0 0 0,-6-5 0,6 7-9,0-1 0,0 1 0,0 0 0,0 0 0,0 0 0,0 0 0,0 1 0,0-1-1,0 1 1,0 0 0,0 0 0,0 0 0,-1 0 0,1 1 0,0-1 0,0 1 0,0 0-1,0-1 1,0 1 0,0 1 0,0-1 0,1 0 0,-1 1 0,0 0 0,1-1 0,-1 1-1,-3 4 1,-2 1-3,1 1 1,0 0-1,0 1 0,0-1 0,1 1 0,1 1 0,0-1 0,0 1 0,1 0 0,0 0 0,0 0 1,1 0-1,1 1 0,-1-1 0,2 1 0,0 0 0,0 0 0,2 20 0,-1-25-2,1-1 0,0 0 0,1 1 0,-1-1 0,1 0 0,0 0 0,0 0 0,1 0-1,0 0 1,-1-1 0,1 1 0,1-1 0,-1 0 0,1 1 0,0-2 0,0 1 0,0 0 0,0-1 0,1 0-1,-1 0 1,1 0 0,0 0 0,7 2 0,8 4-543,1-1 1,-1-1-1,1-1 0,34 5 0,-7-4-2282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3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13 16039,'0'0'8081,"-8"13"-8089,-4 2 17,0 1 0,2 0-1,0 1 1,1 0 0,0 1-1,2 0 1,0 0 0,1 1-1,1 0 1,0 0 0,-3 35-1,9-53-5,-1 0-1,1-1 0,-1 1 1,1 0-1,-1 0 0,1-1 1,-1 1-1,1 0 0,0-1 1,-1 1-1,1-1 0,0 1 1,0 0-1,0-1 0,-1 0 1,1 1-1,0-1 0,0 0 1,0 1-1,0-1 0,0 0 0,0 0 1,0 0-1,0 0 0,-1 1 1,1-2-1,0 1 0,0 0 1,0 0-1,0 0 0,0 0 1,0 0-1,1-1 0,36-8 136,-30 5-135,0 0 1,-1-1 0,0 0 0,0 0 0,-1 0 0,0-1 0,1 0 0,-2-1 0,1 1 0,-1-1-1,0 0 1,0-1 0,-1 1 0,0-1 0,-1 0 0,1 0 0,-1 0 0,-1 0 0,0 0 0,0-1 0,0 1-1,-1-1 1,-1 1 0,1-1 0,-1 1 0,-1-1 0,-1-12 0,1 18 0,-1-1 0,1 1-1,-1 0 1,0 0 0,1-1 0,-1 1 0,0 0 0,-1 1 0,1-1-1,-1 0 1,1 1 0,-1-1 0,0 1 0,0 0 0,0 0 0,0 0-1,0 0 1,0 1 0,0-1 0,-1 1 0,1 0 0,-1 0 0,1 0-1,-1 0 1,-3 0 0,0 0-251,1-1-1,-1 2 0,1-1 1,-1 1-1,1-1 0,-1 2 1,1-1-1,-1 1 0,1 0 1,-1 0-1,1 1 0,0 0 1,-7 3-1,2 2-3239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3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18024,'0'0'3882,"-10"16"-3583,-60 114 137,59-107-367,1 1 0,1 0 0,1 1 0,-7 40 1,13-47-29,0 0 1,1 0 0,0 0 0,2 1 0,0-1-1,1 0 1,5 19 0,-6-31-176,1-1 1,-1 0-1,1 0 0,0 0 1,1 0-1,-1-1 1,1 1-1,0 0 0,0-1 1,1 0-1,-1 0 1,1 0-1,0 0 0,0 0 1,0-1-1,0 0 0,1 0 1,-1 0-1,1 0 1,0-1-1,0 0 0,0 0 1,0 0-1,0 0 0,1-1 1,-1 0-1,9 1 1,17-1-3696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4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16151,'0'0'5510,"5"-26"-3088,-3 25-2398,2-3-13,0 1-1,0 0 0,1 0 1,0 0-1,-1 1 1,1 0-1,0 0 0,0 0 1,9-2-1,-13 4-7,41 0-190,-40 0 183,-1 0 1,0-1-1,1 1 0,-1 0 1,1 0-1,-1 0 0,0 1 1,1-1-1,-1 0 1,1 0-1,-1 1 0,0-1 1,1 1-1,-1-1 0,0 1 1,0 0-1,1-1 0,-1 1 1,0 0-1,0 0 0,0 0 1,0 0-1,0 0 1,0 0-1,0 0 0,0 0 1,0 2-1,0 1-10,0 1-1,-1-1 1,1 0-1,-1 1 1,0-1-1,0 1 1,-1-1-1,-1 6 1,2-8 8,-1 0-1,0 0 1,0-1 0,0 1 0,0 0-1,0-1 1,-1 1 0,1 0 0,0-1 0,-1 0-1,1 1 1,-1-1 0,0 0 0,1 0-1,-1 0 1,0 0 0,0 0 0,1 0-1,-1 0 1,0 0 0,0-1 0,0 1 0,0-1-1,-4 1 1,-15 6-20,20-6 147,4-1-127,-1 1 1,1 0-1,0-1 1,-1 1 0,1-1-1,-1 0 1,1 0 0,0 0-1,-1 0 1,5-1 0,-4 1-4,-1-1 0,1 1 1,-1 0-1,1 0 1,0 0-1,-1 0 0,1 1 1,-1-1-1,1 1 1,-1-1-1,1 1 0,3 2 1,-4-2 0,0 0 1,0 0-1,0 0 1,0 1-1,0-1 1,0 1-1,-1-1 1,1 1-1,0 0 1,-1 0-1,0 0 1,1 0-1,-1 0 1,0 0-1,0 0 1,0 0-1,0 0 1,0 0-1,-1 1 1,1-1-1,-1 0 1,1 1-1,-1-1 1,0 0-1,0 1 1,0-1-1,0 0 1,0 1-1,-1-1 1,0 4-1,-1-3 0,1 0 1,0 0-1,-1 0 0,1 0 0,-1 0 0,0-1 0,0 1 0,0-1 1,-1 1-1,1-1 0,0 0 0,-1 0 0,1 0 0,-1 0 0,0 0 1,0 0-1,0-1 0,0 0 0,0 1 0,-6 0 0,-7 1 43,0-1-1,0 0 1,-25-1 0,37-1-14,3 0-13,23-6-1547,3-8-1441,1 0-2116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4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0 20569,'0'0'2551,"6"21"-2498,3 7-57,-2 1 0,-1 0-1,-1 0 1,1 38 0,-5-33 27,-2-1 0,-1 0-1,-1 0 1,-2 0 0,-10 34 0,10-51-23,0-1-1,-2 0 1,0 0 0,0 0 0,-2-1-1,1 0 1,-2-1 0,0 0-1,0 0 1,-2-1 0,1 0 0,-17 12-1,13-14-236,1 0 0,-2-1 0,1-1 0,-1-1 0,0 0 0,-29 8 0,31-12-2228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0 21562,'0'0'1886,"5"4"-1782,29 26-58,55 63-1,-67-69-69,-19-21 14,1 1 0,-2-1 0,1 1 1,0 0-1,-1 0 0,1 0 0,-1 0 0,0 0 0,-1 0 1,1 1-1,-1-1 0,0 0 0,0 1 0,0 0 1,0-1-1,-1 1 0,0 8 0,-1-7-17,0 1 1,-1-1-1,0 0 0,0 1 1,0-1-1,-1 0 0,0 0 1,0 0-1,-1-1 0,1 1 1,-6 5-1,-12 11-73,0-1 1,-1-1-1,-2-1 1,-35 23-1,47-34 94,-45 31 10,-76 57 6,132-95-20,-1 0 1,1 0-1,-1 1 1,1-1-1,0 0 1,0 1-1,-1-1 1,1 1-1,0-1 1,0 1-1,1 0 1,-1-1-1,0 1 1,0 0-1,0 2 1,1-3-75,1-1 0,-1 1 0,0 0 0,0 0 0,1-1 1,-1 1-1,1 0 0,-1-1 0,0 1 0,1-1 1,-1 1-1,1 0 0,-1-1 0,1 1 0,0-1 1,-1 0-1,1 1 0,-1-1 0,1 1 0,0-1 0,-1 0 1,1 1-1,0-1 0,0 0 0,-1 0 0,1 0 1,0 1-1,0-1 0,-1 0 0,1 0 0,0 0 0,0 0 1,-1 0-1,1-1 0,1 1 0,29 0-5916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5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94 14759,'0'0'7897,"-16"21"-7441,-23 36-242,-34 66 1,61-102-185,2 0-1,0 1 1,2-1 0,0 2-1,1-1 1,2 1 0,0 0 0,-2 34-1,7-56-28,0 1 1,0-1-1,0 0 0,0 0 0,1 0 0,-1 0 1,0 0-1,1 0 0,-1 0 0,1 0 0,-1 0 1,1 0-1,0 0 0,-1 0 0,1 0 0,0 0 1,0 0-1,-1-1 0,1 1 0,0 0 0,0 0 1,0-1-1,2 2 0,33 7 52,-28-9-43,1 1 1,-1-2-1,0 1 1,1-1-1,-1 0 0,15-5 1,-15 2-41,-1 0 1,0 0-1,0-1 1,0 0-1,-1 0 0,0-1 1,0 0-1,0 0 0,-1 0 1,1-1-1,-2 1 1,1-1-1,-1 0 0,6-13 1,-1 0-81,-1 1 0,-1-1 1,-1-1-1,6-34 1,-7 20 68,-1 1 0,-2-1 0,-1 0 0,-2 1 0,-7-44 0,8 74 53,-1-1 0,0 1-1,-1 0 1,1-1 0,-1 1 0,0 0-1,0 0 1,0 0 0,-1 1 0,1-1 0,-1 0-1,0 1 1,-5-5 0,7 7-7,-1 0 0,1 0 0,-1 0 0,0 0 0,1 0 0,-1 1 0,0-1 0,0 1 0,1-1 0,-1 1 0,0-1 1,0 1-1,0 0 0,0 0 0,1 0 0,-1 0 0,0 0 0,0 1 0,0-1 0,0 1 0,1-1 0,-1 1 0,0-1 0,0 1 0,1 0 0,-1 0 0,1 0 0,-1 0 0,1 0 1,-1 0-1,1 0 0,-1 0 0,1 1 0,0-1 0,-1 2 0,-7 7 1,0 1 0,1 0 0,0 0 0,1 1 0,1 0 0,0 0 0,0 1 0,1-1 0,1 1 0,0 0 0,1 1 0,0-1 0,1 1 0,0-1 0,2 1 0,-1-1 0,2 1 0,-1 0 0,5 19 0,-3-28-14,0 0 1,0 0-1,0 0 0,1 0 1,-1-1-1,1 1 1,0-1-1,1 1 0,-1-1 1,1 0-1,0-1 0,0 1 1,0 0-1,0-1 1,0 0-1,1 0 0,8 4 1,0-1-935,0-1 1,0 0-1,1 0 0,-1-1 1,24 3-1,6-2-7323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6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20 17880,'0'0'4658,"-5"14"-4185,-4 7-357,-22 66 207,28-77-309,0 0 1,1 1-1,1-1 1,-1 0-1,2 1 0,-1 0 1,2 13-1,1-22-8,-1-1-1,0 1 1,0 0-1,1-1 1,-1 1-1,1-1 0,0 1 1,-1-1-1,1 0 1,0 1-1,0-1 0,0 0 1,0 0-1,-1-1 1,1 1-1,1 0 0,-1-1 1,0 1-1,0-1 1,0 1-1,0-1 1,0 0-1,0 0 0,4-1 1,3 2 1,0-1 0,-1 0 0,1 0 1,0-1-1,10-2 0,-17 1-13,1 1 0,-1-1-1,1 1 1,-1-1 0,1 0 0,-1 0-1,0 0 1,0 0 0,0 0-1,0-1 1,-1 1 0,1 0 0,-1-1-1,1 1 1,-1-1 0,0 0 0,0 0-1,0 1 1,0-1 0,0 0-1,-1 0 1,1 0 0,-1-4 0,2-11-34,-1 0 1,-1-29 0,-1 36 11,1 8 30,0 0 0,0 0 0,0 0 0,-1 0 0,0 0 0,1 0 0,-1 0 0,0 0 0,0 0 0,-1 0 0,1 0 0,0 0 0,-1 1 0,0-1 0,0 1 0,0-1 0,0 1 0,0 0 1,0-1-1,-3-1 0,-2 0-59,0 0 0,0 1 0,0 0 0,-1 0 0,1 1 0,-9-3 1,-29-9-3105,36 8-1932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 19449,'0'0'2513,"-109"116"-2145,77-57-192,3 5 80,11-1-112,6-6-47,9-2-49,3-8-32,5-5 32,23-8 0,8-8-48,4-9-96,0-11-1489,-3-6-2881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6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0 138 19177,'0'0'3508,"16"-1"-3417,-7 1-81,35 0 16,-42 1-26,0-1 0,0 1 0,0 0 0,0-1 0,-1 1 0,1 0 0,0 0 0,0 0 0,0 0 0,-1 1 1,1-1-1,-1 0 0,1 1 0,-1-1 0,1 1 0,-1-1 0,0 1 0,0 0 0,0 0 0,0-1 0,0 1 0,0 0 0,0 2 0,2 5-2,0 0-1,-1 0 1,-1 1-1,0-1 1,0 0 0,-1 1-1,0-1 1,0 0-1,-1 1 1,0-1 0,-1 0-1,0 0 1,0 0-1,-1 0 1,0 0-1,-1 0 1,0-1 0,0 1-1,-1-1 1,-8 10-1,13-17 5,-1-1 0,0 1 0,1-1-1,-1 1 1,1 0 0,-1 0 0,1-1-1,-1 1 1,1 0 0,-1 0-1,1-1 1,0 1 0,-1 0 0,1 0-1,0 0 1,0 0 0,0 0 0,0-1-1,0 1 1,0 0 0,0 0 0,0 0-1,0 0 1,0 0 0,0 0-1,0-1 1,1 1 0,-1 0 0,0 0-1,1 0 1,-1 0 0,0-1 0,1 1-1,-1 0 1,1 0 0,-1-1 0,1 1-1,0-1 1,-1 1 0,1 0-1,0-1 1,-1 1 0,1-1 0,0 1-1,0-1 1,-1 0 0,1 1 0,0-1-1,0 0 1,0 1 0,0-1 0,0 0-1,-1 0 1,1 0 0,0 0-1,1 0 1,10 2 35,0-1-1,-1-1 0,19-1 1,-15 0-17,17 2-103,-19 0-215,1 0-1,-1-1 0,1-1 0,0 0 0,-1-1 0,0-1 0,1 1 1,-1-2-1,17-7 0,16-18-6067</inkml:trace>
  <inkml:trace contextRef="#ctx0" brushRef="#br0" timeOffset="1">464 0 18809,'0'0'2689,"25"112"-1825,-22-42-560,-3 6-48,0 0 65,-10-6-129,-15-8-32,-11-7-128,-6-9 0,-5-6-32,-7-10 0,4-9-656,1-14-1922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20425,'0'0'2690,"102"-4"-2738,-41 4-353,-7-9-1487,-7-8-11447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7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11 19289,'0'0'5002,"0"-7"-4547,0 4-508,1 5 54,0 3-11,0 0 1,1 0-1,0 0 1,0 0-1,0-1 0,0 1 1,1 0-1,0-1 0,0 0 1,0 0-1,4 4 1,50 49 22,-29-30-42,-23-21-58,0-1-1,0 1 1,0 0-1,-1 0 1,0 1-1,0 0 1,-1-1-1,4 11 1,-6-13 53,0 0 1,0-1 0,0 1-1,-1 0 1,0 0-1,1 0 1,-1 0 0,-1 0-1,1 0 1,0-1-1,-1 1 1,0 0 0,0 0-1,0 0 1,0-1-1,-1 1 1,1 0 0,-4 4-1,-11 13 4,-1-1 0,-1-1-1,-1-1 1,0 0 0,-28 19-1,-13 12 10,37-28 19,-43 40-13,61-56 15,1 0-1,0 0 0,0 1 1,0-1-1,0 1 1,1 0-1,0 0 0,1 0 1,-1 1-1,-1 7 0,3-13-2,1-1-1,0 1 0,0-1 0,0 1 0,0-1 0,0 1 0,0 0 0,0-1 0,0 1 0,0-1 1,0 1-1,0-1 0,1 1 0,-1 0 0,0-1 0,0 1 0,1-1 0,-1 1 0,0-1 0,0 1 1,1-1-1,-1 1 0,1-1 0,-1 0 0,0 1 0,1-1 0,-1 1 0,1-1 0,-1 0 0,1 0 1,-1 1-1,1-1 0,-1 0 0,1 0 0,-1 1 0,1-1 0,0 0 0,-1 0 0,1 0 0,-1 0 0,1 0 1,-1 0-1,1 0 0,0 0 0,-1 0 0,1 0 0,-1 0 0,2-1 0,28-6-1048,4-10-2936,4-6-6556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7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54 154 9220,'0'0'13257,"-6"20"-12785,0 0-352,-26 103 223,29-107-297,0 1-1,1-1 0,1 1 0,1 0 0,0 0 0,3 21 0,-1-33-39,-1-1 1,1 1-1,0-1 0,1 0 0,-1 0 0,1 1 0,0-2 1,0 1-1,0 0 0,0-1 0,1 1 0,-1-1 0,1 0 1,0 0-1,0 0 0,0-1 0,0 1 0,1-1 0,-1 0 1,1-1-1,-1 1 0,1-1 0,8 2 0,-1 0 7,-1-1 0,1 0 0,-1-1 0,1 0 0,0 0 0,0-2 0,-1 1 0,1-2 0,11-2 0,-18 2-14,0 0 1,0 0-1,0-1 1,0 0-1,-1 0 0,1 0 1,-1 0-1,0-1 1,0 0-1,0 0 1,-1 0-1,1 0 1,-1 0-1,0-1 1,0 1-1,-1-1 1,1 0-1,-1 0 1,0 0-1,0 0 1,-1-1-1,2-6 0,2-11-22,-1 0-1,0-1 1,-1-41-1,-3 46 18,1-12-6,-1 0 1,-7-45-1,6 67 12,-1 0-1,0 1 0,-1-1 0,0 0 0,0 1 0,-1 0 0,0 0 0,0 0 0,-1 0 0,0 1 0,0-1 0,-1 1 1,-7-6-1,11 10-2,0 1 0,-1 0 0,1 0 0,-1 0 1,0 0-1,0 0 0,0 0 0,0 1 0,0-1 0,0 1 1,0 0-1,0 0 0,-1 0 0,1 0 0,0 1 1,-1-1-1,1 1 0,-1 0 0,1 0 0,0 0 1,-1 0-1,1 1 0,0-1 0,-1 1 0,1 0 1,0 0-1,-4 2 0,3-1-1,0 1 0,0 0 0,0 0 0,0 0 0,0 0 0,1 0 0,-1 1 0,1 0 1,0 0-1,0 0 0,0 0 0,1 0 0,0 0 0,-1 1 0,1-1 0,1 1 0,-3 7 0,2-3 9,0-1 0,0 1 0,1 0 0,0-1 0,0 1 0,1 0 0,0 0 0,1 0 0,0-1 0,0 1 0,1 0 0,0-1 0,1 1 0,0-1 0,0 0 0,0 0-1,1 0 1,6 8 0,-2-6-68,0 0 0,0-1 0,1 0 0,1 0 0,-1-1 0,1-1 0,1 1 0,-1-2 0,1 1 0,1-2 0,-1 1 0,15 4 0,29 7-1399,-3-4-1414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8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16568,'0'0'4754,"0"110"-3906,0-83-432,0-1-208,0-5-128,0-4-64,0-2 0,0-5-16,0-1 0,3-7-432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8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20 116 12358,'0'0'9751,"-1"10"-9749,-2-2 6,0-1-1,1 1 0,0 0 1,0 0-1,1 0 0,0 0 0,0 0 1,1 0-1,1 13 0,0-18 0,-1-1-1,1 1 0,0 0 1,0-1-1,0 1 0,0 0 1,1-1-1,-1 1 0,1-1 1,-1 0-1,1 0 0,0 1 1,0-1-1,0 0 0,0-1 1,0 1-1,0 0 0,1 0 1,-1-1-1,1 0 0,-1 1 1,1-1-1,-1 0 1,1 0-1,0 0 0,0-1 1,-1 1-1,1-1 0,0 1 1,4-1-1,-3 1 0,0-1 1,0 1-1,0-1 1,0 0-1,0 0 1,0 0-1,0 0 1,0-1-1,0 1 1,-1-1-1,1 0 1,0-1-1,0 1 1,0-1-1,-1 1 1,1-1-1,-1 0 1,7-5-1,-7 3-2,0 0 0,0-1 0,-1 1 0,1-1 0,-1 1 0,0-1-1,0 0 1,-1 0 0,1 0 0,-1 0 0,0 0 0,-1 0 0,1-1-1,-1-6 1,1 2 15,-1 0 0,0 0 0,0 0 0,-1 0 0,0 0 0,-1 0 0,0 1-1,-1-1 1,-5-15 0,6 21-18,-1 0-1,1 0 0,-1 1 1,0-1-1,0 0 0,0 1 1,0 0-1,-1 0 1,1 0-1,-1 0 0,0 0 1,0 1-1,0-1 0,0 1 1,0 0-1,-1 1 1,1-1-1,-1 1 0,1 0 1,-1 0-1,1 0 0,-10 0 1,11 0-158,-37 0 111,19 7-4962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9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1 18921,'0'0'1841,"-125"101"-993,88-50-144,1 4-400,13-2-208,11-2-64,12 2 16,0-5-32,5-1 16,21-9 0,-1-4-32,4-11-16,6-4-336,3-8-1008,-1-11-977,1 0-5651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9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18825,'0'0'2321,"-14"121"-1873,4-85-256,1-5-48,2-1-64,4-7-80,1-8 0,2-2 0,0-7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2:19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1 17880,'0'0'3010,"36"116"-2274,-36-52-288,0 1-224,0-1-96,0-7-112,-12-4-16,-21-2 0,-14-5-48,-14-4-1168,-10-12-1938,-2-15-13990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0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415 262 15895,'0'0'3738,"13"6"-1924,-24 135-1680,22-144 356,-2-3-454,-1-1-1,1-1 1,-1 1 0,0-1-1,-1-1 1,0 1-1,0-1 1,-1-1-1,0 1 1,-1-1-1,0 0 1,0 0-1,-1 0 1,-1-1-1,4-17 1,1-6 96,-3-1 0,-1 1 0,0-61 0,-4 94-106,0-1-1,0 0 1,0 0 0,0 1-1,0-1 1,0 0 0,0 1-1,0-1 1,-1 0-1,1 1 1,-1-1 0,1 0-1,-1 1 1,0-1 0,1 1-1,-1-1 1,0 1 0,0-1-1,0 1 1,0 0 0,0-1-1,-1 1 1,1 0 0,0 0-1,0 0 1,-1 0 0,1 0-1,-1 0 1,1 0 0,-1 0-1,1 1 1,-1-1-1,0 1 1,1-1 0,-1 1-1,0-1 1,1 1 0,-1 0-1,-2 0 1,-2 0-39,1 1 1,-1 0-1,1 0 1,-1 1-1,1 0 1,-1 0-1,1 0 0,0 0 1,0 1-1,0 0 1,-6 4-1,-30 26 1,1 1 0,2 1-1,1 3 1,3 1 0,1 1 0,1 2-1,3 1 1,1 2 0,3 0 0,1 2-1,-31 89 1,49-117-7,0 1 0,1 0-1,2 1 1,0-1 0,0 1-1,2-1 1,2 33 0,0-48 1,-1 0 0,1 0 0,0-1 0,1 1 1,-1 0-1,1-1 0,-1 1 0,1-1 0,1 0 1,-1 1-1,1-1 0,-1 0 0,1 0 1,0-1-1,7 7 0,-4-5-15,1 0 0,-1-1 0,1 0 0,0 0-1,1 0 1,-1-1 0,1 0 0,13 3 0,9 0-63,1-1 0,0-2-1,58-1 1,-71-2 87,27 0-10,-45 0-58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0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218 144 18312,'0'0'3418,"5"-16"-2991,13-53-208,-17 66-179,0-1 1,0 1-1,-1-1 1,1 1-1,-1-1 1,0 1-1,0-1 1,0 1-1,-1-5 1,0 7-31,1 0 0,0 0 0,-1 0 0,1 0 0,-1 0 0,1 0 0,-1 0 0,1 1 0,-1-1 0,1 0 0,-1 0 0,0 0 0,0 1 0,1-1 0,-1 0 0,0 0 1,0 1-1,0-1 0,0 1 0,-1-1 0,-1 0-13,0 1 1,0-1 0,0 1-1,0 0 1,0 0 0,0 0-1,0 0 1,0 1 0,0-1-1,0 1 1,0 0 0,0 0-1,0 0 1,0 0 0,-3 2 0,-3 2-9,0 1 0,0 0 1,1 0-1,-1 1 1,2 0-1,-1 0 1,1 1-1,0 0 1,1 0-1,-6 10 1,-5 7 13,2 2 0,-15 35 0,25-51-37,1 0 0,0 1 0,1-1 0,0 1 0,1 0 0,1 0 0,-1 16 0,2-27 22,0-1 0,0 1 0,0-1 0,0 0 0,0 1 0,0-1 0,1 1 0,-1-1 0,0 1 0,0-1 0,1 0 0,-1 1 0,0-1 0,0 0 0,1 1 0,-1-1 0,0 0 0,1 1 0,-1-1 0,1 0 0,-1 0 0,0 1 0,1-1 0,-1 0 0,1 0 0,-1 0 1,1 1-1,-1-1 0,0 0 0,1 0 0,-1 0 0,2 0 0,22-1-126,22-12 30,-36 6 87,0 0 0,-1 0-1,-1-1 1,1 0-1,-1-1 1,0 0 0,-1 0-1,0-1 1,-1 0 0,0 0-1,0 0 1,-1-1-1,5-14 1,17-30 411,-25 133-83,-2-73-316,0 1 1,0-1-1,1 1 1,0-1-1,0 0 1,0 1-1,0-1 1,1 0 0,0 0-1,4 8 1,-5-11-194,1 0 1,-1 0-1,1 0 1,0 0 0,0 0-1,0-1 1,0 1 0,0 0-1,0-1 1,1 1-1,-1-1 1,0 0 0,1 0-1,-1 0 1,1 0 0,-1 0-1,1-1 1,0 1 0,-1-1-1,1 0 1,0 1-1,4-2 1,12 1-7579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 18200,'0'0'3447,"1"-1"-3313,3-3-100,-3 3-76,0 6 15,0-1 0,-1 0 0,1 0 0,-1 1 0,0-1 0,0 0 0,-2 8 0,1 0 19,-3 60 30,-4 0 1,-23 102 0,10-64-17,10-43-19,-6 136 0,17-202 7,1 0 0,0 0 0,0 0 1,0-1-1,0 1 0,0 0 1,0 0-1,0 0 0,0-1 1,0 1-1,0 0 0,0-1 1,0 1-1,0-1 0,1 1 0,-1-1 1,0 0-1,0 1 0,1-1 1,-1 0-1,0 0 0,0 0 1,1 0-1,-1 0 0,0 0 1,0 0-1,2-1 0,40-3-680,-11-12-1062,1-8-2128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0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16263,'0'0'3143,"24"5"-2444,-6-1-548,32 7 319,82 6 0,-67-12-243,305 12 264,-369-17-726,-27 0-787,-12 0-394,-8 0-1834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110 471 18120,'0'0'1588,"0"2"-1481,0-1 1,0 1-1,1 0 0,-1-1 1,0 1-1,1-1 1,-1 1-1,0 0 1,1-1-1,0 1 0,-1-1 1,1 1-1,0-1 1,1 2-1,1-4-80,-1 1-1,1-1 0,0 0 1,-1-1-1,1 1 1,-1 0-1,1-1 1,-1 1-1,0-1 1,0 0-1,0 0 1,0 0-1,0 0 1,0 0-1,0 0 1,0 0-1,-1-1 0,1 1 1,-1-1-1,0 1 1,2-6-1,0 1-21,0 0 0,0 0 0,-1-1 0,1 1 0,-2-1 0,1 0 0,0-8 0,-2 15 4,0 0 0,-1 0 0,1 0 0,0 0 0,0 0 0,0 0 0,-1 0 0,1 1 1,0-1-1,-1 0 0,1 0 0,-1 0 0,1 0 0,-1 0 0,1 0 0,-1 1 0,0-1 0,1 0 1,-1 0-1,0 1 0,0-1 0,1 1 0,-1-1 0,0 0 0,0 1 0,0 0 0,0-1 0,0 1 1,0-1-1,0 1 0,0 0 0,0 0 0,0 0 0,0 0 0,0-1 0,0 1 0,0 0 0,0 1 1,0-1-1,0 0 0,0 0 0,0 0 0,0 1 0,1-1 0,-1 0 0,0 1 0,0-1 0,0 1 0,-2 0 1,-2 1-25,0 0 1,-1 1-1,1-1 1,0 1 0,0 0-1,1 1 1,-1-1 0,-4 5-1,-2 5 12,1 0 0,0 1 0,1 1 0,1-1-1,0 2 1,0-1 0,2 1 0,0 0 0,1 0 0,1 0-1,0 1 1,1 0 0,1 0 0,0 0 0,2 19 0,0-34-2,0 0 1,1 0 0,-1-1-1,1 1 1,-1 0 0,1-1-1,0 1 1,-1-1 0,1 1 0,0-1-1,0 1 1,0-1 0,0 1-1,0-1 1,1 0 0,-1 0-1,0 0 1,1 0 0,-1 1-1,0-2 1,1 1 0,-1 0 0,1 0-1,0 0 1,-1-1 0,1 1-1,0-1 1,-1 1 0,1-1-1,0 0 1,-1 0 0,3 1 0,10 0-76,1 0 0,-1 0 1,15-2-1,-10 0-97,-8 0 66,-1 0 1,0 0-1,0-1 1,0-1-1,0 0 1,0 0-1,-1-1 1,1 0-1,-1-1 0,0 0 1,-1 0-1,1-1 1,-1 0-1,12-11 1,-12 10 203,0-1 0,-1 0 0,0-1 0,0 1 0,0-1 0,-1-1 0,-1 1 0,0-1 1,0 0-1,-1 0 0,0-1 0,0 1 0,2-17 0,-18 75 1282,4-24-1538,2 2 1,1-1 0,-4 46 0,9-71 85,1 1 0,-1 0 0,1 0 0,0-1 1,-1 1-1,1-1 0,0 1 0,0-1 0,-1 1 0,1-1 1,0 1-1,0-1 0,0 0 0,-1 1 0,1-1 0,0 0 1,0 0-1,0 0 0,0 0 0,0 0 0,0 0 0,0 0 1,0 0-1,-1 0 0,1 0 0,0 0 0,2-1 0,29-5-762,-27 4 775,0-1-1,0-1 1,0 1 0,0-1-1,0 1 1,-1-2-1,0 1 1,0 0 0,0-1-1,0 1 1,-1-1 0,0 0-1,0-1 1,0 1-1,2-6 1,4-13 478,-1 0 0,7-33 1,-5 19 1656,-12 50-2026,1-1 0,1 1 1,0 0-1,2 15 1,-1 10-47,-2-4-2,-1-23 5,2 0 1,-1 1-1,2-1 1,-1 0-1,1 0 0,3 11 1,-3-19-8,-1-1 0,1 1 1,0-1-1,0 0 0,0 1 0,0-1 0,0 0 1,0 1-1,1-1 0,-1 0 0,0 0 1,1 0-1,-1 0 0,0 0 0,1-1 0,-1 1 1,1 0-1,-1-1 0,1 1 0,0-1 1,-1 1-1,1-1 0,0 0 0,-1 1 0,1-1 1,0 0-1,-1 0 0,1 0 0,0-1 1,-1 1-1,1 0 0,0-1 0,-1 1 0,1-1 1,-1 1-1,1-1 0,2-1 0,1 0-17,1 0-1,0-1 1,-1 0-1,1 0 1,-1 0-1,0-1 1,0 0-1,7-7 1,-1-4 36,-1 0 0,-1 0 0,0-1 0,-1 0 0,-1 0 0,6-19 0,25-109 118,-29 101-93,7-26 483,-3 0 1,-4-1-1,1-83 0,-12 178-572,-1 0 0,-1 0 0,-14 45 0,-2 12 39,8 5-12,4 1-1,4 120 0,4-185-27,0-17 21,0-1 1,0 0-1,0 1 1,0-1-1,1 0 1,0 0 0,0 0-1,0 1 1,1-1-1,0 0 1,0 0 0,0-1-1,0 1 1,1 0-1,0-1 1,0 1-1,0-1 1,0 0 0,1 0-1,-1 0 1,1-1-1,0 1 1,1-1-1,-1 0 1,0 0 0,1 0-1,0-1 1,-1 0-1,1 0 1,0 0-1,0 0 1,0-1 0,1 0-1,8 2 1,2-1-129,-1 0 0,1 0 1,0-2-1,0 0 0,0 0 0,-1-2 1,1 0-1,0-1 0,27-8 0,-34 8 8,0-1 0,-1-1-1,1 1 1,-1-1-1,0 0 1,-1-1 0,1 0-1,-1 0 1,0-1-1,0 0 1,-1 0 0,0-1-1,-1 1 1,1-1-1,-1-1 1,-1 1 0,6-14-1,-4 3 542,0 0-1,-2-1 1,0 0 0,-1 0-1,-1 0 1,-1 0 0,-2-26-1,1 36 263,-21 13-432,7 10-236,0 0-1,1 0 1,1 1-1,0 1 1,1 0-1,1 0 1,0 2 0,1-1-1,-11 26 1,15-29-104,2-8-95,1-1 0,0 2 0,0-1 0,0 0 0,0 0 0,1 1 0,0-1 0,0 0 0,1 1 0,-1-1 0,1 12 0,3-17 101,-1 1-1,0-1 1,0 0 0,1 0 0,-1 0-1,0 0 1,0 0 0,1 0 0,-1 0-1,4-2 1,1 0-26,1 0 0,-1-1 0,0 0 1,0 0-1,0-1 0,-1 0 0,1 0 0,-1 0 0,0-1 0,0 0 0,0 0 0,-1-1 1,0 1-1,6-9 0,6-10 785,-1-2 1,18-35 0,-14 23 2623,-21 43-3217,0-1 1,1 1-1,-1-1 0,1 1 1,0-1-1,0 1 1,2 8-1,-1 3-16,-2 15-42,1-21 48,-1 0 0,1 0 0,0 0 0,1 0 1,1 0-1,2 13 0,-3-20-95,1-1 1,-1 1-1,0-1 1,1 1-1,-1-1 1,1 0 0,0 1-1,0-1 1,0 0-1,0 0 1,0 0-1,0-1 1,0 1-1,1 0 1,-1-1-1,1 0 1,-1 1-1,1-1 1,-1 0-1,1 0 1,0-1-1,0 1 1,-1 0-1,1-1 1,0 0 0,0 1-1,3-1 1,25 0-2046,2 0-1726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41 18697,'0'0'4089,"0"-7"-3606,0-20-272,0 20-142,0 11-82,-3 58-55,-4 0 0,-21 95 0,15-94 82,2 0 1,-4 102 0,15-160-94,-1-1-1,1 0 1,1 1-1,-1-1 1,1 1 0,-1-1-1,1 0 1,1 0-1,2 8 1,-3-10-96,0-1 0,1 0 0,-1 0 0,0 0 1,1 0-1,-1 0 0,1 0 0,-1 0 0,1 0 0,0-1 0,-1 1 0,1 0 1,0-1-1,-1 0 0,1 1 0,0-1 0,-1 0 0,1 0 0,0 0 0,0 0 1,-1 0-1,1 0 0,0 0 0,0-1 0,-1 1 0,1-1 0,3-1 0,16-6-6945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18104,'0'0'2615,"4"0"-2026,92 2-386,47 0-1868,-50-8-2675,-66 2 1006,-7-5 3470,-8-6 3492,-7-11 4402,-5 50-8113,-2 0 69,-1-1 1,0 1-1,-12 37 1,9-37-90,0 0 0,2 1-1,-3 40 1,18-78-5481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21962,'0'0'3266,"-6"-70"-2930,10 82-1665,7 21 561,4 11-17,-6 7-1280,-7-3-3553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45 18857,'0'0'4551,"0"-5"-4049,0 5-496,0-1 0,0 1 0,0-1 0,0 0 0,0 1 0,0-1 1,0 1-1,0-1 0,0 0 0,0 1 0,0-1 0,0 1 0,0-1 1,-1 1-1,1-1 0,0 1 0,0-1 0,-1 0 0,1 1 0,0-1 0,-1 1 1,1 0-1,0-1 0,-1 1 0,1-1 0,-1 1 0,1 0 0,-1-1 1,1 1-1,-1 0 0,1-1 0,-1 1 0,1 0 0,-2-1 0,-21 10-15,-28 35-90,48-42 113,-4 5-88,0 1 1,0-1-1,0 1 1,1 0-1,1 1 1,-1 0-1,1 0 1,1 0-1,0 0 1,0 1-1,1-1 0,0 1 1,0 0-1,1 0 1,1 0-1,-1 0 1,1 11-1,2-20 16,-1 0-1,0 1 1,1-1-1,-1 0 0,1 1 1,0-1-1,-1 0 0,1 0 1,0 0-1,0 0 1,0 1-1,0-1 0,0 0 1,0-1-1,0 1 0,0 0 1,0 0-1,0 0 1,0 0-1,0-1 0,1 1 1,-1-1-1,0 1 1,1-1-1,-1 1 0,0-1 1,1 0-1,-1 0 0,1 1 1,-1-1-1,0 0 1,1 0-1,-1-1 0,1 1 1,-1 0-1,2-1 0,5 1-50,-1-1 0,0 0-1,0 0 1,0-1 0,0 0-1,8-3 1,-9 2 89,-1 0 0,1 0 1,-1-1-1,0 0 0,0 0 0,0 0 1,0-1-1,-1 1 0,0-1 1,0 0-1,0 0 0,-1-1 1,4-6-1,2-7 169,-1 0 1,9-35-1,11-24 1520,-27 76-1653,1 0 0,-1 1 0,1-1 0,-1 0 0,1 1 0,-1-1 0,1 1 0,0-1 0,0 1 0,0 0 0,0 0 0,0 0 0,0 0 1,0 0-1,0 1 0,0-1 0,1 0 0,-1 1 0,0 0 0,0-1 0,1 1 0,-1 0 0,0 0 0,0 0 0,1 1 0,-1-1 0,0 0 0,0 1 1,0 0-1,1-1 0,-1 1 0,0 0 0,0 0 0,0 0 0,0 0 0,0 1 0,-1-1 0,1 0 0,0 1 0,0-1 0,-1 1 0,1 0 0,1 2 1,3 13-37,-1 0 0,-1 1 0,-1 0 0,0 0 0,-1 0 0,-1 0 0,0 0 0,-2 0 1,0 0-1,-4 20 0,4-33-50,1-1 0,-2 1 0,1-1 0,0 1 0,-1-1 0,0 0 0,0 1 1,0-1-1,0 0 0,-1 0 0,1-1 0,-1 1 0,0 0 0,-5 3 0,14-34 796,3 8-692,1 1-1,1 0 1,0 1-1,1 1 1,17-18-1,75-70 17,-97 98-45,-3 1-2,0 1-1,0 0 1,1 0 0,-1 0-1,1 0 1,0 1 0,0 0-1,0 0 1,1 0 0,-1 1-1,1-1 1,0 1 0,10-2-1,-16 5-4,1-1-1,0 0 1,-1 1-1,1-1 0,0 1 1,-1-1-1,1 0 0,-1 1 1,1 0-1,-1-1 0,1 1 1,-1-1-1,1 1 0,-1 0 1,1-1-1,-1 1 0,0 0 1,1-1-1,-1 1 0,0 0 1,0-1-1,0 1 1,0 0-1,1 0 0,-1-1 1,0 1-1,0 0 0,0 0 1,-1 0-1,2 33-74,-1-25 57,-16 176-52,17-184 73,-1 0 1,0 0-1,0 0 0,1 0 0,-1 0 0,1 0 0,-1 0 0,1 0 1,-1 0-1,1 0 0,-1 0 0,1-1 0,0 1 0,-1 0 0,1 0 0,0 0 1,0-1-1,0 1 0,0-1 0,0 1 0,-1 0 0,1-1 0,0 0 0,0 1 1,0-1-1,1 1 0,-1-1 0,0 0 0,0 0 0,0 0 0,0 0 1,1 0-1,45 2 19,-33-3-32,21-1-599,0-1 1,0-3-1,-1 0 1,50-17 0,-6 1-2968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163 594 17784,'0'0'558,"-20"16"-286,-63 51 363,78-63-593,0 1 0,0-1 0,1 1 0,-1 0 1,1 0-1,0 0 0,1 0 0,-1 1 0,1 0 0,0 0 0,0 0 1,1 0-1,0 0 0,0 0 0,0 0 0,1 1 0,0-1 1,0 1-1,1-1 0,-1 1 0,1-1 0,1 8 0,-1-6-16,1-6-25,-1 1 0,0 0 1,1-1-1,-1 1 0,1 0 0,0-1 0,0 1 1,0-1-1,0 1 0,0-1 0,0 0 0,1 1 1,-1-1-1,1 0 0,0 0 0,-1 0 0,1 0 1,0 0-1,0-1 0,1 1 0,-1-1 1,0 1-1,0-1 0,1 0 0,-1 1 0,1-1 1,-1-1-1,1 1 0,-1 0 0,1 0 0,4 0 1,4 0-5,-1 1 1,1-2-1,0 1 1,-1-1-1,1-1 1,20-3-1,-28 3 17,-1 0 0,1 0 0,-1 0 0,1 0 0,-1 0 0,1 0 0,-1 0 0,0-1 0,0 1 0,1-1 0,-1 0 0,0 1 0,-1-1 0,1 0 0,0 0 0,0-1 0,-1 1 0,2-3 0,0-1 53,0 1-1,-1-1 1,0 0-1,-1 0 1,1 1-1,-1-1 1,0 0-1,0-7 1,-1 2 32,0 1 0,0-1 0,-1 0 1,0 1-1,-1-1 0,0 0 0,-1 1 1,0 0-1,-5-11 0,2 10 3,-1 1 0,0 0-1,0 0 1,-1 0 0,-1 1 0,-13-12-1,21 20 6,8-6-96,123-52-214,16-7-88,-122 53 209,-1-2 0,0 0 0,-1-2-1,-1 0 1,0-1 0,-1-2 0,29-36-1,-40 43 139,-1 0 0,0 0 0,0-1 0,-1 0-1,-1 0 1,-1-1 0,0 0 0,-1 0-1,0 0 1,-1 0 0,-1-1 0,0 1-1,-1-1 1,-3-31 0,2 46-40,0-1-1,0 0 1,0 0-1,0 1 1,-1-1-1,1 0 1,-1 1 0,1-1-1,-1 0 1,0 1-1,1-1 1,-1 1-1,0-1 1,0 1-1,0-1 1,0 1 0,-1 0-1,1 0 1,0-1-1,0 1 1,-1 0-1,1 0 1,-1 0-1,1 0 1,-1 0 0,1 1-1,-1-1 1,1 0-1,-1 1 1,0-1-1,1 1 1,-1 0-1,0-1 1,0 1 0,1 0-1,-1 0 1,0 0-1,-2 1 1,-1-1-20,1 1-1,0 0 1,0 0 0,0 0 0,0 1-1,0 0 1,0-1 0,0 1 0,1 0-1,-1 1 1,1-1 0,-1 1 0,1 0-1,0-1 1,-3 5 0,-8 13-8,0 1 0,2 1 0,0 0 0,1 0 0,2 1 1,0 0-1,2 1 0,0 0 0,2 1 0,-5 37 0,3 31 4,5 137-1,3-151-3,13 128 20,0 29-614,-14-229 588,0 0 0,-1 0 0,1 0 0,-1-1 0,-1 1 0,1 0 0,-1 0 0,0-1 0,-1 1 0,0-1 0,0 0 0,0 0 0,-1 0 0,1 0 0,-1-1 0,-1 1 0,1-1 0,-1 0 0,0 0 0,0 0 0,0-1 0,-1 0 0,0 0 0,0-1 0,0 1 0,0-1 0,0 0 0,-1-1 0,1 1 0,-1-1 0,1-1 0,-1 1 0,0-1 0,0-1 0,-12 1 0,10-1 10,1 1 14,-1-1 0,1 0 1,-1 0-1,1-1 0,-1 0 0,-9-3 0,16 3-3,1 0-1,-1 1 0,0-2 1,0 1-1,0 0 1,0 0-1,1 0 0,-1-1 1,0 1-1,1-1 0,-1 1 1,1-1-1,0 0 1,0 1-1,-1-1 0,1 0 1,0 0-1,1 0 1,-1 0-1,0 0 0,0 0 1,1 0-1,-1 0 0,1 0 1,0 0-1,0-1 1,0 1-1,0 0 0,0-3 1,0-1-32,0 3-123,-1 1 1,1-1 0,0 1 0,1-1 0,-1 0 0,0 1 0,1-1 0,0 1-1,-1-1 1,3-4 0,16-14-2394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1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18120,'0'0'3746,"4"-4"-3666,22 4-80,13-1-80,10-1 80,9 0-208,-2 0-1025,-7-6-1616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18456,'0'0'1473,"-20"8"-1422,0-1-33,12-5-9,-1 1 0,1 0 0,0 0 0,0 1 0,0 0 1,0 0-1,1 0 0,0 1 0,0 1 0,0-1 0,1 1 0,-1 0 0,1 1 0,-7 9 1,-4 10 66,0 1 1,1 0 0,2 1 0,1 1 0,1 0 0,2 1 0,1 0 0,1 0 0,1 1 0,2 0 0,-2 55 0,7-83-70,0 1 1,0-1-1,0 0 1,0 0 0,1 0-1,0 0 1,-1 0-1,1 0 1,0 0 0,0 0-1,1 0 1,-1 0-1,1-1 1,-1 1 0,1 0-1,0-1 1,0 1-1,0-1 1,0 0-1,0 0 1,1 0 0,-1 0-1,1 0 1,-1 0-1,5 1 1,-2-1 2,0 0 1,-1-1-1,1 0 0,0 0 1,0 0-1,1-1 0,-1 1 1,0-1-1,0 0 0,0-1 1,0 1-1,0-1 0,0 0 1,0-1-1,7-2 0,-4 1 6,0-1 0,-1 0 0,1-1 0,-1 1 0,0-1 0,-1-1 0,1 0 0,-1 0 0,0 0 0,0 0 0,-1-1 0,0 0 0,0 0 0,-1 0 0,0-1 0,0 0 0,-1 1 0,3-10 0,1-3 16,-1-1 0,-1 0-1,-1 0 1,0 0 0,-2-1-1,0-23 1,-2 25-21,-4-65 93,2 78-80,1 0 0,-1 0 0,0 1 0,0-1 0,-1 1 0,0-1 0,0 1 0,0 0 0,-1 0 0,-6-7 0,10 12-25,-1 0 0,0 0 1,1 1-1,-1-1 0,0 0 1,0 0-1,0 0 0,0 1 0,0-1 1,0 0-1,0 1 0,0-1 0,0 1 1,0-1-1,0 1 0,0-1 1,0 1-1,-2-1 0,2 2-28,0-1-1,1 0 1,-1 0 0,1 1-1,-1-1 1,0 0 0,1 1 0,-1-1-1,1 0 1,-1 1 0,1-1-1,-1 1 1,1-1 0,-1 1-1,1-1 1,-1 1 0,1-1-1,0 1 1,-1-1 0,1 1-1,0 0 1,0-1 0,-1 1-1,0 3-422,0 0 0,0 0 0,0 1 0,0-1 0,1 0 0,0 0 0,0 0 0,0 6 0,4 4-4233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18488,'0'0'4256,"-2"8"-4387,-20 117 138,-10 168 1,-5 47 46,33-318-57,0 0 0,-2 0-1,0-1 1,-1 0-1,-2 0 1,-16 30-1,17-44 29,4-19 47,5-28 36,-1 35-118,5-33 53,2 0 1,1 1-1,2 0 0,27-64 0,-10 26-29,-16 41-5,-5 13-2,1-1-1,1 2 1,1-1 0,1 1 0,18-29 0,-28 48-7,1 0 0,0-1 0,0 1-1,-1 0 1,1 0 0,0-1 0,0 1 0,0 0-1,0 0 1,1 0 0,-1 0 0,0 0 0,0 0-1,0 1 1,1-1 0,-1 0 0,1 1 0,-1-1-1,0 1 1,1-1 0,-1 1 0,1 0-1,-1-1 1,1 1 0,-1 0 0,1 0 0,-1 0-1,1 0 1,-1 0 0,1 1 0,-1-1 0,1 0-1,-1 1 1,0-1 0,1 1 0,-1-1 0,1 1-1,-1 0 1,0-1 0,0 1 0,1 0 0,-1 0-1,0 0 1,0 0 0,0 0 0,0 0 0,0 1-1,1 0 1,2 4-20,0 1 0,0-1 0,0 1 0,-1 0 0,0 0 0,0 0 0,3 14 0,-4-13 0,0 1 0,-1-1 0,0 1 1,0 0-1,-1 0 0,0-1 1,-1 1-1,0 0 0,-3 16 0,2-21 13,1 0-1,-1 0 0,0-1 1,-1 1-1,1 0 0,0-1 1,-1 1-1,0-1 1,0 0-1,0 0 0,0 0 1,0 0-1,-1-1 0,1 1 1,-1-1-1,0 0 0,0 0 1,0 0-1,0 0 0,0-1 1,-6 2-1,1 0-10,1-1 0,0 0 0,-1-1 1,1 0-1,-1 0 0,1-1 0,-1 0 0,1 0 0,-13-3 0,20 1-155,0 0-1,0-1 1,1 1 0,-1-1-1,1 1 1,-1-1-1,1 1 1,0-1 0,0 1-1,0-1 1,0 1-1,1-1 1,-1 1-1,1-1 1,-1 1 0,2-4-1,16-19-3369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 20345,'0'0'3138,"0"-5"-3040,-1-9-142,-3 42-97,-2 15 78,-17 198 82,10-70-224,12-165-88,-6 34-278,6-39 330,1 1 0,-1-1 0,1 0 0,-1 0 0,1 1 0,-1-1 0,0 0 0,0 0 0,0 0 0,0 0 0,1 0 0,-2 0 0,1 0 0,0 0 0,-2 1 0,-11-1-7365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9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184 139 18761,'0'0'4543,"0"-16"-4279,0-65-8,-7 83-234,-4 6-32,0 0 0,1 0 0,0 1 1,1 0-1,-1 1 0,2 0 0,0 0 0,0 1 1,1 0-1,0 1 0,1-1 0,0 1 1,-6 20-1,-1 4-7,3 1 0,1 0-1,-6 57 1,9 61-31,6-129 43,0-20 0,0-1 0,0 1 0,0 0 1,1-1-1,0 1 0,1-1 0,-1 1 0,1-1 1,0 1-1,0-1 0,1 0 0,-1 0 0,1 0 0,0 0 1,1-1-1,-1 1 0,1-1 0,0 0 0,0 0 1,0 0-1,0 0 0,1-1 0,0 1 0,-1-1 1,8 3-1,1-1-21,1 0 0,0-1 0,-1 0 0,1-1 1,1-1-1,-1 0 0,0-1 0,27-1 0,-36-1 27,0 1 0,0-1 0,0 0-1,0-1 1,0 1 0,-1-1 0,1 0-1,-1 0 1,1-1 0,-1 1 0,0-1-1,0 0 1,0 0 0,0 0 0,0-1-1,-1 1 1,0-1 0,0 0 0,0 0-1,0 0 1,0 0 0,-1-1 0,0 1-1,0-1 1,3-7 0,3-11 16,-1-1 0,-1-1 0,6-43 0,-3-30 50,-5-126 0,-4 157-59,0 60 7,0 0-1,-1 1 1,1-1 0,-1 0 0,-1 0 0,1 1 0,-1-1 0,0 1-1,-1-1 1,1 1 0,-1 0 0,-4-7 0,4 10-10,0 0 1,0 0 0,0 0-1,0 0 1,0 0-1,0 1 1,-1 0-1,1-1 1,-1 1-1,1 1 1,-1-1-1,0 0 1,0 1-1,0 0 1,0 0 0,0 0-1,0 0 1,0 1-1,0-1 1,-8 2-1,7-2-12,0 1-1,0 0 1,0 0-1,0 0 1,0 1-1,1 0 1,-1 0-1,0 0 1,0 1-1,0 0 1,1-1-1,-1 2 1,1-1-1,-1 0 1,1 1-1,0 0 1,0 0-1,0 0 1,0 1-1,1-1 1,-1 1-1,1 0 1,0 0 0,0 0-1,0 0 1,1 0-1,0 1 1,-1-1-1,2 1 1,-3 5-1,-2 10-46,0 0-1,2 1 1,0-1-1,2 1 1,0-1-1,2 39 1,0-56 52,0 0 0,0 0 0,0 0 0,1 0 0,-1 0 0,1 0 0,0 0 0,0-1 0,0 1 0,0 0 0,1-1 0,-1 1 0,1 0 0,-1-1 0,1 0 0,0 1 0,4 3 0,-2-3 2,0 0 0,1 0 0,-1 0 0,1 0 0,0-1 0,0 0 0,0 0 0,0 0 0,8 1 0,10 1-45,1-2 0,0 0 0,40-3-1,-36 1-106,26-5-739,-3 1-4885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17736,'0'0'5205,"0"0"-5193,0 0 0,0-1 0,1 1 1,-1 0-1,0-1 0,0 1 0,0 0 0,1 0 0,-1-1 0,0 1 0,0 0 0,1 0 0,-1 0 1,0-1-1,0 1 0,1 0 0,-1 0 0,0 0 0,1 0 0,-1-1 0,0 1 0,1 0 0,-1 0 0,0 0 1,0 0-1,1 0 0,-1 0 0,0 0 0,1 0 0,-1 0 0,0 0 0,1 0 0,-1 0 0,0 0 1,1 1-1,-1-1 0,0 0 0,1 0 0,-1 0 0,0 0 0,1 0 0,-1 1 0,0-1 0,1 0 0,38 92-117,-31-69 103,1 0 1,1-1-1,19 31 0,-15-34-6,0-1 0,2-1 0,0 0 0,0-1 0,2-1 0,0-1-1,0 0 1,1-1 0,1-1 0,0-1 0,1-1 0,0-1 0,1-1-1,0 0 1,0-2 0,24 4 0,35 3-102,1-4 1,0-3-1,93-6 0,-168 0 100,59-3-18,-1-3-1,123-26 0,124-54 71,-10 2 38,-236 70-67,1 2 0,110-4 0,-135 14 73,-14 0 6,53 5 0,-73-2-92,-1 0 0,1 0 0,-1 1 0,1 0 1,-1 1-1,0-1 0,0 1 0,0 1 1,0-1-1,-1 1 0,11 8 0,-17-11 0,4 1-3,0 1 1,0 0-1,-1 0 0,0 0 1,1 0-1,-1 0 0,0 1 1,-1-1-1,1 1 0,-1 0 1,1 0-1,-1 0 0,0 0 1,-1 0-1,1 1 1,-1-1-1,0 0 0,2 9 1,-10-12-61,1 0 0,0 0 0,-1-1 1,1 0-1,-10-1 0,9 0-199,1-1-1,-1 1 1,1-1-1,-1-1 1,1 1-1,-1-1 1,1-1-1,0 1 1,1-1-1,-1 0 1,1 0-1,-1 0 0,1-1 1,0 0-1,1 0 1,-1 0-1,1-1 1,0 1-1,-3-8 1,-2-1 162,2 0 0,-12-27 0,0-28 4210,19 69-4054,1-1 1,0 1 0,-1-1 0,1 1-1,0-1 1,-1 1 0,1-1 0,0 1-1,0 0 1,-1-1 0,1 1 0,0 0-1,0 0 1,0 0 0,0 0 0,-1 0-1,1-1 1,0 2 0,0-1 0,0 0-1,0 0 1,-1 0 0,1 0 0,0 0-1,0 1 1,0-1 0,0 1 0,30 4-216,-19 0 157,1 0-1,0 1 1,-1 1 0,0-1 0,-1 2 0,0 0 0,0 0 0,0 1 0,14 15 0,-20-18 0,0 0 1,-1 0-1,1 0 1,-1 0-1,0 0 1,-1 1-1,0 0 1,0 0-1,0 0 1,-1 0-1,0 0 1,0 1-1,-1-1 1,0 1-1,0-1 1,-1 1-1,0-1 1,0 1 0,-1 7-1,-1-11-5,1-1 0,0 0 0,-1 0 0,0 1 1,0-1-1,0 0 0,0 0 0,0-1 0,-1 1 0,1 0 0,-1-1 0,1 0 0,-1 1 1,0-1-1,0 0 0,0 0 0,0-1 0,-1 1 0,1-1 0,0 1 0,-7 0 0,-11 5-100,0-2 0,-30 4 0,36-6-55,10-3-173,-22 5-4,17 0-3151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15575,'0'0'5971,"-11"-11"-5691,56 9-520,185-3-3066,-129 0 6641,-101 26-3031,-11 196 571,11-216-941,0 0 21,1-1 0,-1 0 0,0 0 0,0 1 1,0-1-1,0 0 0,0 1 0,0-1 0,0 0 0,0 0 1,0 1-1,0-1 0,0 0 0,0 1 0,0-1 0,0 0 1,0 0-1,0 1 0,0-1 0,0 0 0,0 0 0,0 1 0,-1-1 1,1 0-1,0 0 0,0 1 0,0-1 0,0 0 0,-1 0 1,1 1-1,0-1 0,0 0 0,-1 0 0,1 0 0,0 0 0,0 1 1,-1-1-1,1 0 0,0 0 0,0 0 0,-1 0 0,1 0 1,0 0-1,0 0 0,-1 0 0,1 0 0,0 0 0,-1 0 1,1 0-1,0 0 0,-1 0 0,-7-3-4456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21946,'0'0'2433,"13"-35"-2465,0 35-368,2 23-592,0 12-305,-11 8-2241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18745,'0'0'875,"8"17"-689,28 54 17,-33-63-177,1 0-1,-2 0 0,1 0 1,-1 0-1,0 0 0,-1 1 1,0-1-1,0 1 0,-1-1 1,0 1-1,0-1 0,-1 1 1,-2 9-1,2-16-16,0 0 1,0 0-1,1 0 1,-1 0-1,0 0 0,-1 0 1,1 0-1,0 0 1,0-1-1,-1 1 0,1-1 1,-1 1-1,0-1 0,1 1 1,-1-1-1,0 0 1,0 0-1,0 0 0,0 0 1,0 0-1,0 0 1,0-1-1,0 1 0,-3 0 1,4-44 451,2 29-440,1 1 0,0-1 0,1 1 0,0 0 0,1 0 0,0 0 0,2 1 0,7-16 0,-1 5-1,2 0 0,0 1 1,24-27-1,-36 47 1,0-1 0,0 1-1,1-1 1,-1 1 0,1 0 0,0 0 0,0 0 0,-1 1 0,1-1 0,0 1-1,0-1 1,1 1 0,-1 0 0,0 0 0,0 1 0,1-1 0,2 0 0,-4 1-20,0 0 0,0 0 0,0 1 0,0-1-1,0 1 1,0-1 0,0 1 0,0 0 0,0-1 0,-1 1 0,1 0 0,0 0 0,-1 0 0,1 0 0,0 1 0,-1-1 0,1 0 0,-1 1 0,0-1 0,1 1 0,-1 0 0,0-1 0,0 1 0,0 0 0,0-1 0,-1 1 0,2 4 0,4 14-30,-1 1 1,-1 0 0,-1 0-1,-1 0 1,-1 0 0,0 1-1,-6 40 1,4-57 31,1-1 1,-1 0 0,0 0-1,0 0 1,0 1 0,-1-1-1,1-1 1,-1 1-1,0 0 1,0 0 0,0 0-1,-1-1 1,1 0-1,-1 1 1,0-1 0,-4 4-1,6-7 59,1-7 199,1-7-263,0 0 1,1 0-1,1 0 1,0 0-1,1 0 1,0 0-1,1 1 0,1 0 1,0 0-1,1 0 1,0 1-1,1 0 1,1 0-1,-1 1 0,2 0 1,15-14-1,-25 24-2,1 0 0,0 1-1,-1-1 1,1 0 0,-1 0 0,1 1-1,0-1 1,-1 0 0,1 1-1,0-1 1,0 0 0,-1 1 0,1 0-1,0-1 1,0 1 0,0-1-1,0 1 1,0 0 0,0-1 0,0 1-1,0 0 1,0 0 0,0 0-1,0 0 1,-1 0 0,1 0 0,0 0-1,0 0 1,0 0 0,0 0-1,0 1 1,0-1 0,0 0 0,0 1-1,0-1 1,0 1 0,-1-1-1,1 1 1,0-1 0,0 1 0,0-1-1,-1 1 1,1 0 0,0-1-1,-1 1 1,1 0 0,-1 0 0,1 0-1,-1-1 1,1 1 0,-1 0-1,1 0 1,-1 0 0,0 0 0,0 0-1,1 0 1,-1 1 0,3 10-52,-1 1 1,0-1-1,0 23 1,-1-14 53,0-14 6,0 1 1,0-1-1,0 1 0,1-1 0,0 0 0,0 1 1,5 6-1,-6-11 1,1-1 0,-1 0 1,1 0-1,0 0 0,0 0 0,0 0 1,0 0-1,0-1 0,0 1 0,1-1 1,-1 1-1,0-1 0,1 0 0,-1 0 1,1 0-1,-1 0 0,1 0 1,0-1-1,-1 1 0,1-1 0,0 0 1,0 1-1,2-2 0,5 2-36,0-1 0,0-1 0,0 1 1,0-2-1,0 1 0,0-2 0,-1 1 0,1-1 0,-1-1 0,0 1 0,14-9 0,-18 9 14,0-1-1,-1 1 1,1-1-1,-1 0 0,0 0 1,0-1-1,0 1 1,-1-1-1,0 0 1,0 0-1,0 0 0,0 0 1,-1-1-1,0 1 1,0-1-1,0 1 0,-1-1 1,0 0-1,0 0 1,0 1-1,-1-8 1,1-5 115,1-65 1372,-4 72-1052,-1 11-66,-8 42-25,4 4-439,2 1 0,1 72 0,3-118 79,1 0 1,1 0 0,-1 0 0,0 0-1,0 0 1,0 0 0,0 0 0,1 0-1,-1 0 1,1 0 0,-1 0 0,0 0 0,1 0-1,0 0 1,-1 0 0,1 0 0,0 0-1,-1-1 1,1 1 0,0 0 0,0-1-1,-1 1 1,1 0 0,0-1 0,2 2-1,0-1-37,-1 0 0,1-1 0,0 1 0,0-1 0,0 1 0,-1-1 0,1 0-1,0 0 1,5 0 0,-1-1-56,0 0-1,-1 0 0,1-1 0,0 0 1,-1 0-1,1-1 0,10-5 0,-5-3 108,0 0 0,0-1-1,-1 0 1,0-1-1,-1 0 1,-1-1-1,0 0 1,-1 0-1,-1-1 1,0 0 0,5-16-1,26-48 1734,-40 125-1346,-11 8-384,8-39 21,2 0 1,-1 0-1,2 0 0,0 1 1,1 0-1,1 27 1,0-42-15,0 1 0,1-1 0,-1 1 0,1-1 0,-1 0 1,1 1-1,0-1 0,-1 0 0,1 1 0,0-1 0,0 0 1,0 0-1,0 0 0,0 0 0,0 0 0,0 0 0,1 0 1,-1 0-1,0 0 0,0 0 0,1-1 0,-1 1 0,1-1 1,-1 1-1,0-1 0,1 1 0,-1-1 0,2 0 0,47 3-3433,-39-3 1018,22 0-13893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11701,'0'0'8698,"18"-8"-7938,59-24-282,-74 30-466,1 1 0,-1 0 0,1 0 0,-1 0 0,1 1 1,-1-1-1,1 1 0,0 0 0,-1 0 0,1 0 1,-1 0-1,1 0 0,0 1 0,-1 0 0,1 0 1,-1 0-1,1 0 0,-1 0 0,0 1 0,0 0 0,1-1 1,-1 1-1,0 0 0,-1 1 0,1-1 0,0 0 1,-1 1-1,1 0 0,-1-1 0,1 1 0,-1 0 0,0 0 1,-1 0-1,1 1 0,0-1 0,1 4 0,2 8-26,0-1 0,0 1 0,-1 0 0,-1 0 0,-1 0 0,2 22 0,-3-22 12,-1-1 0,0 1 0,-1 0 0,-4 17 1,4-27-37,0-1 1,0 0-1,0 0 1,-1 0-1,0 0 1,0 0 0,0 0-1,0 0 1,0 0-1,-1-1 1,0 1-1,0-1 1,0 0 0,0 0-1,0 0 1,-1 0-1,1-1 1,-6 4-1,9-6 34,-1 0 0,1 0 0,0 0 0,0 1 0,-1-1 0,1 0 0,-1 0 0,1 0-1,0 0 1,-1 0 0,1 0 0,0 0 0,-1 0 0,1 0 0,0 0 0,-1 0 0,1 0-1,0 0 1,-1 0 0,1 0 0,0 0 0,-1 0 0,1-1 0,0 1 0,-1 0 0,1 0-1,0 0 1,-1-1 0,1 1 0,0 0 0,0 0 0,-1-1 0,1 1 0,0 0 0,0 0-1,0-1 1,-1 1 0,1 0 0,0-1 0,0 1 0,0 0 0,0-1 0,-1 1 0,-2-26 9,7-28 45,2 34-46,1 0-1,1 0 1,0 1 0,2 0 0,0 0-1,1 1 1,0 1 0,2 0 0,17-19-1,-28 34 3,0 0 0,0 0-1,0 0 1,0 0-1,0 0 1,0 0 0,1 1-1,-1-1 1,1 1-1,-1 0 1,1-1 0,0 1-1,0 1 1,-1-1 0,1 0-1,0 1 1,0-1-1,4 1 1,-5 0-10,0 1 1,-1-1-1,1 1 1,0 0-1,0 0 0,0 0 1,-1 0-1,1 0 0,0 0 1,-1 0-1,1 0 1,-1 1-1,1-1 0,-1 1 1,0-1-1,1 1 0,-1-1 1,0 1-1,1 3 1,3 5-16,-2 0 1,1 0 0,-1 1 0,-1-1 0,0 1 0,0-1 0,-1 1 0,0 12 0,0 6-13,0-22 0,0 0 0,-1 0 0,0 0 1,0 0-1,0 0 0,-1 0 0,0 0 0,0 0 1,-1 0-1,0 0 0,0-1 0,-1 1 0,1-1 1,-8 13-1,4-14-295,7-22 494,6 5-197,-1 0 0,1 0-1,1 1 1,0 0-1,1 0 1,19-18 0,7-9-19,-15 12 46,-10 12 72,1 1 1,0 0-1,0 1 0,1 0 0,24-17 0,-36 28-58,0 1 0,1 0 0,-1-1-1,1 1 1,-1 0 0,0 0 0,1-1 0,-1 1 0,1 0 0,-1 0 0,1 0 0,-1 0 0,0 0 0,1-1 0,-1 1 0,1 0 0,-1 0 0,1 0-1,-1 0 1,1 0 0,-1 0 0,1 1 0,-1-1 0,1 0 0,-1 0 0,0 0 0,1 0 0,-1 0 0,1 1 0,-1-1 0,1 0 0,-1 0 0,0 1-1,1-1 1,-1 0 0,0 1 0,1-1 0,-1 0 0,0 1 0,1-1 0,-1 1 0,0-1 0,0 0 0,0 1 0,1-1 0,-1 1 0,0-1 0,0 1-1,0-1 1,0 0 0,0 1 0,0-1 0,0 2 0,0 31-79,0-23 117,-1 9 63,-1 0 0,-6 27 1,4-27-32,1 0 0,-1 28 1,5-46-78,-1 0 0,1 0 1,-1 0-1,1-1 0,-1 1 1,1 0-1,0 0 0,0-1 1,-1 1-1,1-1 0,0 1 1,0-1-1,0 1 0,-1-1 1,1 1-1,0-1 0,0 0 1,0 1-1,0-1 0,0 0 1,0 0-1,0 0 0,0 0 1,0 1-1,0-1 0,0-1 1,0 1-1,1 0 1,39-1 25,-33 1-55,9-1-298,0-1-1,29-6 1,6-9-4060,20-14-12212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0 594 21226,'0'0'283,"18"-18"-171,59-57 8,-72 71-112,-1 1 0,0 0 1,1 0-1,-1 0 0,1 0 0,0 1 1,0-1-1,0 1 0,0 0 1,0 1-1,1-1 0,-1 1 0,0 0 1,1 1-1,-1-1 0,11 1 1,4 0-12,-2-1-3,37-8 4,-54 9 824,-2 20-755,-1-1 0,-1 1 0,-1-1 0,-7 21 0,-6 31 4,9-3-63,1 109 0,6-176-13,1-1 1,0 1 0,0 0-1,0-1 1,0 1 0,0-1-1,0 1 1,0 0 0,1-1-1,-1 1 1,0-1 0,0 1-1,0-1 1,1 1 0,-1 0-1,0-1 1,0 1 0,1-1-1,-1 1 1,0-1 0,1 0-1,-1 1 1,1-1 0,-1 1 0,1-1-1,-1 0 1,1 1 0,-1-1-1,1 0 1,0 1 0,19-5-25,-15 1 36,0 0 0,-1 0 0,1 0-1,-1-1 1,1 1 0,3-6 0,12-20 36,-1-1 0,-2 0 1,-1-2-1,-2 1 0,-1-2 0,-1 0 0,-2 0 1,-2-1-1,7-52 0,-14 86-54,-1-1 1,1 0-1,-1 1 1,1-1-1,0 1 0,-1-1 1,1 1-1,-1-1 1,1 1-1,0-1 0,-1 1 1,1 0-1,0-1 0,0 1 1,-1 0-1,1 0 1,0-1-1,0 1 0,-1 0 1,1 0-1,0 0 0,0 0 1,0 0-1,-1 0 1,1 0-1,0 0 0,0 0 1,-1 1-1,1-1 1,0 0-1,0 0 0,-1 1 1,1-1-1,0 0 0,1 1 1,37 15-359,-31-13 346,19 5-358,1-2-1,-1-1 0,1-1 0,0-1 1,0-2-1,32-2 0,-35 1 2822,-47 12-2114,6 0-321,0 1 0,0 1 0,1 0 0,1 1 0,-24 33 0,29-36-15,1 0-1,0 1 0,1 0 0,1 1 0,0-1 1,1 1-1,0 0 0,1 1 0,-3 16 0,7-30-17,0-1 0,0 1 0,-1-1 0,1 1 0,0 0 0,0-1 0,0 1 0,0 0 0,0-1 1,-1 1-1,1 0 0,1-1 0,-1 1 0,0 0 0,0-1 0,0 1 0,0 0 0,0-1 0,1 1 0,-1-1 0,0 1 0,0 0 0,1-1 0,-1 1 0,0-1 0,1 1 0,-1-1 0,1 1 0,-1-1 0,1 1 0,-1-1 0,1 1 0,-1-1 0,1 0 0,-1 1 0,1-1 0,0 0 0,-1 1 0,1-1 0,-1 0 0,1 0 0,0 0 0,-1 1 0,1-1 0,0 0 0,-1 0 0,1 0 0,0 0 0,-1 0 0,1 0 0,0-1 0,-1 1 0,1 0 0,0 0 0,0-1 0,3 0 15,0-1 0,-1 1 0,1-1 0,-1 0 1,1 0-1,-1-1 0,0 1 0,4-4 0,6-11 77,0 0-1,-1-1 1,-1 0-1,-1-1 1,-1 0 0,0 0-1,7-29 1,12-22 1172,-25 139-985,-3-67-253,-1 15 2,2 1 0,1-1 0,0 0 0,1 1 0,6 18 1,-8-32-6,0 0 1,1-1-1,0 1 1,-1 0-1,1-1 1,1 1-1,-1-1 1,1 0-1,-1 1 1,1-1-1,0 0 1,0-1-1,0 1 1,0-1-1,1 1 1,-1-1-1,1 0 1,-1 0 0,1 0-1,0-1 1,0 1-1,0-1 1,0 0-1,0 0 1,0 0-1,0-1 1,0 1-1,4-1 1,0 0-19,1 0-1,-1-1 1,0 0 0,0 0-1,1-1 1,-1 0 0,0 0-1,-1-1 1,1 0 0,0 0 0,-1-1-1,0 0 1,0 0 0,0-1-1,0 0 1,-1 0 0,1 0 0,-1-1-1,-1 0 1,1 0 0,-1-1-1,0 0 1,-1 1 0,1-2-1,5-12 1,5-10-1,-2-2-1,-1 1 1,-1-2 0,12-64-1,8-138 126,-17-31 2623,-14 271-2770,-4 51-77,-2 1 1,-3-1-1,-24 84 0,-4 23 150,22-89-308,4 2-1,3-1 1,2 78-1,6-152 263,1 0-1,-1 1 1,1-1-1,-1 0 1,1 1-1,-1-1 1,1 0-1,0 0 1,-1 0 0,1 0-1,0 0 1,0 0-1,0 0 1,0 0-1,0 0 1,0 0-1,0 0 1,0-1-1,0 1 1,0 0-1,0-1 1,1 1-1,-1-1 1,0 1-1,1-1 1,-1 1-1,0-1 1,0 0-1,1 0 1,-1 0-1,0 0 1,1 0-1,-1 0 1,2 0-1,3 0-27,0 0-1,0-1 0,1 0 0,-1 0 0,0 0 1,10-4-1,-5-1 2,1 0 1,-1-1 0,0 0-1,0-1 1,-1 0-1,0-1 1,-1 0 0,0-1-1,0 0 1,12-18-1,-1-3 46,-1 0-1,24-55 0,-38 76 93,2-5 182,0 0-1,-1 0 1,-1-1 0,0 0 0,5-31-1,-13 94-353,-10 62 0,5-60-127,-1 66 1,9-114 170,0 0 1,0-1 0,0 1-1,0 0 1,0 0 0,0-1-1,1 1 1,-1 0 0,0 0-1,0 0 1,0-1-1,1 1 1,-1 0 0,1-1-1,-1 1 1,0 0 0,1-1-1,-1 1 1,1 0-1,-1-1 1,1 1 0,0-1-1,-1 1 1,1-1 0,-1 1-1,1-1 1,0 0 0,0 1-1,-1-1 1,1 0-1,0 1 1,0-1 0,2 0-23,0 1 0,0-1 0,-1 0 0,1 0 0,0-1 0,0 1 0,0 0 0,-1-1 0,5-1 0,3-2-45,0 0 1,-1 0-1,0-1 1,12-7-1,-9 2 101,0-1-1,-1 0 1,-1 0-1,0-1 0,0 0 1,-1-1-1,10-19 1,-6 8 585,-2-1 1,0 1-1,10-39 0,-21 62-249,0 8-278,0 190-219,0-196 162,0 0 0,0 1 1,0-1-1,0 0 0,1 1 0,-1-1 1,0 0-1,1 0 0,-1 0 0,1 1 0,-1-1 1,1 0-1,0 0 0,-1 0 0,1 0 1,0 0-1,0 0 0,0 0 0,0 0 1,0 0-1,0 0 0,0-1 0,0 1 0,0 0 1,2 0-1,1 1-12,0-1 0,-1 0-1,1 0 1,0 0 0,0-1 0,0 1 0,1-1 0,5 0 0,3-1-46,0 0 1,0-1 0,0-1 0,19-6-1,-21 5 30,1-1 0,-1 0 0,-1-1-1,1 0 1,-1 0 0,0-1 0,-1 0-1,1-1 1,-1 0 0,-1-1 0,0 0-1,0 0 1,10-16 0,-11 12 106,0 0-1,-1-1 1,-1 1-1,0-1 1,-1 0-1,0 0 1,-1-1-1,-1 1 1,0-1-1,-1-25 1,0 39-51,-1 0 0,0 0 0,0 1 0,0-1 1,0 0-1,0 0 0,0 0 0,0 1 0,0-1 0,0 0 1,-1 0-1,1 0 0,0 1 0,0-1 0,-1 0 0,1 0 1,0 1-1,-1-1 0,1 0 0,-1 1 0,1-1 0,-1 0 1,1 1-1,-1-1 0,0 0 0,-16 8 23,-19 36-361,32-38 370,-7 10-78,-1 1 1,2 0 0,0 0 0,1 1-1,1 0 1,0 1 0,1 0 0,1 0-1,1 1 1,1-1 0,0 1 0,1 0-1,0 36 1,3-53-5,0 1 0,0-1 1,0 0-1,1 0 0,-1 1 0,1-1 0,0 0 1,-1 0-1,1 0 0,0 0 0,0 0 0,0 0 0,0 0 1,1 0-1,-1 0 0,0-1 0,1 1 0,-1 0 1,1-1-1,2 3 0,0-2-33,1 1 0,-1-1 1,0 0-1,1 0 0,-1-1 0,1 1 0,-1-1 1,1 0-1,6 1 0,3-1-133,0-1 1,-1 0-1,1-1 0,-1 0 1,1-1-1,17-4 0,-21 2 146,1 0 0,-1 0 0,1-1 0,-1 0 0,-1-1-1,1 0 1,-1 0 0,0-1 0,0 0 0,-1-1 0,10-11 0,5-9 130,-2-1-1,22-40 1,-31 47 47,2 0-1,0 1 1,1 0-1,1 1 1,35-33-1,-48 50-114,0 1 0,1-1-1,-1 1 1,1-1 0,-1 1 0,1 0 0,0 1-1,0-1 1,0 1 0,0 0 0,0 0-1,0 0 1,0 0 0,1 1 0,-1-1-1,0 1 1,0 0 0,1 0 0,3 1-1,-4 1-19,-1-1 0,1 0 0,-1 1 0,1 0 0,-1-1 0,0 2 0,1-1 0,-1 0 0,0 0 0,-1 1 0,1 0 0,0-1 0,-1 1 0,1 0 0,-1 1 0,0-1 0,0 0 0,0 0-1,-1 1 1,2 3 0,2 5-6,-1-1-1,0 1 0,-1 0 1,0 0-1,-1 0 0,-1 0 1,0 1-1,0-1 0,-2 0 1,1 1-1,-5 22 0,4-33 17,0 0-1,0 0 1,0 0-1,-1 0 1,1 0-1,-1 0 0,1-1 1,-1 1-1,1 0 1,-1-1-1,0 0 1,0 1-1,0-1 1,0 0-1,0 0 0,0 0 1,0 0-1,0 0 1,0-1-1,0 1 1,-1 0-1,-2-1 1,-55 4 710,48-5-546,69-4-5628,-12 5-6426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69 713 20425,'0'0'2367,"-9"19"-2074,4-6-238,-5 7 34,1 1-1,1 0 1,1 1 0,1 0 0,-6 40-1,11-49-93,0-4 24,1-1 1,-1 1-1,2 0 1,-1-1-1,4 14 1,-4-20-25,1 0 0,0 0 0,-1 0 1,1 0-1,0 0 0,0-1 0,0 1 0,1 0 0,-1 0 1,0-1-1,1 1 0,-1-1 0,1 1 0,-1-1 0,1 0 0,0 0 1,0 1-1,-1-1 0,1 0 0,0-1 0,0 1 0,0 0 0,0 0 1,0-1-1,0 1 0,0-1 0,4 0 0,0 1-15,0 0 0,0-1 0,-1 0-1,1 0 1,0 0 0,0-1 0,0 0 0,0 0-1,-1-1 1,1 1 0,0-1 0,-1 0 0,0-1 0,6-3-1,-7 4 10,-1-1-1,1 0 1,-1 0-1,0-1 1,0 1-1,-1-1 1,1 1-1,0-1 1,-1 0-1,0 0 0,0 0 1,0 0-1,-1 0 1,0-1-1,1 1 1,-1 0-1,-1-1 1,1 1-1,0-6 1,0-10 97,-1 0 0,0 0 1,-2 0-1,0 0 1,-1 1-1,-1-1 1,-1 1-1,-1 0 1,-11-25-1,16 41-40,-6-15 292,0 1 1,-5-28-1,11 40-316,0 0 0,0 0 0,0 0 0,1 0 0,0-1 0,0 1 0,1 0 0,-1 0-1,1 0 1,0 0 0,0 0 0,1 1 0,0-1 0,4-8 0,-1 5-45,0 1 1,1 0-1,0 0 0,1 1 1,0-1-1,0 1 0,12-7 1,64-36-548,-52 32 280,25-14-233,123-75-1456,-151 87 1677,-2-1 0,0 0 0,-1-2 0,25-30 0,-41 42 304,-2 0-1,1 0 1,10-22 0,-16 29 119,0 0 1,-1 0 0,1-1 0,-1 1 0,0 0-1,0-1 1,-1 1 0,1-1 0,-1 1 0,1-1 0,-1 0-1,0 1 1,-1-1 0,1 1 0,0-1 0,-1 1-1,0-1 1,-1-3 0,1 5-90,-1 1 0,1 0 0,0 0 0,0 0 0,-1 0 0,1 0 0,-1 0 0,1 0 0,-1 1 0,1-1-1,-1 0 1,0 1 0,1-1 0,-1 1 0,0 0 0,1-1 0,-1 1 0,0 0 0,0 0 0,1 0 0,-4 1 0,0-1-37,0 0 0,0 1 1,0 0-1,0 0 0,0 0 0,-9 4 1,6 0-13,0 1 1,0-1-1,1 2 0,-1-1 1,1 1-1,1 0 1,-1 0-1,1 1 0,1 0 1,-8 12-1,-3 11-44,-22 53 1,18-28 56,3 0 1,2 1 0,-9 72-1,-8 184 29,23-200-34,0-3-62,-22 169-311,30-269 363,-1-1 0,-1 0 0,0 0 0,0 0 0,-5 9 1,7-16 79,0 0 0,0 0 0,-1 0 0,1 0 1,-1 0-1,1 0 0,-1 0 0,0-1 0,0 1 0,0-1 1,0 1-1,0-1 0,0 0 0,0 0 0,0 0 0,-1 0 1,1 0-1,0 0 0,-1 0 0,1-1 0,0 1 1,-1-1-1,-4 0 0,3 0-3,0 0 0,0 0 0,1 0 0,-1-1 0,0 0 0,0 1 0,0-1 0,1-1 0,-1 1 0,1 0 0,-1-1 0,1 0 0,-1 0 0,1 0 0,0 0 0,0-1 0,0 1 0,0-1 0,-4-5 0,4 4-280,1 1-1,0-1 1,0 0-1,0 0 1,0 0-1,0 0 1,0-6-1,-2-37-5608,7 8-11625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21754,'0'0'2225,"82"-11"-2609,-31 11-160,-3 0-193,-10 0-367,-5 0-497,-14 0-1104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16039,'0'0'5966,"0"-5"-5491,0-1-411,0 0 0,0-1 0,1 1 1,0 0-1,0-1 0,0 1 1,0 0-1,4-8 0,-3 11-64,0 0 0,0 0 0,0 1 0,0-1 0,1 1-1,-1-1 1,1 1 0,-1 0 0,1 0 0,0 0 0,0 0 0,0 0 0,0 1-1,0-1 1,0 1 0,0 0 0,1 0 0,5-1 0,-6 1-17,1 0 0,-1 0 0,0 0 0,1 1 1,-1-1-1,0 1 0,1 0 0,-1 0 0,1 0 0,-1 0 0,6 2 1,-7-1 5,-1 0 0,1 0 0,-1 1 0,1-1 0,-1 0 0,0 1 0,0-1 0,0 1 0,1-1 0,-2 1 0,1 0 1,0-1-1,0 1 0,0 0 0,-1-1 0,1 1 0,-1 0 0,1 0 0,-1 0 0,0 0 0,0-1 0,0 5 0,5 42-43,-3 83 0,-3-112 48,-1-1 1,0 1 0,-2-1 0,0 1 0,-1-1 0,0 0 0,-13 26 0,-3-12-107,20-30 107,0-1 1,0 1-1,-1-1 1,1 1 0,0-1-1,-1 0 1,1 1-1,-1-1 1,0 0-1,1 0 1,-1 0-1,0-1 1,0 1 0,1 0-1,-1-1 1,0 1-1,-2 0 1,2-35 428,3 17-404,0 0-1,2 0 1,0 1-1,1-1 1,1 1 0,0-1-1,1 2 1,1-1-1,1 1 1,0 0-1,0 0 1,2 1 0,14-17-1,-17 22-32,0 0 0,1 1-1,0 0 1,1 0 0,0 1-1,0 0 1,0 0 0,1 1-1,0 1 1,0 0 0,0 0 0,1 1-1,-1 0 1,1 0 0,0 2-1,1-1 1,-1 1 0,0 1-1,0 0 1,23 1 0,-32 1 6,-1 0 0,1-1 0,-1 1 0,1 0 0,-1 0 0,1 0 0,-1 0 1,0 0-1,1 0 0,-1 1 0,0-1 0,0 0 0,0 1 0,0-1 0,0 1 0,0-1 1,0 1-1,-1-1 0,1 1 0,0 0 0,-1-1 0,1 1 0,-1 0 0,0-1 0,0 1 1,1 2-1,3 55-115,-4-50 126,0-1-12,1 10 2,-1 0 1,-1 0-1,-3 23 0,2-35 1,1 0-1,-1 0 0,0 0 0,-1 0 0,1-1 0,-1 1 0,0-1 1,-1 0-1,1 1 0,-1-1 0,0-1 0,0 1 0,-6 4 1,10-8 15,0-7 0,1 1 1,0 0-1,0 0 0,0-1 0,1 1 0,0 0 1,0 0-1,0 0 0,0 0 0,1 1 0,0-1 1,0 1-1,4-5 0,52-52-259,-41 45 174,-8 6 18,3-3 30,0 0 1,2 1-1,-1 1 1,1 0-1,25-13 1,-37 76-318,-4-8 355,2 54 71,0-97-82,-1 0-1,1 1 1,-1-1 0,1 1 0,-1-1 0,1 0-1,0 1 1,0-1 0,0 0 0,0 0 0,0 0-1,0 1 1,0-1 0,0 0 0,0-1 0,0 1-1,1 0 1,-1 0 0,0 0 0,1-1 0,-1 1-1,0 0 1,1-1 0,-1 0 0,1 1-1,-1-1 1,1 0 0,-1 0 0,4 1 0,51-2-401,-43 0 186,-4 0 115,-1 0-1,0 0 0,0-1 1,0 0-1,0 0 0,0-1 1,-1 0-1,1-1 0,-1 1 1,0-2-1,0 1 0,0-1 1,0 0-1,-1 0 0,0 0 1,0-1-1,9-11 0,-11 11 345,0 0 0,0 0 0,-1 0 0,0-1 0,0 1-1,0-1 1,-1 0 0,0 0 0,0 0 0,-1 0 0,1 0-1,-1-14 1,-2 26-250,1 0 0,-2 0-1,1 0 1,-1 0 0,1 0-1,-1 0 1,-4 6 0,-10 32-26,15-38 28,-1 3-14,1 0 0,1 0 0,-1 0 0,1 0 0,1 12 0,-1-18-6,1-1-1,-1 1 0,1-1 1,-1 0-1,1 1 0,-1-1 1,1 1-1,0-1 0,0 0 1,-1 1-1,1-1 0,0 0 1,0 0-1,0 0 0,1 0 1,-1 0-1,0 0 0,0 0 1,0 0-1,1 0 0,-1 0 1,1-1-1,-1 1 0,0 0 1,1-1-1,-1 0 0,1 1 1,-1-1-1,1 0 0,-1 0 1,1 1-1,0-1 0,2-1 1,0 2-32,0-1 0,1 0 0,-1-1 0,0 1 0,1-1 0,-1 0 0,0 0 0,0 0 0,0-1 0,7-2 1,-9 2 69,0 1 0,-1-1 1,1 0-1,0 0 1,0 0-1,-1 0 1,1 0-1,-1 0 0,0 0 1,0 0-1,0 0 1,0-1-1,0 1 1,0-1-1,0 1 0,-1 0 1,1-1-1,-1 1 1,0-1-1,0-3 1,1-2 100,-1 0 1,0 1-1,-1-1 1,0 0-1,0 0 1,0 0-1,-1 1 1,-1-1 0,1 0-1,-8-13 1,9 17-107,-2 1 0,1 0 0,0-1 0,-1 1-1,1 0 1,-1 0 0,0 0 0,0 1 0,0-1 0,0 1 0,-1-1 0,1 1 0,-1 0 0,1 0 0,-1 1 0,0-1 0,0 1 0,0 0 0,1 0 0,-1 0 0,0 0 0,0 1 0,-7-1 0,10 3-146,0-1 1,1 0-1,-1 0 0,1 1 1,-1-1-1,1 0 1,-1 1-1,1-1 1,0 1-1,0-1 1,0 0-1,-1 1 1,1-1-1,1 1 0,-1-1 1,0 1-1,0-1 1,0 0-1,1 1 1,-1-1-1,2 3 1,10 10-2812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2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13 19273,'0'0'4031,"1"-7"-3913,-1 5-163,1 8-25,-6 75-9,-23 134 1,7-79 85,19-123-58,0 13-257,-2-1 1,-1 1-1,-1-1 0,-18 49 0,23-118-7,8-5 367,-3 27-10,-1-1-1,-1 0 1,0 0-1,-5-41 0,3 63-25,-1 0-1,1 0 0,-1 0 1,1 0-1,-1 0 0,1 0 1,-1 0-1,0 0 1,1 0-1,-1 0 0,0 0 1,0 1-1,0-1 0,0 0 1,0 1-1,0-1 0,0 1 1,0-1-1,0 1 1,0-1-1,0 1 0,0 0 1,0-1-1,0 1 0,0 0 1,0 0-1,-1 0 1,1 0-1,0 0 0,0 0 1,0 0-1,0 0 0,0 0 1,0 1-1,-2 0 1,-2-1-24,1 1 0,-1 0 1,1 1-1,0-1 1,0 1-1,-1-1 1,1 1-1,-4 3 1,-3 5 5,1 1-1,0-1 1,1 2 0,0 0 0,0 0-1,2 0 1,-1 1 0,2 0 0,-1 1 0,2-1-1,0 1 1,0 0 0,2 0 0,0 1-1,0-1 1,1 1 0,1 28 0,1-41 6,0 1 1,0-1-1,0 1 1,1-1-1,-1 0 1,1 1-1,0-1 1,-1 0-1,1 1 0,0-1 1,0 0-1,1 0 1,-1 0-1,0 0 1,1 0-1,-1 0 1,1 0-1,0 0 1,0-1-1,-1 1 1,1-1-1,0 1 1,0-1-1,1 0 1,-1 0-1,0 0 1,0 0-1,0 0 0,1 0 1,-1 0-1,4 0 1,8 1-19,1 0 0,-1-1 0,1 0 0,19-2 0,-10 0-22,0 1-24,0-1-1,0-1 1,0-2-1,-1 0 1,1-2 0,-1 0-1,0-1 1,-1-2-1,0 0 1,0-1 0,-1-2-1,0 0 1,27-22-1,-42 30 54,-1-2-1,-1 1 0,1 0 1,-1-1-1,7-11 0,-9 15 79,-1 0 0,0-1 0,0 1 0,0 0 0,0 0 0,0-1 0,-1 1 0,1 0-1,-1-1 1,1 1 0,-1 0 0,0-1 0,0 1 0,0-1 0,0 1 0,-1 0 0,1-1 0,0 1 0,-1-1 0,-1-3 0,-1 6-71,1-1 0,0 1 0,-1 0 1,1 0-1,0 0 0,-1 0 0,1 0 0,-1 1 1,1-1-1,0 1 0,-3 0 0,-7 5-8,0 1-1,1-1 1,1 2-1,-1 0 1,1 0-1,0 1 1,1 0-1,0 0 1,0 1-1,1 1 1,1-1-1,0 1 1,0 0-1,1 1 1,-6 14-1,12-25 8,-1 0 0,1 0 0,-1 0 1,1 0-1,0 0 0,0 0 0,-1 0 0,1 0 0,0 0 0,0 0 0,0 0 0,0 1 0,0-1 0,0 0 0,1 0 0,-1 0 0,0 0 0,1 0 0,-1 0 0,0 0 0,1 0 0,-1 0 1,1 0-1,0 0 0,-1 0 0,1 0 0,0 0 0,-1 0 0,3 1 0,-1-1-3,1 0 0,-1 0 0,1 0 0,-1 0 0,1 0 0,0-1 0,-1 1 0,1-1 1,0 0-1,0 0 0,5 0 0,6-2-10,1 0 0,-1 0 0,27-10 1,-23 5-22,0-1 0,0 0 0,-1-2 0,0 0 0,-1-1 0,0 0 1,-1-2-1,0 0 0,-1 0 0,-1-1 0,0-1 0,-1 0 0,0-1 1,-1-1-1,-1 1 0,-1-2 0,0 1 0,9-28 0,-3-1 380,-2-1 0,-1 0 0,-3-1 0,-2 0 0,-2-1 0,-2-64 0,-17 138-153,1 5-232,2 0-1,1 1 0,1 1 0,-7 53 0,9-18 69,1 85-1,6-143-15,0 1 0,1 0 0,0 0 0,0-1 0,1 1 0,0-1 0,1 1 0,0-1 0,7 14 0,-6-18-26,-1 1 0,1-1-1,0 0 1,0 0 0,1 0 0,-1-1 0,1 0 0,0 1-1,0-2 1,1 1 0,-1-1 0,1 1 0,0-1 0,0-1-1,9 4 1,3-2-358,0 0 0,0-1 0,1 0 0,-1-2-1,27-1 1,33 0-3307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5 10133,'0'0'13320,"1"-5"-12901,-6 227-632,-3-104 226,-17 173 64,16-229-79,-2 0 1,-30 94-1,37-145-63,1-1 0,-2 0 0,0 0 0,0 0 0,-1 0 0,0-1 0,-14 17 0,19-25 58,-1 1 0,0 0-1,0 0 1,0-1 0,0 1 0,-1-1-1,1 1 1,0-1 0,0 0 0,-1 0-1,1 0 1,-1 0 0,1-1 0,-1 1-1,1-1 1,-1 1 0,0-1 0,1 0-1,-1 0 1,1 0 0,-1 0 0,0-1-1,1 1 1,-1-1 0,1 1-1,-1-1 1,1 0 0,-1 0 0,1 0-1,0 0 1,-1-1 0,1 1 0,0-1-1,0 1 1,0-1 0,0 0 0,0 1-1,-2-4 1,-1 0-205,0-1-1,1 1 1,-1 0 0,1-1-1,0 0 1,1 0-1,-1-1 1,1 1 0,0 0-1,1-1 1,0 0-1,-3-13 1,2-16-2904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1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 18264,'0'0'1353,"-20"3"-958,-66 17-208,83-19-178,-1 1 1,1-1-1,-1 1 1,1 0-1,0 0 1,0 1-1,0-1 1,0 1-1,0-1 1,0 1-1,1 0 1,-1 0-1,1 0 1,0 0-1,0 1 1,0-1-1,0 1 1,1-1-1,-1 1 1,-1 6-1,1 1 15,0 1 0,0 0 0,1 1 0,1 18 0,0-23-15,0 2 22,0-1-1,0 1 1,1-1 0,0 0 0,1 0 0,0 1 0,1-1 0,0 0 0,0-1-1,0 1 1,1-1 0,1 1 0,7 10 0,-9-15-32,0 0 1,-1 0-1,0 1 0,0-1 1,0 0-1,0 1 1,-1 0-1,1-1 0,-1 1 1,0 0-1,-1 0 1,1 7-1,-1-11 5,-1-1 0,1 1-1,-1 0 1,0 0 0,1-1 0,-1 1 0,0 0 0,0-1-1,1 1 1,-1-1 0,0 1 0,0-1 0,0 1-1,0-1 1,1 1 0,-1-1 0,0 0 0,0 0 0,0 1-1,0-1 1,0 0 0,0 0 0,0 0 0,0 0 0,-1 0-1,-32 2 38,29-2-18,-11 1 42,10 0-22,0-1-1,0 1 1,-1-1-1,1-1 1,0 1-1,-10-3 0,16 3-39,-1-1 0,1 1-1,-1-1 1,1 1-1,0-1 1,-1 1-1,1-1 1,-1 1 0,1-1-1,0 0 1,0 1-1,-1-1 1,1 1 0,0-1-1,0 0 1,0 1-1,0-1 1,0 0-1,-1 1 1,1-1 0,0 0-1,1 1 1,-1-1-1,0 0 1,0 1-1,0-1 1,0 0 0,0 1-1,1-1 1,-1 0-1,1 0 1,9-21-379,21-6-3378,9-4-8601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17576,'0'0'827,"19"-9"-104,64-26-304,-73 32-342,1 0 0,0 1 0,0 0 0,1 0 0,-1 2 0,0-1 0,0 1 0,1 1 0,11 2 0,-4-1 76,-14-2-147,1 1-1,-1 0 1,0 0 0,0 1-1,0-1 1,0 1 0,0 0-1,-1 0 1,1 1-1,-1 0 1,1 0 0,-1 0-1,0 0 1,0 0 0,0 1-1,0 0 1,-1 0 0,0 0-1,0 0 1,0 0-1,0 1 1,0-1 0,-1 1-1,0 0 1,0 0 0,0 0-1,-1 0 1,1 0 0,-1 0-1,0 8 1,0-4-10,0 0 1,0 0-1,-1-1 0,-1 1 1,0 0-1,0 0 0,0 0 1,-1 0-1,0-1 1,-1 1-1,0-1 0,-1 0 1,1 0-1,-1 0 0,-1 0 1,0 0-1,-8 10 0,-1-4 34,0-1 0,0-1 0,-2 0 0,1 0 0,-1-2 0,-1 0 0,0-1 0,0 0 0,-1-2 0,0 0 0,0-1 0,-25 5 0,16-12 352,26 1-432,0-1 0,0 0 0,1 1 0,-1-1-1,1 0 1,-1 1 0,1-1 0,-1 0 0,1 1-1,-1-1 1,1 0 0,-1 0 0,1 0 0,0 0-1,0 1 1,-1-1 0,1 0 0,0 0 0,0 0 0,0 0-1,0 0 1,0 0 0,0 1 0,0-3 0,18 2-10713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71 19337,'0'0'4042,"-8"-9"-3936,3 3-101,-21-20-3,25 25-4,0 0-1,-1 0 1,1 0 0,-1 1-1,1-1 1,-1 1-1,1-1 1,-1 1-1,1-1 1,-1 1 0,0 0-1,1 0 1,-1 0-1,1 0 1,-1 0 0,0 0-1,1 0 1,-1 1-1,1-1 1,-1 0-1,1 1 1,-1 0 0,1-1-1,-1 1 1,-1 1-1,-8 5 9,0 1 0,0 1 0,1 0 1,0 0-1,1 1 0,0 0 0,0 1 0,1 0 0,-7 13 0,9-14-135,1 0 0,0 0 0,0 0 0,1 1 0,1 0 1,-1-1-1,2 1 0,0 0 0,0 1 0,1-1 0,0 16 0,2-26 45,-1 0-1,1 0 1,0 1-1,0-1 1,0 0-1,0 0 1,0 0-1,0 0 1,1 0 0,-1 0-1,0-1 1,0 1-1,1 0 1,-1-1-1,0 1 1,1-1-1,-1 1 1,1-1-1,-1 1 1,1-1-1,-1 0 1,1 0-1,-1 0 1,1 0-1,-1 0 1,1 0-1,-1 0 1,3-1-1,3 1-151,1-1 0,-1 0 0,0 0 1,0 0-1,9-4 0,-10 3 214,0-2 0,-1 1-1,1 0 1,-1-1 0,0 0 0,0 0 0,0-1 0,-1 1 0,0-1 0,0 0 0,0 0 0,4-8 0,3-6 430,-1-2 1,8-25-1,12-23 2445,-25 128-1896,-6-34-977,0-16 27,1 0-1,0 0 0,0 0 1,1 1-1,1-1 0,4 17 1,-5-23-17,0-1 0,0 0 1,0 0-1,1 0 1,-1 0-1,1 0 0,-1-1 1,1 1-1,0 0 1,0-1-1,0 1 0,0-1 1,0 0-1,0 1 1,0-1-1,0 0 1,0 0-1,1-1 0,-1 1 1,0 0-1,1-1 1,-1 1-1,0-1 0,1 0 1,-1 0-1,1 0 1,-1 0-1,1 0 0,-1 0 1,0-1-1,5-1 1,-3 2 2,0-1 1,-1-1-1,1 1 1,-1 0-1,1-1 0,-1 0 1,0 0-1,0 0 1,0 0-1,0 0 1,0-1-1,0 1 1,0-1-1,-1 0 1,1 0-1,-1 0 1,0 0-1,0 0 1,0 0-1,0 0 0,-1-1 1,1 1-1,-1-1 1,0 0-1,0 1 1,1-8-1,2-10 54,-2 0 0,0 0 0,-2-33 0,0 37 16,1 9 24,-1 3-4,1 0 1,-1 1-1,0-1 1,0 0-1,0 0 1,-1 1-1,1-1 1,-3-5-1,1 9-8,2 1-78,43 0-188,0 1 119,0 2 1,85 18 0,-126-19 53,-1-1 1,1 0 0,-1 0-1,1 0 1,-1 1 0,0-1 0,1 0-1,-1 1 1,0 0 0,0-1-1,0 1 1,0 0 0,0-1 0,0 1-1,-1 0 1,1 0 0,-1 0 0,1 0-1,-1-1 1,0 1 0,1 0-1,-1 0 1,0 0 0,0 0 0,0 0-1,-1 3 1,-7 54-101,0-31 118,5-18 0,0 0 0,0 0 0,1 1 0,0-1 0,1 1 0,1-1 0,-1 1 0,2 13 0,0-22-2,0 0 0,0 0 0,0 0 0,0 0 0,0-1-1,0 1 1,0 0 0,1 0 0,-1-1 0,1 1 0,-1-1-1,1 1 1,0-1 0,-1 0 0,1 0 0,0 0 0,0 0-1,0 0 1,0 0 0,0 0 0,0 0 0,0-1 0,0 1 0,0-1-1,0 1 1,0-1 0,3 0 0,68 1-562,-60-1 281,-5-1 175,-1 0-1,1 0 1,-1-1 0,0 0-1,1 0 1,-1-1-1,0 0 1,0 0 0,-1-1-1,1 0 1,-1 0-1,0 0 1,0-1-1,0 0 1,-1 0 0,1 0-1,-1-1 1,0 0-1,-1 0 1,0 0 0,0 0-1,0-1 1,3-7-1,1-3 536,-1 1 0,-1-2-1,0 1 1,-1-1 0,-1 1-1,0-1 1,-2-1 0,1-28-1,-12 52-359,-2 4-102,1 1 0,0 0 0,1 1-1,0 0 1,1 1 0,0-1 0,0 1 0,2 1 0,-9 19 0,12-24-334,1 0 0,-1 1 0,2-1-1,-1 1 1,1-1 0,0 10 0,2-17 301,-1-1 0,1 1 0,0 0 0,0-1 0,0 1 0,-1-1 0,1 0 0,0 1 0,0-1 0,0 0 0,0 1 0,0-1 0,0 0 0,0 0 0,0 0 0,0 0 0,0 0 0,-1 0 0,1 0 0,0 0 0,0 0 0,2-1 0,24-2 31,-20 0 117,1-1-1,-1 0 0,0 0 1,0-1-1,-1 1 0,0-2 1,0 1-1,0-1 0,6-7 0,34-28 2415,-45 41-2479,0-1 0,0 1 0,0 0 0,0 0 0,0-1 0,0 1 0,0 0 0,0 0 0,0 0 0,0 0 0,0 0 0,0 0 0,-1 0 0,1 0 0,0 0 0,0 1 0,0-1 0,0 0 0,0 1 0,0-1 0,0 0 0,0 1 0,-1-1 0,1 1-1,0 0 1,0-1 0,0 1 0,-1 0 0,1-1 0,0 1 0,-1 0 0,1 1 0,23 33-160,-14-18 180,-7-14-118,0 1-1,-1-1 0,1 0 1,0 0-1,1 0 0,-1 0 1,1 0-1,-1-1 0,1 1 0,0-1 1,0 0-1,0 0 0,0 0 1,0-1-1,6 2 0,8-2-1919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17960,'0'0'2599,"17"18"-2450,51 62-98,-65-76-49,0 0 0,0 1 0,-1-1-1,1 1 1,-1 0 0,0 0 0,-1 0 0,1 0 0,-1 0 0,0 0 0,0 0-1,-1 1 1,1-1 0,-1 0 0,0 0 0,-1 0 0,-1 8 0,1 11 1,0-17 3,0 0 0,0-1 0,0 1-1,-1 0 1,1-1 0,-2 1 0,1-1 0,-1 0 0,0 0-1,-4 7 1,5-10-28,0 0 0,0 0-1,0 0 1,-1 0 0,1 0 0,-1 0 0,1-1-1,-1 0 1,0 1 0,0-1 0,0 0-1,0 0 1,0-1 0,0 1 0,-1-1-1,1 1 1,-1-1 0,1 0 0,-1 0 0,-6 0-1,9-1 13,0-1-1,1 0 1,-1 1 0,0-1-1,1 1 1,-1-1-1,1 0 1,-1 0 0,1 1-1,-1-1 1,1 0-1,0 0 1,-1 0-1,1 1 1,0-1 0,0 0-1,-1 0 1,1 0-1,0 0 1,0 0-1,0 0 1,0 0 0,0 1-1,0-1 1,0 0-1,1-1 1,1-28-195,-2 29 195,2-7 1,0-1-1,0 1 1,1-1-1,1 1 1,-1 0-1,1 0 1,1 0-1,-1 1 1,8-10-1,55-59-12,-64 72 28,1 1 1,0-1 0,1 1 0,-1 0 0,1 0-1,-1 0 1,1 1 0,0-1 0,7-2-1,-11 5-7,1 0-1,-1-1 1,0 1-1,0 0 0,1 0 1,-1 0-1,0 0 0,0 0 1,1 0-1,-1 0 1,0 0-1,1 1 0,-1-1 1,0 0-1,0 1 1,0-1-1,1 1 0,-1-1 1,0 1-1,0 0 1,0-1-1,0 1 0,0 0 1,0 0-1,0 0 0,0 0 1,0 0-1,-1 0 1,1 0-1,0 0 0,0 0 1,-1 0-1,1 0 1,-1 0-1,1 1 0,-1-1 1,0 0-1,1 0 1,-1 1-1,0-1 0,0 2 1,10 88-258,-10-90 213,0-1 0,0 1 0,1 0 0,-1-1 0,0 1 1,1-1-1,-1 1 0,1 0 0,-1-1 0,1 1 0,-1-1 0,1 0 0,-1 1 0,1-1 1,0 1-1,-1-1 0,1 0 0,-1 1 0,1-1 0,0 0 0,-1 0 0,1 1 0,0-1 1,0 0-1,-1 0 0,1 0 0,0 0 0,-1 0 0,1 0 0,0 0 0,0 0 0,-1 0 1,1 0-1,0 0 0,-1-1 0,2 1 0,28-9-364,-18 3 527,0-2-1,-1 1 0,1-1 0,13-14 0,-16 14 238,1-1-1,1 1 0,-1 1 0,1 0 0,16-8 0,-26 15-347,-1 0-1,1 0 0,-1 0 1,0 0-1,1 0 0,-1 0 1,0 0-1,1 0 0,-1 0 0,0 0 1,1 1-1,-1-1 0,1 0 1,-1 0-1,0 0 0,1 0 1,-1 1-1,0-1 0,0 0 1,1 0-1,-1 0 0,0 1 1,1-1-1,-1 0 0,0 0 1,0 1-1,0-1 0,1 0 1,-1 1-1,0-1 0,0 0 1,0 1-1,0-1 0,1 0 1,-1 1-1,0-1 0,0 1 1,0-1-1,0 0 0,0 1 1,0-1-1,0 0 0,0 1 1,0-1-1,0 1 0,-1 24 190,1-19-173,0 8-19,-1-6 7,1 1 0,1 0 0,-1-1 0,4 16 0,-4-23-7,1 1-1,-1 0 1,1 0 0,0-1-1,-1 1 1,1 0-1,0-1 1,0 1-1,0-1 1,0 1 0,0-1-1,1 1 1,-1-1-1,0 0 1,1 0-1,-1 0 1,1 0 0,-1 0-1,1 0 1,-1 0-1,1 0 1,0 0-1,-1-1 1,1 1 0,0-1-1,0 1 1,-1-1-1,4 1 1,6-1 37,0 0 1,1 0-1,-1-1 0,0 0 1,0-1-1,0 0 0,0-1 1,-1 0-1,1-1 0,-1 0 1,1-1-1,-1 0 0,-1 0 1,1-1-1,-1 0 0,0-1 1,0 0-1,11-13 0,-11 10 40,0 0-1,-1-1 0,-1 0 0,1 0 0,-2-1 0,0 0 0,0 0 1,-1-1-1,-1 0 0,0 1 0,-1-1 0,0-1 0,-1 1 0,0 0 1,-1-19-1,-8 31 454,-2 2-535,0 0-1,0 1 1,0 0-1,0 1 1,1 0-1,-1 0 1,1 1-1,0 0 1,0 0-1,0 1 1,1 0-1,-1 0 1,1 1-1,0 0 1,-6 7 0,9-9-1,-1 1 1,1-1 0,0 1 0,0 0-1,0 0 1,1 1 0,0-1 0,0 1 0,0 0-1,0 0 1,1 0 0,0 0 0,1 0 0,-1 0-1,1 0 1,0 1 0,1-1 0,-1 0-1,1 1 1,1-1 0,-1 1 0,3 10 0,-1-14 1,-1-1 0,1 1 0,0-1 1,0 1-1,0-1 0,0 0 0,0 0 0,1 0 1,-1 0-1,1 0 0,-1 0 0,1-1 1,-1 1-1,1-1 0,0 0 0,0 0 1,0 0-1,0 0 0,0 0 0,4 0 1,63 8-240,69-8-491,-52-3 725,-86 2 18,1-1 0,-1 0 0,0 1 0,0-1 0,1 0 0,-1 0 0,0 0 0,0 0 0,0 0 1,0-1-1,0 1 0,-1 0 0,1 0 0,0-1 0,-1 1 0,1 0 0,0-1 0,-1 1 0,1-3 0,8-31-2747,-9 17-3463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20890,'0'0'3556,"2"9"-3409,5 64-234,-3 2 0,-10 135 1,-1-27-20,9-156-271,-1-20-145,-1 0 1,0 0 0,0-1 0,0 1 0,-1 0-1,-2 11 1,-4-11-3353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18264,'0'0'4578,"155"-76"-4738,-86 71-208,-4 5-304,-7 0-1057,-11 0-2001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26 372 14118,'0'0'6660,"17"-18"-6348,54-58 107,-64 69-322,-1 0 0,0-1 0,0 0 0,-1 0 0,0 0 0,0 0 0,-1-1 0,0 0 0,0 0 0,-1 0 0,0 0 0,-1 0 0,0-1 0,0 1 0,-1-1 0,-1 1 0,1-1 0,-2-12 0,-2 22-96,-1-1 1,1 0-1,0 1 1,-1-1-1,1 1 1,0 0-1,0 0 1,-1 1-1,1-1 0,0 1 1,-1-1-1,-2 2 1,-3 2-11,1 0 0,0 0 0,0 1 0,0 0 0,1 1 0,-1-1 0,1 2 0,1-1 0,-1 1 0,1-1 0,0 2 0,1-1 0,-1 1 0,1 0 0,1 0 0,0 0 0,0 0 0,0 1 0,1 0 0,1 0 0,0 0 0,0 0 1,0 0-1,0 12 0,3-19-26,-1 0 1,0 0-1,1 0 0,0 0 1,0 0-1,-1 0 1,1 0-1,0-1 1,0 1-1,0 0 1,1-1-1,-1 1 1,0-1-1,1 1 1,-1-1-1,1 0 0,-1 1 1,1-1-1,0 0 1,-1 0-1,1 0 1,0 0-1,0 0 1,0-1-1,0 1 1,-1-1-1,1 1 1,0-1-1,0 0 1,3 1-1,66 4-1362,-66-5 1229,11 0-103,-1 0-1,1-2 1,-1 0 0,1 0 0,-1-1 0,0-1 0,21-9 0,-31 11 329,1 0 0,-1-1 1,0 0-1,-1 0 0,1 0 0,0-1 1,-1 1-1,0-1 0,0 0 0,0-1 1,0 1-1,-1 0 0,0-1 0,0 0 1,0 0-1,0 0 0,-1 0 1,0 0-1,0-1 0,0 1 0,-1-1 1,1 1-1,-1-1 0,0-5 0,0-108 3613,-1 119-3673,1-1-1,0 0 1,-1 1-1,1-1 0,0 0 1,0 1-1,-1-1 1,1 1-1,0-1 0,0 1 1,0 0-1,0-1 0,0 1 1,0 0-1,0-1 1,0 1-1,0 0 0,0 0 1,0 0-1,0 0 1,0 0-1,0 0 0,1 0 1,37 1-57,-27-1 44,16-1 8,36 3-143,-63-1 133,0-1 0,1 1 0,-1 0 1,0 0-1,0 0 0,0 0 0,0 1 0,0-1 0,0 0 0,0 0 1,0 1-1,-1-1 0,1 0 0,0 1 0,-1-1 0,1 1 1,-1-1-1,1 1 0,-1-1 0,0 1 0,0-1 0,0 1 0,1-1 1,-2 1-1,1-1 0,0 2 0,-2 48-103,1-47 119,-13 58-30,11-52 27,0-1 0,1 1 1,0-1-1,0 1 1,1 0-1,1 0 1,-1-1-1,2 1 1,0 11-1,0-20-2,-1 0-1,0 0 1,1 0-1,-1 0 1,1 0-1,0-1 1,-1 1-1,1 0 1,0 0-1,-1 0 1,1-1-1,0 1 1,0 0-1,0-1 1,-1 1-1,1-1 1,0 1-1,0-1 1,0 1-1,0-1 1,0 0-1,0 1 1,0-1-1,0 0 1,0 0-1,2 0 1,31 1-239,-24-1 131,5-2-372,0 1 0,0-2 0,0 0 0,0-1-1,-1-1 1,0 0 0,0-1 0,0 0 0,-1-1-1,0 0 1,0-1 0,0-1 0,19-18 0,-15 12 29,-1 0 0,-1-2 1,21-27-1,-26 30 890,-1-1 0,0 0-1,-1 0 1,10-27 0,-16 34 372,1 1 1,-1-1 0,-1 0 0,1 0-1,-2 1 1,1-10 0,-15 40-750,12-18-53,1 0 1,0-1-1,1 1 1,-1 0 0,1-1-1,0 1 1,0 0-1,0 0 1,1 0-1,0-1 1,0 1 0,0 0-1,0-1 1,1 1-1,0-1 1,2 5-1,3 3 14,1-1-1,0 0 0,0-1 0,13 12 0,-14-16-19,-1 0 0,1 0 0,-2 1 0,1 0 0,-1 0 0,0 0 0,0 1 0,-1-1 0,0 1 0,0 0 0,-1 0 0,0 1-1,3 15 1,-6-22-3,0-1 0,1 1 0,-1 0 0,0 0 0,0 0 0,-1 0 0,1 0 0,0 0-1,-1 0 1,1 0 0,-1-1 0,1 1 0,-1 0 0,0 0 0,0 0 0,0-1 0,0 1-1,0-1 1,0 1 0,0-1 0,0 1 0,-1-1 0,1 0 0,-1 1 0,1-1 0,-1 0-1,1 0 1,-1 0 0,0 0 0,0 0 0,-2 1 0,-6 0 143,1 0 0,-1-1 0,1 1 0,-1-2 0,-13 0 0,4 1 498,37-15-2145,5 3-2326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55 20890,'0'0'4087,"0"-11"-3924,1-4-130,0-12-103,-8 26-18,-9 14-28,9-5 98,-45 49-22,2 2-1,-48 75 0,85-114 17,1 2-1,1 0 0,1 0 1,0 1-1,2 0 1,1 1-1,1-1 0,1 1 1,1 1-1,-2 48 1,6-70 2,0 1-1,0-1 1,0 1 0,1-1 0,-1 0 0,1 1 0,0-1 0,0 0 0,0 1 0,0-1 0,1 0 0,0 0 0,-1 0 0,1 0 0,0 0 0,0-1 0,1 1 0,-1-1 0,0 1 0,4 2 0,-1-2-16,0 0 0,0-1 1,0 1-1,0-1 0,1 0 1,-1 0-1,0-1 0,1 0 0,-1 0 1,1 0-1,9 0 0,-3-1-22,0-1 0,0 0 0,0 0-1,0-1 1,-1-1 0,1 0 0,-1-1-1,1 0 1,-1 0 0,0-1 0,15-10-1,-14 5 50,0 0 0,-1-1 0,0 0 0,-1 0 0,0-1-1,-1-1 1,-1 0 0,0 0 0,0-1 0,-1 1-1,-1-2 1,0 1 0,5-25 0,-5 14 25,-1-1 1,-1 0 0,-2 0-1,0 0 1,-2 0-1,-1 0 1,-5-34-1,6 58-14,0 0-1,0 0 0,0 0 0,-1 0 1,1 0-1,-1 0 0,1 0 0,-1-1 1,0 2-1,0-1 0,0 0 1,0 0-1,0 0 0,0 0 0,0 0 1,0 1-1,-1-1 0,1 1 0,-1-1 1,1 1-1,-1-1 0,0 1 0,0 0 1,1 0-1,-1 0 0,0 0 0,0 0 1,0 0-1,0 1 0,0-1 0,0 0 1,0 1-1,0 0 0,-1-1 0,1 1 1,-3 0-1,-1 1-9,0 0 0,1 1 0,0 0 0,-1-1 0,1 1 0,0 1 0,0-1 0,0 1 0,0 0 0,1 0 0,-1 1 0,-6 5 0,0 1-8,0 1 0,1 0 0,0 0 0,-11 17 0,18-23-7,1 0-1,-1 1 1,1-1 0,0 1 0,0-1-1,1 1 1,-1 0 0,1-1-1,0 1 1,1 0 0,0 0-1,0 0 1,0 0 0,1 5-1,0-7-14,0-1 0,0 0 0,0 0 0,1 0 0,-1 0 0,1-1-1,0 1 1,0 0 0,0-1 0,0 1 0,0-1 0,0 0 0,1 1-1,-1-1 1,1 0 0,-1 0 0,1-1 0,0 1 0,0-1 0,5 3-1,7 2-728,1 0 0,26 6-1,-38-11 491,40 9-4131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38 6787,'0'0'11776,"-6"18"-7160,-7-5-4618,1-1-20,0 0 0,0 1 1,-14 22-1,23-30 6,0 0 0,0 0 0,1 0 0,0 1 0,0-1 0,0 1 0,1-1 0,0 1 0,0 0 0,0-1 0,1 1 0,0 0 0,0-1 0,0 1 0,2 6 0,-1-10-22,0-1-1,0 0 1,0 1-1,0-1 1,0 0-1,1 0 1,-1 0-1,0 0 1,1 0-1,-1 0 1,1 0-1,-1 0 1,1-1-1,0 1 1,-1-1-1,1 1 0,0-1 1,-1 1-1,1-1 1,0 0-1,0 0 1,-1 0-1,1 0 1,0 0-1,2-1 1,48-1-561,-48 1 566,-1 1 0,1-1 0,-1 0 0,1 0 0,-1-1 0,1 1 0,-1-1 0,0 1 0,0-1 1,0 0-1,0 0 0,0-1 0,0 1 0,0 0 0,-1-1 0,1 0 0,-1 1 0,0-1 0,0 0 0,0 0 1,0-1-1,0 1 0,-1 0 0,1-1 0,-1 1 0,1-7 0,2-6 73,-1-1-1,-1 1 1,-1-1 0,-1-24-1,0 30-21,0 8-13,0 0-1,0 1 1,-1-1-1,1 0 0,-1 1 1,0-1-1,0 1 1,0-1-1,0 1 0,0-1 1,-1 1-1,1 0 1,-1-1-1,1 1 0,-1 0 1,0 0-1,0 0 0,0 0 1,0 1-1,0-1 1,0 0-1,0 1 0,0 0 1,-1-1-1,1 1 1,-1 0-1,1 0 0,-1 0 1,1 1-1,-1-1 1,0 1-1,-4-1 0,-8-1-459,1 1 0,-1 0-1,1 2 1,-26 2 0,19 2-3953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39 131 11157,'0'0'6184,"-6"11"-5477,-20 32-146,19-32 3510,36-35-3388,114-63-872,-79 49 202,-55 33 55,-1 0 1,1 0-1,-1-1 1,-1-1-1,12-11 0,-18 18-54,-1 0-1,0 0 0,1 0 1,-1 0-1,0 0 0,1 0 0,-1 0 1,0 0-1,0 0 0,1 0 0,-1 0 1,0 0-1,1 0 0,-1 0 0,0 0 1,1 0-1,-1 0 0,0 0 0,1 0 1,-1 0-1,0 1 0,0-1 1,1 0-1,-1 0 0,0 0 0,0 0 1,1 1-1,-1-1 0,0 0 0,0 0 1,0 1-1,1-1 0,-1 0 0,0 0 1,0 1-1,0-1 0,0 0 0,0 1 1,1-1-1,-1 0 0,0 1 1,0-1-1,0 0 0,0 0 0,0 1 1,0 0-1,9 21-234,-8-18 291,13 24-144,0-1 0,2-1 0,1 0-1,1-2 1,1 0 0,23 23 0,5 7-3001,-35-41 119,-1-5-3887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464 482 18937,'0'0'733,"-9"18"-90,2-4-523,4-5-76,0-1 1,-1 0-1,0-1 1,-1 1-1,0-1 1,0 1-1,0-1 0,-1-1 1,0 1-1,0-1 1,-1 0-1,0-1 1,-14 10-1,-4-1 119,-1-2-1,0-1 1,-1-1 0,0-1 0,0-2-1,-1 0 1,0-2 0,0-1 0,-45 0-1,71-3-139,0-1-1,1 0 0,-1 0 0,0 0 0,0-1 0,1 1 1,-1 0-1,0-1 0,0 1 0,1-1 0,-1 1 0,0-1 1,1 0-1,-1 0 0,1 0 0,-1 0 0,1 0 0,-1 0 1,1 0-1,0 0 0,0-1 0,-1 1 0,1 0 0,-2-4 1,2 2 1,0 0 0,1 0 0,-1 0 0,0 0 0,1 0 1,0 0-1,-1 0 0,1-1 0,1 1 0,-1 0 0,0 0 1,2-6-1,1-3-31,1 1 1,0 0 0,1 0 0,0 0-1,0 0 1,12-16 0,43-48-409,-19 24-79,59-93 1,-90 127 485,-1 0-1,-1-1 1,0 0 0,-1 0 0,-1-1 0,-1 1 0,-1-2 0,0 1 0,-2 0 0,1-21-1,-3 38 34,0 0 0,0 0-1,0 0 1,0 0-1,0 0 1,0 0 0,-1 0-1,1 1 1,-1-1 0,1 0-1,-1 0 1,0 0-1,0 1 1,1-1 0,-1 0-1,0 1 1,-1-1-1,1 1 1,0-1 0,0 1-1,-1-1 1,1 1-1,-1 0 1,1 0 0,-1 0-1,0 0 1,1 0 0,-1 0-1,0 0 1,1 1-1,-1-1 1,0 0 0,0 1-1,0 0 1,0-1-1,0 1 1,0 0 0,0 0-1,1 0 1,-1 0-1,0 0 1,0 0 0,0 1-1,0-1 1,0 1 0,0-1-1,1 1 1,-4 2-1,1-2-32,-1 2-1,1-1 1,0 0-1,0 1 1,1 0-1,-1 0 1,0 0 0,1 1-1,0-1 1,0 1-1,0-1 1,0 1-1,1 0 1,-1 0-1,1 0 1,0 1-1,0-1 1,0 0-1,1 1 1,0 0-1,-1 4 1,-3 12 10,1 0 0,2 0 0,-1 30 0,3-30 4,0 1 1,2 0 0,1 0 0,1-1 0,0 1-1,2-1 1,0 0 0,11 22 0,1-5 30,2-2 1,1 0-1,36 44 0,-6-17 12,-36-48-48,-1 2 0,0 0 0,-1 0 0,-1 1 0,-1 1 0,17 38 0,-28-56-27,1 0-1,-1 0 1,1 0-1,-1 0 1,1 0-1,-1 1 1,0-1-1,0 0 1,1 0-1,-1 1 1,0-1-1,0 0 1,0 0-1,0 1 1,-1-1-1,1 0 1,0 0-1,-1 1 1,1-1-1,0 0 1,-1 0-1,0 2 1,-1-2-123,1-1 1,-1 1 0,1 0 0,-1-1 0,1 1 0,-1-1 0,0 1-1,1-1 1,-1 0 0,0 0 0,1 0 0,-1 0 0,-3 0-1,-9 0-3124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21034,'0'0'1808,"0"11"-1821,0-10 13,0 56-1,-12 91-1,-1-57 18,4 0 0,3 93 0,6-182-25,0 0-1,0 0 1,0 0-1,0 0 1,1 0-1,-1 0 1,0 0-1,1 0 1,0 0-1,0 0 1,-1 0-1,1 0 1,0-1-1,0 1 1,1 0-1,-1-1 1,0 1-1,1-1 0,-1 1 1,0-1-1,1 1 1,0-1-1,3 2 1,-1-1-40,0 0 0,0-1 0,1 0 0,-1 1 0,0-2 1,1 1-1,-1 0 0,1-1 0,-1 0 0,8 0 0,0-1-75,-1-1 0,0 0 1,0 0-1,0-1 0,0-1 0,0 0 0,-1 0 0,14-8 1,-13 4-207,-1 0 1,0 0-1,-1-1 1,0 0 0,0-1-1,9-14 1,8-24 440,-24 42 379,0 0-1,0 0 1,-1 0-1,0 0 1,0 0 0,0-8-1,-1 13 95,-11 10-335,5-3-255,0 0 0,1 0 1,-1 1-1,2 0 0,-1 0 1,1 0-1,-1 1 1,2 0-1,-1-1 0,1 1 1,1 0-1,-1 1 1,2-1-1,-1 0 0,1 1 1,0-1-1,0 1 0,2 9 1,0-17-14,0 0 1,0 1 0,0-1-1,0 0 1,0 0-1,0 0 1,0 0-1,1 0 1,-1 0-1,1 0 1,-1 0 0,1 0-1,-1-1 1,1 1-1,-1 0 1,1-1-1,-1 0 1,1 1-1,0-1 1,-1 0-1,1 0 1,0 0 0,-1 0-1,1 0 1,-1 0-1,3-1 1,0 2-47,-1-1 1,1 0-1,-1-1 1,1 1-1,-1 0 1,1-1-1,-1 0 1,0 0-1,1 0 1,-1 0-1,0-1 1,6-3-1,-6 2 66,-1 0-1,0-1 1,0 0 0,-1 1-1,1-1 1,-1 0-1,1 0 1,-1 0-1,0 1 1,-1-1 0,1 0-1,-1-1 1,0-3-1,-1-64 643,-1 37-147,1 12-318,3-26 360,-1 47-532,-1 0 1,1-1-1,0 1 1,0 0 0,0 0-1,0 0 1,1-1-1,-1 1 1,0 0 0,1 1-1,0-1 1,-1 0-1,1 0 1,0 1-1,0-1 1,0 1 0,0-1-1,2 0 1,87-37-542,-69 31 62,0-1 1,-1-1-1,31-19 1,-48 27 451,-1-1 0,0 1 1,-1-1-1,1 0 1,0 0-1,-1 0 0,1 0 1,-1 0-1,0 0 0,0-1 1,0 1-1,-1-1 0,1 0 1,-1 1-1,1-5 1,0-4 561,0 1 0,-1-1 0,-1-19 0,0 20 122,0 11-399,0 6-200,-2 25-124,-2 0 1,-1-1-1,-10 32 1,-1 12 49,-94 495-1028,95-523 336,15-45 692,-1-1 1,1 1-1,0 0 0,0-1 1,-1 1-1,1-1 1,-1 1-1,1-1 0,0 0 1,-1 1-1,1-1 0,-1 1 1,1-1-1,-1 0 1,0 1-1,1-1 0,-1 0 1,1 1-1,-1-1 1,1 0-1,-1 0 0,0 0 1,1 0-1,-2 1 0,1-2 15,0 0-1,-1 1 0,1-1 1,0 1-1,0-1 0,0 0 1,0 0-1,0 0 1,0 0-1,0 0 0,0 0 1,1 0-1,-1 0 0,0 0 1,0 0-1,1 0 0,-2-2 1,-2-7 33,0-1 0,0 1 0,1-1 0,0 1 0,1-1 0,0 0 0,1 0 0,0 0 0,0 0 0,1 0 0,1 0 0,0 0 0,1 0 0,0 0 0,0 0 0,1 0 0,1 1 0,-1-1 0,2 1 0,0 0-1,0 0 1,0 1 0,1 0 0,12-15 0,9-8-29,1 1 0,58-50-1,-76 73-1,1 0-1,0 0 1,0 1-1,0 1 1,1 0 0,0 0-1,0 1 1,0 1-1,1 0 1,-1 1-1,1 0 1,0 1-1,17-1 1,-29 3-9,-1 1-1,1 0 1,0-1 0,-1 1-1,1 0 1,-1-1 0,1 1-1,-1 0 1,1-1 0,-1 1-1,0 0 1,1 0 0,-1 0-1,0 0 1,0-1 0,1 1-1,-1 0 1,0 0 0,0 0-1,0 0 1,0 0 0,0-1-1,0 1 1,0 0 0,-1 0-1,1 1 1,-4 27-23,0-20 24,0-1 1,0-1 0,-1 1-1,-1-1 1,1 0 0,-1 0-1,0 0 1,0-1 0,-1 0-1,-13 10 1,5-5-10,-1 0 0,0-1 0,-1-1 0,-20 9 0,33-17 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235 163 18937,'0'0'3436,"0"-1"-3429,0 1 0,0-1 0,0 1 0,0-1 0,0 1 0,0-1 0,0 1 0,0-1 0,0 1 0,0-1 0,0 1 0,0-1 0,0 1 0,-1-1 0,1 1 0,0 0 0,0-1 0,-1 1 0,1-1 0,0 1 0,0 0 0,-1-1 0,1 1 0,0-1 0,-1 1 0,1 0 0,-1 0 0,1-1 0,0 1 0,-1 0 0,1 0 0,-1-1 0,1 1 0,-1 0 0,-13 9 11,2 0-1,-1 1 1,1 0-1,1 1 1,0 1-1,0-1 1,2 2-1,-17 25 1,6-4 40,1 1-1,-19 53 1,32-71-49,0 0-1,1 0 0,1 0 1,0 1-1,2 0 0,-2 28 1,5-45-9,-1 0 1,0 0-1,0 0 1,1 1-1,-1-1 1,1 0-1,-1 0 1,1 0-1,-1 0 1,1 0-1,0 0 0,0 0 1,-1 0-1,1 0 1,0 0-1,0-1 1,0 1-1,0 0 1,0 0-1,0-1 1,0 1-1,0-1 1,0 1-1,0-1 0,0 1 1,0-1-1,1 0 1,-1 1-1,0-1 1,0 0-1,0 0 1,1 0-1,1 0 1,49-1 51,-42 0-75,-2 0 15,0-1-1,0 0 1,0-1 0,-1 1-1,1-1 1,-1-1 0,1 1-1,-1-1 1,-1-1 0,1 1-1,0-1 1,-1 0-1,0-1 1,0 1 0,-1-1-1,0-1 1,0 1 0,0-1-1,6-11 1,3-7-17,-1 0 0,-1-1 1,-2 0-1,11-39 0,-14 38 12,-1-2-1,-1 1 0,-1-1 1,-1 0-1,-2 0 0,-1 0 1,-6-43-1,5 68 15,0 0 0,0 1 1,0-1-1,-1 1 0,1 0 0,-1-1 1,0 1-1,0 0 0,0 0 0,0 0 0,0 0 1,-1 0-1,1 1 0,-1-1 0,0 1 1,-5-4-1,6 4-4,0 1-1,0 0 1,0 1 0,0-1 0,-1 0-1,1 1 1,0-1 0,0 1 0,0-1-1,0 1 1,-1 0 0,1 0 0,0 0-1,0 0 1,0 1 0,-1-1 0,1 0-1,0 1 1,0 0 0,0-1 0,0 1-1,0 0 1,0 0 0,0 0 0,0 0-1,0 1 1,1-1 0,-1 0 0,0 1-1,-2 2 1,-10 13-9,0 1 0,1 0-1,1 1 1,1 0 0,0 1 0,2 0 0,0 0-1,1 1 1,2 0 0,0 1 0,1-1 0,1 1-1,-2 38 1,5-57 10,1 0-1,0 1 1,0-1 0,1 0-1,-1 1 1,1-1 0,-1 0-1,1 1 1,0-1-1,1 0 1,-1 0 0,0 0-1,1 0 1,0 0 0,2 4-1,0-4-35,-1 0 0,1-1 0,-1 0-1,1 1 1,0-1 0,0-1 0,0 1 0,0 0 0,0-1-1,0 0 1,9 1 0,8 2-1664,1-2 0,26 1 0,1-3-10232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20073,'0'0'4218,"0"5"-4095,0 43-177,-1 0 1,-3 0 0,-14 69-1,18-117 15,0-1 0,0 1 0,-1 0 0,1 0 0,0 0-1,0 0 1,0 0 0,0-1 0,-1 1 0,1 0 0,0 0-1,0 0 1,0 0 0,-1 0 0,1 0 0,0 0-1,0 0 1,-1 0 0,1 0 0,0 0 0,0 0 0,0 0-1,-1 0 1,1 0 0,0 0 0,0 0 0,-1 0 0,1 0-1,0 0 1,0 0 0,0 0 0,-1 0 0,1 0 0,0 1-1,0-1 1,0 0 0,0 0 0,-1 0 0,1 0 0,0 0-1,0 1 1,0-1 0,0 0 0,0 0 0,-1 0-1,1 1 1,0-1 0,0 0 0,0 0 0,0 0 0,0 1-1,0-1 1,0 0 0,0 0 0,0 0 0,0 1 0,-7-23-3259,6 22 3226,-9-36-11083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4 283 11909,'0'0'5125,"-2"5"-4180,0 9 2448,16-25 985,-1-1-5223,233-236 690,-241 242 118,14-15 129,-18 20-99,-1 1-1,1 0 0,-1-1 0,1 1 0,-1 0 1,1 0-1,-1-1 0,1 1 0,-1 0 0,1 0 1,0 0-1,-1 0 0,1 0 0,-1 0 0,1 0 0,-1 0 1,1 0-1,0 0 0,-1 0 0,1 0 0,-1 0 1,1 0-1,-1 0 0,1 1 0,-1-1 0,1 0 1,-1 0-1,1 1 0,-1-1 0,1 0 0,-1 1 1,1-1-1,-1 0 0,1 1 0,-1-1 0,0 1 1,1-1-1,-1 1 0,0-1 0,1 1 0,-1-1 1,1 2-1,30 53-59,-4-7 28,40 55 1,-46-76-3,28 36-1998,-11-25-2682,-12-17-10995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22218,'0'0'4194,"0"4"-5667,0 2-1120,0 6-2273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16856,'0'0'8761,"2"1"-8191,13 3-5096,0-4-535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3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 17144,'0'0'1264,"-22"0"-5009</inkml:trace>
  <inkml:trace contextRef="#ctx0" brushRef="#br0" timeOffset="1">26 21 8804,'-2'1'468,"1"-1"0,-1 0 0,1 0 0,-1 1 0,1-1 0,0 0 0,-1 1 0,1 0 0,0-1 0,-1 1 0,1 0 0,0 0 0,0-1 0,-1 1 0,1 0 0,0 0 0,0 0 0,-1 2 0,31-2 8939,-1-2-11944,470-23-3439,-464 19 3511,-15-1-2583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4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12550,'0'0'7264,"-10"-2"-3987,30 1-3662,-14 0-277,-1 0-1,0 1 1,1 0 0,-1 0-1,0 1 1,8 0 0,-3 6-4122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4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16712,'0'0'4066,"0"14"-2146,-2-14-2096,-11 0-928,-4-4-4451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4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93 118 2705,'0'0'12993,"-27"-6"-10875,23 7-2123,0-1-1,0 1 0,0 1 1,0-1-1,0 0 0,0 1 1,1 0-1,-1 0 0,0 0 1,1 0-1,0 1 1,0-1-1,-1 1 0,1 0 1,1 0-1,-1 0 0,-3 6 2146,20-9-2082,471-13 177,-257-9-249,56-1-30,-33 25 32,352-6 416,-160-32 195,8-1-350,534 28-214,-16 1 18,181 5 9,-545 7-60,1076 39 20,-293-6-17,-738-23 8,-1 1 1,150-28-38,169 1-16,-959 12 38,28 0-21,0 1 0,-1 2 0,49 10 0,-85-13 3,0 0-1,0 0 1,1 0 0,-1 0-1,0 0 1,0 0 0,0 0-1,0 0 1,1 0-1,-1 0 1,0 1 0,0-1-1,0 0 1,0 0 0,0 0-1,1 0 1,-1 0 0,0 0-1,0 0 1,0 1-1,0-1 1,0 0 0,0 0-1,1 0 1,-1 0 0,0 0-1,0 1 1,0-1 0,0 0-1,0 0 1,0 0-1,0 0 1,0 1 0,0-1-1,0 0 1,0 0 0,0 0-1,0 1 1,0-1 0,0 0-1,0 0 1,0 0-1,0 0 1,0 1 0,0-1-1,0 0 1,0 0 0,0 0-1,-1 0 1,1 1 0,0-1-1,0 0 1,0 0-1,0 0 1,0 0 0,0 0-1,0 0 1,-1 1 0,1-1-1,0 0 1,0 0 0,-1 0-1,-11 7-2204,-18-1-2124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6547,'0'0'6099,"0"-5"-4544,0-13-410,0 14-241,16 2 1884,344-7-2082,-207 9 21,856-2 103,-519 3-534,-88 14-311,-1-1-18,-13-10 86,360-7-117,-504-10 60,134-4-35,808-3 113,-1082 17-97,407-31-59,-6 0-202,377 23 314,-376-20-381,-173 6-128,4 15 669,89-6 452,-23 4-563,29-2 256,-182 0-420,279 21-1,40-2-595,-307-8 474,293-29 191,-235 13-280,-290 18 245,233-25-1159,-113 8 720,-139 15 593,-22-2-244,-6-1-770,-22-13-2526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2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0 320 17480,'0'0'2687,"26"-13"-1972,4-2-615,160-85 723,-179 93-824,0-1 0,0 0 0,0-1 0,-1 0 0,-1-1 0,13-15 0,-19 20 31,1 1 0,-1-1-1,-1 0 1,1 0 0,-1-1-1,0 1 1,0 0 0,0-1 0,0 1-1,-1-1 1,0 0 0,-1 0-1,1 1 1,-1-1 0,0 0-1,0 0 1,-2-8 0,1 14-11,0-1 0,1 0 0,-1 0 0,0 0 0,0 1 0,0-1 0,0 0 0,1 1 0,-1-1 0,0 1 0,0-1 0,0 1-1,0 0 1,0-1 0,0 1 0,-1 0 0,1 0 0,0-1 0,0 1 0,0 0 0,0 0 0,0 0 0,0 0 0,0 1 0,-2-1 0,-29 4-56,24-1 33,0 0 1,1 0-1,0 1 1,0 0-1,0 0 0,0 1 1,0 0-1,1 0 1,0 1-1,0-1 0,1 1 1,0 1-1,0-1 0,-8 14 1,8-13-6,0 1 1,1 0-1,0 0 1,1 0-1,0 1 1,0-1-1,1 1 1,0-1-1,0 1 1,1 0-1,0 0 1,1 0-1,1 14 1,0-18 4,0-1 1,0 0 0,1 0 0,0 0-1,0-1 1,0 1 0,0 0-1,1-1 1,0 1 0,-1-1 0,1 0-1,0 0 1,1 0 0,-1 0-1,0-1 1,1 1 0,-1-1 0,1 0-1,0 0 1,0 0 0,7 2-1,6 2-130,1-1-1,-1 0 0,34 3 1,17-3-1416,2-4-1345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6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12086,'0'0'9873,"2"-8"-9187,3-5-676,1 1 0,0-1 0,1 1 0,0 0 0,1 1 0,14-17 0,-17 24-11,-1-1 0,1 1 0,0 0 0,0 0 0,0 1 0,0-1 0,1 1-1,-1 0 1,1 1 0,0-1 0,0 1 0,0 0 0,0 1 0,0 0 0,0 0 0,0 0 0,7 0 0,248 5-303,-261-6 273,0 1-17,0 1-1,0 0 0,1-1 1,-1 1-1,0 0 0,0 0 1,0-1-1,0 1 0,0 0 1,0-1-1,0 1 1,0 0-1,0-1 0,0 1 1,0 0-1,0-1 0,0 1 1,0 0-1,0-1 0,0 1 1,0 0-1,-1 0 0,1-1 1,0 1-1,0 0 0,0-1 1,0 1-1,-1 0 0,1 0 1,0-1-1,0 1 0,-1 0 1,1 0-1,0 0 0,0-1 1,-1 1-1,1 0 0,0 0 1,0 0-1,-1 0 0,1 0 1,0 0-1,-1-1 0,1 1 1,0 0-1,-1 0 0,1 0 1,-1 0-1,-16 0-2045,-4 0-1607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28 12886,'0'0'6408,"-1"-28"-1133,-17 92-5599,11-41 332,1 1-1,-5 28 0,-27 352-20,32-351 3,-12 73-28,16-116 35,-1 1 0,0-1-1,0 0 1,-1 0 0,-1-1 0,0 1-1,0-1 1,0 0 0,-10 11 0,13-19 5,0 1 0,-1-1 0,0 1 0,1-1 0,-1 0 0,0 0 0,0 0 0,0 0 0,1 0 0,-1-1 0,0 1 0,0-1 0,0 0 0,-6 0 0,-47-4 38,49 4-22,-4-2-3,0-1 0,0 1 0,1-2-1,0 1 1,-1-2 0,1 1 0,0-1 0,1-1 0,0 0 0,0 0 0,0-1 0,-11-10 0,-11-13 100,-49-64 0,48 53 42,29 39-143,3 2-38,0 3-1051,0 34-796,0-17-551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8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16103,'0'0'4498,"56"-8"-2470,11 0-1939,2-1-457,-23 7-4225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8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10677,'0'0'7435,"-4"2"-6962,1 2 311,10-2-267,30 1-69,63-2-403,-87-1 57,34 1 112,0 0-5174,-26-1-9414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87 188 18456,'0'0'2695,"-8"3"-2602,-2 1-26,1 0 14,0-1-1,0 1 1,1 0 0,-1 1 0,1 0 0,-8 6 0,16-11 172,11-27-42,11-12-205,-1-2 0,28-80 1,-47 118 398,-1 10-184,-1 23-148,-5 42-143,-12 339-477,17-397 390,-24-11-3922,7-3-969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 10901,'0'0'7990,"-6"4"-4754,498-18-4103,-503 12-1354,-20 0-1406,-5 2-4774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59:5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12550,'0'0'4034,"10"3"-3522,24 5 29,1-2-1,-1-1 1,43 0 0,122-5 870,-87-2-1111,632-9 561,-742 11-879,-30 5-393,-18 10 72,0 0-1271,15-6-2276,-18 3-11681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0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36 4754,'0'0'15626,"1"6"-15607,2 1-36,-2 1 0,1 0-1,-1 0 1,0 0 0,-1 0 0,0 0 0,0 0 0,-1 0 0,0 0 0,-3 10 0,3-15 20,0 0-1,0 0 1,0 0-1,-1-1 1,1 1 0,-1 0-1,0 0 1,0-1-1,0 0 1,0 1 0,0-1-1,-1 0 1,1 0-1,-1 0 1,0 0 0,1 0-1,-1-1 1,0 1 0,0-1-1,0 0 1,0 1-1,0-1 1,0-1 0,0 1-1,0 0 1,0-1-1,-1 0 1,1 0 0,-6 0-1,8 0 19,-1 0 0,1-1 0,0 1 0,0 0 0,-1-1 0,1 1 0,0-1 0,-1 1-1,1-1 1,0 1 0,0-1 0,0 0 0,0 0 0,0 0 0,0 1 0,0-1 0,0 0 0,0 0 0,0 0-1,0-1 1,1 1 0,-1 0 0,0 0 0,1 0 0,-1-1 0,1 1 0,-1 0 0,1 0 0,0-1 0,-1 1-1,1 0 1,0-1 0,0-1 0,0-56 435,1 36-209,-1 20-238,1 0 1,0 0-1,0-1 0,0 1 0,0 0 0,0 0 0,0 0 0,1 0 0,0 0 1,0 1-1,-1-1 0,2 0 0,-1 1 0,0-1 0,0 1 0,1 0 1,-1 0-1,1 0 0,0 0 0,0 0 0,-1 0 0,1 1 0,0 0 0,0-1 1,1 1-1,-1 0 0,0 0 0,4 0 0,5-2-17,-1 1 1,0 0-1,1 0 0,-1 1 0,1 1 1,-1 0-1,13 2 0,-20-1 4,0 0-1,0 0 1,-1 1 0,1 0 0,-1 0-1,1 0 1,-1 0 0,0 0 0,1 1-1,-1-1 1,0 1 0,-1 0 0,1 0-1,0 0 1,-1 0 0,0 0-1,0 1 1,0-1 0,0 1 0,0 0-1,-1-1 1,0 1 0,1 0 0,-1 0-1,-1 0 1,1 0 0,0 4 0,1 6-16,0-1 0,-1 1 0,-1 0 0,0 0 0,-1 0 0,-4 22 0,0-18 24,-1 0 1,-1 0-1,0-1 0,-1 0 0,-1-1 0,-13 18 1,-72 89 56,73-98-56,-41 35-1,54-53 4,0 0 1,0-1-1,-1 0 0,0-1 0,0 0 0,-1 0 0,0-1 0,1 0 1,-14 3-1,23-7 25,-1 1 0,1-1 0,-1 0 1,0 0-1,1 0 0,-1 0 0,1 0 1,-1 0-1,0 0 0,1 0 0,-1 0 1,1 0-1,-1-1 0,0 1 0,1 0 1,-1 0-1,1-1 0,-1 1 0,1 0 1,-1 0-1,1-1 0,-1 1 0,1-1 1,-1 1-1,1 0 0,0-1 0,-1 1 1,1-1-1,-1 1 0,1-1 0,0 1 1,-1-2-1,-1-24 233,3 21-267,-1 0 1,1 0-1,0 1 1,1-1-1,0 0 0,-1 0 1,1 1-1,5-8 1,-2 7-10,0 0 1,0 1-1,1 0 1,0 0-1,0 0 1,0 1-1,0 0 1,0 0-1,1 0 1,-1 1-1,1 0 1,10-2-1,-13 3 5,0 1 1,0-1-1,1 0 0,-1 1 1,0 0-1,0 0 0,1 1 0,-1-1 1,0 1-1,0 0 0,1 0 1,-1 0-1,0 0 0,0 1 1,0 0-1,-1 0 0,1 0 1,0 0-1,-1 0 0,1 1 1,2 3-1,1 0-36,-1 2 0,-1-1-1,1 1 1,-1 0 0,-1 0 0,1 0 0,-1 1 0,-1-1-1,0 1 1,0 0 0,0 0 0,-1 0 0,1 15 0,0-14-2779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19465,'0'0'2372,"9"-4"-2300,-4 1-72,1 0 1,-1 1-1,1-1 1,-1 1-1,1 1 1,0-1 0,0 1-1,8-1 1,-12 2-1,0 0 1,1 1-1,-1-1 1,0 1-1,1-1 0,-1 1 1,0 0-1,1 0 1,-1 0-1,0 0 1,0 0-1,0 1 1,0-1-1,0 1 1,0-1-1,-1 1 1,1 0-1,0 0 1,-1-1-1,1 1 1,-1 0-1,0 0 1,0 1-1,0-1 0,0 0 1,0 0-1,0 0 1,1 4-1,2 12 8,0 0 0,-1 1-1,-1-1 1,0 1 0,-2-1-1,0 1 1,-5 33 0,4-46-9,-1-1 1,1 1 0,-1-1-1,0 0 1,-1 0 0,-4 7 0,7-10 5,-1 0 0,0 0 0,-1-1 1,1 1-1,0 0 0,0-1 1,-1 1-1,1-1 0,-1 1 1,0-1-1,1 0 0,-1 0 1,0 0-1,0 0 0,1 0 1,-1 0-1,0 0 0,0 0 0,-3 0 1,4-2 41,0 0 1,0 0 0,0 0 0,0-1-1,1 1 1,-1 0 0,0-1 0,1 1-1,-1 0 1,1-1 0,-1 1-1,1 0 1,0-1 0,0 1 0,0-1-1,0 1 1,0-1 0,0-1 0,0 2 11,-2-20-35,1 0 1,2 0-1,0-1 1,1 1-1,1 1 1,6-23-1,-7 34-22,1 0 0,0-1 0,1 1-1,0 1 1,0-1 0,1 1 0,0-1-1,1 1 1,0 1 0,0-1 0,0 1 0,1 0-1,0 1 1,0-1 0,13-7 0,-18 13-6,-1-1-1,1 1 1,0 0 0,-1 0 0,1 0 0,0 0 0,-1 0-1,1 1 1,0-1 0,0 0 0,0 1 0,0-1 0,0 1 0,0 0-1,0 0 1,0 0 0,0 0 0,0 0 0,0 0 0,0 0 0,0 1-1,0-1 1,-1 1 0,1-1 0,0 1 0,0 0 0,0 0 0,0 0-1,-1 0 1,1 0 0,-1 0 0,1 0 0,0 0 0,-1 1 0,0-1-1,1 1 1,-1-1 0,0 1 0,0-1 0,0 1 0,0 0 0,0 0-1,0-1 1,0 1 0,-1 0 0,2 3 0,4 30-30,-1 0-1,-2 0 1,-2 1 0,0-1 0,-7 48-1,6-81 33,0 1 0,-1 0-1,1 0 1,0-1-1,-1 1 1,0 0 0,0-1-1,0 1 1,0-1-1,0 1 1,0-1 0,-1 1-1,1-1 1,-1 0-1,1 0 1,-1 1 0,0-1-1,0-1 1,-2 3-1,3-3 78,1-20-46,1 0 0,1 0 0,1 0 0,0 0 0,1 1 0,1-1 0,1 1 0,1 0 0,13-24 0,-16 34-34,0 1-1,0 0 1,1 0 0,1 0-1,-1 1 1,1 0 0,0 0 0,0 0-1,1 1 1,0 0 0,0 0-1,0 0 1,0 1 0,1 0 0,-1 1-1,1-1 1,0 2 0,0-1-1,1 1 1,-1 0 0,0 1-1,1 0 1,11 0 0,-18 1 0,0 1 1,0-1-1,0 1 1,1 0-1,-1-1 1,0 1 0,0 0-1,-1 1 1,1-1-1,0 0 1,0 0-1,0 1 1,-1-1-1,1 1 1,-1 0-1,1-1 1,-1 1-1,0 0 1,0 0-1,1 0 1,-1 0-1,-1 0 1,1 0-1,0 0 1,0 0-1,-1 0 1,1 0-1,-1 0 1,0 1 0,1 2-1,1 12-26,0 0 0,-1 31 0,-1-39 28,0 151 88,1-160-76,-1 1-1,1 0 0,0 0 0,-1 0 1,1-1-1,0 1 0,0 0 0,0-1 1,0 1-1,0-1 0,0 1 0,0-1 1,0 1-1,0-1 0,0 0 0,0 1 1,0-1-1,0 0 0,0 0 0,0 0 1,0 0-1,0 0 0,0 0 0,0 0 0,0 0 1,0 0-1,2-1 0,35-2 52,-22-1-96,0-1-1,0 0 1,-1-1-1,0-1 1,0 0-1,24-16 0,7-15-2740,-41 32-1305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3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19 121 13798,'0'0'6942,"-2"-5"-6411,-5-16-149,-2 15 272,12 7-220,601-42-180,-585 39-246,0-1 1,1 0 0,30-10-1,-50 13-7,0 0-1,1 0 1,-1 0 0,0 0-1,0 0 1,1 0-1,-1 0 1,0 0 0,1 0-1,-1 0 1,0 0-1,1 0 1,-1 0 0,0-1-1,1 1 1,-1 0-1,0 0 1,1 0 0,-1 0-1,0 0 1,0-1-1,1 1 1,-1 0 0,0 0-1,0-1 1,1 1-1,-1 0 1,0 0-1,0-1 1,0 1 0,0 0-1,1 0 1,-1-1-1,0 1 1,0 0 0,0-1-1,0 1 1,0 0-1,0-1 1,0 1 0,0 0-1,0-1 1,0 1-1,0 0 1,0-1 0,0 1-1,0 0 1,0-1-1,0 1 1,0 0 0,0-1-1,-1 1 1,1 0-1,0 0 1,0-1 0,0 1-1,0 0 1,-1 0-1,1-1 1,0 1 0,0 0-1,-1-1 1,-18-6-9,-15 3-615,-56 1 1,6 5-3464,57-1 1317,-29 3-11966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2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18296,'0'0'2578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4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15175,'0'0'4623,"9"18"-3926,193 119 1601,127 92-2030,-317-219-319,35 28 103,-45-36-87,1 0-1,-1 0 1,0 1-1,0-1 1,-1 1-1,1-1 0,0 1 1,-1 0-1,1-1 1,-1 1-1,0 0 0,0 0 1,0 0-1,-1 0 1,2 5-1,-48 2-12,29-5 50,0 1 0,0 1 0,1 1 0,0 1-1,0 0 1,1 1 0,0 0 0,1 1 0,0 1 0,1 0 0,1 1 0,-1 1 0,-13 20 0,-14 23 15,2 3 1,-32 69 0,46-83-21,-200 352-117,186-333 64,31-55 50,6-9 6,-1 0 0,1 1 1,0-1-1,0 1 0,0 0 0,0-1 0,0 1 0,1 0 0,-1-1 0,0 1 0,1 0 0,-1 0 0,1 0 0,0 0 0,-1 3 2238,23-17-2127,-4 1-150,5 5 19,0 2 0,0 1 0,1 1 0,-1 1 0,46 3 0,-6 0-12,494 10-1195,-554-12 1221,-1 0 0,0 0 1,0 0-1,1 0 0,-1 0 0,0-1 0,0 1 1,1-1-1,-1 1 0,0-1 0,0 0 0,0 0 0,4-2 1,-5 2-234,0-1 1,0 1-1,0-1 0,0 1 1,-1-1-1,1 1 1,0-1-1,-1 0 1,1 1-1,-1-1 1,0 0-1,0 0 0,1 1 1,-1-1-1,0 0 1,0 0-1,-1-1 1,1-9-3852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5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66 17480,'0'0'5531,"0"-11"-5187,0-33-19,0 33-165,-6 23-285,-9 23 118,2 1 0,-13 52 0,4-12-71,16-63-520,3-14-815,1-10-1688,0-20-8856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5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15991,'0'0'4266,"-6"45"-2350,2-9-1822,2 70 0,3-29-3948,-3-47-3496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6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17768,'0'0'3791,"0"0"-3484,-5 89 49,2-54-247,2 1 0,3 47 0,-1-82-104,0 0-1,-1-1 1,1 1 0,-1 0-1,1-1 1,0 1 0,0-1-1,-1 1 1,1-1-1,0 1 1,0-1 0,0 0-1,-1 1 1,1-1 0,0 0-1,0 0 1,0 0 0,0 1-1,0-1 1,0 0 0,-1 0-1,1 0 1,0 0-1,2-1 1,26-2-38,-25 1-174,1 0 1,0 0-1,-1-1 0,1 1 1,-1-1-1,0 0 1,0 0-1,0-1 0,-1 1 1,1-1-1,-1 0 1,1 0-1,-1 0 0,-1 0 1,4-6-1,8-22-3112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6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51 20281,'0'0'3423,"-17"-20"-1208,5-1-1642,9 11-1431,25 28-8000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16680,'0'0'3585,"14"0"-1685,120 0-1572,-77 0-7854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16327,'0'0'4178,"26"0"-4066,-7 0 49,11 0-17,2 0-48,7 0-32,0 0-64,-3 0-16,-1 0-64,-5-2-577,-9-4-2272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7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19145,'0'0'3927,"2"8"-2057,5 290-1919,-8-191 47,-5-73 50,-10-44-616,2-9-1411,-1-6-1909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0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12358,'0'0'8393,"0"-5"-7587,0-25 50,1 29-807,0 0-1,0 1 1,0-1 0,0 0-1,0 1 1,0-1 0,0 1-1,0-1 1,0 1 0,0 0-1,0-1 1,0 1 0,0 0-1,1 0 1,-1 0 0,0 0-1,0 0 1,0 0 0,0 0-1,3 1 1,27 3-180,-27-1 121,0 0-1,0 1 1,0-1-1,0 1 1,0 0 0,-1 0-1,0 0 1,0 1-1,0-1 1,0 1 0,-1 0-1,0 0 1,0 0 0,0 0-1,1 6 1,1 3-67,-1 1-1,0-1 1,-1 0 0,0 23 0,-4 3-186,1-30 210,0-27 134,3 2-81,0 1-1,1 1 1,1-1 0,0 0-1,1 1 1,0 0 0,1 0-1,1 0 1,0 1 0,1 0 0,0 0-1,0 1 1,1 0 0,1 1-1,0 0 1,17-14 0,-25 23-5,0-1 0,0 0 0,0 1 0,1-1 0,-1 1 0,0 0 1,1 0-1,-1 0 0,1 0 0,0 0 0,-1 0 0,1 1 0,0-1 1,-1 1-1,1 0 0,0-1 0,-1 2 0,1-1 0,5 1 0,-6 0-3,-1 0-1,1 0 0,0 1 0,-1-1 1,1 1-1,-1-1 0,1 1 1,-1-1-1,1 1 0,-1 0 0,0 0 1,0 0-1,0 0 0,0 0 0,0 0 1,-1 0-1,1 0 0,-1 0 0,1 0 1,-1 0-1,0 0 0,1 0 1,-2 5-1,4 18-35,-1-6 43,0 0-1,-1 0 1,-1 0 0,-1 0 0,-4 25 0,-1-30 31,3-23 134,4-24-32,3 20-133,1 1 1,1-1 0,-1 1 0,2 0 0,0 1 0,0 0-1,1 0 1,1 1 0,-1 0 0,2 0 0,-1 1-1,1 0 1,1 0 0,20-12 0,-30 20-4,1 1 1,-1-1-1,0 0 0,0 1 0,1-1 1,-1 1-1,0-1 0,1 1 1,-1 0-1,1-1 0,-1 1 0,0 0 1,1 0-1,-1 0 0,1 0 1,-1 0-1,0 0 0,1 1 0,-1-1 1,1 0-1,-1 1 0,0-1 1,1 1-1,-1-1 0,0 1 0,0 0 1,0 0-1,1-1 0,-1 1 1,0 0-1,0 0 0,0 0 0,0 0 1,0 0-1,0 0 0,-1 1 1,1-1-1,0 0 0,-1 0 0,1 1 1,0-1-1,-1 0 0,0 1 1,1-1-1,-1 0 0,0 1 0,1-1 1,-1 3-1,2 10-27,-1 1 1,0-1-1,-2 29 0,0-23 34,1 115 38,1-134-40,-1 0 1,0 0 0,0 0-1,1 0 1,-1 1 0,1-1-1,-1 0 1,1 0 0,-1 0 0,1 0-1,0 0 1,0 0 0,-1 0-1,1 0 1,0 0 0,0-1 0,0 1-1,0 0 1,0 0 0,0-1-1,0 1 1,0-1 0,0 1 0,0-1-1,1 1 1,-1-1 0,0 0-1,0 1 1,0-1 0,0 0 0,3 0-1,48 2 64,-38-3-96,85-6-1521,-33-7-2328,-12-3-2283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20 258 12918,'0'0'8631,"-1"-4"-8194,-1-2-403,1-1 1,-1 1-1,1-1 1,1 1-1,-1-1 0,1 1 1,0-1-1,1 1 0,-1-1 1,1 1-1,1-1 0,-1 1 1,1 0-1,0-1 1,1 1-1,-1 0 0,1 0 1,0 1-1,1-1 0,-1 1 1,1-1-1,0 1 0,1 0 1,-1 1-1,1-1 1,0 1-1,0 0 0,0 0 1,1 0-1,-1 1 0,1 0 1,0 0-1,0 0 0,0 1 1,0 0-1,0 0 1,1 0-1,-1 1 0,1 0 1,-1 0-1,11 1 0,-15 0-40,0 0-1,0 0 0,0 0 1,0 0-1,0 1 0,0-1 1,0 1-1,0 0 0,0-1 0,-1 1 1,1 0-1,0 0 0,0 0 1,-1 0-1,1 0 0,-1 1 1,1-1-1,-1 0 0,3 3 1,-2 0-7,0-1 1,0 1 0,0 0 0,0 0-1,0 0 1,-1 0 0,0 0 0,2 9 0,-1 9-11,0 0 1,-2 0 0,-2 23-1,1-12 55,1-31-29,0-1 5,0 0 133,25-1-140,-20 1-1,-1-1 1,1 0 0,0 0-1,-1 0 1,1-1 0,-1 1-1,1-1 1,-1 0 0,1 0-1,-1-1 1,1 1 0,-1-1-1,0 0 1,5-3 0,2-4 1,0 0 0,-1 0 1,0-1-1,-1-1 0,1 0 1,-2 0-1,0 0 0,0-1 1,-1 0-1,-1-1 0,0 0 1,0 0-1,-2 0 0,1 0 1,3-23-1,-4-10 257,-4 46-275,-1 0-159,1 0 174,-1 0 0,1 1 0,-1-1 0,0 0 0,1 1 0,-1-1 0,1 0 0,-1 1 0,1-1 0,-1 1 0,1-1 0,-1 1 0,1-1-1,0 1 1,-1-1 0,1 1 0,0 0 0,-1-1 0,1 1 0,0-1 0,0 1 0,0 0 0,-1-1 0,1 1 0,0 0 0,0-1 0,0 1 0,0 1 0,-2 28-9,2-13 9,-9 41 14,-1 90 0,-6 45 3,13-172-33,-2 0-1,0-1 1,-1 1-1,-1-2 1,0 1-1,-2-1 1,-21 35-1,24-45 13,0-1 0,-1 0 0,0 0 0,-1-1 0,0 1 0,0-2-1,0 1 1,-1-1 0,0 0 0,0-1 0,-1 0 0,1-1 0,-1 0 0,0 0 0,0-1-1,0 0 1,-18 2 0,18-3 11,-1-1-1,1 0 1,-1-1 0,1 0-1,-1 0 1,-14-3-1,22 2 5,-1 0-1,1 0 0,0-1 0,-1 1 0,1-1 0,0 1 0,0-1 1,0 0-1,0-1 0,1 1 0,-1 0 0,1-1 0,-1 1 0,1-1 0,0 0 1,0 0-1,0 0 0,0 0 0,1 0 0,-1 0 0,-2-7 0,3 6 1,-1-1 15,0 1 1,1-1-1,0 0 0,0 0 0,0 0 0,0 1 0,1-11 0,0 15-142,1 12-3381,6 3 1025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44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56 464,'0'0'13353,"-26"-9"-5792,26 8-7552,1-23 81,-1 23-88,0 1-1,0-1 0,0 0 0,0 1 0,0-1 0,1 1 0,-1-1 0,0 1 0,0-1 0,1 1 0,-1-1 1,0 0-1,1 1 0,-1 0 0,0-1 0,1 1 0,-1-1 0,1 1 0,-1-1 0,1 1 0,-1 0 1,1-1-1,-1 1 0,1 0 0,-1 0 0,1 0 0,0-1 0,-1 1 0,1 0 0,-1 0 0,1 0 0,0 0 1,-1 0-1,1 0 0,-1 0 0,1 0 0,0 0 0,-1 0 0,1 0 0,-1 0 0,1 0 0,0 1 0,-1-1 1,1 0-1,-1 0 0,1 1 0,0 0 0,-1-1-1,0 0 0,0 0 0,0 0 0,0 0 0,-1 0 0,1 0 0,0 0 0,0 0 1,0 0-1,0 0 0,0 1 0,0-1 0,0 0 0,0 0 0,0 0 0,-1 0 0,1 0 0,0 0 0,0 0 0,0 1 0,0-1 1,0 0-1,0 0 0,0 0 0,0 0 0,0 0 0,0 0 0,0 1 0,0-1 0,0 0 0,0 0 0,0 0 0,0 0 0,0 0 1,0 0-1,0 1 0,0-1 0,0 0 0,0 0 0,1 0 0,-1 0 0,0 0 0,0 0 0,0 0 0,0 1 0,0-1 0,0 0 1,0 0-1,0 0 0,0 0 0,1 0 0,-1 0 0,0 0 0,0 0 0,0 0 0,0 0 0,0 0 0,0 0 0,0 0 0,1 0 1,-4 0-2,8-3-6,-2-7 652,-3 6-1820,0 10-816,0 4-1184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2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16039,'0'0'5627,"0"0"-5617,0 0 1,0 0-1,0 0 0,0 0 0,0 0 1,0 0-1,0 0 0,0 0 1,0 0-1,-1 0 0,1 0 1,0 0-1,0 0 0,0 0 1,0 0-1,0 0 0,0 0 0,0 0 1,0 0-1,0 0 0,0 0 1,-21 50-73,7-19 70,1 0-1,2 1 0,1 0 0,1 1 1,2 0-1,-5 58 0,11-77-6,1 1 0,0-1-1,1 0 1,1 0 0,0 0 0,5 18-1,-5-28-16,-1 0 1,1 0-1,0 0 0,1-1 0,-1 1 0,1-1 0,-1 1 0,1-1 0,0 0 0,0 0 0,1 0 1,-1 0-1,0-1 0,1 1 0,0-1 0,0 0 0,-1 0 0,1-1 0,0 1 0,1-1 0,-1 1 1,0-1-1,0-1 0,9 2 0,-7-1 28,27 2-983,-28-7-371,-19-6-741,0 3-2137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2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11045,'0'0'6248,"0"18"-5165,-2 45-20,0-38-879,1 0 0,2 0 0,4 36 0,-4-59-225,0 0 1,0 0-1,0 0 1,0 0-1,0 0 1,0 0-1,1 0 1,-1 0-1,1 0 1,-1 0-1,1-1 1,0 1-1,0-1 1,-1 1-1,1-1 1,0 0-1,0 0 1,1 0-1,-1 0 1,0 0-1,0 0 1,0 0-1,1-1 1,-1 1-1,0-1 1,1 0-1,-1 1 1,0-1-1,1 0 1,-1 0-1,0-1 1,1 1-1,3-1 1,4-6-3727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 12854,'0'0'8740,"-2"-5"-8724,8 5-4258,5 0-1601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16792,'0'0'2625,"19"17"-2062,62 60-123,-74-71-394,-1 1-1,-1 1 1,0-1-1,0 1 1,0 0 0,-1 0-1,0 0 1,0 1-1,-1-1 1,0 1 0,-1 0-1,0 0 1,0 0-1,-1 0 1,0 0 0,-1 0-1,0 0 1,-2 14-1,2-1 23,0-13-50,-1 1 0,-1 0 0,1 0 0,-2-1 0,1 1 0,-1-1 0,-1 0 0,1 0 0,-2 0 0,1 0 1,-1-1-1,0 1 0,-1-1 0,-10 11 0,-11 19 127,27-38-179,0 0 1,0 1-1,0-1 1,0 0-1,-1 0 1,1 1-1,0-1 1,0 0-1,0 0 1,0 1-1,0-1 1,0 0-1,1 0 1,-1 1-1,0-1 1,0 0-1,0 0 1,0 1-1,0-1 1,0 0-1,0 0 1,0 1-1,1-1 1,-1 0-1,0 0 1,0 0-1,0 1 1,0-1-1,1 0 1,-1 0-1,0 0 1,0 0-1,0 0 1,1 1-1,-1-1 1,0 0-1,0 0 1,1 0-1,-1 0 1,0 0-1,0 0 1,1 0-1,-1 0 1,0 0-1,0 0 1,1 0-1,-1 0 1,0 0-1,0 0 1,1 0-1,-1 0 1,0 0-1,0 0 1,1 0-1,-1 0 1,0 0-1,0-1 1,0 1-1,1 0 1,-1 0-1,2 0-126,22 0-2838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13382,'0'-2'9753,"0"2"-9576,319-21-161,-223 19-4397,-111 2 1249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1 15447,'0'0'5848,"-7"13"-5755,-52 96 191,-82 171 702,109-193-813,3 2-1,4 1 0,4 1 0,5 0 1,3 2-1,-1 166 0,14-227-155,1 1 0,2-1 0,1 0 0,2 0 0,18 57-1,-17-70-6,1 1 0,1-1 0,1-1-1,1 0 1,0 0 0,1-1-1,1 0 1,1-1 0,0-1 0,17 14-1,-17-17-244,0 0 0,1-1-1,0-1 1,1 0 0,0-1-1,1-1 1,-1-1-1,22 7 1,10-4-2510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5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16119,'0'0'4728,"9"-16"-4277,-2 3-397,-1 1 11,0 0 0,1 0 0,1 1 1,0 0-1,0 0 0,1 1 0,0 0 0,1 0 0,0 1 1,12-8-1,-14 12-69,1 1 0,0 0 0,0 0 0,1 1 0,-1 1 0,1-1 0,-1 2 0,1-1 0,14 0 0,-23 5-6,1-1-1,-1 0 1,0 0 0,0 1 0,0-1 0,0 1-1,0-1 1,-1 1 0,1-1 0,-1 1 0,0 0 0,0-1-1,1 1 1,-2-1 0,1 5 0,0-4-6,-1 46-30,-1-39 45,1 1 0,1-1 0,0 1 0,0-1 0,1 1 0,1-1 0,0 1 0,0-1 0,7 18 0,-8-27-6,0 0-1,0 0 1,0 0 0,0 0-1,0-1 1,0 1 0,0 0-1,1-1 1,-1 1-1,0-1 1,0 1 0,1-1-1,-1 0 1,0 0 0,1 1-1,-1-1 1,0 0 0,1 0-1,-1 0 1,1 0 0,-1-1-1,0 1 1,0 0 0,1 0-1,1-2 1,34-11-69,-29 8 84,1 0 0,-1 0-1,0-1 1,0-1 0,-1 1-1,1-1 1,-1-1 0,-1 1-1,0-1 1,0 0 0,0 0-1,-1-1 1,-1 0 0,1 0-1,-1 0 1,-1 0 0,0-1-1,0 1 1,0-1 0,-2 0-1,1 0 1,-1 0 0,0-13-1,-1 22 367,0 32-449,-1 4 71,-1 0-1,-1-1 0,-2 1 1,-2-1-1,-1 0 1,-1 0-1,-19 42 1,23-61 7,-2-1 0,0-1 1,0 0-1,-1 0 0,-1 0 1,0-1-1,-1 0 0,0-1 0,-1 0 1,0 0-1,-1-1 0,0-1 0,-1 0 1,1-1-1,-2 0 0,1-1 1,-1 0-1,0-1 0,-17 4 0,27-8 93,-1-1-1,1 0 0,0 0 0,-1 0 0,1-1 0,0 1 0,-1-1 1,1 0-1,-1-1 0,1 1 0,0-1 0,-1 1 0,-6-3 0,9 1-73,0 1-1,1-1 1,-1 0 0,0 1-1,0-1 1,1 0-1,-1 0 1,1 0-1,0 0 1,-1 0-1,1-1 1,0 1-1,0 0 1,1-1-1,-1 1 1,0 0-1,1-1 1,-1 1-1,1-1 1,0 1 0,0-1-1,0 1 1,0 0-1,1-4 1,-1 3-255,0 0 0,1 0 0,-1-1 0,1 1 1,0 0-1,0 0 0,0 0 0,0 0 0,1 0 0,-1 1 1,1-1-1,2-3 0,2-3-961,7-17-4216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5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 1121,'0'0'15052,"1"12"-6670,26-40-8130,46-40 0,-2 4-412,-35 32 147,-36 32-48,3 11-128,-1-1 149,1 1 0,0-1 0,1 1 0,1-1 1,-1 0-1,2 0 0,-1-1 0,1 0 0,1 0 1,8 10-1,-12-16-283,19 21-607,-4-16-5637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19401,'0'0'2732,"-5"8"-2682,-14 30 49,2 1-1,1 0 1,2 1-1,2 1 1,1 0-1,3 1 1,1 0-1,2 0 1,1 82-1,4-116-109,1 1 0,0-1-1,1 0 1,0 0 0,0 0 0,1 0 0,0 0 0,0 0 0,1-1-1,0 1 1,0-1 0,1 0 0,-1 0 0,2-1 0,-1 0-1,1 1 1,0-2 0,0 1 0,1-1 0,-1 0 0,1 0 0,0-1-1,1 0 1,-1 0 0,1 0 0,0-1 0,-1-1 0,1 1-1,1-1 1,-1 0 0,0-1 0,13 1 0,-20-4-235,0 1 0,0-1 0,-1 1 0,1-1 0,-1 0 0,1 1 0,-1-1 0,1 0 1,-1 1-1,0-1 0,0 0 0,0 1 0,0-1 0,0 0 0,0 0 0,-1 1 0,0-4 0,1 4-28,-3-19-7580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19113,'0'0'2694,"0"3"-2659,-17 218 50,17-220-80,1 1 0,-1 0 0,1-1-1,-1 1 1,1 0 0,0-1 0,0 1-1,-1-1 1,1 0 0,0 1 0,0-1-1,1 1 1,-1-1 0,0 0 0,0 0-1,1 0 1,-1 0 0,1 0 0,-1 0-1,0 0 1,1 0 0,0-1 0,-1 1-1,1 0 1,-1-1 0,1 0 0,0 1-1,0-1 1,-1 0 0,1 0 0,0 0-1,2 0 1,6 1-168,1-1 0,-1 0 0,0 0 0,12-3-1,-2-6-1855,-6-12-1959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45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94 15863,'0'0'6046,"14"-47"-5142,-13 42-873,0 0 0,1 0 0,0 0 0,0 0 0,0 0 0,0 0 1,5-6-1,-7 11-27,0 0 1,0 0-1,0 0 1,1 1-1,-1-1 1,0 0 0,0 0-1,0 0 1,0 0-1,0 0 1,0 0-1,0 0 1,0 1 0,0-1-1,0 0 1,0 0-1,1 0 1,-1 0-1,0 0 1,0 0 0,0 0-1,0 0 1,0 0-1,0 0 1,0 0-1,1 0 1,-1 0 0,0 0-1,0 0 1,0 0-1,0 0 1,0 0-1,1 0 1,-1 0 0,0 0-1,0 0 1,0 0-1,0 0 1,0 0-1,0 0 1,1 0-1,-1 0 1,0 0 0,0 0-1,0 0 1,0 0-1,0 0 1,0 0-1,0 0 1,0 0 0,1-1-1,-1 1 1,0 0-1,0 0 1,0 0-1,0 0 1,0 0 0,0 0-1,0 0 1,0-1-1,0 1 1,0 0-1,0 0 1,0 0 0,0 0-1,-6 29 4,-7 1-11,0 0 0,-2-2 0,-2 0 0,0 0 0,-31 36 0,11-14 5,-6 4-3,28-37 2,2 0-1,0 0 1,1 1 0,-10 21-1,17-31-82,4-11-465,5-14-1612,5-8-2691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39 8580,'0'0'15351,"-22"-38"-14743,29 51-6498,6-1 959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 17192,'0'0'3489,"99"95"-3088,-80-58 175,-4 3-304,-6 3-208,-9-1 48,0 3-80,-6-1 16,-27 1-16,-16-1-32,-16 1-16,-16-3-656,-12-7-1921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8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 17576,'0'0'5213,"13"-2"-4869,-2 16-282,-1 0-1,-1 1 1,11 22-1,4 7 115,85 162 227,-95-174-370,-2 1 0,-2 0 0,0 1 0,8 60 0,-13-49-31,-2 0 0,-2 0 0,-2 0 0,-1 0 1,-3 0-1,-2 0 0,-1-1 0,-3 0 0,-1-1 0,-3 0 0,-1-1 0,-2 0 0,-29 47 0,17-40-3,-3-2 0,-1-1 0,-49 48 0,-132 111-8,218-225-1274,21-19-1196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19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17864,'0'0'4797,"7"-1"-4282,22-1-448,0 0-1,41 4 1,-68-1-71,1-1 1,-1 1-1,0 0 1,0 0-1,0 0 0,0 0 1,0 0-1,0 0 0,0 1 1,0-1-1,0 1 1,-1-1-1,1 1 0,0 0 1,-1 0-1,1-1 1,-1 1-1,0 0 0,0 0 1,0 0-1,0 1 0,0-1 1,0 0-1,0 0 1,-1 0-1,1 1 0,-1 2 1,2 9-28,0 0 1,-1-1 0,-2 22-1,1-17 35,-1-4-7,-1-1 1,0 0-1,-1 1 0,-1-1 0,0 0 0,-1-1 0,0 1 1,-1-1-1,0 0 0,-1 0 0,0 0 0,-1-1 0,0-1 0,-16 17 1,21-24 1,1-1 3,0 0 0,1-1 0,-1 1-1,0 0 1,1 1 0,0-1 0,-1 0 0,1 0 0,0 1 0,0-1 0,0 0 0,-1 6 701,10-8-279,41-4-395,0-1 0,-1-3-1,54-15 1,14-3-32,-95 23-3,27-8-30,-85 9 30,11 4-805,0 0-1,0 2 0,-26 7 0,12-3-2944,-29 6-11392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29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 15655,'0'0'6993,"-5"0"-6462,-7 1 496,14 0-435,28 0-302,50-1-409,56-7-1320,-85 3-2570,-39 4 527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0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12646,'0'0'4786,"39"9"-4386,4-9 16,4 0-352,5 0-64,2-5-1328,-1-11-14503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2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63 287 18168,'0'0'4061,"-6"-2"-3754,3 2-185,1 0-52,1 0-1,-1 0 0,0 0 0,0-1 0,0 1 0,0-1 1,0 1-1,0-1 0,0 1 0,1-1 0,-1 0 1,0 0-1,0 0 0,-2-2 0,3-1 69,0 1-1,0-1 1,1 0 0,-1 0-1,1 1 1,0-1 0,0 0-1,0 0 1,1-6-1,0-4-72,0 6-65,0 0 0,1 1 1,0-1-1,1 1 0,-1-1 0,1 1 1,1 0-1,-1 0 0,1 0 0,0 1 1,1 0-1,-1-1 0,1 1 0,8-7 1,4-3-51,0 0 0,1 0 1,30-18-1,-45 32 35,0-1-8,1 1 1,0-1 0,-1 1-1,1 0 1,0 1-1,0-1 1,0 1 0,0-1-1,0 1 1,5-1 0,-6 40-608,-15 142 416,11-178 212,1-1-36,0 1 0,-1-1 0,1 1 0,0 0-1,0-1 1,0 1 0,0-1 0,0 1 0,0 0 0,1-1 0,-1 1 0,0-1 0,1 1 0,-1-1 0,1 1-1,0-1 1,-1 1 0,1-1 0,0 1 0,0-1 0,0 0 0,0 0 0,0 1 0,0-1 0,0 0 0,3 2-1,-2-3 12,1 1-1,-1-1 0,1 1 1,-1-1-1,0 0 0,1 0 0,-1 0 1,1 0-1,-1-1 0,1 1 0,-1-1 1,0 1-1,1-1 0,-1 0 0,0 0 1,0 0-1,0 0 0,3-1 1,6-6 9,0 0 1,0 0 0,-1-1 0,0 0 0,0-1 0,-1 0 0,0-1 0,-1 1 0,-1-2 0,1 1 0,-2-1 0,0 0 0,0-1 0,7-22-1,-6 101 213,-7-30-200,-2 0 0,-1-1 0,-12 53 0,9-67 3,0 1 0,-2-1 0,-1 0 0,0 0 0,-1-1 0,-23 33-1,17-32 8,0 0 0,-1-2 0,-1 0 0,-1-1 0,-28 21 0,37-31 0,1-2 1,-1 1-1,0-2 1,-1 1-1,1-1 1,-1-1-1,0 0 1,-1 0-1,1-1 1,0-1-1,-1 0 1,0 0-1,1-1 1,-13-1 0,23 0-2,0-1 1,0 0 0,0 0-1,0 0 1,0 1 0,1-1-1,-1 0 1,0 0 0,0 0-1,1 0 1,-1 0 0,1 0-1,-1 0 1,1 0 0,-1-1-1,1 1 1,0 0 0,0 0-1,-1 0 1,1 0 0,0-1-1,0 1 1,0 0 0,0 0-1,0 0 1,1-1 0,-1-1 0,8-37-953,14 12-3056,6-4-6732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3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44 204 12502,'0'0'7147,"-8"6"-6136,-20 14-232,21-15 512,8-8-1151,0 0 1,0 0-1,0 0 0,1 0 0,0 1 0,-1-1 0,1 0 0,0 1 0,0-1 0,1 1 0,3-4 0,1-1-62,11-14-99,69-75-75,-75 85 92,0 0 0,0 0 0,1 2-1,1-1 1,25-12 0,-38 22-8,-1 0 1,1 0-1,0-1 0,0 1 1,0 0-1,0 0 0,0 0 1,0 1-1,0-1 0,0 0 0,0 0 1,0 0-1,0 1 0,0-1 1,0 0-1,0 1 0,0-1 1,0 1-1,-1-1 0,1 1 1,0 0-1,0-1 0,-1 1 0,1 0 1,0-1-1,-1 1 0,1 0 1,0 1-1,20 31-21,-15-22 10,15 23-146,44 54 0,-20-45-3038,-32-34-648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3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5 17304,'0'0'5152,"-2"-5"-5008,-9 12-208,-19 32 85,1 1-1,2 1 1,2 2 0,1 0 0,-26 72 0,38-83 4,2 0 0,1 1-1,2 0 1,1 0 0,2 0 0,1 1 0,1 0 0,2 0-1,4 36 1,-3-65-22,0 1-1,0 0 0,1-1 1,-1 1-1,1-1 1,0 1-1,0-1 1,1 0-1,0 0 0,0 0 1,0 0-1,1-1 1,-1 1-1,1-1 1,0 0-1,0 0 0,1 0 1,-1 0-1,1-1 1,0 0-1,5 3 1,1-1-118,1 0-1,-1-1 1,1-1 0,0 0 0,0-1 0,0 0 0,0-1 0,22 0 0,-33-1 35,0 1-1,0-1 1,0 0 0,0 0-1,0 0 1,0 0-1,-1 0 1,1 0-1,0 0 1,0 0-1,0-1 1,0 1 0,0 0-1,-1 0 1,1-1-1,0 1 1,0 0-1,0-1 1,-1 1-1,1-1 1,0 1 0,0-1-1,-1 0 1,1 1-1,-1-1 1,1 1-1,0-1 1,-1 0-1,1 0 1,-1 1 0,0-1-1,1 0 1,-1 0-1,0 0 1,1 0-1,-1 1 1,0-1-1,1-1 1,0-23-4175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4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19401,'0'0'2177,"0"77"-2177,0-44 16,0-4-16,0-6 32,0-3-32,0-5 0,8-3-16,5-5-112,2-5-384,-2-2-225,0 0-767,-4-5-3875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45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36 14631,'0'0'3252,"-9"-19"1323,9 3-3766,3 25-638,5 21-222,11 8 43,2-1 0,1 0 0,2-2 0,2 0 0,1-2 0,58 55 0,-55-63-248,-29-24 178,-14-12-2446,-5 1-965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20 19225,'0'0'4162,"-15"-19"-3954,21 19-3730,9 0-688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4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19705,'0'0'1145,"6"20"-1060,0 0-71,9 26 132,-2 0 0,-2 1 0,6 64 0,-16-96-135,-1-1 1,0 1-1,-2 0 1,1 0-1,-2-1 1,0 1-1,0-1 1,-9 19-1,9-25-4,-1 0 0,-1-1 0,0 1 0,0-1 0,0 0-1,-1 0 1,0-1 0,0 0 0,-1 0 0,1 0 0,-1-1 0,-1 0-1,1 0 1,-1-1 0,-11 5 0,19-7-1104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5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18216,'0'0'2791,"5"0"-625,491 4-2118,-497-5-274,1-1 0,-1 0 0,0 1 0,0-1 0,1 1 0,-1-1 0,1 0 0,-1 1 0,1-1 0,0 0 0,0 0 0,0 1 0,0-4 0,0-6-6849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17832,'0'0'3725,"13"-9"-3365,42-26-134,-52 33-219,0 0 0,0 0-1,0 1 1,0-1 0,0 1-1,1 0 1,-1 0-1,0 0 1,1 0 0,5 0-1,-7 1-8,-1 0 0,0 1 0,0-1 0,0 0 0,0 0 0,0 1 0,0-1 0,0 0 0,0 1 1,0-1-1,0 1 0,0-1 0,0 1 0,0 0 0,0-1 0,0 1 0,0 0 0,-1 0 0,1 0 0,0 0 0,0 1 0,2 4-12,-1 0 1,0-1 0,-1 1-1,1 0 1,-1 0 0,-1 0-1,1 0 1,-1 10 0,1 4 50,1 9-61,-1-15 29,0 1 0,1 0 0,1-1 0,0 1 0,7 18 1,-9-29-14,1-1 0,-1 0 1,1 0-1,0 0 0,0 0 1,0 0-1,0 0 0,1-1 1,-1 1-1,1-1 0,0 1 1,-1-1-1,1 0 0,0 0 1,0 0-1,1-1 0,-1 1 1,0-1-1,1 0 0,-1 0 1,0 0-1,1 0 0,-1 0 1,1-1-1,-1 1 0,1-1 1,4 0-1,1-1-22,0 1-1,0-2 1,1 1-1,-1-1 1,-1 0-1,1-1 1,0 0-1,-1-1 1,1 1-1,-1-2 1,0 1 0,0-1-1,-1 0 1,1-1-1,-1 0 1,11-12-1,-5 4 155,-1-1 0,-1 0 0,0-1 1,-2 0-1,1-1 0,-2 0 0,9-24 0,-19 49-99,1 1 1,0-1-1,0 0 1,1 0-1,0 1 1,2 10-1,0 24-48,-5 2 18,-2 0 0,-15 59 0,14-81-3,-1 0 0,-1 0 0,-1-1 1,0 0-1,-2-1 0,-16 25 0,23-40 16,-1 0 0,0-1 0,0 1 0,0-1 0,-1 0-1,1-1 1,-1 0 0,-1 1 0,1-2 0,0 1 0,-1-1-1,0 0 1,1 0 0,-1-1 0,0 0 0,-1 0 0,-7 1-1,9-3 21,0 1 0,1-1 0,-1 0 0,0-1 0,1 1 0,-1-1-1,1 0 1,-1-1 0,1 1 0,-1-1 0,1 0 0,0-1-1,0 1 1,0-1 0,0 0 0,0 0 0,1 0 0,-1-1 0,1 0-1,0 0 1,0 0 0,-5-8 0,8 12-134,0-1 0,1 1 0,-1-1 1,1 0-1,0 1 0,-1-1 0,1 0 0,0 0 0,-1 1 0,1-1 1,0 0-1,0 0 0,-1 0 0,1 1 0,0-1 0,0 0 0,0 0 1,0 0-1,0 1 0,0-1 0,0 0 0,1 0 0,-1 0 0,0 1 1,0-1-1,1 0 0,0-1 0,9-7-4739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6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20 20009,'0'0'3927,"2"-5"-3398,4-10-489,-4 19-93,-4 15-87,-9 19 90,-24 55 0,23-68 59,2 2 0,1-1-1,1 2 1,1-1 0,-5 40-1,11-55-14,0 1-1,1-1 0,0 1 0,1-1 0,0 1 0,5 21 0,-4-31-51,-1 1-1,1-1 1,0 1 0,0-1-1,0 0 1,0 0-1,1 0 1,-1 0 0,1 0-1,0-1 1,-1 1 0,1-1-1,1 0 1,-1 1-1,0-1 1,0-1 0,1 1-1,-1 0 1,1-1 0,0 0-1,-1 0 1,1 0-1,0 0 1,0-1 0,6 1-1,1 0-868,0 0 0,0-1 0,0 0 0,0 0 0,11-3 0,10-10-10062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6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19385,'0'0'2065,"-11"101"-1761,5-67-96,4-3-128,2-5-64,0-5 80,0-6-64,0-3 0,2-4 48,6-6-80,1-2-240,2 0-736,-3-6-2002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29 20505,'0'0'4066,"-9"-29"-4114,16 47-5746,-1-3 1408</inkml:trace>
  <inkml:trace contextRef="#ctx0" brushRef="#br0" timeOffset="1">271 118 20633,'0'0'1121,"48"105"-817,-38-49-80,-10 8-112,0 5 192,-21-1-208,-20 0-64,-13-8-32,-10-6-288,-7-11-896,-7-14-2002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0 19801,'0'0'2521,"-15"24"-2395,-186 338 1549,174-297-1590,4 1-1,2 2 1,3 0-1,3 1 1,4 1-1,2 0 1,3 0 0,4 1-1,9 106 1,-2-133-72,2-1 1,2-1-1,2 1 1,1-1 0,3-1-1,33 68 1,-8-37-646,3-1 0,81 102 0,-76-119-3199,-4-21-9679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47 12950,'0'0'9338,"2"-7"-8749,5-32 548,-6 39-1086,-1 0 0,1 0 1,0 0-1,0 0 1,-1 0-1,1 0 1,0 0-1,0 0 0,-1 0 1,1 0-1,0 0 1,0 1-1,-1-1 1,1 0-1,0 1 0,-1-1 1,1 0-1,0 1 1,-1-1-1,1 1 0,0 0 1,25 36-69,-1 1 1,-2 1-1,-2 1 1,-2 1 0,15 45-1,-21-47 12,-1 0 1,-2 0-1,-2 1 0,-1 0 1,-3 1-1,-1-1 0,-2 1 1,-1 0-1,-3-1 0,-1 1 1,-2-1-1,-2 0 0,-1 0 1,-2-1-1,-21 47 0,-8 2-125,-5-1 0,-3-3 0,-111 146 0,158-229 129,-6 8-10,0 0-1,-1 0 1,1-1 0,-2 0 0,1-1-1,-16 11 1,23-17-157,0-10-366,1 1 0,0 0 0,0 0 0,1 0 0,0-1 0,3-10 0,15-40-4484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4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1361,'0'0'20252,"10"-18"-17200,0 16-3049,1 0 1,0 0 0,0 1-1,0 0 1,-1 1-1,1 0 1,0 1 0,0 0-1,18 5 1,-25-5-16,1 1 0,-1 0 0,0 0 0,0 0 0,0 0 0,-1 0 0,1 1 0,0-1 0,-1 1 0,0 0 0,0 0 0,0 1 0,0-1 0,0 1 0,-1-1 0,1 1 0,-1 0 0,0 0 0,0 0 0,0 0 0,-1 0 0,1 0 0,-1 1 0,0-1 0,-1 0 0,2 7-1,-1-2-15,-1 0-1,1 0 0,-2 1 0,1-1 0,-1 0 0,0 0 0,-1 0 0,0 0 0,-1 0 0,0 0 0,0 0 0,-1-1 0,0 0 1,0 1-1,-1-1 0,0-1 0,0 1 0,-8 7 0,12-14 53,0-1-1,1 1 1,-1 0-1,1-1 1,-1 1 0,1 0-1,-1-1 1,1 1 0,-1 0-1,1 0 1,0 0 0,-1-1-1,1 1 1,0 0 0,0 0-1,0 0 1,0 0 0,0 0-1,-1-1 1,1 1 0,1 0-1,-1 1 1,15 1 235,40-21-180,-40 13-70,51-16 6,97-37-561,-154 53 196,-15 3-505,-16 3 0,8 3 111,0 1 0,1 0 0,-19 11-1,22-11-295,-39 20-7738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4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560 174 13094,'0'0'5168,"0"-5"-4579,1 0-353,-1 0 0,-1-1 0,1 1 0,-1 0 0,0 0-1,0 0 1,0 1 0,0-1 0,-5-9 0,-15-53 1202,19 63-1419,0 0 0,-1 1-1,1 0 1,-1-1 0,1 1 0,-1 0 0,0 0 0,0 0 0,-1 1 0,1-1 0,-7-3-1,10 4 564,-8 76 64,-11 476-656,20-432 9,-3-88-2,-1 0 1,-13 56-1,9-57 0,1 1 1,-3 59-1,-11 363-29,11-5 2,10-299 25,0-64-4,0 10 70,-19 173-1,0-105 1,3 206-1,12-228 57,-2-50-60,-5-1 1,-3 0-1,-45 160 0,42-180 12,-14 137 1,5-19 31,17-124-63,2 1-1,3 76 1,1-20-1,-20 582 206,11-505-88,-1 35-78,1 110 19,-3-89 7,-1 2-76,3 14 2,0-60-12,-8 55 15,20-263-83,0-1-1,0 1 1,0 0 0,0-1 0,0 1 0,0 0-1,0-1 1,-1 1 0,1-1 0,0 1 0,0 0-1,-1-1 1,1 1 0,0-1 0,-1 1 0,1-1-1,0 1 1,-1-1 0,1 1 0,-1-1 0,1 1-1,-1-1 1,1 0 0,-1 1 0,1-1 0,-1 0-1,1 1 1,-1-1 0,0 0 0,1 0 0,-1 0-1,1 1 1,-1-1 0,0 0 0,1 0 0,-1 0-1,0 0 1,1 0 0,-1 0 0,1 0 0,-2-1-1,-13 1-2631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7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18745,'0'0'3649,"0"27"-3713,0 8 48,0 13 16,0 6 48,-6 4-32,2 4-16,1 2-368,-1-4-1665,2-6-3473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16856,'0'0'2545,"-30"99"-2337,30-65-48,0 3-160,0 6-160,-2 1-1105,0-1-3729</inkml:trace>
  <inkml:trace contextRef="#ctx0" brushRef="#br0" timeOffset="1">68 591 15607,'0'0'5379,"-50"77"-5379,44-48-16,4 6-1073,-3 6-1344,1 5-3362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14791,'0'0'4210,"-25"116"-4114,20-73-96,-1 5-945,-1 4-3121</inkml:trace>
  <inkml:trace contextRef="#ctx0" brushRef="#br0" timeOffset="1">42 567 14343,'0'0'3905,"-9"107"-3360,7-82-481,-3 0 0,-3-4-48,-1-5 112,5-9 352,0-1-144,4-4-256,0-6-688,0-23-15640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5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19113,'0'0'5170,"12"-12"-4980,-4 3-184,1 0 0,1 1 0,-1 0 0,1 0 0,0 1 1,1 1-1,0 0 0,0 0 0,0 1 0,1 0 0,0 1 1,0 0-1,0 1 0,0 0 0,18-1 0,-29 5-14,0-1 1,1 1-1,-1 0 0,0-1 0,0 1 0,0 0 0,0 0 0,0 0 0,0 0 1,0 0-1,0 0 0,0 0 0,0 0 0,-1 0 0,1 1 0,0-1 0,-1 0 1,1 0-1,-1 1 0,1-1 0,-1 0 0,0 1 0,1-1 0,-1 0 0,0 1 1,0-1-1,0 2 0,3 47-122,-3-44 123,1 191-383,-1-195 377,0-1 0,1 0-1,-1 0 1,1 0 0,-1 0-1,1 0 1,-1 0 0,1 0-1,-1 0 1,1-1 0,0 1-1,0 0 1,0 0 0,-1 0-1,1-1 1,0 1 0,0 0-1,0-1 1,0 1 0,0-1-1,0 1 1,0-1 0,0 1-1,0-1 1,0 0 0,0 0-1,1 1 1,-1-1 0,0 0-1,0 0 1,0 0 0,0 0-1,0 0 1,0 0-1,1-1 1,-1 1 0,0 0-1,0-1 1,1 0 0,48-13 45,-39 8-37,-1 0 0,1-1 0,-1 0 0,-1-1 0,1 0 0,-1-1 0,-1 0 0,1 0 0,-2-1 0,1 0 0,-1-1 0,-1 1 0,0-1 0,6-14 0,-6 78-294,-4 7 278,1-21 20,-2 1-1,-2-1 1,-8 55-1,7-86 22,0-1-1,-1 1 1,1 0-1,-2-1 0,1 1 1,-1-1-1,0 0 0,-1 0 1,1-1-1,-1 1 0,-1-1 1,1 0-1,-12 9 0,13-12 0,-1 1 0,0-1 0,0 0-1,-1 0 1,1 0 0,0-1-1,-1 0 1,0 0 0,1 0 0,-1-1-1,0 0 1,0 0 0,0 0 0,0-1-1,0 0 1,0 0 0,0 0 0,0-1-1,-8-2 1,9 1-112,1 0 1,0 0-1,0-1 0,0 0 1,0 0-1,0 0 0,0 0 1,1 0-1,0-1 0,-1 0 1,1 0-1,1 1 0,-1-2 1,1 1-1,-1 0 0,1 0 1,0-1-1,1 1 0,-1-1 1,1 0-1,0 1 0,-1-6 0,-1-15-3687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0 188 14695,'0'0'6824,"1"0"-6768,-1 1 0,0-1 1,0 0-1,1 1 0,-1-1 0,0 1 0,1-1 0,-1 0 1,0 1-1,1-1 0,-1 0 0,1 0 0,-1 1 0,1-1 1,-1 0-1,0 0 0,1 0 0,-1 1 0,1-1 0,-1 0 0,1 0 1,-1 0-1,1 0 0,-1 0 0,1 0 0,-1 0 0,1 0 1,-1 0-1,1 0 0,-1 0 0,1-1 0,-1 1 0,1 0 1,-1 0-1,1 0 0,-1-1 0,1 1 0,-1 0 0,0 0 0,1-1 1,18-12 17,-1-1 0,0-1 0,30-33 0,-35 33 17,2 0 0,0 1-1,1 0 1,0 2-1,26-16 1,-41 27-87,-1 1-1,1 0 1,0-1 0,0 1 0,-1 0-1,1 0 1,0 0 0,0 0 0,0 0-1,-1 0 1,1 0 0,0 0-1,0 0 1,0 0 0,-1 0 0,1 0-1,0 1 1,0-1 0,-1 0 0,1 1-1,0-1 1,0 0 0,-1 1-1,1-1 1,0 1 0,-1-1 0,1 1-1,0 0 1,15 21-151,-9-12 138,84 93-4324,-71-82-565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6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8 19993,'0'0'2380,"0"-1"-2376,0 1 0,0 0 0,0 0 1,0 0-1,0-1 0,0 1 0,0 0 0,0 0 1,0 0-1,0 0 0,0-1 0,0 1 0,0 0 1,0 0-1,0 0 0,0-1 0,0 1 0,0 0 1,0 0-1,0 0 0,0-1 0,0 1 0,0 0 1,0 0-1,0 0 0,0 0 0,0-1 0,0 1 1,-1 0-1,1 0 0,0 0 0,0 0 0,0-1 0,0 1 1,0 0-1,-1 0 0,1 0 0,0 0 0,0 0 1,0 0-1,-1 0 0,1 0 0,0 0 0,0 0 1,0 0-1,0-1 0,-1 1 0,1 0 0,0 0 1,0 0-1,0 0 0,-1 1 0,1-1 0,0 0 1,0 0-1,0 0 0,-1 0 0,1 0 0,0 0 1,0 0-1,0 0 0,-1 0 0,-19 21 14,1 0 0,0 0 0,2 2 0,-19 31 0,27-38 4,1-1 1,1 1 0,1 1-1,1-1 1,0 1 0,1 0-1,0 0 1,-1 24-1,4-25-6,0 1 0,1 0-1,0-1 1,2 1-1,0-1 1,0 0 0,9 27-1,-8-36-40,-1-1 0,1 0 1,0 0-1,1 0 0,0-1 0,0 1 0,0-1 1,0 0-1,1 0 0,0 0 0,0-1 0,0 0 0,0 0 1,1 0-1,0 0 0,-1-1 0,1 0 0,1 0 0,-1-1 1,0 0-1,11 3 0,18 0-943,-6-5-1460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6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19849,'0'0'2385,"-8"85"-2321,8-60 80,0-3-96,4-1 0,13-2-16,0-5 48,0-7-80,-1-1-176,-6-6-880,-3 0-1265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7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34 20649,'0'0'2626,"-13"-33"-2658,24 33-2081,2 0-961</inkml:trace>
  <inkml:trace contextRef="#ctx0" brushRef="#br0" timeOffset="1">243 45 20217,'0'0'1569,"110"118"-1313,-84-67 16,-11 5-240,-15 0-16,-7 2 0,-40-4-16,-20-5-464,-16-13-2417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16968,'0'0'6467,"8"8"-6211,14-8-256,10 0 0,9 0-16,-2 0-16,-5 0-865,-4 0-399,-8 0-1361,-12 0-3986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59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15175,'0'0'7075,"97"0"-7075,-67 0 0,-4 0 0,-3 0-48,-5 0-144,-3 0-1056,-2 0-1074,-5 0-4737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0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 16632,'0'0'2590,"-13"0"-2344,-54-4 1757,71 4-1912,1559 9 1587,-306 27-1691,-714-6 35,-283-18-28,461 6 6,-83-5 93,-444-4-120,1131 18 428,-1042-49-353,-24 1-38,434 19-22,-327 5 11,517-14-95,-853 10 96,559 1-158,-589-1 157,0 1 1,0-1-1,0 1 0,0 0 0,0-1 0,0 1 0,0-1 0,0 1 0,0 0 0,0-1 0,0 1 0,-1-1 0,1 1 0,0 0 0,0-1 0,0 1 0,0 0 0,-1-1 0,1 1 0,0 0 0,-1-1 0,1 1 0,0 0 0,0 0 0,-1-1 0,1 1 0,0 0 0,-1 0 1,1 0-1,-1-1 0,1 1 0,0 0 0,-1 0 0,1 0 0,-1 0 0,-73-21-4353,23 10-6419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119 102 17032,'0'0'5210,"2"-10"-4588,3-5-533,-1-4 655,-20 38-481,1 3-262,2 2-1,1-1 0,0 2 0,2-1 0,1 2 1,1-1-1,-6 33 0,6-4-6,1 0 0,2 85 0,4-135-7,1 0 0,0 0 0,1 0-1,-1 0 1,1-1 0,-1 1 0,1 0-1,0 0 1,1-1 0,-1 1 0,1-1-1,-1 1 1,1-1 0,0 1 0,0-1-1,1 0 1,-1 0 0,1 0 0,-1 0-1,5 3 1,-3-4 1,0 0-1,0 0 1,1 0 0,-1 0-1,1-1 1,-1 0 0,1 1-1,0-2 1,-1 1 0,1-1-1,0 1 1,-1-1 0,1-1-1,0 1 1,0-1-1,6-1 1,-5 0 10,0 0 1,-1 0-1,1-1 1,-1 1-1,1-1 0,-1-1 1,0 1-1,0-1 1,-1 0-1,1 0 0,-1 0 1,1-1-1,-2 1 1,1-1-1,0 0 0,-1 0 1,4-8-1,4-8-61,0-1 0,14-46-1,-13 20 14,-2 0-1,-2-1 0,-2-1 1,-2 1-1,-5-89 0,1 135 51,0 0-1,0 0 1,-1 0-1,1 1 1,0-1-1,-1 0 1,0 0 0,0 0-1,0 0 1,0 0-1,0 1 1,0-1-1,-1 0 1,1 1-1,-1-1 1,0 1 0,0 0-1,0 0 1,0-1-1,0 1 1,0 1-1,-1-1 1,1 0-1,-1 0 1,1 1 0,-4-2-1,1 2 0,1-1 0,-1 1 0,0 1 0,0-1 0,0 1 0,0-1 0,0 1-1,1 1 1,-1-1 0,0 1 0,0 0 0,0 0 0,0 0 0,1 1 0,-8 2 0,4 1-9,0 0 0,0 0 1,0 0-1,1 1 0,-1 0 0,1 1 1,1-1-1,-1 1 0,1 1 0,1-1 1,-1 1-1,-5 11 0,6-12-23,2 0 0,-1 1 0,1-1-1,0 1 1,0-1 0,1 1 0,0 0 0,1 0 0,0 0-1,0 0 1,0 0 0,1 0 0,0 0 0,3 16 0,-1-21 28,-1-1 0,1 0 0,-1 1 1,1-1-1,0 0 0,0 0 0,0 0 1,0 0-1,0-1 0,0 1 0,1 0 1,-1-1-1,1 0 0,-1 1 0,1-1 1,-1 0-1,1 0 0,0-1 1,-1 1-1,1 0 0,0-1 0,3 1 1,68 5-503,-69-6 394,36 0-1183,-2 0-1255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49 16520,'0'0'4442,"-4"-10"-2554,2 10-1887,-1 0-1,1 0 0,0 1 0,0-1 0,0 1 0,0-1 0,0 1 0,0 0 0,0 0 1,1 0-1,-1 0 0,0 0 0,0 0 0,1 0 0,-1 1 0,0-1 0,1 0 0,-1 1 1,-1 2-1,0 1-3,0 0 1,0 0 0,0 0-1,0 1 1,1-1-1,-3 12 1,1 1 0,1-1-1,1 1 1,-1 30-1,3-45-8,-1 0 0,1 1-1,0-1 1,0 0-1,1 0 1,-1 0-1,1 0 1,0 0 0,-1 0-1,1 0 1,1 0-1,-1 0 1,0 0-1,1-1 1,-1 1-1,1 0 1,3 3 0,-2-4-29,0 0 0,1 0 0,-1-1 0,1 1 0,-1-1 0,1 0 0,0 0 0,-1 0 0,1-1 0,0 1 0,0-1 0,-1 0 0,1 0 0,4 0 0,-3 0 19,0 0 1,0 0 0,-1-1-1,1 1 1,0-1 0,0 0-1,-1 0 1,1-1 0,-1 1-1,1-1 1,-1 0 0,0-1-1,0 1 1,0-1 0,0 1-1,0-1 1,0 0 0,4-5-1,-4 3 34,-1-1-1,1 1 0,-1-1 0,0 1 0,-1-1 0,0 0 1,0 0-1,0 0 0,0-1 0,-1 1 0,0 0 0,0-1 0,-1-9 1,0 14-1,1-9 46,-1 0 0,0 0 1,-1 0-1,0 0 0,0 0 0,-4-12 1,3 20-54,1 0 1,0 0-1,-1 0 1,1 0 0,-1 0-1,0 1 1,0-1-1,0 1 1,-1-1 0,1 1-1,0 0 1,-1 0-1,0 0 1,1 0 0,-1 1-1,0-1 1,0 1-1,0-1 1,0 1 0,0 0-1,0 0 1,0 0-1,0 1 1,-1-1 0,-4 0-1,-69-4-2008,33 0-2757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1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8 168 5747,'0'0'11848,"-2"4"-11427,-4 13 575,13-16 1585,25-28 1721,-15 12-5436,146-127 1435,-162 142-309,0-1 1,0 0-1,0 1 0,0-1 1,1 0-1,-1 1 0,0 0 1,0-1-1,1 1 1,-1 0-1,0 0 0,1-1 1,-1 1-1,0 0 0,1 1 1,-1-1-1,0 0 0,1 0 1,-1 0-1,0 1 0,1-1 1,-1 1-1,0-1 0,0 1 1,1-1-1,-1 1 0,0 0 1,0 0-1,0-1 0,0 1 1,0 0-1,0 0 0,0 0 1,0 0-1,0 0 0,0 2 1,40 52-109,-25-32 16,-5-9-481,0 0-1,1-1 0,1-1 1,18 14-1,1-6-2264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1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17272,'0'0'6835,"30"9"-6803,11-9-32,13-1-176,6-5 128,0 0 32,-4 0-160,-6 0-144,-12-3-433,-8-5-271,-15-7-2818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1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18889,'0'0'3233,"11"140"-2721,0-86-320,-3 2 17,1-2 47,1-3-224,-1-3 80,-2-4-112,-3-5-112,-4-6-801,0-12-687,0-9-2915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2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59 19417,'0'0'2542,"-5"5"-2435,-5 8-68,0 1 1,0 0-1,2 1 0,0 0 0,0 0 0,1 1 1,1-1-1,1 2 0,-4 16 0,2 1 12,1 1 0,2 0-1,-1 53 1,5-86-50,0 1 0,1-1 0,-1 0 0,0 1 1,1-1-1,0 0 0,-1 0 0,1 1 0,0-1 0,0 0 0,0 0 0,0 0 0,1 0 0,-1 0 1,0 0-1,1-1 0,-1 1 0,1 0 0,0-1 0,0 1 0,0-1 0,-1 0 0,1 1 0,0-1 0,0 0 1,1 0-1,-1 0 0,0-1 0,0 1 0,0 0 0,1-1 0,-1 0 0,0 1 0,4-1 0,-1 1-8,0-1 0,1 0 0,-1 0 0,0-1 0,0 0-1,1 1 1,-1-2 0,0 1 0,0 0 0,0-1-1,0 0 1,-1 0 0,1-1 0,7-4 0,-4 0-41,-1-1 0,0 1 0,0-1 0,0 0 0,-1-1 0,-1 0 0,0 0 0,0 0 1,0 0-1,-1-1 0,0 0 0,-1 1 0,-1-1 0,4-17 0,-2-10-36,-1-1 1,-2-61-1,-1 95 88,-1-3 13,1-1 0,-1 1 0,-1-1 0,1 1 0,-1 0 0,-1-1 0,1 1 0,-1 0 0,0 0-1,-1 1 1,-5-9 0,7 12-5,0 0 0,0 1-1,-1-1 1,1 1 0,0 0-1,-1-1 1,1 1 0,-1 0-1,0 1 1,1-1 0,-1 0-1,0 1 1,0 0 0,0 0-1,-1-1 1,1 2 0,0-1-1,0 0 1,0 1 0,-1-1-1,1 1 1,0 0 0,0 0-1,-1 0 1,1 1 0,0-1-1,0 1 1,-7 2-1,7-1-15,-1 0-1,0 0 0,1 0 0,-1 1 0,1-1 0,0 1 0,0 0 1,0 0-1,0 0 0,1 0 0,-1 1 0,1-1 0,0 1 0,0 0 1,0-1-1,0 1 0,1 0 0,-1 0 0,1 0 0,0 0 0,-1 5 1,0 3 15,0-1 0,1 1 1,0-1-1,1 1 1,0 0-1,3 18 1,-2-26-14,0-1 0,1 1 0,0 0 0,-1-1 1,1 1-1,0-1 0,1 0 0,-1 0 0,1 0 0,-1 0 1,1 0-1,0 0 0,0-1 0,0 1 0,0-1 0,1 0 1,6 3-1,66 27-1784,-70-29 1398,32 10-2642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2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19065,'0'0'4452,"0"0"-4235,-2 291-281,2-290-473,-7-10-1333,-1-17-985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8 213 15239,'0'0'3071,"-2"4"-2423,-3 10 336,8-13 1375,18-24 1889,-5 5-5239,8-11 1024,36-54-1,-8 9 21,-52 73-63,1 1 1,0 0 0,-1-1-1,1 1 1,-1-1-1,1 1 1,0 0 0,-1 0-1,1-1 1,0 1-1,0 0 1,-1 0 0,1 0-1,0 0 1,-1 0-1,1 0 1,0 0 0,0 0-1,-1 0 1,1 0 0,0 0-1,0 0 1,-1 0-1,1 1 1,0-1 0,-1 0-1,1 0 1,0 1-1,-1-1 1,1 1 0,-1-1-1,1 0 1,0 1-1,-1-1 1,1 1 0,-1 0-1,1-1 1,-1 1-1,0-1 1,1 1 0,-1 0-1,1 0 1,28 39-58,-14-19 63,9 5-693,35 31 1,3-9-3434,-17-19-1862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3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18857,'0'0'4618,"5"0"-4378,21 0-262,5-1-2,0 2 1,0 1-1,57 10 0,-82-11 13,0 1 0,1-1 0,-1 1 0,0 0 0,-1 1 0,1-1 0,0 1 0,-1 0 0,1 1 0,-1-1 0,0 1 0,0 0 0,0 0 0,-1 1 0,0-1 0,0 1 0,0 0 0,0 0 0,-1 1 0,1-1 0,-1 1 0,-1-1 0,1 1 0,-1 0 0,3 11 0,-4-7-49,0 1 0,0-1 0,-1 0 0,0 0 0,-1 1 0,0-1-1,-1 0 1,0 0 0,0 0 0,-1 0 0,-1-1 0,1 1 0,-2-1 0,1 0 0,-1 0 0,0 0 0,-1-1 0,0 0 0,-1 0 0,0 0-1,0-1 1,0 0 0,-1 0 0,0-1 0,0 0 0,-1 0 0,0-1 0,-18 8 0,25-11 76,0-1 1,0 0 0,0 0-1,0 0 1,-1 0 0,1-1-1,0 1 1,-1 0-1,1-1 1,0 0 0,-1 0-1,1 0 1,-1 0 0,1 0-1,0 0 1,-1 0-1,1-1 1,0 1 0,-1-1-1,1 0 1,-4-1 0,4 0 8,0 0 0,1 0 0,-1 0 0,1 0 0,0-1 0,0 1 0,0 0 1,0-1-1,0 1 0,0 0 0,0-1 0,1 1 0,-1-1 0,1 1 0,0-1 1,0 0-1,0 1 0,0-4 0,1 0-26,0 0-1,0 0 1,0 0-1,1 0 1,-1 0-1,1 0 1,1 1 0,-1-1-1,1 1 1,0-1-1,0 1 1,6-6-1,53-58-255,-37 44 101,4-5 77,-7 7-237,37-47 0,-54 64 476,0-1 1,-1 0-1,0-1 0,0 1 1,0-1-1,-1 0 0,-1 0 1,1 0-1,-1 0 1,-1 0-1,1-1 0,-1-8 654,-9 30-950,-1-1 128,1 0 0,1 0-1,0 1 1,1 0 0,1 0 0,0 1-1,-6 25 1,6-13 15,2 0 1,1 0-1,1 40 0,1-60-28,1 0 0,0 0 0,0 0 1,1 0-1,-1 0 0,1 0 0,0-1 0,1 1 0,-1-1 1,1 0-1,0 1 0,1-1 0,-1-1 0,1 1 0,0 0 1,0-1-1,1 0 0,-1 0 0,7 5 0,-3-4-377,1 1 0,0-1 0,1 0 0,-1-1 0,1 0 0,0-1 1,-1 0-1,2 0 0,-1-1 0,16 2 0,23-3-5293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5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 14999,'0'0'7395,"0"-3"-5948,-1 9-1496,-16 93-34,11-73 74,1 2-1,-2 31 0,5-37-17,2 0-1,0 0 0,2 0 1,0 0-1,8 29 0,-8-44-46,1 1-1,0-1 1,0 0-1,1 0 1,-1 0-1,2 0 1,-1-1-1,1 0 1,0 0-1,0 0 0,1 0 1,-1-1-1,1 0 1,1 0-1,-1 0 1,1-1-1,-1 0 1,12 4-1,36 10-1242,-16-15-5322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0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42 18216,'0'0'5139,"-13"8"-5091,4 0-57,2 1 0,-1 1 0,1-1-1,0 1 1,1 1 0,0-1 0,1 1 0,0 0 0,1 0 0,0 0 0,0 1 0,1 0 0,1-1 0,0 1 0,1 0 0,0 0 0,1 0-1,0 0 1,3 20 0,-2-29 4,-1-1-1,1 1 1,0-1-1,0 0 1,0 1 0,0-1-1,0 0 1,0 0-1,1 0 1,-1 0-1,1 0 1,0 0-1,-1 0 1,1 0-1,0-1 1,0 1-1,0-1 1,0 1 0,0-1-1,0 0 1,1 0-1,-1 0 1,0 0-1,1 0 1,-1 0-1,1-1 1,-1 1-1,0-1 1,4 1-1,-2-1-11,0 1-1,0-1 0,0 0 0,1 0 0,-1-1 0,0 1 1,0-1-1,1 0 0,-1 0 0,0 0 0,0 0 1,0-1-1,0 0 0,-1 0 0,1 0 0,6-4 0,-5 0 12,1-1 0,-1 1 0,-1-1 0,1 0-1,-1 0 1,0 0 0,-1-1 0,0 1 0,0-1-1,-1 0 1,1 0 0,-2 0 0,2-15 0,0-11 6,-2-64 0,-2 93 1,1 3 2,0-1 1,0 1-1,0-1 0,-1 1 1,1-1-1,-1 1 0,0-1 1,0 1-1,0 0 0,0-1 1,0 1-1,0 0 0,-1 0 1,1 0-1,-1 0 0,0 0 1,1 0-1,-1 0 0,0 1 1,0-1-1,0 1 0,0-1 1,-5-1-1,3 1-10,0 0-1,-1 0 1,1 1 0,-1 0-1,0 0 1,1 1 0,-1-1-1,0 1 1,0 0 0,0 0-1,-7 1 1,11 0-61,1-1 0,-1 1 0,1-1 0,0 1 0,-1-1 1,1 1-1,0-1 0,0 1 0,-1-1 0,1 1 0,0-1 0,0 1 0,0-1 0,0 1 0,0 0 0,0-1 1,0 1-1,0-1 0,0 1 0,0 0 0,0-1 0,0 1 0,0-1 0,0 1 0,0-1 0,1 1 0,-1 0 1,0-1-1,0 1 0,1-1 0,-1 1 0,1 0 0,15 14-3032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0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17304,'0'0'4322,"0"7"-4394,0 2 87,0-1-1,1 1 1,0-1 0,1 0 0,0 0-1,0 1 1,0-1 0,1 0-1,1-1 1,-1 1 0,1-1 0,0 1-1,1-1 1,0 0 0,0-1 0,0 1-1,1-1 1,0 0 0,0 0 0,1-1-1,0 0 1,8 5 0,7 2 23,0 0 0,1-2 0,0-1 0,0-1 0,1-1 1,0 0-1,35 3 0,-27-4-39,-32-6 0,1 1 0,0-1 0,-1 0-1,1 0 1,-1 1 0,1-1 0,-1 0 0,1 1 0,-1-1 0,1 1 0,-1-1 0,1 0 0,-1 1-1,0-1 1,1 1 0,-1-1 0,0 1 0,1 0 0,-1-1 0,0 1 0,0-1 0,1 1 0,-1 0 0,0-1-1,0 1 1,0-1 0,0 1 0,0 0 0,0-1 0,0 1 0,0 0 0,0-1 0,0 1 0,0-1-1,0 1 1,-1 0 0,1-1 0,0 1 0,0-1 0,-1 1 0,1-1 0,-1 1 0,-15 27 29,-102 81 102,88-85-203,1 1 1,1 2 0,2 1-1,-45 59 1,68-82-239,-1 2 232,3-1-3525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5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17480,'0'0'3057,"0"64"-3041,2-29 0,5 2 0,-3-4 128,5-2-128,-1-8 1,3-6-17,2-7-209,0-6-447,2-4-272,-4 0-1666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6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19897,'0'0'3266,"0"-23"-3442,4 23-417,5 0-543,4 6-1025,0 3-3042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06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11445,'0'0'8983,"4"10"-8791,8 26 329,4 4-302,-3 0 0,-1 2-1,-2-1 1,7 69-1,-17-100-195,0 0 0,0 1 0,-1-1 0,0 0 0,0 1 0,-1-1 0,-5 14 0,5-21-109,1 1-1,-1-1 1,1 1-1,-1-1 1,0 0 0,-1 0-1,1 0 1,0 0-1,-1 0 1,0-1-1,1 1 1,-1-1-1,0 0 1,0 0 0,-1 0-1,1 0 1,0 0-1,-1 0 1,1-1-1,-1 0 1,1 0 0,-1 0-1,1 0 1,-5 0-1,1-1-3754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0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15367,'0'0'5805,"-11"0"-4527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1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45 18392,'0'0'3602,"-13"-31"-3602,13 27-144,2-1-1537,13 1-2385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1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57 20377,'0'0'3650,"-6"-56"-3650,8 56-1489,24 0-1200,8 0-3138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1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97 18440,'0'0'3682,"0"0"-3669,0-1 0,0 1 1,0 0-1,0-1 0,0 1 0,0 0 0,-1-1 0,1 1 0,0-1 1,0 1-1,0 0 0,0-1 0,0 1 0,0 0 0,1-1 0,-1 1 1,0 0-1,0-1 0,0 1 0,0 0 0,0-1 0,0 1 0,1 0 1,-1 0-1,0-1 0,0 1 0,0 0 0,1-1 0,-1 1 0,0 0 1,0 0-1,1 0 0,-1-1 0,0 1 0,1 0 0,-1 0 0,0 0 1,1 0-1,-1-1 0,1 1 0,112-11-43,-67 9-854,0-3 1,72-17-1,-118 21 769,18-5-1118,-17 6 1060,-1 0 0,1-1 1,-1 1-1,0 0 1,1 0-1,-1 0 0,0 0 1,1 0-1,-1-1 0,0 1 1,1 0-1,-1 0 1,0-1-1,0 1 0,1 0 1,-1 0-1,0-1 0,0 1 1,0 0-1,1-1 0,-1 1 1,0 0-1,0-1 1,0 1-1,0 0 0,0-1 1,1 1-1,-1 0 0,0-1 1,0 1-1,0-1 1,0 1-1,0 0 0,0-1 1,0 1-1,0 0 0,-1-1 1,1 1-1,0 0 0,0-1 1,0 0-1</inkml:trace>
  <inkml:trace contextRef="#ctx0" brushRef="#br0" timeOffset="1">377 0 7411,'0'0'11504,"-16"7"-11037,7-3-405,5-3-47,0 0-1,1 1 1,-1-1 0,1 1-1,-1-1 1,1 1-1,0 0 1,0 0 0,0 1-1,0-1 1,0 1-1,0-1 1,1 1 0,-1 0-1,1 0 1,0 0-1,0 0 1,0 0 0,0 1-1,0-1 1,1 1-1,-1-1 1,1 1 0,0-1-1,0 1 1,1 0 0,-1-1-1,0 7 1,5 58 262,17 101 1,-12-122-261,-3 1 1,-1-1 0,-3 1-1,-7 94 1,3-131 4,-1 1 1,0-1-1,-1 0 1,0 0-1,-1 0 1,0-1-1,0 1 1,-1-1-1,-1-1 1,0 1-1,0-1 1,-1 0-1,-12 11 1,17-17 41,-1 0 0,0 1-1,0-1 1,0-1 0,0 1 0,0-1 0,-1 1 0,1-1 0,-1 0-1,1-1 1,-1 1 0,0-1 0,0 0 0,0 0 0,0-1 0,1 1-1,-1-1 1,0 0 0,0 0 0,0-1 0,0 1 0,0-1 0,0 0 0,1-1-1,-1 1 1,0-1 0,1 0 0,-1 0 0,1 0 0,0-1 0,-1 0-1,1 1 1,-4-5 0,-3-3 42,0 0-1,1-1 1,-11-14-1,17 21-132,1-1 0,0 1 0,0-1 0,0 0-1,1 0 1,0 0 0,0 0 0,0 0 0,0 0 0,1-1 0,0 1 0,0-7 0,11 12-4437,5 0-2438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19113,'0'0'3858,"64"-20"-3762,-29 14-48,3 3-80,1-3 48,0 2-16,-3 0 0,-10 4-257,-7 0-687,-10 0-1633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2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17064,'0'0'4450,"24"7"-4290,6-9-16,6-7-112,-1-1-32,-9 2 0,-3 2-64,-3 3-368,-7 1-305,-5 2-463,-4 0-721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112 222 18809,'0'0'1560,"-14"9"-1445,-83 49-78,128-121 502,-11 18-127,-2 0 0,22-84 0,-38 123-207,-4 20-120,0 1-1,2 0 1,0 0 0,2 19-1,0 12-5,-2 292-1429,0-336 1239,0 0 0,0-1 0,0 1 0,0 0 0,0-1 0,-1 1 1,1-1-1,-1 1 0,1-1 0,-1 1 0,1-1 0,-1 1 0,0-1 1,0 1-1,0-1 0,0 0 0,0 0 0,-1 2 0,-18 7-4127,-3-8-5644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17112,'0'0'4845,"18"-16"-4368,59-50-191,-73 63-271,0 0 1,1 0 0,-1 0 0,1 1-1,-1 0 1,1 0 0,0 0 0,0 0-1,0 1 1,0 0 0,0 0 0,0 0-1,0 0 1,0 1 0,0 0 0,0 0-1,11 2 1,7 0 8,-14-3-19,1 1 0,-1 1 1,1 0-1,0 1 1,-1-1-1,0 2 1,1-1-1,11 6 1,-16-5-7,-1-1 1,1 1-1,-1 0 1,0 0-1,0 1 1,0-1-1,-1 1 1,1 0-1,-1 0 1,0 0-1,0 0 1,0 1-1,0-1 1,-1 1-1,0 0 1,0 0-1,2 7 1,-1-5-3,-1 1 0,0 0 0,0 0 0,0 0 0,-1 0 0,-1 0 1,1 0-1,-1 0 0,-1 1 0,1-1 0,-1 0 0,-1 0 0,1 0 1,-2 0-1,1-1 0,-1 1 0,0-1 0,0 1 0,-1-1 0,0 0 1,-1 0-1,1 0 0,-1-1 0,0 0 0,-1 0 0,0 0 0,-9 7 1,7-6 7,-1 0 1,-1-1 0,1 0 0,-1 0 0,0-1-1,0-1 1,-1 0 0,1 0 0,-1-1 0,-21 4 0,31-7 34,2-2-46,-1 0 0,1 1 1,0-1-1,0 1 1,-1-1-1,1 1 0,0-1 1,0 1-1,1-1 1,-1 1-1,0 0 0,0 0 1,1-1-1,-1 1 0,1 0 1,-1 0-1,3-1 1,0 0-44,54-44 721,95-79-10785,-130 103 8364,33-42-1,-13 0 4990,-40 58-2449,0 0 0,0 0-1,-1-1 1,0 1 0,0-1 0,0 1 0,-1-1 0,0 0 0,0 1 0,-1-11 0,-14 19-645,7 0-143,1 1 0,0 0-1,-1 1 1,1-1-1,0 1 1,0 1-1,1-1 1,-1 1-1,1 0 1,0 0 0,1 0-1,-7 9 1,-2 4 17,0 1 0,-16 35 0,22-40-18,1 2 0,0-1 0,2 1 0,0-1 1,0 1-1,2 1 0,0-1 0,1 0 0,0 18 0,2-31-1,-1 1 1,1 0-1,-1 0 0,1 0 0,0 0 0,0-1 0,1 1 1,-1-1-1,1 1 0,0-1 0,0 1 0,0-1 1,0 0-1,1 0 0,4 5 0,-1-3 4,0 0 0,0 0 0,1 0 0,0-1 0,0 0 0,0 0 0,9 3 0,12 2 5,0-1 0,0-1 0,33 4 0,-60-11-10,74 8-1658,120-3-1,-164-5-2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13830,'0'0'7636,"71"0"-7636,-18 0-112,3-6-64,0 4-321,-8 1-303,-12 1-256,-12 0-1394,-13-2-3680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1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16568,'0'0'4671,"11"0"-4447,358-12 167,-57 1-331,-221 9-59,356-16 35,-435 16 243,-16-1 324,-20-1 271,8 3-1164,1 2 1,-1 0-1,1 0 0,-1 2 1,1 0-1,0 0 1,0 2-1,0-1 1,1 2-1,-18 9 0,-17 12-2415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1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56 19065,'0'0'1502,"0"9"-1398,0 4-99,0 0-25,0 0-1,-1-1 0,-3 19 0,3-27 19,0 1-1,0 0 1,-1-1-1,0 0 1,0 1-1,0-1 1,0 0-1,-1 0 1,1 0-1,-1 0 1,0-1 0,0 1-1,-1-1 1,-3 4-1,2-3 0,1-1 1,0 0-1,-1 0 0,1-1 1,-1 1-1,0-1 0,0 0 1,0 0-1,0-1 0,0 1 1,0-1-1,-1 0 0,1 0 1,0-1-1,0 0 0,-9 0 1,13-2 5,-1 0 0,1 0 0,0 0 0,1 0 0,-1 0 0,0 0 0,0-1-1,1 1 1,-1 0 0,1 0 0,0 0 0,0-1 0,0 1 0,0 0 0,0 0 0,0-1 0,1 1 0,0-3 0,-1-2 10,1 0 7,1-1 1,0 1-1,0-1 1,0 1-1,1 0 0,0 0 1,0 0-1,0 0 1,1 0-1,1 1 0,-1 0 1,1-1-1,0 2 1,0-1-1,0 1 0,1-1 1,0 2-1,12-9 1,-6 5 69,0 1 0,0 0 0,1 1 0,-1 0 0,1 1 0,0 0 0,1 1 0,-1 1 1,26-4-1,-29 6-32,1 1 0,0 0 0,0 0 0,19 3 0,-27-2-55,0 0 0,0 0 0,0 0 1,-1 0-1,1 0 0,0 1 0,-1-1 0,1 1 1,-1 0-1,1-1 0,-1 1 0,0 0 0,1 1 0,-1-1 1,0 0-1,-1 1 0,1-1 0,0 1 0,-1-1 0,1 1 1,1 5-1,1 6 3,0 0-1,-1 0 1,-1 1 0,0-1 0,-1 0 0,-1 1 0,0-1-1,-1 1 1,0-1 0,-1 0 0,-1 1 0,0-1-1,-1 0 1,-1 0 0,0-1 0,0 0 0,-2 0-1,-7 13 1,-6 7 3,-2 0 1,-1-2-1,-1-1 0,-1-1 0,-47 41 0,52-50 2,-2-2 1,0 0-1,-1-2 0,-43 24 0,65-40 9,1 0-1,-1 0 0,1 0 1,0 0-1,-1 0 0,1 0 1,-1 0-1,1 0 0,0 0 1,-1 0-1,1-1 1,0 1-1,-1 0 0,1 0 1,0-1-1,-1 1 0,1 0 1,0 0-1,-1-1 0,1 1 1,0 0-1,0-1 0,0 1 1,-1 0-1,1-1 0,0 1 1,0 0-1,0-1 1,0 1-1,-1 0 0,1-1 1,0 1-1,0-1 0,0 1 1,0 0-1,0-1 0,0 1 1,0-1-1,0 1 0,0 0 1,0-1-1,0 1 0,1-1 1,-1 1-1,0-1 1,2-23 80,-2 23-98,3-10 3,0 0 1,0 1 0,1-1-1,1 1 1,-1-1 0,2 2-1,-1-1 1,2 0 0,9-11-1,-11 14 3,1 0 0,-1 1 0,1 0 0,0 0 0,1 0 0,0 1 0,0 0 0,0 0 0,0 1 0,1-1 0,-1 2 0,1-1 0,10-2 0,-15 6-13,1-1-1,-1 1 1,1 0 0,0 1 0,-1-1-1,1 1 1,-1-1 0,1 1 0,-1 0-1,1 0 1,-1 1 0,1-1 0,-1 1-1,0-1 1,0 1 0,0 0 0,0 0-1,0 1 1,0-1 0,-1 1 0,1-1-1,2 5 1,8 8-39,-1 2-1,-1-1 0,10 20 1,10 15-1271,-20-38-900,-4-6-1880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0:32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1 158 20521,'0'0'2935,"10"-9"-2783,34-30-120,-44 38-33,1 0-1,0 1 1,0-1-1,0 0 1,0 1-1,0-1 1,0 1 0,0-1-1,0 1 1,0-1-1,0 1 1,0 0-1,0 0 1,0-1-1,0 1 1,0 0-1,0 0 1,0 0 0,0 0-1,1 0 1,-1 0-1,0 0 1,0 1-1,0-1 1,0 0-1,0 1 1,0-1-1,0 1 1,0-1 0,0 1-1,0-1 1,0 1-1,0-1 1,-1 1-1,1 0 1,0 0-1,0-1 1,0 1-1,-1 0 1,1 0 0,-1 0-1,1 0 1,0 1-1,15 40-60,-16-41 63,3 13-25,0 1 1,-1 0-1,-1 0 0,0 0 1,-2 19-1,1-30-36,0 1 0,-1 0 0,0-1 0,1 1 0,-1-1 0,-1 1 1,1-1-1,-1 1 0,0-1 0,0 0 0,0 0 0,0 0 0,-1 0 0,1 0 0,-1 0 0,0-1 0,-1 1 0,1-1 0,0 0 0,-8 5 0,10-8 55,1 0 1,0 1-1,0-1 1,-1 0-1,1 0 0,0 0 1,0 0-1,-1 0 0,1 0 1,0 0-1,0 0 0,-1 0 1,1 0-1,0-1 0,0 1 1,-1 0-1,1 0 0,0 0 1,0 0-1,-1 0 0,1 0 1,0 0-1,0-1 1,0 1-1,-1 0 0,1 0 1,0 0-1,0 0 0,0-1 1,0 1-1,-1 0 0,1 0 1,0 0-1,0-1 0,0 1 1,0 0-1,0 0 0,0-1 1,0 1-1,0 0 0,0 0 1,0-1-1,0 1 1,0 0-1,0 0 0,0-1 1,0 1-1,0 0 0,0 0 1,0-1-1,0-18 100,0 15-97,1-13 24,1 1-1,0 0 1,1-1-1,1 1 1,1 1-1,0-1 1,12-24-1,-3 13 34,1 0 0,1 0 0,22-27 0,-36 51-22,0 0 0,1 0-1,-1 0 1,1 0 0,-1 1 0,1-1-1,0 1 1,0 0 0,0 0-1,0 0 1,0 0 0,1 0 0,-1 1-1,0 0 1,1-1 0,-1 1-1,1 0 1,4 0 0,-6 1-33,1 1 0,-1-1 0,0 1 0,0 0 0,0 0 0,0 0 0,0 0 0,0 0 0,0 0 0,0 1 0,0-1 0,0 0 0,-1 1 0,1 0 0,-1-1 0,1 1 0,-1 0 0,0 0 0,1 0 0,-1 0 0,0 0 0,0 0 0,0 0 0,-1 0 0,1 0 0,0 0 0,-1 1 0,0-1 0,1 4 0,2 9-27,0 0 0,-1 0-1,-1 0 1,0 0 0,-1 0 0,-1 1 0,0-1 0,-1 0 0,-1 0 0,0 0-1,-8 21 1,5-30-111,5-21 170,11-25 45,-1 23-1,1 0 1,1 0-1,0 1 1,2 1-1,-1 0 1,2 0-1,0 2 1,31-24-1,-44 36-76,1 0 0,-1 0-1,0 1 1,0-1 0,0 0 0,0 1-1,1-1 1,-1 1 0,0 0-1,1-1 1,-1 1 0,0 0 0,1 0-1,-1 0 1,0 0 0,1 0-1,-1 0 1,0 0 0,1 0 0,-1 0-1,0 1 1,0-1 0,1 1-1,-1-1 1,2 1 0,-1 1-4,-1 0 1,1-1 0,-1 1-1,1 0 1,-1 0 0,1 0-1,-1 0 1,0 0-1,0 0 1,0 0 0,0 0-1,0 0 1,0 4-1,2 8-19,0 1 0,-1-1 0,0 25 0,-2-32 21,0 13 7,5 33 17,-3-52-27,0 0 0,0 0 0,0 0 0,1-1 1,-1 1-1,0-1 0,0 1 0,1-1 1,-1 0-1,0 0 0,1 0 0,-1 0 0,0 0 1,1-1-1,-1 1 0,3-1 0,-4 0-7,8-1-445,-1 0 0,1-1 1,-1 0-1,0-1 0,0 0 0,0 0 0,-1-1 0,1 0 0,-1 0 0,0-1 1,10-10-1,-4 1-4372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8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39 11269,'0'0'6798,"-66"0"-4202,38 0-2316,47 0-174,47 0 4,23 1-104,1-4 0,120-19 1,-196 16-250,-21 2-358,-27 0-927,-5 4-353,-4 0-1582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10421,'0'0'11738,"2"18"-11887,6 1 148,1-1 0,1-1 0,0 0-1,1 0 1,1-1 0,0-1 0,18 17 0,-6-4 7,65 70-2,-50-57 3,67 90 1,-102-124-38,1 0 1,-2 0-1,1 1 1,3 12-1,-6-18 26,0-1 0,-1 0 0,1 0 0,-1 1 0,0-1 0,1 0 0,-1 1 0,0-1 0,0 0 0,0 1 0,0-1 0,0 0 0,0 1 0,0-1 0,0 0 0,0 1 0,-1-1 0,1 0 0,-1 0 0,1 1 0,-1-1 0,1 0 0,-1 0 0,0 0 0,0 1 0,1-1 0,-1 0 0,0 0 0,0 0 0,0 0 0,0-1 0,0 1 0,0 0 0,-3 1 0,-7 2 4,0 1 0,1 1 0,-1 0 1,1 0-1,0 1 0,1 0 0,-1 0 0,1 1 0,1 1 0,0-1 1,0 1-1,-13 20 0,1 6-1,1 0 1,-22 60-1,30-67-3,-1 1 0,-1-2 0,-1 0 0,-2 0 0,-21 27 0,-2-21-111,38-31 153,1-2 108,104 1-220,-26 2-556,-1-5 0,120-16 1,-176 11 641,-20 6-533,0 1 0,0-1 0,0 0 0,0 0 0,0 0 0,0 0 1,0 0-1,0 0 0,0 0 0,0 0 0,0 0 0,-1 0 0,1-1 0,0 1 0,-1 0 0,1 0 1,-1-1-1,0 1 0,1 0 0,-1-1 0,0 1 0,0 0 0,0-1 0,0 1 0,0-3 0,-3-9 2385,-3 0 7090,6 19-5187,0 10-3314,0 1-2917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9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14439,'0'0'4989,"0"-11"-4475,0-52 1634,0 79-2329,5 217 30,1-77-4244,-2-81-3300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0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16488,'0'0'3745,"1"10"-3241,-2 17 2,3 61 266,-1-82-762,-1 0 0,1-1 0,0 1 0,0 0 0,1-1 0,0 1 0,0-1 1,0 1-1,1-1 0,-1 0 0,1 0 0,5 7 0,-5-11-180,-1 0-1,0 0 1,0 0-1,1 0 1,-1 0-1,1 0 1,-1-1-1,1 0 1,-1 1-1,1-1 1,-1 0-1,1 0 1,-1 0-1,1 0 1,0-1-1,-1 1 1,1-1-1,-1 1 1,0-1-1,5-2 1,10-18-4406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0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 19897,'0'0'2609,"-6"-8"-2849,17 12-3441,4 8-97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0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18264,'0'0'2962,"106"8"-3026,-89-4-449,-6 0-1503</inkml:trace>
  <inkml:trace contextRef="#ctx0" brushRef="#br0" timeOffset="1">26 163 17032,'0'0'2849,"146"-14"-4081,-109 1-2514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3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17480,'0'0'4770,"3"-18"-4282,9-58-229,-9 64-231,1 1 0,1 0 1,0 0-1,0 0 0,1 1 0,1 0 0,0 0 0,0 1 1,0 0-1,2 0 0,-1 0 0,14-10 0,-3 1 1,-13 12-29,-2 2-5,0-1 0,-1 1 0,2 0 0,-1 1 0,0-1 0,1 1 0,0 0 0,-1 0 0,1 0 0,1 1 0,-1-1 0,0 1 0,0 1 0,9-3 0,-12 7 1,0-1-1,0 1 0,0 0 1,0-1-1,-1 1 0,1 0 0,-1 0 1,1 0-1,-1 0 0,0 1 1,0-1-1,-1 0 0,1 0 0,0 5 1,0-3-3,11 78-7,-11-68 9,0 1-1,1-1 1,0 0 0,2 0 0,0 0-1,0 0 1,1 0 0,1-1 0,8 14-1,-13-27-10,1 1-1,0 0 1,0-1-1,0 0 1,0 1 0,0-1-1,0 0 1,0 0-1,0 0 1,0 0-1,0 0 1,1-1-1,-1 1 1,0 0-1,0-1 1,1 0-1,-1 0 1,1 0 0,-1 0-1,0 0 1,1 0-1,-1 0 1,4-2-1,-2 2-32,1-1-1,-1 0 1,0-1-1,0 1 0,1-1 1,-1 0-1,0 0 1,0 0-1,-1 0 1,1-1-1,4-3 0,-2-1 25,0-1-1,0 0 1,-1 0-1,0 0 1,0-1-1,-1 0 0,0 0 1,-1 0-1,1 0 1,-2-1-1,3-15 0,-1-7 342,-1 0 0,-2-33 0,-1 60-215,-13 307-261,6-242 174,-2-1-1,-3 0 0,-21 62 0,28-105-13,-1-1-1,-1-1 0,0 1 1,0-1-1,-2 0 0,0-1 1,-20 24-1,24-31 10,-1 0-1,0-1 1,-1 0 0,1 0 0,-1 0-1,0-1 1,0 0 0,-1-1 0,1 1-1,-1-1 1,1-1 0,-1 1 0,0-1-1,0-1 1,0 1 0,0-1 0,-9-1 0,14 0 5,-1-1 1,1 0 0,0 0-1,0 0 1,0 0 0,0 0 0,0-1-1,0 0 1,1 1 0,-1-1-1,0 0 1,1 0 0,-1 0 0,1-1-1,0 1 1,0 0 0,0-1-1,0 0 1,0 1 0,0-1 0,1 0-1,0 0 1,-1 0 0,1 0 0,0 0-1,0 0 1,1-1 0,-2-3-1,2 6-99,20 28-2033,7 11 133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19769,'0'0'3682,"6"75"-3506,5-30 16,-1-1-48,-1-5-96,-5-2-32,-1-6-16,-1-6 0,-2-10-640,0-13-833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16792,'0'0'5698,"2"-4"-4996,-2 3-695,0 1 0,0-1 0,1 0 0,-1 0 0,0 0 0,1 0 0,-1 0 0,1 0 0,-1 1 0,1-1 0,0 0 0,-1 0 0,1 1 0,0-1 0,-1 0 0,1 1 0,0-1-1,0 1 1,-1-1 0,1 1 0,0-1 0,0 1 0,0 0 0,0-1 0,0 1 0,0 0 0,0 0 0,0 0 0,0 0 0,0 0 0,-1 0 0,1 0 0,0 0 0,0 0 0,0 0 0,0 0 0,0 0 0,0 1 0,0-1 0,0 0 0,0 1 0,0-1 0,-1 1 0,1-1 0,0 1 0,0-1 0,-1 1 0,1-1 0,0 1 0,0 0 0,-1 0 0,1-1 0,-1 1 0,1 0 0,-1 0 0,1 1-1,7 8-112,-2 1-1,1 1 0,-1-1 0,-1 1 0,0 0 0,-1 0 0,0 1 0,-1-1 0,0 1 0,-1 0 0,0-1 1,-1 1-1,-1 25 0,0-38-11,13-51 28,-11 48 87,42-86-97,-41 84 120,0 0 1,0 0-1,1 0 1,0 0-1,0 1 1,0-1-1,1 1 1,-1 0-1,1 0 1,0 0-1,0 1 1,0 0-1,10-4 1,-14 6-20,0 1-1,0 0 1,0 0 0,0 0-1,0 1 1,1-1 0,-1 0 0,0 0-1,0 0 1,0 1 0,0-1 0,0 0-1,0 1 1,0-1 0,-1 1-1,1 0 1,0-1 0,0 1 0,0 0-1,0-1 1,-1 1 0,1 0 0,0 0-1,-1-1 1,1 1 0,0 0 0,-1 0-1,1 0 1,-1 0 0,0 0-1,1 0 1,0 2 0,11 37-49,-11-35 48,3 21-15,0 1-1,-2 0 1,-2 46 0,-1-30 52,1-43 11,15-35 213,0 4-247,13-22 39,-17 93-226,-8-15-20,7 24-270,-10-47 24,1 0 0,0 0 0,0 0 0,0-1 0,0 1 0,0 0 0,0-1 0,0 1 0,1-1 0,-1 1 0,1-1 0,2 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3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12614,'0'0'6251,"13"-6"-2458,-4-16-3748,1 0 0,0 2-1,2-1 1,1 1-1,1 1 1,19-22 0,-33 40-51,1-1 0,0 1 0,-1 0 0,1 0 0,0 0 1,0 0-1,0 0 0,0 0 0,0 0 0,0 0 1,0 0-1,1 1 0,-1-1 0,0 0 0,0 1 1,1-1-1,-1 1 0,0-1 0,1 1 0,-1-1 0,0 1 1,1 0-1,-1 0 0,1 0 0,-1 0 0,0 0 1,2 0-1,-1 1-5,0 1 1,0-1-1,0 1 1,0-1-1,-1 1 1,1 0-1,-1-1 1,1 1-1,-1 0 1,0 0-1,0 0 1,0 0-1,0 0 1,0 1-1,0-1 1,0 2-1,1 4-8,0 0 0,0 0 0,-1 0-1,-1 1 1,1-1 0,-1 0 0,-1 10 0,0-9 14,1-1 1,0 1 0,0-1-1,1 1 1,0-1-1,2 10 1,-1-17-10,-1 0 0,0 0 1,1 0-1,-1 0 0,1 0 0,-1 0 0,1 0 1,0-1-1,-1 1 0,1-1 0,0 1 1,-1-1-1,1 1 0,0-1 0,0 0 0,-1 0 1,1 0-1,0 0 0,0 0 0,2-1 0,36-2-206,18-15-3376,-53 16 624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172 128 17064,'0'0'2340,"-13"11"-1599,-104 82-20,117-93-704,0 0 0,0 0 0,0 0 0,0 0 0,0 0 1,0 0-1,0 0 0,0 0 0,0 0 0,0-1 0,0 1 1,0 0-1,0 0 0,0 0 0,0 0 0,0 0 0,0 0 1,0 0-1,0 0 0,0 0 0,0 0 0,0 0 0,0 0 1,0 0-1,0-1 0,0 1 0,0 0 0,0 0 0,-1 0 1,1 0-1,0 0 0,0 0 0,0 0 0,0 0 0,0 0 1,0 0-1,0 0 0,0 0 0,0 0 0,0 0 0,0 0 1,0 0-1,0 0 0,0 0 0,-1 0 0,1 0 0,0 0 1,0 0-1,0 0 0,0 0 0,0 0 0,0 0 0,7-14 290,17-28-471,-14 25 227,-3 5-42,-1-1 0,-1 0 0,0-1 0,-1 1 0,-1-1 0,0 0 0,0 0 0,-1 0 0,-1-21 0,-1 34 220,0 7-284,0 25 32,0 1 1,2 0-1,2-1 0,0 0 1,18 60-1,-13-65-105,0-5-131,-1 2 1,-1-1 0,-1 1 0,-1 0-1,-1 0 1,-1 1 0,0 35 0,-4-58 142,1 0 0,-1 0 0,1 0 0,-1 0 1,0 0-1,1 0 0,-1 0 0,0 0 1,0 0-1,0 0 0,0-1 0,0 1 0,0 0 1,0-1-1,0 1 0,0-1 0,0 1 0,0-1 1,0 1-1,0-1 0,0 0 0,-1 0 1,1 1-1,0-1 0,-2 0 0,-39 4-2493,29-3 788,-28 2-2106,-2 1 4695,2 4 5172,72-7-1899,2 1-3832,18-2-1160,90-15 0,-98 9-2025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8612,'0'0'11037,"2"0"-9588,231-20-348,-95 5-908,602-20-225,-738 35-355,-7 0-128,-27 2-310,1 2 1,0 0 0,-1 2-1,-33 12 1,3 1-4010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38 17832,'0'0'1926,"-5"15"-1750,-14 47-104,18-60-60,1 0-1,-1 1 0,0-1 0,0 0 0,0 0 0,0 0 1,0 0-1,-1 0 0,1 0 0,0 0 0,-1 0 0,0 0 0,1-1 1,-1 1-1,0-1 0,0 1 0,0-1 0,0 0 0,0 1 1,0-1-1,0 0 0,-1 0 0,1-1 0,0 1 0,0 0 0,-1-1 1,1 1-1,0-1 0,-1 0 0,1 0 0,-1 0 0,1 0 1,0 0-1,-1-1 0,1 1 0,-3-2 0,-12 1 147,16 1-128,-1 0-1,1-1 0,-1 1 1,1-1-1,-1 0 0,1 0 1,0 1-1,-1-1 0,1 0 1,0 0-1,0 0 0,0 0 1,-1 0-1,1 0 0,0-1 1,1 1-1,-1 0 0,0-1 1,0 1-1,0 0 0,1-1 1,-1 1-1,1-1 0,-1 1 1,1-1-1,0 1 0,-1-1 1,1 1-1,0-1 0,0 1 1,0-3-1,0 0 11,-1-1 1,1 1-1,0 0 0,0-1 0,1 1 1,0 0-1,-1 0 0,1 0 1,0 0-1,1-1 0,2-4 0,-1 4-36,1 1-1,0 0 0,0 0 1,0 0-1,0 0 1,1 1-1,0-1 0,0 1 1,-1 1-1,2-1 0,-1 1 1,0-1-1,0 1 0,1 1 1,5-2-1,1 0-8,0 1-1,0 0 1,1 1 0,-1 1-1,0 0 1,15 1-1,-24 0 5,0 0 0,-1 0 0,1 0 0,0 0 0,0 0-1,-1 1 1,1-1 0,-1 1 0,1-1 0,-1 1 0,0 0-1,0 0 1,0 0 0,0 0 0,0 1 0,0-1 0,0 1-1,-1-1 1,1 1 0,-1-1 0,0 1 0,0 0 0,0-1-1,0 1 1,0 0 0,0 0 0,0 5 0,2 11-7,-1 0 1,-1 0 0,-1 23 0,0-26 12,-1 1-7,-1 1-1,-1-1 0,-1 0 0,0 0 0,-1-1 0,0 1 0,-2-1 0,0 0 0,-1-1 1,0 1-1,-1-1 0,-15 18 0,2-5-7,-1-1 0,-2-1-1,0-1 1,-2-1 0,-30 21 0,26-25 66,30-37 627,3 10-677,0 0 0,0 1 1,0-1-1,1 1 0,0 0 0,1-1 1,-1 2-1,1-1 0,0 0 1,1 1-1,-1 0 0,1 0 0,0 0 1,0 0-1,1 1 0,-1 0 1,10-5-1,-11 6-8,0 1 1,0-1-1,1 1 1,-1 0-1,1 1 1,-1-1 0,1 1-1,0 0 1,0 0-1,-1 0 1,1 1-1,0-1 1,0 1-1,0 0 1,0 1-1,-1-1 1,1 1-1,0 0 1,0 0-1,-1 1 1,1-1-1,0 1 1,-1 0-1,0 0 1,8 5-1,29 28-17,12 10-3766,-44-40 570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1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18697,'0'0'3791,"8"-6"-3655,-5 4-136,0 0 0,0 1 0,0-1 1,0 0-1,0 1 0,0 0 0,0 0 1,0 0-1,1 0 0,3-1 1,-5 3-3,0-1 1,0 0-1,0 1 1,0-1-1,0 1 1,0-1-1,0 1 1,0 0 0,0 0-1,0 0 1,-1 0-1,1 0 1,0 1-1,-1-1 1,1 0-1,-1 1 1,0-1 0,1 1-1,-1 0 1,0-1-1,0 1 1,0 0-1,0 0 1,0-1-1,1 4 1,3 8-15,0-1 0,0 2 0,-1-1-1,-1 0 1,0 1 0,2 25 0,-3-1-69,-4 46 0,-1-65-90,0-32 229,-1-31-15,4 18-31,2 1 0,0-1 0,2 1 0,1 0 0,1 0 0,1 0 0,1 1 0,14-31 0,-21 53-3,0-1 0,0 1 0,0 0 1,1-1-1,-1 1 0,0 0 0,1 0 1,0 0-1,-1 0 0,1 0 0,0 1 1,0-1-1,0 0 0,0 1 1,0 0-1,0-1 0,0 1 0,1 0 1,-1 0-1,0 0 0,1 0 0,-1 1 1,1-1-1,-1 0 0,1 1 0,-1 0 1,1 0-1,-1 0 0,1 0 1,0 0-1,2 1 0,-1 0-6,-1 1 1,1 0-1,0 0 1,0 0-1,-1 1 0,1-1 1,-1 1-1,0 0 1,0 0-1,0 0 0,0 0 1,-1 0-1,1 1 0,-1-1 1,0 1-1,0-1 1,3 7-1,4 15-30,0 1-1,-2 0 1,-1 1-1,-1-1 1,-1 1-1,-1 0 1,-2 0 0,-2 29-1,3-62 21,-1 1 0,1 0 0,0-1 0,0 1 1,1 0-1,-1 0 0,1 1 0,0-1 0,5-5 0,6-11 5,6-20-14,-9 19 28,0 0-1,1 1 0,1 0 1,0 1-1,20-21 0,-32 40-9,0 0 0,0-1 0,0 1 0,0 0-1,1 0 1,-1 0 0,0 0 0,1 0-1,-1 0 1,1 0 0,-1 0 0,1 0 0,-1 1-1,1-1 1,0 1 0,-1-1 0,1 1-1,0-1 1,-1 1 0,1 0 0,0 0 0,1 0-1,-1 1 5,-1 0 0,0-1 0,0 1 0,0 0 0,0 0-1,1 0 1,-1 0 0,0 0 0,-1 0 0,1 0 0,0 1 0,0-1-1,0 0 1,-1 0 0,1 1 0,-1-1 0,1 1 0,-1-1 0,1 0-1,-1 2 1,3 12 40,-1-1 0,0 1 0,-2 26 0,0-35-27,-10 148-15,11-153-238,0-1 0,0 1 0,0-1-1,0 1 1,0-1 0,0 0 0,0 0-1,0 1 1,0-1 0,0 0 0,0 0-1,0 0 1,0 0 0,0 0 0,1 0 0,1-1-1,-2 1-556,18-2-6525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5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22 13462,'0'0'3164,"-5"1"-2345,-10 3-386,15-4-399,-1 0-1,1 0 1,-1 0-1,1 0 1,-1 1 0,1-1-1,-1 0 1,1 0-1,-1 0 1,1 1-1,-1-1 1,1 0-1,-1 1 1,1-1-1,-1 0 1,1 1-1,0-1 1,-1 0-1,1 1 1,0-1-1,-1 1 1,1-1-1,0 1 1,-1-1 0,1 1-1,0-1 1,0 1-1,0-1 1,0 1-1,-1-1 1,1 1-1,0 0 1,2 0 16,0 0 1,1-1 0,-1 1 0,0-1-1,0 1 1,0-1 0,0 0 0,1 0 0,-1 0-1,0 0 1,4-1 0,2 1 111,976-30 876,-977 28-1105,-23-1-84,-26-1-122,-208 2-2511,163 2-2508,21 0-6935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29 15415,'0'0'2695,"-19"-5"-2442,-57-13-10,42 13 637,54 14 562,-3-1-1374,78 52 118,-3 4 0,-3 5 0,-3 3 0,-3 4 0,97 114-1,-151-151-368,-28-37 167,0-1 0,0 1-1,0-1 1,0 1 0,-1-1-1,1 1 1,-1-1 0,1 1-1,-1-1 1,0 1 0,1 0-1,-1-1 1,0 1 0,0 0-1,0-1 1,0 1 0,0 0-1,-1-1 1,1 1 0,-1 0-1,1-1 1,-1 1 0,1-1-1,-1 1 1,0-1 0,-1 2-1,-4 3 4,0-1 0,-1 0 0,0 0 0,0-1 0,0 0 1,-1 0-1,0-1 0,-8 3 0,-18 9 12,0 5 10,0 2 1,1 1-1,1 1 1,1 2-1,1 1 1,2 2-1,-28 34 1,-13 26 29,-72 123 1,45-48-51,96-164 20,0 1-1,0-1 1,0 0 0,0 0 0,0 0 0,0 1-1,0-1 1,0 0 0,0 0 0,0 1 0,0-1-1,0 0 1,0 0 0,0 1 0,1-1 0,-1 0-1,0 0 1,0 0 0,0 1 0,0-1-1,0 0 1,0 0 0,1 0 0,-1 1 0,0-1-1,0 0 1,0 0 0,1 0 0,-1 0 0,0 0-1,0 0 1,0 1 0,1-1 0,-1 0 0,0 0-1,0 0 1,0 0 0,1 0 0,-1 0 0,0 0-1,0 0 1,1 0 0,-1 0 0,0 0 0,0 0-1,1 0 1,-1 0 0,0 0 0,26 1 77,26-4-104,667-18 264,-201 15-1012,-495 5 496,39-3-471,-58 4 587,0-1 1,0 0-1,0 0 0,-1 0 1,1-1-1,0 1 0,0-1 1,-1 0-1,1 0 0,-1 0 1,6-4-1,-8 4 10,1 0 0,-1 0 0,0 0 0,0 0 0,0 0 0,0 0 1,-1 0-1,1 0 0,-1-1 0,1 1 0,-1 0 0,0-1 0,1 1 0,-1 0 0,0 0 1,-1-1-1,1 1 0,0 0 0,-1-3 0,-14-41-201,-13-13 1340,8 22 2428,18 81-2470,-1-14-721,3-6-1556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7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18168,'0'0'3586,"13"-50"-3378,-11 50-208,3 17-16,-1 14-32,-2 8 48,-2 13 0,0 8-16,0 14 0,0 11-992,0 12-1634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21 441 1281,'0'0'21209,"-3"-13"-20688,-2-8-267,0 0 1,-1-30-1,5 42-186,1-1 1,0 1-1,0 0 0,1 0 0,1 0 1,-1 0-1,1 0 0,1 0 0,7-17 1,2 1-42,2 1 0,0 0 0,2 1 0,29-33 0,-39 49-47,1 1-1,0-1 0,0 1 0,1 0 0,0 1 0,0 0 0,0 0 1,0 0-1,1 1 0,0 1 0,0-1 0,0 2 0,0-1 0,0 1 0,0 0 1,19 0-1,-26 2 7,0 1 1,0-1 0,-1 1-1,1 0 1,0-1-1,-1 1 1,1 0 0,-1 0-1,1 0 1,-1 0 0,0 0-1,1 1 1,-1-1-1,0 0 1,0 1 0,0-1-1,0 1 1,0-1-1,0 1 1,0-1 0,0 1-1,-1 0 1,1-1-1,0 3 1,13 46-18,-13-46 23,7 56-77,-8-49 46,1-1 0,0 0 1,0 1-1,1-1 0,0 0 0,1 0 0,0 0 1,1-1-1,0 1 0,0-1 0,1 0 0,8 11 1,-12-18 21,1 0 0,0 0 1,0 0-1,0-1 1,1 1-1,-1-1 0,0 0 1,1 0-1,-1 0 1,0 0-1,1 0 0,-1 0 1,1 0-1,-1-1 0,1 1 1,0-1-1,-1 0 1,1 0-1,0 0 0,-1 0 1,1 0-1,-1-1 1,1 1-1,-1-1 0,1 0 1,-1 1-1,1-1 0,2-2 1,1 1-37,-1-2 1,1 1 0,-1-1-1,1 1 1,-1-1-1,0-1 1,-1 1 0,1-1-1,7-10 1,0-5 79,-1-1-1,-1 0 1,-1-1 0,-1 0-1,0 0 1,6-37 0,-16 75 109,1 0 0,0 0 1,3 26-1,0 21-169,-3-42 31,-23 277-13,19-268 19,-1-1 0,-1 0-1,-1 0 1,-1-1 0,-2 0 0,-1-1-1,-30 50 1,36-68-2,-1 0 0,0 0 0,-1-1 0,0 0 0,-1 0 0,1-1 0,-1 0 0,-1-1-1,1 0 1,-1 0 0,-14 5 0,19-9 8,0 0 0,0 0 0,0-1 0,0 0 0,0 0 0,0 0 0,0-1 0,0 1 0,-1-1 0,1-1 0,0 1 0,0-1 0,0 1 0,0-2 0,0 1 0,0 0 0,0-1 1,0 0-1,0 0 0,1-1 0,-1 1 0,1-1 0,-1 0 0,1 0 0,0 0 0,-4-5 0,-7-7-2,5 6-12,0-1 1,1 0 0,0-1 0,-9-14 0,33 25-2452,22 0-1581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7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18889,'0'0'4140,"-1"1"-4131,0 0 0,0 0 1,0 0-1,0 0 0,1 0 0,-1 1 0,0-1 0,0 0 0,1 1 0,-1-1 1,1 0-1,-1 1 0,1-1 0,0 1 0,-1-1 0,1 1 0,0-1 0,0 3 1,-9 51 82,2 1 0,2 0 0,3 58 0,3-111-94,-1 0-1,0-1 1,1 1 0,0 0 0,0 0 0,0 0-1,0-1 1,0 1 0,0-1 0,1 1 0,-1-1-1,1 1 1,0-1 0,0 0 0,0 0 0,0 1 0,0-2-1,0 1 1,1 0 0,-1 0 0,0-1 0,1 1-1,0-1 1,-1 0 0,1 0 0,0 0 0,4 1-1,-3 0-133,0-1 0,1 0-1,-1-1 1,0 1 0,1-1-1,-1 0 1,0 0 0,1 0-1,-1-1 1,0 1 0,0-1-1,1 0 1,-1 0 0,0-1-1,0 1 1,0-1 0,0 0-1,5-3 1,12-19-2807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9220,'0'0'14231,"-8"-33"-14231,21 33-3250,4 13 785,-2 3-7091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19705,'0'0'2641,"134"-41"-2641,-100 41 0,-6 0-624,-9 0-1105,-12 4-1889</inkml:trace>
  <inkml:trace contextRef="#ctx0" brushRef="#br0" timeOffset="1">80 188 9524,'0'0'12358,"116"-31"-12358,-77 19-240,-3 3-1313,-6-7-2321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8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22074,'0'0'2289,"9"162"-1649,-7-92-576,2-4-16,1-8-48,1-12-16,-1-15-912,-1-19-1009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2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17304,'0'0'3903,"12"-3"-3722,-9 2-176,0 0-5,-1 0 1,1 0-1,-1 0 1,1 0-1,-1 1 1,1-1-1,0 1 1,-1 0-1,1-1 0,0 1 1,0 0-1,-1 0 1,1 1-1,0-1 1,-1 1-1,1-1 1,0 1-1,-1 0 0,1 0 1,-1 0-1,1 0 1,-1 0-1,0 1 1,1-1-1,-1 1 0,0 0 1,0-1-1,0 1 1,0 0-1,0 0 1,-1 0-1,1 0 1,-1 1-1,1-1 0,-1 0 1,0 1-1,2 2 1,2 11-26,0 1 1,-1-1 0,0 1-1,-1 0 1,-1 0 0,-1 0-1,-1 27 1,0-41 0,0-27 40,1 1-1,2-1 1,0 1-1,10-40 0,-10 56-9,-1-1 0,1 0-1,0 1 1,0-1 0,1 1-1,0 0 1,0 0 0,1 1-1,0-1 1,0 1-1,1 0 1,-1 0 0,1 1-1,0 0 1,1 0 0,-1 0-1,13-6 1,-17 10-11,-1 0 1,1 1 0,-1-1-1,1 0 1,0 1 0,-1-1-1,1 1 1,-1 0 0,1 0-1,0-1 1,-1 1-1,1 0 1,0 0 0,0 1-1,-1-1 1,1 0 0,0 0-1,-1 1 1,1-1-1,-1 1 1,1 0 0,-1-1-1,3 2 1,-2 0-1,0 0 0,0 0 0,0 0 0,-1 0-1,1 1 1,-1-1 0,1 0 0,-1 1 0,0-1 0,0 1 0,0-1 0,0 1 0,0 3-1,2 12-18,-1 1-1,0-1 1,-3 30-1,1-30 1,-2 14 19,1-24 5,0 0 0,1 0 0,0 0 0,0 0 0,1 1 0,0-1 0,3 13 0,-4-20 1,0-1 0,1 0 0,-1 0 0,0 1 0,0-1 0,0 0 0,0 0 0,1 1 0,-1-1 0,0 0 0,0 0 1,0 0-1,1 1 0,-1-1 0,0 0 0,0 0 0,1 0 0,-1 0 0,0 0 0,0 0 0,1 0 0,-1 1 0,0-1 0,1 0 0,-1 0 1,0 0-1,0 0 0,1 0 0,-1 0 0,0 0 0,1 0 0,-1 0 0,0-1 0,0 1 0,1 0 0,-1 0 0,0 0 0,0 0 0,1 0 1,-1 0-1,0-1 0,0 1 0,1 0 0,-1 0 0,0 0 0,0-1 0,0 1 0,1 0 0,-1 0 0,0 0 0,0-1 0,0 1 0,0 0 1,1 0-1,-1-1 0,0 1 0,9-16 42,20-57 2,-23 54 2,1 0 0,1 0 0,0 1 0,13-19 0,-20 35-41,0 1 0,-1 0-1,1 0 1,0-1 0,0 1 0,0 0 0,0 0 0,0 0 0,0 0 0,0 0-1,1 0 1,-1 0 0,0 1 0,1-1 0,-1 0 0,0 1 0,1-1 0,-1 1 0,1-1-1,-1 1 1,0 0 0,1-1 0,-1 1 0,1 0 0,-1 0 0,1 0 0,-1 0-1,1 0 1,-1 1 0,1-1 0,-1 0 0,1 1 0,-1-1 0,1 1 0,-1-1-1,0 1 1,1 0 0,-1 0 0,0-1 0,0 1 0,0 0 0,1 0 0,-1 0-1,0 0 1,1 3 0,6 5-29,0 0 0,0 1 0,-2 0 1,9 16-1,-11-18 43,9 14-48,-6-9 48,0 1 0,1-2 0,13 16 0,-19-25-29,1 1-1,1-1 0,-1-1 1,0 1-1,1 0 0,-1-1 1,1 1-1,-1-1 0,1 0 1,0-1-1,0 1 0,0-1 1,0 1-1,1-1 0,-1 0 1,5 0-1,46 0-2167,-29-1-1041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63 17880,'0'0'4984,"-4"-9"-4424,-11-28-56,15 37-495,0-1 0,0 1-1,0-1 1,-1 1 0,1 0 0,0-1-1,0 1 1,-1-1 0,1 1-1,0-1 1,0 1 0,-1 0 0,1-1-1,0 1 1,-1 0 0,1-1-1,-1 1 1,1 0 0,0-1 0,-1 1-1,1 0 1,-1 0 0,1-1-1,-1 1 1,1 0 0,-1 0 0,1 0-1,-1 0 1,1 0 0,-1 0-1,1 0 1,-1 0 0,1 0 0,-1 0-1,1 0 1,-1 0 0,1 0-1,-1 0 1,1 0 0,-1 1 0,1-1-1,-1 0 1,1 0 0,-1 1-1,-14 15-90,14-15 98,-13 20-23,1 0 1,1 0-1,1 1 0,1 1 1,1 0-1,1 0 1,1 1-1,-6 37 1,5 2 8,2 1-1,2 70 1,4-132-16,-1 0-1,1 0 0,0 0 0,0 0 0,0 0 1,0 0-1,1 0 0,-1 0 0,0 0 1,1 1-1,0-1 0,-1-1 0,1 1 0,0 0 1,0 0-1,0 0 0,0 0 0,0 0 0,1-1 1,-1 1-1,0-1 0,1 1 0,-1-1 0,1 1 1,0-1-1,-1 0 0,1 0 0,0 0 1,0 0-1,0 0 0,-1 0 0,1 0 0,0-1 1,0 1-1,1-1 0,-1 1 0,0-1 0,0 0 1,0 0-1,0 0 0,0 0 0,0 0 1,0 0-1,0-1 0,0 1 0,4-2 0,2 0-16,0 0 0,0-1 0,0 0 0,0-1 0,-1 0-1,1 0 1,-1 0 0,0-1 0,0 0 0,9-9 0,-10 6 26,1 0 1,-1-1 0,0 0 0,-1 0 0,0-1 0,0 1 0,-1-1 0,0 0-1,-1 0 1,0 0 0,3-22 0,-2-6 3,-2 0 0,-2-38 0,0 32-13,0 28 4,-1 0 0,0 1 0,-1-1-1,-1 1 1,0-1 0,-6-14 0,7 25 12,1 1 0,-1 0-1,0 0 1,0 0 0,0 0-1,-1 0 1,1 0 0,-1 0-1,0 1 1,0-1 0,0 1 0,-1 0-1,1 0 1,-1 0 0,1 1-1,-1-1 1,0 1 0,0 0-1,0 0 1,-1 0 0,1 1-1,0-1 1,-1 1 0,1 0 0,-8-1-1,7 2-4,-1-1 0,0 1 1,0 0-1,1 1 0,-1-1 0,0 1 0,0 1 0,1-1 0,-1 1 0,1 0 0,-1 0 0,1 0 0,0 1 0,0-1 1,0 1-1,0 1 0,0-1 0,1 1 0,0 0 0,-1 0 0,1 0 0,1 0 0,-1 1 0,1-1 0,-1 1 1,1 0-1,1 0 0,-1 1 0,1-1 0,0 0 0,0 1 0,-1 5 0,0-3 5,1 0 0,-1 0 0,2 1 1,-1-1-1,1 0 0,0 0 0,1 1 0,0-1 0,1 0 0,-1 1 0,1-1 0,1 0 0,0 0 0,4 13 1,-3-16-47,0 1 1,0-1-1,1 0 1,-1 1-1,1-2 1,1 1-1,-1 0 1,1-1-1,-1 0 1,1 0 0,0 0-1,1-1 1,-1 1-1,1-1 1,-1-1-1,1 1 1,0-1-1,0 0 1,9 2-1,70 13-3093,-48-8-766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17736,'0'0'2777,"0"20"-2315,-1 7-374,-1 3-6,1 0 0,7 54-1,-5-81-78,0 1-1,0 0 0,0 0 1,1 0-1,-1-1 0,1 1 0,0-1 1,0 0-1,1 1 0,-1-1 1,1 0-1,-1 0 0,1 0 0,0-1 1,0 1-1,0-1 0,1 1 1,-1-1-1,0 0 0,1 0 1,0-1-1,5 3 0,-7-4-7,0 1-1,0-1 0,0 1 1,1-1-1,-1 0 1,0 0-1,0 0 0,1 0 1,-1 0-1,0-1 1,0 1-1,1 0 1,-1-1-1,0 0 0,0 0 1,0 1-1,0-1 1,0-1-1,0 1 0,0 0 1,0 0-1,0-1 1,-1 1-1,1-1 1,0 1-1,-1-1 0,1 0 1,-1 0-1,0 1 1,0-1-1,0 0 1,0 0-1,0 0 0,0-1 1,0 1-1,0 0 1,-1 0-1,1 0 0,-1 0 1,0-3-1,3-4 17,-2 0-1,0 0 0,0 0 1,0 0-1,-1-1 0,0 1 0,-1 0 1,0 0-1,-1 0 0,0 0 1,0 0-1,-1 1 0,-5-14 1,6 18 1,-1-1 1,0 0 0,0 1 0,-1 0-1,1-1 1,-1 1 0,0 1 0,0-1 0,0 0-1,-1 1 1,1 0 0,-1 0 0,0 0-1,0 1 1,0 0 0,0 0 0,0 0 0,0 0-1,-1 1 1,1 0 0,0 0 0,-1 0-1,-9 1 1,-53-1-2622,50 1-2279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13 201 12502,'0'0'6896,"-3"11"-6023,-7 34 2,11-45-851,-1 0 0,0 0-1,0 0 1,0-1 0,1 1 0,-1 0 0,0 0 0,0 0 0,1 0 0,-1 0 0,0 0 0,0 0 0,1 0 0,-1 0 0,0 0 0,0 0-1,1 0 1,-1 0 0,0 0 0,1 0 0,-1 0 0,0 0 0,0 0 0,1 0 0,-1 0 0,0 0 0,0 1 0,0-1 0,1 0 0,-1 0-1,0 0 1,0 0 0,0 0 0,1 1 0,-1-1 0,0 0 0,0 0 0,0 0 0,0 1 0,1-1 0,-1 0 0,0 0 0,0 1 0,0-1-1,0 0 1,0 0 0,0 1 0,0-1 0,0 0 0,0 0 0,0 1 0,0-1 0,0 0 0,0 0 0,0 1 0,0-1 0,2-1 156,46-30 120,-1-2-1,-2-3 1,43-43 0,-5 7-186,-82 71-116,0 0 1,1 0-1,-1 0 0,0 0 1,1 0-1,-1 0 1,1 1-1,-1-1 0,1 0 1,0 1-1,-1 0 0,1-1 1,0 1-1,-1 0 1,1 0-1,0 0 0,-1 0 1,1 0-1,0 0 0,-1 0 1,1 1-1,0-1 0,-1 0 1,1 1-1,-1 0 1,1-1-1,0 1 0,-1 0 1,0 0-1,3 2 0,4 3-27,0 1-1,-1 0 0,0 0 1,8 11-1,7 7-129,66 51-2154,-33-37-771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18681,'0'0'3233,"84"0"-3233,-47 0-32,6 0 32,0 0 0,0 0-16,0-8-480,-9 1-305,-10-5-479,-18 0-2194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2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17704,'0'0'4498,"-9"41"-4498,9 1 176,0 9 32,0 1 0,2 4-208,5 0 0,1-4 16,-1-5-16,-1-5-48,-4-7-656,1-10-1009,-3-11-2224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4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18216,'0'0'4322,"0"-5"-4162,21 3-64,14-2-64,10 0 16,-1 0-16,-1 1-32,-8 3-48,-7 0 0,-4 0-944,-5 0-929,-10 0-3729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3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97 20393,'0'0'2892,"2"11"-2841,23 115-23,26 108 27,-50-229-100,1-1 1,-1 1-1,1 0 1,0-1-1,0 1 1,1-1-1,-1 0 1,1 0-1,5 6 1,-7-9 32,0 0 1,0 0-1,1 0 1,-1 0-1,0-1 1,0 1-1,1 0 1,-1-1-1,0 1 1,1-1-1,-1 1 1,0-1-1,1 0 1,-1 0-1,1 1 1,-1-1-1,0 0 1,1 0-1,-1-1 1,1 1-1,-1 0 1,0 0-1,1-1 1,-1 1-1,1 0 1,-1-1-1,0 0 1,0 1-1,1-1 1,-1 0-1,0 1 1,0-1-1,0 0 1,0 0-1,0 0 1,0 0-1,0 0 1,2-2-1,2-4 9,1-1-1,-1 1 1,0-1-1,0 0 1,-1 0-1,0 0 1,0-1 0,-1 0-1,0 1 1,-1-1-1,1 0 1,0-15-1,1-15-59,-2-65 0,-2 71 29,-1 19 15,1 1 1,-2-1-1,0 0 1,0 1-1,-1-1 1,-1 1-1,0 0 1,-1 0-1,-11-20 1,14 28 22,0 1 0,-1 0 1,0 0-1,0 0 1,0 1-1,0-1 0,-1 1 1,0 0-1,1 0 1,-1 0-1,0 0 1,0 0-1,-1 1 0,1 0 1,0 0-1,-1 0 1,1 1-1,-1-1 1,0 1-1,1 0 0,-1 0 1,0 1-1,0-1 1,0 1-1,0 0 0,1 1 1,-1-1-1,0 1 1,0 0-1,-9 3 1,8-2-3,0 1 1,0 0 0,1 0 0,-1 0 0,1 1 0,-1 0 0,1 0 0,0 0 0,0 1 0,1 0 0,0-1-1,-1 2 1,2-1 0,-1 0 0,0 1 0,-4 11 0,4-9-5,1-1 1,0 1-1,1 0 0,-1 0 0,1 1 1,1-1-1,0 0 0,0 1 0,0-1 0,1 1 1,0-1-1,3 16 0,-1-20-24,-1 0-1,1 1 0,0-1 1,1 0-1,-1 0 1,1-1-1,0 1 0,0 0 1,0-1-1,0 0 1,0 0-1,1 0 0,-1 0 1,1 0-1,0-1 0,0 1 1,0-1-1,0 0 1,1 0-1,4 1 0,5 2-860,1-1-1,-1 0 1,0-1-1,30 2 0,10-4-6104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3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9941,'0'0'12491,"0"15"-12182,0 366 486,-7-394-3580,-9-14-2823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52 263 12502,'0'0'7152,"-9"10"-6242,-25 30-19,25-30-189,35-19 907,-5-3-1502,-1 0 0,0-2 0,0 0 0,-1-1 0,-1-1 0,18-21 0,2-7-84,46-68 0,-82 108-12,1 1 0,-1-1 1,1 1-1,0 0 1,0-1-1,0 1 1,0 0-1,7-3 0,-9 5-18,1 0-1,0 1 0,0-1 1,-1 1-1,1-1 1,0 1-1,0 0 0,0 0 1,-1 0-1,1 0 0,0 0 1,0 0-1,0 1 0,0-1 1,-1 0-1,1 1 1,0-1-1,0 1 0,-1 0 1,1 0-1,-1 0 0,1 0 1,-1 0-1,3 1 1,116 92-405,7 3-1967,-67-59-622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5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15095,'0'0'5672,"19"-13"-5397,65-38-201,-78 47-38,0 1-1,1 0 0,-1 0 0,1 1 0,0 0 1,-1 0-1,1 0 0,0 1 0,0 0 0,0 0 1,0 1-1,0 0 0,0 0 0,11 2 1,-6-1 28,-10 0-60,1-1-1,-1 1 1,0 0 0,1 0 0,-1 0 0,0 0 0,0 1 0,1-1 0,-1 0 0,0 1 0,-1 0 0,1-1 0,0 1 0,0 0 0,-1 0-1,1 0 1,-1 0 0,1 0 0,-1 0 0,0 1 0,0-1 0,0 0 0,0 1 0,0-1 0,-1 0 0,1 1 0,0 4 0,1 8-10,0 0 1,0 1 0,-2 17 0,0-31 1,0 13 6,-1-1 1,0 1-1,-1 0 1,-1-1-1,-7 25 0,8-33 1,0 0 0,-1 1 0,0-1 0,0 0 0,-1-1 0,0 1 0,0-1 0,0 1 0,0-1 0,-1-1 0,0 1 0,0 0 0,0-1-1,-1 0 1,-6 3 0,11-13 106,0 0-1,0 0 0,0 0 0,1 0 1,0-1-1,1-10 0,4-4-152,2 1 0,0 0-1,1 0 1,1 0 0,0 1 0,2 1 0,17-26-1,0 0 4,47-80-4,-87 175 301,3-32-239,2 1 0,1 0 0,0 0 0,2 1 0,0 0 0,1 0 0,1 0 1,1 0-1,3 38 0,-2-57-31,1 0 0,-1 0 1,1 1-1,-1-1 0,1 0 0,0 0 1,0 0-1,0 0 0,0 0 1,0 0-1,0 0 0,1 0 0,-1 0 1,0 0-1,1-1 0,0 1 1,-1-1-1,1 1 0,0-1 0,0 0 1,0 1-1,0-1 0,0 0 1,0 0-1,0 0 0,4 1 0,4 0-386,0 0-1,0-1 0,0 0 0,18-1 0,-25 0 212,42 0-3279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19609,'0'0'2433,"-9"13"-2284,-2 3-76,2 1-1,0 0 0,0 1 0,2-1 0,0 2 0,1-1 0,-6 30 0,7-1 34,2 0 1,5 70 0,-2-111-106,0-1 0,1 1 0,-1 0 0,1 0 0,1-1 0,-1 1 0,1 0-1,0-1 1,0 0 0,1 1 0,-1-1 0,1 0 0,0 0 0,1 0 0,-1-1 0,1 1 0,0-1 0,0 0 0,8 6 0,-4-5-237,0-1 1,0 0-1,0 0 0,0-1 1,1 0-1,0-1 1,-1 0-1,1 0 0,0-1 1,0 0-1,0 0 0,9-2 1,14 1-2361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17864,'0'0'2545,"-13"102"-2144,13-73-193,0-2-96,0-6-80,0-1 32,0-7-16,2-5-48,7-4-48,4-4-320,2 0-577,0-2-1280,0-17-11877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35 19849,'0'0'3090,"-21"-35"-3074,27 35-2081,11 0 208,3 4-1217</inkml:trace>
  <inkml:trace contextRef="#ctx0" brushRef="#br0" timeOffset="1">272 47 12854,'0'0'8852,"69"108"-8164,-46-58-400,-3 8-208,-10 2 48,-10 4-112,0 0 49,-32 4-65,-30-2-369,-26-6-1744,-18-4-13222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41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0 21050,'0'0'320,"-185"124"80,108-21 112,6 28 32,22 36-127,27 19 79,22 9-208,17 6-160,41-13-16,20-4-112,16-12 0,20-11 0,15-16-1040,11-19-625,13-32-4178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69 13590,'0'0'6737,"-19"0"-6153,-7 0-334,-41 1 2557,147-5-3095,114-20 1,-87 8-496,-93 14 603,0 0-1,0-1 0,23-7 0,-37 10 169,0-1-1,0 1 1,0 0 0,0 0-1,0 0 1,0 0-1,0 0 1,0 0-1,0 0 1,-1 0-1,1 0 1,0 0-1,0 0 1,0 0-1,0-1 1,0 1-1,0 0 1,0 0 0,0 0-1,0 0 1,0 0-1,0 0 1,0 0-1,0 0 1,0 0-1,0 0 1,0-1-1,0 1 1,0 0-1,0 0 1,0 0 0,0 0-1,0 0 1,0 0-1,0 0 1,0 0-1,1 0 1,-1 0-1,0-1 1,0 1-1,0 0 1,0 0-1,0 0 1,0 0 0,0 0-1,0 0 1,0 0-1,0 0 1,0 0-1,0 0 1,0 0-1,1 0 1,-1 0-1,0 0 1,0 0-1,0 0 1,0 0 0,0 0-1,0 0 1,0 0-1,0 0 1,0 0-1,1 0 1,-1 0-1,-12-3-622,-17 2-3701,8 1-5863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18104,'0'0'4085,"10"-17"-3944,-4 6-129,30-52 31,-32 57-39,1 0 0,-1 0 0,1 1 0,0 0-1,0 0 1,1 0 0,-1 0 0,1 1 0,11-6 0,-16 9-10,0 1 0,0-1 0,0 1 0,0 0 0,0-1 0,0 1 0,0 0 0,0 0 0,0 0 0,0 0 0,0 0 0,0 0 0,0 0 0,0 0 0,0 0 0,0 0 0,0 1 0,0-1 0,0 0 0,0 1 0,-1-1 0,1 0 0,0 1 0,0-1 0,1 2 0,0 0-2,0 0 0,0 0 0,-1 0 1,1 1-1,-1-1 0,1 0 0,-1 1 0,0-1 0,2 6 0,1 8-3,-1 0 0,3 29 0,-4-30 9,-1-7-45,0-1 1,0 1-1,0-1 0,1 0 1,1 1-1,-1-1 0,6 10 0,-7-15-29,1 0-1,0 0 0,0-1 0,0 1 0,0 0 0,0-1 1,0 1-1,0-1 0,0 0 0,0 1 0,1-1 0,-1 0 1,1 0-1,-1-1 0,1 1 0,-1 0 0,1-1 1,-1 0-1,1 1 0,0-1 0,-1 0 0,1 0 0,-1-1 1,5 0-1,-3 1 9,-1-1 1,1 0 0,0 0 0,-1 0-1,1 0 1,0 0 0,-1-1 0,0 0-1,1 1 1,-1-1 0,0-1-1,0 1 1,0 0 0,0-1 0,4-5-1,2-2 21,-1-2-1,0 1 1,6-15-1,-9 17 448,0-1 0,1 1 0,0 0 0,1 0 1,9-8-1,-16 17-389,0 0 1,0 0-1,1 0 0,-1 0 1,0 0-1,1 0 1,-1 0-1,0 0 1,1 0-1,-1 0 1,0 0-1,0 0 1,1 1-1,-1-1 0,0 0 1,1 0-1,-1 0 1,0 0-1,0 1 1,0-1-1,1 0 1,-1 0-1,0 1 1,0-1-1,0 0 0,1 0 1,-1 1-1,0-1 1,0 0-1,0 1 1,0-1-1,0 0 1,0 1-1,0-1 1,0 0-1,0 1 0,0-1 1,0 0-1,0 0 1,0 1-1,0-1 1,0 0-1,0 1 1,0-1-1,0 0 1,0 1-1,-1-1 0,2 1 5,6 51 1,-3 1 0,-1-1-1,-6 67 1,2-103-11,-1 0 0,0 0 0,-2 0 0,1-1 0,-2 1 0,0-1 1,-1 0-1,0 0 0,-2-1 0,1 0 0,-2 0 0,0-1 0,-11 14 0,13-19 3,-1 0 0,0 0 0,0-1 0,-1 0 0,0 0 0,0-1 0,0 0 0,-1-1 0,0 0 0,0 0 0,-1-1-1,1 0 1,-1-1 0,0-1 0,0 1 0,0-2 0,0 1 0,0-2 0,-17 0 0,24 0 12,1-1 0,0 0 0,-1 0-1,1 0 1,0 0 0,0 0 0,0 0 0,0-1 0,0 0-1,0 0 1,0 1 0,0-2 0,1 1 0,-1 0 0,1 0 0,-1-1-1,1 0 1,0 1 0,0-1 0,0 0 0,1 0 0,-1 0-1,1 0 1,-2-4 0,-1-2-162,1-1-1,0 0 1,1 1-1,0-1 1,1 0-1,-1-20 0,3 23-1712,5 1-1881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7:5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16071,'0'0'5763,"42"-4"-5571,-14-1 80,3-1-256,-3 2 0,3 2-16,-8 2-32,1 0-304,-6 0-96,-3 0-769,-1 0-15,-7 2-913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39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20729,'0'0'2460,"0"7"-2358,-11 182-230,-2 13 221,12-159-95,0-15 16,1 0 0,5 32-1,-5-53-17,2 0-1,-1 0 0,1 0 1,0 0-1,0 0 0,1 0 0,0-1 1,0 1-1,1-1 0,0 0 0,0 0 1,0 0-1,8 7 0,-6-9-251,0-1 0,1 1 0,-1-1 0,1-1 0,0 1 0,0-1-1,0-1 1,0 1 0,0-1 0,0 0 0,0-1 0,0 1 0,1-1 0,-1-1 0,0 1-1,0-2 1,14-2 0,14-14-5749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4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93 327 19097,'0'0'2790,"0"4"-2635,0 5-149,0 0 1,0 0-1,1 0 0,1 1 0,0-1 1,0-1-1,0 1 0,1 0 1,0 0-1,1-1 0,0 0 0,1 0 1,-1 0-1,1 0 0,1-1 0,0 1 1,0-2-1,0 1 0,9 7 0,0-9-766,-5-8-4197</inkml:trace>
  <inkml:trace contextRef="#ctx0" brushRef="#br0" timeOffset="1">31 25 17112,'0'0'4930,"-30"-25"-5058,32 37-1441,13 5 33,-2 1-3026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4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20345,'0'0'1697,"99"143"-1057,-71-83-175,-7 6-257,-8 0-176,-11 1-16,-2 3-16,-25 0-32,-34-8-1473,-27-12-4994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4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 17960,'0'0'5851,"0"0"-5832,0 0 1,0 0-1,-1 0 1,1 0-1,0 0 1,0 0-1,-1 0 1,1 0-1,0 0 1,0 0-1,-1 0 1,1 0-1,0 0 1,0 0-1,0 0 1,-1 0-1,1 0 1,0 1-1,0-1 1,0 0-1,-1 0 1,1 0-1,0 0 1,0 1-1,0-1 1,0 0-1,0 0 1,-1 0-1,1 1 1,0-1 0,0 0-1,0 0 1,0 0-1,0 1 1,0-1-1,0 0 1,0 0-1,0 1 1,0-1-1,0 0 1,0 0-1,0 1 1,0-1-1,0 0 1,0 0-1,0 0 1,0 1-1,0-1 1,0 0-1,0 0 1,0 1-1,1-1 1,-1 0-1,0 0 1,0 0-1,0 1 1,1-1-1,13 36-82,26 50-1,9 17 79,-22-24 15,-3 1 1,-4 0-1,-3 2 0,-3 0 0,-5 1 0,-3 0 1,-3 0-1,-16 153 0,6-185-21,-2 1-1,-2-1 1,-3-1 0,-2 0-1,-2-1 1,-30 59-1,27-67-66,-2-2-1,-2 0 1,-1-1-1,-2-2 1,-2-1-1,-1-1 1,-47 40-1,68-66-286,0 0 1,0 0-1,-1-1 1,1-1-1,-2 0 1,-17 8-1,-5-9-2440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1:4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18296,'0'0'3701,"15"-10"-3432,50-28-151,-59 35-107,0 1 0,1 0 0,-1 0 1,0 0-1,1 1 0,-1 0 1,1 1-1,-1-1 0,1 1 0,-1 0 1,1 1-1,9 1 0,-3 0-5,-10-2-8,1 1 0,-1-1 0,0 1 0,0 0 0,0 0 0,0 0 0,0 0 0,0 0 0,0 1 0,0-1 0,0 1 0,-1 0 0,1 0 0,-1 0 0,1 0 0,-1 0 0,0 0 0,4 5 1,-4-2-5,1-1 0,-1 1 0,0 0 0,0-1 0,-1 1 0,1 0 0,-1 0 0,0 0 0,-1 0 0,1 10 0,-1-2 9,-1 0-1,0 0 1,-1 0-1,-1 0 1,0-1-1,0 1 1,-1-1-1,-9 18 1,-50 89 1277,80-119-642,22-3-525,-1-1 1,0-2-1,73-23 1,-4 2-93,-63 19-69,-25 5-99,0-1-1,0 0 1,30-12-1,-98 12-2621,15 5-3,-2 6-3044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2:25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8996,'0'0'6584,"1"-41"-2473,1 31-5778,10 28-1966,-1-5-2386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4:57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18 220 16872,'0'0'5616,"-3"-8"-5246,2 4-355,-1 0 74,0 0 0,0 0 0,0 0 0,1 0 0,0 0 0,0-1 0,0 1 0,0-1 0,1 1 0,0-1 0,0 1 0,0-1 0,0 1 0,1 0 0,2-9-1,3 5-74,0 1-1,0 0 0,1 0 0,0 1 0,0 0 0,1 0 0,0 1 0,0 0 0,10-5 0,7-2-9,-1 1-1,30-8 1,-36 14-19,-1 0 0,2 1 0,-1 0 0,0 2 0,1 0 0,34 2 0,-46 0 9,0 1 0,-1 0 0,1 0 0,0 1 0,-1 0 1,0 0-1,1 1 0,-1-1 0,0 1 0,0 0 0,0 1 0,-1 0 0,1 0 1,-1 0-1,0 0 0,0 1 0,0 0 0,-1 0 0,0 0 0,0 1 0,0-1 1,3 7-1,2 8-11,-1 0 0,-1 0 0,-1 1 0,-1 0 0,-1 0 0,3 32 0,-3 3-1,-6 70 0,1-103 15,-2-1 1,-1 1-1,0-1 1,-2 0-1,0 0 0,-2-1 1,-10 23-1,12-33 2,1 1 0,-2-1 0,0 0-1,0-1 1,-1 1 0,0-1 0,-1-1 0,0 0 0,0 0-1,-1-1 1,0 0 0,-1 0 0,-20 10 0,28-16 24,-1-1 0,0 1 1,0-1-1,0 1 1,0-1-1,0-1 1,0 1-1,0 0 0,-1-1 1,1 0-1,0 0 1,0 0-1,0-1 0,-8-1 1,10 1-1,0 0 1,0 0-1,-1 0 1,1 0 0,1-1-1,-1 1 1,0-1-1,0 1 1,0-1-1,1 0 1,-1 1-1,1-1 1,0 0 0,-1 0-1,1 0 1,0 0-1,0 0 1,0-1-1,0 1 1,1 0-1,-1 0 1,1-1 0,-1 1-1,1 0 1,0-1-1,-1-2 1,0-8-22,0-1 0,1 0 0,0 1 0,1-1 0,0 0 1,1 1-1,1-1 0,0 1 0,1-1 0,0 1 0,1 1 0,0-1 1,1 1-1,1 0 0,0 0 0,0 0 0,1 1 0,1 0 0,16-16 0,-21 24-172,0 0-1,1 1 0,-1-1 0,0 1 0,1 0 0,-1 0 0,1 0 0,0 1 0,-1 0 0,1 0 0,0 0 0,0 0 0,0 1 0,0 0 0,0 0 0,0 0 0,0 0 1,0 1-1,-1 0 0,1 0 0,0 0 0,0 1 0,-1 0 0,1 0 0,-1 0 0,8 4 0,17 12-3233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4:58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82 11157,'0'0'9287,"-7"-4"-8520,7 4-763,0 0 0,0 0 1,0 0-1,0 0 1,0 0-1,0-1 0,0 1 1,1 0-1,-1 0 1,0 0-1,0 0 1,0 0-1,0 0 0,0 0 1,0 0-1,0 0 1,0 0-1,0-1 0,0 1 1,0 0-1,0 0 1,0 0-1,0 0 1,0 0-1,0 0 0,0 0 1,0 0-1,0 0 1,0 0-1,0-1 0,0 1 1,0 0-1,0 0 1,0 0-1,0 0 1,0 0-1,0 0 0,0 0 1,-1 0-1,1 0 1,0 0-1,0 0 0,0-1 1,0 1-1,0 0 1,0 0-1,0 0 1,0 0-1,0 0 0,0 0 1,0 0-1,-1 0 1,1 0-1,0 0 0,0 0 1,66 0-115,-1-4 1,83-14 0,-148 19 51,1-1 1,0 0 0,0 0-1,0 0 1,0 0 0,0-1 0,0 1-1,0 0 1,0 0 0,0 0-1,0-1 1,-1 1 0,1 0-1,0-1 1,0 1 0,0-1-1,0 1 1,-1-1 0,1 0 0,0 1-1,-1-1 1,1 1 0,0-1-1,-1 0 1,1 0 0,-1 1-1,1-1 1,-1 0 0,1 0-1,-1 0 1,0 0 0,1 0 0,-1 1-1,0-1 1,0 0 0,0 0-1,0 0 1,1 0 0,-1 0-1,0 0 1,-1 0 0,1 0-1,0-1 1,-1 0 26,0 0 1,0 1-1,0-1 0,0 1 1,-1 0-1,1-1 0,0 1 0,-1 0 1,1 0-1,-1 0 0,1 0 0,-1 0 1,0 0-1,1 0 0,-1 0 1,0 1-1,1-1 0,-1 0 0,0 1 1,-3-1-1,-1 0 89,-1 0 1,0 1-1,0 0 0,1 0 1,-1 0-1,0 1 1,1 0-1,-1 0 0,0 0 1,1 1-1,-7 3 1,9-3 20,1 0 1,0 1-1,0-1 1,0 1-1,0 0 1,0 0-1,0 0 1,1 0 0,-1 0-1,1 1 1,0-1-1,0 1 1,0-1-1,1 1 1,-1 0-1,1 0 1,0 0 0,0 0-1,-1 6 1,-3 34 149,1 0 0,2 1 0,3-1 0,10 85 0,-4-73-197,-4 1 0,-3 70-1,-1-119-36,0 0 0,0-1 0,-1 1 0,0 0 0,-1-1 0,0 0-1,0 1 1,0-1 0,-6 7 0,8-11 29,-1 0 0,0 0 0,0-1 0,0 1 0,-1-1 0,1 0 0,0 0 0,-1 0 0,0 0 0,1 0 0,-1 0 0,0-1 0,0 1 1,0-1-1,0 0 0,0 0 0,0 0 0,0 0 0,0 0 0,-1-1 0,1 1 0,0-1 0,0 0 0,-5 0 0,6-1 8,-1 0-1,0 0 1,1 0 0,-1 0 0,1-1 0,0 1-1,-1-1 1,1 1 0,0-1 0,0 0 0,0 0-1,0 0 1,1 0 0,-1 0 0,0 0 0,1 0-1,-1-1 1,1 1 0,-2-4 0,1 1-57,-1-1 0,1 1 1,0-1-1,0 1 0,1-1 0,0 0 1,0 0-1,-1-6 0,2 11-714,1 5-1200,3 20-289,2 11-389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4:58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12086,'0'0'5429,"-12"3"-4677,-35 12-266,38-10 574,14-1-806,13-1-13,358 2 1896,-237-8-2070,417-16 50,-586 19-304,11-1-465,0 1 1,0 1-1,-32 5 1,-5 12-2041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4:59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17656,'0'0'4167,"9"-9"-4084,33-27-72,-40 35-11,0 0 1,0 0-1,0 0 1,0 0-1,1 0 1,-1 0-1,0 0 0,1 1 1,-1-1-1,0 1 1,1 0-1,-1 0 1,1 0-1,-1 0 1,0 0-1,1 0 1,-1 1-1,1-1 1,-1 1-1,0 0 1,1-1-1,-1 1 1,0 0-1,0 0 1,0 1-1,0-1 0,0 0 1,0 1-1,0-1 1,3 4-1,1 1 2,0 1 0,-1-1-1,1 1 1,-2 0 0,1 0 0,6 15-1,-4-7 2,-2 1 0,0-1-1,-1 1 1,0 0 0,-2 0-1,0 1 1,0-1 0,-2 1-1,0-1 1,-1 0 0,0 1-1,-1-1 1,-1 0 0,-1 0-1,0 0 1,-1 0 0,-1-1-1,0 0 1,-1 0 0,-1 0-1,0-1 1,-1 0 0,-1-1-1,0 0 1,0 0 0,-2-1-1,-24 21 1,36-33 52,-1 1 1,0 0-1,1-1 1,-1 1-1,0-1 0,0 1 1,0-1-1,1 1 0,-1-1 1,0 1-1,0-1 1,0 0-1,0 1 0,0-1 1,0 0-1,0 0 0,0 0 1,0 0-1,0 0 1,0 0-1,1 0 0,-1 0 1,0 0-1,0 0 0,0-1 1,0 1-1,0 0 1,0 0-1,-1-1 0,1-1-8,0 1 0,-1-1 0,1 1-1,0-1 1,0 1 0,1-1 0,-1 0-1,0 1 1,0-1 0,1 0 0,-1 0 0,1 0-1,-1-3 1,0-64 100,1 67-129,1-3-43,0 1-1,0 0 1,0 0 0,0-1-1,0 1 1,1 0-1,0 0 1,0 0-1,0 1 1,0-1 0,1 0-1,-1 1 1,1-1-1,0 1 1,0 0-1,0 0 1,1 0 0,-1 1-1,1-1 1,-1 1-1,8-4 1,6-2-777,1 0 0,1 1 0,29-7-1,-27 8-733,13-4-3444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4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3544 13830,'0'0'3463,"20"-11"-2668,155-96 1185,-89 62-1577,2 4 0,1 4 1,106-29-1,108-44-413,364-196 61,-273 132 406,533-220 28,243-115-307,-611 250-168,-153 74-4,52-18 3,-36 18-2,-323 139-7,495-250-13,-185 105 99,-151 78-148,296-141 35,-543 247 16,-12 3-35,-24 4-207,-40 8-1331,16-1-1804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4:59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55 143 17608,'0'0'4762,"-3"9"-4540,-8 27-133,2 0 0,2 0 0,1 1 0,2 0 0,2 0 0,1 0 0,4 42 0,-2-65-78,1 1-1,0 0 1,1-1-1,1 0 1,0 0-1,8 17 1,-11-28-15,0 0 1,0 0 0,0 0 0,1 0 0,-1 0 0,1 0 0,0-1 0,0 1 0,0-1 0,0 1-1,1-1 1,-1 0 0,1 0 0,-1 0 0,1 0 0,0 0 0,-1-1 0,1 1 0,0-1-1,0 0 1,0 1 0,0-1 0,1-1 0,-1 1 0,0 0 0,0-1 0,0 0 0,1 0 0,-1 0-1,0 0 1,0 0 0,1 0 0,5-2 0,-4-1-1,1 1 1,-1-1-1,0 0 0,0-1 1,0 1-1,-1-1 0,1 0 0,-1 0 1,0 0-1,0 0 0,0-1 1,-1 0-1,1 1 0,-1-1 1,4-10-1,2-4-13,-1 0-1,-1-1 1,7-24 0,-8 6-60,0 0 0,-3 0 0,-1 0 0,-1 0 0,-8-55 0,7 81 72,-2 1 0,1-1 0,-2 0 0,0 1 0,0 0 0,-1-1 0,0 2 0,-1-1 0,0 0 0,0 1 0,-2 0 0,1 0 0,-1 0 0,0 1 0,-10-9 0,14 16 5,1 0-1,-1 0 1,0 0-1,0 1 1,0 0-1,0-1 1,0 1-1,0 0 1,0 0-1,-1 1 1,1-1-1,0 0 0,0 1 1,-1 0-1,1 0 1,0 0-1,0 0 1,-1 1-1,1-1 1,0 1-1,0 0 1,0 0-1,-1 0 1,1 0-1,0 1 1,0-1-1,1 1 1,-4 2-1,-1 0-1,0 1 0,0 1 0,1-1 0,0 1 0,0 0 0,1 1 0,0-1 1,0 1-1,-7 13 0,8-10-7,0-1 0,1 1 1,1 0-1,0 1 1,0-1-1,1 0 0,0 1 1,1-1-1,0 14 1,0-13-24,1-6-117,-1 0 0,1 0 0,0 0 0,1 0-1,-1 0 1,1-1 0,0 1 0,0 0 0,0-1-1,1 1 1,-1-1 0,1 0 0,0 0 0,0 0 0,1 0-1,-1 0 1,1-1 0,0 0 0,0 0 0,0 0 0,0 0-1,1 0 1,5 2 0,32 18-3386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0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19145,'0'0'1502,"-4"20"-384,-7 28-657,-18 88 165,25-115-602,2 1 1,0-1-1,1 1 0,3 31 0,-1-50-61,0 0 1,1 0-1,-1 0 0,0 0 1,1-1-1,0 1 0,-1-1 0,1 1 1,0-1-1,0 0 0,1 1 0,-1-1 1,0 0-1,1-1 0,-1 1 0,1 0 1,0-1-1,-1 1 0,1-1 0,0 0 1,0 0-1,0 0 0,0 0 0,0-1 1,0 1-1,0-1 0,0 1 1,0-1-1,0 0 0,0 0 0,0-1 1,0 1-1,0-1 0,0 1 0,0-1 1,0 0-1,0 0 0,0-1 0,0 1 1,0 0-1,-1-1 0,1 0 0,-1 1 1,1-1-1,-1 0 0,0 0 0,3-4 1,-1-6-71,0 0 1,-1 0 0,0 0-1,-1-1 1,-1 1 0,0-1-1,0 0 1,-1 1-1,-1-1 1,0 1 0,-1-1-1,0 1 1,-1-1 0,-5-11-1,5 15-43,-1 1-1,-1 0 0,1 0 1,-2 1-1,1 0 0,-7-8 1,-24-19-3478,1 7-5205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0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14439,'0'0'7603,"11"0"-7331,4 0-144,6 0-128,5 0 0,4 0-16,-2-2-352,-4-2-1297,-9-6-1984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1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0 238 2865,'0'0'14151,"2"-8"-8933,-2 3-5222,1 1-1,0-1 1,1 0 0,-1 1-1,1-1 1,0 1 0,3-5 0,31-32 4,2 2 0,65-52 0,-100 89 9,0 0 0,-1 0 0,1 1 1,0-1-1,0 1 0,0-1 1,0 1-1,0 0 0,0 0 1,1 1-1,-1-1 0,0 0 1,0 1-1,1 0 0,-1 0 1,0 0-1,1 0 0,-1 1 1,0-1-1,0 1 0,0 0 1,1 0-1,-1 0 0,0 0 1,4 3-1,7 4-16,0 0 1,-1 1-1,0 0 0,13 13 1,6 4 23,-2-4-1475,59 30 0,-54-35-5646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2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 16632,'0'0'5922,"0"0"-5870,-1 0-1,1 1 1,0-1-1,0 0 0,0 0 1,0 1-1,0-1 1,0 0-1,0 1 1,0-1-1,0 0 0,0 0 1,0 1-1,0-1 1,0 0-1,0 0 0,0 1 1,0-1-1,0 0 1,0 0-1,0 1 1,0-1-1,0 0 0,0 0 1,1 1-1,-1-1 1,0 0-1,0 0 0,0 1 1,0-1-1,0 0 1,1 0-1,-1 0 1,0 1-1,0-1 0,1 0 1,-1 0-1,0 0 1,0 0-1,1 0 0,-1 0 1,0 1-1,1-1 1,100-9 557,-36 2-2538,-21 5-4213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2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13318,'0'0'7588,"147"-2"-7412,-98-8-176,-4 2 0,-4 1 0,-11 3 0,-6 0-192,-9 4-449,-7 0-15,-3 0-593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8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95 1857,'0'0'18632,"-3"-16"-17658,-8-47-307,8 47-227,8 17-423,-1 0 0,0 0 1,1 0-1,-1 0 0,1 1 0,-1 0 0,0-1 0,0 2 0,0-1 0,0 0 0,0 1 0,-1 0 0,1 0 0,-1 0 0,0 0 0,0 0 0,0 1 1,0 0-1,0-1 0,-1 1 0,0 0 0,1 0 0,-1 0 0,-1 1 0,2 4 0,5 11-42,-1 1 0,-1 0 0,6 40 0,-7-31-50,-2 1-1,-2-1 0,0 1 0,-7 48 1,0-60-224,2-13 57,2-12-28,3-16 264,0 0 0,2 0 0,0 0 0,2 0 1,0 0-1,2 1 0,0 0 0,1 0 0,1 1 0,17-28 1,-20 39 23,0-1-1,0 1 1,1 0 0,1 1 0,-1-1 0,1 2 0,11-9 0,-18 14-10,1 1-1,0-1 1,0 1-1,0 0 1,0 0 0,0 0-1,0 0 1,0 0-1,0 0 1,0 1-1,0-1 1,0 1 0,1-1-1,-1 1 1,0 0-1,0 0 1,1 0-1,-1 0 1,0 0 0,0 1-1,0-1 1,1 1-1,-1-1 1,0 1-1,0 0 1,0 0 0,0 0-1,0 0 1,0 0-1,0 0 1,0 0-1,-1 1 1,1-1 0,0 1-1,-1-1 1,1 1-1,-1 0 1,0 0-1,1-1 1,-1 1 0,1 3-1,5 7-3,-1 0-1,0 0 1,-1 1 0,0-1 0,-1 1-1,-1 1 1,0-1 0,1 17-1,0 16 1,-3 50-1,-1-57 5,2-54 89,1-1 0,0 1 0,2 0-1,-1 0 1,2 0 0,0 0 0,1 1 0,8-14-1,2-6-129,-9 18 41,-2 0-3,1 1 0,1 0 0,0 1 0,1 0 0,1 0 0,20-22 0,-30 35-4,1 1 1,-1-1 0,1 1 0,-1-1 0,1 0-1,0 1 1,-1-1 0,1 1 0,0-1 0,-1 1 0,1 0-1,0-1 1,-1 1 0,1 0 0,0 0 0,0-1-1,0 1 1,-1 0 0,1 0 0,0 0 0,0 0-1,0 0 1,0 0 0,-1 0 0,1 0 0,0 0 0,0 0-1,0 1 1,-1-1 0,1 0 0,0 0 0,0 1-1,-1-1 1,1 1 0,0-1 0,-1 1 0,1-1 0,0 1-1,-1-1 1,1 1 0,-1-1 0,1 1 0,-1 0-1,1-1 1,-1 1 0,1 0 0,-1 0 0,1-1-1,-1 1 1,0 0 0,0 0 0,1 0 0,11 51-36,-10-42 4,4 28-111,-4-23 153,1-1 1,0 1-1,0-1 1,2 0 0,8 22-1,-10-32-66,-1 0 0,1 0-1,0 0 1,0 0 0,0-1 0,1 1-1,-1-1 1,1 0 0,0 0-1,0 0 1,0 0 0,0-1 0,0 0-1,0 0 1,1 0 0,-1 0 0,1 0-1,0-1 1,-1 0 0,1 0 0,8 0-1,38 1-3746,4-2-6890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3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244 145 14935,'0'0'7278,"-5"-13"-6915,-14-42 58,19 54-400,-1 0-1,1 0 1,0 0 0,-1 0-1,1 0 1,-1 0 0,1 0-1,-1 0 1,0 0 0,1 0-1,-1 0 1,0 1 0,0-1-1,0 0 1,0 0 0,1 1-1,-1-1 1,0 0-1,0 1 1,0-1 0,0 1-1,0 0 1,-1-1 0,1 1-1,0 0 1,0-1 0,0 1-1,0 0 1,0 0 0,0 0-1,0 0 1,0 0 0,-1 0-1,1 1 1,0-1-1,0 0 1,0 0 0,0 1-1,0-1 1,-2 1 0,-1 1 26,-2 0-52,0 0 1,0 0-1,0 1 0,0 0 1,1 0-1,0 1 0,-1-1 1,1 1-1,0 0 1,1 1-1,-1-1 0,1 1 1,-6 7-1,0 2-2,0 0-1,2 0 1,-1 1 0,-6 17 0,4 2 3,2-1 0,0 2 0,3-1 0,1 1 0,1 0 0,2 0 1,1 1-1,5 36 0,-4-64 3,1-1 1,0 1-1,0-1 1,0 0-1,1 1 1,0-1-1,0 0 0,1 0 1,0 0-1,0 0 1,1 0-1,0-1 1,0 0-1,0 1 1,1-2-1,8 10 0,-6-10-20,-1-1-1,0 0 1,1 0-1,0-1 1,0 1-1,0-1 0,0-1 1,0 0-1,1 0 1,-1 0-1,1-1 1,-1 0-1,1 0 0,0-1 1,-1 0-1,10-1 1,-11 1 7,-1-1 1,1 0-1,0 0 1,0-1-1,-1 1 1,1-1-1,-1 0 1,1-1 0,-1 1-1,0-1 1,0 0-1,0 0 1,-1-1-1,1 1 1,5-6-1,-4 1 6,0 1 0,0-1 0,-1 0 0,0 0 0,0-1 0,-1 1 0,0-1 0,5-14 0,-2-6-12,0-1 0,-2 0-1,-2 0 1,1-58-1,-4 58-9,0-17-62,-8-69 0,7 102 80,-2 0 0,0 1 0,-1-1 0,0 1 0,-1 0 0,0 0 0,-1 1 0,0 0 1,-14-19-1,18 27 9,-1 1 1,1 0-1,-1 0 1,0 0 0,1 1-1,-1-1 1,-1 1-1,1-1 1,0 1-1,-1 0 1,1 0 0,-1 1-1,1-1 1,-1 1-1,0 0 1,0 0-1,0 0 1,1 0 0,-1 1-1,0-1 1,0 1-1,0 0 1,0 0-1,0 0 1,-5 2 0,4-1-3,0 1-1,0 0 1,0 0 0,1 0 0,-1 0 0,0 1 0,1 0 0,0 0 0,0 0 0,0 1-1,0-1 1,0 1 0,0 0 0,1 0 0,0 0 0,0 1 0,0-1 0,-2 6 0,-2 7 0,1 0 1,1 1 0,1 0 0,0 0 0,1 0 0,1 1 0,1-1-1,2 36 1,-1-47 4,0-2-43,0 1-1,0 0 0,1 0 1,0-1-1,0 1 1,1 0-1,-1-1 1,1 1-1,1-1 0,-1 1 1,1-1-1,-1 0 1,1 0-1,1 0 0,-1-1 1,1 1-1,0-1 1,0 0-1,0 0 0,1 0 1,-1-1-1,1 1 1,6 3-1,9 3-434,0-1 0,1-1 1,0-1-1,39 8 0,-26-6-163,9 3-3142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3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16552,'0'0'3801,"-14"18"-3027,10-13-732,-7 8 54,1 1 0,0 0-1,1 1 1,1 0-1,0 1 1,1-1-1,0 2 1,1-1-1,-4 24 1,7-27-59,2 1 1,0-1-1,0 1 1,1 0-1,1-1 1,3 21-1,-3-31-32,0 0 0,0 1-1,0-1 1,1 0 0,-1 0 0,1 0 0,0 0-1,0 0 1,0 0 0,0 0 0,0-1 0,1 1-1,-1-1 1,1 0 0,-1 1 0,1-1 0,0 0-1,0-1 1,0 1 0,0 0 0,0-1-1,1 0 1,-1 0 0,0 0 0,1 0 0,-1 0-1,0-1 1,1 1 0,-1-1 0,5 0 0,-1 1 1,-1-1 1,1 0-1,0-1 1,0 1 0,0-1-1,0 0 1,0-1 0,-1 0-1,1 0 1,-1 0-1,10-6 1,-12 5-10,0 1-1,0-1 1,-1 0-1,0 0 1,1-1-1,-1 1 1,-1-1-1,1 1 1,0-1-1,-1 0 1,0 0-1,0 0 1,0-1-1,0 1 1,-1 0-1,1-1 1,-1 1-1,1-9 1,0 2-2,-1 0 1,0 1-1,-1-1 1,0 0-1,-1 1 1,0-1-1,0 0 1,-1 1-1,0-1 0,-1 1 1,-5-13-1,4 17-4,1 0-1,0 0 0,-1 0 1,0 1-1,-1-1 1,1 1-1,-1 0 0,0 1 1,0-1-1,-1 1 0,1 0 1,-1 0-1,0 0 1,0 1-1,0 0 0,-1 0 1,1 1-1,-13-3 1,-45-6-2027,31 5-1304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4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66 235 10197,'0'0'9695,"-14"8"-8863,2-1-880,-26 13 1193,38-20-1126,0 0 0,0 0-1,0 0 1,0 0 0,0 0 0,0 0-1,0 0 1,0 0 0,0 0 0,0 0-1,0-1 1,0 1 0,0 0 0,0 0-1,0 0 1,0 0 0,0 0 0,0 0-1,0 0 1,0 0 0,0 0 0,0 0-1,-1 0 1,1 0 0,0-1 0,0 1-1,0 0 1,0 0 0,0 0 0,0 0-1,0 0 1,0 0 0,0 0 0,25-21 226,247-206-120,-270 225-126,0 0 0,0 0 0,0 1 0,0-1 0,1 1 0,-1-1 0,1 1 0,-1 0 0,1 0 0,0 0 0,-1 0-1,1 0 1,0 1 0,0-1 0,-1 1 0,1 0 0,0 0 0,0 0 0,0 0 0,-1 0 0,1 1 0,0-1 0,0 1 0,-1 0 0,1 0 0,0 0 0,-1 0 0,1 0 0,-1 0-1,5 3 1,2 4-32,0 1 0,0 0 0,0 0 0,-1 1 0,12 17 0,-1 0-104,62 65-3526,-38-46-3017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1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85 9220,'0'0'4039,"-1"-5"-3004,-2-22 8676,3 23-10292,1 4 579,0 0-3,-1-1 1,1 1 0,0 0 0,-1 0 0,1 0 0,0 0 0,-1 0 0,1 0 0,0 0 0,0 0 0,-1 0 0,1 0 0,0 0 0,-1 1 0,1-1-1,0 0 1,-1 0 0,1 1 0,0-1 0,-1 0 0,1 1 0,-1-1 0,1 1 0,-1-1 0,1 1 0,-1-1 0,1 1 0,-1-1 0,1 1 0,-1-1-1,1 1 1,-1 0 0,0-1 0,0 1 0,1 0 0,-1-1 0,0 1 0,0 0 0,0-1 0,1 1 0,-1 0 0,0-1 0,0 2 0,0-2 4,0 1 1,0-1 0,0 0-1,0 0 1,-1 0 0,1 1-1,0-1 1,0 0-1,0 0 1,0 1 0,0-1-1,0 0 1,0 0 0,0 0-1,-1 1 1,1-1 0,0 0-1,0 0 1,0 0-1,0 0 1,-1 1 0,1-1-1,0 0 1,0 0 0,0 0-1,-1 0 1,1 0 0,0 0-1,0 0 1,-1 1 0,1-1-1,0 0 1,0 0-1,-1 0 1,1 0 0,0 0-1,0 0 1,-1 0 0,1 0-1,0 0 1,0 0 0,0-1-1,-1 1 1,1 0 0,0 0-1,0 0 1,-1 0-1,1 0 1,0 0 0,0 0-1,0-1 1,-1 1 0,1 0 0,-1-1 0,0 1 0,1 0-1,-1-1 1,1 1 0,-1-1 0,1 1 0,-1-1 0,1 1 0,-1-1 0,1 1 0,-1-1 0,1 1 0,0-1 0,-1 0 0,1 1 0,0-1 0,0 0 0,-1 1 0,1-1 0,0 0 0,0 0 0,-1-2-11,1 1 1,0 0-1,0 0 1,0-1-1,0 1 1,0 0-1,0 0 1,1 0-1,-1-1 1,1 1-1,0 0 1,-1 0 0,1 0-1,0 0 1,0 0-1,0 0 1,0 0-1,1 0 1,-1 1-1,4-4 1,-2 3-43,1 1 0,1 0 0,-1 0 0,0 0 0,0 0 0,0 1 0,0 0 0,1-1 0,7 2 0,-6-1 5,-5 0 38,1 0 0,-1 1 1,1-1-1,0 0 0,-1 1 0,1-1 1,-1 1-1,1-1 0,-1 1 0,1 0 1,-1-1-1,0 1 0,1 0 0,-1 0 1,0 0-1,0 0 0,0 0 0,1 0 0,-1 1 1,0-1-1,0 0 0,-1 1 0,1-1 1,0 0-1,0 1 0,-1-1 0,1 1 1,-1-1-1,1 1 0,-1-1 0,1 1 0,-1 0 1,0-1-1,0 1 0,0-1 0,0 1 1,0 0-1,0-1 0,-1 1 0,1-1 1,0 1-1,-1-1 0,1 1 0,-1-1 1,0 1-1,1-1 0,-1 1 0,-1 1 0,-1 0 12,1 0-1,-1 0 1,0 0-1,1-1 0,-1 1 1,0-1-1,-1 0 1,1 0-1,0 0 0,-1 0 1,1-1-1,-1 1 1,1-1-1,-1 0 0,0 0 1,-6 1-1,-62 6 203,71-47 139,0 37-350,1-1 0,0 1 0,1-1-1,-1 0 1,0 1 0,1-1 0,-1 1 0,1-1 0,0 1 0,0-1-1,0 1 1,0-1 0,0 1 0,1 0 0,-1 0 0,1 0 0,0-1-1,-1 2 1,1-1 0,0 0 0,0 0 0,0 0 0,0 1-1,0-1 1,1 1 0,-1 0 0,0 0 0,1 0 0,-1 0 0,1 0-1,-1 0 1,1 1 0,-1-1 0,1 1 0,3-1 0,-4 5-39,-1 0 0,0 0 0,0 1 0,-1-1 0,1 0 0,-1 1 0,0-1 0,0 0 0,-1 6 0,1-5 30,0-3 16,1 0 0,-1 0 0,0 0-1,0 0 1,0 0 0,0 0 0,-1 0-1,1 0 1,-1 0 0,1 0-1,-1 0 1,1 0 0,-1 0 0,0 0-1,0 0 1,0-1 0,0 1 0,0 0-1,-1-1 1,-1 3 0,0-3 1,-1 1-1,1-1 1,-1 0 0,0 0 0,1-1-1,-1 1 1,0-1 0,0 0 0,0 0-1,-5 0 1,7 0 1,1-1-1,0 1 0,-1-1 1,1 1-1,0 0 1,-1-1-1,1 0 0,0 1 1,0-1-1,-1 0 1,1 0-1,0 0 1,0 0-1,0 0 0,0 0 1,0 0-1,0 0 1,0 0-1,1 0 1,-1 0-1,0-1 0,1 1 1,-1 0-1,0 0 1,1-1-1,0 1 1,-1-1-1,1 1 0,-1-3 1,0-1 3,1-1 1,-1 1 0,1-1-1,0 1 1,0-1-1,0 1 1,1-6-1,0 10-12,-1 0 0,1 0 0,-1 0 0,1 0 0,0 0 0,-1 0 0,1 0 0,0 0 0,-1 0 0,1 1 0,0-1 0,0 0 0,0 1 0,0-1 0,0 1 0,0-1-1,0 1 1,0-1 0,0 1 0,0-1 0,0 1 0,0 0 0,0 0 0,0 0 0,2-1 0,34 0-142,-29 1 139,-7 1-5,0 0 1,0 0 0,0 0 0,0 0 0,0 0-1,0 0 1,0 0 0,0 0 0,0 0 0,-1 0-1,1 0 1,0 0 0,-1 1 0,1-1 0,-1 0-1,1 0 1,-1 1 0,0-1 0,0 0 0,0 1-1,1-1 1,-1 1 0,0-1 0,0 0 0,-1 1-1,1-1 1,0 0 0,0 1 0,-1-1-1,1 0 1,-1 0 0,1 1 0,-1-1 0,1 0-1,-1 0 1,0 0 0,0 0 0,0 1 0,0 0-1,-7 0 35,0 0-1,-1 0 0,1-1 1,0 0-1,0 0 0,-1-1 0,1 0 1,0 0-1,-11-3 0,20-17-1151,9 13-1561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4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19065,'0'0'3073,"118"-10"-3057,-58 6 16,1 1-64,-6 1 16,-7-4 0,-16 2-560,-15-8-1745,-12-3-3554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 16776,'0'0'5250,"-13"153"-4882,13-88-96,2 1-224,11-6 16,0-8-32,2-7-32,3-10-112,1-8-576,0-12-1489,5-11-4434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5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82 21194,'0'0'1371,"-5"21"-1280,2-4-61,-3 12 24,1 1-1,1-1 1,1 35 0,3-16 7,12 83-1,-10-115-65,1 0 1,1 0-1,1 0 0,0-1 0,1 1 0,1-1 0,0 0 0,17 24 1,-23-37-14,1 1 0,-1-1 0,1 0 1,0 0-1,-1 0 0,1 0 0,0 0 1,0-1-1,1 1 0,-1-1 0,0 1 1,0-1-1,1 0 0,-1 0 1,1 0-1,-1 0 0,1 0 0,-1 0 1,1-1-1,0 1 0,-1-1 0,1 0 1,0 0-1,-1 0 0,1 0 1,0 0-1,-1-1 0,1 1 0,0-1 1,-1 0-1,1 1 0,-1-1 0,1 0 1,-1-1-1,0 1 0,1 0 1,-1-1-1,0 1 0,0-1 0,0 0 1,0 0-1,0 0 0,0 0 0,0 0 1,-1 0-1,1 0 0,1-3 0,6-10 17,-1 0-1,-1-1 1,0 0 0,0 0-1,-2-1 1,0 0-1,-1 0 1,3-26-1,-2-16-12,-3-69 0,-2 90 7,0 25 0,0 0 0,-2 0 0,1 0 0,-2 0 0,0 0-1,0 0 1,-1 0 0,-11-23 0,12 31 13,0 0 1,0 0-1,0 0 0,0 1 0,-1-1 1,0 1-1,0 0 0,0 0 1,0 0-1,-1 0 0,0 1 0,0 0 1,0 0-1,0 0 0,0 1 1,0-1-1,0 1 0,-1 1 0,0-1 1,1 1-1,-1 0 0,-10-1 0,7 1 4,0 1-1,0 0 0,1 1 0,-1 0 1,0 0-1,0 1 0,0 0 0,1 1 0,-1 0 1,-11 5-1,15-5-5,1 0-1,-1 0 1,1 0-1,0 1 1,0 0 0,0-1-1,0 1 1,1 0 0,0 1-1,-1-1 1,2 1 0,-1-1-1,0 1 1,1 0 0,0 0-1,0 0 1,0 0 0,-1 10-1,2-10-2,0-1 0,1 0-1,-1 1 1,1-1-1,0 0 1,0 1 0,1-1-1,-1 0 1,1 1 0,0-1-1,0 0 1,0 0 0,1 0-1,-1 1 1,1-2 0,0 1-1,0 0 1,1 0 0,-1-1-1,1 1 1,0-1 0,0 1-1,0-1 1,0 0 0,0-1-1,1 1 1,-1 0-1,1-1 1,0 0 0,5 3-1,11 4-39,1-2-1,0 1 0,0-2 0,40 6 0,-40-8-42,47 9-1290,-23-5-2403,-2-2-6296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5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20665,'0'0'1441,"-2"118"-480,-4-74-641,3-1-160,1-6-96,-2-4-16,4-8-16,-4-10-32,2-7 0,-1-4-32,-10-4-400,-4 0-449,-6-21-1808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5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8 226 16119,'0'0'5675,"-3"5"-4925,3-5-731,0 0 0,-1 0 1,1 0-1,0 1 0,0-1 0,-1 0 1,1 0-1,0 1 0,0-1 1,-1 0-1,1 1 0,0-1 1,0 0-1,0 1 0,-1-1 1,1 0-1,0 1 0,0-1 0,0 1 1,0-1-1,0 0 0,0 1 1,0-1-1,0 0 0,0 1 1,0-1-1,0 1 0,0-1 0,0 0 1,0 1-1,0-1 0,0 1 1,0-1-1,1 0 0,-1 1 1,0-1-1,0 0 0,0 1 1,1-1-1,-1 0 0,0 1 0,0-1 1,1 0-1,-1 0 0,0 1 1,1-1-1,21-9 497,38-33-260,-55 38-265,92-81 84,-66 56-86,52-39 0,-80 67 4,-1 0-1,0 0 1,1 0 0,-1 0-1,0 0 1,1 0 0,0 1-1,-1-1 1,1 1 0,-1 0-1,1 0 1,-1 0 0,1 0-1,0 0 1,-1 0 0,1 1-1,-1-1 1,1 1 0,-1 0-1,1 0 1,-1 0 0,0 0-1,1 0 1,-1 0 0,0 1-1,0-1 1,0 1 0,0-1-1,4 5 1,7 6-28,-1 1 1,0 0-1,14 21 0,-8-10-43,-4-7-237,76 88-884,-26-40-4320,-22-27-6812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6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0 159 8340,'0'0'11853,"22"-7"-11578,-17 5-264,17-6 98,1 2-1,0 0 1,1 1 0,-1 2-1,1 0 1,39 1-1,-58 3-106,-1-1 0,0 1 0,0-1 0,0 1 0,0 0 0,0 1-1,0-1 1,-1 1 0,1 0 0,0-1 0,-1 2 0,1-1 0,-1 0 0,0 1 0,1 0 0,-1-1 0,0 1 0,-1 0-1,1 1 1,-1-1 0,1 0 0,-1 1 0,0-1 0,0 1 0,0 0 0,-1 0 0,1 0 0,-1 0 0,0 0 0,0 0-1,-1 0 1,1 0 0,-1 0 0,0 0 0,0 5 0,0 1 2,-1-1-1,0 0 1,0 1-1,-1-1 1,-1 0 0,1 0-1,-1 0 1,-1 0-1,1 0 1,-2-1-1,1 0 1,-1 0 0,0 0-1,-11 12 1,-33 25 95,45-42-77,0 0 0,0 0 0,0-1 0,0 1 0,0-1 0,-1 0 0,1 0 0,-1-1 0,1 1 0,-1-1 0,-7 1 0,11-15 343,2 5-355,0 0 0,0 0 0,1-1 0,0 1-1,1 1 1,0-1 0,0 0 0,1 1 0,0-1 0,5-8-1,59-76-87,-32 47 67,110-144 171,-154 203-60,1 0 0,1 0 0,0 1 0,1 0 1,0 0-1,-4 29 0,5-21 6,1 0-1,1 0 1,1 0 0,4 44 0,-2-61-164,0-1 1,1 1-1,0 0 0,0-1 1,0 1-1,1-1 1,0 0-1,0 0 1,0 0-1,0 0 0,1-1 1,0 1-1,0-1 1,0 0-1,0 0 1,1 0-1,-1-1 0,9 5 1,-4-2-307,1-1 1,1 0 0,-1-1-1,1 0 1,-1-1-1,1 0 1,0-1 0,19 2-1,16-2-5484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6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183 113 19401,'0'0'2985,"-11"0"-2929,-37 2 22,47-2-69,-1 0 0,0 1 0,1-1 0,-1 1 0,1-1 0,-1 1 0,1 0 0,-1 0 0,1-1 0,0 1 0,-1 0 0,1 0 0,0 0 0,0 1 0,0-1 0,0 0 0,0 0 0,0 1 0,0-1 0,0 1 0,0-1 0,0 1 0,1-1-1,-1 1 1,1-1 0,-1 1 0,1-1 0,0 1 0,0 0 0,-1-1 0,1 1 0,0-1 0,0 1 0,1 3 0,-1-5 146,0-47-299,0-65 1961,-10 137-1926,-10 15 51,-22 71 0,37-92 64,0 1-1,1 0 1,1 1-1,1-1 0,1 0 1,1 22-1,1-37-15,-1 0 0,1 0 0,0-1-1,1 1 1,-1 0 0,1 0 0,0-1-1,0 1 1,0-1 0,1 0 0,-1 0-1,1 0 1,0 0 0,0 0 0,1 0 0,-1-1-1,1 0 1,0 1 0,-1-1 0,2-1-1,-1 1 1,0 0 0,8 2 0,1 0-418,-1 0 0,0-1 0,1-1 0,0 0 0,0-1 1,0 0-1,24 0 0,11-2-3059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7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19417,'0'0'3249,"-45"113"-3025,45-75-159,0-1 95,0-4-16,9-6-128,8-4 80,4-5-80,1-9-32,-1-7-144,-1-2-1073,-5-2-3041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7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41 20874,'0'0'3633,"-11"-40"-3649,24 42-2577,8 9 288,-1-1-4002</inkml:trace>
  <inkml:trace contextRef="#ctx0" brushRef="#br0" timeOffset="1">326 179 19337,'0'0'896,"75"135"-191,-56-79 223,-4 0-624,-13-2 48,-2-3-192,0-7-160,-15-7 0,-2-8 0,4-8 0,3-5 0,7-3-640,3-5-1345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8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20874,'0'0'3441,"161"-23"-3729,-103 21-80,-9 0-128,-10 0-177,-15 2 321,-13-2 176,-9-1 80,-2-3 80,0 0-272,-13-2-721,-13 2-383,-4 3-1906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32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58 16375,'0'0'4437,"-3"-5"-4109,1 3-250,1 1-38,-1-1-1,1 1 1,0 0-1,-1-1 1,1 1 0,0-1-1,0 0 1,0 1 0,0-1-1,0 0 1,0 0-1,1 0 1,-2-2 397,2 4-428,0-1 0,0 1 0,0 0-1,0 0 1,0 0 0,0-1 0,0 1-1,0 0 1,-1 0 0,1-1 0,0 1 0,0 0-1,0-1 1,0 1 0,0 0 0,1 0-1,-1-1 1,0 1 0,0 0 0,0 0 0,0-1-1,0 1 1,0 0 0,0 0 0,0 0 0,1-1-1,-1 1 1,0 0 0,0 0 0,0 0-1,0-1 1,1 1 0,-1 0 0,0 0 0,0 0-1,0 0 1,1 0 0,-1-1 0,0 1 0,1 0-1,11-4-1,0 1 0,0 0-1,0 1 1,1 0-1,-1 1 1,1 0 0,-1 1-1,15 1 1,1 0-11,-27-1 2,0 0 0,0 0 0,1 1 0,-1-1 0,0 0 0,0 1 0,0-1 0,0 1 0,1 0 0,-1-1 0,0 1 0,0 0 0,0 0 0,0-1 0,-1 1 0,1 0-1,0 0 1,0 0 0,0 0 0,-1 0 0,1 0 0,0 1 0,-1-1 0,1 0 0,-1 0 0,0 0 0,1 0 0,-1 1 0,0-1 0,0 0 0,0 0 0,1 2 0,0 49-73,-1-40 49,-4 34 26,-1-1-1,-2 0 1,-2-1-1,-22 63 1,28-98 0,-1 13-3,0 1-1,2-1 1,0 0 0,2 1 0,2 22 0,-1 3-2,-1-43 4,1-1 0,0 0 0,0 0 0,1 0 0,-1 1 1,1-1-1,0-1 0,0 1 0,0 0 0,0 0 0,1-1 0,0 1 1,-1-1-1,1 0 0,1 0 0,4 4 0,-1-1 1,1 0 0,0 0 0,0-1-1,0 0 1,1 0 0,12 4 0,-1-4-9,0-1 1,0-2 0,0 0 0,1 0 0,-1-2 0,31-3 0,-34 2-10,-15 1 21,-1 0 0,0 0 0,1 1-1,-1-1 1,0 0 0,1 0 0,-1 0 0,0 0 0,1-1 0,-1 1 0,0 0 0,1-1 0,-1 1 0,0-1-1,0 1 1,1-1 0,-1 1 0,0-1 0,0 0 0,0 0 0,0 1 0,0-1 0,0 0 0,0 0-1,0 0 1,0 0 0,0 0 0,-1 0 0,1-1 0,0 1 0,-1 0 0,1 0 0,-1 0 0,1-1 0,-1 1-1,1 0 1,-1-1 0,0 1 0,0 0 0,0-1 0,0 1 0,0 0 0,0-1 0,0-1 0,-1 2 0,1 0 1,-1 0-1,0 0 1,0 0 0,0 0-1,0 0 1,0 0-1,0 1 1,0-1 0,0 0-1,0 0 1,0 1-1,0-1 1,0 1 0,0-1-1,-1 1 1,1-1-1,0 1 1,0 0-1,-1 0 1,1-1 0,0 1-1,0 0 1,-1 0-1,1 0 1,-2 1 0,-37-1-21,33 3 15,0-1 1,1 1 0,-1 0 0,1 1 0,-1-1-1,1 2 1,0-1 0,0 0 0,1 1-1,-1 0 1,-6 8 0,-49 66-22,55-71 23,1 1-1,1 1 1,0-1-1,0 1 1,1-1-1,0 1 0,1 0 1,0 0-1,-1 18 1,1 13-5,4 46 1,0-23 2,-4-18 9,-10 57 0,10-88-7,-2 32-4,2 0 0,5 49 0,-1-9 2,-2-66 2,1 32-5,-2-1 1,-3 1-1,-10 52 1,13-101 4,1 0 1,-1 0 0,0 0-1,0 0 1,0 0 0,-1 0-1,1 0 1,-1-1 0,0 1-1,0 0 1,0-1 0,-1 0-1,1 0 1,-1 1 0,0-1-1,0-1 1,0 1 0,0 0-1,-5 2 1,-8 1 12,1-1 1,-2-1-1,1 0 0,0-1 1,-1-1-1,1-1 0,-1 0 1,0-1-1,-27-4 0,25 3-167,16 1 5,0 0 0,0 0 0,0-1 0,0 1 0,1-1 0,-1 0 0,0 0 0,0 0 0,0 0 0,1 0 0,-5-3 0,-7-8-2519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366 0 20329,'0'0'497,"-109"165"543,40-39-32,-4 34-95,11 30-305,23 11-176,26 6-240,13-9-176,56-18 16,28-2-32,19-18-48,24-13-832,23-15-801,5-37-1680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8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99 18312,'0'0'3701,"19"-17"-3266,4-2-284,47-44 845,-71 99-1073,2-27 76,-1 131 39,0-139-50,0 1 0,0-1 0,0 1 0,0-1 0,1 1 0,-1-1 0,0 1 0,1-1 0,-1 0 0,1 1 0,0-1 0,-1 0 0,1 1 0,0-1 0,0 0 0,0 0 0,0 0 0,0 0 0,0 0 0,0 0 0,0 0 1,0 0-1,0 0 0,2 1 0,1-1-44,-1 1-1,1-1 1,-1 0 0,1 0 0,0 0 0,0-1 0,-1 1 0,1-1 0,5 0 0,0 0-76,0-1 1,0 0-1,-1 0 0,1-1 1,0 0-1,-1-1 1,16-6-1,-17 4 33,1-1 1,-1 1-1,0-1 0,-1-1 1,1 1-1,9-14 0,17-17 915,-32 36-716,1 0 258,0 9-21,-2-5-336,4 51 91,-3 0-1,-2-1 1,-9 63 0,8-102-55,0-1 1,-1 1-1,-1-1 1,0 0-1,0 0 1,-1-1-1,-1 1 1,0-1 0,-1 0-1,0-1 1,-1 1-1,0-1 1,-1-1-1,0 0 1,-1 0-1,0-1 1,0 0-1,-17 10 1,19-14 42,0-2-1,-1 1 1,1-1 0,-1 0 0,0-1 0,0 0 0,0 0-1,0-1 1,0 0 0,0-1 0,-1 0 0,1 0-1,0-1 1,0 0 0,-12-4 0,17 4-93,-1 0-1,1 0 1,0-1-1,0 1 1,0-1 0,1 0-1,-1 0 1,0-1-1,1 1 1,-1-1 0,1 0-1,0 1 1,0-2-1,0 1 1,0 0 0,1 0-1,-1-1 1,1 0-1,0 1 1,0-1 0,0 0-1,1 0 1,-1 0 0,1 0-1,0 0 1,0-1-1,0 1 1,1 0 0,-1 0-1,1-1 1,0 1-1,0 0 1,1-1 0,0-4-1,9-15-1672,16-4-1310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20569,'0'0'2337,"0"13"-1910,-9 122-224,-3 41-56,12-158-209,-1 7 115,1-1-1,1 0 1,2 0-1,0 0 1,8 27-1,-10-45-128,1-1-1,0 0 1,0 0-1,1 0 1,-1-1-1,1 1 1,0 0-1,0-1 0,0 0 1,1 0-1,0 0 1,0 0-1,0 0 1,0-1-1,0 0 1,1 0-1,-1 0 1,1 0-1,0-1 1,0 0-1,0 0 0,0 0 1,0 0-1,1-1 1,-1 0-1,0 0 1,1-1-1,9 1 1,19-3-2838,-5-11-4556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9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1 268 20345,'0'0'2305,"0"114"-2193,0-75-80,0-2 64,9-8-47,12-6 63,5-8-64,4-9-48,-2-6 0,-2 0-913,-9-6-1392,-9-19-5955</inkml:trace>
  <inkml:trace contextRef="#ctx0" brushRef="#br0" timeOffset="1">31 44 18585,'0'0'5618,"-19"-43"-5618,19 60-3121,6-1-81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9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0 20521,'0'0'497,"49"101"591,-30-47-111,-6 8-417,-11 4-336,-2 3-144,-13 3-80,-27 0-16,-21 1-400,-20-9-1265,-22-8-4322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1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0 20681,'0'0'611,"5"25"62,-4-17-607,3 16 75,1 0 0,1 0 0,1-1 0,1 1 0,1-2 0,15 29 1,31 44 347,79 144 217,-106-183-568,-3 1 0,25 86-1,-34-85-107,-4 1-1,-1 0 1,-3 0 0,-3 1-1,-3 0 1,-2 0 0,-2 0-1,-14 72 1,7-86-28,-1 0 0,-3 0 0,-2-1 1,-2 0-1,-2-2 0,-1 0 0,-3-1 0,-1-1 1,-2-2-1,-59 70 0,48-70-32,-1-2 0,-2-1 1,-2-2-1,-1-2 0,-61 35 0,94-61-275,-1 0 0,0-1 0,0 0 0,0-1 0,0-1 0,0 0 0,-1 0 0,-12 1 0,-35-2-3585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2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19161,'0'0'4322,"8"-4"-4242,27 0-64,8-2 0,2 4-16,0 2-48,-8 0-1025,-7 0-896,-15 0-3633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2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16343,'0'0'5571,"121"-10"-5571,-54 4-48,6 0-1056,0-1-1650,4-7-5698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3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196 270 20057,'0'0'1259,"-11"6"-1128,-1 0-101,7-4-25,0 0 0,0 0 1,1 0-1,-1 1 0,1 0 1,0 0-1,-1 0 0,1 0 1,1 1-1,-1 0 0,1 0 1,-6 6-1,12-14 29,25-37-144,32-66-1,-52 91 296,-2-1 0,0 0 0,0 0 0,-2 0 0,0 0 0,-1-1 0,-1 0 0,1-20 0,1 527-524,-4-485 234,0 0 0,0 0 0,0 0 0,-1 0 0,1 0 0,-1 0 0,0 0 0,-1 0 0,1-1 0,0 1 0,-1 0 0,0-1 0,0 1 0,0-1 0,0 0 0,-1 0 0,1 1-1,-1-2 1,0 1 0,-6 5 0,3-4-216,0-1 0,0 0 0,0 0 0,-1-1 0,1 0 0,-1 0 0,0 0 0,0-1 0,0 0-1,0-1 1,-8 1 0,-73-1-737,51 0 6761,39-1-5619,1 0-1,0 0 1,0 0 0,0 0-1,1 1 1,-1-1 0,0 1-1,0 0 1,0 0-1,5 1 1,0-2-3,148-3-183,-68 2-2686,-58 1-555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3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16295,'0'0'5043,"29"1"-4603,422-1 22,160-55-444,-598 52-80,-15 0-31,-22 1-27,2 2-668,1 1-1,-1 0 0,0 2 0,1 1 0,-42 13 1,-10 9-6795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3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47 7443,'0'0'12974,"-1"-10"-10383,-5 20-2595,0-1 0,0 2 0,1-1 0,-6 16 0,3-6 3,1 6-1,0 1 1,2 0-1,1 1 1,1-1-1,2 1 1,2 49 0,0-32 0,-2-41 1,1 0 1,0 0-1,1 0 1,-1-1-1,1 1 1,-1 0 0,1-1-1,0 1 1,0 0-1,1-1 1,-1 1-1,1-1 1,0 0-1,0 1 1,0-1-1,0 0 1,0 0-1,5 4 1,-3-4 1,0-1 0,1 1 0,-1-1 0,0 0 1,1 0-1,-1-1 0,1 1 0,0-1 0,0 0 0,-1 0 0,1-1 1,0 1-1,9-2 0,-1 2 11,-1-2 0,0 0-1,0 0 1,0-1 0,0-1 0,0 0 0,16-6 0,-23 7-13,-1 0 1,1-1 0,-1 1 0,0-1-1,0 0 1,-1 0 0,1 0 0,0 0-1,-1-1 1,0 1 0,0-1 0,0 0-1,0 0 1,-1 0 0,1 0 0,-1-1-1,0 1 1,-1 0 0,1-1 0,-1 0-1,1 1 1,-1-7 0,2-11 3,-2 1-1,0 0 1,-1-1 0,-2 1-1,0-1 1,-1 1 0,-7-23 0,6 29-4,0-1-1,-2 1 1,0 0 0,-1 1 0,0-1 0,-1 1 0,-1 0 0,0 1 0,-1 0 0,-11-11 0,18 20-1,-1 2-1,0-1 1,1 0 0,-1 1-1,0 0 1,0 0-1,-1 0 1,1 0-1,0 0 1,-1 1 0,1 0-1,-1 0 1,1 0-1,-1 1 1,1-1-1,-1 1 1,1 0 0,-1 1-1,0-1 1,1 1-1,-1-1 1,1 2-1,0-1 1,-6 2 0,4-1-3,1 0 1,0 1-1,-1-1 1,1 1-1,0 0 1,0 1-1,1-1 1,-1 1-1,1 0 1,0 0 0,0 0-1,0 1 1,0-1-1,1 1 1,0 0-1,0 0 1,0 0-1,-2 7 1,-4 29-50,9-40 48,-1 0-1,1 0 1,0 0-1,0 0 0,-1 1 1,1-1-1,0 0 1,0 0-1,0 0 0,0 0 1,0 0-1,1 0 1,-1 0-1,0 0 0,0 0 1,1 0-1,-1 0 1,0 0-1,1 0 0,-1 0 1,1 0-1,0 0 1,-1 0-1,1 0 0,0-1 1,-1 1-1,1 0 1,0 0-1,0-1 1,0 1-1,-1 0 0,1-1 1,2 1-1,158-5 93,-100 0-1877,1 2-3828,-55 2 1819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4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19801,'0'0'2836,"14"1"-2767,-5 0-66,-4-2-3,0 1-1,-1 0 0,1 1 0,-1-1 0,1 1 0,-1 0 0,1 0 1,-1 0-1,1 0 0,-1 1 0,0 0 0,0 0 0,0 0 0,0 0 1,0 1-1,0 0 0,0-1 0,6 8 0,-4-1-5,-1 0-1,1 1 1,-1 0-1,-1 0 0,0 0 1,0 0-1,-1 1 1,-1 0-1,0-1 1,2 17-1,-2 8-11,-4 66-1,-5-65-47,7-34 57,-1-1 0,1 1 0,-1-1 0,0 0-1,1 1 1,-1-1 0,0 0 0,0 0 0,0 0 0,0 0-1,0 1 1,0-1 0,0-1 0,0 1 0,0 0 0,-1 0 0,1 0-1,0 0 1,0-1 0,-1 1 0,-2 0 0,4-1 11,-1 0 0,1 0 0,0-1 0,-1 1 0,1 0 0,0 0-1,-1-1 1,1 1 0,0 0 0,0 0 0,-1-1 0,1 1 0,0 0 0,0-1 0,-1 1 0,1 0 0,0-1 0,0 1 0,0 0 0,0-1 0,0 1 0,-1-1 0,1 1-1,0 0 1,0-1 0,0 1 0,0 0 0,0-1 0,0 1 0,0-1 0,1 1 0,-1 0 0,0-1 0,0 1 0,0-1 0,0 1 0,0-2 9,2-26-6,0 0 1,2 0 0,1 1 0,1 0 0,1-1 0,2 2-1,0-1 1,2 2 0,1-1 0,20-31 0,-29 53 8,0-1 0,0 1 0,0 0 0,1 0 0,0 0 0,0 0 1,0 1-1,0-1 0,1 1 0,-1 0 0,1 0 0,0 1 0,7-4 1,-10 6-13,0-1 0,0 1 0,0 0 0,0-1 0,0 1 0,0 0 0,0 0 0,0 0 0,0 0 1,0 1-1,0-1 0,0 1 0,0-1 0,0 1 0,0 0 0,0-1 0,0 1 0,-1 0 1,1 0-1,0 0 0,0 1 0,-1-1 0,1 0 0,-1 0 0,1 1 0,-1-1 0,0 1 1,0 0-1,1-1 0,-1 1 0,0 0 0,-1 0 0,1-1 0,0 1 0,0 0 0,-1 0 1,1 0-1,0 2 0,5 26-5,0 0 1,-2 1-1,-1-1 0,-1 1 1,-4 45-1,1-20-8,1-55 38,2-10 0,0 1 1,0 0 0,1 0-1,0 0 1,0 0-1,1 0 1,0 0 0,1 1-1,-1 0 1,1 0-1,10-10 1,1-4-4,-8 9-23,52-66-6,-56 73 5,1 0 0,0 1 0,0-1 0,0 1 0,0 0 1,1 0-1,-1 1 0,1-1 0,0 1 0,0 1 0,13-5 0,-17 7 2,-1 0 0,1 0 0,0 0 0,0 0 0,0 0 0,0 0 0,0 1 0,0-1 0,-1 1 0,1 0 0,0-1 0,0 1 0,-1 0 0,1 0 0,0 0 0,-1 0-1,1 0 1,-1 0 0,0 1 0,1-1 0,-1 0 0,0 1 0,0-1 0,1 1 0,-1-1 0,0 1 0,-1 0 0,1-1 0,0 1 0,0 0 0,-1 0 0,1 0 0,-1-1 0,0 1 0,1 0 0,-1 2 0,3 11 30,-1 1-1,0-1 1,-2 21 0,1-25 8,-1 119-702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5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93 7716,'0'0'7880,"-16"0"-6431,-37 0 589,41 0 267,45 0-1672,198-9-519,363-62 1,-576 66-106,-28 1-3,-32 1-128,-146 2-3925,121 1 198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6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8 13926,'0'0'7959,"-10"-2"-7596,1 1-317,-16-4-19,20 8 22,12 6 71,15 12 14,-1 1 0,-1 1-1,29 45 1,-26-34-104,40 44 0,-16-35-19,90 67 0,-37-32-182,-93-73 67,-1 0 0,0 1 1,0 0-1,0 1 0,-1-1 0,8 12 1,-12-16 75,0-1 1,-1 1 0,1 0-1,0-1 1,-1 1 0,1 0-1,-1 0 1,1 0 0,-1-1-1,0 1 1,0 0 0,0 0 0,0 0-1,0-1 1,0 1 0,-1 0-1,1 0 1,-1 0 0,1-1-1,-1 1 1,1 0 0,-1-1-1,0 1 1,0 0 0,0-1-1,0 1 1,0-1 0,0 1 0,-1-1-1,1 0 1,0 1 0,-1-1-1,1 0 1,0 0 0,-1 0-1,-2 1 1,-70 44-4,43-29 41,2 2 0,0 1-1,-44 39 1,28-14 52,2 2 1,2 2-1,3 2 1,-57 98-1,87-123 26,8-26 150,16 0-92,522-29 316,-352 15-475,-122 10-9,-4 1-65,-1-2 0,79-18 0,-134 22 61,-1 1 0,1-1 0,-1-1 0,1 1 0,-1-1 0,1 1 0,-1-1 0,0 0 1,0 0-1,0 0 0,0-1 0,0 1 0,0-1 0,-1 1 0,1-1 0,-1 0 0,0 0 0,0 0 0,0 0 0,0-1 1,0 1-1,-1 0 0,2-5 0,-1 1 27,-1-1 1,0 1-1,-1-1 1,0 0-1,0 1 1,0-1-1,-1 0 1,0 1-1,-1-1 1,-2-9-1,-9-10 164,11 24-8,0-1 0,0 1-1,0-1 1,0 0 0,1 0 0,-1 0 0,1 0 0,0 1 0,0-7 0,-3 136-677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6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20457,'0'0'1809,"15"102"-1793,-2-50 0,2 4-16,2 10 0,2 4-784,-2-4-1905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7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82 19097,'0'0'2892,"-5"8"-2732,-8 16-85,2 0 0,0 1 0,2 1 0,1 0 0,1 0 0,1 0 0,-3 31 0,3-2-18,3 1 0,6 90 0,-3-142-51,1 0 0,-1 0-1,1 0 1,0 0 0,0 0 0,1 0 0,-1 0 0,1-1-1,0 1 1,0 0 0,0-1 0,0 0 0,1 1 0,-1-1-1,1 0 1,0 0 0,0 0 0,0-1 0,0 1 0,0-1 0,1 0-1,-1 0 1,1 0 0,-1 0 0,1 0 0,0-1 0,0 0-1,5 2 1,-4-2-4,1 0-1,-1-1 1,0 1-1,0-1 1,0 0-1,0 0 0,0-1 1,0 0-1,0 1 1,0-2-1,0 1 1,0-1-1,0 1 1,0-1-1,-1-1 0,1 1 1,-1 0-1,1-1 1,-1 0-1,0 0 1,0-1-1,4-3 1,-2-1-25,0 0 1,0 0 0,-1-1-1,0 0 1,-1 0 0,0 0-1,0 0 1,-1-1 0,0 1-1,3-20 1,-2-5-114,-1-64-1,-3 78 130,-1-4 11,0 0-1,-2 0 1,-1 0 0,-1 1-1,-1 0 1,-11-29-1,13 40 1,-1 1-1,0-1 1,-1 1-1,0 0 1,-1 0 0,0 1-1,-1 0 1,0 0-1,-1 0 1,0 1-1,0 1 1,-1 0-1,-17-12 1,24 18-2,0 0-1,-1 0 1,1 0 0,0 0 0,-1 1 0,0-1 0,1 1 0,-1 0-1,0 0 1,0 1 0,1-1 0,-1 1 0,0-1 0,0 1 0,0 0-1,0 1 1,0-1 0,1 1 0,-1-1 0,0 1 0,0 1 0,1-1 0,-1 0-1,0 1 1,1 0 0,0-1 0,-1 1 0,1 1 0,0-1 0,0 0-1,0 1 1,0 0 0,1-1 0,-1 1 0,1 0 0,-1 1 0,1-1-1,0 0 1,0 1 0,1-1 0,-1 1 0,-1 5 0,-3 6-1,0 1 0,1 0 0,0 0 1,2 0-1,0 0 0,0 1 0,2 0 0,0-1 1,3 30-1,-2-37-21,2-1-1,-1 1 1,1-1-1,0 0 1,1 1 0,0-1-1,0 0 1,1 0-1,0-1 1,1 1 0,-1-1-1,1 0 1,1 0-1,-1-1 1,1 1 0,1-1-1,-1 0 1,1-1-1,0 0 1,9 6 0,-1-3-679,0-1 0,0 0 0,0-2 0,1 1 0,0-2 0,25 4 0,-5-5-3794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7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22 17960,'0'0'2340,"-8"5"-2207,2-2-76,1 0-1,0 1 0,0 0 1,0 0-1,1 0 0,0 0 1,-1 1-1,1 0 0,1 0 1,-1 0-1,1 0 0,0 1 1,0-1-1,0 1 0,1-1 1,0 1-1,-2 10 0,-2 11 50,2 0-1,1 0 1,1 0-1,1 1 1,2-1 0,4 34-1,-5-58-100,1-1-1,-1 1 0,1 0 1,0-1-1,-1 1 0,1 0 1,1-1-1,-1 1 1,0-1-1,1 1 0,-1-1 1,1 0-1,-1 0 0,1 1 1,0-1-1,0 0 1,0-1-1,1 1 0,-1 0 1,0-1-1,0 1 0,1-1 1,-1 1-1,1-1 1,0 0-1,-1 0 0,1-1 1,0 1-1,-1 0 1,1-1-1,0 0 0,0 1 1,0-1-1,-1 0 0,1-1 1,0 1-1,0 0 1,4-2-1,-6 2-2,1-1 0,0 0 0,-1 1 0,1-1 0,-1 0 0,1 0-1,-1 0 1,1 0 0,-1 0 0,1-1 0,-1 1 0,0 0 0,0-1 0,0 1 0,0-1 0,0 1 0,0-1 0,0 1 0,0-1 0,-1 0 0,1 1 0,0-1 0,-1 0-1,0 1 1,1-1 0,-1-3 0,3-55-23,-3 48 25,0 0 4,0 1 1,-1-1 0,-1 0-1,0 1 1,-1-1 0,0 1-1,0-1 1,-1 1 0,-1 0-1,0 1 1,-9-16 0,2 10-193,0 0 1,-1 1 0,-1 1-1,0 0 1,-1 1 0,-18-13-1,-1 0-2139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7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1 221 11045,'0'0'10050,"6"3"-9116,-4-3-916,1 1-1,0-1 1,-1 0 0,1 1 0,0-1-1,-1-1 1,1 1 0,0 0 0,-1-1-1,1 1 1,-1-1 0,1 0 0,-1 1 0,1-1-1,-1-1 1,1 1 0,-1 0 0,0-1-1,1 1 1,-1-1 0,0 1 0,0-1-1,0 0 1,0 0 0,1-2 0,15-15 119,28-39 0,-8 11-14,-29 36-24,0 2 1,1-1-1,1 1 1,-1 1-1,17-10 1,-24 16-83,0 1 1,-1-1-1,1 1 1,0 0-1,0 0 0,0 0 1,0 0-1,0 1 1,0-1-1,0 1 0,0 0 1,0 0-1,0 0 1,0 0-1,0 0 0,0 1 1,0-1-1,0 1 1,0 0-1,0 0 0,0 0 1,-1 0-1,1 1 1,0-1-1,-1 1 0,1-1 1,-1 1-1,1 0 1,-1 0-1,3 3 0,22 24-111,0 2 0,-3 1-1,29 47 1,-32-43-2037,23 56 0,-19-26-5425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8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6 800,'0'0'18684,"-11"-1"-17700,-32-1-424,43 1-548,0 1 1,0 0-1,-1 0 0,1 0 0,0 0 0,-1-1 0,1 1 0,0 0 0,-1 0 0,1 0 1,0 0-1,-1 0 0,1 0 0,0 0 0,-1 0 0,1 0 0,0 0 0,-1 0 0,1 0 1,0 0-1,-1 0 0,1 0 0,0 0 0,0 1 0,-1-1 0,1 0 0,0 0 1,-1 0-1,1 0 0,0 1 0,0-1 0,-1 0 0,1 0 0,0 1 0,0-1 0,0 0 1,-1 0-1,1 1 0,0-1 0,0 0 0,0 1 0,0-1 0,0 0 0,-1 0 0,1 1 1,0-1-1,0 0 0,0 1 0,0-1 0,0 0 0,0 1 0,0-1 0,0 0 0,0 1 1,0-1-1,0 0 0,0 1 0,1-1 0,-1 0 0,0 1 0,1 1 114,-3 73 1149,4 90-141,-1-149-1101,2-1 0,0 1 0,0 0 0,1-1 0,1 1-1,1-1 1,0 0 0,8 13 0,-11-24-45,0 0-1,0-1 1,0 1-1,0-1 1,1 0 0,-1 0-1,1 0 1,0 0-1,0 0 1,0-1 0,0 0-1,0 0 1,0 0-1,7 2 1,-9-4-147,0 1 0,0 0 0,0-1 0,0 0 0,0 1 0,0-1 0,0 0 0,1 0 0,-1 0 0,0 0 0,0 0 0,0-1 0,0 1 0,0-1 0,0 1 0,0-1 0,0 0 0,-1 0 0,1 0 0,0 0 0,0 0 0,-1 0 0,1 0 0,0 0 0,-1-1 0,1 1 0,-1-1 0,0 1 0,1-1 0,-1 0 0,0 1 0,0-1 0,1-3 0,7-29-9099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8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12 15415,'0'0'6531,"-11"-12"-6547,22 16-912,2 6-305,-1 1-2305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9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17224,'0'0'5058,"21"0"-5026,-6 0-32,5 0 128,8-2 32,0-6-112,4 1-48,0-1-32,-6 2-656,0 0-2449,-7 0-5011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20297,'0'0'2882,"101"-38"-2882,-40 38 0,5 0 0,0 0 0,-7 0-64,-10 0-177,-9 0-927,-16 0-1313,-20-15-7444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3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17608,'0'0'3703,"-17"7"-3559,12 0-142,0 0 1,0 0-1,1 0 0,0 1 0,0-1 0,0 1 1,1 0-1,1 0 0,-4 14 0,3 0 4,0 0 0,2 34 0,1-55-5,0 1 1,0-1-1,1 0 0,-1 1 0,0-1 0,1 0 1,-1 1-1,0-1 0,1 0 0,0 0 0,-1 0 1,1 1-1,0-1 0,0 0 0,-1 0 1,1 0-1,0 0 0,0 0 0,0 0 0,0-1 1,0 1-1,1 0 0,0 0 0,2 1 4,-1 0 1,1-1-1,0 0 0,-1 1 1,1-1-1,0-1 0,0 1 0,5 0 1,-4-1 4,0 0 0,-1 1 0,1-2 1,-1 1-1,1 0 0,-1-1 0,1 0 0,-1 0 1,1-1-1,-1 1 0,0-1 0,1 0 1,-1 0-1,0 0 0,4-3 0,-4-1 9,0 0 0,0 0 0,-1 0 0,0 0-1,0-1 1,0 1 0,-1-1 0,0 0 0,0 1-1,0-1 1,-1 0 0,0 0 0,-1-1 0,1 1-1,-2 0 1,1 0 0,-1 0 0,0 0 0,-2-8-1,2 14-25,0-1-1,-1 0 0,1 1 0,0-1 0,-1 1 0,0 0 0,1-1 0,-1 1 0,0 0 0,0 0 0,1 0 0,-1 0 0,0 1 1,0-1-1,0 0 0,0 1 0,0-1 0,0 1 0,0 0 0,0 0 0,0 0 0,-1 0 0,-1 0 0,-53 4-1237,14 8-3197,-7 8-10063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9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0 14727,'0'0'5970,"-30"21"-5697,30-15 111,0 0-256,0 0 16,7-4-16,19-2 0,6 0-16,7 0-112,1-2-144,-3-14-1377,0-3-3873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29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20505,'0'0'2850,"67"122"-2290,-48-72-352,-4-3-208,-6-6 16,-7-7-16,-2-8-496,0-17-1025,-17-9-3457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0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16872,'0'0'4394,"5"-4"-4122,-3 3-269,0-1 0,0 1 0,0 0-1,0 0 1,0-1 0,1 1 0,-1 0 0,0 1 0,1-1 0,-1 0 0,0 1 0,1-1 0,-1 1-1,1 0 1,-1 0 0,0 0 0,1 0 0,-1 0 0,4 1 0,-3 0-2,0 1-1,0-1 1,0 0-1,0 1 1,0 0 0,-1 0-1,1 0 1,-1 0 0,1 0-1,-1 0 1,0 1-1,0-1 1,0 1 0,0 0-1,0-1 1,-1 1 0,3 4-1,0 4-14,0 1-1,-1-1 0,0 1 1,-1-1-1,0 1 0,0 0 1,-1 0-1,-1 0 1,-1 14-1,1-8-122,-2-2-448,-1-22 310,-1-28 234,4 17 61,2 1 1,0-1-1,0 1 1,8-24 0,-8 33 8,0 0 0,0 0 0,1 1 0,0-1 0,1 0 0,-1 1 0,1 0 0,0 0 0,1 0 0,0 0 0,0 1 0,8-8 0,-13 13-29,1-1 0,0 1 0,-1-1 0,1 1 0,0 0 1,0-1-1,-1 1 0,1 0 0,0-1 0,0 1 0,0 0 0,0 0 0,-1 0 0,1 0 1,0 0-1,0 0 0,0 0 0,0 0 0,0 0 0,-1 0 0,1 0 0,0 1 0,0-1 1,0 0-1,0 0 0,-1 1 0,2 0 0,17 22 23,-1 31 98,-14-26-116,-1-1-1,-2 1 1,-2 27 0,1-10 24,0-45 61,9-24 484,-2 4-535,1-5 5,1 0 0,2 0 1,0 1-1,17-26 0,-24 44-32,0 1 0,0-1 0,1 1 0,-1 0 0,1 1 0,0-1-1,0 1 1,1 0 0,0 0 0,-1 0 0,1 1 0,0 0 0,0 0 0,1 0 0,-1 1 0,1 0 0,-1 0 0,1 1 0,0 0 0,0 0 0,8 0 0,-11 2-7,-1-1 1,0 1-1,0 0 0,0 0 1,0 0-1,0 1 1,0-1-1,0 1 0,0-1 1,0 1-1,-1 0 0,1 0 1,-1 0-1,1 1 1,-1-1-1,0 0 0,0 1 1,0 0-1,0-1 0,0 1 1,2 5-1,-1-2-1,1 1-1,-1 0 1,-1 0-1,1 0 0,-1 0 1,-1 0-1,1 0 1,0 15-1,-1-21-31,-1-1-1,1 1 0,-1 0 1,1 0-1,0 0 0,-1-1 0,1 1 1,0 0-1,-1 0 0,1-1 1,0 1-1,0-1 0,-1 1 1,1-1-1,0 1 0,0-1 1,0 1-1,0-1 0,0 0 1,0 0-1,0 1 0,0-1 1,0 0-1,0 0 0,0 0 1,0 0-1,0 0 0,0 0 0,1 0 1,42-1-1543,-30 1 825,30-1-3758,5-2-6695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1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0 105 16776,'0'0'5213,"28"0"-3106,156-21-2005,-64 5-294,39-3-1156,-159 19 1334,1 0-1,-1 0 0,0 1 1,1-1-1,-1 0 0,0 0 0,0 0 1,1-1-1,-1 1 0,0 0 0,1 0 1,-1 0-1,0 0 0,1 0 1,-1 0-1,0 0 0,0 0 0,1-1 1,-1 1-1,0 0 0,1 0 1,-1 0-1,0-1 0,0 1 0,0 0 1,1 0-1,-1-1 0,0 1 1,0 0-1,0 0 0,0-1 0,1 1 1,-1 0-1,0-1 0,0 1 1,0 0-1,0 0 0,0-1 0,0 1 1,0-1-1,-11-9-488,-19-5-570,-6 7-797,-6 0-1676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1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18312,'0'0'5379,"0"26"-5363,2 22-16,13 14 304,7 2-128,-1 1 0,-1-5-160,-3-3 48,-8-7-64,-7-4-128,-2-7-928,0-12-625,0-15-5618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2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121 198 17368,'0'0'4026,"-8"-10"-3487,-29-31-230,37 40-292,0 1-1,-1-1 0,1 0 1,-1 1-1,1-1 1,-1 0-1,1 1 1,-1-1-1,1 1 0,-1-1 1,1 1-1,-1-1 1,0 1-1,1 0 0,-1-1 1,0 1-1,1 0 1,-1-1-1,0 1 0,1 0 1,-1 0-1,0 0 1,0 0-1,1 0 1,-1 0-1,0 0 0,0 0 1,1 0-1,-1 0 1,0 0-1,0 0 0,1 0 1,-1 0-1,0 1 1,0-1-1,1 0 1,-1 1-1,0-1 0,1 0 1,-1 1-1,0 0 1,-12 23-131,12-21 152,-6 15-28,1 0 0,1 1 0,0 0 1,1 0-1,-2 31 0,4 100 132,3-89-116,-1-49-22,1 0 0,0 0-1,1 0 1,0 0 0,0 0-1,8 18 1,-10-28 0,1 1 0,0-1 0,0 0 0,0 0 0,0 1 0,0-1 0,1 0 0,-1 0 0,1 0 0,-1 0 0,1-1 0,0 1-1,0 0 1,0-1 0,-1 1 0,2-1 0,-1 0 0,0 1 0,0-1 0,0 0 0,1 0 0,-1 0 0,0-1 0,1 1 0,-1-1 0,1 1 0,-1-1 0,0 0 0,1 0 0,-1 0 0,1 0 0,-1 0 0,1-1 0,-1 1 0,1-1-1,-1 1 1,0-1 0,1 0 0,3-2 0,2-1 0,0-1 0,-1 0 0,0-1 0,0 1 0,0-1 0,-1-1 0,0 1 0,0-1 0,0 0 0,-1 0 0,0-1 0,-1 0 0,6-10 0,0-3-20,-1-1 0,-1 1 0,-1-2 0,4-23 0,-3 8-12,-3 0-1,-1-1 1,-2 0-1,-1 0 1,-7-57 0,5 88 22,-1 1 1,0-1 0,0 0 0,-1 1-1,0-1 1,0 1 0,0 0 0,-1 0-1,0 0 1,-1 1 0,0-1 0,-7-7-1,9 11 2,-1-1 0,0 1 0,0 0-1,0 0 1,0 0 0,-1 1 0,1-1-1,-1 1 1,1 0 0,-1 0 0,0 1-1,0-1 1,0 1 0,0 0 0,0 1-1,0-1 1,0 1 0,0 0 0,0 0-1,-7 1 1,9 1 1,0-1-1,-1 1 0,1-1 1,0 1-1,0 0 1,0 0-1,0 1 0,0-1 1,1 0-1,-1 1 1,1 0-1,-1-1 0,1 1 1,0 0-1,0 0 1,1 1-1,-1-1 0,0 0 1,1 0-1,0 1 1,0-1-1,0 1 0,0-1 1,0 6-1,-3 12 4,1 0 0,-1 38-1,4-54-5,-1 9 11,1 0 0,0 0 0,1 0 0,5 25 0,-4-35-22,-1 1-1,1-1 1,0 0 0,0 0 0,0 0-1,1 0 1,-1 0 0,1 0 0,0 0-1,0-1 1,0 0 0,1 0 0,-1 1-1,1-2 1,0 1 0,0 0-1,0-1 1,6 3 0,6 1-541,0 0 1,0-2-1,0 0 1,1 0-1,-1-2 0,28 2 1,5-3-3490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3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20810,'0'0'2369,"0"100"-1649,0-57-560,2-2-48,2-1-80,1-3-32,-5-4 0,0-10 0,0-5 0,0-11-544,-5-7-465,-16 0-607,-5-17-3491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3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2 312 11701,'0'0'7831,"0"9"-6593,-1-7-1155,1 1 1,0-1-1,0 0 1,0 1 0,0-1-1,0 0 1,0 1 0,1-1-1,-1 0 1,1 0 0,0 1-1,-1-1 1,3 3-1,-3-5-58,0 0-1,1 1 0,-1-1 0,1 0 0,-1 1 0,0-1 0,1 0 0,-1 0 0,1 0 0,-1 1 0,1-1 1,-1 0-1,1 0 0,-1 0 0,1 0 0,-1 0 0,1 0 0,-1 0 0,1 0 0,0 0 0,-1 0 1,1 0-1,-1 0 0,1 0 0,-1 0 0,1-1 0,25-15 484,-7-3-406,0-2 0,-2 0 0,0-1 1,-1 0-1,-2-2 0,19-37 1,-15 27-88,2 0 1,25-32 0,-45 65 0,1 0 0,-1 0 0,1 0 0,0 0 0,-1 0 0,1 0 0,0 0 0,0 0 0,0 0 1,0 0-1,0 0 0,0 0 0,0 1 0,0-1 0,0 0 0,0 1 0,0-1 0,0 1 0,0 0 1,1-1-1,-1 1 0,0 0 0,0-1 0,1 1 0,-1 0 0,0 0 0,0 0 0,1 0 0,-1 0 1,0 1-1,0-1 0,0 0 0,1 0 0,-1 1 0,0-1 0,0 1 0,0-1 0,0 1 0,0-1 1,1 1-1,0 1 0,3 4-69,0-1 0,-1 1 0,0 0 1,0 1-1,0-1 0,3 8 0,5 8 96,13 15-542,2 0-1,1-2 1,1-1-1,35 30 1,-6-13-2150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3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15143,'0'0'11237,"0"2"-11605,0 6-945,0-5-1632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4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24 160 16872,'0'0'5488,"-24"42"-5446,49-83-495,-19 27 572,0-1 0,-2 0 0,1 0 0,-2-1 1,0 1-1,-1-1 0,-1 0 0,0-23 0,3 74 161,11 46 0,-8-43-218,18 66-362,-16-70 8,0 1 0,-3-1 0,5 65 0,-11-97 194,0 0-1,0-1 0,0 1 0,0 0 0,0-1 0,0 1 1,-1 0-1,1-1 0,-1 1 0,1 0 0,-1-1 0,0 1 1,1-1-1,-1 1 0,0-1 0,0 0 0,0 1 0,0-1 1,0 0-1,0 1 0,-1-1 0,1 0 0,-2 1 0,-1 0-449,-1 0-1,1 0 1,-1-1-1,1 0 1,-1 0-1,0 0 1,-4 0-1,-19 3-4557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9973,'0'0'9844,"7"0"-9700,10 0-112,6 0 48,15 0-160,9 0-144,4 0-1153,8 3-2384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4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10341,'0'0'7683,"37"3"-7347,-13-3-208,-1 0-64,7 0-64,0 0-240,-4 0-1664,-4 0-5780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5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16263,'0'0'3797,"23"-3"-3274,151-19 149,243-22-318,-82 11-324,-303 27-6,-31 4-226,-7 1-111,-52-2-1522,4 4-833,-6 6-2932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5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11189,'0'0'11261,"5"9"-11213,8 15-50,-1 1-1,-1 0 0,-1 1 1,12 49-1,-14-10 143,1 91 0,-9-202-58,9-66-1,-6 95-80,0 1 0,1 0 0,0 0 0,1 1 0,1-1 0,1 1 0,14-25 0,-20 38 6,0 0-1,0 1 1,0-1 0,0 1-1,0-1 1,1 1 0,-1-1-1,0 1 1,1-1 0,-1 1-1,1 0 1,-1 0 0,1 0-1,0 0 1,-1 0 0,1 0-1,0 0 1,0 1 0,0-1-1,-1 1 1,1-1 0,3 1-1,-3 0-3,0 1 1,-1-1-1,1 1 0,0-1 0,0 1 0,0 0 0,-1 0 0,1 0 0,0 0 0,-1 0 0,1 1 1,-1-1-1,1 0 0,-1 1 0,0-1 0,1 1 0,0 2 0,4 6-5,0 0 1,-1 0-1,0 0 0,-1 0 1,0 1-1,2 13 0,-1 1-7,-2 1 0,1 51 1,-1-76-41,5-10 67,5-10-27,54-96-280,-60 104 285,1 0 1,1 1 0,0 0 0,0 0-1,1 1 1,1 0 0,18-13 0,-27 20 1,0 1 0,0 0 0,0 0 1,0 0-1,0 0 0,0 0 0,0 0 1,1 1-1,-1-1 0,0 1 0,0-1 0,1 1 1,-1 0-1,0 0 0,0 0 0,1 0 1,-1 0-1,0 1 0,0-1 0,1 1 0,-1-1 1,0 1-1,0 0 0,0 0 0,0 0 1,0 0-1,0 0 0,0 0 0,0 1 0,0-1 1,-1 1-1,1-1 0,-1 1 0,1 0 1,-1-1-1,1 1 0,-1 0 0,0 0 1,2 3-1,4 10-3,0 0 1,-1 0-1,-1 1 1,6 26-1,-1-5-37,-9-33-25,-1-3-3,1 0 0,-1 0 0,0 1 0,1-1 0,-1 0 0,1 0 0,0 1-1,-1-1 1,1 0 0,0 0 0,0 0 0,-1 0 0,1 0 0,0 0 0,0 0 0,0 0 0,0 0 0,0-1 0,3 2 0,6-1-2734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6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17496,'0'0'5072,"3"-2"-4664,7-1-379,0 1-1,0-1 1,0 2 0,0 0-1,1 0 1,-1 1 0,16 1-1,13-1-20,118-8 6,259-46-1,-400 51-26,-10 2 8,0 1 0,0-1-1,0-1 1,0 1-1,0-1 1,0 0 0,-1 0-1,1-1 1,-1 0-1,1 0 1,8-6 0,-14 8-6,1 1 1,-1 0 0,0 0-1,0-1 1,0 1 0,1 0 0,-1-1-1,0 1 1,0 0 0,0-1-1,0 1 1,0 0 0,1-1-1,-1 1 1,0 0 0,0-1 0,0 1-1,0-1 1,0 1 0,0 0-1,0-1 1,0 1 0,0 0 0,0-1-1,-1 1 1,1 0 0,0-1-1,0 1 1,0 0 0,0-1-1,0 1 1,-1 0 0,1-1 0,0 1-1,0 0 1,-1 0 0,1-1-1,0 1 1,0 0 0,-1 0 0,1 0-1,0-1 1,-1 1 0,1 0-1,0 0 1,-1 0 0,1 0-1,0-1 1,-1 1 0,1 0 0,0 0-1,-1 0 1,1 0 0,-1 0-1,-24-2-264,21 1 194,-130 0-2524,73 2-1031,-19-1-6728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6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0 11941,'0'0'7380,"-7"3"-6657,-23 9-80,22-9-14,12 29 361,0-26-930,0 1-1,0-1 1,0 0-1,1 0 1,0-1-1,1 1 1,-1-1-1,1 0 1,0-1-1,0 1 1,0-1-1,1 0 1,8 3-1,14 7 93,53 16 1,-69-26-144,129 34 57,9 4-30,-149-41-47,-1-1 0,1 1 0,-1 0 0,1 0 1,-1 0-1,0 0 0,0 0 0,1 0 0,-1 0 1,0 0-1,0 1 0,0-1 0,0 0 0,0 1 0,0-1 1,0 1-1,-1-1 0,1 1 0,0-1 0,-1 1 0,0-1 1,1 1-1,-1 0 0,0-1 0,1 1 0,-1-1 1,0 1-1,0 0 0,-1-1 0,1 1 0,0 0 0,0-1 1,-1 1-1,1 0 0,-2 1 0,0 6-16,-1-1 1,-1 1-1,1-1 1,-2 0-1,-5 9 0,-33 57 17,3 3-1,-35 95 1,49-105 11,-3-1 1,-3-2-1,-3-1 1,-45 63-1,32-79 3,13-14-59,35-33 61,0 0-1,0 0 0,0 0 0,0 0 0,0 1 0,0-1 0,0 0 0,0 0 0,0 0 0,0 0 1,0 0-1,0 1 0,0-1 0,0 0 0,0 0 0,0 0 0,0 0 0,0 0 0,0 1 0,0-1 1,0 0-1,0 0 0,0 0 0,0 0 0,0 0 0,0 0 0,0 1 0,0-1 0,0 0 0,0 0 1,0 0-1,1 0 0,-1 0 0,0 0 0,0 0 0,0 0 0,0 1 0,0-1 0,0 0 0,0 0 1,1 0-1,-1 0 0,0 0 0,0 0 0,0 0 0,0 0 0,0 0 0,1 0 0,-1 0 0,0 0 1,0 0-1,0 0 0,0 0 0,1 0 0,15 2 53,21-1-139,-34-1 90,303-17-46,-271 16 22,17 1-549,1-3 0,-1-1 0,92-22 1,-139 25 465,0-1 0,0 0 0,1 0 0,-1 0 0,-1 0 0,1-1 0,0 0 0,-1 0 0,1 0 0,-1-1 0,0 0 0,0 1 0,0-1 0,-1-1 1,0 1-1,1 0 0,-1-1 0,-1 0 0,1 1 0,2-8 0,-1-1 321,-1-1 0,0 0 1,0 0-1,-2 0 0,0-1 1,-1-19-1,0 34-229,1-41 1377,0 35-420,2 25-858,0 37-58,-2-33-6019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21610,'0'0'2273,"0"64"-2513,6-4 272,10 12-32,-6 13-240,-8 12-881,-2 5-1296,-12 9-10309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7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15831,'0'0'6910,"11"7"-6766,-5 6 20,1 1 0,-2 0-1,0 1 1,-1-1 0,0 1 0,-1 0-1,2 28 1,3 9 20,-7-48-200,0 3 40,1 1-1,0-1 1,0 1 0,0-1 0,7 12-1,-8-17-35,0-1-1,0 0 0,-1 0 0,1 0 0,0 0 1,0 0-1,0 0 0,1 0 0,-1 0 0,0 0 0,0 0 1,0 0-1,1-1 0,-1 1 0,0-1 0,1 1 1,-1-1-1,0 1 0,1-1 0,-1 0 0,1 0 1,-1 1-1,0-1 0,1 0 0,-1 0 0,1 0 0,-1-1 1,1 1-1,-1 0 0,0-1 0,1 1 0,-1-1 1,1 1-1,-1-1 0,0 1 0,0-1 0,1 0 0,0-1 1,2-1-436,0 0 0,-1 0 0,0 0 0,0-1 0,0 0 0,0 1 0,0-1 0,-1 0 0,0 0 0,1 0 0,-2-1-1,1 1 1,2-7 0,6-32-11939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7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 20233,'0'0'4098,"-7"-12"-4162,12 18-2129,-3 10 864,-2 1-1776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8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16856,'0'0'5426,"120"0"-5346,-83-2-64,-5 0 32,-6 2-48,-7 0-16,-4 0-1168,-8 0-2594</inkml:trace>
  <inkml:trace contextRef="#ctx0" brushRef="#br0" timeOffset="1">74 175 17528,'0'0'5571,"107"0"-5539,-55 0-64,0-2-225,-3-8-703,-6-3-2001,-6-7-10854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8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21210,'0'0'1248,"0"124"-351,0-62-305,0-2-544,0-4-32,0-8 16,0-9-32,0-10-576,-4-13-577,-5-16-1920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9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15751,'0'0'2497,"122"-31"-2497,-91 31 0,4 0 0,2 0-880,8 6-1153,0 4-2657</inkml:trace>
  <inkml:trace contextRef="#ctx0" brushRef="#br0" timeOffset="1">584 49 15383,'0'0'3490,"117"-17"-3506,-79 17-80,2 0-209,2 0-1247,1 5-817,-3 3-10837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39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16824,'0'0'6216,"7"-5"-5912,23-17-269,-29 21-37,0 1 0,0-1 0,0 1 0,0 0 1,0-1-1,1 1 0,-1 0 0,0 0 0,0 0 1,0-1-1,1 1 0,-1 0 0,0 1 0,0-1 1,0 0-1,1 0 0,-1 0 0,0 1 0,0-1 1,0 1-1,0-1 0,0 1 0,0-1 0,0 1 1,0 0-1,0-1 0,0 1 0,0 0 0,0 0 1,0 0-1,1 1 0,19 33-53,-19-32 42,4 10-8,-1 1-1,-1 0 1,0 0-1,0 0 1,-1 0-1,1 21 1,-2 91-83,-3-75-82,-1-27 13,2-24 169,0 0-1,0 0 1,0 0-1,0 0 1,0 0-1,0 0 1,0-1 0,0 1-1,0 0 1,0 0-1,0 0 1,0 0-1,0 0 1,0 0-1,0 0 1,0 0-1,0 0 1,0 0-1,-1 0 1,1 0-1,0 0 1,0 0-1,0 0 1,0 0 0,0 0-1,0 0 1,0 0-1,0 0 1,0 0-1,0 0 1,0 0-1,-1 0 1,1 0-1,0 0 1,0 0-1,0 0 1,0 0-1,0 0 1,0 0-1,0 0 1,0 0 0,0 0-1,0 0 1,0 0-1,0 0 1,-1 0-1,-3-39-68,6 13 85,1 1 0,0-1 1,2 1-1,2 0 0,0 0 0,1 1 0,1 0 1,2 0-1,0 1 0,1 1 0,26-36 1,-37 57-6,0-1 0,0 0-1,0 1 1,0-1 0,0 1 0,1-1 0,-1 1 0,1 0 0,-1-1 0,1 1 0,-1 0 0,1 0 0,0 0 0,-1 0 0,1 0 0,0 1 0,0-1-1,0 0 1,0 1 0,0-1 0,0 1 0,2 0 0,-2 0 5,0 1 0,0 0 0,0-1 0,-1 1 0,1 0 0,0 0 0,0 0 0,-1 0 0,1 0 0,0 1 0,-1-1 0,1 1 1,-1-1-1,0 1 0,1-1 0,-1 1 0,2 2 0,5 10 52,-1 1 1,0 0-1,-1 1 0,5 17 1,-8-22-56,5 16-3,-1 0 0,-1 0 0,-2 1 1,-1 0-1,0 44 0,-3-72 34,8-9 248,41-84-132,-39 70-165,1 1 1,1 0-1,1 1 0,1 0 1,27-31-1,-40 51 6,1-1-1,-1 1 0,0 0 1,1 0-1,-1 0 0,0 0 1,1 0-1,0 0 0,-1 0 1,1 0-1,-1 0 0,1 1 1,0-1-1,0 1 0,2-1 1,-3 1-2,0 0 1,0 0 0,0 0 0,0 1-1,0-1 1,0 0 0,-1 1 0,1-1 0,0 0-1,0 1 1,0-1 0,-1 1 0,1 0-1,0-1 1,-1 1 0,1-1 0,0 1-1,-1 0 1,1 0 0,-1-1 0,1 1 0,0 1-1,2 5-25,-1 0-1,1 1 1,-1-1-1,0 1 1,1 13-1,-1-11 13,6 40-264,-4-17 350,18 64 0,-19-88-569,0 1 0,1-1 0,1 0 0,-1 0 0,1 0 0,1-1 0,-1 0 1,1 0-1,1 0 0,14 13 0,30 13-10907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0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17640,'0'0'4874,"18"-13"-4663,56-37-176,-71 48-39,0 0 1,-1 1 0,1-1-1,0 1 1,0 0 0,0 0-1,0 0 1,1 0 0,-1 0-1,0 1 1,0-1 0,0 1-1,1 0 1,-1 0 0,0 0-1,0 0 1,1 1 0,4 0-1,-6 0-1,1 1 0,0-1 0,-1 1 0,1 0 0,-1-1 0,0 1 0,1 0-1,-1 1 1,0-1 0,0 0 0,0 1 0,0-1 0,-1 1 0,1-1 0,1 5 0,2 4-16,-2 0 1,1 1-1,-1-1 1,-1 0-1,0 1 0,-1 0 1,0 14-1,-1-11 14,-1-1 1,-1 1-1,0-1 0,-1 0 0,0 0 0,-1 0 1,-1 0-1,0 0 0,-1-1 0,-1 0 0,0 0 1,0-1-1,-2 0 0,1 0 0,-1-1 0,-1 0 1,0-1-1,0 0 0,-14 10 0,23-21 55,1 1 1,-1-1-1,0 0 0,1 0 0,-1 1 1,1-1-1,-1 0 0,1 0 0,-1 1 1,1-1-1,0 0 0,-1 0 0,1 0 1,0 0-1,0 0 0,-1 0 0,1 0 1,0 0-1,0 1 0,0-1 0,0 0 0,0 0 1,0 0-1,1 0 0,-1 0 0,0 0 1,1-1-1,0-36 101,3 28-152,-1 0 1,1 0 0,0 0 0,1 1 0,0 0 0,1 0 0,0 0 0,9-11 0,68-67-331,-36 40 60,81-81 57,-126 127 467,-18 15-118,7-3-100,0 0 0,1 1-1,0 0 1,1 1 0,0-1-1,0 1 1,2 1 0,0-1 0,0 1-1,1 0 1,1 0 0,0 0-1,1 0 1,1 1 0,0-1-1,1 0 1,0 1 0,2-1-1,4 27 1,-4-36-38,-1 0-1,1-1 1,0 1-1,1-1 1,-1 1-1,1-1 1,0 0 0,0 0-1,0 0 1,1 0-1,-1-1 1,1 1-1,0-1 1,0 0 0,0 0-1,0 0 1,1-1-1,-1 0 1,1 0-1,0 0 1,-1 0 0,7 1-1,-3-1-227,0 0-1,0 0 0,0-1 0,0 0 1,0-1-1,0 0 0,1 0 1,-1 0-1,0-1 0,0-1 1,0 1-1,0-1 0,9-4 1,22-20-3782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19465,'0'0'774,"-10"19"29,1-2-575,-5 6 101,2 1 0,1 0 0,-14 46 0,18-44-190,0 1 0,2 1 0,1-1 1,1 1-1,2-1 0,0 1 0,6 44 0,-4-62-130,1 0-1,0 0 1,1 0 0,0-1 0,0 1 0,1-1 0,0 0 0,1 0-1,0 0 1,0-1 0,1 0 0,0 0 0,0 0 0,1-1 0,0 0 0,1 0-1,-1 0 1,1-1 0,0 0 0,1-1 0,0 0 0,-1 0 0,1-1-1,12 4 1,-13-5-352,1-1 0,0 0-1,0 0 1,0 0-1,0-1 1,0-1 0,0 1-1,1-2 1,11-1 0,8-7-3656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0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56 225 18536,'0'0'3010,"-28"139"-2642,26-92-240,2-5-32,0-5 32,0-8-112,11-9 32,4-9-32,0-7 32,2-4-48,-2 0-384,0-19-1969,-11-12-6627</inkml:trace>
  <inkml:trace contextRef="#ctx0" brushRef="#br0" timeOffset="1">17 37 20537,'0'0'4082,"-17"-36"-4082,30 39-3153,4 11 239,0-2-9603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1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20425,'0'0'240,"73"139"593,-58-80-385,-8 2 32,-7 3-272,0-6-192,-5-3 96,-14-7-112,2-6 0,0-9 0,6-6-336,9-7-1152,2-9-1714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1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10645,'0'0'13689,"32"4"-12811,42-8-1675,123-23 1,-152 19 620,-38 8 85,11-5-109,-50-3-4450,9 6-3543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3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69 194 11589,'0'0'11301,"3"-8"-10794,4-9-309,-1 2 58,-17 32-285,-16 24 8,15-25 31,1 2 1,-12 22-1,55-79-617,-5 7 483,-17 18 188,0-1 0,-1 0 0,-1 0-1,-1-1 1,0 0 0,-1 0 0,-1-1 0,0 0 0,-1 0-1,-1 0 1,1-22 0,-4 39 96,0 5-221,-4 127-159,1-62 205,2-1 0,13 99 1,-8-102-1891,-4-65 1793,0 0 1,-1 0-1,1 0 1,-1 0 0,0-1-1,1 1 1,-1 0-1,0 0 1,1 0-1,-1-1 1,0 1 0,0-1-1,0 1 1,0 0-1,1-1 1,-1 1 0,0-1-1,0 0 1,0 1-1,0-1 1,0 0-1,0 0 1,0 1 0,0-1-1,0 0 1,0 0-1,0 0 1,-1 0 0,1 0-1,0-1 1,0 1-1,0 0 1,0 0-1,-1-1 1,-6 0-655,-21 1-2407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3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10645,'2'0'10274,"22"-2"-9946,-23 2-331,193-7 510,-166 4-2344,0-2 0,43-13-1,-49 9-1483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4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42 15271,'0'0'5362,"-16"0"-4919,-65 0 755,250 1-1028,669-21-535,-803 11 40,-31 2 190,-20 2 57,-6 4-485,1 0 0,0 2 0,0 0 0,0 1 0,0 1 0,1 1 0,-40 13 0,-12 11-5061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5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36 18761,'0'0'4258,"-3"-5"-3984,-4-12-250,17 28-74,19 42-1,-20-17 19,-2 1-1,-1-1 1,-2 2-1,-2-1 1,-1 0 0,-6 58-1,0-65 31,2-49 53,1-51 42,3 43-93,1 1 0,1 0 0,1-1 0,2 2 0,0-1 0,2 0 0,1 1 0,0 1 0,24-42 0,-31 63-5,0-1 0,1 1 1,-1-1-1,1 1 0,0 0 1,0 0-1,0 0 0,0 0 1,4-2-1,-7 5 3,1 0 0,0-1 1,0 1-1,0 0 0,0-1 1,0 1-1,0 0 0,0 0 0,0 0 1,0 0-1,0 0 0,0 0 0,0 0 1,0 0-1,0 0 0,0 0 1,0 1-1,0-1 0,0 0 0,0 1 1,-1-1-1,1 0 0,0 1 1,0-1-1,0 1 0,0 0 0,-1-1 1,1 1-1,0 0 0,-1-1 0,1 1 1,0 0-1,-1 0 0,1 0 1,-1-1-1,1 1 0,-1 0 0,1 0 1,-1 0-1,1 2 0,10 23-17,-1 1 0,-2 1 0,11 55 0,-15-66-10,-1 0 0,-1 1 0,0-1 0,-2 0 0,-2 31-1,13-74 28,1 2-1,0-1 0,2 2 1,1 0-1,30-36 0,-45 58 0,1 0-1,-1 1 0,0-1 1,1 0-1,0 1 0,-1-1 0,1 0 1,-1 1-1,1-1 0,-1 1 1,1-1-1,0 1 0,0-1 0,-1 1 1,1 0-1,0-1 0,-1 1 1,1 0-1,0 0 0,0-1 0,0 1 1,-1 0-1,1 0 0,0 0 0,0 0 1,0 0-1,-1 0 0,1 0 1,1 1-1,0 0 0,-1 0 0,0 0 0,0 0 0,0 0 0,0 0 0,0 0 0,0 0 0,0 1 0,0-1 0,-1 0 0,1 1 0,0-1 0,-1 1 0,1 1 0,12 64 13,-12-59 12,3 61 21,-5-54-36,1 0 0,1 0 0,1-1 0,0 1-1,6 22 1,-7-36-35,0 0 0,0 0-1,0 0 1,0 0 0,0 0-1,0 0 1,0 0 0,0-1-1,0 1 1,0 0 0,0-1-1,0 1 1,0-1 0,1 1-1,-1-1 1,0 0-1,0 1 1,1-1 0,-1 0-1,0 0 1,0 0 0,1 0-1,-1 0 1,0 0 0,1 0-1,1-1 1,18-7-4688,-10-16-9831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9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13686,'0'0'2834,"122"-19"-2834,-82 19-64,5 0-1025,0 0-5058</inkml:trace>
  <inkml:trace contextRef="#ctx0" brushRef="#br0" timeOffset="1">497 45 16183,'0'0'1841,"122"-15"-2177,-77 15-944,4 0-7364</inkml:trace>
  <inkml:trace contextRef="#ctx0" brushRef="#br0" timeOffset="2">1087 19 16231,'0'0'1377,"153"-19"-3538,-106 19-13286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3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159 139 18857,'0'0'2758,"-3"4"-2582,-19 23 77,16-21-219,-1 1 1,2 0-1,-1 0 1,1 0-1,0 1 1,0 0-1,-4 11 1,12-26 47,0 0 1,1 0-1,0 0 1,9-12 0,17-31-195,-24 28 288,-1-1-1,-1 0 1,-2-1-1,1-26 1,13 334-87,0 4-1755,-15-285 1553,-1-1 0,0 0 0,0 1 1,0-1-1,0 1 0,0-1 0,-1 0 0,1 1 0,-1-1 0,0 0 0,1 0 1,-1 1-1,0-1 0,0 0 0,-1 0 0,1 0 0,0 0 0,-1 0 0,1 0 1,-1 0-1,0-1 0,1 1 0,-1-1 0,0 1 0,-3 1 0,-1-1-100,0 0 0,0-1 0,-1 1 0,1-1 0,0-1 0,-1 1 0,-12-2 0,2 2 216,-34-1-248,49 0 439,0-1-1,0 1 1,0 0-1,0-1 1,0 1-1,0-1 1,0 0-1,0 1 1,0-1-1,0 0 1,0 0-1,0 0 1,1 0-1,-1-1 0,0 1 1,1 0-1,-1-1 1,1 0-1,-2-1 1,35 1 1193,126-1-1104,-80 1-1190,-1 1-3306,-52 1-2347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3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10821,'0'0'8345,"-7"4"-7542,5-3-692,-16 10 236,18-11-335,1 0-1,-1 0 0,0 0 1,0 0-1,0 0 0,1 0 1,-1 0-1,0 0 1,0 0-1,1 0 0,-1 0 1,0 1-1,0-1 0,0 0 1,1 0-1,-1 0 0,0 0 1,0 0-1,0 0 0,0 1 1,1-1-1,-1 0 0,0 0 1,0 0-1,0 0 0,0 1 1,0-1-1,0 0 1,0 0-1,1 0 0,-1 1 1,0-1-1,0 0 0,0 0 1,0 0-1,0 1 0,0-1 1,0 0-1,0 0 0,0 1 1,0-1-1,0 0 0,0 0 1,0 0-1,0 1 0,0-1 1,-1 0-1,1 0 0,0 0 1,0 1-1,0-1 1,0 0-1,0 0 0,0 0 1,0 1-1,-1-1 0,1 0 1,0 0-1,0 0 0,442 5 1545,-235-8-1404,392 3-664,-619 2 161,1 0 0,-1 1 0,1 0 0,-37 14 0,17-6-939,-46 13-2842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5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20 14150,'0'0'7428,"-13"-1"-6980,-5 0-461,-13-2 751,75 2-158,219-1-147,3 1-3934,-329-4 1046,11 0-146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6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 14935,'0'0'6411,"-13"6"-5824,13-3-570,0 0-1,0 1 1,0-1 0,1 1 0,-1-1 0,1 0 0,0 1 0,0-1 0,0 0-1,0 0 1,0 0 0,1 0 0,2 4 0,0-2-4,1 0 0,1 0 0,-1-1 0,0 0 0,10 6 0,-7-5 4,161 92 229,-126-76-211,0 3 0,-2 1 0,0 2 0,40 36 0,-77-60-57,1 2-1,-1-1 1,-1 0-1,1 1 1,-1 0 0,1-1-1,-1 1 1,-1 1-1,1-1 1,-1 0 0,2 6-1,-3-8 1,-1-1-1,0 1 1,1-1-1,-1 1 1,0-1-1,0 1 1,-1-1-1,1 1 1,0-1-1,-1 1 1,1-1-1,-1 1 1,0-1-1,0 0 1,0 1-1,0-1 1,-1 0-1,1 0 1,0 0-1,-1 0 1,0 0-1,1 0 1,-1 0-1,0 0 1,0-1-1,0 1 0,-3 1 1,-117 74-152,76-50 179,2 1-1,-47 40 1,63-44-6,2 2 0,0 0 0,2 2 0,1 1 0,-25 40 1,37-51-1,1 1 1,1 1-1,1-1 1,0 2-1,2-1 1,0 1-1,1-1 1,1 1-1,1 1 1,0 30-1,3-51 4,0-1 0,0 1 0,1 0 0,-1-1 0,0 1 0,0 0 0,1-1 0,-1 1 0,0-1 0,1 1 0,-1 0 0,0-1-1,1 1 1,-1-1 0,1 1 0,-1-1 0,1 0 0,-1 1 0,1-1 0,0 1 0,-1-1 0,1 0 0,-1 1 0,1-1 0,0 0 0,-1 0 0,2 1 0,28 3 184,32-7 145,-61 3-328,489-30 180,-426 31-228,-18 1-73,1-2-1,-1-2 0,1-2 1,-1-2-1,48-13 0,-88 17 95,0 0 0,0-1-1,-1 1 1,1-1 0,-1 0 0,0 0 0,0-1-1,0 0 1,0 0 0,0 0 0,-1 0-1,0-1 1,0 0 0,0 1 0,0-2-1,-1 1 1,0 0 0,0-1 0,0 1-1,-1-1 1,0 0 0,0 0 0,0 0-1,-1 0 1,0 0 0,0 0 0,0 0-1,-1 0 1,0-1 0,0 1 0,-1 0-1,1 0 1,-1 0 0,-3-10 0,4 16 78,0-1 0,0 1 0,0-1 0,0 1 1,0-1-1,-1 1 0,1-1 0,0 1 0,0-1 0,0 0 1,-1 1-1,1-1 0,0 1 0,0 0 0,-1-1 1,1 1-1,0-1 0,-1 1 0,1-1 0,-1 1 1,1 0-1,0-1 0,-1 1 0,1 0 0,-1-1 1,1 1-1,-1 0 0,1 0 0,-1 0 0,1-1 1,-1 1-1,1 0 0,-1 0 0,0 0 0,-14 14 305,12-9-411,1-1 0,-1 1 0,1 0 0,0 0 0,0 1 0,-1 8 0,-11-36-5162,4-13-1161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6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17224,'0'0'3009,"6"13"-2929,3 9 160,-1 5-224,1 8-16,-5 7 48,5 10-48,-1 8-80,-1 10-1472,-5 6-4995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6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17064,'0'0'3617,"0"105"-2672,0-69-657,0-3-80,5-4-96,3-5-48,7-11-48,7-5 16,4-6 64,4-2-80,2-2-16,-4-23-608,-15-8-2385,-13-10-8501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7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21274,'0'0'2625,"6"-6"-2769,9 6-272,7 11-193,-5 5-559,-8-1-1649,-1 1-5251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7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0 231 17736,'0'0'1297,"18"2"-846,0-1-259,21 2 301,57 11 1,-94-13-528,0-1 1,1 1 0,-1-1-1,0 1 1,0 0 0,0 0-1,0 0 1,0 0 0,0 0 0,0 1-1,1 1 1,-2-3-205,-1 1 1,0-1-1,1 1 1,-1-1-1,1 1 1,-1-1-1,0 1 0,0 0 1,1-1-1,-1 1 1,0-1-1,0 1 1,0 0-1,0-1 1,1 1-1,-1 0 1,0-1-1,0 1 0,0 0 1,-1-1-1,1 1 1,0 0-1,0-1 1,0 2-1,-17 18-6539,-2-9 6823,-18 3 507,-16 8 7599,68-22-6330,3 0-1815,-1-2 0,1 0-1,-1 0 1,0-2 0,25-8-1,8-8-2655</inkml:trace>
  <inkml:trace contextRef="#ctx0" brushRef="#br0" timeOffset="1">540 1 21290,'0'0'2241,"0"106"-2193,4-42-48,0 4 160,3-4-128,-7-8 0,0-12-32,0-15 0,0-13-352,0-12-657,-9-4-639,-6-10-513,-6-17-5827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1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15063,'0'0'4274,"-6"13"-4066,-8 25 17,2 0-1,1 1 1,2 0 0,-5 56-1,8-27 323,6 136 0,1-191-520,1-1 0,1 0 0,0 1 0,0-1 0,1 0 0,1 0 0,0-1 0,0 1 0,1-1-1,1 0 1,10 13 0,-12-17-153,0-1-1,1 1 1,0-1-1,1 0 1,-1 0-1,1-1 1,0 0-1,1 0 1,-1 0-1,1-1 1,0 0-1,0-1 1,0 0-1,0 0 1,1-1-1,16 3 0,-6-5-4307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1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2 122 14967,'0'0'5544,"0"-4"-4765,0-9-439,-1 10-313,1-1 0,-1 1 0,1 0 0,0-1 0,0 1 0,0-1-1,1 1 1,-1 0 0,1-1 0,0 1 0,-1 0 0,2 0 0,-1-1 0,0 1 0,1 0 0,-1 0 0,1 0 0,0 0 0,0 1-1,0-1 1,0 0 0,0 1 0,1 0 0,-1-1 0,1 1 0,5-3 0,3 0-24,0 1 0,0 1 1,1 0-1,-1 1 0,1 0 0,-1 1 1,1 0-1,22 2 0,-32-1-5,0 0 0,0 0 0,0 0 0,0 1 1,0-1-1,0 1 0,-1-1 0,1 1 0,0 0 0,0 0 0,0-1 0,0 2 0,-1-1 0,1 0 0,0 0 0,-1 0 0,1 1 0,-1-1 0,0 1 0,3 2 1,-1 1-3,-1-1 1,0 1-1,1 0 1,-2-1-1,1 1 1,0 0-1,-1 0 1,1 7-1,-1 0-9,0 0 1,0 0-1,-2 0 0,1 0 1,-1 0-1,-1 0 0,-3 11 1,1-12 8,-1-1 1,-1 0 0,0-1-1,0 1 1,-1-1-1,0 0 1,0-1 0,-1 0-1,0 0 1,-1 0-1,-15 10 1,-13 13 4,74-31 106,61-1-91,58-4-3175,-138 2 430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00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15031,'0'0'4322,"92"-32"-4354,-61 32-240,6 0-1201,1 9 305,-1-3-4051</inkml:trace>
  <inkml:trace contextRef="#ctx0" brushRef="#br0" timeOffset="1">391 30 16632,'0'0'4786,"54"-21"-4786,-19 21-48,5 0-160,2 0-833,3 0-736,-5 8-6546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12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 18360,'0'0'1969,"49"116"-1376,-23-43 239,-4 13-608,-7 8-96,-11-1-48,-4 2 32,0-2-96,-30-2-32,-11-6 16,-11-13-560,-8-16-3074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6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297 1 14215,'0'0'4852,"-10"21"-4251,-63 157 677,-23 48-1188,78-191-1493,-2 0 1,-26 33 0,12-28-7551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4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15 194 11269,'0'0'10840,"-2"-11"-10565,0 5-397,0 0 273,0 1 1,0-1-1,1 0 0,0 0 0,0 0 1,0 0-1,1 1 0,-1-1 1,2 0-1,-1 0 0,1 0 0,-1 0 1,2 0-1,1-8 0,0 9-155,0-1 1,1 1-1,-1 0 0,1 0 0,0 0 1,0 0-1,0 1 0,1 0 0,-1 0 0,1 0 1,0 0-1,1 1 0,-1 0 0,0 0 1,1 0-1,0 1 0,-1 0 0,1 0 0,0 0 1,0 1-1,0 0 0,0 0 0,10 0 1,-14 1-5,0 1 0,0-1 1,0 1-1,0-1 0,0 1 1,0 0-1,0 0 0,0 0 1,0 0-1,-1 1 0,1-1 1,0 0-1,-1 1 0,1-1 1,-1 1-1,1 0 0,-1-1 1,0 1-1,1 0 0,-1 0 1,0 0-1,0 0 0,-1 0 1,1 0-1,0 0 0,-1 0 1,2 4-1,1 7-38,0 1 1,-1-1-1,0 18 0,-1-3 35,-1 1-1,-2-1 1,0 1-1,-2-1 0,-2 0 1,0 0-1,-12 31 1,0-15-2,-1-1 0,-2-1 0,-41 62 0,62-104 14,-1 0 0,1 1 1,0-1-1,0 0 0,0 1 0,-1-1 1,1 0-1,0 1 0,0-1 0,0 0 1,0 1-1,0-1 0,-1 0 0,1 1 1,0-1-1,0 1 0,0-1 0,0 0 1,0 1-1,0-1 0,0 1 0,0-1 1,1 0-1,-1 1 0,0-1 0,0 0 1,0 1-1,0-1 0,0 0 0,1 1 1,-1-1-1,0 0 0,1 1 0,14 5 100,34-6 120,-33-1-180,134 0-2700,-118-2-738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04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20329,'0'0'3111,"18"-4"-3039,-5 1-72,0 0 0,1 1 0,21-1 0,-32 4 0,-1-1-1,0 1 0,1 0 1,-1 0-1,0 0 1,0 0-1,0 0 1,1 0-1,-1 0 0,0 1 1,-1-1-1,1 1 1,0 0-1,0-1 1,-1 1-1,1 0 0,-1 0 1,1 0-1,-1 0 1,0 0-1,0 1 1,0-1-1,0 0 0,0 1 1,0 2-1,12 60-33,-12-60 27,-1-3 5,4 27-13,-1-1 1,-2 1-1,-1 0 1,-3 31-1,3-60 15,0-1-1,0 1 1,0 0-1,0 0 1,0 0-1,0 0 0,0 0 1,0 0-1,0 0 1,0-1-1,-1 1 1,1 0-1,0 0 0,0 0 1,0 0-1,0 0 1,0 0-1,0 0 1,0 0-1,0 0 0,0-1 1,0 1-1,0 0 1,0 0-1,0 0 1,-1 0-1,1 0 1,0 0-1,0 0 0,0 0 1,0 0-1,0 0 1,0 0-1,0 0 1,0 0-1,-1 0 0,1 0 1,0 0-1,0 0 1,0 0-1,0 0 1,0 0-1,0 0 0,0 0 1,0 0-1,-1 0 1,1 0-1,0 0 1,0 0-1,0 0 0,0 0 1,0 0-1,0 0 1,0 0-1,0 0 1,-1 0-1,1 1 1,0-1-1,0 0 0,0 0 1,-4-11 112,2-9-98,0 0 0,2 0 0,0 0 1,1 0-1,1 0 0,0 1 0,2-1 1,1 1-1,0-1 0,1 1 0,1 1 0,1-1 1,0 1-1,21-31 0,-28 48-15,0-1 0,0 0-1,0 1 1,0-1 0,1 1 0,-1-1-1,1 1 1,-1-1 0,1 1-1,-1 0 1,1 0 0,0 0 0,-1 0-1,1 0 1,0 0 0,0 0-1,0 1 1,2-1 0,-2 1-2,-1 0-1,0 0 1,1 0-1,-1 1 1,0-1 0,1 0-1,-1 1 1,0-1 0,0 1-1,0 0 1,1-1 0,-1 1-1,0 0 1,0 0 0,0 0-1,0 0 1,0 0-1,0 0 1,-1 0 0,2 1-1,3 7-8,0 0-1,0 0 0,-1 0 1,-1 0-1,5 16 0,-1 9 58,-2-1-1,0 1 1,-3 0-1,-1 1 1,-3 34-1,4-81-2,1 0-1,0 0 0,0 0 0,1 0 1,1 1-1,11-21 0,42-65-84,-50 84 21,-5 8 9,0 0 0,0 0 0,0 0 1,0 0-1,1 1 0,0-1 1,0 1-1,0 0 0,0 0 0,1 1 1,-1-1-1,1 1 0,9-5 1,-13 8 7,1 0 1,-1 0 0,1 0 0,-1 0 0,0 1 0,1-1 0,-1 0-1,1 1 1,-1-1 0,0 1 0,1-1 0,-1 1 0,0 0 0,0-1 0,0 1-1,1 0 1,-1 0 0,0 0 0,0 0 0,0 0 0,0 0 0,0 0-1,-1 0 1,1 1 0,0-1 0,-1 0 0,1 0 0,0 1 0,-1-1 0,1 0-1,-1 3 1,16 48-65,-15-47 65,5 30 16,1 57-1,-6-68 5,0 0 0,2 0-1,1 0 1,0 0 0,12 35 0,-15-57-62,0-1 0,-1 1 1,1-1-1,0 1 0,0-1 1,0 1-1,0-1 1,0 0-1,0 1 0,0-1 1,1 0-1,-1 0 1,0 0-1,1 0 0,-1 0 1,1 0-1,-1 0 1,1 0-1,-1-1 0,1 1 1,0-1-1,-1 1 1,1-1-1,0 0 0,-1 1 1,1-1-1,0 0 1,0 0-1,-1 0 0,1 0 1,0 0-1,-1-1 0,1 1 1,0-1-1,-1 1 1,1-1-1,0 1 0,-1-1 1,1 0-1,-1 0 1,3-1-1,22-29-2699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7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450 1 12086,'0'0'8083,"-105"106"-7683,64-48-111,0 8 47,-2 6-224,11-1-80,-3-1 48,5-4-80,-2-6-48,4-4-737,-6-12-1007,6-7-5204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49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87 17912,'0'0'3842,"-4"-1"-3610,174-6 1670,51 4-2778,256-38-1,-465 39 811,-7 2-17,-1 0 0,0 0-1,0-1 1,0 1 0,1-1 0,-1 0-1,0 0 1,0-1 0,0 1 0,0-1-1,-1 0 1,1 0 0,0 0-1,3-4 1,-7 5 48,0 1 0,-1-1 0,1 0 0,-1 1 0,1-1-1,-1 1 1,1-1 0,-1 0 0,0 1 0,1-1 0,-1 1 0,0 0 0,1-1 0,-1 1-1,0-1 1,1 1 0,-1 0 0,0 0 0,0-1 0,0 1 0,1 0 0,-1 0-1,0 0 1,0 0 0,0 0 0,1 0 0,-1 0 0,0 0 0,-1 1 0,-33-3-644,34 2 608,-56-1-1674,-8 1-1937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36 18024,'0'0'4074,"-10"-6"-3799,-33-17-216,32 17-94,19 22-104,4-4 220,0-1-1,0 0 0,1-1 1,0-1-1,28 16 0,83 33 383,-69-34-487,-26-11-1,-12-7-30,1 1-1,-1 2 1,0-1 0,-1 2-1,0 0 1,-1 1-1,0 1 1,22 21 0,-36-30 32,1-1 1,-1 0 0,0 1 0,1-1 0,-1 1-1,0-1 1,0 1 0,-1-1 0,1 1 0,0 0-1,-1 0 1,0-1 0,0 1 0,0 0-1,0 0 1,0-1 0,0 1 0,-1 0 0,1 0-1,-1-1 1,0 1 0,1-1 0,-1 1-1,-1 0 1,1-1 0,0 0 0,-1 1 0,-1 2-1,-6 7 30,-1 1-1,0-2 0,-24 22 1,10-10-37,-46 58 37,4 4-1,-73 120 0,115-168 7,3 1-1,0 1 1,-23 66 0,44-105 19,0 1 1,0-1 0,0 1-1,1-1 1,-1 1 0,0-1-1,0 1 1,0-1-1,0 1 1,1-1 0,-1 1-1,0-1 1,0 1 0,1-1-1,-1 0 1,0 1 0,1-1-1,-1 1 1,0-1-1,1 0 1,-1 1 0,1-1-1,-1 0 1,1 0 0,-1 1-1,0-1 1,1 0 0,-1 0-1,1 0 1,-1 1-1,1-1 1,0 0 0,-1 0-1,1 0 1,-1 0 0,1 0-1,-1 0 1,1 0-1,-1 0 1,1 0 0,0 0-1,32 0-115,-24-1 204,554 12-49,-553-10-66,305 0-913,-311-1 864,0 0-1,1-1 1,-1 1 0,0-1 0,0 0 0,0 0 0,0 0 0,0 0 0,0-1 0,0 1-1,-1-1 1,1 0 0,0 0 0,-1-1 0,0 1 0,1-1 0,-1 0 0,4-4 0,-4 3 32,-1-1 1,1 0 0,-1 0 0,0 0 0,0-1 0,-1 1 0,1 0 0,-1-1 0,0 1 0,0-1 0,-1 1 0,0-12 0,-1-92 487,1 109-464,0 0 0,0 0-1,0-1 1,0 1-1,0 0 1,0-1-1,0 1 1,0 0-1,0 0 1,0-1-1,0 1 1,0 0 0,0 0-1,0-1 1,0 1-1,0 0 1,-1 0-1,1-1 1,0 1-1,0 0 1,0 0-1,-1 0 1,1-1 0,0 1-1,0 0 1,0 0-1,-1 0 1,1 0-1,0-1 1,0 1-1,-1 0 1,1 0-1,0 0 1,0 0 0,-1 0-1,1 0 1,0 0-1,-1 0 1,1 0-1,0 0 1,0 0-1,-1 0 1,1 0-1,0 0 1,0 0 0,-1 0-1,1 0 1,0 0-1,-1 0 1,1 1-1,0-1 1,0 0-1,0 0 1,-1 0-1,1 0 1,0 0 0,0 1-1,-1-1 1,1 0-1,-21 18-85,4-3-1039,6-17-1529,1-11-3183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0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22202,'0'0'1345,"0"137"-1441,2-54 80,4 10-577,-6 10-367,0 5-2289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0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19497,'0'0'2961,"0"17"-2379,-2 23-205,1 77 371,1-104-688,1-1 0,0 1 0,1-1-1,1 0 1,0 1 0,0-1 0,7 12-1,-9-21-62,1 0-1,0 0 1,0-1-1,0 1 1,0-1-1,1 0 0,-1 0 1,1 0-1,-1 0 1,1 0-1,0 0 1,0-1-1,0 1 1,0-1-1,0 0 1,0 0-1,0 0 0,0 0 1,0-1-1,1 1 1,-1-1-1,0 0 1,6 0-1,-5 0-152,0 0 1,0 0-1,0-1 0,-1 1 0,1-1 0,0 0 0,-1 0 1,1-1-1,0 1 0,-1-1 0,0 1 0,1-1 1,-1 0-1,0-1 0,0 1 0,0 0 0,0-1 0,0 0 1,2-3-1,14-33-3038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1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 21962,'0'0'2865,"-2"-7"-3249,15 9-864,6 15 239,2 2-1296,-5 3-3954</inkml:trace>
  <inkml:trace contextRef="#ctx0" brushRef="#br0" timeOffset="1">164 246 19625,'0'0'3105,"121"8"-3057,-74-8-48,-4 0-160,-13 0-800,-9 0-1841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00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17704,'0'0'2833,"127"-36"-2833,-94 36-32,7 0-176,0 4-432,5 4-1585,0-1-5603</inkml:trace>
  <inkml:trace contextRef="#ctx0" brushRef="#br0" timeOffset="1">626 85 18024,'0'0'3778,"99"-53"-3842,-62 53-208,6 0-497,1 0-703,3 0-1682,0 2-6290</inkml:trace>
  <inkml:trace contextRef="#ctx0" brushRef="#br0" timeOffset="2">1235 36 14631,'0'0'5586,"132"-36"-5506,-95 36-80,3 0 0,5 0-336,-3 0-1281,5 5-2961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1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0 301 16151,'0'0'5315,"114"3"-5315,-71-3-1489,-4-5-5330</inkml:trace>
  <inkml:trace contextRef="#ctx0" brushRef="#br0" timeOffset="1">424 1 22522,'0'0'2449,"30"123"-2016,-24-59-289,-6-2-128,0-4-16,0-11 0,0-12-400,-12-14-1041,-12-21-832,-6 0-9541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2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19449,'0'0'2726,"11"12"-2643,1 1-75,0 1 0,-1 0 0,-1 0 0,0 1 0,-1 1 0,-1 0 0,0 0 0,7 25 0,-8-13-9,-2 1 1,-2-1-1,0 1 0,-2 0 0,-1 0 1,-6 48-1,-5-46-22,10-30 23,1 1 0,-1-1-1,1 0 1,-1 1 0,0-1 0,0 0 0,0 1-1,1-1 1,-1 0 0,0 0 0,0 0 0,-1 0-1,1 0 1,0 0 0,0 0 0,0 0 0,-1 0-1,-1 1 1,1-4 7,1 0-1,0 0 1,0-1-1,0 1 1,0 0-1,0 0 0,0 0 1,1-1-1,-1 1 1,1-1-1,-1 1 1,1 0-1,0-1 1,0 1-1,0 0 1,1-3-1,-2 0-6,-3-63 32,7-108 0,-2 170-23,1 0 0,-1 0 0,1 0 0,0 1 0,1-1 0,-1 0 0,1 1 0,0 0 0,0 0 0,1 0 0,0 0 0,0 0 0,0 1 0,6-6 0,-7 7-7,-1 1 0,1 0 0,0-1 1,0 1-1,0 1 0,0-1 0,1 0 0,-1 1 1,0-1-1,1 1 0,-1 0 0,1 0 0,-1 0 0,1 1 1,-1-1-1,1 1 0,0 0 0,-1 0 0,1 0 1,-1 0-1,1 1 0,0 0 0,-1-1 0,1 1 1,5 3-1,-7-2-8,1 0 0,-1 0 1,0 0-1,0 1 1,0-1-1,0 1 0,0-1 1,0 1-1,-1 0 1,1-1-1,-1 1 0,0 0 1,0 0-1,0 0 0,0 0 1,1 6-1,7 57-39,-9-58 52,3 123-12,-3-83 26,0-49-16,0-32 94,1 0-1,1-1 1,13-54-1,-13 78-103,1-1 1,1 1-1,0 1 0,0-1 0,1 0 1,0 1-1,10-12 0,-12 16 7,1 1 0,0 0 0,0-1 0,1 2 0,-1-1 0,1 1 0,0-1 0,0 1-1,0 0 1,0 1 0,1 0 0,-1-1 0,1 2 0,9-3 0,-13 3-3,0 1-1,0 0 1,0 0 0,0 0 0,1 0 0,-1 0-1,0 0 1,0 1 0,0-1 0,0 1 0,0 0-1,0-1 1,-1 1 0,1 0 0,0 0 0,0 0-1,0 0 1,-1 0 0,1 1 0,0-1 0,-1 0-1,1 1 1,-1-1 0,0 1 0,0 0 0,1-1-1,-1 1 1,0 0 0,0 0 0,0 0 0,-1 0-1,1-1 1,0 1 0,-1 0 0,1 3 0,2 10 4,0-1 1,-1 1 0,1 28-1,-2-28 12,-1-6-12,0 4 9,1 0 1,0 0-1,1 1 0,1-1 1,5 18-1,-6-28-5,-1 0 1,1 0-1,-1 0 0,1 0 1,0 0-1,0 0 0,0 0 1,1-1-1,-1 1 0,1-1 1,-1 1-1,1-1 0,0 0 1,0 0-1,0-1 1,0 1-1,0 0 0,0-1 1,0 0-1,1 0 0,-1 0 1,0 0-1,1 0 0,-1-1 1,1 1-1,3-1 0,20 1-327,1-1 0,-1-1 0,1-1 0,-1-1 0,0-2-1,0-1 1,0-1 0,27-11 0,0-4-3220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3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1 261 17688,'0'0'3236,"7"-21"-2214,-5 16-977,8-23 230,1 0 0,2 0 0,0 1 0,21-29-1,-30 50-180,6-8 222,0 2 1,21-23 0,-30 35-319,0 0 1,-1 0 0,1 0 0,-1 0 0,1 1 0,0-1 0,-1 0 0,1 0 0,-1 1 0,1-1 0,-1 0 0,1 1 0,-1-1 0,1 0 0,-1 1 0,1-1 0,-1 1 0,0-1-1,1 1 1,-1-1 0,0 1 0,1-1 0,-1 1 0,0-1 0,0 1 0,1-1 0,-1 1 0,0-1 0,0 1 0,0 0 0,0-1 0,0 1 0,0-1 0,0 2 0,7 24-96,0 22 60,-6-38-52,-1 1 1,2-1 0,0 0-1,0 1 1,0-1 0,2 0 0,-1 0-1,1 0 1,6 10 0,-9-19 55,1 0 1,-1 0 0,0 0 0,0 0 0,1 0-1,-1-1 1,1 1 0,-1 0 0,1-1-1,-1 1 1,1-1 0,-1 1 0,1-1-1,-1 0 1,1 0 0,0 0 0,-1 0-1,1 0 1,-1 0 0,1 0 0,0 0 0,-1-1-1,1 1 1,-1 0 0,1-1 0,-1 0-1,1 1 1,-1-1 0,1 0 0,1-1-1,3-1 24,0-1 0,0 0 0,0 0 0,0 0 0,6-7 0,49-66-42,-22 25 206,-39 52-136,0 0 0,0 0-1,1-1 1,-1 1 0,0 0 0,0 0 0,0 0 0,0-1 0,0 1-1,1 0 1,-1 0 0,0 0 0,0 0 0,0 0 0,1-1 0,-1 1-1,0 0 1,0 0 0,1 0 0,-1 0 0,0 0 0,0 0-1,1 0 1,-1 0 0,0 0 0,0 0 0,1 0 0,-1 0 0,0 0-1,0 0 1,1 0 0,-1 0 0,0 0 0,0 0 0,1 0 0,-1 0-1,0 0 1,0 0 0,1 1 0,-1-1 0,0 0 0,0 0 0,0 0-1,1 0 1,-1 1 0,7 16 192,0 30-416,-6-39 276,7 54 80,-2 1 0,-4 0 0,-8 106-1,4-160-147,0 0 1,0-1-1,0 0 0,-1 1 0,-1-1 0,1 0 1,-1 0-1,-1-1 0,1 1 0,-2-1 0,1 0 0,0 0 1,-1-1-1,-1 0 0,1 0 0,-10 7 0,10-9 17,0 0-1,1 0 1,-2-1-1,1 0 1,0 0-1,-1-1 1,1 0-1,-1 0 1,0 0-1,0-1 1,1 0-1,-1 0 1,0-1-1,0 0 1,0 0-1,0-1 1,0 1-1,0-1 1,0-1-1,1 0 1,-9-3-1,7 1-17,0-1-1,0 0 1,1-1-1,0 0 1,0 0 0,0-1-1,1 1 1,0-1-1,1-1 1,-1 1 0,1-1-1,1 0 1,-1 0-1,1-1 1,1 1-1,0-1 1,0 0 0,0 0-1,1 0 1,1 0-1,-2-12 1,3 21-49,0-1-26,0 1-1,0-1 1,0 1 0,0 0 0,0-1 0,0 1 0,0-1 0,0 1 0,0-1-1,1 1 1,-1-1 0,0 1 0,0 0 0,0-1 0,0 1 0,1-1-1,-1 1 1,0 0 0,0-1 0,1 1 0,-1 0 0,0-1 0,1 1-1,-1 0 1,0-1 0,1 1 0,-1 0 0,0 0 0,1-1 0,-1 1-1,1 0 1,-1 0 0,0 0 0,1 0 0,-1 0 0,1-1 0,18-6-3428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3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20585,'0'0'2273,"-5"14"-2123,-9 28 191,2 0 1,2 0-1,-8 87 1,16-91-191,1 0-1,3-1 1,1 1 0,12 56 0,-13-84-213,1-1 0,1 1 1,-1-1-1,1 0 0,1 0 0,0-1 1,0 1-1,0-1 0,14 14 0,-14-17-167,0-1-1,0 0 0,0 0 0,1-1 1,0 1-1,-1-1 0,1 0 0,0-1 0,1 0 1,-1 0-1,0 0 0,1 0 0,-1-1 0,1 0 1,-1-1-1,11 0 0,10 0-4271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4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18392,'0'0'3309,"-7"21"-2939,6-17-349,-6 22 146,0 0-1,2 1 1,0 0 0,0 37-1,5-59-146,0-1 0,0 1 1,1-1-1,-1 1 0,1-1 0,0 0 0,1 1 0,-1-1 0,1 0 1,-1 0-1,1 0 0,0 0 0,1 0 0,-1 0 0,1-1 0,0 1 0,0-1 1,6 6-1,-4-5-104,0-1 1,0 0-1,0 0 1,1-1-1,-1 1 0,1-1 1,0 0-1,-1 0 1,1-1-1,0 0 1,0 0-1,0-1 1,10 1-1,0-4-1989,-8-10-1921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5:54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33 20345,'0'0'4722,"-18"-33"-4722,27 45-2769,6 5 1104,0-1-2032</inkml:trace>
  <inkml:trace contextRef="#ctx0" brushRef="#br0" timeOffset="1">280 76 20089,'0'0'1203,"23"19"-538,73 67-238,-87-76-368,-1 1-1,0 0 1,-1 0 0,0 1 0,-1 0 0,0 0 0,-1 0 0,-1 1 0,0 0 0,0 0 0,-1 0 0,-1 0 0,0 0-1,-1 1 1,-1 15 0,1-23-25,1 15 31,-2 1 0,0 0 0,-1 0-1,-1 0 1,-1-1 0,-1 1 0,-8 24 0,7-34-61,1-1 1,-2 1-1,1-1 1,-2 0-1,1 0 1,-2-1-1,1 0 1,-2 0-1,1-1 1,-1 1-1,0-2 1,-1 0-1,-18 13 1,26-20 344,-6 0-4780,6-9-302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04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260 146 13382,'0'0'4930,"8"-15"-4505,4-1-338,-7 10 5,0-1 1,-1 0-1,1-1 0,-1 1 1,-1-1-1,4-9 0,-3-28 2081,-5 36-1425,0 32-715,0 110-44,-6 0 0,-49 259 1,33-255 26,-9 259 0,29-338 2,-6 88-10,-4 148-18,-15 101 15,1-52 16,22 244 16,5-509-42,-2-33 7,-2-1-1,-15 63 1,-5 54 1,-2-19 13,24-133-17,0-1-1,0 0 1,0 0-1,-7 13 1,6-13 2,0-1 0,1 0 1,-1 0-1,1 1 0,1 0 0,-1-1 1,1 11-1,-1-3-75,4-4 398,18-8-72,158-13-226,112 14-18,172-2 14,-188-23-21,-84 5-8,106-15 70,96-4 224,-189 30-118,239-38 1,-36-5 255,600 3 1,-885 45-426,-125-6-115,-12-2-272,0 0 0,-33-10 0,-17-7-957,-25-20-1268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07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76 10901,'0'0'5226,"-1"-4"-4665,1 3-544,0-1 0,-1 1 0,1 0 0,-1 0 0,1 0 0,-1 0 0,0-1 0,0 1 1,1 0-1,-1 0 0,0 0 0,0 1 0,0-1 0,0 0 0,0 0 0,0 0 0,0 1 0,0-1 1,0 0-1,-1 1 0,1-1 0,0 1 0,0-1 0,0 1 0,-2 0 0,-46-3-86,23 5-357,-47 13-1,57-11 4093,40-6-3133,81-15-380,0 4-1,1 6 0,112 5 0,-42 1-8,148-8 117,616-7 110,136 51-286,-450-30-109,-330-9 80,35-11-82,-281 15 28,1 2 1,-1 3 0,82 17-1,-94-5 97,-35-12-99,-1 0 0,0 0-1,0 0 1,0 0 0,-1 0 0,1 0 0,-1 1-1,-1-1 1,1 11 0,1-5 18,32 302 329,-26-214-311,-6 128 0,-5-187-13,-3 0 0,-1-1 0,-2 0 0,-2-1 0,-23 56-1,16-46 14,2 0 0,-17 91 0,22 82 63,1-3-43,-6-51-41,-7 41 95,18-156 74,1 98 0,5-99-71,-2-1-1,-9 57 0,-72 373-32,80-470-80,-7 41 32,2-1 0,-1 60 0,8 215-29,7-277 6,-7-46-2,0 0 1,1-1-1,-1 1 1,0 0 0,1 0-1,0-1 1,-1 1 0,1-1-1,0 1 1,-1-1 0,1 1-1,0-1 1,0 1 0,0-1-1,1 0 1,-1 1 0,0-1-1,0 0 1,1 0-1,-1 0 1,0 0 0,1 0-1,-1 0 1,3 1 901,-43-21-821,20 12-99,0 1-1,0 1 0,0 1 0,-1 1 1,-27-2-1,-102 5-37,70 2-130,20-1-1732,-85 12 1,82-4-2094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08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16263,'0'0'5272,"8"-8"-5042,-2 1-209,0 1 0,0-1 1,1 1-1,0 1 0,0-1 1,0 1-1,1 0 0,0 1 1,0 0-1,0 0 0,0 1 1,1 0-1,-1 0 0,1 1 1,14-2-1,-5 2-22,-3 1-5,-1 0 0,1 1 1,26 2-1,-38-1 5,0-1 0,-1 0 1,1 1-1,0 0 0,-1 0 0,1 0 0,0 0 1,-1 0-1,1 0 0,-1 1 0,0-1 0,0 1 1,1-1-1,-1 1 0,0 0 0,0 0 1,0 0-1,-1 0 0,1 0 0,0 1 0,-1-1 1,1 0-1,-1 1 0,0-1 0,0 1 1,1 2-1,0 5-2,-1 0 0,0-1 0,0 1 0,-1 0 0,-1-1 0,1 1 0,-1 0 0,-1-1 0,0 1 0,0-1 0,-1 1 0,0-1 0,-1 0 0,0 0 0,0 0 1,-1-1-1,0 1 0,0-1 0,-1-1 0,0 1 0,-1-1 0,0 0 0,0 0 0,0-1 0,-1 0 0,0 0 0,-17 9 0,-1-6 35,25-9 48,1-2-69,0-1 0,0 0 0,0 1-1,0-1 1,1 1 0,-1-1 0,1 0 0,-1 1 0,1-1-1,0 1 1,0 0 0,0-1 0,0 1 0,0 0 0,3-4 0,10-12-25,1 1 0,1 0 1,0 1-1,24-17 1,22-23-269,-61 54 277,11-8 0,-1-1 1,-1-1-1,0 1 1,0-2 0,-1 1-1,-1-2 1,0 1-1,8-21 1,-15 33 24,-1 1 1,0-1-1,1 0 0,-1 0 1,0 1-1,0-1 1,0 0-1,1 0 0,-1 0 1,0 1-1,0-1 1,0 0-1,0 0 1,0 0-1,-1 1 0,1-1 1,0 0-1,0 0 1,0 1-1,-1-1 1,1 0-1,-1-1 0,-13 5 187,-16 23-235,21-14 26,1 0 1,0 0-1,1 1 1,0 0-1,1 0 1,0 0-1,1 1 1,1 0-1,0 0 1,1 0-1,0 1 1,1-1-1,1 1 1,0-1-1,2 17 1,0-26 13,-1-1 1,2 1-1,-1 0 0,0 0 0,1-1 1,0 1-1,0-1 0,0 0 0,0 1 1,1-1-1,0 0 0,0 0 1,0 0-1,0-1 0,0 1 0,1-1 1,0 0-1,-1 0 0,1 0 1,0 0-1,1-1 0,-1 0 0,0 1 1,7 1-1,2 1-400,1 0 1,-1 0-1,1-1 1,-1-1-1,1 0 1,0-1-1,20 0 1,-24-2-3530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09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63 11621,'0'0'7799,"-7"0"-6759,-15-1-45,26-1 756,52-3-951,367-17-866,-288 17 57,-133 5 15,-1 0 1,0 0-1,1 0 1,-1 0-1,0 0 1,1 0-1,-1 0 1,0 0-1,1 0 1,-1 0-1,0-1 1,1 1-1,-1-1 1,0 1-1,1-1 1,-1 0-1,0 1 1,0-1-1,0 0 1,0 0-1,0 1 1,0-1-1,0 0 1,0 0-1,0 0 1,0-1-1,0 1 1,-1 0-1,1 0 1,0 0-1,-1 0 1,1-1-1,-1 1 1,1 0-1,-1-1 1,1-1-1,-32 26-2930,10-7 229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0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16984,'0'0'3922,"120"-15"-3922,-82 15-369,4 0-479,-2 0-641,0 0-1376,-2 0-6131</inkml:trace>
  <inkml:trace contextRef="#ctx0" brushRef="#br0" timeOffset="1">464 0 13590,'0'0'3970,"108"0"-4226,-82 0-1425,2 0-9588</inkml:trace>
  <inkml:trace contextRef="#ctx0" brushRef="#br0" timeOffset="2">873 2 11333,'0'0'672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09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54 151 10133,'0'0'0,"-35"-110"-305,27 89-1727,-3 1-3507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11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51 14150,'0'0'5318,"-1"-9"-4715,-4-27-355,5 36-246,0 0 0,0 0 1,0 0-1,0 0 0,0 1 1,-1-1-1,1 0 0,0 0 1,0 0-1,0 0 1,0 0-1,0 0 0,-1 0 1,1 0-1,0 0 0,0 0 1,0 0-1,0 0 0,-1 0 1,1 0-1,0 0 0,0 0 1,0 0-1,0-1 1,-1 1-1,1 0 0,0 0 1,0 0-1,0 0 0,0 0 1,0 0-1,-1 0 0,1 0 1,0-1-1,0 1 0,0 0 1,0 0-1,0 0 1,0 0-1,0 0 0,0-1 1,0 1-1,0 0 0,0 0 1,-1 0-1,1 0 0,0 0 1,0-1-1,0 1 1,0 0-1,0 0 0,0 0 1,0 0-1,0-1 0,0 1 1,1 0-1,-1 0 0,0 0 1,0 0-1,0-1 0,0 1 1,0 0-1,0 0 1,-5 9-16,-5 31 285,0 1 0,3-1 0,1 1 0,0 67-1,4-56-218,-22 281 320,-16 440 275,43-502-315,-7 296-73,-27 98 388,9-330-490,3-64-119,15 39 242,4-309-97,15-50 80,17 49-491,40 4 251,93 15 0,40 4-59,755-17 157,-511-9-81,-297-5-39,292-53 1,-160 15 3,-231 39-10,1003-108-406,-313 26 562,-743 89-147,0 1-1,1-1 0,-1 0 0,0 0 0,0 0 0,1 0 1,-1-1-1,0 1 0,1 0 0,-1 0 0,0 0 0,0 0 1,1 0-1,-1 0 0,0 0 0,1 0 0,-1-1 0,0 1 1,0 0-1,0 0 0,1 0 0,-1-1 0,0 1 0,0 0 1,0 0-1,1 0 0,-1-1 0,0 1 0,0 0 0,0 0 1,0-1-1,0 1 0,1 0 0,-1-1 0,0 1 0,0-1 1,-8-8 4,-20-8-90,-265-107-3240,147 52-460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14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8836,'0'0'6384,"0"-10"-6202,-4-43 1064,4 51-1036,0 1 0,0-1 0,0 1 0,0-1 0,0 1 1,0 0-1,1-1 0,-1 1 0,0-1 0,1 1 0,-1 0 0,1-1 1,0 1-1,-1 0 0,1-1 0,0 1 0,0 0 0,0 0 1,1-2-1,31-9-396,129-15 479,177-7-1,-54 8 60,112-4 80,22-2-288,-190 13-17,277 14 0,-270 8-85,-28-5-10,267 6 80,-359 8-101,135 31-1,-3 0 1,220-14 25,-312-25-34,122 6 24,-278 20-154,4 42 199,15 91-1,3 21 29,-22 379-128,-25 292 856,13-700-623,0-1-130,13-13 72,-3 156 281,-12-166-423,7-79 1,-1 63 0,-10 270 24,15-316-41,-4 26 13,5-70 34,0 47 1,2-52 24,2 22-164,-45-42 77,-49 5 4,1 4 0,-108 25 0,41-6-719,157-28 729,-180 25-1980,59-16-3105,35-8-5859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16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15751,'0'0'3050,"16"-10"-2882,48-30-67,17 0 2089,-79 40-2177,-1-1-1,0 1 1,0 0-1,1-1 1,-1 1-1,0 0 1,0 0-1,1 0 1,-1 0-1,0 0 1,0 1-1,1-1 1,-1 0-1,0 0 1,0 1-1,0-1 0,1 1 1,-1-1-1,0 1 1,0 0-1,0-1 1,0 1-1,0 0 1,0 0-1,0-1 1,0 1-1,0 0 1,1 2-1,27 33-87,-22-26 106,7 8-58,-7-8 29,1 0-1,1-1 1,-1 0-1,16 13 1,-22-20-4,1-1 1,-1 1-1,1 0 0,0-1 1,0 0-1,-1 1 0,1-1 1,0 0-1,0-1 0,0 1 1,0 0-1,0-1 0,0 0 1,1 1-1,-1-1 0,0 0 1,0-1-1,0 1 0,0-1 1,0 1-1,0-1 0,0 0 1,5-2-1,-2-2-43,0 1 0,-1-2-1,1 1 1,-1 0 0,0-1 0,-1 0-1,1 0 1,-1-1 0,0 1-1,-1-1 1,1 0 0,-1 0 0,2-8-1,11-20 77,-12 36-287,-2 9 191,-1 13 47,-1 24 1,-1 1-1,-3-1 1,-13 66-1,15-100 30,-1-1 0,-1 0-1,0 0 1,0 0-1,-2 0 1,1-1-1,-1 0 1,-1 0-1,0-1 1,-1 1-1,1-2 1,-2 1 0,0-1-1,0 0 1,0-1-1,-1 0 1,0 0-1,-15 7 1,15-11 86,-1 0 0,0-1 0,0 0 0,0-1 0,0 0 0,0-1 0,-1 0 0,1 0 0,0-1 0,-18-3 0,26 3-82,0-1 1,0 0-1,0 0 1,0 0 0,1 0-1,-1 0 1,0 0 0,0-1-1,1 1 1,-1-1-1,1 0 1,0 0 0,-1 0-1,1 0 1,0 0-1,0 0 1,0-1 0,0 1-1,1-1 1,-1 1-1,-1-5 1,-4-22-4998,7 15-4300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16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91 13094,'0'0'3375,"-17"0"-3316,-78 0 3937,98 0-3622,494-31-204,-493 31-161,2-1-10,0 0 0,0 0 0,0 0 0,0-1-1,9-3 1,-14 4 25,0 1 0,0-1 0,0 0 0,0 1 0,0-1 0,0 0 0,0 0 0,0 1 0,-1-1 0,1 0 0,0 0 0,-1 0 0,1 0 0,-1 0 0,1 0 0,-1 0 0,1 0 0,-1 0 0,0 0-1,1-1 1,-1 1 0,0 0 0,0 0 0,0 0 0,0 0 0,0 0 0,0-1 0,0 1 0,0 0 0,0 0 0,-1 0 0,1 0 0,0 0 0,-1 0 0,0-2 0,0 2-30,0 0 1,0 0 0,0 0 0,-1 0-1,1 0 1,0 0 0,0 0-1,-1 1 1,1-1 0,0 1-1,-1-1 1,1 1 0,-1-1 0,1 1-1,-1 0 1,1-1 0,-1 1-1,1 0 1,-1 0 0,1 0-1,-1 0 1,1 1 0,0-1 0,-1 0-1,1 1 1,-1-1 0,-1 1-1,-41 14-1161,-21 19-2874,25-20-594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19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8228,'0'0'0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21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14150,'0'0'11406,"10"0"-11302,126-3 80,3-1-4074,-149 4-1019,-12 2 2559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21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13014,'0'0'9295,"6"-2"-8994,30-9-248,10-2-42,47-9 0,-89 20 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0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263 184 17816,'0'0'3279,"0"-18"-2463,2-8-570,-1 15-63,0 1 0,-1-1 0,0 0 1,-1 0-1,-3-22 0,3 31-158,1-1-1,-1 0 1,1 0-1,-1 0 1,0 1-1,0-1 1,0 0-1,0 1 1,0-1-1,-1 1 1,1-1-1,-1 1 1,0 0-1,0 0 1,0 0-1,0 0 1,-4-4-1,4 6 8,0-1 0,0 0-1,0 0 1,0 1 0,0-1-1,0 1 1,-1 0 0,1-1 0,0 1-1,0 0 1,0 0 0,-1 1-1,1-1 1,0 0 0,0 1-1,0-1 1,-4 3 0,-4 1 46,1 1 0,0 0 0,0 0 1,0 1-1,1 1 0,0-1 0,0 1 0,-6 9 0,2-3-79,1 1 0,1 0-1,1 1 1,0 0 0,1 1-1,0 0 1,1 0 0,1 0-1,1 1 1,0 0 0,-3 26-1,2 10-3,2 1 0,4 75-1,0-120-6,1 0-1,0 0 1,0 0-1,1 0 1,0 0-1,5 13 0,-6-19 3,1 0 1,-1-1-1,0 1 0,1 0 0,0-1 0,-1 1 0,1-1 0,0 0 0,0 1 0,0-1 1,1 0-1,-1 0 0,1 0 0,-1-1 0,1 1 0,-1-1 0,1 1 0,0-1 0,0 0 1,0 0-1,-1 0 0,1 0 0,5 0 0,1 0 10,1 0 0,-1-1-1,1-1 1,-1 1 0,1-2 0,-1 1 0,1-1 0,-1 0-1,0-1 1,0 0 0,0-1 0,0 0 0,-1 0 0,11-8 0,-9 5 6,0-1 1,0-1 0,-1 0 0,0 0-1,-1-1 1,0 0 0,0-1 0,-1 1-1,0-1 1,6-15 0,-4 2-9,0-1 1,-1 0-1,-2 0 0,0 0 0,-2-1 1,-1 0-1,-1 0 0,-1 0 1,-1 0-1,-7-51 0,6 70-6,-1 1 0,0-1-1,0 0 1,-1 1-1,1 0 1,-1-1 0,-1 1-1,1 0 1,-1 1 0,0-1-1,0 1 1,-1-1-1,0 1 1,0 1 0,0-1-1,0 1 1,-1 0 0,0 0-1,-6-3 1,8 4 1,-1 1-1,0 0 1,1 1 0,-1-1 0,0 1 0,0 0-1,0 0 1,0 0 0,0 1 0,0-1 0,0 1-1,0 1 1,0-1 0,0 1 0,0 0 0,0 0-1,0 0 1,0 1 0,0-1 0,0 1 0,1 0-1,-1 1 1,1-1 0,0 1 0,-8 6-1,5-3 5,1 0-1,0 1 0,0 0 1,0 0-1,1 0 1,0 0-1,1 1 0,0 0 1,0 0-1,0 0 0,1 1 1,0-1-1,-1 10 0,3-14-15,0 1 0,0 0 0,1-1 0,0 1 0,0-1 0,0 1 0,0 0 1,1-1-1,0 1 0,0-1 0,0 1 0,0-1 0,1 1 0,-1-1 0,1 0 0,0 0 0,1 0 0,-1 0 0,1 0 0,0 0 0,0-1 0,0 1 0,0-1 0,0 0 0,8 6 0,13 4-315,1-1-1,0-1 1,1-1-1,0-1 1,1-1-1,0-2 1,27 4-1,24 7-5969,-47-9-8484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0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 17640,'0'0'2727,"-16"18"-1954,-48 62-348,59-71-397,0-1 1,1 1-1,-1 0 1,2 0-1,-1 1 1,1-1-1,1 1 1,-1 0 0,2-1-1,-1 1 1,1 0-1,1 0 1,0 0-1,3 19 1,-2 5 28,-1-32-54,0 0 0,0 1 0,0-1 0,0 1 1,0-1-1,1 1 0,-1-1 0,1 1 0,0-1 0,0 0 0,0 0 0,0 1 0,0-1 0,0 0 0,1 0 0,1 3 0,-1-4 1,-1 0 0,0 0 0,1 0 0,-1-1 0,0 1 0,1 0-1,-1 0 1,1-1 0,-1 1 0,1-1 0,-1 1 0,1-1 0,0 0-1,-1 0 1,1 0 0,-1 0 0,1 0 0,0 0 0,1 0 0,1-1 6,-1 0 0,0 0 1,1 0-1,-1 0 1,0-1-1,0 1 1,0-1-1,0 0 1,0 0-1,0 0 1,0 0-1,-1 0 1,1-1-1,-1 1 1,0-1-1,1 0 1,-1 0-1,0 0 1,-1 0-1,1 0 1,2-5-1,1-13 38,-1 0-1,-1 0 0,0 0 0,-2 0 1,0 0-1,-4-34 0,2 51-34,2 0-3,-1 0-1,-1-1 0,1 1 0,-1 0 0,1 0 0,-1 0 0,0 0 0,-1 1 0,1-1 0,-1 0 0,1 0 1,-1 1-1,0-1 0,-1 1 0,1-1 0,0 1 0,-1 0 0,0 0 0,0 0 0,-3-2 0,0 1-130,0 2-1,0-1 1,-1 1-1,1 0 1,0 0-1,-1 0 1,1 1-1,-1 0 1,1 1-1,-1-1 1,-9 2-1,-10-1-2829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02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72 12678,'0'0'5098,"-4"-6"-4196,-22-39 2041,20 36-2490,-3-2 821,8 11-1268,1 0 0,0 0 0,0 0 0,-1 0 0,1 0 0,0 0 0,0 0 1,-1 0-1,1 1 0,0-1 0,0 0 0,-1 0 0,1 0 0,0 0 0,0 1 0,0-1 1,0 0-1,-1 0 0,1 1 0,0-1 0,0 0 0,0 0 0,0 1 0,0-1 0,0 0 0,0 0 1,-1 1-1,1-1 0,0 0 0,0 0 0,0 1 0,0-1 0,0 0 0,0 0 0,0 1 1,0-1-1,0 0 0,1 1 0,-1-1 0,0 0 0,0 0 0,0 1 0,0-1 0,0 0 1,0 0-1,1 1 0,0 32-9,3-1 1,9 46-1,-6-40 3,-3-8-7,-1-1 0,-1 1 0,-1 1 0,-7 50 0,3-69 1,0 1-1,-2-2 1,1 1-1,-1 0 0,-14 20 1,11-18 8,1 0 1,0 1-1,-6 20 1,10-32-20,1 1-1,-1-1 1,0 1 0,0-1-1,0 0 1,0 0 0,-1 0-1,-4 2 1,-7 8-134,15-13 138,-2 0-849,-18 0 643,12-1-4644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1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0 334 9300,'1'2'15087,"3"-8"-14516,5-15-562,2 0-1,0 1 1,2 0-1,0 1 1,28-30-1,16-26 5,3-27 97,-60 102-107,0 0 0,1-1 0,-1 1 0,0 0 0,1 0 0,-1-1 0,0 1 1,1 0-1,-1 0 0,0 0 0,1 0 0,-1-1 0,0 1 0,1 0 0,-1 0 1,1 0-1,-1 0 0,0 0 0,1 0 0,-1 0 0,1 0 0,-1 0 0,0 0 1,1 0-1,-1 0 0,1 0 0,-1 1 0,0-1 0,1 0 0,-1 0 0,0 0 1,1 1-1,-1-1 0,0 0 0,1 0 0,-1 1 0,0-1 0,1 0 0,-1 0 1,0 1-1,0-1 0,0 0 0,1 1 0,-1-1 0,0 1 0,13 20-124,-10-16 109,59 86-498,98 107 1,-156-193 402,11 12-1952,-4-6-1586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2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82 13622,'0'0'6163,"-18"0"-4082,99 1-1981,0-3 0,-1-4 0,103-20 0,-182 26-171,1 0 0,-1 0 0,1 0 0,-1 0-1,0-1 1,1 1 0,-1 0 0,0-1 0,1 1 0,-1-1-1,0 1 1,1-1 0,-1 0 0,0 1 0,0-1 0,0 0-1,0 0 1,0 0 0,0 0 0,0 0 0,0 0 0,0 0-1,0 0 1,0 0 0,-1-1 0,1 1 0,-1 0-1,1 0 1,-1-1 0,1 1 0,-1 0 0,1-1 0,-1 1-1,0-1 1,0 1 0,0-3 0,0-10-3235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3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17144,'0'0'4991,"-1"7"-4774,-6 64 307,4 119 1,4-121-541,-2 0-1,-13 88 1,11-126-2615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3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98 212 18585,'0'0'4735,"0"-9"-4177,1-2-487,-1-10-1,-5 21-65,-8 15-10,3 3 9,-1 0 0,2 0 0,1 1 0,0 0 0,1 0 0,1 1-1,1 0 1,-3 25 0,3 0 12,1 0 0,5 76 0,-1-118-12,0 1 1,1-1 0,-1 0 0,0 0-1,1 0 1,0 1 0,0-1 0,0 0-1,0 0 1,0 0 0,0 0 0,1-1-1,0 1 1,-1 0 0,1-1 0,0 1-1,0-1 1,1 1 0,-1-1 0,0 0-1,1 0 1,-1 0 0,1 0 0,4 2-1,-3-3 4,0 0-1,0 0 1,0 0-1,1-1 1,-1 1-1,0-1 1,0 0 0,1 0-1,-1 0 1,0-1-1,0 0 1,1 0-1,-1 0 1,0 0-1,0 0 1,0-1-1,0 0 1,4-3-1,1 0-17,-1 0 1,-1-1-1,1 0 0,-1 0 1,0 0-1,-1-1 0,0-1 1,0 1-1,0-1 0,-1 0 0,0 0 1,0 0-1,-1-1 0,0 1 1,-1-1-1,0 0 0,0 0 0,2-17 1,1-13-90,-2-1 0,-1-1 1,-4-44-1,1 39 38,0 24 41,-1 1-1,-1 0 1,-1-1-1,-7-25 1,8 41 16,0-1 0,0 1 1,0-1-1,-1 1 0,0 0 0,0 0 0,0 0 0,-1 0 1,0 1-1,0 0 0,-1-1 0,1 1 0,-1 1 0,0-1 1,0 1-1,-1 0 0,-9-6 0,12 9 1,0 0-1,0 0 1,-1 0-1,1 0 1,0 0-1,0 1 1,-1 0-1,1-1 1,0 1-1,-1 1 1,1-1-1,0 0 1,-1 1-1,1-1 1,0 1-1,0 0 1,0 0-1,0 0 1,0 1-1,0-1 1,0 1-1,0 0 1,0 0-1,1 0 1,-1 0-1,0 0 1,1 0-1,0 1 1,0-1-1,0 1 1,0-1-1,0 1 1,-3 6-1,-2 3-13,1 0 0,0 1 0,0 0 0,1 0 1,1 0-1,-5 25 0,7-29 9,1 0 1,0 0 0,1 0-1,-1 1 1,2-1 0,-1 0 0,1 0-1,1 0 1,-1 0 0,2 0-1,3 11 1,-2-12 12,0-1 0,0 0 0,1 0 0,0-1 1,0 1-1,0-1 0,1 0 0,0-1 0,0 1 0,1-1 0,-1-1 0,14 8 0,2 0-464,1-1 0,1-1-1,-1-1 1,48 11-1,-20-11-2224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4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0 20457,'0'0'2209,"-19"135"-1168,10-78-641,7 1-272,2-8-64,0-11-32,0-10-16,0-16-16,0-5 0,-5-8-512,-12-10-336,-11-25-2130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4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2 322 14471,'0'0'5013,"-1"5"-2648,0-3-2059,3-4 883,7-14-1067,1 0 0,1 0 0,0 1 1,21-20-1,16-22-66,-18 12-38,-21 30 10,0 1-1,1 0 1,1 0-1,0 1 1,1 0-1,24-19 1,-34 30-11,1 1-1,-1-1 1,1 1 0,-1 0 0,1 0 0,0 0 0,0 0 0,0 1-1,-1-1 1,1 1 0,0 0 0,0-1 0,0 1 0,0 1 0,0-1-1,-1 0 1,1 1 0,0-1 0,0 1 0,0 0 0,-1 0-1,1 0 1,-1 0 0,1 0 0,-1 1 0,1-1 0,3 4 0,5 4-46,0 0 1,0 2-1,-1-1 1,11 15 0,-6-7 50,11 11-179,91 96-235,-93-103-2187,39 29 0,-3-12-9149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5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1 146 16568,'0'0'5557,"4"-10"-5368,-3 6-186,0 0-1,1 1 1,-1-1-1,1 1 1,0-1-1,0 1 0,0 0 1,1-1-1,-1 1 1,1 1-1,0-1 1,0 0-1,0 1 1,0-1-1,0 1 1,0 0-1,1 0 1,-1 0-1,1 0 0,0 1 1,-1-1-1,1 1 1,0 0-1,0 0 1,5 0-1,6-2 0,-1 1 0,1 1 0,0 0 0,0 1 0,0 0 0,-1 1 0,1 1 0,16 4 0,-26-5-4,0 1 0,-1-1 0,0 1 0,1 0 1,-1 1-1,0-1 0,0 1 0,0-1 0,-1 1 1,1 1-1,0-1 0,-1 0 0,0 1 1,0 0-1,0-1 0,-1 1 0,1 0 0,-1 1 1,0-1-1,0 0 0,0 1 0,0-1 0,-1 1 1,0-1-1,0 1 0,0 0 0,-1-1 0,1 10 1,-1-1-3,0-1 1,0 1 0,-2 0-1,1 0 1,-2 0 0,0-1-1,-7 21 1,8-27 2,-1 1-1,0-1 1,0 0 0,-1 0-1,0 0 1,0 0 0,-1-1-1,1 1 1,-1-1 0,0 0-1,0-1 1,-1 1 0,0-1-1,0 0 1,-12 6 0,17-10 131,1-10 1170,1 1-1268,0-1 0,0 1 0,1 0 0,0 0 0,1-1 0,0 1 0,0 1 0,1-1 0,0 1 0,1-1 0,7-10 0,10-11-179,41-44-1,-1 1-118,-50 58 212,-4 5 42,0 0-1,-1-1 0,0 0 1,10-22-1,-24 34 651,-6 7-734,6 0 90,0-1 1,1 1 0,0 0-1,0 0 1,1 1 0,0 0-1,0 0 1,1 0 0,0 0-1,0 1 1,-2 11 0,3-7 6,0 1 0,1 0 0,1-1 0,0 1 0,1 0 0,0 0 0,3 17 0,-2-28-2,0 1 1,0-1 0,1 1 0,-1-1 0,1 0 0,0 0-1,0 0 1,0 0 0,1 0 0,0 0 0,-1-1 0,1 1-1,0-1 1,7 6 0,-3-4 20,1 1 0,0-1 0,0-1 0,0 1 1,1-1-1,15 5 0,0-3-231,1 0 0,-1-2 1,1 0-1,36-1 1,-52-2-98,36-3-995,-20-8-3500,-1-15-11034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53 15175,'0'0'6251,"0"0"-6200,0 0 0,0-1 0,0 1 0,1 0-1,-1 0 1,0 0 0,0 0 0,0 0 0,0 0 0,0-1 0,1 1 0,-1 0 0,0 0 0,0 0 0,0-1 0,0 1 0,0 0-1,0 0 1,0 0 0,0 0 0,0-1 0,0 1 0,0 0 0,0 0 0,0 0 0,0-1 0,0 1 0,0 0 0,0 0 0,0 0-1,0-1 1,0 1 0,0 0 0,0 0 0,0 0 0,0-1 0,0 1 0,0 0 0,-1 0 0,1 0 0,0 0 0,0-1 0,0 1-1,0 0 1,0 0 0,-1 0 0,1 0 0,0 0 0,0 0 0,0-1 0,0 1 0,-1 0 0,1 0 0,0 0 0,0 0 0,-1 0-1,530-43-1744,-526 43 1369,12-1-153,-6 2-4110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6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47 15751,'0'0'7593,"-15"0"-5645,85-3-1900,92-16 1,12-1-2,-163 17-1481,-22 2-2233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8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 7331,'1'-3'14283,"1"-3"-10278,10-24-4194,-12 30 133,7 46-728,-3 70 778,-5-74-48,9 59-1,-8-100 18,0 1 0,0-1 0,0 1 0,1-1 0,-1 1 0,0-1 0,1 0 0,0 1 0,-1-1 0,1 1 0,0-1 0,0 0 0,-1 0 0,1 1 0,0-1 0,0 0 0,0 0 0,1 0 0,-1 0 0,0 0 0,0 0 0,1 0 0,2 1 0,-2-2 20,0 1 0,1-1 0,-1 0 1,1 1-1,-1-1 0,1 0 0,-1-1 0,1 1 0,-1 0 0,1-1 0,-1 1 0,1-1 0,2-1 1,3-2-30,1 1 1,-2-2 0,1 1 0,0-1 0,-1 0 0,0 0-1,9-9 1,2-9-261,-1 0-1,0-1 0,-2 0 0,13-28 1,6-9 110,-34 61 203,0 0 0,0-1 0,0 1-1,0 0 1,0 0 0,0-1-1,0 1 1,0 0 0,0 0 0,0-1-1,1 1 1,-1 0 0,0 0 0,0-1-1,0 1 1,0 0 0,1 0 0,-1 0-1,0 0 1,0-1 0,0 1-1,1 0 1,-1 0 0,0 0 0,0 0-1,1 0 1,-1 0 0,0 0 0,0-1-1,1 1 1,-1 0 0,0 0-1,0 0 1,1 0 0,-1 0 0,0 0-1,1 0 1,-1 0 0,0 1 0,0-1-1,1 0 1,-1 0 0,0 0-1,6 15 53,-1 32-137,-4-37 122,9 323 1073,-10-321-1109,0 0-1,-1-1 0,-1 1 1,0-1-1,-1 1 0,0-1 0,0 0 1,-2 0-1,1 0 0,-1-1 1,-1 1-1,1-1 0,-11 12 1,11-15 2,-1-1 1,0 0 0,0 0 0,0-1-1,-1 0 1,0 0 0,0 0 0,0-1-1,0 0 1,-1 0 0,0-1 0,0 0 0,0 0-1,0-1 1,0 0 0,0-1 0,-1 1-1,1-2 1,-10 1 0,13-1 71,-1 0 0,0 0 0,0-1 0,1 1 0,-1-1 0,0-1 0,1 1 0,-1-1 0,1 0 0,0 0 0,0-1 0,-1 1 0,1-1 0,1 0 0,-1-1 0,0 1 0,-6-7 0,7 5-195,1-1 1,-1 1 0,1 0 0,0-1-1,0 0 1,1 0 0,0 1 0,0-1-1,0-1 1,1 1 0,0 0 0,0 0-1,0-1 1,1 1 0,1-13 0,0-5-2511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2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36 14807,'0'0'7376,"5"-36"-6186,8 138-1200,-4-1-1,-6 134 0,-16-9 3,13-226 8,0 10 0,0 1-1,0 0 1,-1-1-1,0 1 1,0-1-1,-1 0 1,-1 1-1,0-1 1,-5 11-1,7-21-79,1 1 1,-1-1-1,0 0 1,0 1-1,1-1 1,-1 0-1,0 0 1,0 0-1,0 0 1,1 0-1,-1 0 1,0 0-1,0 0 1,0 0-1,0 0 1,1 0-1,-1 0 0,0-1 1,0 1-1,-1-1 1,-16-8-2338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39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46 11077,'0'0'10725,"-1"0"-10651,1 0 0,0 1 0,-1-1 0,1 1-1,0-1 1,0 1 0,0-1 0,-1 1 0,1-1 0,0 1 0,0-1 0,0 1-1,0-1 1,0 1 0,0-1 0,0 1 0,0-1 0,0 1 0,0-1 0,0 1-1,0-1 1,0 1 0,0-1 0,1 1 0,-1 0 0,54-4 361,86-16-1,-23 2-481,-74 13-20,163-11-696,-217 15 450,1 0-159,0 0-1,0 0 1,1 1-1,-1 1 0,-12 2 1,-24 12-2791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0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1 116 18264,'0'0'2698,"20"-15"-2384,66-49-122,-76 58-159,0 1-1,0 1 0,0-1 0,1 2 0,0-1 0,0 2 0,0-1 0,0 1 0,0 1 0,0 0 0,0 1 0,0 0 0,1 1 0,-1 0 0,19 4 0,-24-3-29,-1-1 1,0 1-1,0 0 0,0 0 1,0 1-1,0 0 1,0 0-1,-1 0 1,1 0-1,-1 1 1,0 0-1,0 0 0,0 0 1,0 0-1,-1 0 1,0 1-1,0 0 1,0-1-1,0 1 1,1 6-1,6 13-9,-1-1 0,-1 2 0,5 24 0,-3-3 6,-1 0 0,-3 1 0,-2-1 0,-2 1 0,-1 0 0,-7 48 0,3-83-10,0 1 0,0 0 0,-1-1 0,-1 0 0,0 0 1,0 0-1,-1-1 0,-1 0 0,-12 18 0,14-23 70,1-1-1,-1 1 0,0-1 1,0 1-1,0-1 0,-1-1 1,0 1-1,0-1 1,0 0-1,0-1 0,-1 1 1,1-1-1,-1 0 1,0-1-1,0 0 0,0 0 1,0 0-1,-12 0 1,16-2 3,1 0 1,-1-1 0,1 1 0,-1-1 0,1 0 0,-1 0 0,1 0 0,-1 0 0,1 0-1,0-1 1,0 1 0,0-1 0,0 1 0,0-1 0,0 0 0,0 0 0,0 0 0,1 0 0,-1 0-1,1 0 1,-1 0 0,1 0 0,0-1 0,0 1 0,0 0 0,0-1 0,0 1 0,1-1-1,-1 0 1,0-2 0,-2-11-59,1 1 0,0-1 0,1-25 0,1 28-20,1-1 0,0 1 0,0 0 0,2-1 0,-1 1-1,2 0 1,0 1 0,0-1 0,1 1 0,1-1 0,0 1 0,0 1-1,1-1 1,1 1 0,0 1 0,1-1 0,0 2 0,12-12-1,-19 19-115,1 0 0,0 0-1,-1 0 1,1 1 0,0-1-1,0 1 1,0 0 0,0 0-1,0 0 1,0 0-1,0 0 1,0 0 0,1 1-1,-1 0 1,0 0 0,0 0-1,0 0 1,1 0 0,-1 0-1,0 1 1,0 0 0,0-1-1,0 1 1,0 1 0,0-1-1,0 0 1,0 1-1,0-1 1,0 1 0,-1 0-1,1 0 1,-1 0 0,4 4-1,16 20-2901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1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24 102 18536,'0'0'2340,"27"-3"-2249,3 0-68,136-12 39,-125 14-86,-24 1-65,0 0 0,1-1-1,-1-1 1,0 0-1,22-7 1,-38 9 51,0 0 1,-1-1-1,1 1 1,0 0-1,-1 0 1,1 0-1,-1-1 0,1 1 1,0 0-1,-1-1 1,1 1-1,-1-1 0,1 1 1,-1 0-1,1-1 1,-1 1-1,1-1 1,-1 1-1,1-1 0,-1 0 1,0 1-1,1-1 1,-1 1-1,0-1 0,0 0 1,1 1-1,-1-1 1,0 0-1,0 1 1,0-1-1,0 0 0,0 1 1,0-1-1,0 0 1,0 1-1,0-1 0,0 0 1,0 1-1,0-1 1,-1 0-1,1 1 0,0-1 1,0 0-1,-1 1 1,1-1-1,0 1 1,-1-1-1,1 1 0,-1-1 1,1 1-1,0-1 1,-1 1-1,1-1 0,-1 1 1,0-1-1,1 1 1,-1 0-1,1-1 1,-2 1-1,-34-22-121,-19 10 513,53 12-299,-1-1 0,1 1 0,0 0-1,0 0 1,0 0 0,0 0-1,0 0 1,0 1 0,0-1-1,0 0 1,0 1 0,0 0-1,0-1 1,0 1 0,0 0 0,0 0-1,0 0 1,1 0 0,-1 1-1,0-1 1,1 0 0,-1 1-1,1-1 1,-1 1 0,0 1-1,-3 7 21,1 1 0,1-1 0,0 1 0,0-1 0,1 1 0,-1 19 0,2 74 742,1-68-603,0 14-28,2-10-96,-2 1 1,-3 0-1,-12 70 0,13-101-86,0 0 0,-1 0 0,-1-1-1,1 1 1,-2-1 0,1 0 0,-1 0 0,-1 0-1,1-1 1,-1 1 0,-1-1 0,0-1-1,0 1 1,0-1 0,-1-1 0,0 1 0,-1-1-1,1 0 1,-1-1 0,-10 5 0,14-8 14,0 0 0,1-1 1,-1 1-1,0-1 0,0 0 1,0 0-1,0-1 0,0 1 1,-1-1-1,1 0 0,-7-1 0,10 0-13,0 1-1,0 0 0,1-1 1,-1 0-1,0 0 0,1 1 0,-1-1 1,0 0-1,1 0 0,-1 0 0,1 0 1,0-1-1,-1 1 0,1 0 0,0-1 1,0 1-1,0-1 0,0 1 0,0-1 1,0 1-1,0-1 0,0 0 0,1 1 1,-1-1-1,1 0 0,-1 0 0,1 0 1,-1 1-1,1-1 0,0 0 0,0 0 1,0-3-1,0-2-281,0-1-597,0 2-3346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1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16856,'0'0'5658,"3"-2"-5212,1-1-415,-1 1-1,1-1 1,0 1 0,0 0 0,1 0-1,-1 1 1,0-1 0,1 1 0,-1 0-1,9-1 1,55-2-39,-40 3 62,45-3 28,862-31 60,-933 35-403,-4 0-75,-12 2 183,1 0 0,0 1 0,-1 1 0,1 1 0,1 0 0,-1 0 0,-16 10 0,-14 6-1451,-23 6-2356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1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14503,'0'0'7344,"23"-13"-7074,74-37-179,-93 48-83,0 1 1,0-1 0,0 1-1,0-1 1,1 1 0,-1 1-1,0-1 1,1 1 0,-1-1-1,0 1 1,1 0 0,-1 1-1,0-1 1,1 1 0,-1 0-1,0 0 1,1 0 0,-1 1-1,0-1 1,0 1 0,0 0-1,-1 0 1,1 1 0,0-1-1,-1 1 1,1-1 0,-1 1-1,0 0 1,0 1 0,0-1-1,0 0 1,-1 1 0,3 3-1,4 8-9,-1 0 0,-1 1-1,0-1 1,-1 1 0,-1 0-1,4 20 1,-1-2 5,-3 0 0,0 0 0,-2 1 0,-3 58 0,-1-78-5,0 0 0,-1 0-1,-1 0 1,0 0 0,-1 0 0,0-1-1,-2 0 1,1 0 0,-2 0 0,0 0-1,0-1 1,-1 0 0,-11 12 0,16-22 43,0 1-1,0-1 1,-1 0 0,1 0 0,-1-1 0,0 1 0,0-1 0,0 1-1,0-1 1,-1-1 0,1 1 0,0 0 0,-1-1 0,1 0 0,-1 0-1,-8 0 1,10-1 19,0 0 0,0 0 0,0-1 0,1 1 0,-1-1 0,0 0-1,0 0 1,1 0 0,-1 0 0,0 0 0,1-1 0,-1 1 0,1-1 0,0 0 0,-1 1 0,1-1-1,0 0 1,0 0 0,0-1 0,0 1 0,1 0 0,-1-1 0,1 1 0,-1-1 0,1 1-1,-2-6 1,-2-5-43,1 0-1,1 0 0,0-1 0,1 0 1,0 1-1,1-1 0,1 0 0,0 0 0,1 0 1,0 1-1,1-1 0,6-23 0,-6 30-84,0 1 0,0 0 0,0 0-1,1 0 1,0 0 0,0 1 0,1-1 0,-1 1-1,1 0 1,0 0 0,1 0 0,-1 0-1,1 1 1,0-1 0,0 1 0,0 1-1,1-1 1,-1 1 0,1 0 0,0 0 0,0 0-1,0 1 1,0 0 0,0 0 0,1 1-1,-1 0 1,0 0 0,1 0 0,6 1 0,57 1-4789,-37 5-1822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43 215 20153,'0'0'4229,"-3"7"-3986,-6 22-167,1 0 0,1 1 0,2-1 1,-3 43-1,6-13 65,6 82 1,-3-137-141,-1-1 0,0 0 0,1 0-1,-1 0 1,1 1 0,0-1 0,0 0 0,0 0 0,1 0 0,-1 0 0,1-1 0,-1 1-1,1 0 1,0-1 0,0 1 0,0-1 0,5 5 0,-4-6 2,-1 0 1,0 0-1,1 0 1,-1 0-1,0 0 0,1 0 1,-1-1-1,1 0 1,-1 1-1,1-1 0,-1 0 1,1 0-1,-1 0 1,1 0-1,-1-1 1,1 1-1,-1-1 0,1 1 1,-1-1-1,0 0 1,1 0-1,-1 0 0,0 0 1,4-3-1,2-1-6,0-2 0,0 1 0,0-1 0,-1 0 1,0 0-1,-1-1 0,1 0 0,-1 0 0,-1 0 0,0-1 0,0 0 0,0 0 0,3-12 0,2-7-31,-1-1 1,-1 1-1,5-42 0,-6 25-160,0-90 0,-7 121 160,0 0-1,-1 1 0,-1-1 0,0 1 0,-1 0 0,-1 0 1,0 0-1,0 0 0,-1 0 0,-1 1 0,-7-12 1,10 20 28,0 1 0,0-1 0,-1 1 0,1 0 1,-1 0-1,1 1 0,-1-1 0,0 1 1,0-1-1,0 1 0,0 1 0,0-1 1,-1 0-1,1 1 0,0 0 0,-1 0 1,1 0-1,-1 1 0,1-1 0,-1 1 1,0 0-1,1 1 0,-1-1 0,1 1 1,-1 0-1,1 0 0,0 0 0,-1 0 1,1 1-1,0 0 0,0 0 0,0 0 1,0 0-1,0 1 0,0-1 0,1 1 1,-1 0-1,1 0 0,0 1 0,0-1 1,0 0-1,0 1 0,1 0 0,-1 0 1,1 0-1,0 0 0,0 0 0,0 0 1,1 1-1,-2 3 0,2-1-1,0 0 0,0-1 0,0 1 0,1 0 0,0-1 0,0 1 1,1 0-1,0-1 0,0 1 0,0 0 0,1-1 0,0 0 0,0 1 0,1-1 0,0 0 0,0 0 0,0 0 0,6 6 0,5 5-486,0-1-1,2-1 1,0 0-1,22 16 0,10 9-2661,-19-13-3440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2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3 19625,'0'0'3586,"-4"8"-3464,-5 9-20,0 1-1,2 1 0,0-1 0,1 1 0,1 0 0,1 1 1,1-1-1,0 1 0,1 0 0,2-1 0,0 1 0,5 38 1,-5-56-105,0-1 0,1 1 0,-1-1 0,1 1 0,-1-1 0,1 1 0,0-1 0,-1 0 0,1 1 1,0-1-1,0 0 0,0 1 0,0-1 0,0 0 0,0 0 0,0 0 0,1 0 0,-1 0 0,0 0 1,0-1-1,1 1 0,-1 0 0,1-1 0,-1 1 0,0 0 0,1-1 0,-1 0 0,1 1 0,0-1 0,-1 0 1,1 0-1,-1 0 0,1 0 0,-1 0 0,1 0 0,-1 0 0,2-1 0,1 0-38,0 1 0,-1-1 0,1 0-1,-1 0 1,0-1 0,1 1 0,-1-1 0,0 0-1,0 1 1,0-1 0,0-1 0,0 1 0,0 0 0,3-5-1,-1-2-34,0-1-1,0 0 0,-1 0 0,-1 0 1,0-1-1,0 1 0,-1-1 0,-1 0 1,1 1-1,-2-1 0,1 0 1,-3-20-1,1 9-94,2 17 161,-1 0-1,-1 1 1,1-1 0,-1 0 0,0 0-1,0 1 1,0-1 0,-1 1 0,1-1-1,-1 1 1,0-1 0,-1 1 0,1 0-1,-1 0 1,0 0 0,1 0 0,-2 1-1,1-1 1,-5-3 0,3 3 4,-1 1 1,1-1 0,-1 1-1,0 1 1,0-1 0,-1 1-1,1 0 1,0 0-1,-1 1 1,1 0 0,-1 0-1,0 0 1,-9 1 0,-46 0-2647,32-2-5050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3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1 223 16984,'0'0'4538,"0"-12"-4359,0-33-46,0 44-107,0 0 0,0 1 0,0-1-1,0 0 1,0 0 0,1 0 0,-1 0 0,0 0 0,1 0 0,-1 1 0,0-1-1,1 0 1,-1 0 0,1 1 0,-1-1 0,1 0 0,0 1 0,-1-1 0,1 0-1,0 1 1,-1-1 0,1 1 0,0-1 0,0 1 0,-1-1 0,1 1 0,0 0-1,0-1 1,0 1 0,1 0 0,1-1 106,61-41 673,116-57 1,-176 98-786,-1 0 0,0 1 0,1-1 0,-1 1 0,1-1 0,-1 1 0,0 0 1,1 0-1,-1 1 0,1-1 0,-1 1 0,0 0 0,1 0 0,-1 0 0,0 0 0,0 0 0,0 1 0,1-1 0,3 4 0,54 41-123,-57-42 123,65 63-270,-8-6-3638,-34-37-4169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6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47 8068,'0'0'12595,"1"-5"-12064,4-25 470,-2 19-149,-1 26-627,1 237-116,-21 451 113,-24-378-169,-21 332 3,62-491 20,-5 242 28,-35-4 36,35-376-107,0 0 0,-14 35 0,18-61-57,3-14-1054,7-23-1091,13-19-4412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7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17736,'0'0'4624,"0"-8"-4054,-1 6-539,1-1-1,0 0 1,0 0-1,1 1 0,-1-1 1,0 0-1,1 1 1,0-1-1,-1 0 0,1 1 1,0-1-1,0 1 0,1-1 1,-1 1-1,3-4 1,-2 4-21,1 0 0,0-1 1,-1 1-1,1 0 1,0 0-1,1 1 1,-1-1-1,0 1 1,0-1-1,1 1 1,-1 0-1,1 0 1,-1 1-1,6-2 0,4 0-16,0 0-1,0 1 0,1 1 0,-1 0 0,0 0 0,0 2 1,0-1-1,17 6 0,-21-4 4,0 0-1,0 1 1,-1 0 0,1 0 0,-1 1-1,0 1 1,-1-1 0,1 1-1,-1 0 1,0 1 0,-1 0 0,9 10-1,-3 0-2,-1 1 0,-1 1 1,0-1-1,-2 2 0,0-1 0,-1 1 0,0 0 0,-2 1 0,-1-1 0,0 1 0,0 25 0,-2-27 2,-1 0-1,-2 0 1,1 0-1,-2 0 1,-1 0 0,0 0-1,-1-1 1,-1 1 0,-1-1-1,-1 0 1,0-1 0,-15 26-1,15-32-2,-1 0-1,-1-1 0,0 0 0,0-1 0,-1 0 0,0 0 1,-12 7-1,17-12 75,0-1 0,-1 0 0,1 0 0,-1 0 0,0-1 0,0 1 0,0-2 0,0 1 0,0-1 0,0 1 0,0-2 1,-1 1-1,1-1 0,0 0 0,0 0 0,-1-1 0,-5-1 0,8 1-22,0 0 1,1-1-1,-1 0 1,1 0-1,-1 0 0,1 0 1,0 0-1,0-1 1,0 1-1,0-1 0,0 0 1,1 0-1,-1 0 1,1 0-1,0 0 0,0-1 1,0 1-1,0-1 1,1 1-1,0-1 1,-1 0-1,1 1 0,0-1 1,0-5-1,-2-5-42,2 0 0,-1 0 0,2-1 0,0 1 0,3-20-1,-1 22-24,0 0-1,1 0 0,0 0 1,1 1-1,0-1 0,1 1 0,1 0 1,0 0-1,0 1 0,1 0 1,0 0-1,1 0 0,0 1 0,0 0 1,1 1-1,17-14 0,-10 11-526,1 0 0,0 0 0,33-13 0,-26 14-1660,1 1 0,36-7 0,-18 7-10346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76 565 7523,'0'0'3925,"-15"17"1024,-46-12-673,75-3-2952,14-2-1247,527 21 243,-69 2-306,-7-19-38,-479-4 34,44 0 4,112-2 869,-161-41-336,0 11-593,1-1 1,2 0 0,2 0 0,3-40 0,-1 44-79,1-19-16,1 1 0,3 0 0,14-52 0,-14 77-1761,0 0 1,16-29 0,-11 28-10061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8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20 18504,'0'0'2348,"14"-3"-1964,15-3-610,1 2-1,47-2 2078,-78 35-1392,-8 43 0,-1 20-512,10-4 80,1-35-18,-5 57 1,2-96-9,0 0 1,0 0 0,-1-1 0,-1 1 0,-1-1 0,0 0-1,0 0 1,-1 0 0,-8 12 0,10-20 8,0-1 0,1 1 1,-2-1-1,1 0 0,0-1 0,-1 1 1,1-1-1,-1 0 0,0 0 0,0 0 1,-1-1-1,1 1 0,0-1 1,-11 2-1,6-2 33,0 0 1,0-1-1,0 0 1,-1-1-1,1 0 0,0 0 1,-16-4-1,22 3-18,1 0 0,-1-1-1,1 1 1,-1-1-1,1 0 1,0 0 0,0-1-1,0 1 1,0-1 0,0 1-1,1-1 1,-1 0-1,1 0 1,-1 0 0,-2-6-1,-1-3-3763,6 41 705,0 10-180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8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54 14182,'0'0'7321,"-8"0"-6327,5 1-996,5-1 133,166 4 331,204-22 0,-186 5-425,150-12 40,-379 23-554,-38 6-844,6 16-1067,-7 5-2523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48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18152,'0'0'3863,"12"4"-3823,-5-2-37,1 1-1,-1 0 0,0 1 0,0 0 0,0 0 0,0 1 0,0-1 0,-1 1 0,0 1 0,0-1 0,-1 1 0,1 0 0,-1 0 0,0 1 1,-1 0-1,0-1 0,4 9 0,0 6 5,0 0 0,-2 1 0,0 0 0,-2 0 0,0 0 0,-2 0-1,0 1 1,-2 27 0,0-33-5,-2 1 0,0-1-1,-1 0 1,0 0-1,-2 0 1,0 0-1,0 0 1,-2-1 0,0 0-1,-18 28 1,25-42 21,-1-1 1,0 1-1,0-1 0,0 1 1,0-1-1,0 0 0,0 1 1,0-1-1,0 0 0,-1 0 1,1 0-1,0 0 1,-1 0-1,1 0 0,-1 0 1,1 0-1,-1 0 0,0-1 1,1 1-1,-1-1 0,0 1 1,1-1-1,-1 0 1,-2 1-1,3-2 49,-1 0-1,1 0 1,-1 0 0,1 0-1,0 0 1,-1 0 0,1 0-1,0 0 1,0-1 0,0 1-1,0 0 1,0-1 0,0 1-1,0-1 1,0 1 0,1-1-1,-1 1 1,1-1 0,-1-2-1,-3-9 124,0-1 0,1 0-1,1 0 1,0-20 0,1 20-183,1-1 0,1 1 1,0-1-1,1 1 1,0-1-1,2 1 1,-1 0-1,10-21 1,-10 28-67,1 0-1,1 0 1,-1 0 0,1 1 0,0-1 0,1 1 0,0 0-1,0 1 1,0 0 0,0 0 0,1 0 0,0 0 0,0 1 0,0 0-1,0 1 1,16-6 0,-13 7-448,1-1-1,0 1 1,0 1-1,0 0 1,0 1-1,17 1 1,-27-1 420,28 1-4186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45 14118,'0'0'5262,"0"-7"-4339,0-30 1067,-11 44-1947,-1 5-39,1 1 1,0 1 0,1-1 0,0 2-1,1-1 1,1 2 0,0-1 0,1 1-1,1 0 1,0 0 0,1 1 0,1 0-1,-3 21 1,-1 28 12,3 1 0,3 71 0,2-104-17,0-24 1,1 1 0,0-1 0,0 0 0,1 0 0,1 1 0,0-1 0,0-1 0,1 1 1,5 9-1,-8-16-2,1 0 1,-1-1 0,1 1 0,-1 0 0,1-1 0,0 0 0,0 1-1,1-1 1,-1 0 0,0 0 0,1 0 0,-1-1 0,1 1 0,-1 0-1,1-1 1,0 0 0,0 0 0,-1 0 0,1 0 0,0 0 0,0 0-1,0-1 1,0 1 0,0-1 0,0 0 0,1 0 0,-1 0-1,0 0 1,0-1 0,0 1 0,0-1 0,0 0 0,0 0 0,-1 0-1,4-1 1,0-1 1,-1-1 0,0 1 0,0-1 0,0 0 0,-1-1 0,1 1 0,-1-1 0,0 1 0,0-1-1,-1-1 1,1 1 0,-1 0 0,0-1 0,-1 0 0,1 1 0,-1-1 0,0 0 0,1-12 0,4-12 2,-2 0 0,1-44 0,-6 67-7,4-54-83,-6-93 0,1 137 72,-1 0 0,-1 0 0,0 1 0,-1-1 0,-1 1-1,-1 0 1,0 1 0,-1-1 0,-1 1 0,-15-23 0,23 37 11,-1-1 0,0 0 1,0 1-1,0-1 0,0 1 1,-1-1-1,1 1 0,0 0 1,-1 0-1,1-1 0,-1 1 1,1 0-1,-1 0 0,1 0 0,-1 0 1,0 1-1,0-1 0,1 0 1,-1 1-1,0-1 0,0 1 1,0 0-1,1 0 0,-4-1 1,3 2-4,1 0 1,-1 0-1,0 0 1,1 0-1,-1 1 1,1-1 0,-1 0-1,1 1 1,-1-1-1,1 1 1,0-1 0,0 1-1,0 0 1,0-1-1,0 1 1,0 0-1,1 0 1,-2 2 0,-2 10-12,0 0 0,1 1 0,0-1 0,0 26 0,2-20 48,1-1 1,1 0 0,1 0-1,0 0 1,6 21 0,-6-34-259,0 1 0,1-1 0,-1 0 0,1 0 0,1 0 0,-1-1-1,1 1 1,0-1 0,0 0 0,0 0 0,1 0 0,0 0 0,0-1 0,0 0 0,0 0 0,1 0 0,-1-1 0,10 5 0,11 2-3662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2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47 880,'0'0'18038,"-4"17"-17542,1-6-423,-4 11 38,2 0 0,0 1-1,2-1 1,-2 26 0,4-23 37,1-18-114,-1 1 0,1-1 0,0 0 0,1 1 0,0-1-1,3 11 1,-4-16-33,1 0-1,0 0 0,0 0 1,0-1-1,0 1 0,1 0 1,-1-1-1,0 1 0,1-1 1,-1 1-1,1-1 0,0 0 1,-1 1-1,1-1 0,0 0 1,0 0-1,-1 0 0,1-1 1,0 1-1,0 0 0,0-1 1,0 1-1,0-1 0,0 0 1,0 1-1,0-1 0,0 0 1,3-1-1,-2 2-34,0-1 0,1 0 0,-1 0 1,1 0-1,-1-1 0,0 1 0,1-1 0,-1 0 0,0 0 0,1 0 0,-1 0 1,0 0-1,0-1 0,0 0 0,0 1 0,0-1 0,0 0 0,-1 0 0,6-5 1,-6 2 1,1 1 1,0-1 0,-1 0 0,0 0 0,0 0-1,0 0 1,-1 0 0,0 0 0,0 0-1,0 0 1,0-1 0,-1-9 0,1-3 78,-1 0 0,-1 1 1,-1-1-1,0 0 0,-6-22 0,6 35-33,1-1 0,-1 1 0,-1 0-1,1 0 1,-1 0 0,1 1 0,-1-1 0,-1 1-1,1-1 1,-1 1 0,1 0 0,-1 0 0,0 1-1,-1-1 1,1 1 0,-1 0 0,1 0 0,-1 0-1,0 1 1,0-1 0,-9-2 0,-16-1-1055,2 2-1931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3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0 189 12886,'0'0'8436,"4"-10"-7967,-1 3-434,0 1 1,0-1-1,1 1 0,0-1 0,0 1 0,0 0 0,1 1 0,0-1 0,0 1 1,1 0-1,11-9 0,15-8 90,-19 11-27,0 1 0,1 1 0,0 0 0,1 0 0,0 2 1,1 0-1,21-7 0,-33 14-100,0 0 1,-1 0 0,1 0 0,-1 0-1,1 1 1,-1 0 0,1 0 0,-1 0-1,0 0 1,1 0 0,-1 0 0,0 1-1,0 0 1,6 3 0,44 38-66,-21-17 9,-19-17-326,0 0 0,1-2 1,0 1-1,19 6 0,16 1-3308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3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18985,'0'0'5154,"32"-21"-5154,5 13-16,6 2-16,0 4-160,0 2-624,-11 0-305,-13 0-1344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3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15543,'0'0'6467,"138"2"-6451,-78-2-16,7-8-128,4-1-1153,0-5-2144,-5-3-13095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4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27 18456,'0'0'4493,"0"-6"-4274,-3-11-207,-5 14-39,5 5 29,0 0 0,0 0-1,1 0 1,-1 1 0,1-1 0,-1 1-1,1 0 1,0 0 0,-3 4 0,-7 13 40,1 1 1,0 0-1,1 0 1,2 1-1,0 1 1,1-1-1,-6 43 1,6-13 40,2-1 0,3 78 0,2-125-78,1 0-1,-1 0 1,1 0-1,-1 0 1,1-1-1,1 1 1,-1 0-1,0 0 1,1-1-1,0 1 0,0-1 1,0 0-1,0 1 1,0-1-1,1 0 1,-1 0-1,1 0 1,0-1-1,0 1 1,0-1-1,0 1 1,1-1-1,-1 0 1,0 0-1,1 0 1,0-1-1,7 3 1,2-1 17,0 0 0,1 0 0,-1-1 0,1-1 0,0 0 0,25-3 0,-34 2-20,-1-1 0,1 0-1,-1 0 1,1 0 0,-1-1-1,0 0 1,1 0-1,-1 0 1,0 0 0,0 0-1,0-1 1,0 0 0,-1 0-1,1 0 1,-1 0 0,0 0-1,0-1 1,0 0-1,0 1 1,0-1 0,-1 0-1,0 0 1,0 0 0,0-1-1,0 1 1,-1-1 0,0 1-1,2-8 1,2-13 18,-2 0 0,0 0 0,-1 0 0,-2-26 0,-1 33-8,1 2 19,-1 0 0,0 0 0,-2 0 0,0 0 0,-1 1 0,0-1 0,-1 1 0,-1 0 0,0 0 0,-10-15 0,12 23-36,0 1 0,0-1 1,-1 1-1,0 0 0,0 0 1,-1 0-1,0 1 0,0 0 0,0 0 1,0 1-1,-1-1 0,0 1 1,0 1-1,0-1 0,0 1 0,0 0 1,-1 1-1,1 0 0,-1 0 1,0 1-1,0 0 0,-11-1 1,12 3-132,0 1 0,0-1 1,1 1-1,-1 0 1,0 0-1,1 1 1,0 0-1,-1 0 1,1 1-1,1 0 1,-1 0-1,0 0 1,1 0-1,0 1 1,0 0-1,-8 10 1,4-6-269,-32 35-2576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5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14967,'4'5'9945,"4"-4"-10224,79-2 405,99 3-1133,-165 3 240,-11 0-1144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1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19209,'0'0'3866,"-1"0"-3865,1 0 0,0 0 0,-1 0 0,1 0 1,-1 0-1,1 0 0,0 0 0,-1 0 0,1 0 1,-1 0-1,1 1 0,0-1 0,-1 0 0,1 0 1,0 0-1,-1 1 0,1-1 0,0 0 0,-1 1 1,1-1-1,0 0 0,0 1 0,-1-1 0,1 0 1,0 1-1,0-1 0,0 0 0,0 1 0,-1-1 1,1 0-1,0 1 0,0-1 0,0 1 0,0-1 1,0 0-1,0 1 0,0-1 0,0 1 0,0 0 1,-3 12-11,1 1 1,1-1 0,0 1 0,2 20 0,-2 19 11,-12 79 40,-4 99-1396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22 16984,'0'0'5469,"-3"-21"-5120,1 21-354,1 1 0,-1 0-1,1 0 1,-1 0-1,1 0 1,0 0 0,-1 1-1,1-1 1,0 0 0,0 1-1,0-1 1,0 0-1,0 1 1,0-1 0,0 1-1,0 0 1,1-1-1,-1 1 1,1 0 0,-2 3-1,0 1-1,-7 18 12,1 1-1,0 0 1,2 1-1,2 0 0,-3 27 1,2 133 30,5-136-33,0-44-13,1 0 0,-1 0-1,1 0 1,0 0 0,0-1-1,0 1 1,1 0-1,0-1 1,0 1 0,1-1-1,-1 1 1,1-1-1,0 0 1,1 0 0,-1-1-1,1 1 1,0-1 0,0 1-1,1-1 1,-1 0-1,1-1 1,0 1 0,0-1-1,0 0 1,0 0 0,0-1-1,1 1 1,-1-1-1,1 0 1,0-1 0,-1 1-1,1-1 1,9 0 0,-11 0 8,1-1 0,-1 0 0,1 0 0,-1 0 0,1 0 1,-1-1-1,1 0 0,-1 0 0,1 0 0,-1 0 0,0-1 0,1 0 1,-1 0-1,0 0 0,0 0 0,0-1 0,-1 1 0,1-1 1,-1 0-1,1 0 0,-1 0 0,0-1 0,0 1 0,0-1 1,-1 0-1,1 0 0,-1 0 0,0 0 0,0 0 0,2-7 1,2-14 36,-1-1 1,-1 0 0,-1 0 0,-1 0 0,-1 0 0,-3-30 0,0 0 78,2 32-91,-2 0 0,-1 0 0,0 0 0,-2 1 0,-1-1 0,-1 1 0,-18-40 0,24 61-21,0 0-1,0 1 0,-1-1 1,1 1-1,0 0 1,-1-1-1,1 1 1,-1 0-1,0 0 0,1 0 1,-1 0-1,0 0 1,0 0-1,0 1 1,1-1-1,-1 0 0,0 1 1,0 0-1,0-1 1,0 1-1,0 0 1,0 0-1,0 0 0,0 0 1,0 0-1,0 1 1,0-1-1,-2 1 1,-1 0-12,1 0 1,-1 0 0,1 0-1,-1 1 1,1 0-1,0 0 1,0 0 0,-1 0-1,2 0 1,-8 6 0,4 0 7,1 0 0,-1 1 0,2-1 0,-1 1 0,1 1 0,-6 15 0,9-21 1,0 1 1,0 0-1,1 0 0,-1 0 1,1 1-1,1-1 0,-1 0 0,1 0 1,0 0-1,0 0 0,0 1 1,1-1-1,-1 0 0,2 0 0,1 8 1,-1-10-2,0 0 1,0-1-1,0 1 1,1-1-1,-1 0 1,0 1-1,1-1 1,0 0 0,0 0-1,-1-1 1,1 1-1,0 0 1,0-1-1,0 0 1,1 0-1,-1 0 1,0 0-1,6 0 1,69 8-152,-60-8 37,110 5-4247,-98-4-1348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5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16904,'0'0'3489,"33"17"-3072,3-15 255,7-2-384,9 0-144,-1 0-96,-1 0-48,-5 0 0,-8-4-224,-7-7-1905,-9-7-3890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6:55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13 19849,'0'0'3999,"-4"-13"-3711,8 28-290,0 0 1,1-1-1,1 1 0,0-1 0,1-1 0,0 1 0,10 12 0,-6-7 25,10 14 19,1 0 0,1-2-1,2-1 1,53 52 0,-58-64-250,1-1 0,1-1-1,0-1 1,1-1 0,0 0 0,1-2 0,0-1 0,29 9 0,-51-20 149,-2 0 176,-20 24 302,-9 7-294,1 1-1,1 2 1,-26 43 0,-62 122 262,38-62-94,45-82-241,2-2 4,-3-2 1,-55 70 0,85-119-71,3-1-82,9-11-5503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0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108 118 12470,'0'0'7758,"3"-4"-7417,3-2-97,-7 11 246,-18 29 822,-13 29-44,18-23-1271,1 1 0,3 0 0,0 1 0,3 0 0,2 0 0,0 67 0,5-106 4,0 0 1,0 0-1,1 1 1,0-1-1,0 0 1,-1 0 0,2 0-1,-1 0 1,0 0-1,1 0 1,-1 0-1,1-1 1,0 1-1,0 0 1,0-1 0,0 0-1,0 1 1,1-1-1,-1 0 1,1 0-1,0 0 1,-1 0 0,1-1-1,0 1 1,0-1-1,0 0 1,0 1-1,0-2 1,0 1-1,0 0 1,1 0 0,-1-1-1,0 0 1,6 0-1,0 1 3,0-1 0,0 0 0,0 0 0,1-1 0,-1 0 0,0-1 0,0 0-1,-1-1 1,1 1 0,0-2 0,11-5 0,-9 2-6,0-1 0,-1-1 0,0 1 0,0-2 0,-1 1 0,0-1 0,-1-1 0,0 1 0,0-1 0,-1-1 0,-1 1 0,0-1 0,-1-1 0,0 1 0,0-1 0,4-23 0,-3 1-7,-2 0 0,-1-1 0,-1 1 0,-2-1 0,-5-38 0,4 62-2,-1 0-1,0 1 1,-1-1 0,0 1-1,0-1 1,-2 1 0,1 0 0,-10-16-1,12 24 5,0 0 0,0 0-1,0 0 1,0 0 0,-1 1-1,1-1 1,-1 1 0,1 0 0,-1-1-1,0 1 1,0 0 0,0 0-1,0 1 1,0-1 0,0 1 0,-1 0-1,1-1 1,-1 1 0,1 1-1,-1-1 1,1 0 0,-1 1 0,1 0-1,-1 0 1,1 0 0,-1 0-1,1 1 1,-1-1 0,1 1 0,-1 0-1,1 0 1,0 0 0,-6 3-1,-5 3 1,1 1-1,-1 1 0,1 0 1,1 1-1,0 0 1,0 1-1,1 0 0,1 1 1,0 0-1,0 1 0,1 0 1,1 1-1,0-1 0,-6 17 1,13-27-17,-1 0 1,1 0 0,0 0-1,0 0 1,1 1-1,-1-1 1,1 0 0,-1 0-1,1 0 1,0 1-1,0-1 1,1 0 0,-1 0-1,1 1 1,-1-1 0,1 0-1,0 0 1,0 0-1,0 0 1,1 0 0,-1 0-1,1 0 1,0-1-1,-1 1 1,1 0 0,1-1-1,-1 0 1,0 1 0,0-1-1,1 0 1,-1 0-1,5 2 1,6 2-117,-1-1-1,1 0 1,1-1 0,-1-1 0,0 0-1,19 2 1,-16-3-6,92 12-5246,-64-10-4068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1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43 14407,'0'0'6733,"-23"1"-5871,18 0-838,0 0 0,0 1 1,0 0-1,0 0 0,0 0 0,1 0 0,-1 1 1,1 0-1,0 0 0,0 0 0,0 0 0,0 1 0,0 0 1,1-1-1,-1 1 0,1 1 0,0-1 0,1 0 1,-1 1-1,1-1 0,-1 1 0,1 0 0,1 0 0,-3 8 1,-1 6 15,1 1 0,0-1 0,2 1 1,-1 40-1,3-59-36,0 0 0,0 0 0,1 0 0,-1 0 0,0 0 0,0 1 0,1-1 0,-1 0 1,0 0-1,1 0 0,-1 0 0,1 0 0,-1 0 0,1 0 0,0 0 0,0 0 0,-1 0 0,1 0 0,0-1 1,0 1-1,0 0 0,0 0 0,0-1 0,0 1 0,0-1 0,1 2 0,2-1 2,-1 0-1,0 0 1,0-1-1,1 1 1,-1-1-1,1 0 1,-1 0-1,0 0 1,6-1-1,-3 1-7,-1-1 0,1 0 0,0 0-1,-1-1 1,0 0 0,1 0 0,-1 0-1,0 0 1,0-1 0,0 0-1,0 0 1,4-4 0,-4 0-24,-1 1-1,0-1 1,0 0 0,0 0 0,-1 0-1,0-1 1,0 1 0,-1-1 0,0 0-1,2-15 1,-1-1-113,-2 0-1,-2-32 1,1 54 130,0 0 1,-1 0 0,1 0-1,-1 0 1,1 1-1,-1-1 1,1 0 0,-1 0-1,0 0 1,0 1-1,0-1 1,0 0 0,0 1-1,-1-1 1,1 1-1,0-1 1,-1 1-1,1 0 1,-1-1 0,1 1-1,-3-1 1,-41-16-1454,31 13 249,-28-10-3949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1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0 340 11941,'2'-3'11595,"17"-20"-11056,76-67-413,104-110 140,-198 198-244,0 0 0,1 1-1,-1-1 1,0 0 0,1 1-1,-1 0 1,0-1 0,1 1-1,0 0 1,-1 0 0,1 0 0,0 0-1,0 0 1,0 0 0,-1 0-1,1 0 1,0 1 0,3-1-1,-3 1-25,0 1 0,0 0 0,0 0 0,0 0 0,0 0 0,-1 0-1,1 0 1,0 0 0,-1 1 0,1-1 0,-1 1 0,0-1 0,1 1-1,-1-1 1,0 1 0,0 0 0,0 0 0,1 1 0,12 20-113,87 123 121,-87-129-649,0 0 1,2-1 0,0-1-1,1 0 1,0-2 0,20 13-1,23 6-5910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2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51 10421,'0'0'6856,"-30"4"86,21-4-6942,-4 0 0,-1 0-1,0 1 1,0 0-1,0 1 1,-17 5-1,83-6 15,-23 0-12,15-1-164,-1-3-1,1-1 0,79-19 0,-122 22 80,0 1-1,0 0 0,-1 0 1,1 0-1,0 0 0,-1-1 0,1 1 1,0 0-1,-1-1 0,1 1 0,-1 0 1,1-1-1,0 1 0,-1-1 1,1 1-1,-1-1 0,1 1 0,-1-1 1,0 1-1,1-1 0,-1 0 0,0 1 1,1-1-1,-1 1 0,0-1 1,1 0-1,-1 1 0,0-1 0,0 0 1,0 0-1,0 1 0,0-1 1,0 0-1,0 1 0,0-1 0,0 0 1,0 0-1,0 1 0,0-1 0,0 0 1,-1 1-1,1-1 0,0 0 1,0 1-1,-1-1 0,0 0 0,-9-10-3459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3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18793,'0'0'2881,"0"122"-2561,0-73-112,0-1-48,0-4-48,4-3-112,1-8 0,-3-8 0,-2-7-336,4-9-768,2-9-1954,7 0-5426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3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 19609,'0'0'2855,"-15"11"-2749,3-2-74,5-4-11,-1 0 1,1 1 0,0 0-1,0 0 1,0 1 0,1-1-1,0 2 1,1-1-1,0 1 1,0-1 0,-8 18-1,3 9 45,1 1-1,2 0 1,1 0-1,1 1 1,3 0-1,3 66 1,-1-95-61,0-1 0,1 0 0,0 1 0,1-1 1,0 0-1,-1 0 0,2 0 0,-1 0 0,1 0 0,0 0 0,0 0 0,1-1 1,-1 0-1,1 0 0,7 7 0,-8-9 1,0 0 0,0 0 0,1-1 0,-1 0 0,1 1 0,-1-1 0,1 0 0,0-1 0,0 1 0,0-1 0,0 0 0,0 0 0,0 0 0,0 0 0,0 0 0,1-1 0,-1 0 0,0 0 0,0 0 0,0-1 0,0 1 0,1-1 0,-1 0 0,8-3 0,-8 1-17,1 1 1,-1-1-1,0 0 1,0-1-1,0 1 0,0-1 1,0 0-1,-1 0 0,0 0 1,0 0-1,0 0 0,0-1 1,0 1-1,-1-1 0,0 0 1,0 0-1,0 0 0,-1 0 1,2-10-1,2-10-109,-1 1 0,0-44 0,-2 29 76,0 6 3,-1 0 1,-5-42-1,4 68 43,-1 0-1,0 0 1,0 0-1,-1 1 0,0-1 1,0 1-1,-1-1 1,0 1-1,0 0 0,0 0 1,-1 0-1,0 0 0,0 1 1,0-1-1,-1 1 1,-9-9-1,11 13 3,0-1 0,0 0 0,0 1-1,0-1 1,0 1 0,0 0 0,0 0 0,0 0-1,0 1 1,0-1 0,-1 1 0,1 0 0,0-1-1,0 2 1,-1-1 0,1 0 0,0 0 0,0 1 0,-1 0-1,1 0 1,0 0 0,0 0 0,0 0 0,0 1-1,0-1 1,1 1 0,-1 0 0,0-1 0,-3 4-1,2-1-7,-1 0-1,0 1 0,1-1 0,0 1 1,0 0-1,1 0 0,-1 1 0,1-1 0,0 1 1,0-1-1,1 1 0,0 0 0,0 0 1,-2 7-1,4-5 13,-1-1 0,1 1 0,1 0 0,-1-1 0,1 1 0,0 0 0,1-1 0,0 1 0,0-1 0,1 0 0,0 0 0,0 0 0,0 0 0,1 0 0,0-1 0,1 1 0,-1-1 0,1 0 0,0-1 0,1 1 0,-1-1 0,10 7 0,1 0-528,0-1-1,0-1 1,2 0-1,-1-1 0,1-1 1,0-1-1,36 10 0,-5-8-4516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3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19225,'0'0'3537,"0"25"-2878,0 55 47,-17 139 0,13-198-682,3-9-11,-1-1 1,-1 0-1,1 0 0,-2 0 0,-8 20 1,11-30-23,1-1 0,-1 1 0,1-1 0,-1 0 1,1 1-1,-1-1 0,0 0 0,1 0 0,-1 1 0,1-1 1,-1 0-1,0 0 0,1 0 0,-1 0 0,0 0 0,1 0 1,-1 0-1,0 0 0,1 0 0,-1 0 0,0 0 0,1 0 1,-1-1-1,0 1 0,1 0 0,-1 0 0,1-1 0,-1 1 1,1 0-1,-1-1 0,0 1 0,1-1 0,-1 1 0,1 0 1,0-1-1,-1 1 0,1-1 0,-1 0 0,1 1 0,0-1 1,-1 0-1,-21-24-967,21 24 850,-26-36-3283,-3-8-5057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4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18 352 15127,'0'0'7131,"0"0"-7031,-1 0 0,0 0 0,1 0 0,-1 0 0,0 0 0,0 0-1,1 0 1,-1 0 0,0 0 0,0 0 0,1-1 0,-1 1 0,0 0 0,1 0-1,-1-1 1,0 1 0,1 0 0,-1-1 0,0 1 0,1 0 0,-1-1 0,1 1 0,-1-1-1,0-1 1,8-10-74,1 0 0,1 0 0,0 1 0,0 0 0,1 0-1,1 1 1,0 0 0,0 1 0,17-10 0,10-11-18,38-40-10,-52 45-9,2 2-1,0 0 1,44-27-1,-68 49 6,-1 0 0,1 0-1,0 0 1,0 1 0,0-1 0,0 1 0,0-1-1,0 1 1,0 0 0,0 0 0,-1 0 0,1 0-1,0 0 1,0 0 0,0 0 0,0 1-1,0-1 1,0 1 0,0-1 0,0 1 0,0 0-1,-1 0 1,1-1 0,0 1 0,-1 1 0,1-1-1,2 2 1,3 4-10,0 0 0,0 0 0,-1 1 0,7 10 0,-4-6 17,-2-2-24,102 127-491,-86-113-1276,38 33 0,-10-17-4183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55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19465,'0'0'3057,"10"136"-2753,-10-96-127,0-4-97,0-4-64,2-7-16,-2-4 16,0-6-16,2-6 0,-2-5-417,0-2-1103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4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19273,'0'0'3420,"10"-8"-3193,-2 2-217,-1 1 1,1 0-1,1 0 0,-1 1 1,15-6-1,-20 9-12,0 0 1,0 0-1,0 0 0,0 1 1,0-1-1,1 1 0,-1 0 1,0 0-1,0 0 0,0 0 1,0 0-1,0 1 0,1-1 1,-1 1-1,0 0 0,0 0 1,0 0-1,0 0 0,-1 1 1,1-1-1,0 1 0,-1 0 1,1 0-1,0 0 0,3 4 1,0 2-16,-1-1 1,0 2 0,0-1 0,-1 0-1,0 1 1,0 0 0,-1 0 0,0 0 0,-1 0-1,0 1 1,1 12 0,-1-3 1,-1-1 1,-1 1 0,0 0-1,-6 35 1,5-48 15,-1 0-1,0 1 1,0-1 0,0 0 0,0 0 0,-1 0 0,0-1 0,-1 1 0,1-1 0,-1 0-1,0 1 1,0-2 0,-1 1 0,1 0 0,-1-1 0,0 0 0,-11 7 0,16-11 4,0 0 0,-1 0-1,1 0 1,0 0 0,-1 0 0,1 0 0,0 0 0,0 0 0,-1 0 0,1 0 0,0 0-1,-1 0 1,1 0 0,0-1 0,0 1 0,-1 0 0,1 0 0,0 0 0,0 0 0,-1 0 0,1-1-1,0 1 1,0 0 0,0 0 0,-1-1 0,1 1 0,0 0 0,0 0 0,0-1 0,0 1 0,-1 0-1,1 0 1,0-1 0,0 1 0,0 0 0,0 0 0,0-1 0,0 1 0,0 0 0,0-1-1,0 1 1,0 0 0,0-1 0,0 1 0,0-20 399,0 14-268,1-8-154,0 1 1,1 0-1,1 0 1,0 0-1,1 0 1,0 0-1,9-19 1,53-87-578,-28 54 407,22-38-52,-59 152 1224,-1-34-986,-1 5 8,2 0 0,0 0 0,1 0 0,6 30 0,-5-43-2,-1 0 0,1-1 0,0 1 0,0-1 0,1 1 0,0-1 0,0 0 0,0 0 0,1-1 0,0 0 0,0 1 0,0-2 0,1 1 0,0 0 0,0-1 0,9 5 0,-3-3-177,0 0 1,0-1-1,1-1 0,-1 0 0,1-1 0,0 0 0,0-1 0,0 0 0,25 0 1,3-2-2977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5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19145,'0'0'3521,"129"3"-3361,-62-1 17,-5 0-177,-2 0 32,-8-2-80,-7 0 48,-11 0-353,-10 0-367,-9 0-1537,-2-4-2673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5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 18921,'0'0'4386,"131"-17"-4338,-92 11-16,-5 2-32,3 2 0,-1-4-112,5 2-241,4-3-607,5-5-2369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6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 22106,'0'0'3260,"1"14"-3289,1 43 40,-9 88-1,7-145-18,0 1-1,-1 0 0,1-1 1,0 1-1,-1 0 0,1-1 1,0 1-1,0 0 0,0 0 0,0-1 1,0 1-1,0 0 0,0 0 1,0-1-1,0 1 0,0 0 1,0 0-1,0-1 0,0 1 1,1 0-1,-1-1 0,0 1 1,0 0-1,1-1 0,-1 1 1,1 0-1,-1-1 0,0 1 1,1-1-1,-1 1 0,2 0 0,16-15-414,-4 0 316,12-8 102,36-25 0,-52 41 3,1-1 0,0 2 1,0-1-1,0 1 0,0 1 0,1 0 1,13-2-1,-23 6-2,0-1 1,-1 1-1,1 0 1,-1 1-1,1-1 1,-1 0-1,1 0 1,-1 1-1,1-1 1,-1 1-1,1-1 1,-1 1-1,1-1 0,-1 1 1,0 0-1,1 0 1,-1 0-1,0 0 1,0 0-1,0 0 1,0 0-1,0 0 1,0 0-1,0 0 1,0 1-1,0-1 1,0 0-1,-1 1 0,1-1 1,0 1-1,-1-1 1,1 1-1,-1-1 1,0 1-1,1-1 1,-1 4-1,2 8-31,-1 0 0,0 0 1,-1 20-1,0-15 49,0 2-11,-1 0 0,-1 0 0,0 0 0,-1 0 0,-2 0 0,0-1 0,-1 0 0,0 0 0,-14 27 0,14-37 10,1 1-1,-1-1 1,0 0 0,-1-1-1,0 0 1,0 0 0,-1 0-1,0-1 1,-1 0-1,1 0 1,-1-1 0,0-1-1,-1 1 1,0-1-1,1-1 1,-1 0 0,-1 0-1,1-1 1,-17 3 0,14-4 26,1 0 0,-1 0 0,0-1 1,0-1-1,0 0 0,-17-3 1,27 2-126,0 0 0,-1 0 1,1 0-1,0 0 1,0-1-1,0 1 1,0-1-1,0 0 0,0 1 1,1-2-1,-1 1 1,-2-3-1,3 3-233,0-1 0,0 0 1,0 0-1,0 0 0,0 0 0,1-1 0,0 1 0,0 0 1,0-1-1,0 1 0,0-1 0,0 1 0,1-6 0,-1-23-7407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6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43 17880,'0'0'4978,"0"0"-4968,0 0-1,0 0 0,-1 0 0,1 0 0,0 0 0,0-1 0,-1 1 0,1 0 0,0 0 1,0 0-1,0-1 0,-1 1 0,1 0 0,0 0 0,0 0 0,0-1 0,0 1 0,0 0 1,0 0-1,-1-1 0,1 1 0,0 0 0,0-1 0,0 1 0,0 0 0,0 0 0,0-1 1,0 1-1,0 0 0,0 0 0,0-1 0,0 1 0,0 0 0,0-1 0,1 1 0,-1 0 1,0 0-1,0-1 0,0 1 0,0 0 0,5-1 1,0 0-1,0 0 1,-1 0-1,1 1 1,0 0 0,0 0-1,5 1 1,6 0 9,60 0-10,108-5-632,-173 3-375,-1-1-1,0-1 0,0 0 0,17-7 0,-5 1-5196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6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17832,'0'0'6259,"155"-29"-6211,-105 21-48,1 0 16,3 5-16,-7 1 0,-4 2-192,-8 0-897,-14 0-63,-12 0-1825</inkml:trace>
  <inkml:trace contextRef="#ctx0" brushRef="#br0" timeOffset="1">101 243 18296,'0'0'4306,"125"-29"-4258,-69 23-48,-2 0-32,2 2-32,0 0-464,-3-5-1697,5-7-4562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7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49 20810,'0'0'2721,"0"0"-2698,0 0 0,-1-1 0,1 1 1,0-1-1,0 1 0,0-1 0,-1 1 1,1 0-1,0-1 0,-1 1 0,1-1 1,0 1-1,-1 0 0,1 0 0,0-1 1,-1 1-1,1 0 0,-1-1 0,1 1 1,0 0-1,-1 0 0,1 0 0,-1 0 1,1-1-1,-1 1 0,1 0 0,-1 0 0,1 0 1,-1 0-1,1 0 0,-1 0 0,1 0 1,-1 0-1,1 0 0,0 0 0,-1 1 1,0-1-1,-3 5-21,0 1 0,0-1 0,0 1 0,1 0 0,0 0 0,0 0 0,-2 9 0,-2 1 46,-3 7-3,0 2 0,2-1 0,1 1 0,0 0 1,2 0-1,1 1 0,1 0 0,2 0 0,0 0 0,1 0 1,2-1-1,8 45 0,-8-63-40,1 0 0,-1 0 0,1-1 0,1 1 1,-1-1-1,1 0 0,0 0 0,1 0 0,-1 0 0,1-1 1,0 0-1,0 0 0,1 0 0,0 0 0,0-1 0,0 0 1,0 0-1,13 5 0,-13-7 3,-1 0-1,0-1 1,1 1 0,0-1 0,-1 0 0,1 0 0,0-1-1,-1 0 1,1 0 0,0 0 0,-1-1 0,1 0-1,-1 0 1,1 0 0,0-1 0,-1 1 0,0-1 0,0-1-1,1 1 1,-1-1 0,-1 0 0,1 0 0,0 0-1,6-7 1,-1 0-5,-1-1-1,0-1 0,-1 1 0,-1-1 1,1-1-1,-2 0 0,0 0 1,0 0-1,-1 0 0,-1-1 0,0 0 1,-1 0-1,-1 0 0,0 0 1,-1-1-1,0 1 0,-1 0 0,-3-22 1,2 19-11,-1 1 1,-1-1 0,0 1-1,-1 0 1,-1 0-1,0 0 1,-2 0 0,0 1-1,0 0 1,-1 1-1,-1 0 1,0 0 0,-1 0-1,-1 2 1,-19-20 0,23 27-58,0 1 0,0 0 0,0 0 0,0 0 0,-1 1 1,1 0-1,-1 0 0,0 1 0,0 0 0,0 1 1,0-1-1,0 2 0,0-1 0,0 1 0,-1 0 1,1 1-1,-14 2 0,-11 4-852,1 1 1,0 2-1,-31 14 1,21-9-1367,-53 20-8442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7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20585,'0'0'4627,"60"2"-4611,-4-2 32,12 0-16,-9 0-16,-10 0-16,-12 0-128,-12 0-497,-7 0-1088,-16 10-175,-2 1-1890,-22 3-1056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8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1 461 15927,'0'0'4883,"163"2"-4771,-105-2-112,-6-9-193,-7-9-1551,-11-9-10150</inkml:trace>
  <inkml:trace contextRef="#ctx0" brushRef="#br0" timeOffset="1">334 1 20970,'0'0'208,"90"110"-80,-49-50 64,-7 8-80,-14 9-96,-18 5 0,-2 1-16,-37 0 0,-12-4 0,-7-1-384,7-11-1489,14-12-2481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64 7956,'0'0'7897,"-9"-1"-6574,-38-3 3813,43 16-4646,-7 47-210,4 1-1,2 1 1,5 110-1,0-157-264,1 1 0,1-1 0,0 0-1,1 0 1,1 0 0,0 0-1,9 19 1,-12-29-8,1 0-1,0 0 0,0 0 1,1 0-1,-1-1 0,1 1 1,-1-1-1,1 1 0,0-1 1,1 0-1,-1 0 1,0 0-1,1-1 0,0 1 1,-1-1-1,1 0 0,0 0 1,0 0-1,1 0 1,-1-1-1,0 0 0,0 1 1,1-2-1,-1 1 0,1 0 1,-1-1-1,9 0 0,-9-1-1,1-1-1,-1 1 1,0-1-1,0 0 0,0 0 1,0 0-1,0 0 0,0-1 1,-1 0-1,1 1 0,-1-1 1,1-1-1,-1 1 1,0 0-1,-1-1 0,1 1 1,0-1-1,-1 0 0,0 0 1,0 0-1,0 0 1,1-5-1,3-7-103,-1 0 1,0 0-1,-1 0 1,3-30-1,-2-1-340,-2 0-1,-5-61 0,1 91 321,-1 1-1,0 0 1,-2 0-1,0 0 1,0 1-1,-1-1 1,-1 1-1,-1 0 1,0 1 0,-12-18-1,16 28 106,0 0 1,0 0-1,-1 0 0,1 1 0,-1-1 0,0 1 1,0 0-1,0 0 0,0 1 0,-1-1 1,1 1-1,-1 0 0,1 0 0,-1 1 1,0-1-1,0 1 0,-5-1 0,7 2 7,-1 0-1,1 0 0,-1 0 1,0 0-1,1 1 0,0-1 0,-1 1 1,1 0-1,-1 0 0,1 0 1,0 1-1,0-1 0,-1 1 1,1 0-1,0 0 0,1 0 0,-1 0 1,0 0-1,1 1 0,-1-1 1,1 1-1,0-1 0,-1 1 1,-2 5-1,-1 2 52,1 1 1,0-1-1,0 0 1,1 1-1,1 0 1,0 0-1,0 1 1,1-1-1,0 0 0,1 1 1,0-1-1,1 1 1,1-1-1,1 13 1,-1-20-32,0 0 0,1-1 0,0 0 0,0 1 0,-1-1 0,2 0 0,-1 0 0,0 0-1,1 0 1,-1 0 0,1-1 0,0 1 0,0-1 0,0 0 0,0 1 0,0-2 0,1 1 0,-1 0 0,7 2 0,10 4 72,0-1-1,29 5 1,-24-6-59,105 37-3641,-96-28-3026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09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252 131 11333,'0'0'4701,"-4"0"-4285,0-2-194,-1 1 1,1 0-1,-1-1 0,1 0 0,0 0 0,0-1 1,0 1-1,0-1 0,0 0 0,0 0 0,1 0 1,0 0-1,-6-7 0,8 6-84,0 1 0,0-1 1,0 1-1,1-1 0,-1 0 0,1 1 1,0-1-1,0 1 0,1-1 0,-1 0 1,2-4-1,-1 4 3,-1-1 0,1 1 0,-1 0 1,0 0-1,0 0 0,0-1 0,-1 1 0,0-5 0,-12 94-205,5 22 102,4-31-14,-19 94 0,16-137-10,1 1 0,-2 64 0,-4 84 18,11-143-31,0-24 2,0 0 0,2 0 0,2 19 1,-4-42 287,-10-16-478,6 18-120,0 0 0,-1 1 0,0-1 1,0 1-1,0 0 0,0 1 0,-10-6 0,-20-6-2510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9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74 15511,'0'0'4386,"-4"18"-3623,1-7-665,-21 99 809,22-95-795,0 1 0,1-1 1,0 0-1,1 0 0,1 0 0,3 19 0,-3-31-102,1 0-1,-1 0 0,1 0 1,0 0-1,-1 0 1,1 0-1,1 0 0,-1-1 1,0 1-1,1-1 0,-1 1 1,1-1-1,0 0 1,0 0-1,0 0 0,0-1 1,0 1-1,0-1 0,0 1 1,0-1-1,1 0 1,-1 0-1,0-1 0,1 1 1,6 0-1,-5 0 4,1-1 1,-1 0-1,0 1 0,0-2 1,1 1-1,-1-1 0,0 1 0,0-2 1,0 1-1,0 0 0,0-1 0,0 0 1,0 0-1,0-1 0,-1 1 1,7-5-1,-7 2-22,1 0 1,-1-1-1,0 0 0,-1 1 1,1-1-1,-1 0 0,-1 0 1,1-1-1,-1 1 1,0-1-1,0 1 0,-1-1 1,0 0-1,0 1 0,-1-1 1,1 0-1,-1 0 1,-1 1-1,1-1 0,-4-10 1,2 5-31,-1-1 0,0 1 1,-1 0-1,0 1 1,-1-1-1,0 1 1,-1 0-1,0 0 0,-1 0 1,-10-11-1,8 13-344,-1 0 0,0 1 0,0 0 0,-1 1-1,1 0 1,-2 1 0,-23-10 0,-6-2-3531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09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0 280 18921,'0'0'2852,"17"-18"-2679,131-130-90,-121 124-26,-9 6-74,39-28 1,-53 43 78,1 0 0,-1 0 0,1 1 0,0-1 0,0 1 0,0 0 0,0 0 0,0 1 1,0-1-1,0 1 0,1 0 0,-1 1 0,0-1 0,10 2 0,-8 1-66,-1 1 1,0 1-1,0-1 1,0 1-1,0 0 0,0 1 1,-1-1-1,0 1 1,0 0-1,7 9 0,13 12-4,5-2-447,0-1-1,59 33 1,-24-20-2306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0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11973,'0'0'9648,"19"0"-7330,160 0-2456,-59 0-3592,-107 0 291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0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14567,'0'0'8115,"148"13"-8099,-107-11-32,-2 2 16,-5 0 0,-3 2-480,-10 3-416,-4-3-1425,-4 0-3378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2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0 113 17608,'0'0'2876,"13"-18"-2380,38-51-165,-33 53 272,-18 16-600,1 0 0,-1 0 0,0 0 1,1 0-1,-1 0 0,0 0 0,0 0 1,1 0-1,-1 0 0,0 0 0,1 0 0,-1 0 1,0 0-1,0 1 0,1-1 0,-1 0 1,0 0-1,1 0 0,-1 0 0,0 0 0,0 1 1,0-1-1,1 0 0,-1 0 0,0 1 1,0-1-1,0 0 0,1 0 0,-1 1 0,0-1 1,0 0-1,0 0 0,0 1 0,0-1 1,0 0-1,1 1 0,1 34-213,-2-27 298,0-3-80,1 11 29,1 0 0,1 0-1,1 0 1,9 29 0,-12-43-38,0 0 1,0 1-1,0-1 0,0 0 1,0 1-1,0-1 1,1 0-1,-1 0 0,1 0 1,0 0-1,-1 0 0,1-1 1,0 1-1,0 0 0,0-1 1,0 1-1,1-1 1,-1 0-1,0 0 0,0 0 1,1 0-1,-1 0 0,1 0 1,-1-1-1,1 1 0,-1-1 1,1 0-1,-1 1 0,1-1 1,-1 0-1,1-1 1,0 1-1,-1 0 0,1-1 1,-1 1-1,1-1 0,-1 0 1,0 0-1,1 0 0,2-2 1,-1 1-13,0 0 1,1-1 0,-1 0-1,0 0 1,0 0 0,0-1-1,-1 1 1,1-1 0,-1 0-1,0 0 1,0 0 0,0 0-1,3-7 1,23-67-25,-24 61 180,0 1 0,13-25 0,-15 61 227,2 55-384,-5 113-1,-2-173 23,0 1 1,-1-1-1,-1 0 1,0 0-1,-1 0 0,0-1 1,-1 0-1,-1 0 1,0 0-1,-1-1 0,-18 24 1,19-29-5,0 0 1,0 0 0,0-1-1,-1 0 1,0 0 0,0-1-1,-1 0 1,0 0 0,0-1-1,0-1 1,-1 1 0,0-1-1,1-1 1,-1 0 0,-1 0-1,1-1 1,0 0 0,-16 0-1,25-2-16,0 0 0,0 0-1,0 0 1,0 0-1,1-1 1,-1 1 0,0 0-1,0 0 1,0-1-1,0 1 1,0 0 0,1-1-1,-1 1 1,0-1-1,0 1 1,1-1 0,-1 1-1,0-1 1,1 0-1,-1 1 1,1-1 0,-1 0-1,1 0 1,-1 1-1,1-1 1,-1 0 0,1 0-1,0 0 1,-1 1-1,1-1 1,0 0 0,0-1-1,-2-34-1269,3 22 476,-1-17-2619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2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19529,'0'0'3554,"36"0"-3538,14-2 48,18-6-16,18 0-32,0 1-32,-6 1 16,-13 0-160,-24 2-1025,-20-4-2289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3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56 16776,'0'0'5624,"-45"-4"-2388,251-10-3160,-58 1-70,-88 11-34,-14 1-51,62-10 0,-122 2 71,-27 7-2543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4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92 16071,'0'0'5830,"0"-1"-5804,0 0 1,0 0 0,0 1 0,0-1 0,0 0-1,0 0 1,0 0 0,0 1 0,0-1 0,0 0-1,0 0 1,0 0 0,-1 1 0,1-1 0,0 0-1,-1 0 1,1 1 0,0-1 0,-1 0 0,1 1-1,-2-2 1,-4 7-3,-1 0 1,1 1-1,-1 0 0,2 0 0,-1 1 0,1-1 0,0 1 1,0 0-1,1 1 0,0-1 0,0 1 0,1-1 0,-5 15 0,-1 8 107,0 2-1,-4 38 0,6-24-92,3 0 0,2 0 0,7 82 0,-5-123-32,1 0 0,0-1 0,0 1 0,0 0 1,1-1-1,-1 1 0,1-1 0,0 1 0,0-1 1,1 0-1,-1 0 0,1 0 0,0 0 0,0-1 1,0 1-1,1-1 0,-1 1 0,1-1 0,0 0 1,0-1-1,0 1 0,0-1 0,0 1 0,0-1 1,1-1-1,-1 1 0,1 0 0,0-1 0,7 1 1,-5-1 8,-1 0 0,1-1 0,0 0 0,-1 0 1,1-1-1,-1 0 0,1 0 0,-1 0 0,0-1 1,1 0-1,-1 0 0,0-1 0,0 0 0,0 0 1,-1 0-1,1-1 0,-1 1 0,1-1 0,-1-1 1,0 1-1,5-7 0,-2-1-17,0 0 1,0 0-1,-1-1 0,-1 0 1,0 0-1,0-1 1,-2 0-1,0 0 0,0 0 1,2-23-1,-1-15-124,-3-82-1,-2 87 0,0 31 66,0 1 0,-1 0-1,-1 0 1,0 1-1,-1-1 1,-1 0-1,0 1 1,-8-17-1,10 26 47,-1 0 0,0 0 0,0 0-1,-1 0 1,1 1 0,-1-1 0,0 1 0,0 0-1,-1 0 1,1 1 0,-1-1 0,0 1-1,0 0 1,0 0 0,0 0 0,0 1-1,-1 0 1,1 0 0,-1 0 0,1 1 0,-1 0-1,0 0 1,0 0 0,-6 0 0,5 1 11,0 0 0,0 0 0,0 0 0,0 1 0,1 0 0,-1 1 0,0-1 0,0 1 0,1 0 0,-1 1 1,1 0-1,0 0 0,-8 5 0,10-5-5,-1 1 0,1 0 1,0 0-1,1 0 1,-1 0-1,1 0 0,-1 1 1,2 0-1,-1 0 0,0-1 1,1 2-1,0-1 0,0 0 1,0 0-1,1 1 0,0-1 1,-1 8-1,0-5-6,1 1 0,1 0 0,0-1 0,0 1 0,0 0 1,1-1-1,1 1 0,-1 0 0,1-1 0,1 1 0,-1-1 0,2 0 0,-1 0 0,9 14 1,-5-13-39,-1-1 0,1 0 0,1 0 1,0-1-1,0 0 0,0 0 0,1-1 1,0 0-1,0-1 0,1 1 0,19 6 0,-9-4-516,1-2-1,27 6 0,14-3-3451,-18-6-3673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4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19769,'0'0'2140,"3"22"-1375,24 170 577,-23-146-1306,-1 50 0,-3-94-807,-3-3-314,-15-7-1055,-8-22-3545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4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1 347 16343,'0'0'6459,"2"-1"-5538,19-19-740,-2 1-1,0-2 1,27-39 0,-16 21-152,18-31-46,-35 49 36,2 1 1,0 0 0,29-30 0,-43 49-21,0 1 1,0-1 0,0 1-1,1-1 1,-1 1 0,0-1 0,0 1-1,1-1 1,-1 1 0,0 0-1,1 0 1,-1 0 0,0 0 0,1 0-1,-1 0 1,0 0 0,1 0 0,-1 0-1,0 1 1,1-1 0,-1 0-1,0 1 1,0-1 0,0 1 0,1 0-1,-1-1 1,0 1 0,0 0-1,0 0 1,0-1 0,0 1 0,1 2-1,37 39-70,-27-28 58,25 27-943,2-2-1,2-1 1,71 50-1,-60-57-3941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10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 7011,'0'0'2767,"-9"0"-2725,-23 0-9,23 0 732,-19 0 4235,20 0-4675,-22-1 223,-1 2 0,1 0 0,-1 3 0,-45 10 0,134-4 1397,103-9-1236,-75-2-311,118 14 0,-37 2-368,257-10-1,-221-8-19,186-5-709,-461 8-2417,17 0-2481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5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16632,'0'0'4917,"17"-6"-4736,4-1-143,-1 1 0,0 1 0,32-4 0,-44 8-24,-1 0 0,1 1 1,0 0-1,0 0 0,-1 1 0,1 0 0,0 0 0,-1 1 1,1 0-1,-1 0 0,1 1 0,-1 0 0,0 0 0,0 1 1,12 8-1,-9-3-17,-1 1 1,0 1 0,0-1-1,-1 2 1,0-1-1,-1 1 1,0 0-1,-1 0 1,-1 1 0,0 0-1,0 0 1,-1 0-1,-1 0 1,0 1-1,-1 0 1,-1-1 0,0 1-1,0 0 1,-2 0-1,0-1 1,-4 25-1,3-32-4,0-1 0,0 1-1,0 0 1,-1 0 0,0-1-1,0 0 1,0 1 0,-1-1-1,1 0 1,-1-1 0,-9 9-1,11-11 62,-1 1 0,0-1 0,1 0-1,-1 0 1,0 0 0,0-1-1,0 1 1,-1-1 0,1 1-1,0-1 1,0 0 0,-1 0 0,1 0-1,-1-1 1,1 1 0,-1-1-1,1 0 1,-1 0 0,1 0 0,-1-1-1,1 1 1,-6-2 0,7 1-23,1 0 0,-1 0 0,1-1 0,0 1 0,0 0 0,-1 0 0,1-1 0,0 1 0,0-1 1,0 1-1,0-1 0,1 1 0,-1-1 0,0 1 0,1-1 0,-1 0 0,1 0 0,0 1 0,-1-1 1,1 0-1,0 1 0,0-1 0,0-2 0,1-49 55,0 43-67,0-1-37,1 1 0,0-1 0,1 1 0,0 0 0,0 0 1,1 0-1,1 1 0,9-16 0,54-72-567,-46 67 354,68-86-268,-96 125 623,1 1 0,0 0 0,1 0 0,0 0-1,0 1 1,1-1 0,-3 15 0,1 0-124,1 0-1,0 43 1,4-62 6,0 1 1,1 0-1,0-1 0,1 1 1,-1 0-1,1-1 0,0 0 1,1 1-1,0-1 0,0 0 0,0 0 1,0-1-1,1 1 0,0-1 1,0 1-1,1-1 0,-1-1 1,1 1-1,0 0 0,1-1 0,-1 0 1,1-1-1,-1 1 0,1-1 1,0 0-1,9 3 0,7 2-376,-1-2 0,1 0 0,0-1 0,0-1 0,0-1 0,37 0 0,-7-3-3090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16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61 13958,'0'0'4088,"-6"0"-3155,-5 0 2341,14-2-1345,34-4-862,60-5-1379,48 1 335,147-19-398,-437 27-7794,92 8-291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26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153 177 11077,'0'0'4896,"-2"-14"-4560,-7-40-85,8 52-202,1 1 1,0 0 0,0 0 0,-1-1-1,1 1 1,-1 0 0,1 0 0,-1 0-1,0 0 1,1-1 0,-1 1 0,0 0-1,0 0 1,0 0 0,1 0 0,-1 1-1,0-1 1,0 0 0,-1 0 0,1 1-1,0-1 1,0 0 0,0 1 0,-2-1-1,2 0 63,0 1 0,0 0 0,0-1-1,0 1 1,0-1 0,0 1-1,1-1 1,-1 1 0,0-1 0,0 0-1,1 1 1,-1-1 0,0 0 0,1 1-1,-1-1 1,0 0 0,0-1-1,-11-54 1730,9 41-494,-3 46-1085,-9 131 14,8 257 0,5-51 60,-51 166 25,51-519-313,0 0 1,1 0-1,1 0 1,1 0-1,0 0 1,1 0-1,0 0 1,2 0-1,-1 0 1,9 19-1,-12-33-151,0-1-1,0 0 0,0 0 1,0 1-1,0-1 1,0 0-1,0 0 0,0 1 1,0-1-1,0 0 1,-1 0-1,1 0 1,0 1-1,0-1 0,0 0 1,0 0-1,-1 0 1,1 1-1,0-1 0,0 0 1,0 0-1,-1 0 1,1 0-1,0 0 1,0 0-1,-1 1 0,1-1 1,0 0-1,0 0 1,-1 0-1,1 0 0,0 0 1,0 0-1,-1 0 1,1 0-1,0 0 1,0 0-1,-1 0 0,1 0 1,0 0-1,0-1 1,-1 1-1,1 0 0,0 0 1,0 0-1,-1 0 1,1 0-1,0 0 1,0-1-1,0 1 0,-1 0 1,0 0 260,-15-5-3871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27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 5314,'0'0'10979,"6"24"-6396,27-21-3933,1-1 0,41-4-1,-7 0-517,502 12 204,-4 1-152,738-1-178,-1017-4-2,234-8 208,269-8 46,-443 14-188,-302-4-69,442-19 46,258-52 2,-572 57-101,172 3 3,-129 8 56,65-1-7,224-15-88,-399 9-47,-49 6-14,-1-2 0,97-25 0,-153 32 149,1-1 1,-1 0-1,0 0 1,0 0-1,0 0 0,1 0 1,-1 0-1,0 0 1,0 0-1,1 0 0,-1 0 1,0-1-1,0 1 1,1 0-1,-1 0 0,0 0 1,0 0-1,0 0 1,1 0-1,-1 0 0,0-1 1,0 1-1,0 0 1,1 0-1,-1 0 0,0 0 1,0-1-1,0 1 1,0 0-1,0 0 0,1 0 1,-1-1-1,0 1 1,0 0-1,0 0 0,0-1 1,0 1-1,0 0 1,0 0-1,0 0 0,0-1 1,0 1-1,0 0 1,0 0-1,0-1 0,0 1 1,-20-8-159,-48-5-765,-39-10-1462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7:29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39 204 11621,'0'0'3893,"-6"-1"-3493,-1 0-189,-6-2-66,1 3 3912,67-14-2219,513-35-1535,-357 36-177,2112-62 648,-2289 75-773,816-27 1,-153 11-29,-449 18 27,96-8 36,345 12-120,-152 16 109,64 6-18,-372 2-16,59 5-201,-262-34 177,49-6 0,-7 0 318,-56 45-82,5 18-178,-3 1 1,-2-1 0,-3 2-1,3 82 1,-11-11-18,-26 229 0,3-99 43,4-23-6,12-30-5,7-134-45,5-21-11,-6-53 258,-12-1-213,-1 0 0,1-1-1,-23-6 1,-29-5-45,-30 10-678,0 5 1,-138 18-1,83-2-1683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46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15927,'0'0'3381,"0"0"-3414,-2 0 52,2 0-5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4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12854,'0'0'6934,"0"0"-6987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6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90 120 11269,'0'0'11168,"0"1"-11145,-1 0 1,1-1-1,0 1 0,0-1 0,0 1 1,0-1-1,0 1 0,0 0 1,0-1-1,0 1 0,0-1 1,0 1-1,0-1 0,0 1 0,0 0 1,1-1-1,-1 1 0,0-1 1,0 1-1,1-1 0,-1 1 1,0-1-1,0 1 0,1-1 1,-1 1-1,1-1 0,-1 0 0,0 1 1,1-1-1,-1 1 0,1-1 1,-1 0-1,2 1 0,76-4-173,0-3 0,148-32-1,-220 37 76,0-1 0,0 1 0,1-2 0,-1 1 0,-1-1 0,11-6-1,-14 9 72,-1-1-1,0 0 1,0 0-1,0 0 1,0 0-1,0 0 1,0 0-1,0-1 1,0 1-1,0 0 1,-1 0-1,1-1 1,0 1-1,-1 0 1,1-1-1,-1 1 1,1-1-1,-1 1 1,0-1-1,0 1 1,0 0-1,0-1 1,0 1-1,0-1 1,0 1-1,0-1 1,0 1-1,-1-1 1,1 1-1,0-1 1,-1 1-1,0 0 1,1-1-1,-1 1 1,-1-2-1,1 1 5,0 1 1,0-1-1,0 1 1,0 0-1,0-1 0,0 1 1,0 0-1,-1 0 0,1 0 1,0 0-1,-1 0 1,1 0-1,-1 0 0,1 0 1,-1 1-1,0-1 0,1 1 1,-1-1-1,0 1 1,1-1-1,-1 1 0,0 0 1,0 0-1,1 0 0,-1 0 1,0 0-1,1 0 1,-4 1-1,2 0-1,0 0 0,1 0 0,-1 0-1,1 0 1,-1 0 0,1 1 0,-1-1 0,1 1 0,0-1 0,-1 1-1,1 0 1,0 0 0,0 0 0,0 0 0,1 0 0,-1 1 0,0-1 0,0 3-1,-11 22-17,3 0-1,0 1 1,1 0-1,-5 33 0,-10 118 26,17-111-1,-23 101 0,26-156-12,0 0 0,-1 0 1,0 0-1,-1 0 0,0-1 1,-1 0-1,-1 0 0,-14 17 1,19-25 43,-1 0 0,0 0 1,0-1-1,0 0 0,0 1 1,0-2-1,0 1 0,-1 0 0,0-1 1,1 0-1,-1 0 0,0 0 1,0 0-1,0-1 0,0 0 1,0 0-1,0-1 0,0 1 0,-1-1 1,1 0-1,0 0 0,0-1 1,0 1-1,0-1 0,-1-1 1,-4-1-1,3 0 71,0 0-1,0-1 1,0 0 0,0 0 0,1-1 0,0 0 0,0 0-1,0 0 1,-9-12 0,-42-61 113,52 71-216,4 6 235,2 1-329,-1 0 0,0 0 1,0 0-1,0 0 1,0 0-1,1 0 0,-1 0 1,0 0-1,0 0 1,0 0-1,0 0 1,1 0-1,-1 0 0,0 0 1,0 0-1,0 0 1,0 0-1,0 0 0,1 0 1,-1 0-1,0-1 1,0 1-1,0 0 0,0 0 1,0 0-1,1 0 1,-1 0-1,0 0 1,0-1-1,0 1 0,0 0 1,0 0-1,0 0 1,0 0-1,0 0 0,0-1 1,0 1-1,0 0 1,0 0-1,0 0 1,0 0-1,0-1 0,0 1 1,0 0-1,0 0 1,0 0-1,23 8-3908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6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19337,'0'0'3618,"13"0"-3618,0 0 16,8 0-16,13 0 0,7 0 0,-2 0-513,-5 0-703,-12 0-2066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7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13494,'0'0'5715,"121"2"-5715,-61-16-1105,5-5-1376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2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144 253 1969,'0'0'16231,"9"-14"-15593,-5 8-832,20-37 1462,-24 43-1245,0 0 0,0 0-1,0 0 1,0 0 0,0 0 0,0 0-1,-1 0 1,1 0 0,0 0 0,0 0-1,0 0 1,0 0 0,0 0-1,0 0 1,0 0 0,-1 0 0,1 0-1,0 0 1,0 0 0,0 0 0,0 0-1,0 0 1,0 0 0,0 0 0,0-1-1,0 1 1,0 0 0,-1 0 0,1 0-1,0 0 1,0 0 0,0 0-1,0 0 1,0 0 0,0 0 0,0 0-1,0-1 1,0 1 0,0 0 0,0 0-1,0 0 1,0 0 0,-27 28 217,-118 146-312,140-172 269,5-13-136,8-17-55,106-184-100,-99 179 93,-11 20 2,2 0 0,-1 0 1,2 1-1,0 0 1,0 0-1,14-16 0,-20 27-4,0 1 0,0-1-1,0 1 1,-1-1-1,1 1 1,0 0-1,0-1 1,0 1-1,0 0 1,0 0-1,0-1 1,0 1 0,0 0-1,0 0 1,0 0-1,0 0 1,0 0-1,0 1 1,0-1-1,0 0 1,0 0 0,0 1-1,0-1 1,0 0-1,0 1 1,0-1-1,0 1 1,-1-1-1,1 1 1,0 0 0,0-1-1,0 2 1,27 27-64,-22-22 63,9 9-100,-1 1-1,-1 1 1,15 25-1,-12 1-3665,-16-32-768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7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130 150 20697,'0'0'1174,"-7"8"-1136,-27 36-6,34-46-40,0 0 0,0-1 1,0 1-1,0 0 0,0-1 1,1 1-1,0 0 0,-1 0 1,1-1-1,0 1 0,0 0 1,0 0-1,0 0 0,0 0 1,2-2-1,-1 0-21,-1 3 27,13-27 160,0-1 1,-2 0-1,13-44 1,-20 282 1106,-2-167-1557,0-11-1148,-2 56 0,-2-79 1094,1-1 1,-1 1-1,-1-1 1,1 0 0,-1 0-1,-1 1 1,1-1-1,-1 0 1,0-1 0,-1 1-1,0 0 1,-7 9-1,-9 5-6841</inkml:trace>
  <inkml:trace contextRef="#ctx0" brushRef="#br0" timeOffset="1">1 510 14759,'0'0'6883,"15"0"-6803,10 0 0,10 0-80,8-4-96,0 2-528,-4 0-625,-7-1-2353,-11-1-11268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7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15623,'0'0'2956,"20"0"-2070,226 1 274,468-8-455,-692 6-722,-15 2-57,0-1 0,0-1 0,-1 1-1,1-1 1,0 0 0,11-4 0,-64 5-576,21-2 259,-28 4-1557,-7 8-2427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8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16520,'0'0'4100,"-2"26"-2406,3-25-1694,3 57-44,-4-57 43,1 1-1,-1 0 0,0 0 1,0 0-1,0 0 0,0 0 1,-1 0-1,1 0 0,-1 0 1,1 0-1,-1 0 0,0 0 1,1 0-1,-1 0 0,0-1 1,0 1-1,0 0 0,0-1 1,-1 1-1,1-1 0,0 1 1,-1-1-1,1 0 0,-4 3 1,5-4 6,-1 0-1,1 0 1,0 0-1,0 0 1,0 0 0,-1 0-1,1 0 1,0 0 0,0 0-1,0 0 1,-1 0 0,1 0-1,0 0 1,0 0 0,0 0-1,-1-1 1,1 1 0,0 0-1,0 0 1,0 0 0,-1 0-1,1 0 1,0 0 0,0-1-1,0 1 1,0 0 0,0 0-1,-1 0 1,1-1-1,0 1 1,0 0 0,0 0-1,0 0 1,0-1 0,0 1-1,0 0 1,0 0 0,0 0-1,0-1 1,0 1 0,0 0-1,0 0 1,0 0 0,0-1-1,0 1 1,2-19 465,11-15 206,-9 30-688,0 0 0,1 0 0,0 0 0,0 0-1,0 1 1,1 0 0,-1 0 0,1 1 0,0-1-1,0 1 1,-1 0 0,1 1 0,0-1-1,1 1 1,-1 0 0,0 1 0,0 0 0,7 0-1,-11 0 6,0 1-1,0-1 1,-1 1-1,1 0 0,0 0 1,0 0-1,0-1 1,-1 2-1,1-1 0,0 0 1,-1 0-1,1 0 1,-1 1-1,1-1 0,-1 1 1,0-1-1,0 1 1,1 0-1,-1-1 0,0 1 1,0 0-1,-1 0 1,1 0-1,0 0 0,-1 0 1,1-1-1,-1 1 1,1 4-1,5 63-195,-6-64 191,0 10-3,-1-1-1,0 1 0,-1-1 1,-1 0-1,0 0 0,-1 0 1,-1 0-1,0 0 0,-1-1 1,0 0-1,-1 0 0,-13 17 1,-3 0 15,-1 0 1,-2-1 0,-44 37 0,70-66 5,-1 0 0,0 1-1,0-1 1,1 0 0,-1 1 0,0-1-1,1 1 1,-1-1 0,0 1-1,1 0 1,-1-1 0,1 1-1,-1 0 1,1-1 0,-1 1-1,1 0 1,-1-1 0,1 1-1,0 0 1,-1 0 0,1 0-1,0-1 1,0 1 0,0 0 0,0 0-1,-1 0 1,1 0 0,0 1-1,24 0 168,-17-2-193,26 0-40,99-3 40,-112 1-901,0-2 1,27-6 0,-9-4-3704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09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67 12950,'0'0'8374,"5"5"-8163,0 3-223,0 1 0,0-1 0,-1 1-1,0 0 1,0 0 0,-1 0 0,0 0 0,0 1-1,-1-1 1,-1 1 0,0-1 0,1 14 0,-2-15 3,0 0 1,-1 0 0,1 0 0,-1 0-1,-1-1 1,0 1 0,-4 13 0,4-18 0,1 0 1,-1 1 0,0-1 0,0 0 0,0 0-1,0 0 1,0 0 0,-1 0 0,1-1 0,-1 1 0,0-1-1,0 1 1,0-1 0,0 0 0,0 0 0,-7 2-1,9-4 27,1 0-1,-1 0 0,1 0 0,-1 0 0,1-1 0,-1 1 0,1 0 1,-1 0-1,1-1 0,-1 1 0,1 0 0,-1-1 0,1 1 0,0-1 0,-1 1 1,1 0-1,0-1 0,-1 1 0,1-1 0,0 1 0,-1-1 0,1 1 1,0-1-1,0 1 0,0-1 0,0 0 0,-1 1 0,1-1 0,0 1 1,0-1-1,0 1 0,0-1 0,0 1 0,0-1 0,0 0 0,0 1 1,1-1-1,-1 1 0,0-1 0,0 0 0,2-29 44,3 13-55,0-1 0,2 1 0,-1 0 0,2 1 0,0-1 0,20-26 0,-6 6-48,-17 27 29,31-44 55,-35 52-26,1 0 1,0 0-1,0 0 0,0 0 1,0 0-1,0 0 0,1 1 1,-1-1-1,0 1 0,1 0 1,-1 0-1,1 0 0,-1 0 1,1 0-1,-1 0 0,1 1 1,0-1-1,0 1 0,-1 0 1,4-1-1,-4 2-25,0 0 1,-1 0 0,1 0-1,0 0 1,-1 0-1,1 0 1,-1 0-1,1 1 1,-1-1 0,0 0-1,0 1 1,1-1-1,-1 1 1,0 0-1,0-1 1,0 1-1,-1 0 1,1-1 0,0 1-1,-1 0 1,1 2-1,12 43-47,-13-46 52,3 22-15,0-1-1,-2 45 1,-1-44-28,0-22 262,4-7-175,1-1 0,-2 1 0,1-1 0,-1 0 0,0 0 0,0 0 1,2-12-1,2-2 1,-7 19-38,33-74 101,-30 71-110,-1 1-1,1 0 0,0-1 0,0 1 0,0 0 0,1 1 0,-1-1 0,1 0 0,0 1 0,0 0 0,0 0 1,0 0-1,9-4 0,-12 7 0,0-1 0,1 1 0,-1-1 0,0 1 0,1 0 0,-1 0 1,1 0-1,-1 0 0,0 0 0,1 0 0,-1 0 0,1 0 0,-1 0 0,0 1 0,1-1 1,-1 0-1,0 1 0,1-1 0,-1 1 0,0 0 0,0-1 0,1 1 0,-1 0 0,1 1 1,1 1-2,-1 0 0,0-1 0,1 1 0,-1 0 0,-1 1 0,1-1 0,0 0 0,-1 0 0,2 5 0,1 7-7,-1-1 0,0 1 1,1 20-1,-2 98-80,2-132 111,0 0-1,0-1 1,0 1 0,0-1-1,0 0 1,0 0-1,0 0 1,6-2 0,15-3-133,0-2 0,0-1-1,-1-1 1,0-1 0,-1-1 0,0 0 0,29-22 0,-48 27-915,-13 3-670,-10 1-1567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1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13798,'0'0'7935,"5"0"-6828,119 1-662,290-7 191,-313 0-612,0-4 0,105-26-1,-205 36-36,0 0 1,0 0-1,0 0 0,0-1 0,0 1 0,0 0 0,0 0 0,-1-1 1,1 1-1,0 0 0,0-1 0,0 1 0,0-1 0,-1 1 0,1-1 0,0 1 1,0-1-1,-1 0 0,1 1 0,0-1 0,-1 0 0,1 0 0,-1 1 0,1-1 1,-1 0-1,1 0 0,-1 0 0,0 0 0,1 1 0,-1-2 0,0 0-31,-1 1 0,0 0-1,1 0 1,-1 0-1,0 0 1,1-1-1,-1 1 1,0 0-1,0 0 1,0 1 0,0-1-1,0 0 1,0 0-1,0 0 1,0 1-1,0-1 1,0 0-1,-1 1 1,1-1 0,0 1-1,-3-1 1,-15-4-566,-1 1 0,1 0 0,-1 2 0,0 0 0,0 1 0,-23 3 0,8-2-899,-54 0-3883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2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13126,'0'0'7153,"-4"1"-6574,3 0-557,0-1 0,-1 1 1,1-1-1,0 1 0,0-1 1,0 1-1,0 0 0,0 0 1,0 0-1,0-1 0,0 1 1,0 0-1,0 0 1,0 0-1,0 0 0,0 1 1,1-1-1,-1 0 0,1 0 1,-1 0-1,1 0 0,-1 1 1,1-1-1,-1 0 1,1 1-1,0-1 0,0 0 1,0 1-1,0-1 0,0 0 1,0 1-1,0-1 0,0 0 1,1 0-1,-1 1 0,0-1 1,1 0-1,-1 1 1,1-1-1,-1 0 0,2 2 1,1 2 5,1 1 1,0-1 0,0 0-1,0-1 1,0 1 0,1-1-1,0 0 1,0 0-1,0 0 1,9 5 0,63 31 286,-62-33-270,80 35 83,-48-23-130,-1 2 0,-1 2 0,42 30 0,-82-50-63,-1 0 1,-1 0 0,1 0-1,0 1 1,-1 0 0,0 0-1,0 0 1,0 0-1,3 5 1,-5-7 26,-1 0 0,1 0 1,0-1-1,-1 1 0,1 0 0,-1 0 0,0 0 1,0 0-1,1 0 0,-1 0 0,-1 0 0,1 0 1,0 0-1,0-1 0,-1 1 0,1 0 0,-1 0 1,1 0-1,-1 0 0,0-1 0,0 1 0,0 0 1,0-1-1,0 1 0,0 0 0,0-1 0,-3 3 1,-10 8 10,0 0 0,-1-1 0,-1 0 0,-23 12 0,-11 7 44,-13 11 1,2 4 1,-71 65-1,114-93-14,1 0 0,1 1 0,1 1-1,0 0 1,1 1 0,2 1 0,0 0 0,1 1 0,1 0 0,1 0 0,-8 33 0,17-55 0,0 1 1,0-1 0,0 1 0,0-1-1,0 1 1,0-1 0,1 1 0,-1-1-1,0 1 1,0-1 0,1 0-1,-1 1 1,0-1 0,1 1 0,-1-1-1,0 0 1,1 1 0,-1-1 0,1 0-1,-1 1 1,0-1 0,1 0 0,-1 0-1,1 1 1,-1-1 0,1 0 0,-1 0-1,1 0 1,-1 0 0,1 0 0,-1 0-1,1 0 1,-1 0 0,1 0 0,-1 0-1,1 0 1,0 0 0,28 0 268,-21 0-228,474 15 108,51 0-2069,-522-15 1520,-1 0-1,1-1 1,0 0 0,-1-1-1,1 0 1,15-6 0,-22 7 305,-1-1 1,0 1 0,0-1-1,0 0 1,0 0 0,0 0-1,-1 0 1,1-1-1,0 1 1,-1-1 0,0 0-1,1 1 1,-1-1-1,0 0 1,-1 0 0,1 0-1,-1-1 1,1 1 0,-1 0-1,0-1 1,0 1-1,1-6 1,0-6 648,0 0 0,-2 0-1,1 1 1,-4-24 0,2 31-132,0-1 0,0 1 0,-1 0 0,0 0 0,-1-1 0,0 2 0,0-1 0,0 0 0,-1 1 0,-7-12 1,10 18-420,1 0 1,0 0-1,-1 0 1,1 0-1,0-1 1,-1 1 0,1 0-1,0 0 1,-1 0-1,1 0 1,0 0-1,-1 0 1,1 1 0,0-1-1,-1 0 1,1 0-1,0 0 1,-1 0-1,1 0 1,0 0 0,0 0-1,-1 1 1,1-1-1,0 0 1,-1 0-1,1 0 1,0 1 0,0-1-1,0 0 1,-1 0-1,1 1 1,0-1 0,0 0-1,0 1 1,-1-1-1,1 0 1,0 0-1,0 1 1,0-1 0,0 0-1,0 1 1,0-1-1,0 0 1,0 1-1,0-1 1,0 0 0,0 1-1,-7 19-139,7-20 167,-3 16-217,-6 19 545,9-34-528,0 0 0,0 0 0,0 0 0,-1 0 0,1 0 0,0 0 0,-1 0 0,1 0 0,-1 0 0,1 0 0,-1 0 0,0 0 0,1 0 0,-1-1 0,0 1 0,1 0 0,-1 0 0,0-1 0,0 1 0,-1 0 0,-6-1-4354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2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20890,'0'0'1984,"0"130"-2480,0-39 512,0 11-32,0 7 16,0 3-512,-5 2-1777,-10 0-4882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3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19033,'0'0'2001,"0"109"-1585,0-53-48,0 2-128,0-2-144,0-4 0,0-11-64,12-10 16,1-10 16,9-11-64,4-10-64,6 0-640,-2-25-2578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3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15 22634,'0'0'2417,"-9"-14"-2465,18 16-1632,10 17 463,1 5-896,1-1-4530</inkml:trace>
  <inkml:trace contextRef="#ctx0" brushRef="#br0" timeOffset="1">254 390 10645,'0'0'13718,"80"0"-13926,-31-4-416,-4 4 144,-8 0-721,-14 0-896,-12 0-2049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1 327 15175,'0'0'3810,"150"-2"-3634,-85-7-176,-1-3-528,-4-3-6308</inkml:trace>
  <inkml:trace contextRef="#ctx0" brushRef="#br0" timeOffset="1">603 0 22650,'0'0'1281,"0"118"-1249,0-56 320,0-8-288,0-3-16,0-11-48,0-9-496,0-17-1409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2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292 157 12646,'0'0'5538,"0"-7"-4620,-4-28-627,4 34 221,0-1-356,0 0-1,1-1 1,-1 1-1,1-1 0,0 1 1,0 0-1,0 0 1,0 0-1,0-1 1,2-2-1,30-32-40,8-12 50,-37 75-15,-2-1-1,-1 45 1,-22 552-148,12-381 16,2-32-36,1 128 20,0-7 20,-9-24-38,-16 172 14,11-288 32,6 197 1,-2 625-18,13-895-16,-13 182-10,6-204 13,-30 374 0,34-399 3,-2-1-1,-21 78 1,-3 19 0,23-106-3,-10 63 3,-7 197-1,25-254 5,-17 115 0,9-96-6,2 146-1,7-197-4,1-16 8,1-1 0,0 1 0,8 24 0,-5-24 0,-2 0 0,0 0 0,1 27 0,-3 4-3,-2 0-1,-2 0 1,-19 95 0,17-123-8,5-11-3823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4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0 140 15143,'0'0'6358,"12"-7"-5974,36-21-272,-47 27-115,1 0-1,0 0 1,-1 0 0,1 1 0,-1-1 0,1 1 0,0-1 0,-1 1-1,1 0 1,0 0 0,0-1 0,-1 1 0,1 1 0,0-1 0,-1 0-1,1 0 1,0 0 0,0 1 0,-1-1 0,1 1 0,-1 0 0,1-1-1,0 1 1,-1 0 0,1 0 0,-1 0 0,0 0 0,1 0 0,-1 0-1,0 0 1,0 1 0,1-1 0,-1 0 0,0 1 0,1 1 0,1 3-23,1 1 1,-1-1 0,0 1 0,-1 0 0,4 12 0,-6-19 25,4 30-631,-2 0 1,-1 40-1,0-86 661,1-1 0,0 1-1,1 0 1,0 0 0,2 0 0,0 0-1,1 1 1,0 0 0,1 0 0,1 0 0,0 1-1,1 0 1,0 1 0,1 0 0,1 0-1,0 1 1,1 1 0,24-19 0,-35 29-29,-1 0-1,1 1 1,0-1 0,0 0 0,0 1 0,0-1 0,0 1-1,0-1 1,0 1 0,0 0 0,0-1 0,0 1-1,0 0 1,0 0 0,0 0 0,0-1 0,0 1 0,0 0-1,0 0 1,0 1 0,0-1 0,0 0 0,0 0 0,0 0-1,0 1 1,0-1 0,0 1 0,2 0 0,-2 0-10,1 1 0,-1 0 0,0-1 1,0 1-1,1 0 0,-1 0 0,0 0 1,-1 0-1,1 0 0,0 0 0,0 0 1,-1 0-1,1 3 0,1 11-73,0 0-1,-2 32 0,0-39 94,0 119 242,2-132-204,-1 1-1,1-1 1,0 1 0,0-1-1,0 1 1,1-1 0,-1 1-1,7-6 1,-1 0-36,25-41-23,-23 33 45,1 0-1,1 1 1,0 0-1,1 1 1,16-13-1,-28 27-34,0 0 0,0 0 0,0 0 0,0 1 0,1-1 0,-1 0 0,0 1-1,0-1 1,1 1 0,-1 0 0,0-1 0,1 1 0,-1 0 0,1 0 0,-1 0 0,0 0 0,1 0-1,-1 0 1,0 0 0,1 1 0,-1-1 0,0 0 0,1 1 0,-1-1 0,0 1 0,1-1 0,-1 1-1,0 0 1,0-1 0,0 1 0,0 0 0,0 0 0,0 0 0,0 0 0,0 0 0,0 0 0,1 1-1,4 6-55,0 1 0,0-1 0,-1 1 0,5 9 0,-4-6 63,8 13-79,-9-15-117,0 0-1,1 0 1,0 0-1,1 0 1,0-1-1,0 0 1,1-1-1,16 15 1,12-4-3346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5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36 17704,'0'0'5800,"-15"15"-5763,-4 9-55,0 1-1,2 1 0,0 0 0,2 1 0,1 1 0,1 0 1,2 1-1,1 0 0,1 1 0,1 0 0,2 1 0,1-1 1,1 1-1,2 0 0,2 56 0,1-84 7,-1 0 1,1-1-1,-1 1 0,1 0 1,0 0-1,0 0 0,1-1 1,-1 1-1,0-1 1,1 1-1,-1-1 0,1 1 1,0-1-1,0 0 0,0 0 1,0 0-1,0 0 0,1 0 1,-1 0-1,1 0 0,-1-1 1,1 0-1,-1 1 1,1-1-1,0 0 0,0 0 1,-1 0-1,1-1 0,0 1 1,0-1-1,0 1 0,4-1 1,-1 0 8,0 0 0,0 0 1,1 0-1,-1-1 0,0 0 1,0 0-1,0 0 0,0-1 1,0 0-1,0 0 0,0-1 1,-1 1-1,1-1 0,7-6 1,-3 0-25,-2 0-1,1-1 1,-1 0 0,-1 0 0,1-1 0,-2 1-1,0-2 1,0 1 0,-1-1 0,0 0 0,-1 0-1,0 0 1,-1 0 0,1-15 0,3-22-65,-3-1 1,-2-61-1,-2 91 118,1 8-20,-1 0 0,0 0 0,-1 0 0,0 0 0,-1 1 0,-1-1 0,0 0 0,0 1 0,-1 0 0,0-1-1,-1 2 1,-1-1 0,-7-12 0,12 22-2,0 0-1,0 0 1,0 0 0,1 0-1,-1 0 1,0 0-1,0 0 1,0 0-1,-1 0 1,1 1 0,0-1-1,0 0 1,0 1-1,0-1 1,-1 1 0,1 0-1,0-1 1,0 1-1,-1 0 1,1 0-1,0-1 1,-1 1 0,1 0-1,0 1 1,-1-1-1,0 0 1,-1 1-7,1 0 0,-1 0 1,1 1-1,-1-1 0,1 1 0,0-1 1,-1 1-1,1 0 0,0 0 1,0 0-1,-3 3 0,-3 6-16,0 1-1,1 0 1,-10 20 0,14-26 17,0 1 0,1-1 1,-1 0-1,1 1 0,1-1 1,-1 1-1,1 0 0,0 0 1,1-1-1,-1 1 0,1 0 0,1 0 1,-1 0-1,1 0 0,3 8 1,-2-10-55,0 1 0,1-1 0,0 1 0,0-1 0,0 0 1,1 0-1,0 0 0,0 0 0,0-1 0,0 0 0,1 0 0,-1 0 1,1 0-1,0-1 0,1 0 0,-1 0 0,7 3 0,4 2-1269,1-2 0,0 0 0,28 6-1,0-5-7014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5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66 17016,'0'0'4639,"-1"25"-4890,-9 18 220,5-21 64,1 0 0,0 1 1,0 27-1,4-45-51,0 0 1,0 0-1,0-1 0,0 1 1,1 0-1,0 0 0,0 0 1,3 7-1,-3-10-4,0-1 0,1 1 0,-1-1 0,1 0 0,-1 1 0,1-1 0,-1 0 0,1 0 0,0 0 0,0 0 0,-1 0 1,1-1-1,0 1 0,0 0 0,0-1 0,0 1 0,0-1 0,0 0 0,0 0 0,0 0 0,0 0 0,0 0 0,3 0 0,-2-1 22,0 0 0,0 1 0,0-1 0,0 0 0,0 0 0,0-1 0,-1 1 0,1-1 0,0 1 0,-1-1 0,1 0 0,-1 0 0,0 0 0,1 0-1,-1-1 1,0 1 0,0 0 0,0-1 0,-1 0 0,1 1 0,-1-1 0,1 0 0,-1 0 0,2-5 0,2-5 9,-1 0 1,0-1-1,-1 0 0,2-17 1,-4 25-43,2-11 83,-2 1-1,0-1 0,-1 0 0,-3-30 1,3 44-83,-1 0 0,1 1 0,-1-1 0,0 0 0,0 0 0,0 0 0,0 1 0,0-1 1,-1 0-1,1 1 0,-1-1 0,0 1 0,1 0 0,-1-1 0,0 1 0,-1 0 0,1 0 0,0 0 1,-1 0-1,1 1 0,-1-1 0,1 1 0,-1 0 0,0-1 0,1 1 0,-1 0 0,0 0 1,0 1-1,0-1 0,0 1 0,0-1 0,0 1 0,-4 0 0,-10 3-2315,3 10-1643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0 270 11829,'0'0'11462,"2"-2"-9854,56-45-1376,-1-2-1,85-96 0,-137 139-256,11-12 124,-16 18-108,1 0-1,-1 0 0,1-1 0,-1 1 0,1 0 0,-1 0 1,1-1-1,-1 1 0,1 0 0,-1 0 0,1 0 1,-1 0-1,1 0 0,0 0 0,-1 0 0,1 0 0,-1 0 1,1 0-1,-1 0 0,1 0 0,-1 0 0,1 1 1,-1-1-1,1 0 0,-1 0 0,1 1 0,-1-1 0,1 0 1,-1 0-1,1 1 0,-1-1 0,0 1 0,1-1 0,-1 0 1,0 1-1,1-1 0,0 1 0,20 27-712,1-1 1,2-2-1,1 0 0,1-2 0,0 0 0,31 18 0,-2-11-3656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7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17768,'0'0'4786,"131"6"-4802,-82-6 16,-4 0 0,-2 0-16,-10-2-272,-10-6-496,-12-3-1985,-11-7-11158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7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19657,'0'0'4354,"0"80"-4498,0-20 144,3 5 0,-1-1 32,2-2-32,0-8 32,1-5-32,-1-14-96,-2-8-881,2-14-287,3-11-2690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7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26 20153,'0'0'3306,"-2"10"-3421,-6 36 76,-3 9 76,3 1 0,-2 56 0,9-86 15,0-19-108,1 0 0,0 0 1,0 0-1,0 0 0,1 0 1,2 8-1,-2-13 7,-1 0-1,1-1 1,0 1 0,0-1 0,-1 1-1,1-1 1,1 1 0,-1-1-1,0 1 1,0-1 0,0 0-1,1 0 1,-1 0 0,1 0 0,-1 0-1,1 0 1,-1 0 0,1 0-1,-1 0 1,1-1 0,0 1 0,-1-1-1,1 1 1,0-1 0,0 0-1,-1 0 1,1 1 0,0-1 0,2-1-1,1 2-2,1-1 1,0 0-1,0-1 0,-1 1 0,1-1 1,0 0-1,-1-1 0,1 1 0,-1-1 1,1 0-1,-1-1 0,0 1 0,0-1 1,7-5-1,-7 4 19,0-1 1,0 0-1,-1-1 0,0 1 1,0-1-1,0 0 0,0 0 1,-1 0-1,0 0 1,0-1-1,-1 1 0,2-8 1,2-7 153,-1 0-1,-2 0 1,0 0 0,1-35 0,-4 47-70,0 0-1,0 0 1,-1 0-1,0 0 1,-1 0 0,0 0-1,0 0 1,-1 0-1,0 1 1,-1 0-1,0-1 1,0 1 0,-7-10-1,7 14-25,0 1 0,0 0 0,0-1 0,-1 1 0,1 1 0,0-1 0,-1 1 0,0 0 0,0 0 0,0 0-1,0 0 1,0 1 0,0 0 0,0 0 0,0 0 0,0 1 0,-1 0 0,1 0 0,0 0 0,-10 2 0,12-2-29,-1 1-1,1 0 1,-1-1 0,1 1 0,0 1 0,-1-1 0,1 0 0,0 1-1,0-1 1,0 1 0,0 0 0,0 0 0,0 0 0,0 1 0,1-1-1,-1 1 1,1-1 0,0 1 0,-1 0 0,1 0 0,0 0-1,1 0 1,-1 0 0,1 0 0,-1 1 0,1-1 0,0 1 0,0-1-1,1 0 1,-2 7 0,2-7 1,-1 0 0,1 1 0,0-1 0,0 1 0,0-1 0,0 1 0,1-1 0,-1 0 0,1 1 0,0-1 0,0 0 0,0 1 0,0-1 0,1 0 0,-1 0 0,1 0 0,0 0 0,0 0 0,0 0 0,0-1 0,1 1 0,-1-1 0,1 0 0,-1 1 0,1-1 0,0 0 0,0 0 0,0-1 0,0 1 0,5 1 0,10 5-530,0-1 0,28 7 1,-3-3-1971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8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19033,'0'0'4669,"0"11"-4341,-2 81-394,-15 100 1,16-186-36,-3 16-1233,4-21 1287,0-1 1,0 0-1,-1 1 0,1-1 1,0 0-1,0 0 0,0 1 1,-1-1-1,1 0 1,0 0-1,0 1 0,-1-1 1,1 0-1,0 0 0,-1 1 1,1-1-1,0 0 0,-1 0 1,1 0-1,0 0 0,-1 0 1,1 0-1,0 0 0,-1 1 1,1-1-1,0 0 1,-1 0-1,1 0 0,0 0 1,-1-1-1,1 1 0,0 0 1,-1 0-1,1 0 0,0 0 1,-1 0-1,1 0 0,0 0 1,-1-1-1,1 1 1,0 0-1,-1 0 0,1 0 1,0-1-1,0 1 0,-1 0 1,1 0-1,0-1 0,0 1 1,-1 0-1,1-1 0,0 1 1,0 0-1,0-1 0,-1 1 1,-13-23-4807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18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1 257 14439,'0'0'8065,"9"-1"-6094,0-6-1838,-1 1 0,0-1-1,0 0 1,0-1 0,7-10-1,19-16-170,-5 9 33,11-10-3,58-62 0,-98 96 4,0 1 1,1-1-1,-1 0 1,1 0-1,-1 1 1,1-1 0,-1 0-1,1 1 1,-1-1-1,1 1 1,-1-1-1,1 1 1,0-1 0,0 1-1,-1-1 1,1 1-1,0 0 1,-1-1-1,1 1 1,0 0 0,0 0-1,0-1 1,-1 1-1,1 0 1,0 0-1,0 0 1,0 0 0,0 0-1,-1 0 1,2 1-1,11 19-168,-7-6 130,6 8 36,0-1-1,2 0 1,1-2-1,0 1 1,33 31-1,15-1-3150,-41-37-754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0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0 127 10341,'0'0'10839,"7"-3"-7648,8-9-2716,-12 8-478,0 0-1,0 0 1,0 0 0,1 1-1,-1-1 1,1 1-1,0 0 1,0 0 0,0 0-1,1 1 1,-1-1 0,1 1-1,-1 0 1,1 1 0,5-2-1,4 0-79,-1 1 0,1 0 0,0 1 0,15 1-1,-26 0 59,-1 1-1,0-1 1,0 1-1,0 0 1,0-1-1,0 1 1,0 0-1,0 1 1,-1-1-1,1 0 1,0 0-1,-1 1 1,1-1-1,0 1 1,-1-1-1,0 1 1,1 0-1,-1-1 1,0 1-1,0 0 1,0 0-1,0 0 1,0 0-1,0 0 1,-1 0-1,1 0 1,-1 0-1,1 0 1,-1 1-1,0 1 1,3 13-158,-2-1 1,1 29 0,-2-40 156,-1 3-5,0 0 1,0 0-1,-1 0 0,0 0 0,0-1 1,0 1-1,-1-1 0,-1 0 1,1 1-1,-1-2 0,0 1 0,-1 0 1,0-1-1,-7 9 0,2-5 23,0 0 0,0 0 0,-1-1 0,-1-1 0,1 0 0,-1 0 0,-20 8 0,32-16 58,0-1 0,-1 1 1,1-1-1,0 1 0,0-1 0,-1 1 1,1-1-1,0 1 0,0-1 1,0 1-1,0-1 0,0 0 1,-1 1-1,1-1 0,0 1 1,0-1-1,0 1 0,1-1 1,-1 0-1,0 1 0,0-1 0,0 1 1,0-1-1,0 1 0,1-1 1,-1 1-1,1-1 0,7-18-76,1 1-1,1 1 1,1 0-1,1 0 1,0 1-1,1 0 1,1 1-1,15-13 1,29-35-83,-45 47 55,82-110-129,-105 144 231,0 1 1,1 0-1,1 0 0,0 1 0,2 0 1,0 0-1,2 1 0,0 0 0,1 0 1,0 30-1,3-47-57,1 0 0,0-1 0,-1 1 1,2 0-1,-1-1 0,0 1 0,1-1 0,-1 0 0,1 1 0,0-1 1,0 0-1,0 0 0,1 0 0,-1 0 0,1 0 0,-1-1 0,1 1 1,0-1-1,0 0 0,0 0 0,0 0 0,1 0 0,-1 0 0,5 1 1,4 2-465,0-1 1,0 0 0,0-1 0,0-1-1,0 0 1,15 1 0,16-2-4301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24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5827,'0'0'13606,"0"0"-13567,0 0 0,0 0 0,0 0-1,0 0 1,0 0 0,0 1 0,0-1 0,0 0 0,0 0 0,0 0 0,-1 0 0,1 0-1,0 0 1,0 0 0,0 0 0,0 0 0,0 0 0,0 0 0,0 0 0,-1 0-1,1 0 1,0 0 0,0 0 0,0 0 0,0 0 0,0 0 0,0 0 0,0 0 0,-1 0-1,1 0 1,0 0 0,0 0 0,0 0 0,0 0 0,0 0 0,0 0 0,0 0 0,0-1-1,-1 1 1,1 0 0,0 0 0,0 0 0,0 0 0,0 0 0,0 0 0,0 0 0,0 0-1,0 0 1,0-1 0,0 1 0,0 0 0,0 0 0,0 0 0,0 0 0,0 0-1,0 0 1,0 0 0,0-1 0,0 1 0,0 0 0,0 0 0,0 0 0,0 0 0,0 0-1,0-1 1,54-12 42,1 2-1,0 2 1,1 3-1,64 1 1,-44 1-3,1335-20 172,312 39-182,-1140-16-48,17 32-12,-453-20-5,286 27-10,70 5 11,841 32 25,-987-57-26,90 22-14,168 4-12,220-69 25,-187-7-52,60-23-188,-707 55 203,36-8 197,-37 8-180,1 0 0,-1 0 0,1 0 0,0-1 0,-1 1 0,1 0 0,-1 0 0,1 0 0,-1 0-1,1-1 1,-1 1 0,1 0 0,-1 0 0,0-1 0,1 1 0,-1 0 0,1-1 0,-1 1 0,0-1 0,1 1 0,-1 0-1,0-1 1,1 1 0,-1-1 0,0 1 0,0-1 0,0 1 0,1-1 0,-1 1 0,0-1 0,0 1 0,0-1 0,0 1-1,0-1 1,0 0 0,0 1 0,0-1 0,0 1 0,0-1 0,0 1 0,0-1 0,0 1 0,-1-1 0,1 1 0,0-1-1,0 1 1,0-1 0,-1 1 0,1-1 0,0 1 0,-1 0 0,1-1 0,0 1 0,-1-1 0,1 1 0,-1 0-1,1-1 1,-1 1 0,1 0 0,0 0 0,-1-1 0,1 1 0,-1 0 0,0-1 0,-16-9-2194,-2-4-2307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0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0 16744,'0'0'3727,"0"4"-3749,-2 17 72,-1-1 0,-1 1 0,-1-1-1,0 0 1,-14 30 0,8-20 146,-10 43 0,16-48-141,1 1 1,1-1-1,1 1 0,1 0 0,4 41 0,-2-63-52,-1-1 0,2 1 0,-1 0 0,0 0 1,1-1-1,-1 1 0,1 0 0,0-1 0,0 0 0,0 1 0,1-1 0,-1 0 0,1 0 0,0-1 0,0 1 0,0 0 1,0-1-1,0 0 0,7 4 0,-4-3-594,1 0 0,1 0 0,-1-1 0,0 0 0,0 0 0,1 0 0,-1-1 0,1 0 0,9-1 0,14 0-11686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1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18264,'0'0'2175,"-2"12"-2255,-3 12 70,-13 67 96,16-80-24,1-1 1,0 1-1,1 0 0,0 0 0,1-1 1,3 19-1,-3-28-59,0 1 0,0 0 0,1-1 0,-1 1 0,0-1 0,1 0 0,-1 0 0,1 1 0,0-1 0,-1 0 0,1 0 0,0 0 0,0-1 0,-1 1 0,1 0-1,0-1 1,0 1 0,0-1 0,0 0 0,0 1 0,3-1 0,-2 0-436,-1 0-1,0 0 1,0 1 0,0-2-1,0 1 1,0 0-1,0 0 1,1-1-1,-1 1 1,0-1 0,3-1-1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1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16 20858,'0'0'3697,"-6"-15"-3713</inkml:trace>
  <inkml:trace contextRef="#ctx0" brushRef="#br0" timeOffset="1">209 49 19705,'0'0'176,"93"120"-144,-85-76-16,-6 7-16,-2 5-16,0-6 16,-21 0 0,-5-11 0,-4-6-64,2-4-384,2-10-1089,9-7-4738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16007,'0'0'4626,"106"8"-4626,-57-8 0,1 0-48,-3-6-480,-4-4-1233,-7-3-3553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2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19353,'0'0'1675,"19"-10"-1408,58-30-150,-75 39-114,1 0-1,-1 0 0,1 0 1,0 0-1,-1 0 0,1 0 0,0 1 1,0-1-1,0 1 0,2 0 1,-4 0-3,0 0 1,0 0-1,0 0 1,-1 0-1,1 1 1,0-1-1,0 0 1,-1 1-1,1-1 1,0 0-1,0 1 1,-1-1-1,1 1 1,-1-1-1,1 1 1,0-1-1,-1 1 1,1 0-1,-1-1 1,1 1-1,-1-1 1,1 2-1,0 2 0,0 0 1,0-1-1,0 1 0,-1 0 0,0 0 0,0 0 0,0 0 0,0 0 1,-1 5-1,0 6-1,2 7 6,4 67 32,-4-84-41,0 1 0,0 0 0,1-1 0,0 1 0,0-1 0,0 1 0,0-1 0,1 0 0,0 0-1,0 0 1,0 0 0,6 5 0,-7-8-65,1 0 1,-1 0-1,1 0 0,0-1 0,-1 1 1,1-1-1,0 0 0,0 0 0,0 0 1,0 0-1,0 0 0,0-1 0,0 1 0,1-1 1,-1 0-1,0 0 0,0 0 0,0 0 1,0-1-1,0 1 0,0-1 0,6-1 1,-4 0-9,1 0 1,-1 0 0,0-1-1,0 0 1,0 0 0,0 0 0,0 0-1,0-1 1,-1 1 0,0-1-1,6-6 1,15-34 174,-22 37 128,1 0-1,0 0 1,-1 0-1,2 1 1,-1 0-1,1 0 1,7-8-1,-11 14-213,-1 0-1,0 0 1,0-1 0,1 1-1,-1 0 1,0 0 0,0 0-1,1 0 1,-1 0 0,0 0-1,0 0 1,1 0 0,-1 0-1,0 0 1,0 0 0,1 0-1,-1 0 1,0 0-1,0 0 1,1 0 0,-1 0-1,0 0 1,0 0 0,1 0-1,-1 0 1,0 0 0,0 0-1,1 0 1,-1 0 0,0 1-1,0-1 1,1 0 0,-1 0-1,0 0 1,0 0-1,0 1 1,0-1 0,1 0-1,-1 0 1,0 1 0,7 15 31,-1 20-230,-6-35 203,4 36 23,-1 1 0,-2-1 1,-2 1-1,-8 55 1,7-80-19,0-1 1,-1 0-1,0 0 1,-1 0-1,0-1 1,-1 1-1,0-1 1,-1 0-1,-1-1 1,1 1-1,-2-1 1,1-1-1,-1 1 1,-1-1-1,0 0 1,0-1-1,-16 11 1,19-15 36,0-1-1,0 0 1,0-1-1,0 1 1,0-1 0,-1-1-1,1 1 1,0-1 0,-1 0-1,0 0 1,1-1-1,-1 0 1,1 0 0,-1-1-1,1 1 1,-11-4-1,13 3-111,1 0-1,-1 0 1,0-1-1,1 1 1,-1-1-1,1 0 1,0 0-1,0-1 0,0 1 1,0 0-1,0-1 1,0 0-1,1 0 1,-1 0-1,1 0 0,-1 0 1,1 0-1,1-1 1,-1 1-1,0 0 1,1-1-1,-1 0 0,1 1 1,0-1-1,0 0 1,1 0-1,-1 0 1,1-6-1,-1-24-4440,1-4-8759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2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0 19225,'0'0'3852,"1"1"-3855,0 0 1,-1 0-1,1 0 0,-1 1 0,1-1 0,-1 0 1,0 0-1,1 0 0,-1 0 0,0 1 1,0-1-1,0 0 0,0 0 0,0 0 0,0 1 1,0-1-1,0 0 0,0 0 0,-1 0 0,1 1 1,-1 1-1,-5 30-42,-17 59 0,14-61 87,1 1-1,-5 45 1,11-63-17,1-1 1,1 1 0,0-1-1,1 1 1,0-1 0,5 19-1,-5-28-84,0 0 1,1 0-1,-1 0 0,1 0 1,0 0-1,1-1 0,-1 1 0,1-1 1,-1 0-1,1 1 0,0-1 0,0 0 1,0-1-1,1 1 0,-1-1 1,1 1-1,-1-1 0,1 0 0,0 0 1,0-1-1,0 1 0,0-1 0,0 0 1,5 1-1,26 2-2662,-2-4-3306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3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19593,'0'0'800,"-20"111"-944,12-74 448,6-5 145,2-1-257,0-5-64,0-5 32,10-2-144,14-7 128,6-4-32,5-7-112,-5-1-1185,-7-1-2560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3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12 19849,'0'0'4818,"-11"-12"-4818</inkml:trace>
  <inkml:trace contextRef="#ctx0" brushRef="#br0" timeOffset="1">267 89 19753,'0'0'1041,"47"118"-913,-34-61-32,-6-1-64,-7 2 16,0-2 0,-20 0-48,-31-4-48,-22-7-2514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4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1 19001,'0'0'176,"-24"118"-176,-6-14 512,-7 20 384,-1 15 49,8 7-225,8 1-432,20 2-112,2-2-48,30-6-15,24-4-113,8-1-16,5-8-993,15-28-1776,27-32-10565,29-37 12949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4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7 16408,'0'0'3887,"-1"0"-3859,1 0 0,0 0 1,0-1-1,0 1 0,0 0 1,0 0-1,0 0 0,0 0 1,0-1-1,0 1 0,-1 0 1,1 0-1,0 0 0,0 0 1,0-1-1,0 1 1,0 0-1,0 0 0,0 0 1,0 0-1,0-1 0,0 1 1,0 0-1,0 0 0,1 0 1,-1 0-1,0-1 0,0 1 1,0 0-1,0 0 0,0 0 1,0 0-1,0-1 0,0 1 1,0 0-1,1 0 0,-1 0 1,0 0-1,0 0 0,0 0 1,0 0-1,0-1 1,1 1-1,-1 0 0,0 0 1,0 0-1,0 0 0,0 0 1,1 0-1,-1 0 0,0 0 1,0 0-1,0 0 0,0 0 1,1 0-1,-1 0 0,0 0 1,0 0-1,0 0 0,1 0 1,-1 0-1,0 0 0,0 0 1,27 29 30,-2 1 0,-1 1 0,-1 1 1,-2 1-1,-1 1 0,-2 0 0,-1 2 0,-2 0 1,14 49-1,-13-26-39,-3 1 1,-3 0-1,-2 0 1,-2 1-1,-4 77 1,-5-95-14,-2 0-1,-2 0 1,-2-1 0,-1 0-1,-2 0 1,-2-1 0,-2-1 0,-2-1-1,-1 0 1,-2-1 0,-1-1 0,-2-2-1,-2 0 1,-1-1 0,-2-2 0,-1-1-1,-1-1 1,-36 26 0,65-55-8,-41 27 13,40-27-11,1 0-1,0 1 1,0-2 0,-1 1-1,1 0 1,-1 0-1,1-1 1,-1 0-1,1 1 1,-1-1-1,1 0 1,-1 0-1,1 0 1,-1-1 0,1 1-1,-1 0 1,-2-2-1,4 1-41,0 0-1,0 0 1,1 0-1,-1 0 1,0 0-1,0-1 1,1 1-1,-1 0 1,1-1-1,-1 1 1,1 0-1,-1-1 1,1 1-1,0-1 0,0 1 1,0 0-1,0-1 1,0 1-1,0-1 1,0 1-1,0-1 1,0 1-1,1-2 1,0-5-566,-1-36-3411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24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0 17448,'0'0'4226,"7"13"-3959,1-5-254,1-1 1,0-1-1,0 1 1,1-2-1,0 1 1,17 6-1,-17-8-9,0 1 1,-1-1-1,1 2 0,-1-1 1,0 1-1,-1 1 0,1-1 1,10 12-1,-17-14-8,0-1 0,-1 0 0,1 0 0,-1 1 0,0-1 0,1 1 0,-2-1 0,1 1 0,0-1 0,-1 1 0,1 0 0,-1-1 0,0 1 0,0 0 0,-1-1 0,1 1 0,-1 0 0,0-1 0,0 1 0,0-1 0,0 1 0,-1-1 0,1 0 0,-1 1 0,0-1 0,0 0 0,0 0 0,0 0 0,-1 0 0,1-1 0,-1 1 0,1-1 0,-1 1 0,0-1 0,-6 4 0,-45 24 7,-2-3 0,0-1 0,-107 31 0,89-33-148,-36 11-2070,-2-6-5105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2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11221,'0'0'10928,"6"-4"-10613,-3 1-300,2 1 0,-1-1 0,0 1 0,0-1 1,1 1-1,-1 1 0,10-3 0,-13 3-24,1 1-1,0-1 0,0 1 1,0 0-1,0 0 0,0 0 1,-1 0-1,1 0 1,0 1-1,0-1 0,0 0 1,0 1-1,-1-1 1,1 1-1,0 0 0,0 0 1,-1 0-1,1-1 0,-1 1 1,1 1-1,-1-1 1,1 0-1,-1 0 0,1 1 1,-1-1-1,0 0 0,0 1 1,1 1-1,2 5-8,0 1-1,-1-1 1,0 1-1,-1-1 1,0 1-1,0 0 1,-1 0-1,0 0 1,-1 0-1,0 0 1,0 0-1,-1 0 1,0 0-1,0-1 1,-5 15-1,6-19 30,0-4 517,-5 21-781,5-19 252,0-1 0,-1 1 1,1 0-1,0-1 0,0 1 0,-1-1 1,1 1-1,-1-1 0,0 0 1,1 1-1,-1-1 0,0 1 0,0-1 1,-1 2-1,-63 47-31,64-48 1713,26-2-1727,5-2 9,57-2-663,130-23-1,-205 23 514,-13 1-756,-18 3-4887,6 5-4746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8:3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37 5795,'0'0'8958,"8"1"-3887,40 4-5273,245-5-209,-292 0 418,21-2-192,-22 2 196,1 0 0,-1 0 0,1 0 0,-1 0 0,0 0 0,1 0 0,-1 0 0,0 0 0,1-1 0,-1 1 0,1 0 0,-1 0 0,0 0 0,1 0 0,-1-1 0,0 1 0,0 0 0,1 0 0,-1-1 0,0 1 0,0 0 0,1-1 0,-1 1 0,0 0 0,0-1 0,1 1 0,-1 0 0,0-1 0,0 1 0,0 0 0,0-1 0,0 1 0,0 0 0,0-1 0,0 1 0,0-1 0,0 1 0,0 0 0,0-1 0,0 1 0,0 0 0,0-1 0,0 1 0,0-1 0,0 1 0,0 0 0,0-1 0,-1 0 0,-2 0-16,1 0 1,-1 0 0,0 1 0,0-1-1,0 1 1,0-1 0,0 1 0,0 0 0,0 0-1,0 0 1,-4 1 0,1-1-25,-60 0-1277,0 2 1,-79 14-1,59-3 1353,70-13 2148,57-13-1433,16 3-895,1 2 0,0 2 0,1 3 0,81 6 1,-25 0-220,-88-6 362,-18 1 51,-18-1 121,-20 1-601,-20-4-3585,39 2-1513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5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18 18969,'0'0'573,"-8"-18"-538,10 49-105,1-1 0,8 38-1,5 33 117,-4 427 33,-11-289-33,6-134-47,5 0-1,29 122 1,10 78 48,-34 228-47,-18-355 9,31 263 0,-15-282 88,-6 242-1,-4-60-73,3-265 118,3-1 0,36 125 0,-28-129 64,-2 0 0,13 145 0,-32 388-139,-4-227 111,7-110 397,-3 292-300,1-539-269,2-6 0,-2 0 0,0 0 0,0 0 0,-2-1 0,-3 16 0,5-28-47,0 0 1,0 0-1,0-1 0,0 1 0,0 0 1,0 0-1,0-1 0,0 1 0,0 0 1,0-1-1,0 1 0,0-1 0,-1 0 1,1 1-1,0-1 0,0 0 0,-1 0 1,1 1-1,0-1 0,0 0 0,-1 0 1,1 0-1,0-1 0,0 1 0,-1 0 1,1 0-1,0-1 0,0 1 0,0-1 1,0 1-1,-1-1 0,1 1 0,-1-2 1,-34-17-2734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58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 20890,'0'0'2185,"-15"8"-2092,1-1-58,6-3-13,0 0 0,0 0 0,0 1 0,0 0 0,1 0 0,0 1 0,0 0 0,0 0 0,1 1 0,-7 9 0,2 1 59,1 0 0,0 1 0,2 0 0,0 0 0,1 1 0,1 0 0,1 0 0,-6 38 0,4 6 20,3 92 1,4-129-95,1-4 13,0 0-1,7 40 0,-7-55-20,0-1 0,1 0 0,0 0 0,0 0 0,0 0 0,1 0 0,0 0 0,0 0 0,1-1 0,-1 0 0,1 0 0,0 0 0,1 0 0,5 5 0,-6-8-1,-1 0 0,1 0-1,0 0 1,-1-1 0,1 1 0,0-1-1,0 0 1,0 0 0,0-1 0,0 1 0,0-1-1,0 0 1,0 0 0,0 0 0,0 0-1,0-1 1,0 0 0,0 0 0,0 0-1,0 0 1,0 0 0,-1-1 0,1 0-1,0 0 1,4-3 0,5-3 34,0-1 1,-1 0-1,-1-1 0,0 0 1,15-17-1,-13 10-23,-1 0 0,0-1-1,-1-1 1,-1 0 0,-1 0-1,0-1 1,-2-1 0,0 1-1,-1-1 1,4-31 0,-4 6-93,-2-1 1,-1 1 0,-8-84 0,5 123 85,-1 1 1,0-1 0,0 0-1,-1 1 1,0-1 0,0 1-1,0 0 1,-1-1-1,0 1 1,0 0 0,-1 1-1,0-1 1,0 1 0,0-1-1,0 1 1,-1 0-1,-6-4 1,6 5-2,0 1 0,0 0 0,0 0-1,-1 1 1,1 0 0,-1 0 0,1 0 0,-1 0 0,0 1-1,0 0 1,0 0 0,0 1 0,0-1 0,0 2 0,0-1-1,0 0 1,0 1 0,0 0 0,-10 4 0,5-1-5,0 0 0,0 1 1,0 1-1,1 0 0,-1 0 0,2 1 1,-1 0-1,1 1 0,0 0 0,0 1 1,1 0-1,-12 17 0,15-20-18,0 0 0,1 1-1,0 0 1,0 0 0,1 1 0,-1-1 0,2 1 0,-1-1-1,1 1 1,0 0 0,1 0 0,0 0 0,0 0-1,0 0 1,1 0 0,1 0 0,-1 0 0,1 0-1,1 0 1,2 10 0,-1-13-47,0 0 1,0 0-1,1 0 0,0 0 1,-1-1-1,1 0 1,1 0-1,-1 0 0,1 0 1,-1-1-1,1 0 0,0 1 1,0-2-1,1 1 0,-1-1 1,1 0-1,-1 0 1,1 0-1,-1-1 0,7 1 1,16 4-1075,0-2 1,48 1-1,-20-4-2480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59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0 20089,'0'0'1710,"-11"18"-1245,-32 58 287,38-67-659,1-1-1,1 1 1,-1 0 0,1 0 0,1 1-1,0-1 1,0 1 0,1-1-1,0 1 1,1-1 0,1 20 0,0-25-98,-1-1 0,1 0 0,0 1 0,-1-1 0,1 1 0,1-1 0,-1 0 0,0 0 0,1 1 0,0-1 0,0 0 0,0-1 0,0 1 0,0 0 0,0 0 0,1-1 0,-1 0 0,1 1 0,0-1 0,0 0 0,0 0 0,0 0 0,0-1 0,0 1 0,0-1 0,1 0 0,-1 0 0,0 0 0,1 0 0,5 0 0,-3 0-71,0 0 0,0-1-1,0 0 1,0 0 0,1-1 0,-1 1 0,0-2 0,0 1 0,0 0 0,-1-1 0,9-4 0,-11 4 45,0 0 0,0 0-1,0 0 1,0 0 0,-1-1 0,0 1 0,1-1 0,-1 0-1,0 0 1,0 0 0,0 0 0,0 0 0,-1 0 0,0 0 0,1-1-1,-1 1 1,0-1 0,0 1 0,-1 0 0,1-1 0,-1-4 0,1 0 21,0 1 0,0-1 0,-1 0 0,-1 0 0,1 1 0,-1-1 0,0 0 0,-1 1 0,0-1 0,0 1 1,-1-1-1,1 1 0,-8-13 0,6 16 21,1 0 0,-1-1 1,0 1-1,0 1 1,-1-1-1,1 0 0,-1 1 1,1 0-1,-1 0 0,0 1 1,0-1-1,0 1 0,-1 0 1,1 0-1,-1 1 0,1 0 1,-1 0-1,1 0 0,-11 0 1,-167 0-2107,142 1-3611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09:5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1 505 18969,'0'0'4164,"19"-20"-3926,10-8-176,-6 7-5,-2-2 0,0 0 0,18-28 1,-10 7 57,44-91 1,6-10 239,-79 144-344,0 0 0,1 0 0,-1 1-1,0-1 1,1 0 0,0 0 0,-1 0 0,1 1-1,-1-1 1,1 0 0,0 1 0,-1-1-1,1 1 1,0-1 0,0 1 0,-1-1-1,1 1 1,0-1 0,0 1 0,0 0-1,0-1 1,0 1 0,-1 0 0,1 0-1,0-1 1,0 1 0,0 0 0,0 0 0,0 0-1,0 0 1,0 1 0,0-1 0,0 0-1,0 0 1,-1 0 0,1 1 0,0-1-1,0 0 1,0 1 0,0-1 0,-1 1-1,1-1 1,1 2 0,3 3-60,0 0-1,0 0 1,-1 1 0,0-1 0,4 8-1,1 2 131,32 41-2231,95 101 0,-80-105-4227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0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20345,'0'0'3554,"-2"10"-3522,4-4-32,16-3 32,5 1 80,12-2 32,3-2-144,5 0-16,0 0-704,-4 0-801,-11 0-2529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0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17352,'0'0'5272,"0"0"-5238,1 1 0,-1 0 0,1-1 1,0 1-1,-1-1 0,1 1 0,0-1 0,-1 1 1,1-1-1,0 1 0,0-1 0,0 0 1,-1 1-1,1-1 0,0 0 0,0 0 0,0 0 1,0 0-1,0 0 0,-1 1 0,1-1 0,2-1 1,121-2 433,10 0-3295,-134 9-817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1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29 19577,'0'0'3551,"0"-5"-3279,0 5-280,0-1 1,0 0-1,1 0 0,-1 0 1,0 0-1,0 0 0,0 0 0,0 0 1,0 0-1,0 0 0,0 0 1,0 0-1,-1 1 0,1-1 0,0 0 1,-1 0-1,1 0 0,0 0 1,-1 0-1,1 1 0,-1-1 0,1 0 1,-1 0-1,0 1 0,1-1 1,-2-1-1,-15 2-2855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7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3 108 17496,'0'0'6520,"0"-6"-5981,0 2-498,-1 0 0,1 1 0,1-1 0,-1 0-1,0 0 1,1 0 0,0 1 0,0-1 0,0 0-1,0 1 1,1-1 0,-1 1 0,1-1 0,0 1 0,0 0-1,0-1 1,0 1 0,1 0 0,4-4 0,-5 4-44,0 1 0,1 0 1,-1 0-1,1 0 0,-1 0 0,1 0 1,0 0-1,-1 1 0,1-1 1,0 1-1,0 0 0,0 0 1,0 0-1,0 0 0,1 1 1,-1-1-1,0 1 0,0 0 1,5 0-1,-5 1-10,1 0 0,-1 1 0,0 0 0,0 0 0,0 0 0,0 0 0,0 0 0,0 0 0,0 1 0,-1-1 0,1 1 0,-1 0 0,0 0 0,0 0 0,0 0 0,3 6 0,5 10-2,-1 0 1,-1 1-1,-1 1 0,9 38 1,-9-30-14,17 44 1,-23-71-2,-1-1 0,1 0 0,-1 1 0,1-1 0,0 0 0,-1 0 0,1 0 0,0 0 0,0 0 0,0 0 0,0 0 0,0 0 0,0 0 1,0 0-1,0 0 0,0 0 0,0-1 0,0 1 0,1-1 0,-1 1 0,0-1 0,0 1 0,1-1 0,1 1 0,-1-1 6,1 0-1,-1-1 1,1 1 0,-1-1-1,0 1 1,1-1-1,-1 0 1,0 0-1,1 0 1,-1 0 0,0 0-1,3-3 1,7-4 7,-2-1 0,1-1 0,14-18-1,-22 25 11,29-35 11,-20 22 34,1 0 0,24-22 0,-36 38-34,0-1 0,0 1 1,0-1-1,0 1 0,-1-1 0,1 1 0,0-1 0,0 1 0,0 0 0,0 0 0,0-1 0,0 1 0,0 0 0,0 0 0,0 0 0,0 0 0,0 0 0,0 0 1,0 1-1,0-1 0,0 0 0,0 0 0,0 1 0,0-1 0,0 0 0,0 1 0,0-1 0,0 1 0,0 0 0,-1-1 0,1 1 0,0-1 0,0 1 1,-1 0-1,1 0 0,0 0 0,-1-1 0,1 1 0,-1 0 0,1 0 0,-1 0 0,1 0 0,-1 0 0,1 2 0,19 50-33,-19-48 42,7 22 39,-2 1 1,-1-1-1,-1 1 0,-2 0 1,0 0-1,-2 0 1,-1 0-1,-2 0 0,0 0 1,-11 41-1,10-53-21,-2 1-1,1-1 1,-2-1-1,0 1 0,-1-1 1,0 0-1,-1 0 1,-1-1-1,0-1 0,-1 0 1,-1 0-1,0-1 1,0 0-1,-1-1 1,-1 0-1,0-2 0,0 1 1,-24 10-1,27-15-3,1-2 0,-1 1 0,0-2 0,0 1 0,0-1 0,0-1 0,0 0 0,-1-1 0,1 0 0,0-1 0,0 0 0,-1 0 0,1-1 0,-12-4 0,17 4-62,0 0 0,0 0 0,1-1 0,-1 1 0,0-1 0,1-1 0,0 1 0,0-1 0,0 1 0,0-2 0,0 1 0,1 0 0,0-1 0,0 0 0,0 0 0,0 0 0,1 0 0,0-1 0,0 0 0,1 1 0,-1-1-1,1 0 1,0 0 0,1 0 0,0 0 0,-1-9 0,1 12-269,1-1 0,0 1 0,0-1 0,0 0 0,0 1 0,1-1 0,-1 1-1,1-1 1,0 1 0,0-1 0,1 1 0,1-5 0,18-22-6241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26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14407,'0'0'3959,"3"0"-3631,287-16 523,6 0-77,-296 16-774,0 0 1,0 0-1,0 0 1,0 0-1,0-1 0,0 1 1,0 0-1,0 0 1,0 0-1,-1 0 1,1 0-1,0-1 1,0 1-1,0 0 1,0 0-1,0 0 1,0 0-1,0 0 1,0-1-1,0 1 1,0 0-1,0 0 0,0 0 1,0 0-1,0 0 1,0-1-1,0 1 1,0 0-1,1 0 1,-1 0-1,0 0 1,0 0-1,0-1 1,0 1-1,0 0 1,0 0-1,0 0 1,0 0-1,0 0 0,1 0 1,-1 0-1,0 0 1,0-1-1,0 1 1,0 0-1,0 0 1,0 0-1,1 0 1,-1 0-1,0 0 1,0 0-1,0 0 1,0 0-1,1 0 1,-1 0-1,0 0 0,0 0 1,0 0-1,0 0 1,0 0-1,1 0 1,-1 0-1,0 0 1,0 0-1,0 0 1,0 0-1,1 1 1,-15-9 15,-25 3-153,-1 1 1,1 2 0,-51 4-1,17-1 18,51 0 78,0 1 0,0 1 0,-38 11-1,22-5-137,36-10 1277,6-4-858,8-3-276,17 2 39,1 2 0,-1 1-1,1 1 1,0 1 0,35 4 0,7-1-4,-35-2-16,54 2-62,-212-8-268,58-4 344,-8-3 3,-137-4 1,208 17-15,15 0-34,39-1 60,1 2 0,-1 3-1,0 2 1,60 15 0,-104-17-30,-11-1-24,-21 0-84,-46-2-92,61-1 211,-33 2 89,30 0-39,-1-1 0,1-1 1,-1 0-1,0 0 0,0-1 1,1 0-1,-1-1 0,1 0 1,-14-5-1,23 7 2,1 16-2734,0-5-4290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7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22794,'0'0'1041,"180"0"-1041,-94-6 0,2-2-608,-2-4-1345,-2 1-5139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7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21514,'0'0'3121,"108"0"-3121,-53-4-32,-1-6-64,-6 1-96,-8-1-624,-3-2-945,-9 1-1617,-7-3-6402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8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108 148 17320,'0'0'6472,"-6"-10"-5906,-19-29-350,25 40-215,0-1 0,0 0-1,0 1 1,0-1 0,0 0 0,0 1 0,0-1-1,0 0 1,0 1 0,0-1 0,0 0 0,-1 1-1,1-1 1,0 0 0,0 0 0,0 1-1,-1-1 1,1 0 0,0 0 0,0 1 0,0-1-1,-1 0 1,1 0 0,0 0 0,-1 0 0,1 1-1,0-1 1,0 0 0,-1 0 0,1 0 0,0 0-1,-1 0 1,1 0 0,0 0 0,-1 0 0,1 0-1,0 0 1,-1 0 0,1 0 0,0 0 0,-1 0-1,1 0 1,0 0 0,-1 0 0,1 0 0,0 0-1,0 0 1,-1-1 0,1 1 0,0 0 0,-1 0-1,1 0 1,0-1 0,0 1 0,-1 0 0,1 0-1,0 0 1,0-1 0,0 1 0,0 0 0,-1-1-1,1 1 1,0-1 0,-1 4 7,-11 29 85,2 0 0,0 1-1,3 0 1,-6 52 0,4 141 376,9-203-445,1 0-1,5 27 0,-5-44-21,0 1 0,1 0 0,0 0 0,0-1 0,1 1 0,-1-1 0,1 1 0,1-1 0,-1 0 0,1-1 0,7 9 0,-9-12-3,0 0 1,0-1 0,0 1 0,0 0 0,0-1-1,1 0 1,-1 0 0,0 1 0,1-1-1,-1-1 1,1 1 0,-1 0 0,1-1-1,-1 1 1,1-1 0,0 0 0,-1 1-1,1-2 1,0 1 0,-1 0 0,1 0-1,-1-1 1,1 1 0,-1-1 0,1 0-1,-1 0 1,1 0 0,-1 0 0,0 0-1,1 0 1,-1-1 0,2-1 0,4-3-1,0 0 0,-1 0 0,0-1 0,0 0 0,-1 0 0,1-1 0,5-10 0,0-2-26,-1-2 0,-2 1 0,0-1 0,-1-1 0,-1 0 0,-1 0 0,-1 0 0,3-36 0,-4 3-75,-3 0-1,-7-80 1,4 123 87,0-1 0,-1 1 1,0 0-1,-1 1 0,0-1 0,-1 1 0,0 0 0,-13-20 1,17 29 13,-1-1 0,-1 1 0,1 0 0,0 0 0,-1 0 1,0 0-1,1 0 0,-1 1 0,0 0 0,0-1 0,-1 1 1,1 0-1,0 0 0,-1 1 0,1-1 0,-1 1 0,1-1 1,-1 1-1,0 0 0,0 1 0,0-1 0,1 1 0,-1-1 1,0 1-1,0 0 0,0 1 0,0-1 0,1 1 0,-1-1 1,0 1-1,0 0 0,1 1 0,-1-1 0,-5 3 0,3 0-4,0 0 0,1 0 0,0 0 0,0 1-1,0 0 1,0 0 0,1 0 0,0 0 0,0 1 0,0 0-1,1-1 1,0 1 0,0 1 0,0-1 0,1 0-1,-4 13 1,1 2-5,1 0 0,1 0 0,1 0 0,0 26 0,2-42 0,-1 1 0,1-1 0,1 1 0,-1 0 0,1-1 0,0 1 0,0-1 0,1 0 0,-1 1 0,1-1 0,0 0 0,1 0 0,-1 0 0,1 0 0,0 0 0,0-1 0,1 1 0,-1-1 0,1 0 0,0 0 1,0 0-1,0-1 0,1 1 0,-1-1 0,1 0 0,0 0 0,0-1 0,0 1 0,6 1 0,8 2-293,0 0 0,1-1 1,0-1-1,28 2 0,37-1-4431,-32-5-4260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8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20858,'0'0'3105,"-4"130"-2049,0-72-703,2 4-161,0-6-80,-1-4-16,1-11-80,-2-10-16,0-12-16,2-9-80,-7-10-513,-8 0-687,-5-27-705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29 442 16456,'0'0'5762,"-6"12"-5044,-17 37 200,38-95 1443,65-121-2322,-43 83-87,50-79 1,-81 153 21,14-18 80,-20 28-60,1-1-1,0 1 1,-1-1 0,1 1-1,0-1 1,-1 1-1,1 0 1,0-1 0,0 1-1,0 0 1,-1 0-1,1-1 1,0 1 0,0 0-1,0 0 1,0 0-1,-1 0 1,1 0 0,0 0-1,0 0 1,0 0-1,-1 1 1,1-1 0,0 0-1,0 0 1,0 1-1,-1-1 1,1 0 0,0 1-1,-1-1 1,1 1-1,0-1 1,-1 1 0,1-1-1,0 1 1,0 1 0,83 89-154,-51-53-91,46 42 0,-45-51-1626,73 45 0,-28-30-3843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9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0 132 20505,'0'0'4154,"11"0"-3988,1 0-154,-6-1-9,1 0 0,-1 1 0,1 0 0,-1 0 0,1 1 0,-1 0-1,1 0 1,-1 0 0,0 1 0,0 0 0,0 0 0,0 0 0,0 1 0,10 6 0,-7 1-9,0 1 0,-1-1 0,0 2 0,-1-1 0,0 1 0,-1 0 0,-1 1 0,1-1 0,-2 1 0,0 0 0,0 0 0,-2 1 0,1-1 0,-2 1 0,0-1 0,0 1 0,-1 0 0,-1-1 0,-4 27 0,3-35 10,0 0 0,0 0 0,0 0 0,-1 0 0,0 0 0,0 0 0,0 0 0,-1-1 0,1 0 0,-1 0 0,0 0 0,0 0 0,-5 3 0,5-4 20,1 0-1,-1-1 1,1 0-1,-1 0 1,0 0-1,0 0 0,0 0 1,0-1-1,0 0 1,0 0-1,0 0 0,0 0 1,0-1-1,-1 1 1,1-1-1,0 0 0,0-1 1,-5 0-1,8 1-16,0-1-1,0 1 0,0-1 1,0 0-1,0 1 0,1-1 1,-1 0-1,0 0 0,0 1 1,1-1-1,-1 0 0,0 0 1,1 0-1,-1 0 0,1 0 1,-1 0-1,1 0 0,-1 0 1,1 0-1,0 0 0,0-1 1,-1 1-1,1 0 0,0-2 1,-1-34 122,2 26-115,0-6-91,0 1 0,2-1 1,0 0-1,1 1 0,0 0 1,1 0-1,13-26 0,64-106-922,-39 76 744,-13 11 561,-25 51 864,-20 47-840,5-12-335,1 0 0,1 0 0,2 1 0,0 0 0,2 1 0,0-1 0,2 1 0,1 0 0,4 43 0,-2-66 5,0 1 0,0-1 0,0 0 0,0 0 0,1 0 0,-1-1 0,1 1 0,0 0 0,0-1 0,1 1 1,-1-1-1,1 1 0,0-1 0,0 0 0,0 0 0,0-1 0,0 1 0,0 0 0,1-1 0,-1 0 0,1 0 0,0 0 0,0 0 1,0-1-1,8 3 0,5 0-97,1-1 1,0-1-1,0 0 0,29-2 1,-40 0 16,2 1-174,-1-1 0,0 0 0,1-1 0,-1 0 0,0 0 0,0-1 0,0 1-1,0-2 1,0 1 0,0-1 0,9-6 0,20-23-3884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0:09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19417,'0'0'3327,"14"7"-2212,14-4-755,0-1-1,55-4 1,-32 0-276,102-13 8,-105 8-98,65-2 0,-113 9-157,-3 2-2000,-15 11-161,-10 7-552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18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22 20457,'0'0'5355,"0"0"-5351,0 0 1,0 0 0,-1 0-1,1 0 1,0 1 0,0-1-1,0 0 1,-1 0-1,1 0 1,0 1 0,0-1-1,0 0 1,0 0 0,-1 0-1,1 1 1,0-1-1,0 0 1,0 1 0,0-1-1,0 0 1,0 0-1,0 1 1,0-1 0,0 0-1,0 0 1,0 1 0,0-1-1,0 0 1,0 0-1,0 1 1,0-1 0,0 0-1,0 0 1,1 1 0,-1-1-1,0 0 1,0 0-1,0 1 1,0-1 0,0 0-1,1 0 1,-1 0 0,0 1-1,0-1 1,0 0-1,1 0 1,-1 0 0,0 0-1,0 1 1,1-1-1,-1 0 1,0 0 0,0 0-1,1 0 1,-1 0 0,300-26-1756,-264 22 692,-37 3 915,0 1 144,0 0 0,0-1 0,1 1 1,-1 0-1,0 0 0,0 0 1,0 0-1,0 0 0,0 0 1,1 0-1,-1 0 0,0 0 0,0 0 1,0 1-1,0-1 0,1 0 1,-1 0-1,0 1 0,0-1 1,1 1-1,-1-1 0,0 1 0,1-1 1,-1 1-1,0-1 0,1 1 1,-1-1-1,0 1 0,1 0 1,-1-1-1,1 1 0,0 0 0,-1 0 1,1-1-1,-1 1 0,1 0 1,0 1-1,-4 11-3,1 0-1,1 1 1,0-1 0,1 0-1,0 1 1,1-1 0,3 18-1,17 98 90,-4-57-14,-3 1 0,5 147 0,-18-207-72,-1 1 0,0-1 0,-1 1 0,-1-1 0,0 0 0,-1 0 0,0 0 0,-1-1 0,0 1 0,-1-1 1,0 0-1,-1 0 0,-13 15 0,13-18 26,0-1 1,-1 0 0,0-1 0,0 0 0,-1 0-1,0-1 1,0 0 0,0-1 0,-1 0-1,0 0 1,0-1 0,0 0 0,-1-1 0,1 0-1,-1 0 1,0-2 0,-12 2 0,9-2 68,0-1 0,1-1 1,-1 0-1,1-1 1,-1 0-1,1-1 1,0 0-1,0-1 0,0-1 1,1 0-1,-19-11 1,-2-4-44,1-2 0,-49-45 1,65 53-37,-1-3-88,17 17 57,0 0 0,0 0 0,0 0 0,0 0 0,-1 0 0,1 0 0,0-1 0,0 1 0,0 0 0,0 0 0,0 0 0,0 0-1,0 0 1,0 0 0,0 0 0,0-1 0,0 1 0,0 0 0,0 0 0,0 0 0,0 0 0,0 0 0,0 0 0,0-1 0,0 1 0,0 0 0,0 0 0,0 0-1,0 0 1,0 0 0,0 0 0,0-1 0,0 1 0,0 0 0,0 0 0,0 0 0,0 0 0,0 0 0,0 0 0,0 0 0,0-1 0,1 1 0,-1 0 0,0 0-1,0 0 1,0 0 0,0 0 0,0 0 0,0 0 0,0 0 0,1 0 0,-1 0 0,0 0 0,0 0 0,0 0 0,0 0 0,0 0 0,1 0 0,35 8-2310,-26-5 2027,46 13-2787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18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 14118,'0'0'6430,"-14"7"-3322,147-16-2960,-25-1-3161,-86 10-554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1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40 10053,'0'0'13078,"-11"5"-12502,20-5-496,23 0-80,11-3-64,8-7-352,-1 0-353,-7 1-783,-11-3-3203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32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0 11413,'0'0'6553,"-45"5"-6359,26 4-2883,10-6-2946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19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128 177 19241,'0'0'1059,"-17"18"-1003,-5 4-29,5-6 34,1 2 1,-19 26-1,69-85 1434,-23 29-1482,-1 0-1,1-1 1,-2-1 0,0 0 0,-1 0 0,12-27-1,-14 24 265,-2 0 1,0-1-1,-1 1 0,0-1 0,-1-28 0,-2 46 123,0 3-568,5 80 1,28 156 0,-17-149 122,-13-69-185,0 0 1,-1 1 0,-1-1-1,-1 1 1,-4 29-1,4-49 176,-1 0 0,0 0-1,0 0 1,0 0 0,0 0 0,0-1-1,-1 1 1,1 0 0,-1 0 0,1-1-1,-1 1 1,1-1 0,-1 0 0,0 1-1,0-1 1,1 0 0,-1 0 0,0 0-1,0 0 1,0 0 0,0 0-1,-1-1 1,1 1 0,0-1 0,0 1-1,0-1 1,-3 0 0,-11 1-42,0 0 0,-29-3-1,19 1 91,-36 1 980,62 0-833,20 0 14,23 0-271,72 0-369,-40-6-3255,-45 2-2284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0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7 147 10389,'0'0'8873,"-3"3"-8491,3-3-375,0 0 0,0 0 1,-1 0-1,1 0 1,0 0-1,0 1 0,0-1 1,-1 0-1,1 0 0,0 0 1,0 0-1,0 1 1,0-1-1,0 0 0,-1 0 1,1 0-1,0 1 0,0-1 1,0 0-1,0 0 1,0 0-1,0 1 0,0-1 1,0 0-1,0 0 0,0 1 1,0-1-1,0 0 1,0 0-1,0 1 0,0-1 1,0 0-1,0 0 0,0 0 1,0 1-1,0-1 1,0 0-1,0 0 0,0 1 1,0-1-1,0 0 0,1 0 1,-1 0-1,0 1 1,0-1-1,0 0 0,0 0 1,0 0-1,1 0 0,-1 0 1,0 1-1,0-1 1,0 0-1,1 0 0,-1 0 1,0 0-1,1 0 1,24 4 525,49-6 361,-64 1-815,295-41 933,-156 16-810,607-66-544,-867 112-7584,32 4-3172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0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95 124 17064,'0'0'4754,"0"-6"-4343,-1 2-364,1 0 0,0 0 0,0 0 0,1 0 0,-1 0 0,1 0 1,0 0-1,0 0 0,0 0 0,1 0 0,-1 0 0,1 1 0,0-1 0,0 1 0,0-1 0,0 1 0,1 0 1,-1 0-1,1 0 0,0 0 0,0 0 0,3-2 0,45-21 113,-49 25-165,0 0 1,1 0-1,-1 0 0,0 0 0,1 1 1,-1-1-1,1 1 0,-1 0 1,1 0-1,-1 0 0,1 0 0,-1 0 1,1 0-1,-1 1 0,0-1 0,1 1 1,-1 0-1,1-1 0,-1 1 0,0 0 1,3 2-1,-1 2-15,0 0-1,-1 0 1,0 0 0,0 0-1,0 1 1,-1-1 0,0 1-1,0 0 1,0-1 0,0 1-1,-1 0 1,0 0 0,-1 0-1,1 11 1,0 3-24,-1 0 0,-1-1 1,-6 30-1,2-28 40,-1-1 0,0-1-1,-2 1 1,0-1 0,-17 26 0,-64 91-5,38-63 8,-13 25 260,64-98-254,0 0 0,0 1 1,0-1-1,-1 0 0,1 0 0,0 1 1,0-1-1,0 0 0,0 0 0,0 1 1,-1-1-1,1 0 0,0 1 1,0-1-1,0 0 0,0 0 0,0 1 1,0-1-1,0 0 0,0 1 0,0-1 1,0 0-1,0 1 0,0-1 0,0 0 1,1 0-1,-1 1 0,0-1 0,0 0 1,0 1-1,0-1 0,0 0 0,1 0 1,-1 1-1,0-1 0,0 0 0,0 0 1,1 0-1,-1 1 0,0-1 0,0 0 1,1 0-1,-1 0 0,0 0 1,0 1-1,1-1 0,-1 0 0,0 0 1,1 0-1,18 0 102,-11-1-66,70 0-475,-1-4 1,1-3-1,115-27 1,-142 18-2755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1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0 108 20377,'0'0'2815,"22"-10"-2644,1 0-167,44-14 0,-65 23-9,0 1 1,0 0 0,0-1-1,0 1 1,0 0 0,0 1-1,0-1 1,0 0 0,0 0-1,0 1 1,0-1 0,-1 1-1,1 0 1,0 0 0,0-1-1,0 1 1,0 0 0,-1 1-1,1-1 1,-1 0 0,1 0-1,-1 1 1,1-1 0,-1 1-1,0-1 1,1 1 0,-1 0-1,0-1 1,1 3 0,2 4-11,-1 0 1,0 0 0,0 0-1,3 16 1,-5-20 16,3 18-25,0-1 1,-1 1-1,-2-1 1,0 1-1,-1 0 1,-5 30-1,5-51 8,0 1 1,0-1-1,-1 1 0,1-1 1,-1 1-1,1-1 0,-1 0 0,1 1 1,-1-1-1,0 0 0,1 0 0,-1 1 1,0-1-1,0 0 0,0 0 0,0 0 1,0 0-1,-1 0 0,1 0 1,0 0-1,0 0 0,-2 0 0,0-24 122,2-25-48,-1 16 13,6-53-1,-4 77-44,2 0-1,-1 0 0,1 0 1,0 0-1,0 1 0,1-1 0,0 1 1,1 0-1,0 0 0,0 0 0,9-12 1,-12 17-17,0 1 0,1-1-1,-1 1 1,1 0 0,-1-1 0,1 1 0,-1 0 0,1 0 0,0 0 0,0 0 0,-1 0 0,1 0 0,0 0 0,0 1 0,0-1 0,0 1 0,0-1 0,0 1 0,0 0 0,0 0-1,0 0 1,2 0 0,-1 1-17,0 0-1,0 0 1,0 0-1,0 0 1,0 1 0,0-1-1,-1 1 1,1 0-1,-1 0 1,1 0-1,-1 0 1,4 4-1,3 6-45,0-1 0,0 2 0,-2-1 0,11 22 0,-10-13 44,0 0 0,8 41-1,-5-19 14,-11-42-1,0-1-1,0 1 0,0-1 1,0 0-1,0 1 1,0-1-1,1 1 0,-1-1 1,0 1-1,0-1 1,0 0-1,0 1 0,1-1 1,-1 1-1,0-1 1,0 0-1,1 1 0,-1-1 1,0 0-1,0 1 1,1-1-1,-1 0 0,0 0 1,1 1-1,-1-1 1,1 0-1,-1 0 0,0 1 1,1-1-1,-1 0 0,1 0 1,-1 0-1,1 0 1,-1 0-1,0 0 0,1 0 1,-1 0-1,1 0 1,-1 0-1,1 0 0,-1 0 1,1 0-1,-1 0 1,0 0-1,1 0 0,-1 0 1,1-1-1,-1 1 1,0 0-1,1 0 0,-1 0 1,1-1-1,-1 1 1,0 0-1,1-1 0,-1 1 1,0 0-1,0-1 1,1 1-1,-1 0 0,0-1 1,20-26 224,-19 25-208,56-100-34,-30 52-55,41-59 0,-67 108 67,-1 0 0,1-1-1,-1 1 1,1 0 0,-1 0 0,1 0-1,0 1 1,-1-1 0,1 0-1,0 0 1,0 0 0,0 0-1,0 1 1,0-1 0,0 0-1,0 1 1,0-1 0,0 1 0,0-1-1,0 1 1,0-1 0,0 1-1,0 0 1,0 0 0,1-1-1,-1 1 1,0 0 0,0 0 0,0 0-1,0 0 1,1 1 0,-1-1-1,0 0 1,0 0 0,0 1-1,0-1 1,0 0 0,0 1-1,0-1 1,0 1 0,0 0 0,0-1-1,0 1 1,0 0 0,0-1-1,0 1 1,0 0 0,0 0-1,-1 0 1,2 1 0,3 6-41,0 1 0,0 0 1,-1-1-1,6 19 0,-7-20 34,14 48-14,-14-41-71,1 0 1,1 0 0,0-1 0,1 1 0,0-1 0,11 16 0,0-14-2857,2-13-5210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1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 15991,'0'0'6403,"2"1"-5896,1 0-481,0 0 0,-1 1 0,1-1 0,0-1 0,0 1 0,0 0 0,1-1 0,-1 1 0,0-1 0,0 0 0,0 0 0,0 0 0,0-1-1,4 0 1,13 0 60,207-8-33,315-54 1,-518 61-248,-17 2 40,-1 0 0,1-1 0,0 0 0,0 0-1,-1 0 1,1-1 0,-1 0 0,1 0 0,-1-1-1,0 1 1,11-8 0,-17 10 117,0-1 0,0 1 1,0 0-1,0 0 0,1-1 0,-1 1 0,0 0 0,0-1 0,0 1 0,0 0 0,0 0 1,0-1-1,0 1 0,0 0 0,-1-1 0,1 1 0,0 0 0,0 0 0,0-1 1,0 1-1,0 0 0,0 0 0,0-1 0,-1 1 0,1 0 0,0 0 0,0 0 1,0-1-1,-1 1 0,1 0 0,0 0 0,0 0 0,-1-1 0,1 1 0,0 0 0,0 0 1,-1 0-1,1 0 0,0 0 0,0 0 0,-1 0 0,1 0 0,0 0 0,-1-1 1,1 1-1,0 0 0,0 1 0,-1-1 0,1 0 0,-1 0 0,-20-4-1555,-30 3-3088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2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17304,'0'0'6061,"0"0"-6023,-1 1 0,1 0 0,0 0-1,-1-1 1,1 1 0,0 0-1,0 0 1,0 0 0,0-1 0,0 1-1,0 0 1,0 0 0,0 0-1,0 0 1,0-1 0,0 1-1,0 0 1,1 0 0,-1-1 0,0 1-1,1 1 1,27 17-27,0-2-1,0-1 0,51 20 1,-38-18 19,143 56 90,-105-44-119,133 70 1,-205-96-38,1 1 0,-1 0 0,0 0 0,0 0 0,-1 1 0,1 0 1,-1 0-1,9 14 0,-13-17 16,-1-1 0,1 1 1,-1 0-1,0 0 0,0 0 1,0 0-1,0 0 0,-1 0 1,1 0-1,-1 0 0,0 0 1,0 1-1,0-1 0,0 0 1,-1 0-1,1 0 0,-1 0 1,0 0-1,1 0 0,-2 0 1,1 0-1,0 0 0,0 0 0,-1-1 1,0 1-1,1-1 0,-1 1 1,-3 3-1,-26 29 21,-68 57-1,-5 6 15,67-55-13,2 2 0,1 1 0,-40 75 1,-64 160-17,135-274 9,0-1 7,0 0-1,0 1 0,1-1 0,0 1 0,0-1 0,1 1 0,-1 0 0,1 10 0,1-17 301,212-11-244,-67 1-36,-64 7-87,201-13 167,-207 8-648,126-29 1,-193 35 419,1 0 0,-1-1 1,0 0-1,0 0 0,0-1 0,-1 1 1,1-2-1,-1 1 0,0-1 0,9-9 1,-12 10 87,-1 0 0,1-1 0,-1 0 0,0 0 0,0 0 0,-1 0 0,0 0 0,1 0 1,-2-1-1,1 1 0,-1-1 0,0 1 0,0-1 0,0 1 0,-1-1 0,0-8 0,1-11 100,0 18 75,0-1 1,-1 0 0,0 1 0,0-1 0,-1 0 0,0 0-1,0 1 1,-1-1 0,0 1 0,0-1 0,-7-13 877,9 24-911,-1 63-6,0 3-3773,1-84-362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2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22474,'0'0'256,"0"109"-320,17-45 80,0 11 16,4 4-32,-1 12-96,-1 4-1280,-2 0-4083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13126,'0'0'9154,"0"-4"-8901,46 130 534,-32-80-676,-8-23-63,0-1 1,2 1 0,1-2-1,1 1 1,16 26 0,-25-46-67,1 0 0,-1-1 0,1 1-1,-1 0 1,1-1 0,-1 0 0,1 1 0,0-1 0,0 0 0,-1 0 0,1 0 0,0 0-1,0 0 1,0 0 0,0 0 0,1-1 0,-1 1 0,0-1 0,0 0 0,0 1 0,0-1-1,1 0 1,-1 0 0,0 0 0,2-1 0,1 0-111,-1 0 0,0-1-1,0 1 1,0-1 0,0 0 0,-1 0 0,1 0-1,0 0 1,-1-1 0,0 0 0,1 1 0,2-5 0,31-37-3324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3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16 23035,'0'0'2513,"-15"-15"-2513,24 15-1233,10 17-143,13 9 15,-4 1-3537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4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0 210 20665,'0'0'3458,"138"2"-3442,-93-8-16,-11 4-48,-2 2-1008,-12 0-1121</inkml:trace>
  <inkml:trace contextRef="#ctx0" brushRef="#br0" timeOffset="1">60 434 18552,'0'0'4098,"138"-19"-4050,-76 5-48,5-3-880,0-4-1889,-3-3-8212</inkml:trace>
  <inkml:trace contextRef="#ctx0" brushRef="#br0" timeOffset="2">798 1 1569,'0'0'22058,"0"118"-21354,6-54-128,3 1-239,-1 1-241,-1-4-80,-3-10 16,-4-11-32,0-14-289,0-17-847,-6-10-913,-16-29-1889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1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74 20826,'0'0'1838,"0"6"-1788,-19 102-9,8-57-7,-5 86 1,16 45-6,0-178-28,0 0 0,0 0 0,1-1 0,-1 1 0,1 0-1,0-1 1,0 1 0,1 0 0,-1-1 0,1 1 0,0-1 0,0 0 0,0 0-1,0 1 1,0-1 0,1-1 0,-1 1 0,5 3 0,-5-4 4,1 0-1,0-1 1,-1 0 0,1 1-1,0-1 1,-1 0 0,1-1-1,0 1 1,0 0 0,0-1-1,0 0 1,0 1 0,0-1-1,0 0 1,0-1 0,0 1-1,0 0 1,0-1 0,-1 0-1,1 0 1,0 0 0,0 0-1,0 0 1,4-3 0,0-1-2,0 0 1,0-1-1,0 0 1,-1 0 0,0 0-1,0-1 1,-1 0-1,0 0 1,0-1 0,0 1-1,-1-1 1,0 0 0,-1 0-1,5-14 1,1-9-22,0 0 0,6-54 0,-9 49-4,-2-1 0,-2 0 0,-1 0 0,-2 0 1,-8-53-1,8 85 26,0 1 0,0-1 0,0 1 0,-1-1 0,0 1 0,0 0 0,0 0 0,0-1-1,-1 2 1,0-1 0,1 0 0,-1 0 0,-1 1 0,1 0 0,0 0 0,-1 0 0,0 0 0,1 0 0,-1 1 0,0-1 0,-1 1 0,1 0 0,0 0 0,-1 1 0,1-1 0,-1 1 0,1 0 0,-1 0 0,1 1 0,-1-1 0,0 1 0,1 0 0,-1 0 0,0 1 0,-8 1 0,6-1-6,0 1 1,0 0-1,0 0 1,1 0-1,-1 1 1,0 0-1,1 1 1,0-1-1,0 1 1,0 0 0,0 1-1,1 0 1,-1-1-1,1 2 1,0-1-1,1 0 1,-1 1-1,1 0 1,1 0 0,-1 0-1,1 1 1,-5 11-1,6-13-1,1 0 1,-1 1-1,1-1 0,0 0 0,1 1 0,-1-1 1,1 0-1,0 1 0,0-1 0,1 0 0,0 1 1,0-1-1,0 0 0,0 0 0,1 1 1,0-1-1,0 0 0,0-1 0,1 1 0,0 0 1,6 8-1,-1-6-2,0 1 1,1-1-1,0 0 1,0-1-1,0 0 1,1-1-1,0 0 1,0 0-1,19 5 0,92 24-583,-76-24-387,-3 1-2312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32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0 0 8724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5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18504,'0'0'4210,"13"-9"-4106,42-24-101,-54 32-7,1 0-1,0 1 1,0-1-1,0 0 1,0 1 0,-1 0-1,1-1 1,0 1-1,0 0 1,0 0-1,0 0 1,0 0 0,0 0-1,0 1 1,0-1-1,-1 1 1,1-1 0,0 1-1,0 0 1,0-1-1,-1 1 1,1 0-1,0 0 1,-1 0 0,1 0-1,-1 1 1,1-1-1,-1 0 1,0 1 0,1-1-1,-1 1 1,0-1-1,0 1 1,0-1-1,1 3 1,3 6-32,1-1 1,-2 2-1,0-1 0,5 15 1,-8-20 23,6 34-8,-1 0 0,0 76 1,-6-129 47,8-161 77,-7 159-106,2 0 0,0 0 0,1 0 1,1 1-1,0-1 0,1 1 0,1 0 0,13-23 0,-19 37-1,-1 0-1,1 0 0,-1 1 0,1-1 1,-1 0-1,1 0 0,-1 0 0,1 0 1,0 0-1,0 1 0,-1-1 0,1 0 1,0 1-1,0-1 0,0 0 0,0 1 1,0-1-1,0 1 0,0-1 0,0 1 1,0 0-1,0-1 0,0 1 0,0 0 1,0 0-1,0 0 0,0 0 0,0 0 1,0 0-1,0 0 0,0 0 0,0 0 1,0 0-1,0 1 0,0-1 0,0 0 0,0 1 1,0-1-1,0 1 0,0-1 0,0 1 1,0-1-1,0 1 0,0 0 0,0 0 1,1 1-1,1 2-19,0 0-1,0 0 1,0 1-1,0 0 1,-1-1 0,1 1-1,-1 0 1,1 6 0,6 30-29,-2 0 0,-2 1 0,-1-1 0,-4 67 0,0-71 44,2-28 67,2-12 90,3-11 256,8-37-110,-3 4-307,2 1 1,2 0-1,43-87 1,-55 127 10,0 1-1,0-1 1,0 0 0,1 1 0,0 0 0,9-8 0,-13 12-7,0 0 0,0 1 1,0-1-1,1 0 0,-1 1 0,0-1 1,0 0-1,0 1 0,1 0 1,-1-1-1,0 1 0,1 0 0,-1 0 1,0-1-1,1 1 0,-1 0 1,0 0-1,1 1 0,-1-1 0,0 0 1,1 0-1,-1 1 0,0-1 1,1 0-1,-1 1 0,0 0 1,0-1-1,0 1 0,0 0 0,1-1 1,-1 1-1,0 0 0,0 0 1,0 0-1,0 0 0,-1 0 0,1 0 1,0 0-1,0 0 0,-1 0 1,2 3-1,9 17-44,-1 0 0,-1 1-1,-1 0 1,6 29 0,-8-29 42,0-1-1,2 0 1,0 0 0,1 0-1,13 20 1,-20-38 23,1-1 1,-1 0-1,1 0 1,0 1-1,0-2 1,0 1-1,0 0 1,0-1-1,0 1 0,0-1 1,1 0-1,-1 0 1,0 0-1,1 0 1,-1-1-1,1 1 1,-1-1-1,1 0 1,-1 0-1,0 0 1,1-1-1,-1 1 0,6-2 1,8-2-209,0 0 0,0 0-1,20-10 1,26-14-4629,-33 16-1836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1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15751,'0'0'6691,"41"0"-6467,9 0-112,10 0-16,4 0-80,-1-8 81,-10 3-97,-3-1-48,-14-2-497,-12-2-655,-17-5-2258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19289,'0'0'3532,"0"12"-3348,1 27-82,2 0-1,1 0 1,15 57-1,8 62 61,-16 11-658,-11-165 165,0-3 205,0 0 1,0-1 0,0 1 0,0 0-1,0 0 1,0-1 0,0 1 0,0 0-1,0 0 1,0-1 0,0 1-1,0 0 1,1-1 0,-1 1 0,0 0-1,1 0 1,-1-1 0,0 1 0,1-1-1,-1 1 1,1 0 0,-1-1 0,1 1-1,-1-1 1,2 1 0,6 0-4237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137 128 16215,'0'0'7030,"-4"5"-6766,-2 2-266,0 1 0,0 1-1,1-1 1,1 1-1,0 0 1,0 0-1,0 1 1,1-1 0,1 1-1,-1-1 1,2 1-1,-2 10 1,0 11 4,2 0 1,4 57-1,-2-77 5,1 1 0,1 0 0,0-1 0,0 1 0,1-1 0,0 0 0,12 20 0,-14-28-23,-1 0 0,0-1 0,1 1 0,0-1 0,-1 1 0,1-1 0,0 0 0,0 0 0,1 0 0,-1 0 0,0 0 0,1 0 0,-1 0 0,1-1 0,-1 0 0,1 1 0,0-1 0,-1 0 0,1 0 0,0 0 0,0-1 0,0 1 0,0-1 0,0 1 0,0-1 0,0 0 0,0 0 0,0 0 0,0-1 0,0 1 0,0-1 0,-1 0 0,1 1 0,0-1 0,0-1 0,0 1 0,2-2 0,0 0-15,1-2-1,-1 1 0,0-1 1,-1 1-1,1-1 1,-1 0-1,0-1 1,0 1-1,0-1 1,-1 0-1,0 0 0,0 0 1,0 0-1,-1-1 1,3-11-1,0-4-188,-1 1 0,-1-1 0,1-37 1,-4 56 194,1-28-200,-1 0 0,-1 0 0,-10-49 0,9 71 275,0 0 0,0 1 0,-1-1 0,-1 1 0,1 0 0,-1 0 0,-1 0 0,1 1 0,-2-1 0,1 1 0,0 1 0,-1-1 0,-1 1 0,1-1 0,-1 2 0,0-1 0,-11-6 1,14 10-43,1-1 1,-1 1 0,0 0 0,0 1 0,0-1 0,0 1 0,0 0 0,0 0 0,0 0 0,-1 0 0,1 1 0,0-1 0,0 1 0,-1 0 0,1 1 0,0-1 0,0 1 0,-1-1 0,1 1 0,0 1 0,0-1 0,0 1 0,0-1 0,0 1 0,0 0 0,1 0 0,-1 1-1,1-1 1,-1 1 0,1 0 0,0 0 0,0 0 0,0 0 0,1 0 0,-1 1 0,1-1 0,-1 1 0,-1 6 0,-3 2-12,1 0 0,0 1 0,1 0 0,1 0 0,0 1 1,1-1-1,0 1 0,1 0 0,1 0 0,0 25 0,1-34 11,1 0 1,0 1-1,0-1 1,0 0-1,0 1 1,1-1-1,0 0 1,0 0-1,1 0 1,-1 0-1,1-1 0,0 1 1,0-1-1,1 0 1,6 7-1,-3-5 26,0-1-1,0 0 1,0 0 0,1-1-1,0 0 1,0 0-1,0 0 1,17 3 0,8 0-236,0-2 1,1-1 0,68-2 0,-88-2-62,53 0-2140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2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0 19497,'0'0'3468,"0"16"-3292,-3 72 295,5-1-1,14 100 1,-13-165-518,-5-31-388,-13-38-2987,-9-5-5109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2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0 412 13862,'0'0'7865,"0"4"-4724,6-7-2568,30-37-520,53-77 1,-82 106-54,17-26 10,-2-1 0,31-77 1,-34 73-2,-19 41-10,0 1 1,0-1 0,0 1-1,0-1 1,1 0 0,-1 1-1,0-1 1,0 1-1,1-1 1,-1 1 0,0-1-1,1 1 1,-1-1 0,1 1-1,-1-1 1,1 1-1,-1-1 1,1 1 0,-1 0-1,1-1 1,-1 1 0,1 0-1,-1 0 1,1-1 0,-1 1-1,1 0 1,0 0-1,-1 0 1,1 0 0,-1-1-1,1 1 1,0 0 0,-1 0-1,1 0 1,0 0-1,-1 1 1,1-1 0,-1 0-1,1 0 1,0 0 0,-1 0-1,1 1 1,-1-1 0,1 0-1,0 1 1,24 24-223,-14-12 228,39 33 5,66 46 0,-28-24-1396,-56-44-759,-4-5-1721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3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3 204 14567,'0'0'6211,"-1"-3"-3175,0-19-2153,3 19-879,0 0 1,1 1 0,-1-1-1,1 1 1,-1 0-1,1-1 1,0 1 0,0 0-1,0 1 1,0-1 0,0 0-1,1 1 1,-1 0-1,0 0 1,6-1 0,54-10-98,-53 11 74,1 0 0,-1 1 0,0 0 0,0 0 0,0 1 0,0 0 0,15 5 0,-21-5 9,0 1 1,-1-1-1,1 1 1,-1 0-1,0 0 0,0 1 1,0-1-1,0 1 0,0 0 1,0-1-1,0 1 0,-1 0 1,0 1-1,1-1 1,-1 0-1,-1 1 0,1-1 1,0 1-1,-1-1 0,0 1 1,0 0-1,2 6 0,-1 0-23,-1 0-1,1 0 0,-2 0 0,1 1 0,-1-1 0,-1 0 1,0 0-1,0 0 0,-1 0 0,0 0 0,-7 18 0,6-20 15,0-1-1,-1-1 0,0 1 0,0 0 1,0-1-1,-1 0 0,0 0 0,0 0 1,0-1-1,-1 0 0,0 0 0,0 0 1,0-1-1,0 1 0,-1-2 1,-11 6-1,18-9 24,-1 1 0,0-1 0,1 0 0,-1 0 0,1 0 0,-1 0 0,1 0 0,-1 0 0,0 0 0,1 0 0,-1 0 0,1 0 0,-1 0 0,0 0 0,1 0 0,-1 0 0,1 0 0,-1-1 0,1 1 0,-1 0 0,1 0 0,-1-1 0,1 1 0,-1 0 0,1-1 0,-1 1 0,1 0 0,-1-1 0,1 1 0,0-1 0,-1 1 0,1-1 0,0 1 0,-1-1 0,1 1 0,0-1 0,0 1 0,-1-1 0,1 0 0,0 1 0,0-1 0,0 1 0,0-1 0,0 1 0,0-1 0,0 0 0,0 1 0,0-2 0,1-37-72,0 31 44,2-8-82,0 1 1,2-1-1,-1 1 1,2 0-1,0 1 1,1-1-1,1 1 0,0 1 1,15-19-1,2-9-81,85-141 373,-115 250 1020,-2-27-1195,0-16 19,2 1 1,1-1-1,1 1 0,1 0 1,2 0-1,0-1 0,6 34 1,-5-54-28,0-1 0,1 0 1,0 0-1,0 0 0,0 0 0,0 0 1,1 0-1,-1 0 0,1-1 1,0 1-1,0-1 0,1 0 0,-1 0 1,1 0-1,-1 0 0,1-1 0,0 1 1,0-1-1,0 0 0,0 0 1,0-1-1,1 1 0,6 1 0,7 1-34,0-1-1,0-1 0,0-1 0,28-1 1,-40 1-223,0-1 0,-1 0 0,1-1 0,0 0 0,0 1 0,-1-2 0,1 1 0,-1-1 0,1 0 0,-1 0 0,0 0 0,1-1 0,-1 0 0,7-5 0,17-25-6976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 6931,'0'0'14916,"-12"19"-14825,-6 11 32,1 2 0,2 0 1,1 0-1,1 1 0,-11 48 0,18-43-9,2 0 1,1 0-1,2 1 0,1-1 0,7 43 1,-5-71-112,0 1 1,1-1 0,0 0 0,0 0-1,1 0 1,1-1 0,0 1 0,0-1-1,1 0 1,0-1 0,0 1 0,1-1-1,0 0 1,0-1 0,1 1 0,0-2-1,1 1 1,-1-1 0,1 0 0,14 6-1,-14-8-292,0-1 0,0 0 0,0 0 0,0-1 0,1 0-1,-1 0 1,1-1 0,14 0 0,14-3-4110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4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45 200 20938,'0'0'1120,"-32"122"-496,24-84-416,3-5-31,5-6-81,0-3 48,0-9 32,7-3-80,12-7 48,7-3-144,2-2-416,4-2-833,-10-21-3361</inkml:trace>
  <inkml:trace contextRef="#ctx0" brushRef="#br0" timeOffset="1">20 18 21226,'0'0'4498,"-20"-18"-4498,29 18-2033,10 0-480,5 0-1841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21258,'0'0'619,"17"24"-443,2 1-130,-8-12 1,0 0 0,-2 1 1,0 0-1,0 1 1,-2 0-1,1 0 0,-2 0 1,9 33-1,-10-29-2,-2 1-1,0 0 1,-1-1 0,-1 1-1,0 0 1,-2 0 0,-1 0-1,-4 23 1,3-31 2,0 1 1,-1-1-1,-1 0 0,0 0 1,0 0-1,-1-1 0,-1 0 1,0 0-1,0-1 0,-1 1 1,0-2-1,-1 1 0,-15 12 0,14-11-185,12-6-664,20-3-1076,-16-2 1668,39 0-3639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34.2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2081 8724,'-86'30'2406,"69"-24"2386,48-6-2575,-3-1-2195,0-3-1,-1 0 1,1-1 0,-1-2 0,0-1-1,41-18 1,-56 22-44,0 1-1,0 1 1,0 0-1,18-1 1,36-6-127,1-14-42,-1-2 0,66-37 1,-111 52 281,7-4-104,1 2 0,1 1-1,0 1 1,54-9 0,-60 13 23,-1 0 1,1-1 0,26-13 0,-27 10-4,1 1 0,-1 1 0,27-4 1,310-46 205,-20-3 187,-265 45-190,0-4 0,140-56 0,-193 67-112,30-13 39,2 2 0,56-12 1,132-30-13,52-11 406,115 1-36,80-17 74,-155 41-340,-69 12-124,237-29-119,-70 10-7,389-132 37,-399 97-59,-126 32 1,139-36-253,247-60 142,-537 122 26,222-21 0,-227 36-119,-1-5-1,145-45 1,-144 29 263,-29 9 40,181-72 0,-280 93-50,8-2-86,-20 10 55,-27 0-2553,-9 0-323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5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31 10533,'0'0'12232,"0"0"-12155,0 0-1,-1 1 1,1-1-1,0 0 0,0 0 1,-1 0-1,1 1 1,0-1-1,0 0 1,-1 0-1,1 1 1,0-1-1,0 0 1,0 0-1,0 1 1,-1-1-1,1 0 1,0 1-1,0-1 1,0 0-1,0 1 1,0-1-1,0 0 1,0 1-1,0-1 1,0 0-1,0 1 1,0-1-1,0 0 0,0 1 1,0-1-1,1 1 1,136-2-388,208-27 0,-323 22 132,-29 2-640,-33 3-5130,16 4-5384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7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1 333 18552,'0'0'1815,"3"-19"-569,2-10-874,2 0 1,1 0-1,1 1 1,2 0 0,21-41-1,-25 57-328,0 0 0,1 0-1,0 1 1,1 0 0,0 1-1,1 0 1,15-13 0,-25 23-48,1 0 0,-1 0 0,0 0 0,1 0 1,-1 0-1,0 0 0,1 0 0,-1 0 0,0 0 0,1 0 0,-1 0 1,0 0-1,1 0 0,-1 0 0,0 0 0,0 0 0,1 0 0,-1 0 1,0 0-1,1 1 0,-1-1 0,0 0 0,1 0 0,-1 0 1,0 1-1,0-1 0,0 0 0,1 0 0,-1 1 0,0-1 0,0 0 1,0 0-1,1 1 0,-1-1 0,0 0 0,0 1 0,0-1 1,0 0-1,0 1 0,0-1 0,0 0 0,0 0 0,1 1 0,4 18-76,-5-16 52,14 102-75,-12-79 103,1-1 1,1 0-1,12 41 1,-16-64-23,1 0 0,0 0 0,0 0 0,0 0 0,0 0-1,0 0 1,0 0 0,1 0 0,-1 0 0,0-1 0,1 1 0,0-1 0,-1 1 0,1-1 0,0 0 0,0 1 0,-1-1 0,1 0 0,0 0-1,0 0 1,4 1 0,-3-2-10,1 1-1,-1-1 1,1 0-1,-1 0 0,1 0 1,-1 0-1,1-1 1,-1 0-1,1 1 0,-1-1 1,0 0-1,5-3 1,1 0-29,0 0 0,0-1 0,-1-1 0,0 0 1,0 0-1,0 0 0,0-1 0,9-12 0,-8 6 69,-1 0 0,0-1 0,-1-1 0,0 1 0,-1-1 0,5-21 0,-3 10 379,-8 26-374,0 0-1,0 0 1,0 1 0,0-1-1,1 0 1,-1 0 0,0 0-1,0 0 1,0 0 0,0 1-1,0-1 1,0 0 0,0 0-1,1 0 1,-1 0-1,0 0 1,0 0 0,0 0-1,0 0 1,1 0 0,-1 0-1,0 1 1,0-1 0,0 0-1,0 0 1,1 0 0,-1 0-1,0 0 1,0 0 0,0 0-1,0 0 1,1 0-1,-1 0 1,0-1 0,0 1-1,0 0 1,0 0 0,0 0-1,1 0 1,-1 0 0,0 0-1,0 0 1,0 0 0,0 0-1,0 0 1,1-1 0,-1 1-1,0 0 1,0 0 0,0 0-1,0 0 1,0 0-1,0-1 1,0 1 0,0 0-1,0 0 1,0 0 0,1 0-1,-1-1 1,5 19-49,5 25-9,-2 1-1,-3 0 1,-1 0-1,-1 0 1,-7 68-1,2-93 61,-1 0 0,-1 0 0,-1 0 0,-1 0 0,0-1 0,-15 28 0,15-35-6,0 0 0,-2 0 0,1-1 0,-1 0-1,-1-1 1,1 0 0,-2 0 0,1-1 0,-1 0 0,0 0 0,-12 6 0,19-12 13,0 0-1,0 0 1,0-1 0,-1 1 0,1-1 0,0 0 0,-1 0 0,1 0-1,-1 0 1,1 0 0,-1-1 0,1 1 0,-1-1 0,1 0 0,-1 0-1,1 0 1,-1-1 0,1 0 0,-1 1 0,1-1 0,-1 0 0,1 0-1,0-1 1,0 1 0,-1-1 0,1 0 0,0 1 0,0-1 0,1-1 0,-1 1-1,0 0 1,-4-6 0,2 2-141,1-1 1,0 0-1,0 0 1,0 0-1,1-1 0,0 1 1,0-1-1,1 0 1,0 1-1,1-1 0,-1 0 1,1 0-1,1-12 1,0-15-2934,0-3-4098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7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62 17112,'0'0'3802,"-10"0"-892,383-26-2722,-281 16-173,15 6 38,-107 3-64,0 0 1,0 0-1,0 0 0,0 0 0,0 0 0,-1 0 0,1 0 0,0 1 0,0-1 0,-1 0 0,1 0 0,-1 0 0,1 1 0,-1-1 0,1 0 0,-1 0 1,1 1-1,-1-1 0,1 0 0,-1 1 0,0-1 0,0 1 0,1-1 0,-1 1 0,0-1 0,0 1 0,1 0 0,-1-1 0,0 1 0,-1-1 1,0 1-935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8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67 5026,'0'0'14639,"-5"0"-13663,-3-1 438,18 1-692,119-6-528,-89-1-162,0-1 0,39-15 0,-63 11-310,7 8-1373,10-1-2215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8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93 20345,'0'0'3071,"-4"-1"-2866,4 1-209,-1 0-1,0 0 1,1 0-1,-1 0 0,0 0 1,0 0-1,1 0 0,-1 0 1,0 0-1,1 0 0,-1 0 1,0 0-1,1 1 0,-1-1 1,0 0-1,1 1 1,-1-1-1,0 0 0,1 1 1,-1-1-1,1 1 0,-1-1 1,1 1-1,-1-1 0,1 1 1,-1 0-1,-10 26-56,2 43 45,8-56 18,-1 208 14,3-212-11,0 0 0,0 0 0,1-1-1,1 1 1,0-1 0,0 1 0,1-1-1,0 0 1,0 0 0,1-1 0,0 1-1,7 8 1,-9-14 4,-1-1-1,0 1 1,1-1 0,-1 1 0,1-1-1,0 0 1,-1 0 0,1 0-1,0 0 1,1-1 0,-1 1-1,0-1 1,0 0 0,1 1 0,-1-2-1,0 1 1,1 0 0,-1-1-1,1 1 1,-1-1 0,1 0-1,-1 0 1,1-1 0,-1 1 0,1-1-1,-1 1 1,0-1 0,1 0-1,-1 0 1,0-1 0,0 1-1,0-1 1,1 0 0,-2 1-1,1-1 1,0-1 0,3-1 0,2-4-8,1 1 0,-1-1 0,-1-1 0,0 1 0,0-1 0,0-1 0,-1 1 0,-1-1 0,1 0 0,-2 0 0,1-1 0,-1 0 0,3-17 0,-1-1-65,-1-1 1,-1 1 0,-2-1 0,-2-30 0,0 48 55,-1 1 1,0 0-1,-1-1 0,0 1 1,-1 0-1,0 0 0,-1 0 1,0 0-1,0 1 0,-1 0 0,-1-1 1,0 2-1,0-1 0,-15-16 1,14 19 10,0 0 1,0 1 0,-1 0-1,0 1 1,0 0 0,0 0 0,0 0-1,-1 1 1,0 1 0,0-1-1,0 1 1,0 1 0,0 0-1,-1 0 1,1 1 0,-1 0-1,1 0 1,-13 2 0,17 0-6,1-1-1,-1 2 1,0-1 0,1 0 0,0 1 0,-1 0 0,1 0-1,0 1 1,0-1 0,0 1 0,0-1 0,0 1 0,1 1-1,-1-1 1,1 0 0,0 1 0,0 0 0,0-1-1,1 1 1,-1 0 0,1 1 0,0-1 0,0 0 0,-1 6-1,-1 0-6,0 0-1,1 1 0,0 0 0,1-1 1,1 1-1,-1 0 0,2 0 0,-1 0 0,3 16 1,-1-22 11,1 0-1,-1 0 1,1 0 0,1-1 0,-1 1 0,1-1 0,-1 0 0,1 1 0,0-1-1,1-1 1,-1 1 0,1 0 0,0-1 0,0 0 0,0 1 0,0-2 0,0 1-1,1 0 1,-1-1 0,1 0 0,-1 0 0,10 2 0,8 3-16,1 0 1,1-2-1,33 4 1,51 1-970,-38-8-4074,-27-2-6348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9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20729,'0'0'2946,"0"18"-2813,0 348 846,-6-369-2198,-17-19-2724,-12-14-9455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2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52 362 15127,'0'0'5717,"-9"9"-4988,-25 27-111,25-27-57,24-21 701,11-14-1186,-1-1 0,-2-2 0,29-45 0,50-101 13,-66 109-85,-36 65-5,0 1 0,0 0 0,0-1 0,0 1 1,0 0-1,1 0 0,-1-1 0,0 1 0,0 0 0,1-1 0,-1 1 0,0 0 0,0 0 0,1-1 0,-1 1 0,0 0 0,0 0 1,1 0-1,-1 0 0,0-1 0,1 1 0,-1 0 0,0 0 0,1 0 0,-1 0 0,1 0 0,-1 0 0,0 0 0,1 0 0,-1 0 0,0 0 1,1 0-1,-1 0 0,0 0 0,1 0 0,0 0 0,11 14-80,12 35-89,-16-31 146,12 19 198,43 62 1,-10-38-1310,-42-51-558,1 1 0,26 16 1,3-4-11552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0.1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1 191 18488,'0'0'5270,"18"-15"-4977,60-45-256,-74 57-40,1 0-1,0 1 1,0-1 0,0 1-1,0 0 1,0 0-1,1 1 1,-1 0-1,0 0 1,1 0-1,-1 0 1,1 1 0,-1 0-1,1 0 1,9 2-1,-12-2-6,0 1-1,0 0 1,0 0-1,0 0 1,0 0-1,0 1 1,0-1-1,0 1 1,-1 0-1,1 0 1,-1 0-1,1 0 1,-1 0 0,0 0-1,0 1 1,0-1-1,0 1 1,0-1-1,0 1 1,-1 0-1,1 0 1,1 4-1,0 4-13,0 0 0,-1 1-1,-1-1 1,1 1 0,-2 0-1,1-1 1,-2 1 0,-2 21-1,1-25 27,1 1-1,-2-1 0,1 0 1,-1 0-1,0 0 0,0 0 1,-1-1-1,0 1 0,-1-1 1,0 0-1,0 0 0,0-1 1,-8 8-1,12-14 82,1-1-73,0-1 1,0 0 0,0 0-1,0 0 1,0 1-1,0-1 1,0 0-1,0 0 1,1 0-1,-1 1 1,1-1-1,0-3 1,0 4-7,7-17-128,0 1 0,2 0-1,0 0 1,1 1 0,24-27-1,4-9-124,-21 28 194,-8 11 81,0 1 0,-1-2 0,0 1 0,-1-1 0,-1-1 0,0 1 0,-1-1 0,7-25 0,-30 58 1539,-7 18-1770,18-24 197,1 0 0,0 1-1,1-1 1,0 1-1,1 0 1,0 0 0,1 1-1,1-1 1,0 0-1,1 18 1,0-24 7,1 0 1,0-1-1,1 1 0,0 0 1,0 0-1,0-1 0,1 0 1,0 1-1,0-1 0,0 0 1,1 0-1,0-1 1,0 1-1,0-1 0,1 0 1,0 0-1,0 0 0,0-1 1,1 1-1,0-1 0,9 5 1,2-2-163,0-1-1,0 0 1,1-1 0,0-1 0,0 0 0,0-2-1,0 0 1,0-1 0,0-1 0,1 0 0,29-6 0,-45 6-125,0-1 0,0 0 1,0 0-1,0 0 1,-1 0-1,1 0 0,0-1 1,0 1-1,3-3 1,13-19-5447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0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16 19449,'0'0'3196,"0"0"-3155,0 0-1,0 0 1,0 0-1,-1 0 1,1 0 0,0 0-1,0 1 1,0-1-1,0 0 1,-1 0-1,1 0 1,0 0 0,0 1-1,0-1 1,0 0-1,0 0 1,0 0 0,0 1-1,-1-1 1,1 0-1,0 0 1,0 0-1,0 1 1,0-1 0,0 0-1,0 0 1,0 1-1,0-1 1,0 0 0,0 0-1,0 1 1,0-1-1,0 0 1,1 0-1,-1 0 1,0 1 0,0-1-1,0 0 1,0 0-1,0 0 1,0 1 0,0-1-1,1 0 1,-1 0-1,0 0 1,0 0-1,0 1 1,0-1 0,1 0-1,-1 0 1,0 0-1,486-19-176,-466 16-137,-23 0-531,1 3 577,-1 0 0,1 0 0,-1 1 0,1-1 0,-1 0 0,1 1 0,-1 0 0,1-1 0,-1 1 0,1 0 0,-3 2 0,-13 12-3002,2 1-2178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7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9828,'0'0'0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39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4445 4306,'0'0'5661,"-6"13"-2449,17-14-3014,0 0-1,0 0 1,-1-1-1,1 0 0,-1-1 1,1 0-1,-1-1 1,0 0-1,0 0 1,-1-1-1,0-1 0,1 1 1,-2-1-1,1-1 1,-1 0-1,0 0 1,0-1-1,9-11 0,7-4 33,0 2-1,2 1 1,1 1-1,0 1 1,50-25-1,-37 22-180,-1-2 0,37-29 0,-31 17 34,-12 10-207,30-30 0,-52 45 102,-2-1 0,1 0-1,-1-1 1,-1 0 0,0 0 0,10-23 0,-13 29 45,-1 0 0,1 0-1,0 0 1,1 0 0,-1 1 0,1 0 0,0 0 0,1 1 0,-1 0 0,1 0 0,-1 0 0,1 1 0,14-5 0,-9 3-21,0-1 1,0-1-1,16-11 0,200-151 820,-123 112-909,-83 47 105,-1-1-1,0 0 1,-1-2 0,0 0 0,-1-2 0,27-25 0,-31 28-4,1 0 0,0 1 0,1 0 0,0 1 0,1 1 0,0 1 0,25-8-1,10-6 1,159-88 303,25-13 105,5 5 211,-14 7-530,66-35 10,-161 84-66,426-174 343,-513 215-366,0-3 0,-1-1 0,69-51 0,-67 43 28,2 2-1,82-40 1,-57 39-41,303-138-25,-183 83 3,-102 47 35,100-57 0,-109 46-53,279-156 680,-118 72-523,-96 51-109,207-85-1,-193 92-73,-111 51 11,1 1 0,66-20 1,-55 26 12,-1 3 8,-2-3 0,0-3-1,-1-3 1,67-37 0,59-55-78,115-69-188,-202 132 241,57-34-8,306-181-112,-440 256 187,-18 10 15,1 0 0,0 1 0,0-1 1,0 1-1,0 0 0,0 0 0,1 0 1,-1 1-1,1-1 0,-1 1 0,6-1 1,-20 9-537,-12 5-488,1-2 1,-35 12-1,-26 4-4938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8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21322,'0'0'264,"-13"23"-200,-6 10 48,1 0 0,2 1 0,2 1 0,-17 61 0,12 3 89,4 1-1,4 1 1,4 0 0,14 184-1,-2-226-171,3-1 0,2-1-1,3 0 1,2 0 0,3-2 0,43 93-1,-41-107-16,2-1-1,2-2 0,2 0 1,1-2-1,2-1 1,1-1-1,2-1 0,1-2 1,43 31-1,-30-32-5,75 38 0,-18-12-602,-152-56-1600,21-10-2843,-2-2-8813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6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1 203 19385,'0'0'1667,"4"-16"-914,-1-1-585,-3 9-116,2 1 0,-1 0 1,1-1-1,0 1 0,0 0 1,1 0-1,0 0 0,0 1 1,1-1-1,0 1 0,0 0 1,7-9-1,37-31 245,-45 43-283,1 0 0,0 0 0,-1 1-1,1 0 1,0 0 0,0 0 0,1 0 0,-1 0 0,0 1 0,0 0 0,1 0 0,8-1 0,-12 2-21,1 1 0,-1-1-1,0 1 1,1-1 0,-1 1 0,0 0 0,1-1 0,-1 1 0,0 0 0,0 0 0,0 0 0,0 0 0,0 0 0,0 0 0,0 0 0,0 0 0,0 1 0,0-1 0,-1 0 0,1 0 0,0 1 0,-1-1 0,1 0 0,-1 1 0,1 2-1,9 41-213,-10-43 217,4 51-37,-5-41 24,1-1 0,1 0 0,0 0 0,0 0 0,2 0 0,-1 0 0,1 0 0,8 18 0,-10-27-43,1 0 0,-1 0 0,1-1 0,0 1 0,-1 0 0,1-1 0,0 0 0,0 1 0,0-1 0,0 0 0,0 0 0,0 0 0,0 0 0,1-1 0,-1 1 0,0-1 0,0 1 0,1-1 0,-1 0 0,0 0 0,0 1 0,1-2 0,-1 1 0,0 0 0,1 0 0,-1-1 0,0 1 0,0-1 0,4-2 0,2 1-35,0-1 1,-1-1-1,1 1 0,-1-1 1,0-1-1,12-9 0,80-83 914,-99 96-798,1 1-1,-1-1 0,1 1 0,-1-1 1,1 1-1,0-1 0,-1 1 1,1 0-1,0-1 0,-1 1 1,1 0-1,0-1 0,-1 1 1,1 0-1,0 0 0,-1 0 0,1 0 1,0 0-1,0-1 0,-1 1 1,1 0-1,0 1 0,0-1 1,-1 0-1,1 0 0,0 0 1,-1 0-1,1 0 0,0 1 1,-1-1-1,1 0 0,0 1 0,-1-1 1,1 1-1,0-1 0,-1 0 1,1 1-1,-1-1 0,1 1 1,-1-1-1,1 1 0,-1 0 1,1-1-1,-1 1 0,0 0 0,1-1 1,-1 1-1,0 0 0,0-1 1,1 1-1,-1 1 0,11 45-144,-10-36 190,7 36 131,-2-1 1,-1 1-1,-3 0 1,-3 1-1,-6 55 1,4-88-121,0 0 0,-1 0 0,0 0 0,-2-1 0,0 0 0,0 0 0,-15 23 0,17-31-29,0 0 0,0 0-1,0 0 1,-1-1-1,0 0 1,0 0 0,0-1-1,-1 1 1,1-1-1,-1 0 1,0 0 0,-1-1-1,1 0 1,0 0-1,-1-1 1,0 1-1,1-1 1,-1-1 0,-10 2-1,12-2-36,0-1 1,0 0-1,0 0 0,0 0 0,0-1 0,0 1 0,0-1 0,0-1 0,0 1 1,0-1-1,0 1 0,1-1 0,-1-1 0,1 1 0,-8-5 0,9 3-113,0 1-1,0-1 0,0 0 0,0 1 0,1-1 0,-1 0 1,1-1-1,0 1 0,1 0 0,-1-1 0,1 1 0,-1-1 1,1 1-1,1-1 0,-1 1 0,1-1 0,0-7 1,2-28-1971,10-7-1673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6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1 21754,'0'0'2919,"-3"8"-2733,-15 46-186,2 2 0,2 0-1,3 1 1,3 0-1,2 0 1,2 93 0,4-139 9,1 0 1,0 1-1,1-1 1,0 0-1,0 0 0,1-1 1,0 1-1,9 18 1,-9-24-44,0 0 0,0 0 0,0-1 0,0 1 0,1-1 1,-1 0-1,1 0 0,0 0 0,0-1 0,1 1 0,-1-1 0,1 0 1,0 0-1,0-1 0,0 1 0,0-1 0,0 0 0,0 0 0,11 1 0,-7-1-375,1-1-1,0 0 0,-1-1 1,1 0-1,0-1 0,14-3 0,15-12-3618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7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31 234 20681,'0'0'1281,"-11"101"-673,4-54-256,5-3-335,2-5-17,0-6 16,9-6 64,10-10 48,5-7-16,2-8-112,-1-2-272,-5 0-785,-10-22-2497</inkml:trace>
  <inkml:trace contextRef="#ctx0" brushRef="#br0" timeOffset="1">15 18 16488,'0'0'8499,"-15"-18"-8499,15 22-1296,3 16-481,14 3 112,4 0-2433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7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1 21370,'0'0'1150,"6"17"-897,10 40 103,-2 0-1,-3 1 1,6 80-1,-16-116-317,-1 0-1,-2 0 1,0 0-1,-1 0 1,-1 0-1,-1-1 1,-11 31-1,10-38-23,-1 0-1,0-1 1,-1 0-1,0-1 0,-1 1 1,0-2-1,-1 1 1,0-1-1,-1-1 1,-1 0-1,-21 16 1,29-24-107,-48 29-370,15-22-3575,30-9-850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9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0 19657,'0'0'4013,"3"7"-3835,126 192-175,19 35 64,-125-188-31,-2 2 1,-2 0 0,-2 2 0,-2 0-1,-3 0 1,12 94 0,-21-111-26,-2 0 0,-1-1 0,-1 1 0,-1 0 0,-3-1 0,0 0 0,-2 0 0,-1 0 0,-2-1 0,-1 0 0,-29 56 0,15-44-19,-2-2 0,-61 71-1,70-92 88,0-1 0,-1-1 0,-1-1-1,-1-1 1,0-1 0,-1-1 0,-29 15 0,50-29-70,1 1 0,-1-1 0,0 1 0,1-1 0,-1 0 0,1 1 0,-1-1 0,0 0 0,1 0 1,-1 1-1,1-1 0,-1 0 0,0 0 0,1 0 0,-1 0 0,0 0 0,1 0 0,-1 0 0,0 0 0,1 0 0,-1 0 1,0 0-1,1 0 0,-1-1 0,0 1 0,1 0 0,-1 0 0,0-1 0,1 1 0,-1 0 0,1-1 0,-1 1 0,1-1 1,-1 1-1,1 0 0,-1-1 0,1 1 0,-1-1 0,1 0 0,0 1 0,-1-2 0,-1-29 25,3 19-100,-1-4-445,1 0-1,1 1 1,1-1-1,0 1 1,1 0-1,9-24 1,23-50-5836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39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21546,'0'0'2937,"14"-3"-2787,-5 0-142,5-1-19,0 1-1,0 0 1,0 0-1,20 1 1,-30 1 0,-1 1 0,1 0 0,0 1 0,-1-1 0,1 1 1,-1-1-1,1 1 0,-1 0 0,1 0 0,-1 1 0,0-1 1,1 1-1,-1 0 0,0-1 0,0 1 0,0 1 0,0-1 1,-1 0-1,1 1 0,-1-1 0,1 1 0,-1 0 0,0 0 0,0 0 1,3 5-1,-1 6 35,0 0 1,0 1-1,-2-1 1,0 1-1,0 0 1,-1-1-1,-1 1 1,-1 0-1,0 0 1,0-1-1,-2 1 1,0 0-1,0-1 1,-2 0-1,-6 15 1,11-29-23,1 0 1,-1 0-1,0-1 0,0 1 0,0 0 1,0 0-1,0 0 0,1 0 1,-1 0-1,0 0 0,0 0 0,0 0 1,0 0-1,1 0 0,-1 0 1,0 0-1,0 0 0,0 0 1,0 0-1,1 0 0,-1 0 0,0 0 1,0 0-1,0 0 0,0 0 1,0 0-1,1 0 0,-1 1 0,0-1 1,0 0-1,0 0 0,0 0 1,0 0-1,1 0 0,-1 0 1,0 0-1,0 1 0,0-1 0,0 0 1,0 0-1,0 0 0,0 0 1,0 0-1,0 1 0,0-1 0,0 0 1,0 0-1,0 0 0,1 0 1,-1 1-1,0-1 0,0 0 0,0 0 1,-1 0-1,1 0 0,0 0 1,0 1-1,0-1 0,0 0 1,0 0-1,0 0 0,0 0 0,0 1 1,0-1-1,0 0 0,3 0 7,25-1 36,1-1-1,-1-2 1,0 0 0,0-2-1,0-2 1,34-13 0,-38 11-1394,43-24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5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21162,'0'0'2801,"126"-60"-2801,-74 36 0,-7 7-16,-8 7-32,-14 8-720,-8 2-913,-8 0-2113,-7 16-4226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6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1 121 13286,'0'0'6179,"107"-20"-6035,-44 1-144,14-4-336,3-2-1537,4-8-3297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6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70 282 16183,'0'0'5520,"-11"-1"-5320,-35-1-69,45 2-119,1 0 0,-1 0 0,1 0 0,-1 0 1,1 0-1,-1-1 0,1 1 0,-1 0 0,1 0 0,-1 0 0,1 0 0,-1-1 0,1 1 0,0 0 1,-1-1-1,1 1 0,-1 0 0,1 0 0,0-1 0,-1 1 0,1-1 0,0 1 0,-1 0 0,1-1 1,0 1-1,0-1 0,0 1 0,-1-1 0,1 1 0,0-1 0,0 1 0,0-1 0,0 1 0,0-1 0,0 1 1,0-1-1,0 1 0,0-1 0,0 1 0,0-1 0,0 1 0,0-1 0,0 1 0,0-1 0,1 1 1,-1 0-1,0-1 0,0 1 0,1-2 0,13-24-100,-12 23 121,13-26-61,0 0 0,-2-1 0,-2-1 0,0 0 0,9-49 0,26 272 1196,-37-156-1254,24 121 294,-30-135-462,-1 0 0,-1 0-1,0 0 1,-2-1 0,-4 27 0,4-44 22,0 0 0,-1 0 0,1 0 1,-1-1-1,0 1 0,0-1 0,0 1 0,-1-1 0,1 0 1,-1 1-1,0-1 0,0-1 0,0 1 0,0 0 0,0-1 1,-1 1-1,1-1 0,-1 0 0,1 0 0,-1-1 0,0 1 1,0-1-1,0 1 0,0-1 0,-4 0 0,-52 9-1092,6-9 6547,75-1-4364,148-27-1220,-103 14-1530,-27 5-937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48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6171 10133,'0'0'3815,"0"-1"-4362,0-2 456,4-33 6209,8 7-5077,32-23-1719,-44 52 715,15-17-69,-2 0 0,-1-1 0,0-1 1,10-21-1,-11 20 16,0 1 1,1 0-1,29-34 0,-17 25 12,-1 0 0,-1-1 0,23-43 0,-28 48 13,1 0-1,33-34 1,8-11 77,-15 14 118,-14 18-202,39-62 0,-52 73-1,0 2-1,30-32 0,8-10 2,-49 57 14,-1 0 0,0 0 0,0-1 0,3-12-1,-6 15-3,1-1 0,0 1 0,0 0-1,0 1 1,1-1 0,0 1-1,1-1 1,-1 1 0,1 1 0,6-7-1,13-11 47,-1-1 0,-1-2 0,0 0 0,27-46 0,22-28 68,-4 22-89,-39 47 106,-1-1 1,44-69-1,-26 33 33,2 1 0,97-103 0,-43 55-159,-63 74-16,1 2 1,66-50-1,41-39 8,-76 50 184,80-119 0,-89 113 55,99-109 1,-99 131-198,81-107-1,-68 74-49,110-107 0,-29 36 5,73-84-27,38-44-3,-33 47 44,-101 113-69,-106 102 49,-1-1 1,-1-2-1,-2 0 1,22-50-1,40-59-29,-39 82-49,94-100-1,69-39-11,-184 179 67,24-28 57,-2-2 0,46-67 0,35-43-23,77-40-25,-119 122-2,-38 22 30,-38 45 13,0 1-1,22-23 1,-30 35-9,-19 14-1869,-18 6-2661,-14 1-11503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6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15511,'0'0'5154,"4"1"-4703,18 3-220,0-2 0,0 0 0,1-2 0,-1 0-1,0-2 1,1 0 0,23-6 0,0 1-114,142-18 40,365-34-690,-505 58-678,-46 2-286,-6 3 1105,3-4 205,-86 53-3367,22-14-2641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7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33 18120,'0'0'4778,"-6"-5"-4452,-17-16-155,18 16 149,19 5-219,-10-1-111,-1 1 1,1 0-1,0 0 0,-1 0 0,1 0 0,0 1 0,-1 0 1,1-1-1,0 1 0,-1 0 0,1 1 0,-1-1 0,0 1 1,1-1-1,-1 1 0,0 0 0,0 0 0,0 1 0,0-1 1,-1 1-1,1-1 0,0 1 0,-1 0 0,0 0 0,0 0 1,0 0-1,0 0 0,0 0 0,-1 1 0,1-1 0,-1 1 1,0-1-1,0 1 0,1 5 0,2 7 3,0 0 0,0 0 0,-2 1 0,0-1 0,-1 1 0,0 0 0,-1-1 0,-1 1 0,-7 31-1,3-28 9,-1 0-1,-1-1 0,-1 1 0,-1-1 0,0-1 0,-1 0 1,-19 25-1,-42 53 2,90-93 169,17-9-111,57-17 1,-59 13-337,1 2 0,39-4 0,-44 9-1159,-6-2-1607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4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17832,'0'0'3524,"17"-6"-3307,53-18-180,-68 24-36,0 0-1,-1 0 1,1 0 0,-1 0-1,1 0 1,0 0 0,-1 0 0,1 1-1,-1-1 1,1 0 0,-1 1-1,1 0 1,-1-1 0,1 1 0,-1 0-1,0 0 1,1 0 0,-1 0-1,0 0 1,0 0 0,1 0 0,-1 0-1,0 0 1,0 1 0,0-1-1,-1 0 1,2 3 0,14 38 25,-14-34-24,3 11-5,-1 0 0,-1 1 0,-1-1 0,0 1 0,-2-1 0,0 1 0,-4 27 0,4-45-46,-1 1 0,0-1 0,1 0 0,-1 1 0,0-1 0,0 0 0,0 0 0,-1 1 0,1-1 0,0 0 0,-1 0 0,0-1 0,-2 4 0,2-38 127,3 13-61,2 1 0,0-1 0,2 1 0,0 0 0,1 0 0,0 0 0,2 1 0,0 0 0,1 0 0,1 1 0,1 0 0,17-20 0,-27 34 5,1 1 1,0 0-1,1-1 0,-1 1 0,0 0 1,0 1-1,1-1 0,-1 0 0,1 1 1,0-1-1,-1 1 0,1 0 0,0 0 1,0 0-1,5-1 0,-6 2-15,0 0 0,0 0-1,0 0 1,0 1 0,0-1 0,0 1 0,0-1 0,0 1-1,0 0 1,0-1 0,-1 1 0,1 0 0,0 0-1,0 1 1,-1-1 0,1 0 0,-1 0 0,2 3 0,2 1-2,-1 1 1,1 1-1,-2-1 1,1 0-1,-1 1 1,0 0 0,0 0-1,-1 0 1,0 0-1,0 0 1,1 8-1,0 17 32,-2 62-1,-2-49-74,10-52-26,10-18-145,-1-1 1,-2-1-1,16-35 1,11-20-63,-42 81 265,-1-1-1,1 1 0,-1 0 0,1 0 0,0 0 0,0-1 0,-1 1 0,1 0 0,0 0 0,0 0 0,0 0 0,0 0 1,0 0-1,0 1 0,0-1 0,1 0 0,-1 0 0,0 1 0,0-1 0,0 1 0,1-1 0,1 0 0,-2 2-1,0-1 1,0 1-1,0 0 0,0-1 0,0 1 0,0 0 0,0 0 0,-1-1 0,1 1 0,0 0 0,-1 0 0,1 0 1,0 0-1,-1 0 0,1 0 0,-1 0 0,0 0 0,1 0 0,-1 0 0,0 0 0,1 2 0,2 14-42,0 0 0,1 27 0,-3-34 91,1 18-65,-3-18-52,2 0 0,0 0 0,0-1-1,1 1 1,0 0 0,0-1 0,7 16 0,5-9-2578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2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17640,'0'0'4565,"0"4"-4368,-2 74 325,0-27-137,3 0 1,9 73-1,-9-118-375,0 1 0,0-1-1,1 1 1,0-1-1,0 0 1,1 0 0,0 0-1,0 0 1,5 7 0,-6-11-30,0 0 0,0 0 0,0 0 0,0 0 0,0-1 0,1 1 0,-1-1 0,0 1 0,1-1 0,-1 0 0,1 0 0,0 0 0,-1 0 0,1-1 0,0 1 0,-1-1 0,1 1 0,0-1 0,0 0 0,-1 0 0,1 0 0,0-1 0,-1 1 0,5-2 1,-4 2-121,0-1 1,-1 0-1,1-1 1,-1 1 0,1 0-1,-1-1 1,1 1 0,-1-1-1,0 0 1,1 1-1,-1-1 1,0-1 0,0 1-1,-1 0 1,1 0 0,0-1-1,-1 1 1,1 0 0,-1-1-1,2-5 1,13-36-4429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2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30 21034,'0'0'3793,"-23"-29"-3793,33 29-960,14 0 80,4 0-257,-2 15-1376,-7 1-3906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3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18056,'0'0'4658,"41"0"-4546,-13 0 1,0 0-113,0 0 32,2 0-113,-5 0-271,-3 0-1040,-11 0-2482</inkml:trace>
  <inkml:trace contextRef="#ctx0" brushRef="#br0" timeOffset="1">128 154 17528,'0'0'5266,"101"-39"-5346,-56 21-432,-2-1-784,-4-6-2418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3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22026,'0'0'2481,"32"139"-1873,-19-88-431,-2-5-129,0-3 80,-5-7-128,1-7 0,-3-9-64,-4-11-577,-4-9-2848,-20-32-4163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1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1 103 17304,'0'0'4709,"0"-3"-4389,15-2-336,812-87-867,-954 90-5461,62 2 2411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1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34 10389,'0'0'9759,"-7"-6"-8871,-23-16-199,22 17-89,11 5-592,12 4-17,-1 1 0,0 1 1,0 0-1,-1 1 0,1 0 1,-2 1-1,20 15 0,2-1-1,8 5 11,156 104-7,-160-103 15,-1 2 1,63 66 0,-92-87-62,0 1-1,-1-1 1,0 1 0,-1 0-1,0 1 1,-1 0 0,0 0-1,-1 0 1,5 17 0,-8-23 14,0 0 1,0 1 0,-1-1 0,1 0-1,-1 1 1,0-1 0,-1 0 0,1 1 0,-1-1-1,0 0 1,-1 0 0,1 0 0,-1 0-1,0 0 1,0 0 0,-1 0 0,1 0 0,-1-1-1,0 1 1,0-1 0,-1 0 0,1 0-1,-6 4 1,-80 68 12,37-33 14,-64 69-1,62-46 6,3 2 0,-59 106 0,109-172 5,0-1 0,0 1 0,0 0 0,0-1 0,1 1 0,-1 0 0,0 0 0,1 0 0,0-1 0,-1 1 0,1 0 0,0 0 0,0 3 1073,16-5-795,416-29-208,-199 8-52,-177 18-32,-25 2-180,-1 0 0,1-2 0,-1-2 0,0 0 0,0-2 0,34-13 0,-61 18 190,0 0 0,0-1 0,0 1 0,-1-1 0,1 1-1,-1-1 1,1 0 0,-1 0 0,0 0 0,0-1 0,0 1 0,-1 0 0,1-1-1,-1 1 1,0-1 0,0 0 0,0 1 0,0-1 0,-1 0 0,1 0 0,-1 1-1,0-6 1,0-10 190,0 0-1,-7-38 0,7 51-89,-1 0-1,-1 0 1,1 0-1,-1 0 1,0 1 0,0-1-1,-1 0 1,1 1-1,-1 0 1,-4-6 0,5 16-258,0-1 0,0 1 0,0-1 1,-1 0-1,1 0 0,-1 0 0,0 0 1,-5 5-1,-5-8-2420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2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12 19737,'0'0'2929,"-13"-11"-3105,13 57 144,8 16 32,10 10 16,1 5-16,2 14-128,-3 12-672,-5 7-1249,-9 2-2657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9:55.6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6259 6627,'0'0'13150,"0"0"-12997,-1 0 0,0 0 0,0 0 0,0 0 0,1 0 0,-1 0 0,0 0 0,0 0 0,1 0 0,-1 0 0,0 0 0,0 0 0,0-1-1,1 1 1,-1 0 0,0 0 0,1-1 0,-1 1 0,0-1 0,0 0 0,0-10-144,1 0-1,0 0 1,1 0-1,0 0 0,1 0 1,0 0-1,0 1 1,1-1-1,1 1 1,0-1-1,6-9 1,89-140-40,-60 102-6,59-118 1,-27-19-151,-48 122 72,35-73 0,-33 101 118,51-73 0,-46 75 27,39-74 1,103-195 170,-36 73-183,-104 169-18,-3-1 1,28-103-1,-7 17-1,-30 110 15,3 1 0,1 0 0,2 2 0,38-48 1,-32 46 0,-1-1 0,-2-1 0,29-68 0,2-51-10,24-56 11,-9 54 14,104-247 204,-5 48-36,-121 262-169,138-219 1,0-3 9,-130 202-3,-6 12-25,106-168 1,-117 212-5,-3-3 0,39-96 0,-7 12 4,-48 112-11,3 2-1,55-67 1,10-15 4,-81 111-652,-20 36 144,-19 37-2629,11-30-1709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4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18072,'0'0'3821,"18"-4"-3757,61-9-46,-75 12-20,-1 1-1,1 0 1,-1 0-1,1 0 0,-1 1 1,0-1-1,1 1 1,-1 0-1,1 0 1,-1 0-1,0 0 0,0 0 1,0 1-1,0 0 1,0-1-1,0 1 0,0 0 1,0 0-1,-1 1 1,1-1-1,-1 1 1,1-1-1,-1 1 0,0 0 1,0-1-1,-1 1 1,1 0-1,0 1 0,-1-1 1,2 6-1,2 4-17,-2 1 0,0-1 0,0 1 0,-2-1 0,1 22 0,0-13 17,-1-15 7,0 0-1,-1 0 1,1 0-1,-1 0 1,-1 0-1,1 0 1,-1 0-1,-1 0 1,-2 10-1,4-17-3,0 0-1,0 0 0,0-1 1,0 1-1,0 0 1,0-1-1,0 1 0,0 0 1,0 0-1,0-1 0,0 1 1,0 0-1,0-1 1,0 1-1,0 0 0,0 0 1,0-1-1,0 1 0,0 0 1,-1 0-1,1-1 1,0 1-1,0 0 0,0 0 1,0-1-1,-1 1 0,1 0 1,0 0-1,0 0 1,-1 0-1,1-1 0,0 1 1,0 0-1,-1 0 0,1 0 1,0 0-1,0 0 0,-1 0 1,1-1-1,0 1 1,0 0-1,-1 0 0,1 0 1,0 0-1,-1 0 0,1 0 1,0 0-1,0 0 1,-1 0-1,1 1 0,0-1 1,-1 0-1,1 0 0,0 0 1,0 0-1,-1 0 1,1 0-1,0 0 0,0 1 1,-1-1-1,1 0 0,0 0 1,0 0-1,0 1 1,-1-1-1,1 0 0,0 0 1,0 1-1,-3-23 26,2-6-9,1-1 1,2 1-1,1 0 1,9-39-1,-8 51-5,0 1-1,2 0 1,0 0-1,0 0 0,1 0 1,1 1-1,0 1 1,1-1-1,15-16 0,-24 30-9,1-1-1,-1 0 1,1 1-1,0-1 1,-1 0-1,1 1 1,-1-1-1,1 1 1,0-1-1,0 1 1,-1-1-1,1 1 1,0 0-1,0-1 1,0 1-1,-1 0 1,1-1-1,0 1 1,0 0-1,0 0 1,0 0-1,0 0 1,-1 0-1,1 0 1,0 0-1,0 0 1,0 0-1,0 0 1,0 1-1,-1-1 1,1 0-1,0 1 1,0-1-1,0 0 1,-1 1-1,1-1 1,0 1-1,-1-1 1,1 1-1,0-1 0,-1 1 1,1 0-1,0-1 1,-1 1-1,1 0 1,-1 0-1,0-1 1,1 1-1,-1 0 1,1 0-1,-1-1 1,0 1-1,0 0 1,1 1-1,14 51-152,-14-51 168,6 44-45,-3 1 0,-1 78 0,-3-97 23,3-24 160,4-10-14,5-12-29,17-48-61,-17 34-78,2 0-1,1 1 1,1 0 0,2 1-1,23-29 1,-40 58 24,-1 0-1,0 1 1,1-1-1,-1 0 1,1 1 0,-1-1-1,1 1 1,-1-1-1,1 1 1,0-1-1,-1 1 1,1-1 0,-1 1-1,1-1 1,0 1-1,0 0 1,-1-1-1,1 1 1,0 0 0,0 0-1,-1-1 1,1 1-1,0 0 1,0 0-1,-1 0 1,1 0 0,0 0-1,0 0 1,0 0-1,-1 0 1,1 1-1,0-1 1,0 0 0,-1 0-1,1 1 1,0-1-1,0 0 1,-1 1-1,1-1 1,0 1 0,-1-1-1,1 1 1,-1-1-1,1 1 1,0-1-1,-1 1 1,1 0 0,-1-1-1,0 1 1,1 0-1,0 0 1,15 43-250,-14-38 282,4 22-14,6 48-1,-10-51-4,2 1 0,9 33-1,-11-56 4,-1 0-1,1 0 1,0 0 0,0 0-1,0-1 1,0 1-1,1 0 1,-1-1-1,1 0 1,-1 1 0,1-1-1,0 0 1,0 0-1,0-1 1,0 1-1,0-1 1,0 1 0,0-1-1,1 0 1,-1 0-1,0 0 1,1-1-1,-1 1 1,0-1 0,5 0-1,6 1-248,0-1 0,0 0-1,0-1 1,26-6 0,-29 4-942,-1 0 0,1-1 0,-1 0 1,14-9-1,3-4-8783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6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10 130 15543,'0'0'6208,"-9"4"-4714,81-9-1538,0-4 0,0-3-1,122-35 1,-185 44 37,29-12 511,-37 15-493,-1 0-1,1 0 1,0 0 0,0-1-1,-1 1 1,1 0-1,0-1 1,-1 1-1,1 0 1,-1-1-1,1 1 1,-1-1-1,1 1 1,-1-1-1,1 1 1,-1-1-1,1 1 1,-1-1-1,1 0 1,-1 1-1,0-1 1,1 0-1,-1 1 1,0-1-1,0 0 1,1 1-1,-1-1 1,0 0-1,0 0 1,0 1-1,0-1 1,0 0-1,0 1 1,0-1-1,0 0 1,0 0 0,-1 1-1,1-1 1,0 0-1,0 1 1,-1-1-1,1 0 1,0 1-1,-1-1 1,1 0-1,0 1 1,-1-1-1,1 1 1,-1-1-1,0 0 1,-2 0-161,1 0 0,-1-1-1,0 1 1,1 1 0,-1-1 0,0 0 0,0 1 0,0-1 0,0 1 0,-5 0 0,-10-2-1836,5-2-2872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7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52 19913,'0'0'4031,"-4"-11"-3430,-13-30-289,12 92-384,7 5 82,3 1 0,15 75 0,37 110 48,-57-242-58,4 15-7,13 37-165,-16-52 124,-1 0-1,0 0 1,1 1 0,-1-1 0,0 0-1,1 0 1,-1 0 0,1 0 0,-1 0-1,0 1 1,1-1 0,-1 0 0,1 0-1,-1 0 1,0 0 0,1 0-1,-1 0 1,1 0 0,-1 0 0,0 0-1,1 0 1,-1 0 0,0-1 0,1 1-1,-1 0 1,1 0 0,-1 0 0,0 0-1,1-1 1,-1 1 0,0 0 0,1 0-1,-1-1 1,0 1 0,0 0-1,1-1 1,-1 1 0,0 0 0,0-1-1,1 1 1,-1 0 0,0-1 0,0 1-1,0 0 1,0-1 0,1 0 0,10-16-2259,4-14-5134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0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13462,'0'0'10085,"16"-1"-8436,3-1-1658,0 1 1,0 1 0,0 0-1,0 1 1,28 6 0,-40-5-5,0 0 1,0 1 0,-1 0-1,1 0 1,-1 0 0,1 1-1,-1 0 1,0 0 0,0 0-1,-1 1 1,1 0 0,-1 0-1,0 0 1,0 1-1,-1 0 1,0 0 0,6 10-1,-4-3-32,0 0-1,-1 1 1,-1-1-1,0 1 0,-1 0 1,0 0-1,-2 0 0,1 0 1,-1 0-1,-1 0 1,-1 0-1,-2 15 0,3-22 34,-1 0 0,0-1 0,-1 1 0,1 0 0,-1 0 0,0-1 0,-1 1 0,0-1 0,0 0 0,0 0-1,-1 0 1,0 0 0,0 0 0,0-1 0,-1 0 0,0 0 0,0 0 0,0-1 0,-1 1 0,1-1 0,-1 0 0,0-1 0,0 1-1,0-1 1,-14 4 0,19-7 22,0 0-1,0 1 1,0-1-1,0 0 1,0 0-1,0 0 1,-1 0-1,1 0 1,0-1-1,0 1 0,0 0 1,0-1-1,0 1 1,0 0-1,0-1 1,0 1-1,0-1 1,0 1-1,0-1 1,0 0-1,0 0 1,0 1-1,0-1 1,1 0-1,-1 0 0,0 0 1,1 0-1,-1 0 1,0 0-1,1 0 1,-1 0-1,1 0 1,0 0-1,-1 0 1,1 0-1,0 0 1,-1 0-1,1 0 1,0 0-1,0 0 0,0-1 1,0 1-1,0 0 1,1-2-1,-1-7-13,0 0-1,1-1 1,4-18 0,1 9-75,2 0 0,0 1 0,1 0 1,1 0-1,1 1 0,1 1 0,0-1 1,15-15-1,18-26-136,57-100-105,-128 236 1366,20-60-1033,0 0 0,1 0 1,1 1-1,0-1 0,1 1 0,1 0 0,1 26 0,1-39-18,0 0-1,0 0 0,1 0 0,-1 0 1,1 0-1,1 0 0,-1 0 1,1-1-1,-1 1 0,1 0 0,1-1 1,-1 1-1,1-1 0,-1 0 1,1 0-1,1 0 0,-1 0 0,0-1 1,1 1-1,0-1 0,0 0 1,0 0-1,0 0 0,0-1 0,1 1 1,-1-1-1,1 0 0,-1 0 1,1-1-1,9 3 0,-4-2-248,0-1 1,0 1-1,0-2 0,19 0 0,-25-1-129,0 1 0,-1-1 0,1 0-1,0 0 1,-1 0 0,1 0 0,-1-1 0,1 1-1,5-5 1,15-20-7626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0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9 19913,'0'0'3484,"-4"-4"-2969,4 4-514,0 0-1,-1-1 1,1 1 0,0-1-1,-1 1 1,1 0-1,-1 0 1,1-1-1,0 1 1,-1 0-1,1 0 1,-1-1 0,1 1-1,0 0 1,-1 0-1,1 0 1,-1 0-1,1-1 1,-1 1 0,1 0-1,-1 0 1,1 0-1,-1 0 1,1 0-1,-1 0 1,1 0-1,-1 1 1,1-1 0,-1 0-1,1 0 1,0 0-1,-1 0 1,1 1-1,-1-1 1,1 0 0,-1 0-1,1 1 1,-1-1-1,-8 24-29,3 51 15,6-60 57,0-8-36,-2 20 22,1-1 0,1 0 0,2 1 1,9 49-1,-9-69-31,0-1 1,0 0-1,0 1 0,1-1 1,0 0-1,0 0 1,1-1-1,-1 1 1,1-1-1,0 0 0,1 0 1,-1 0-1,1 0 1,0-1-1,1 0 0,-1 0 1,0 0-1,1 0 1,0-1-1,0 0 1,0-1-1,0 1 0,1-1 1,-1 0-1,7 1 1,3 0-478,0-1 1,31 1 0,-41-3-221,1 0 0,-1-1 0,0 0 0,1 0 0,11-4-1,16-18-8768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1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52 281 21162,'0'0'1456,"-34"91"-1344,31-47-16,3-7-80,0-8 0,11-6 0,9-7 113,3-8-129,3-8-16,2 0-865,-4-8-2400</inkml:trace>
  <inkml:trace contextRef="#ctx0" brushRef="#br0" timeOffset="1">46 66 20697,'0'0'4515,"-46"-66"-4515,49 66-1233,20 20-736,5 1-112,2-2-5522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1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21098,'0'0'800,"67"120"-688,-55-70 48,-5 1-32,-7 1-64,0-4 32,-22-5-16,1-8 16,4-8-80,4-8-16,11-3-112,2-5-848,2-7-1585,26-4-4755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1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19097,'0'0'4866,"34"0"-4770,7 0-64,13 0-16,2-5 32,0-1-48,2-2-16,-5 0-368,-5 2-497,-5-3-479,-11-5-4611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2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 19177,'0'0'3978,"18"-5"-3821,56-13-80,-69 17-78,0 0 0,0 1-1,0-1 1,1 1-1,-1 0 1,0 0 0,0 1-1,0-1 1,0 1-1,0 0 1,0 1 0,0-1-1,0 1 1,0 0-1,0 0 1,-1 0 0,1 1-1,-1 0 1,0 0 0,0 0-1,0 0 1,0 1-1,0-1 1,-1 1 0,1 0-1,-1 0 1,0 0-1,0 1 1,-1-1 0,1 1-1,-1-1 1,0 1-1,2 7 1,2 7-9,-1 0 1,0 1-1,-2 0 1,0-1-1,-1 2 0,-1 33 1,-1-48 25,-1 1 0,0-1 1,0 1-1,-1-1 0,1 0 1,-2 0-1,1 0 0,0 0 1,-1 0-1,0 0 0,-1-1 0,-5 9 1,6-11-1,0 1 1,0-1 0,0 0-1,-1 0 1,1 0 0,-1 0-1,1 0 1,-1-1 0,0 0-1,0 0 1,0 0-1,0 0 1,-1-1 0,1 1-1,0-1 1,-1 0 0,1 0-1,-8 0 1,11-1 11,0-1 0,0 1 0,0 0 1,0 0-1,1-1 0,-1 1 0,0-1 0,0 1 0,1-1 1,-1 1-1,0-1 0,1 1 0,-1-1 0,0 1 1,1-1-1,-1 0 0,1 0 0,-1 1 0,1-1 0,-1 0 1,1 0-1,0 1 0,-1-1 0,1 0 0,0 0 0,0 0 1,0 0-1,-1 1 0,1-1 0,0 0 0,0 0 1,0-1-1,0-36-61,0 27 75,1 0-74,0 1 1,1 0-1,0-1 1,0 1-1,1 0 1,0 0-1,9-18 1,43-68-435,-18 33 245,-25 41 304,-7 14 97,0 0-1,0-1 1,0 0 0,-2 0-1,1 0 1,-1-1 0,3-13 0,-15 138-456,4-78 286,0 58-1,5-92-10,0 0 0,1 0 1,-1 0-1,1 0 0,-1 0 0,1-1 0,0 1 0,0 0 0,0 0 0,0-1 0,1 1 0,-1-1 0,1 1 0,0-1 0,-1 0 0,1 0 0,0 0 0,4 4 0,-1-3-1,0 0 1,0 0 0,0 0-1,0-1 1,1 0-1,-1 0 1,1 0 0,-1-1-1,7 1 1,11 1-263,0-1-1,1-1 1,36-4-1,-54 2 136,42-8-1765,-13-15-1427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2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31 18697,'0'0'5503,"-4"-1"-5241,103-6-107,-7 10-102,-49-1-104,1-1 0,0-2 1,47-8-1,-91 9 36,1 0 0,-1 0 0,1 0 0,-1 0-1,1 0 1,-1 0 0,0 0 0,1 0 0,-1 0 0,1-1-1,-1 1 1,0 0 0,1 0 0,-1 0 0,1-1 0,-1 1-1,0 0 1,1 0 0,-1-1 0,0 1 0,1 0 0,-1-1-1,0 1 1,0 0 0,1-1 0,-1 1 0,0-1 0,0 1-1,0 0 1,0-1 0,1 1 0,-1-1 0,0 1 0,0 0-1,0-1 1,0 1 0,0-1 0,0 1 0,0-1 0,0 1 0,0-1-1,0 1 1,0 0 0,-1-1 0,1 1 0,0-1 0,0 1-1,0 0 1,0-1 0,-1 1 0,1 0 0,0-1 0,0 1-1,-1-1 1,1 1 0,0 0 0,-1 0 0,1-1 0,-1 1-1,-72-1-4375,11 1-1857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6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82 11301,'0'0'7724,"6"-11"-7575,30-46 251,-36 55 13,4-9 1474,-1 10-1031,0 10-365,29 149-528,15 59-75,-47-225-2231,-4-11-826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3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1 20858,'0'0'621,"-1"29"-239,-33 299 2017,23-241-2024,-2 27-13,5 0 1,12 191-1,0-253-353,3 0 0,2 0 0,2 0 0,3-1 0,1-1 0,3-1 1,2 0-1,29 51 0,-38-82-5,0 0 0,2-1 1,0 0-1,1-1 0,17 16 0,-27-27-32,0-1-1,1 0 1,0-1 0,0 1-1,0-1 1,0 0 0,0 0-1,1-1 1,-1 1 0,1-1-1,-1 0 1,1-1 0,0 1-1,0-1 1,0 0-1,0-1 1,0 1 0,0-1-1,0 0 1,0-1 0,0 0-1,10-2 1,-11 0-195,0 1 1,-1-1-1,0 0 0,1 0 1,-1-1-1,0 1 0,-1-1 0,1 0 1,3-4-1,5-6-1347,14-12-3178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3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5074,'0'0'18366,"-2"2"-18052,6 21-265,9 16 15,34 68-1,-1-7 95,-7 5-44,-4 2 0,-5 2-1,-5 0 1,-5 2-1,-4 0 1,1 218-1,-18-287-86,-1-1 1,-2 0-1,-2 0 0,-2 0 0,-1-1 0,-3 0 0,0-1 0,-3 0 0,-1-1 0,-2-1 0,-2-1 0,-25 36 1,24-39 88,20-30-851,11-19-885,7-13-2312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4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59 16408,'0'0'5922,"-1"-3"-5380,1 2-532,0 0 0,0 1 0,-1-1 0,1 0 0,0 1 1,0-1-1,-1 0 0,1 1 0,0-1 0,-1 0 0,1 1 0,0-1 1,-1 1-1,1-1 0,-1 1 0,1-1 0,-1 1 0,1-1 0,-1 1 0,1-1 1,-1 1-1,0 0 0,1-1 0,-1 1 0,0 0 0,1-1 0,-1 1 1,0 0-1,-1 0 0,-18 11 81,-17 39-75,28-31 16,0 0 0,0 0 0,2 1 0,1 0 0,0 0 0,1 1 0,-3 32 0,5-15 37,1 0-1,2 0 1,6 51 0,-5-81-63,0-1 0,0 1 1,1 0-1,0 0 1,1 0-1,0-1 0,0 0 1,0 1-1,1-1 1,0 0-1,1-1 0,-1 1 1,1-1-1,12 12 1,-12-14 13,0-1 1,0 1-1,1-1 1,0 0-1,-1 0 1,1-1-1,0 1 1,0-1-1,1-1 1,-1 1-1,0-1 1,1 0-1,-1 0 1,0-1-1,1 0 1,-1 0-1,1-1 1,12-2-1,-13 2-6,1-1-1,-1 1 1,1-2 0,-1 1-1,0-1 1,0 0 0,0 0 0,0 0-1,-1-1 1,1 0 0,-1 0-1,0 0 1,0-1 0,0 0-1,5-6 1,-4 2-3,0-1-1,0 0 1,-1 0 0,-1 0-1,1 0 1,-1-1 0,-1 1-1,3-19 1,-2 6-28,-1 0 0,-2 0 0,0 0 0,-2 0 0,0 0 1,-2-1-1,0 1 0,-10-30 0,7 33-4,-1 0-1,-1 0 1,-1 0 0,-1 1 0,0 1 0,-21-28 0,26 40 23,0 0 1,0 0 0,0 0 0,-1 1-1,0 0 1,0 0 0,0 0-1,-1 0 1,0 1 0,1 1 0,-2-1-1,1 1 1,0 0 0,-1 0 0,1 1-1,-1 0 1,0 1 0,1 0 0,-1 0-1,-14 0 1,17 2-7,1 0-1,-1 0 1,1 1-1,-1-1 1,1 1 0,0 0-1,0 0 1,0 1-1,0-1 1,0 1-1,1 0 1,-1 0-1,1 0 1,0 0 0,0 1-1,0-1 1,0 1-1,0 0 1,1 0-1,0 0 1,0 0 0,-3 7-1,0 0-9,1 0 0,0 1-1,1-1 1,0 1 0,1 0 0,0 0-1,0 18 1,2-27 14,0 0 0,0 0 0,1-1 0,-1 1 0,1 0 1,0 0-1,0 0 0,0-1 0,0 1 0,0 0 0,1-1 0,-1 1 0,1-1 0,0 1 0,0-1 0,-1 0 0,4 2 1,0 1-4,0-1 1,1 0-1,-1 0 1,1-1 0,0 0-1,0 0 1,8 3-1,12 2-77,0-2 0,51 7 0,-62-11 5,130 14-3103,-81-10-1603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5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 20729,'0'0'2359,"3"17"-2079,27 341 1569,-35-324-1859,-4-31-247,-10-15-335,-7-19-1996,-6-15-4423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5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6 251 15991,'0'0'5800,"-3"3"-4818,1 2 610,8-10-675,25-27-465,40-50-636,15-58 358,-86 140-176,1 0 0,-1 0 0,1 0 0,-1 0 0,1 1 0,-1-1 0,1 0 0,-1 0 0,1 0 1,-1 1-1,1-1 0,-1 0 0,1 0 0,-1 1 0,1-1 0,-1 0 0,0 1 0,1-1 0,-1 1 0,0-1 0,1 1 0,-1-1 0,0 0 1,0 1-1,1-1 0,-1 1 0,0-1 0,0 1 0,0 0 0,0-1 0,1 1 0,0 2-16,14 21-39,2 0-1,0 0 1,2-2 0,0 0 0,1-1-1,28 22 1,-23-24-1235,0-1 1,1-1-1,34 16 0,13 0-8027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5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48 18312,'0'0'5430,"-6"0"-5121,-18 0 585,93-2-1173,0-3 0,0-2 0,104-26 1,-170 32 420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5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12886,'0'0'9986,"1"-35"-8724,0 30-1269,0-1 0,1 1 0,0-1 0,0 1 0,0 0 0,1 0 0,0 0 0,0 0 0,0 0 0,0 1 0,1-1 1,0 1-1,0 0 0,7-5 0,2-3-33,1 1 1,1 1 0,21-11-1,-32 20 30,-3 2-16,0-1 0,0 1 0,0 0 0,0 0 0,0 0 1,0 0-1,0 0 0,0 0 0,-1 0 0,1 0 1,0 1-1,-1-1 0,1 0 0,-1 0 0,1 1 0,-1-1 1,1 0-1,-1 3 0,2 1-22,11 32 6,13 54 1,5 17-215,-30-107 225,-1 0-1,0 0 1,1 0 0,-1 0 0,1 0-1,-1 0 1,1 0 0,-1 0 0,1 0 0,0 0-1,0 0 1,-1 0 0,1 0 0,0 0-1,0 0 1,0-1 0,0 1 0,0 0 0,0-1-1,0 1 1,0-1 0,0 1 0,0-1-1,0 1 1,0-1 0,1 0 0,-1 0 0,0 1-1,2-1 1,-1-1-1,1 1 0,0-1-1,0 0 1,0 0 0,-1 0-1,1 0 1,-1 0 0,1-1 0,-1 1-1,1-1 1,3-3 0,5-5-175,-1 0-1,1-1 1,13-19 0,-9 7 77,-1 0-1,-2-1 1,0 0 0,10-32 0,-21 56 142,-1 0-1,0 0 1,0 0-1,0 1 1,0-1 0,0 0-1,1 0 1,-1 0-1,0 1 1,0-1 0,0 0-1,0 0 1,1 0-1,-1 0 1,0 0 0,0 0-1,1 1 1,-1-1-1,0 0 1,0 0 0,1 0-1,-1 0 1,0 0-1,0 0 1,1 0 0,-1 0-1,0 0 1,0 0-1,1 0 1,-1 0 0,0 0-1,0 0 1,0 0-1,1 0 1,-1 0 0,0-1-1,0 1 1,1 0-1,-1 0 1,0 0 0,0 0-1,0 0 1,1 0-1,-1-1 1,0 1 0,0 0-1,0 0 1,0 0-1,1-1 1,-1 1 0,0 0-1,0-1 1,6 34-97,-5-24 123,10 79 339,-4 0 0,-7 149 0,-1-223-331,-1 0 0,0-1 1,-1 0-1,0 1 0,-1-1 0,0 0 0,-1 0 0,-1-1 0,0 0 0,-1 0 0,0 0 0,-14 17 0,14-22 11,1 1 1,-2-1-1,1 0 0,-1-1 1,0 0-1,0 0 0,0-1 0,-1 0 1,0 0-1,0-1 0,-1 0 1,1-1-1,-1 0 0,1 0 1,-1-1-1,0 0 0,-17 0 0,18-1 6,1-1-1,-1 0 1,1-1-1,0 0 1,-1 0-1,-12-4 1,19 4-81,-1 0 0,1-1 0,-1 1-1,1 0 1,0-1 0,-1 0 0,1 1 0,0-1 0,0 0 0,0 0-1,0 0 1,1 0 0,-1-1 0,0 1 0,1 0 0,0-1 0,-1 1-1,1-1 1,0 1 0,0-1 0,1 0 0,-1 0 0,0 1 0,1-4-1,-2-60-3014,2 26-2124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1:56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17448,'0'0'4773,"58"0"-3935,1-3-657,-2-3 0,78-17 0,66-8-271,-193 30 26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8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 15687,'0'0'6136,"-5"1"-5709,4 0-423,-1-1 1,1 1-1,-1-1 0,1 1 0,-1 0 1,1 0-1,0 0 0,-1 0 0,1 0 1,0 0-1,0 0 0,0 1 0,0-1 0,0 0 1,0 1-1,-1 1 0,-12 25 39,2 0-1,0 1 1,2 0-1,-7 36 1,6-27 54,-31 133 268,6 1 1,9 2-1,6 1 1,9 0-1,12 220 1,5-323-356,3-1 0,3-1-1,4 0 1,2-1 0,4 0 0,2-2 0,3 0 0,3-2 0,3-1 0,3-2 0,3-1 0,2-2 0,92 104-1,-107-138 3,-18-18-10,1 0 0,-1 0-1,-1 1 1,1 0 0,-1 0 0,9 17-1,-45-24-3816,24-7-982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6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1 242 8884,'0'0'13401,"3"-18"-12601,-2 7-684,0 1-63,0 1 0,1-1 1,0 1-1,1 0 0,0 0 0,0 0 1,1 0-1,0 1 0,0-1 1,1 1-1,9-11 0,1 0 39,-8 9-2,0 1 1,0 1-1,1-1 1,0 1 0,0 1-1,1-1 1,13-8 0,-21 16-92,-1 0 0,1 0 0,0 0 1,0 0-1,-1 0 0,1 0 0,0 0 1,-1 0-1,1 0 0,0 1 0,0-1 0,-1 0 1,1 0-1,0 1 0,-1-1 0,1 0 1,0 1-1,-1-1 0,1 1 0,-1-1 1,1 1-1,-1-1 0,1 1 0,-1-1 1,1 1-1,-1 0 0,1-1 0,-1 1 1,0-1-1,1 1 0,-1 0 0,0-1 0,0 1 1,1 0-1,-1 0 0,0 0 0,9 33-116,-7-28 127,41 238-291,-43-243 240,0 1-1,0 0 0,1 0 0,-1-1 0,1 1 0,-1 0 0,1 0 0,-1-1 0,1 1 0,0-1 0,0 1 0,0-1 0,0 1 0,0-1 0,0 1 1,0-1-1,0 0 0,0 1 0,1-1 0,-1 0 0,1 0 0,-1 0 0,1 0 0,-1 0 0,1-1 0,-1 1 0,1 0 0,0-1 0,-1 1 1,1-1-1,0 1 0,0-1 0,-1 0 0,1 0 0,0 0 0,0 0 0,0 0 0,-1 0 0,1-1 0,0 1 0,0 0 0,-1-1 0,4-1 0,2-1-40,-1 0-1,1-1 1,-1 1-1,0-1 1,0-1-1,-1 1 1,1-1-1,-1 0 0,6-8 1,-3 1 53,0 0 1,-1-1-1,0 1 0,-1-1 1,5-17-1,20-39 940,-31 69-894,0 1 1,0-1 0,0 0-1,0 0 1,0 1 0,0-1-1,0 0 1,0 0-1,0 1 1,0-1 0,0 0-1,0 0 1,0 1-1,0-1 1,0 0 0,0 0-1,0 1 1,0-1 0,1 0-1,-1 0 1,0 0-1,0 1 1,0-1 0,0 0-1,0 0 1,1 0-1,-1 0 1,0 1 0,0-1-1,0 0 1,1 0 0,-1 0-1,0 0 1,0 0-1,1 0 1,-1 1 0,0-1-1,0 0 1,0 0-1,1 0 1,-1 0 0,0 0-1,0 0 1,1 0 0,-1 0-1,0 0 1,0 0-1,1 0 1,-1 0 0,0 0-1,0 0 1,1-1-1,-1 1 1,0 0 0,0 0-1,1 0 1,-1 0 0,0 0-1,0 0 1,0-1-1,1 1 1,-1 0 0,0 0-1,0 0 1,0-1-1,0 1 1,0 0 0,1 0-1,-1-1 1,5 25-96,-5-24 78,10 91 251,-3 118 0,-7-191-223,-1-1 0,-1 0-1,-1 1 1,0-1 0,-2 0 0,1-1 0,-2 1 0,0-1 0,-1 0 0,-1 0 0,0-1 0,-16 21 0,18-27 18,-2 0 1,1-1 0,-1 1-1,0-1 1,-1-1 0,0 0 0,0 0-1,-1-1 1,0 0 0,0 0-1,0-1 1,-1-1 0,1 1-1,-1-2 1,0 0 0,0 0-1,-1-1 1,1 0 0,-21 0-1,22-2 1,0-1-1,1 0 1,-1 0 0,1-1-1,-1-1 1,1 0 0,0 0-1,-11-5 1,16 6-71,1 0 1,-1 1-1,1-1 1,0-1-1,0 1 1,0 0-1,0-1 1,0 1-1,1-1 1,-1 0-1,1 0 1,-1 0-1,1 0 1,0 0-1,0-1 1,1 1-1,-1-1 1,1 1-1,-1-1 1,1 1-1,0-1 1,1 0-1,-1 0 1,0-4-1,2 7-57,-1 1 0,0-1-1,0 0 1,1 1 0,-1-1 0,1 1-1,-1-1 1,0 0 0,1 1 0,-1-1-1,1 1 1,0-1 0,-1 1-1,1 0 1,-1-1 0,1 1 0,0-1-1,-1 1 1,1 0 0,0 0 0,-1-1-1,1 1 1,0 0 0,-1 0 0,1 0-1,0 0 1,0 0 0,-1 0 0,2 0-1,4-1-684,24-7-3516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7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0 7796,'0'0'4991,"-28"32"-3718,28-32-1186,0 1 1,0 0 0,0 0-1,0 0 1,0-1 0,1 1-1,-1 0 1,0 0-1,1-1 1,-1 1 0,1 0-1,-1 0 1,1-1 0,-1 1-1,1 0 1,-1-1-1,1 1 1,-1-1 0,1 1-1,0-1 1,0 1 0,-1-1-1,1 1 1,0-1 0,0 1-1,31 6 1391,46-7-68,-54-1-1107,180-2 1379,245 9-1475,-421-4-283,178 8 74,-114-1 24,-20-1-236,-29 11-1005,-35-17 1240,3 0-2859,-5-2-748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7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18 21338,'0'0'3113,"0"-6"-2678,-1-5-454,0 39-111,-2 48 52,-10 353 494,13-417-404,1 0-1,-1 0 1,2 0-1,0 0 1,0 0-1,1 0 1,1-1-1,0 1 1,8 15-1,-10-22-32,1-1 0,0 1 0,1-1 0,-1 1 0,1-1 0,0 0 0,0 0 0,0-1 0,1 1 0,-1-1 0,1 0 0,0 0 0,0-1 0,0 1 0,0-1 0,0 0 0,0 0 0,1-1 0,-1 0 0,1 0 0,-1 0 0,9 0 0,-10-1-58,3 1-182,-1 0 0,1-1 0,-1 0 0,1-1 0,-1 1 0,0-1 0,1-1 0,-1 1 0,7-3 0,16-21-3253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7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46 305 21130,'0'0'2401,"0"118"-2145,0-78-160,0-5-48,6-8 0,7-5 32,2-9-32,0-5 48,5-8-96,-1 0-64,5-2-944,-5-21-1041,-10-12-7876</inkml:trace>
  <inkml:trace contextRef="#ctx0" brushRef="#br0" timeOffset="1">20 22 21322,'0'0'3858,"-19"-21"-3858,25 38-2706,13 9 625,5 1-4226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7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0 21770,'10'20'1035,"53"118"266,-54-112-1095,0-1-1,-1 1 1,-2 1 0,6 42-1,-11-42-149,0-1 0,-1 0 0,-2 0 0,0 0 0,-8 30 0,6-40-42,-2 0 0,1 0 1,-2 0-1,0-1 0,-1 0 0,0 0 1,-2-1-1,-21 26 0,18-24-17,-1-1 0,-1 0 0,0-1 0,-27 18-1,41-31-64,1-1 24,0 0 0,-1 0 0,1 0 0,0 1 0,0-1 0,0 0 0,0 0 0,0 0 0,0 0 0,-1 0 0,1 1 0,0-1 0,0 0 0,0 0 0,0 0 0,-1 0 0,1 0 0,0 0 0,0 0 0,0 0 0,-1 0 0,1 0 0,0 0 0,0 0 0,0 0 0,0 0 0,-1 0 0,1 0 0,0 0 0,0 0 0,0 0 0,-1 0 0,1 0 0,0 0 0,0 0 0,0 0 0,-1 0 0,1 0 0,0 0 0,0-1-1,0 1 1,0 0 0,-1 0 0,1 0 0,0 0 0,0 0 0,0-1 0,0 1 0,0 0 0,0 0 0,0 0 0,-1 0 0,1-1 0,0 1 0,0 0 0,0 0 0,0-18-2680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09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17 14567,'0'0'7974,"-5"-16"-5824,6 19-2155,-1 1 0,1-1-1,-1 1 1,1-1 0,0 1-1,0-1 1,1 0 0,-1 0-1,1 0 1,0 0 0,-1 0-1,1 0 1,1 0 0,2 3-1,10 15-28,52 87 91,-5 4 1,62 152-1,-96-192-20,-4 1 0,-3 2 0,-3 0 0,-3 1 0,5 90 0,-15-105-22,-3 0-1,-3 0 0,-3 1 1,-2-1-1,-3-1 0,-2 0 1,-32 95-1,10-76-3,-5-1 0,-2-2 0,-4-1 0,-4-3 0,-2-2 0,-64 69 1,114-139-10,0 0 1,-1 1 0,1-1 0,0 0 0,0 0 0,0 0-1,0 1 1,0-1 0,0 0 0,-1 0 0,1 0 0,0 1 0,0-1-1,0 0 1,0 0 0,-1 0 0,1 0 0,0 0 0,0 0-1,0 0 1,-1 1 0,1-1 0,0 0 0,0 0 0,-1 0 0,1 0-1,0 0 1,0 0 0,0 0 0,-1 0 0,1 0 0,0 0-1,0 0 1,-1 0 0,1 0 0,0-1 0,0 1 0,0 0-1,-1 0 1,1 0 0,0 0 0,0 0 0,0 0 0,-1 0 0,1-1-1,0 1 1,0 0 0,0 0 0,0 0 0,-1 0 0,1-1-1,0 1 1,-4-20-58,3-33-615,1 45 431,5-60-2253,14-12-2926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0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14967,'0'0'7825,"8"-15"-6929,-4 12-866,0 1 0,0 0 0,0 0 0,0 0 0,1 1 0,-1-1 0,0 1 0,1 0 0,-1 0 0,9 0 0,50-1-3,-46 2 11,-13 0-42,-1 1-1,1-1 1,-1 0 0,1 1-1,-1-1 1,0 1 0,1 0-1,-1 0 1,0 1 0,0-1-1,0 1 1,0-1-1,0 1 1,0 0 0,0 0-1,0 0 1,-1 1 0,1-1-1,2 4 1,-1-1-14,-1 0-1,0 1 1,0-1 0,0 1-1,-1 0 1,1 0-1,-1 0 1,-1 0 0,1 0-1,0 7 1,-1 1 9,0 0 0,0 1 0,-1-1 0,-1 0 0,-1 0 0,0 0 0,-1 0 0,0 0 0,-6 15 0,6-23 15,1 0 38,0 0 0,-1 0 0,0 0 1,0-1-1,0 1 0,-8 9 1051,-6 18-1154,13-27 42,2-4 19,1 1 1,-1-1 0,1 0-1,-1 1 1,1-1-1,0 1 1,0 0-1,0-1 1,1 1 0,-2 4-1,2-6 190,3-2-174,-1 1-1,0-1 0,0 1 1,0-1-1,0 0 1,0 1-1,0-1 0,0 0 1,0-1-1,0 1 1,3-2-1,9-6 4,66-22-21,2 3 1,1 3-1,87-13 1,-160 36-1,-5 1 13,-2 1-1,-1 0 0,0-1 0,1 1 0,-1-1 0,1 1 0,-1-1 0,0 0 0,1 1 0,-1-1 0,0 0 0,0-1 0,0 1-1,0 0 1,4-4 0,-34 5-700,19 2 214,0-1 1,0 1-1,0 1 1,1 0-1,-1 0 0,1 1 1,-1 0-1,-13 9 1,0-1-2015,-23 13-7804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66 21930,'0'0'2929,"-38"-66"-2929,35 72-2817,-7 19-368,-7 10-1297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3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19545,'0'0'4098,"24"5"-4706,-7-5-2210,5 0-4753</inkml:trace>
  <inkml:trace contextRef="#ctx0" brushRef="#br0" timeOffset="1">278 55 20617,'0'0'2930,"25"-14"-6228,3-1-12965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3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1 148 16295,'0'0'6310,"1"-13"-5862,-1 6-419,-1 3-24,1 1-1,0 0 1,0 0 0,0-1-1,0 1 1,1 0-1,-1 0 1,1-1-1,0 1 1,0 0-1,0 0 1,0 0-1,0 0 1,1 0 0,0 0-1,-1 0 1,1 1-1,0-1 1,0 1-1,0-1 1,1 1-1,-1 0 1,1 0-1,-1 0 1,1 0-1,0 0 1,-1 0 0,1 1-1,3-2 1,18-6-6,-1 0 1,1 2 0,0 1 0,1 1 0,-1 0 0,1 2 0,0 1-1,34 2 1,-50 1-6,0 0 0,0 0 1,1 1-1,-1 0 0,0 0 0,-1 1 0,1 0 0,0 1 0,-1 0 0,0 0 0,0 1 0,0 0 1,0 1-1,-1-1 0,0 2 0,0-1 0,0 1 0,-1-1 0,0 2 0,-1-1 0,1 1 0,-2 0 1,1 0-1,-1 0 0,4 11 0,-2-1 1,-1-1 1,0 2-1,-2-1 0,0 0 1,-1 1-1,-1 0 1,0-1-1,-2 1 0,0 0 1,-1-1-1,-1 1 0,-1-1 1,-7 24-1,2-17 2,0 0 0,-2-1 0,-1 0-1,0 0 1,-2-2 0,-1 1 0,0-2 0,-31 33 0,36-44 68,-1-1 0,0 1 1,0-2-1,-1 0 1,-19 11-1,27-17-40,-1 0-1,1 1 0,-1-2 0,1 1 1,-1-1-1,0 1 0,0-1 0,0 0 1,1-1-1,-1 1 0,0-1 0,0 0 1,0 0-1,0-1 0,0 1 0,0-1 0,0 0 1,1-1-1,-7-1 0,8 0-7,1 1 0,-1 0 0,0-1 0,1 0 0,0 1 0,0-1 0,0 0 0,0 0 0,0 0 0,0 0 0,1-1 0,0 1 0,0 0 0,-1-1 0,2 1 0,-1-1 0,0 1 0,1-1 0,0 1 0,0-5 0,1-83 100,0 76-113,1-3 5,0 1-1,1-1 1,1 1 0,1 0 0,0 0-1,1 0 1,1 1 0,15-27 0,-18 36-56,0 0 1,1 0 0,-1 1 0,1 0 0,1 0 0,-1 0 0,1 0-1,0 1 1,1 0 0,-1 0 0,1 1 0,0 0 0,0 0 0,0 1-1,1-1 1,-1 2 0,1-1 0,-1 1 0,1 0 0,0 1 0,12-2-1,-19 3 36,11 0-514,0 0 1,0 0 0,-1 1-1,20 4 1,10 10-3072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3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18536,'0'0'4795,"2"-9"-4619,-1 6-174,-1 1 1,1 0-1,-1-1 1,1 1-1,0 0 0,0 0 1,0 0-1,1 0 1,-1 0-1,0 0 1,1 0-1,-1 0 1,1 0-1,0 1 1,-1-1-1,1 1 0,0-1 1,0 1-1,0 0 1,0-1-1,0 1 1,3-1-1,6 0-4,-1 0 1,1 0-1,0 1 0,19 0 1,42 1-149,-41 1-469,-1-1 0,0-2 0,32-5 1,-62 7 594,1 0 0,-1 0 1,1 0-1,-1 0 0,1 0 1,-1 0-1,1 0 1,-1-1-1,1 1 0,-1 0 1,1 0-1,-1 0 1,1 0-1,-1-1 0,1 1 1,-1 0-1,1 0 1,-1-1-1,1 1 0,-1 0 1,1-1-1,-1 1 0,0-1 1,1 1-1,-1-1 1,0 1-1,0 0 0,1-1 1,-1 1-1,0-1 1,0 1-1,1-1 0,-1 1 1,0-1-1,0 1 0,0-1 1,0 0-1,0 1 1,0-1-1,0 1 0,0-1 1,0 1-1,0-1 1,0 1-1,0-1 0,0 1 1,-1-1-1,1 1 0,0-1 1,0 1-1,-1-1 1,1 1-1,-1-1 0,0-1 32,0 0-1,0 1 0,-1-1 0,1 1 0,-1 0 0,1-1 1,-1 1-1,1 0 0,-1 0 0,0 0 0,1 0 1,-3-1-1,2 2 36,0-1 0,1 1 0,-1-1 0,0 1 0,0-1 0,1 1 0,-1 0 0,0 0 0,0 0 0,1 0 0,-1 0 0,0 0 1,0 1-1,0-1 0,1 1 0,-1-1 0,0 1 0,1-1 0,-1 1 0,1 0 0,-1 0 0,1 0 0,-1 0 0,1 0 0,-1 0 0,1 0 0,0 0 0,-1 1 0,1-1 1,0 0-1,0 1 0,0-1 0,0 1 0,1 0 0,-1-1 0,0 1 0,0-1 0,1 1 0,-1 3 0,-1 6-4,0 2-1,1-1 0,0 0 1,2 24-1,0-11 235,14 416 698,-15-435-961,0 1-1,0-1 0,-1 0 0,1 0 0,-2 0 0,1 0 0,-1 0 0,1 0 0,-2-1 0,1 1 0,-4 7 0,3-10 24,1 0 0,-1-1 1,1 1-1,-1 0 0,0-1 0,0 0 0,0 1 0,0-1 0,0 0 0,0-1 1,-1 1-1,1-1 0,-1 1 0,1-1 0,-1 0 0,0 0 0,1-1 0,-1 1 0,-7-1 1,-6 1 10,1-2 0,-1 0 0,0-1 1,-19-5-1,16 4-140,17 2-129,1 1 1,0-1-1,0 1 1,0 0-1,0 0 1,0 0-1,0 0 1,0 0-1,-1 1 1,1-1-1,0 1 1,-2 0-1,-8 12-3803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4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56 136 14311,'0'0'7990,"-13"1"-7462,-1-1-470,-15 2 106,70-1-23,143-10 151,237-41 1,-62 3-278,-206 35-1,86-9-124,-250 22-53,-7 1-141,0 1 0,0 0 0,0 2 0,0 0 0,-18 8 0,-35 19-2514,-4 4-3363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8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79 6467,'0'0'13393,"0"-1"-13387,0 1 0,0 0 1,0 0-1,0-1 1,0 1-1,0 0 0,0 0 1,0-1-1,-1 1 0,1 0 1,0 0-1,0 0 0,0-1 1,0 1-1,-1 0 0,1 0 1,0 0-1,0-1 0,0 1 1,-1 0-1,1 0 0,0 0 1,0 0-1,-1 0 0,1 0 1,0 0-1,0-1 1,-1 1-1,1 0 0,0 0 1,0 0-1,-1 0 0,1 0 1,0 0-1,-1 0 0,1 0 1,0 0-1,0 1 0,-1-1 1,1 0-1,0 0 0,0 0 1,-1 0-1,1 0 0,0 0 1,0 0-1,-1 1 1,1-1-1,0 0 0,-12 28 22,2 1 0,2 0-1,0 0 1,2 1 0,-5 47 0,4 154 157,7-219-169,0-1 0,1 0 0,0 0-1,1 0 1,1 0 0,0-1 0,8 21-1,-10-27-4,1-1 0,0 1 0,0-1 0,0 0 0,1 1 0,-1-1 0,1 0 0,-1-1 0,1 1 0,0 0 0,0-1 0,0 1 0,1-1 0,-1 0 0,0 0 0,1 0 0,0-1 0,-1 1 0,1-1 0,0 0-1,0 0 1,-1 0 0,1 0 0,0-1 0,5 1 0,-6-2 2,-1 0 1,1 1-1,-1-1 0,1 0 0,-1 0 1,0-1-1,0 1 0,0 0 0,1-1 0,-1 1 1,0-1-1,-1 0 0,1 1 0,0-1 0,0 0 1,-1 0-1,1 0 0,-1-1 0,2-2 1,26-50 23,-25 46-24,11-24 18,-2-1-1,-2 0 1,-1 0 0,8-55-1,-10 25 171,0-105 0,-8 162-169,0 0 0,-1 0 1,1 0-1,-1 0 0,-1 0 0,0 0 1,0 0-1,0 0 0,0 1 0,-1-1 1,0 1-1,-1-1 0,-6-8 0,7 12-30,0 0 0,0 0 1,0 0-1,-1 0 0,1 1 0,-1-1 0,0 1 0,1 0 0,-1 0 0,0 1 0,0-1 0,0 1 1,0 0-1,-1 0 0,1 0 0,0 0 0,0 1 0,-1 0 0,1 0 0,0 0 0,-1 0 0,1 1 0,-7 1 1,6 0-13,0 0 0,0 0 0,0 0 1,0 1-1,0 0 0,1 0 1,0 0-1,-1 1 0,1-1 1,0 1-1,1 0 0,-1 0 0,1 0 1,-1 1-1,1-1 0,1 1 1,-1 0-1,1 0 0,0 0 1,-3 7-1,-1 5 12,1 0 1,0 0-1,1 0 0,1 1 1,-2 18-1,5-31-2,-1-1-1,1 1 0,0 0 1,0 0-1,0 0 1,1 0-1,0 0 1,0 0-1,0 0 1,0-1-1,1 1 0,0 0 1,0-1-1,0 1 1,5 6-1,-3-7-20,0-1 0,1 1 0,-1-1 0,1 1 0,0-1 0,0-1 0,0 1 0,0-1-1,0 0 1,1 0 0,-1 0 0,0-1 0,9 1 0,76 8-1262,-30-9-3223,-29-1-2911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4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 18809,'0'0'4028,"16"-10"-3886,-4 1-122,-7 5-14,0 0 0,1 0 1,0 0-1,0 0 0,0 1 1,0 0-1,0 1 0,1-1 1,-1 1-1,1 0 0,-1 1 1,1 0-1,0 0 1,0 0-1,-1 1 0,10 0 1,-7 2-6,0 0 1,0 1-1,0 0 1,0 1 0,-1 0-1,1 0 1,-1 1-1,0 0 1,-1 0-1,1 1 1,-1 0 0,0 0-1,0 1 1,-1 0-1,0 0 1,0 1 0,-1-1-1,0 1 1,0 0-1,6 16 1,-1-1-1,0 0 1,-2 0-1,-1 1 0,-1 0 1,-1 0-1,3 48 0,-7-44 3,-1 0 0,-1-1 1,-1 1-1,-2 0 0,-13 49 0,12-61-2,-1 1 0,0-1 0,-1-1-1,-1 1 1,0-1 0,-1-1 0,-1 1 0,0-2 0,-1 1 0,-20 18 0,28-29 39,0 0 0,0-1 1,0 0-1,0 1 1,0-1-1,0 0 1,-1-1-1,1 1 1,-1 0-1,1-1 0,-1 0 1,0 0-1,1 0 1,-1 0-1,-5 0 1,7-2-18,0 1 0,0-1-1,0 1 1,0-1 0,1 1 0,-1-1 0,0 0 0,0 0 0,1 0 0,-1 0 0,0 0 0,1-1 0,-1 1 0,1 0 0,0-1 0,-1 1 0,1-1 0,0 1 0,0-1 0,0 1 0,0-1 0,0 0 0,0 0 0,1 1 0,-1-1 0,1 0 0,-1 0 0,1 0 0,-1-3 0,-2-9-15,1-1 1,0 0 0,1 0 0,1 0-1,0 1 1,1-1 0,0 0 0,2 0-1,-1 1 1,9-25 0,-7 28-24,0 1 0,1-1 0,0 1 0,0 0 0,1 1-1,0-1 1,1 1 0,0 1 0,1-1 0,0 1 0,0 0 0,0 1 0,1 0 0,17-10 0,-15 12-214,0 1 0,0 1 0,0 0 0,0 1 0,0 0 0,1 0 1,-1 1-1,0 1 0,1 0 0,11 1 0,5 0-1942,14-1-4500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5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95 19465,'0'0'4613,"-14"5"-4245,11-3-359,-1-2-3,0 1 0,0 1 0,1-1 1,-1 1-1,0-1 0,1 1 0,0 0 0,-1 0 0,1 0 0,0 1 0,0-1 0,0 1 0,0 0 0,1 0 0,-1 0 0,1 0 0,-1 0 0,1 0 0,0 1 0,1-1 0,-1 1 0,0 0 0,1-1 0,0 1 0,0 0 1,0 0-1,0 6 0,-2 26 66,3-1 1,1 1-1,7 51 1,-5-68-56,1-1 0,1 0 0,1 0 0,0 0 0,1 0 0,1-1 0,1-1 0,13 20-1,-20-33-13,0 0 0,0 0 0,0 0 0,1 0 0,-1 0 0,1-1 0,0 1 0,0-1 0,0 0 0,0 0 0,0 0 0,0 0 0,1 0 0,-1-1 0,0 0 0,1 1 0,0-1 0,-1 0 0,1-1 0,-1 1 0,1-1 0,0 0 0,0 1 0,-1-2 0,1 1 0,0 0 0,-1-1-1,1 1 1,0-1 0,-1 0 0,1-1 0,-1 1 0,1-1 0,-1 1 0,0-1 0,0 0 0,0 0 0,0 0 0,0-1 0,0 1 0,0-1 0,-1 1 0,1-1 0,2-3 0,6-11-2,0-1 0,-2 1 0,0-2 0,-1 1 0,0-1 0,-2 0 0,0-1 0,-1 1 0,-1-1 0,-1 0 0,-1 0 0,0-23 0,-2 26-19,-1-1 0,0 0 1,-2 1-1,0-1 1,0 1-1,-9-21 0,9 28-8,-2 0-1,1 0 1,-1 0-1,-1 1 0,0 0 1,0 0-1,-1 0 1,0 1-1,0-1 1,-13-9-1,14 13 20,0 1 0,0 0 0,0 0 0,-1 1 1,1 0-1,-1 0 0,1 0 0,-1 1 0,0 0 0,0 1 0,0-1 0,-1 1 0,1 1 0,0-1 1,0 1-1,-11 1 0,14 0 0,0-1 0,0 1 0,0 1 0,0-1 1,1 0-1,-1 1 0,0 0 0,0 0 0,1 0 1,-1 0-1,1 0 0,0 1 0,0 0 0,0-1 1,0 1-1,0 0 0,0 1 0,1-1 0,0 0 0,0 1 1,0-1-1,0 1 0,0 0 0,0 0 0,1 0 1,0-1-1,0 1 0,-1 8 0,1-8 5,0 1-1,1-1 1,-1 0-1,1 0 1,0 0-1,0 1 1,1-1-1,-1 0 0,1 0 1,0 0-1,0 1 1,0-1-1,1 0 1,-1 0-1,1-1 1,0 1-1,0 0 1,1-1-1,4 7 1,-1-4-31,0-1 0,1 0-1,0-1 1,0 0 0,0 0 0,0 0 0,0-1 0,1 0 0,11 3 0,18 4-1303,47 6 1,-50-10-1175,12 4-4149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5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0 21194,'0'0'1883,"3"21"-1269,14 81 305,3 126 0,-20-87-884,0-141-57,0 1 1,0 0-1,0 0 1,0-1 0,0 1-1,0 0 1,0 0-1,0-1 1,-1 1 0,1 0-1,0-1 1,0 1-1,-1 0 1,1-1 0,0 1-1,-1 0 1,1-1-1,-1 1 1,1-1-1,-1 1 1,1-1 0,-1 1-1,1-1 1,-1 1-1,0-1 1,1 1 0,-1-1-1,0 0 1,1 1-1,-1-1 1,0 0-1,1 0 1,-1 1 0,0-1-1,1 0 1,-1 0-1,0 0 1,0 0 0,1 0-1,-1 0 1,0 0-1,0 0 1,1 0 0,-1-1-1,0 1 1,0 0-1,0-1 1,-3 0-477,0-1 0,0 0-1,0 1 1,1-1 0,-1-1 0,1 1 0,-6-6 0,-24-25-8048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5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1 271 14375,'0'0'8305,"3"-8"-7545,6-10-708,1 1-1,1 0 1,1 0-1,0 1 1,23-23-1,86-75 465,-102 97-234,-19 17-272,1-1 0,0 0 0,0 0 0,0 1-1,0-1 1,0 1 0,0-1 0,0 1 0,0-1 0,0 1-1,0 0 1,0-1 0,0 1 0,0 0 0,0 0 0,0 0 0,0 0-1,1 0 1,-1 0 0,0 0 0,0 0 0,0 0 0,0 1-1,0-1 1,0 0 0,0 1 0,0-1 0,0 1 0,0-1-1,0 1 1,1 0 0,27 28-242,-19-17 243,0-1-609,0-1 0,1 0 1,0-1-1,0 0 1,1 0-1,0-1 0,25 12 1,13-6-6521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6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76 17160,'0'0'7203,"-4"8"-6691,19-8-448,19-4-32,9-11-32,5-1 0,-5-1-48,-3 5-608,-7 3-480,-10-1-1874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6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18392,'0'0'4739,"103"4"-4723,-60-6-16,0 0-465,-6-3-1488,-9-1-3505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8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125 231 13382,'0'0'4298,"2"-18"-2278,0-5-1335,0 9 130,-1 0-1,0 0 0,-2-23 1,-12 41-543,1 6-254,-1 0-1,1 1 1,1 1 0,0 0-1,1 0 1,0 1 0,1 1 0,0 0-1,1 0 1,-6 15 0,14-29-16,0 0 1,0 0 0,0 0 0,1 0 0,-1 0-1,0 0 1,0 0 0,0 0 0,0 0 0,0 0-1,0 0 1,0 0 0,0 0 0,0 0-1,1 0 1,-1 0 0,0 0 0,0 0 0,0 0-1,0 0 1,0 0 0,0 0 0,0 1 0,0-1-1,0 0 1,0 0 0,1 0 0,-1 0-1,0 0 1,0 0 0,0 0 0,0 0 0,0 0-1,0 0 1,0 0 0,0 0 0,0 1 0,0-1-1,0 0 1,0 0 0,0 0 0,0 0-1,0 0 1,0 0 0,0 0 0,0 0 0,0 0-1,0 1 1,0-1 0,0 0 0,0 0 0,0 0-1,0 0 1,0 0 0,0 0 0,0 0-1,0 1 1,13-11 52,14-16-71,-9 7-10,0 0 1,-1-2 0,17-25-1,-28 34 19,1 0-1,-1 0 0,-1 0 1,0 0-1,-1-1 0,-1 0 0,0 0 1,2-17-1,-2 98-171,19 107 1,-7-112 67,-4-18-305,-1 1 0,-2 0 0,4 71 0,-13-114 270,1-1 0,0 0 0,-1 0-1,1 0 1,-1 1 0,0-1 0,0 0 0,0 0-1,0 0 1,0 0 0,0 0 0,0 0-1,-1-1 1,1 1 0,-1 0 0,1-1-1,-1 1 1,0-1 0,0 1 0,1-1-1,-1 0 1,0 1 0,0-1 0,0 0-1,0-1 1,-1 1 0,1 0 0,0-1-1,0 1 1,0-1 0,-1 1 0,-2-1-1,-12 2-260,-1-1-1,1 0 0,-24-3 1,15 1 565,-2 1 727,19 0 885,15 0 2695,183-14-4508,-101 5-2254,-58 5-744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8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13718,'0'0'6579,"18"2"-5610,32 2-474,0-3 1,0-1-1,88-14 1,44-17-288,546-76-99,-741 111-286,0 1 0,1 1 0,0 0 0,0 0 0,-19 15 0,-80 57-1837,43-27-2078,1 0-6991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9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16103,'0'0'7897,"43"52"-7790,-34-36-110,-1 0-1,0 0 1,-2 1-1,0 0 1,0 1-1,-2-1 1,5 35-1,-4 5-7,-3 67 0,-3-76 18,-9-224 135,9 133-144,0 12 2,1 0-1,9-62 1,-7 84 0,0 1 0,1-1 0,-1 0 0,2 1 0,-1-1 0,1 1 0,0 0 0,1 0 0,0 1 0,0-1 0,1 1 0,0 0 0,0 0 0,13-10 0,-17 15-1,1 0 0,-1 0-1,1 0 1,0 1 0,0-1 0,-1 1 0,1 0-1,0-1 1,0 1 0,0 0 0,0 1 0,0-1-1,0 1 1,1-1 0,-1 1 0,0 0 0,0 0-1,0 0 1,6 2 0,-5-1-1,0 1 0,0 0 0,0 0 0,0 0 0,0 0 0,-1 1 0,1-1 0,-1 1 0,1 0 0,-1 0 0,0 0 0,4 6 0,5 9 6,-1 1 0,0 0 0,-2 1 0,12 30 0,-19-42 5,11 25-2,-2 2 1,-1-1 0,-2 1-1,-1 1 1,-2 0-1,1 69 1,-7-146 17,2 1-1,1-1 1,3 1 0,1 0-1,1 0 1,3 0 0,24-64 0,-33 102-29,0 0 1,-1 0 0,1 0 0,0 0 0,0 0 0,0 1 0,0-1 0,0 0 0,0 1 0,1-1 0,-1 1 0,0-1 0,1 1 0,-1 0 0,1 0 0,0-1 0,3-1 0,-4 4-1,0-1-1,0 0 1,0 0 0,-1 0 0,1 0-1,0 1 1,0-1 0,0 0 0,0 1-1,0-1 1,-1 1 0,1-1 0,0 1 0,0-1-1,-1 1 1,1-1 0,0 1 0,-1 0-1,1 0 1,-1-1 0,1 1 0,-1 0 0,1 0-1,-1-1 1,1 3 0,5 9-27,-2 0 1,0 0-1,5 23 1,-8-31 36,11 58-11,-10-43 4,1 0 0,1 0 0,1 0 0,1-1-1,0 0 1,10 19 0,-14-34-51,-1-1 0,0 1 0,1-1 0,0 0 0,0 0 0,0 1-1,0-1 1,0-1 0,0 1 0,0 0 0,0 0 0,1-1 0,-1 1 0,1-1 0,-1 0 0,1 0 0,0 0-1,-1 0 1,1 0 0,5 0 0,24 1-2215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19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61 144 17832,'0'0'5064,"-13"0"-4365,-21 0-446,21 0-53,18 0 390,397-30-390,-2-35-344,-370 60 98,-9 2-34,0-2 0,0 0 0,27-10 0,-48 15 73,0 0 0,0 0 0,1 0 0,-1 0 0,0 0 0,1 0 0,-1 0 0,0 0 0,1 0 0,-1 0 0,0 0 0,1 0 0,-1 0 0,0-1 0,1 1 0,-1 0-1,0 0 1,0 0 0,1-1 0,-1 1 0,0 0 0,0 0 0,1-1 0,-1 1 0,0 0 0,0 0 0,0-1 0,0 1 0,1 0 0,-1 0 0,0-1 0,0 1 0,0 0-1,0-1 1,0 1 0,0 0 0,0-1 0,0 1 0,0 0 0,0-1 0,-15-4-449,-24 2-378,-3 4-835,1 2-1,0 1 1,-63 16-1,10 3-7342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8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0 18745,'0'0'2977,"2"79"-2977,-2-35 0,0 0 0,0-3 80,0-5-80,0-5 32,-5-3-32,-4-5 0,-3-8-32,3-2-224,-6-13-801,1 0-3921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0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43 5186,'0'0'18798,"-8"-8"-18152,-25-26-249,146 175 276,9 13-690,-103-133 15,1-1 1,1-1-1,0-1 0,2 0 1,24 13-1,-15-14-149,2-1-1,42 13 0,30 13-772,-104-41 906,-1 0 0,0 0-1,1-1 1,-1 1 0,0 0 0,0 0 0,0 1 0,0-1-1,0 0 1,0 0 0,0 0 0,0 1 0,-1-1 0,1 0 0,0 1-1,-1-1 1,1 1 0,-1-1 0,0 1 0,1-1 0,-1 1 0,0-1-1,0 1 1,0-1 0,0 1 0,0-1 0,0 3 0,-13 42-66,-11 0 90,-1-1 0,-45 60 0,10-16 34,-64 116 7,-24 38-64,145-239 14,1-2 2,1 1 0,-1-1 0,0 1 0,1 0 0,-1-1-1,1 1 1,0 0 0,0 0 0,0 0 0,1 0 0,-2 5 0,2-8 22,29-1 56,-14-2-58,0-2 0,-1 1-1,18-9 1,24-8 64,57-4-44,1 5 1,218-10 0,-21 3-605,-294 25 507,-2 0-81,0 0-1,0-1 0,23-7 0,-36 10 94,1-1 0,-1 0 0,1 0 0,-1 0 0,0-1 0,1 1-1,-1 0 1,0-1 0,0 0 0,0 1 0,0-1 0,0 0 0,0 0 0,-1 0-1,1 0 1,-1 0 0,1-1 0,-1 1 0,0 0 0,0-1 0,0 1 0,0-1-1,0 1 1,0-1 0,-1 1 0,1-5 0,0-1 102,-1-1 0,0 0 1,-1 0-1,1 1 0,-2-1 0,1 0 0,-1 1 0,-1-1 1,0 1-1,0 0 0,0 0 0,-1 0 0,0 0 1,-1 1-1,0-1 0,-8-9 0,13 17-51,0 0 1,0 0-1,-1-1 1,1 1-1,0 0 0,0 0 1,0 0-1,0 0 0,0 0 1,0 0-1,0 0 0,-1 0 1,1 0-1,0 0 1,0 0-1,0 0 0,0 0 1,0 0-1,-1 0 0,1 0 1,0 0-1,0 0 1,0 0-1,0 0 0,0 0 1,-1 0-1,1 0 0,0 0 1,0 0-1,0 0 1,0 0-1,0 0 0,0 0 1,-1 0-1,1 0 0,0 0 1,0 0-1,0 0 1,0 1-1,0-1 0,0 0 1,0 0-1,0 0 0,0 0 1,0 0-1,-1 0 0,1 1 1,0-1-1,0 0 1,0 0-1,0 0 0,0 0 1,0 0-1,0 0 0,0 1 1,0-1-1,0 0 1,0 0-1,0 0 0,0 0 1,0 0-1,0 1 0,-2 18 371,0 24 109,2-41-478,0 13-2237,0-23-502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0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21626,'0'0'1377,"-15"108"-1057,15-46-240,21 8-64,9 11-16,2 0-1121,-4-2-2304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1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13718,'0'0'8033,"-1"3"-7747,-3 12-25,0 2 1,2-1 0,0 0 0,0 1-1,2-1 1,1 30 0,0-6-3,-1-29-226,0 0-1,1 0 0,0 1 0,1-1 1,0 0-1,0 0 0,2-1 0,-1 1 0,1 0 1,6 9-1,-7-15-32,0-1 0,0 1 1,1-1-1,-1 0 0,1 0 0,0 0 1,1-1-1,-1 1 0,0-1 0,1 0 1,0 0-1,0-1 0,0 0 0,0 0 1,0 0-1,0 0 0,1-1 0,-1 1 1,0-1-1,1-1 0,-1 1 0,9-1 1,-11 0-19,1 1-95,1-1-1,0 0 1,0 0 0,0 0-1,-1-1 1,1 0 0,0 1-1,0-2 1,-1 1-1,1 0 1,-1-1 0,6-3-1,14-23-2682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31 21770,'0'0'3410,"-15"-31"-3442,30 48-1233,3 13 433,3 2-1153,-4 1-2369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2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20505,'0'0'2538,"20"-1"-2381,167-17-157,-125 15-2913,-60 11-2219,-5 23-200,-14-3-369,-6-3 8221,17-20-704,1 1 0,0 0 1,0 0-1,0 0 0,-7 14 0,13-19-1650,1-1 0,0 1 0,0 0 0,-1-1 0,1 1 0,0-1 0,0 1-1,0-1 1,-1 0 0,1 0 0,0 0 0,0 0 0,0 0 0,2 0 0,-2 0 26,3 0-124,14 0-181,0 0 1,0-1-1,-1-1 0,1 0 0,32-10 1,1-8-2836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2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21354,'0'0'3281,"21"120"-3089,-6-37 64,3 6 1,1-2-177,-2-6-48,-2-13-32,-4-16-16,-9-13-16,-2-12-321,0-9-527,0-15-817,-19-3-2192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3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22 245 20329,'0'0'1849,"-3"-18"-888,-3-5-668,3 11-119,0 1 1,1-1-1,0 1 0,1-1 1,0-18-1,1 29-159,0 0 1,0-1-1,0 1 1,0 0-1,1-1 1,-1 1-1,0 0 1,1 0 0,-1-1-1,1 1 1,-1 0-1,1 0 1,0 0-1,-1 0 1,1 0-1,0 0 1,0 0-1,0 0 1,0 0-1,0 0 1,0 0-1,0 0 1,0 0-1,0 1 1,1-2-1,1 1-13,1 0 0,-1 0 0,0 0 0,1 1 0,-1-1 0,0 1 0,1-1-1,-1 1 1,7 1 0,-4-1-14,0 1 1,0 0-1,-1 0 0,1 0 0,-1 1 1,1 0-1,-1 0 0,1 0 0,-1 1 1,0 0-1,0 0 0,5 3 0,-2 5 6,0 0 1,-1 0-1,0 1 0,-1 0 0,0 0 0,-1 0 0,0 1 1,-1 0-1,-1 0 0,0 0 0,0 0 0,0 17 0,1 21-20,-5 90 0,-3-116 172,-1-19-31,-1-16-29,2-4-74,1 0 0,1 0-1,0 0 1,1 0 0,0 0 0,1 0 0,1-1-1,0 1 1,7-25 0,-1 7-58,2 1 0,2 0 0,17-35-1,-22 53 13,0 1 0,1 0 0,1 0 0,0 0 0,15-17 0,-19 25 19,0 0-1,1 0 0,-1 1 0,0-1 0,1 1 0,0 0 0,0 1 0,0-1 0,0 1 0,0 0 0,1 0 0,-1 0 0,0 1 0,1 0 0,-1 0 0,11-1 1,-14 3 7,0 0 0,0-1 1,1 1-1,-1 0 0,0 0 1,0 0-1,0 0 0,0 1 1,-1-1-1,1 0 0,0 1 1,0 0-1,-1-1 0,1 1 1,-1 0-1,1 0 0,-1-1 1,0 1-1,0 0 0,0 0 1,0 1-1,1 2 0,19 52-28,-21-55 32,8 27 4,-1 1 0,-2-1-1,-1 1 1,-1 1-1,-1 32 1,-2-63 26,2-27 671,4-17-691,2 1-1,2 0 1,2 0 0,25-60 0,-36 101-13,0-1 1,0 0-1,0 0 1,1 1-1,0-1 0,-1 1 1,1 0-1,0-1 1,0 1-1,0 0 0,1 0 1,-1 0-1,0 0 1,1 1-1,-1-1 0,1 0 1,0 1-1,-1 0 1,1 0-1,5-2 0,-6 3-3,1 0-1,-1 1 1,1-1 0,-1 0-1,1 1 1,-1-1-1,1 1 1,-1 0-1,0 0 1,1 0-1,-1 0 1,0 0-1,0 1 1,0-1-1,0 1 1,0-1 0,0 1-1,0 0 1,-1-1-1,1 1 1,0 0-1,-1 0 1,0 0-1,2 4 1,11 17 47,20 51 0,-26-54-14,1 0 0,0-1 0,2-1 0,20 30 0,-30-47-18,0 0-1,0-1 1,1 1-1,-1 0 0,0 0 1,0-1-1,1 1 1,-1-1-1,0 1 1,1-1-1,-1 0 0,0 1 1,1-1-1,-1 0 1,1 0-1,-1 0 1,0 0-1,1 0 0,-1-1 1,1 1-1,-1 0 1,0 0-1,1-1 1,1 0-1,32-16 131,-7-5-206,0-1 1,38-41-1,-1 0-1502,-57 59 1122,2-3-3393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7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85 19689,'0'0'4258,"-15"0"-4162,17 0-48,24 0 16,8 0-16,14 0 16,3-9-32,-3-1-32,-5-2-32,-9 1-176,-8-3-848,-15 1-849,-11-3-3362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19689,'0'0'4514,"-7"100"-4274,18-43 80,2-1-192,4 6-64,-2 0-16,-4-4-32,-4-6-16,-5-12-160,0-9-608,-2-13-625,4-14-1168,7-4-3810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7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0 21962,'0'0'2137,"-12"16"-2014,-1 1-65,0 1 0,1 1 0,1 0-1,1 0 1,0 1 0,-9 30 0,8 5 86,2 0-1,2 1 1,3 0-1,4 94 1,4-80-102,2-1 0,3 1 1,4-1-1,2-1 0,3-1 0,3 0 1,4-1-1,2-2 0,2-1 0,4-1 1,44 64-1,-58-98-157,44 49 0,-57-71 6,0 0 1,0 0 0,0-1-1,1 0 1,0 0-1,0 0 1,0-1 0,1 0-1,-1-1 1,1 0 0,0 0-1,0 0 1,11 1-1,8-5-1723,-14-14-1759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9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0 13862,'0'0'4536,"-5"9"-3757,-21 41 85,-55 121 546,73-149-1379,0 1-1,2-1 0,1 1 0,1 0 1,0 1-1,1 31 0,3-50-18,1 0 0,0-1 1,1 1-1,-1-1 0,1 1 0,0-1 0,0 0 0,0 0 0,0 0 0,1 0 0,0 0 0,0 0 0,0-1 1,0 1-1,0-1 0,1 0 0,-1 0 0,1 0 0,0 0 0,0-1 0,0 0 0,0 0 0,9 3 0,-6-1-124,0-1-1,1-1 0,-1 1 1,1-1-1,0 0 0,-1-1 0,1 0 1,0 0-1,0-1 0,0 0 0,0 0 1,0-1-1,0 0 0,7-2 1,3-8-2367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8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21498,'0'0'734,"21"-9"-161,69-24-141,-86 31-426,0 1 0,-1-1 0,1 1 0,0 0 0,1 1 0,-1-1 0,0 1 0,0-1 0,0 1-1,0 1 1,0-1 0,0 0 0,0 1 0,0 0 0,0 0 0,0 0 0,0 0 0,0 1 0,0 0 0,-1 0-1,1 0 1,0 0 0,-1 0 0,0 1 0,0-1 0,1 1 0,-1 0 0,-1 0 0,1 0 0,0 0 0,-1 1-1,0-1 1,0 1 0,0-1 0,0 1 0,2 7 0,1 5 0,0 1 0,-2-1 0,0 1 0,-1-1 1,-1 1-1,-1 32 0,0-39 0,-1-1 1,0 1-1,0 0 0,-1-1 1,0 0-1,-1 1 0,0-1 1,-1 0-1,0 0 0,0 0 1,-1-1-1,0 0 1,0 0-1,-1 0 0,0 0 1,0-1-1,-15 13 0,21-20 5,-1 1 0,1-1 0,0 1 0,-1-1 0,1 1 0,-1-1 0,1 0 0,-1 1 0,1-1 0,-1 0 0,1 1 0,-1-1 1,0 0-1,1 1 0,-1-1 0,1 0 0,-1 0 0,0 0 0,1 0 0,-1 0 0,1 0 0,-1 0 0,0 0 0,1 0 0,-1 0 0,1 0 0,-1 0 0,0 0 0,1 0 0,-1-1 0,1 1 0,-1 0 0,0 0 0,1-1 0,-1 1 0,1 0 0,-1-1 0,1 1 0,-1-1 0,1 1 0,0-1 0,-1 1 0,1 0 0,-1-1 0,1 0 0,0 1 0,0-1 0,-1 1 0,1-1 0,0 1 0,0-1 0,-1 1 0,1-1 0,0 0 0,0 1 0,0-1 0,0 0 0,0 1 0,0-2 0,0-47 48,1 36-80,1-11-172,1 0-1,1 0 1,1 1-1,2 0 1,0 0-1,1 0 1,1 1-1,21-36 1,21-56 187,-48 173 1001,-3-33-900,1-1-1,1 1 1,1-1-1,1 0 1,15 47-1,-16-65-106,-1 0 1,1 0-1,0 0 1,1 0-1,0 0 1,0 0-1,0-1 0,1 0 1,0 0-1,0 0 1,0-1-1,1 1 1,0-1-1,0-1 0,0 1 1,1-1-1,-1 0 1,1-1-1,0 1 0,0-1 1,0-1-1,1 1 1,-1-1-1,9 1 1,26-2-1201,-3-4-1517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8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22410,'0'0'2009,"-9"19"-1902,4-10-69,-4 6 16,2 1 0,0-1 0,1 1 0,1 0 0,0 1-1,1-1 1,-3 21 0,4-3 43,1-1 0,2 0 0,1 0-1,9 58 1,-8-83-108,0 1 0,1 0 1,0-1-1,1 1 0,-1-1 0,2 0 0,-1 0 1,1 0-1,10 11 0,-11-14-42,1-1 0,0 1 1,0-1-1,0-1 0,0 1 0,1-1 0,0 0 1,-1 0-1,1-1 0,0 1 0,0-1 0,1-1 0,-1 1 1,0-1-1,9 1 0,-14-2 22,6 1-377,0 0 0,0-1 1,0 1-1,-1-2 0,1 1 1,0-1-1,0 0 0,11-3 1,11-20-5452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30 219 20649,'0'0'1425,"-27"118"-448,24-74-353,3 1-336,0-8-160,15-10-80,7-4 0,-3-8-32,5-9-16,0-4-224,-5-2-752,-2-15-1938</inkml:trace>
  <inkml:trace contextRef="#ctx0" brushRef="#br0" timeOffset="1">24 21 22570,'0'0'2497,"-15"-21"-2865,19 37-992,13 7 79,1-2-2561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9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0 18536,'0'0'3346,"39"120"-2962,-29-67 321,-3 3-273,-5 0-400,-2 0 0,0-4 16,-17 0-48,-5-1-48,1-7-993,6-7-1472,8-12-6499</inkml:trace>
  <inkml:trace contextRef="#ctx0" brushRef="#br0" timeOffset="1">478 801 20681,'0'0'3362,"32"2"-3314,2-2 96,9 0-64,3 0-80,5 0-16,-1-3-336,5-7-608,-1-4-1874,0-5-8179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9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20009,'0'0'1766,"21"2"-1430,1 1-305,-1 0-1,24 8 0,-42-10-29,1 1 0,-1-1 0,0 1-1,0 0 1,0 0 0,0 0 0,0 0-1,-1 1 1,1-1 0,-1 1 0,1 0 0,-1-1-1,0 1 1,0 0 0,0 0 0,0 1-1,-1-1 1,1 0 0,1 6 0,0 2-5,-1 0-1,0 0 1,0 0 0,0 13 0,-2-21 4,1 21-5,0 0 0,-2-1 0,-6 45 0,5-56 11,-1 0 0,-1-1 0,1 0 0,-2 0 0,0 0 0,0 0 0,-1-1 0,0 0 0,-12 15 0,18-25 34,-1 1 0,1 0 1,-1 0-1,1-1 0,-1 1 1,1 0-1,-1-1 0,1 1 1,-1 0-1,0-1 0,1 1 1,-1-1-1,0 1 0,0-1 1,1 0-1,-1 1 0,0-1 1,0 0-1,0 1 0,0-1 1,1 0-1,-1 0 0,0 0 1,0 0-1,0 0 0,-1 0 1,2 0-4,-1-1 1,0 0 0,0 1 0,1-1 0,-1 0 0,0 0 0,1 0 0,-1 0-1,1 0 1,-1 1 0,1-1 0,-1 0 0,1 0 0,0 0 0,0 0 0,-1 0-1,1 0 1,0-2 0,-2-59 411,2 53-526,1-3-2,0-1 1,1 1 0,1 1-1,-1-1 1,2 0 0,0 1-1,0-1 1,11-18 0,57-85-1297,-48 79 896,24-34 887,-59 87-201,0 1 0,2 1 0,0 0 0,2 0 0,0 1 0,1 0 0,0 0 0,2 0 0,1 1 0,0 0 0,1 33 0,2-52-209,1 1-1,-1-1 1,0 0 0,1 0-1,0 0 1,-1 0 0,1 0-1,0 1 1,0-2 0,1 1-1,-1 0 1,0 0 0,0 0 0,1 0-1,-1-1 1,1 1 0,0-1-1,-1 1 1,4 1 0,0 0-17,0-1 0,-1 0 0,1 1 1,0-2-1,0 1 0,0-1 0,0 0 1,9 1-1,-7-1-253,1 0 0,-1-1 1,1 0-1,-1 0 0,1-1 0,-1 0 0,1 0 1,-1-1-1,0 0 0,0 0 0,0-1 0,11-5 1,11-20-4500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0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20729,'0'0'3122,"170"4"-2994,-104-4-128,-1 0 0,2 0-64,-1-4-1105,1-16-2784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4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68 123 15479,'0'0'3642,"-3"-3"-3373,-14-17 2735,-9-17-1464,22 27-1404,1 6 16,1 0 0,0 0-1,0-1 1,0 1 0,1-1 0,-1 1-1,1-1 1,0 0 0,0-7 0,15 16-222,7 10 52,-1 1-1,-1 1 1,0 1-1,-2 1 0,18 21 1,-17-19 15,18 22 9,-2 2 0,-2 1 0,-1 1 0,-3 2 0,-2 1 0,-2 0 0,-3 2 0,-1 1 0,-3 1 0,-2 0 0,-3 1 0,-2 0 0,-2 1 0,1 75 0,-7-75-2,-2-1 1,-2 0-1,-2 0 0,-3 0 0,-3-1 0,-1 0 0,-3 0 1,-35 84-1,26-88-2,-1-1 0,-3-1 0,-2-2 0,-58 72 0,84-116-915,4-7 487,6-13-764,19-27-3126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5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25 21018,'0'0'2742,"-6"-3"-2454,4 3-286,1-1 0,-1 1-1,1 0 1,-1-1-1,0 1 1,1 0 0,-1 0-1,1 0 1,-1 0-1,1 0 1,-1 0 0,1 1-1,-1-1 1,0 0-1,1 1 1,-1-1 0,1 1-1,0 0 1,-1-1-1,1 1 1,0 0-1,-2 1 1,-1 1 0,0 1 1,1-1-1,0 1 1,0-1-1,0 1 0,1 0 1,-5 8-1,-4 12 40,1 0 1,-8 33-1,15-47-14,-7 34 52,2 1 1,2 0-1,2 1 0,3 78 0,1-97-54,1-12-23,0-1-1,0 0 1,1 1-1,1-1 1,0 0-1,1 0 1,11 24 0,-14-35-4,1 0 1,0 0 0,0 1 0,0-2-1,0 1 1,0 0 0,1 0 0,-1-1-1,1 1 1,0-1 0,0 0 0,0 0-1,0 0 1,0 0 0,5 2-1,-4-3 1,-1 0 0,1-1 0,-1 0 0,1 1 0,-1-1 0,1-1-1,-1 1 1,1 0 0,-1-1 0,1 0 0,-1 0 0,1 0-1,-1 0 1,0 0 0,0-1 0,1 1 0,-1-1 0,0 0-1,3-3 1,6-4-47,0-1 0,-1-1-1,-1 0 1,1 0-1,-2-1 1,0 0 0,0-1-1,-1 1 1,-1-2-1,0 1 1,-1-1 0,0 0-1,-1-1 1,-1 1-1,0-1 1,2-15 0,0-12-131,-1-1 1,-2 1 0,-2 0 0,-6-67 0,3 92 147,-1 0 0,0 1 0,-8-23 1,9 33 36,1 1 0,-1 0 0,-1 0 0,1 0 0,-1 0 0,0 0 0,0 1 0,0-1 0,-1 1 0,0 0 0,1 0 0,-1 0 0,-9-6 0,11 9-1,0 0 0,0 0 1,0 0-1,0 0 0,0 1 1,0-1-1,0 1 1,0-1-1,0 1 0,0 0 1,0 0-1,0 0 0,0 0 1,0 0-1,0 0 1,0 1-1,0-1 0,-1 1 1,1-1-1,-2 2 1,0 0-6,0 1 0,0-1 0,0 1 1,1 0-1,-1 0 0,1 0 0,0 0 1,0 0-1,-3 5 0,-1 2-3,0 1-1,1-1 1,0 1 0,1 0 0,0 1-1,-3 12 1,6-16 5,0 0 0,0 0 0,1 0 1,0 0-1,1 1 0,0-1 0,0 0 0,2 12 0,-1-16 3,0-1-1,0 1 1,0-1 0,0 1 0,1-1 0,0 0-1,-1 0 1,1 0 0,0 0 0,0 0-1,1 0 1,-1-1 0,1 1 0,-1-1 0,1 1-1,0-1 1,0 0 0,0 0 0,0 0-1,0-1 1,4 3 0,16 3-264,0-1 0,0-1 0,1-1 0,-1-2 0,1 0 0,44-2 0,-50 0-481,38 0-3613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1 13958,'0'0'7140,"0"118"-5972,0-54-239,0 6-465,0-3-176,0-5-208,0-11-48,0-19-32,-4-10 16,-7-15-16,-6-7-256,-9-1-448,-8-30-1105,-5-18-15111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5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22 327 15927,'0'0'5590,"-4"7"-4393,-10 18-399,10-15-60,18-21-30,17-25-542,-2-1 0,32-52 0,39-50-181,-96 134 10,0 1 0,0-1 1,0 1-1,1 0 0,-1 0 0,1 0 0,0 1 0,0 0 1,1 0-1,-1 0 0,1 0 0,-1 1 0,1 0 1,0 0-1,0 1 0,0-1 0,0 1 0,0 1 0,0-1 1,0 1-1,0 0 0,0 0 0,0 1 0,0 0 1,0 0-1,0 0 0,0 1 0,0 0 0,0 0 0,6 3 1,28 16-330,-1 1 1,-1 2-1,61 50 1,-36-26-967,22 14-1669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1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20874,'0'0'1299,"0"23"-1240,0 169 293,0-63-288,0-128-91,0-1 1,0 0 0,0 0 0,0 0-1,0 1 1,0-1 0,0 0 0,0 0-1,0 0 1,0 1 0,0-1 0,0 0-1,0 0 1,0 0 0,0 1 0,0-1-1,0 0 1,1 0 0,-1 0 0,0 0-1,0 1 1,0-1 0,0 0 0,0 0-1,0 0 1,1 0 0,-1 0 0,0 1-1,0-1 1,0 0 0,0 0 0,1 0-1,-1 0 1,0 0 0,0 0 0,0 0-1,1 0 1,-1 0 0,0 0 0,0 0-1,0 0 1,1 0 0,-1 0 0,0 0-1,0 0 1,0 0 0,1 0 0,-1 0-1,0 0 1,0 0 0,0 0 0,0 0-1,1 0 1,-1 0 0,0 0 0,0-1-1,0 1 1,0 0 0,1 0 0,-1 0-1,0 0 1,0 0 0,0-1 0,0 1-1,0 0 1,0 0 0,1 0-1,-1-1 1,12-9-2001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9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17656,'0'0'4151,"5"70"-3948,-3 88-1027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6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21354,'0'0'4034,"11"2"-3954,27-2-48,20 0-32,11-6-112,-2-6-80,-14 3-433,-16 1 225,-13 2-112,-11 0-289,-13 0-319,0-3-1217,-7-1-3570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6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 19977,'0'0'1435,"9"-19"-415,-2 4-784,1-4 166,1-1 1,1 1 0,1 1-1,0 0 1,1 1 0,24-27-1,-35 45-403,0 0 0,1-1-1,-1 1 1,-1 0 0,1 0 0,0 0-1,0 0 1,0 0 0,0 0-1,-1 0 1,1 0 0,0 0 0,-1 0-1,1 1 1,-1-1 0,1 0-1,-1 0 1,0 0 0,0 1 0,1 0-1,-1-1 0,31 127-223,-24-93 180,1 0 0,1 0 0,15 34-1,-23-67-3,1 1 0,-1-1 0,1 1 0,-1-1 0,1 0 0,0 1 0,0-1 0,-1 0-1,2 0 1,-1 0 0,0-1 0,0 1 0,1 0 0,-1-1 0,1 1 0,-1-1-1,1 0 1,-1 0 0,1 0 0,0 0 0,0-1 0,-1 1 0,1-1 0,0 1-1,0-1 1,0 0 0,0 0 0,0 0 0,-1-1 0,1 1 0,0-1 0,0 1-1,0-1 1,-1 0 0,5-2 0,2-1-95,1 0 0,-1 0 0,0-1 0,0-1 0,0 1-1,-1-1 1,0-1 0,10-10 0,1-5 77,-2-1 0,-1-1-1,0 0 1,16-37 0,-22 48 651,-4 20-259,-3 29-209,-3-29-159,3 38 205,-2 0 0,-6 49-1,3-75-96,-1-1 0,-1 0-1,-1 0 1,0 0 0,-1-1-1,-1 1 1,-18 31 0,13-31 72,0 0 1,-1-1-1,-29 31 1,38-44-107,0 0 0,0 0 0,-1 0 0,0-1 1,1 1-1,-1-1 0,0 0 0,-1 0 0,1-1 1,0 0-1,-1 0 0,1 0 0,-1 0 0,0-1 1,0 0-1,1 0 0,-1-1 0,0 1 0,-9-2 1,13 1-50,1-1 0,-1 0 0,1 1 1,-1-1-1,1 0 0,0 0 0,-1 0 0,1 0 1,0 0-1,0 0 0,0 0 0,-1-1 1,1 1-1,1 0 0,-1-1 0,0 1 0,0-1 1,0 1-1,1-1 0,-1 1 0,1-1 0,-1 1 1,1-1-1,-1 1 0,1-3 0,-2-45-2377,8 16-571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7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20553,'0'0'3831,"-3"-4"-3267,2 4-565,1 0-1,0 0 0,-1 0 0,1 0 1,-1 0-1,1 0 0,0 0 0,-1 0 1,1 1-1,0-1 0,-1 0 0,1 0 1,0 0-1,-1 0 0,1 1 0,0-1 1,-1 0-1,1 0 0,0 1 0,-1-1 1,1 0-1,0 1 0,0-1 0,0 0 1,-1 1-1,1-1 0,0 0 0,0 1 0,0-1 1,0 0-1,0 1 0,0-1 0,-1 1 1,-7 27 71,1 0 0,2 1 0,0-1 1,2 1-1,0 33 0,0-20-11,3 1 0,0-1-1,3 1 1,2-1 0,10 44 0,-12-74-62,0 0 1,1 0-1,0-1 0,1 1 1,0-1-1,1 0 1,0-1-1,1 1 1,0-1-1,1 0 1,0-1-1,0 0 0,1 0 1,0-1-1,1 0 1,0-1-1,0 0 1,0 0-1,1-1 1,0 0-1,23 7 0,-18-8-325,0 0 0,1-2-1,-1 0 1,1-1-1,-1-1 1,1 0-1,0-1 1,0-1 0,20-4-1,6-14-3184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7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58 312 21002,'0'0'1616,"-26"106"-655,20-53-433,6-1-368,0-8-16,0-7-128,13-10 16,6-6 48,3-11-16,4-8-64,2-2-80,2-6-608,-7-23-1521,-8-10-5795</inkml:trace>
  <inkml:trace contextRef="#ctx0" brushRef="#br0" timeOffset="1">35 45 22170,'0'0'3298,"-35"-45"-3426,48 51-913,17 17-95,7 4-785,-7-1-5763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8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0 21546,'0'0'496,"30"135"865,-23-63-49,-5 7-735,-2 3-273,0-3-112,-24 2-144,-8-5-48,-11-5-32,-17-7-769,-9-17-1664,-8-20-5858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6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7 243 18248,'0'0'6475,"-2"-21"-6315,-3-71-101,6 86-52,0 0 1,1 1-1,-1-1 0,1 0 0,0 1 1,0 0-1,1-1 0,0 1 0,0 0 1,0 0-1,0 0 0,1 1 0,-1-1 1,1 1-1,1 0 0,-1 0 0,0 0 1,6-3-1,-1 0 7,-6 5-16,-1-1 0,0 1 0,1 0-1,0 0 1,-1 0 0,1 0 0,0 1 0,0-1 0,0 1-1,0-1 1,1 1 0,-1 0 0,0 0 0,0 1 0,1-1-1,-1 1 1,0 0 0,1 0 0,-1 0 0,6 0 0,-6 2-7,0-1 0,1 1 0,-1 0 0,0 0 0,0 0 0,0 0 0,0 1 0,0-1 0,-1 1 0,1 0 0,-1 0 0,0 0 0,1 0 0,-1 0 0,-1 0 0,1 1 0,0-1 0,0 4 0,6 14 7,-1 0-1,-1 0 1,-1 0 0,-2 1 0,4 43-1,-5-33-245,12 54 0,-14-85 214,1 1-1,-1-1 0,0 0 1,0 0-1,0 0 0,1 0 1,-1 0-1,0 0 0,1 0 1,-1 0-1,1 0 0,-1 0 1,1 0-1,0 0 0,-1 0 1,1 0-1,0-1 0,0 1 1,0 0-1,-1 0 0,1-1 1,0 1-1,0 0 0,0-1 1,0 1-1,0-1 0,0 0 1,0 1-1,2 0 0,-1-2 16,0 1 0,0-1-1,0 0 1,0 1 0,0-1-1,0 0 1,-1 0-1,1 0 1,0 0 0,0 0-1,-1-1 1,1 1 0,-1 0-1,3-4 1,6-7-13,0 0 0,15-26 1,-25 38 29,16-32-38,18-44 0,-18 38 77,-16 38-28,0 0-1,0 0 0,0-1 1,0 1-1,0 0 0,0-1 1,0 1-1,0 0 0,0 0 1,0-1-1,0 1 0,0 0 1,1 0-1,-1-1 0,0 1 1,0 0-1,0 0 0,0-1 1,1 1-1,-1 0 0,0 0 1,0 0-1,0-1 0,1 1 1,-1 0-1,0 0 0,0 0 1,1 0-1,-1 0 0,0 0 1,1-1-1,-1 1 0,0 0 1,0 0-1,1 0 0,-1 0 1,0 0-1,1 0 0,-1 0 1,0 0-1,0 0 0,1 0 0,-1 1 1,0-1-1,1 0 0,-1 0 1,0 0-1,0 0 0,1 0 1,9 19 57,3 28-119,-4-2 135,-2-1 0,-2 2 1,-1-1-1,-4 54 0,-2-82-28,0 0 0,-1 0 0,-1-1 0,0 1 0,-1-1-1,-9 20 1,9-27-8,0 1 0,0-1-1,-1 0 1,-1 0 0,1-1 0,-1 0-1,-1 0 1,0 0 0,0-1 0,-17 12-1,18-15-8,0-1-1,0 1 1,0-1-1,0 0 1,-1-1-1,1 0 1,-1 0-1,0 0 1,1-1 0,-1 0-1,0-1 1,-14-1-1,18 1-78,1 0-1,0-1 1,0 1-1,-1-1 0,1 0 1,0 0-1,0 0 1,0 0-1,0-1 1,0 1-1,0-1 1,1 0-1,-1 0 1,0 0-1,1 0 1,-1 0-1,1 0 1,0-1-1,0 1 1,0-1-1,0 0 1,0 1-1,1-1 1,-1 0-1,1 0 1,0 0-1,0 0 0,0-1 1,0 1-1,0 0 1,1 0-1,-1-5 1,0-17-1663,1-1-1360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26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70 12950,'0'0'9322,"-14"3"-8333,-42 7-364,42-7 130,33-3-689,-1 0 0,1-1 1,0-1-1,-1-1 1,1 0-1,23-9 0,10 0-29,261-40-362,-312 52 119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38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319 8 18056,'0'0'3095,"-19"-3"-2711,13 2-373,-1-1 0,1 1-1,0 1 1,0-1 0,-1 1 0,1 1-1,0-1 1,0 1 0,-10 2 0,12-1 2,0 0 1,0 0 0,0 1 0,0 0-1,0 0 1,0 0 0,1 0-1,0 0 1,-1 1 0,1-1 0,1 1-1,-1 0 1,0 0 0,1 0-1,0 0 1,0 0 0,0 1 0,-2 6-1,-29 84 315,4 2-1,4 0 1,-14 120-1,-1 301 604,48-139-690,-1-321-228,1-1-1,3 0 0,3 0 0,31 82 0,-20-82-6,3-1 1,2-1-1,2-2 1,50 64 0,172 174 35,-142-168-13,-86-86 136,-18-24-505,-11-16-1750,-7-15-1450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0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3 11413,'0'0'10317,"-6"-2"-9827,9 11-462,85 96 441,-49-62-187,33 51-1,-26-24-204,-4 3-1,-3 2 1,-3 1 0,-3 1 0,-4 2-1,-4 1 1,-3 1 0,-3 1-1,-4 1 1,-4 1 0,1 108-1,-11-105-23,-4 0 0,-3-1 0,-5 1 0,-3-2 0,-3 0-1,-5-1 1,-3-1 0,-4-1 0,-64 129 0,43-119 229,20-37-105,-36 86 1,61-130-252,9-26-390,11-31-1562,15-16-2608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0 18456,'0'0'5379,"-7"32"-5179,5-26-182,-20 90 466,-11 109 1,27-145-347,3 0 1,3 0-1,2 0 1,2 0-1,4 0 0,20 82 1,158 356 89,-125-353-243,69 163-2434,-132-324-1382,-8-22-1878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09.9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16488,'0'0'4498,"54"15"-4466,-35 15-16,-5 6-16,-2 6 0,-5 3 16,-5-1-16,-2-2 0,0 3 0,-7-5 0,-23 2 0,-13-4-353,-8-8-2480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3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20922,'0'0'264,"21"-9"165,69-27 35,-86 35-437,1-1-1,-1 1 0,1 0 0,0 0 0,0 0 0,-1 1 0,1-1 0,0 1 0,0 1 0,0-1 0,0 1 1,-1-1-1,1 1 0,0 1 0,-1-1 0,1 1 0,-1-1 0,1 1 0,-1 1 0,0-1 0,0 0 1,0 1-1,0 0 0,0 0 0,0 0 0,-1 1 0,0-1 0,0 1 0,5 6 0,-1 1-31,-1 0-1,0 1 1,-1-1-1,0 1 1,0 0-1,-2 1 1,1-1 0,2 24-1,-3-14 7,-1 1 0,-2 0 0,0-1 0,-1 1 0,-1 0 0,-10 44 0,8-55 19,1 0 1,-2-1-1,0 1 0,0-1 1,-1 0-1,0 0 0,-1-1 1,0 0-1,0 0 1,-1-1-1,-1 0 0,0 0 1,0 0-1,-14 9 0,21-17 20,1 0-1,-1 1 1,1-1-1,-1 0 1,0 0-1,1 0 1,-1-1-1,0 1 1,0 0 0,0-1-1,1 1 1,-1-1-1,0 1 1,0-1-1,0 0 1,0 0-1,0 0 1,0 0-1,0 0 1,-2-1-1,3 0-4,-1 1 0,1-1 0,0 0 0,0 0 0,0 0 0,0 0 0,0-1 0,0 1 0,0 0 0,0 0 0,0 0 0,0-1-1,1 1 1,-1 0 0,1-1 0,-1 1 0,1-1 0,-1 1 0,1-3 0,-2-9 29,1 0 1,0 0-1,2 0 0,1-19 1,-2 32-72,3-16-25,0 0 1,1 1-1,0-1 1,2 1-1,-1 0 0,2 0 1,9-14-1,67-100-580,-44 73 394,-26 36 215,5-7 256,28-54 1,-64 186 664,13-85-906,0 1 1,2-1-1,1 0 1,0 1 0,1-1-1,3 23 1,-2-38-48,1 0-1,0 0 1,0 1 0,0-1 0,1 0-1,-1-1 1,1 1 0,0 0 0,1 0-1,-1-1 1,1 1 0,0-1 0,0 0-1,0 0 1,1 0 0,-1 0 0,1 0-1,0-1 1,0 0 0,0 0 0,1 0 0,-1 0-1,1-1 1,0 1 0,-1-1 0,1-1-1,0 1 1,9 2 0,-2-2-535,-1-1 1,1 1 0,-1-2-1,1 0 1,0 0-1,15-3 1,15-11-5829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3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21306,'0'0'2404,"-7"16"-2330,-3 6-28,1 1-1,2 1 0,0-1 1,1 1-1,2 0 0,-3 42 1,5-40-4,2 1 1,2-1-1,0 1 0,2-1 1,9 38-1,-11-58-67,0 1 0,0-1 0,1 0 1,0 0-1,0 0 0,0-1 0,1 1 0,-1-1 0,2 0 0,-1 0 0,0 0 0,1 0 0,0-1 0,0 0 1,0 0-1,1 0 0,-1-1 0,1 0 0,0 0 0,0 0 0,0-1 0,0 1 0,0-1 0,1-1 1,-1 0-1,1 1 0,9-1 0,27-1-1597,-2-3-1830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4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15 329 20762,'0'0'2401,"-15"130"-2017,15-93-208,0-6-128,0-4-48,9-8 96,10-5 0,-2-7-96,3-7-640,-3 0-1217,-8-17-5843</inkml:trace>
  <inkml:trace contextRef="#ctx0" brushRef="#br0" timeOffset="1">11 2 20745,'0'0'2866,"-6"-2"-5395,23 22 208,2 1-5139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4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21482,'0'0'176,"53"100"96,-27-45 304,-4 3-400,-9 2 129,-13 2-193,0-2-48,-9-8-48,-17-6 16,0-11-16,7-10-16,4-7-801,15-11-831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4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 20537,'0'0'3314,"46"11"-3298,-6-11 32,8 0-16,-1 0 0,2 0-32,5-8-48,4-1-528,5-7-625,-1-5-3089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5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1 121 20697,'0'0'1932,"23"10"-1620,74 34-210,-90-41-102,-1 1 0,1 1 1,-1-1-1,0 1 1,-1 0-1,1 0 1,-1 0-1,0 1 1,0 0-1,0 0 1,-1 1-1,0-1 1,0 1-1,-1 0 1,0 0-1,3 9 1,-2 0 0,0 1 0,-1 0 1,-1-1-1,-1 1 0,-1 20 1,0-25 2,-1-1 0,0 1 1,-1-1-1,0 0 0,0 0 1,-9 20-1,10-28 24,0 1 0,-1 0 0,0-1 0,0 1 0,0-1 0,0 1 0,0-1 0,-1 0 0,1 0 0,-1 0 0,0-1 0,0 1 0,0-1 0,0 1 0,-1-1 0,1 0-1,-1 0 1,1 0 0,-1-1 0,0 1 0,1-1 0,-1 0 0,-5 1 0,8-2-4,0 0 0,1-1 0,-1 1 0,0 0 0,0 0 0,1-1-1,-1 1 1,0-1 0,0 1 0,1 0 0,-1-1 0,1 1 0,-1-1 0,0 1 0,1-1-1,-1 0 1,1 1 0,-1-1 0,1 0 0,-1 1 0,1-1 0,0 0 0,-1 1-1,1-1 1,0 0 0,0 0 0,0 1 0,-1-1 0,1 0 0,0 0 0,0 0 0,0 1-1,0-1 1,0 0 0,0 0 0,1-1 0,1-37-33,-1 35 39,1-7-67,1 0 1,0 0 0,0 1 0,1-1 0,1 0-1,0 1 1,10-16 0,55-69-525,-30 42 179,-27 35 265,3-3 38,0-1 0,-2 0-1,0 0 1,-2-2-1,0 1 1,12-40 0,-21 36 843,-4 27-747,1 0 0,0 0 0,0 0 0,0-1 0,0 1 0,0 0 0,0 0 0,-1 0 0,1 0 0,0 0 0,0-1 0,0 1 0,0 0 0,0 0 0,-1 0 0,1 0 0,0 0 0,0 0 0,0 0 0,-1 0 0,1 0 0,0 0 0,0 0 0,0 0 0,-1 0 0,1 0 0,0 0 0,0 0 0,0 0 0,-1 0 0,1 0 0,0 0 0,0 0 0,0 0 0,0 0 0,-1 0 0,1 0 0,0 0 0,0 1 0,0-1 0,0 0 0,-1 0 0,1 0 1,0 0-1,0 0 0,0 0 0,0 1 0,0-1 0,0 0 0,-1 0 0,1 0 0,0 1 0,-27 39 240,20-25-260,0 0 0,1 1-1,1 0 1,0 0 0,1 0 0,1 0-1,1 1 1,0 0 0,1-1 0,1 1-1,3 32 1,-2-42-18,0 0-1,1-1 1,-1 1 0,1 0-1,1-1 1,-1 1-1,1-1 1,0 0 0,1 0-1,-1 0 1,1 0 0,0 0-1,1-1 1,-1 0 0,1 0-1,0 0 1,0-1-1,1 1 1,0-1 0,-1 0-1,1-1 1,0 0 0,1 0-1,-1 0 1,1 0 0,-1-1-1,1 0 1,0-1-1,-1 1 1,1-1 0,8 0-1,43 0-1561,-22-8-2732,1-19-9313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5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20153,'0'0'4754,"36"4"-4754,9-4 0,9 0 0,0 0 0,0 0-304,-7-4-128,-4-3-400,-4-1-257,-9-2-2224,-4-3-9669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2:45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87 14791,'0'0'8577,"-4"-12"-7771,-11-63 1816,15 77-2631,1 1-1,0-1 1,0 1-1,0-1 1,1 0-1,-1 0 1,0 0 0,1 0-1,0 0 1,-1 0-1,1 0 1,4 3-1,7 9-24,57 67 1,-4 4 0,97 166 0,-137-204 34,-2 1 1,-3 1 0,-2 1 0,-2 1-1,-2 0 1,-2 1 0,9 88 0,-18-104-9,-2-1 0,-1 1 0,-2 0 0,-2 0 0,-1 0 1,-1-1-1,-2 0 0,-23 67 0,-14-12 17,-4-2 0,-84 116 0,91-143-8,39-59-5,2-1-10,0-22-835,-7-39-2898,1 19-976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10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24 20329,'0'0'1753,"-6"0"-1649,-17 1 98,43-2 71,55-5-113,-19-2-170,67 0 0,-47 7-5628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11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11013,'0'0'10261,"9"0"-9824,113-10-381,5-1-888,-120 11 1153,-5 0-1780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2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13958,'0'0'5299,"0"-4"-4723,0-12-136,0 12 579,0-15 622,16 320-1678,-12-250-71,-3 57 0,-1-61-2109,0-56-286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0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10 412 18440,'0'0'2396,"-1"-21"-1339,-7-68-446,8 80-536,-1 0 0,1 0 0,0 0 0,1 0 0,0 0 0,1 0 0,0 1 0,0-1 0,1 0 0,0 1 0,0 0 0,1 0 0,0 0 0,0 0 0,1 0 0,0 1 0,9-9 0,-14 15-69,0 1 1,1 0-1,-1 0 1,1 0-1,-1 0 1,1-1-1,-1 1 1,0 0-1,1 0 1,-1 0-1,1 0 1,-1 0 0,1 0-1,-1 0 1,1 0-1,-1 0 1,1 0-1,-1 0 1,0 1-1,1-1 1,-1 0-1,1 0 1,-1 0-1,0 1 1,1-1-1,-1 0 1,1 0 0,-1 1-1,0-1 1,1 0-1,-1 1 1,0-1-1,0 0 1,1 1-1,-1-1 1,0 0-1,0 1 1,1-1-1,-1 1 1,0-1 0,0 1-1,0-1 1,0 0-1,0 1 1,0-1-1,1 1 1,-1 0-1,12 33-99,-9-24 105,248 732-98,-242-720 31,-4-12 141,-1-11 454,133-877 546,-136 855-1098,-1 17 7,0 0-1,0 1 0,0-1 0,1 0 0,0 1 1,0-1-1,0 0 0,1 1 0,4-10 1,-5 15-13,-1-1 0,1 1 0,-1 0 0,1 0 0,-1 0 0,1 0-1,0 0 1,-1 0 0,1 0 0,-1 0 0,1 0 0,-1 1 0,1-1 0,-1 0 0,1 0 0,0 0 0,-1 1 0,1-1 0,-1 0 0,1 0 0,-1 1 0,0-1 0,1 0 0,-1 1 0,1-1 0,-1 1 0,0-1 0,1 1 0,-1-1 0,0 1 0,1-1 0,-1 1 0,12 19-327,0-1 1,-2 2-1,0-1 1,12 40-1,-10-27-107,20 59-1671,-6 2-2357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153 208 18585,'0'0'1128,"-2"-20"-15,1-4-751,1 5 12,-1 0-1,-1 1 1,-1-1-1,-8-28 1,11 47-356,0-1 1,0 1 0,-1 0-1,1-1 1,0 1-1,0 0 1,-1-1 0,1 1-1,0 0 1,0 0-1,-1-1 1,1 1-1,-1 0 1,1 0 0,0-1-1,-1 1 1,1 0-1,0 0 1,-1 0-1,1 0 1,-1 0 0,1 0-1,0 0 1,-1 0-1,1 0 1,-1 0-1,1 0 1,-1 0 0,1 0-1,0 0 1,-1 0-1,1 0 1,-1 0-1,1 0 1,0 0 0,-1 1-1,1-1 1,0 0-1,-1 0 1,1 0-1,0 1 1,-1-1 0,1 0-1,0 1 1,-1-1-1,1 0 1,0 1 0,0-1-1,-1 0 1,1 1-1,0-1 1,0 0-1,0 1 1,0-1 0,-1 1-1,-16 21-165,17-22 172,-12 18-33,0 0 0,1 1 0,1 0 0,0 0 0,2 1 0,0 1 0,2-1 0,0 1 0,1 0 0,1 1 0,1-1 0,1 1 0,1 39 0,2-60 2,-1-1 1,1 1-1,-1 0 1,1-1 0,-1 1-1,1-1 1,-1 1-1,1-1 1,-1 1 0,1-1-1,0 0 1,-1 1-1,1-1 1,0 0 0,-1 1-1,1-1 1,0 0-1,0 0 1,-1 1 0,1-1-1,0 0 1,0 0-1,-1 0 1,1 0 0,0 0-1,0 0 1,-1 0-1,2-1 1,24-2-119,-21 0 87,0 1-1,-1-1 1,1 0-1,0 0 1,-1-1-1,1 1 1,-1-1-1,0 0 1,-1 0-1,1 0 0,0-1 1,-1 0-1,0 1 1,0-1-1,-1 0 1,1 0-1,-1 0 1,0-1-1,1-7 1,3-5-41,-2 0 1,0-1 0,-1 0 0,0-26 0,-2 24 91,0 9 56,-1 17 13,5 41-95,-5-44 12,21 95-3,-18-88 7,0 1 0,0-1 0,1-1-1,0 1 1,1 0 0,0-1 0,0 0 0,9 9 0,-13-16-5,0 0 0,0 0 0,0 0 0,0 0 0,0 0 0,0-1 0,1 1 0,-1 0 0,0-1 0,0 1 0,1-1 0,-1 1 0,0-1 0,1 0 0,-1 1 0,1-1 0,-1 0 0,0 0 0,1 0 0,-1 0 0,1 0 1,-1 0-1,0-1 0,1 1 0,-1 0 0,0-1 0,1 1 0,-1-1 0,0 1 0,1-1 0,-1 0 0,0 1 0,0-1 0,0 0 0,0 0 0,0 0 0,0 0 0,0 0 0,0 0 0,0 0 0,0 0 0,0 0 0,0-3 0,5-3 6,-1 0-1,-1-1 1,1 0-1,-1 0 0,4-12 1,-2-4-3,0-1 0,-2 0 1,-1 0-1,0 0 0,-2 0 1,-1-1-1,-7-49 0,6 70 18,1 0-1,-1 0 0,0 0 0,-1 0 1,1 0-1,-1 1 0,0-1 0,-1 0 1,1 1-1,-1 0 0,1-1 0,-1 1 1,-6-6-1,9 10-13,-1 0 1,1 0-1,0 0 1,-1 0-1,1 0 1,0 0-1,-1 0 0,1 0 1,0 0-1,-1 0 1,1 0-1,-1 0 1,1 0-1,0 0 1,-1 0-1,1 0 1,0 1-1,-1-1 0,1 0 1,0 0-1,0 0 1,-1 0-1,1 1 1,0-1-1,-1 0 1,1 0-1,0 1 1,0-1-1,0 0 1,-1 1-1,1-1 0,0 0 1,0 1-1,0-1 1,0 0-1,-1 1 1,1-1-1,0 0 1,0 1-1,0-1 1,0 0-1,0 1 0,0-1 1,0 0-1,0 1 1,0-1-1,0 0 1,0 1-1,0-1 1,1 0-1,-1 1 1,0 0-1,4 21 7,-2-20-10,0 0 1,1 0 0,-1 0 0,1 0 0,0 0 0,-1 0 0,1-1-1,0 0 1,0 1 0,0-1 0,0 0 0,0 0 0,4 0 0,51 8 45,-36-6-40,-11-2-8,2 1-4,0 0 0,-1 1 0,1 0 0,16 7 0,-26-9 2,0 1 0,1 0 0,-1-1 0,0 1 1,-1 1-1,1-1 0,0 0 0,-1 1 0,1-1 1,-1 1-1,1 0 0,-1-1 0,0 1 0,-1 0 0,1 0 1,0 1-1,-1-1 0,1 0 0,-1 1 0,0-1 0,0 4 1,2 15-5,-2-1-1,0 1 1,-2 0 0,0-1 0,-5 26 0,-2 31-10,8-77 13,0 0 1,0 1-1,0-1 0,0 0 0,0 0 0,0 0 0,1 1 0,-1-1 1,0 0-1,1 0 0,-1 0 0,1 0 0,-1 0 0,1 0 0,0 0 1,-1 0-1,1 0 0,0 0 0,0 0 0,-1 0 0,1 0 0,0 0 1,0-1-1,0 1 0,0 0 0,0-1 0,0 1 0,0 0 0,2-1 1,1 2 5,0-1 1,0-1-1,0 1 1,0 0-1,1-1 1,-1 0 0,0 0-1,0 0 1,5-2-1,1 1-165,-1-1-1,1 0 1,0-1-1,-1 0 1,1-1-1,-1 0 1,12-6-1,10-20-2615,-7-5-3615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1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0 19465,'0'0'3417,"-17"7"-3022,10-5-389,1 1 0,-1 0-1,1 0 1,0 0 0,0 0-1,0 1 1,1 0 0,-1 1-1,1-1 1,0 1 0,0 0 0,1 0-1,-1 1 1,1-1 0,0 1-1,1 0 1,-1 0 0,1 0-1,0 0 1,1 1 0,-1 0-1,-1 11 1,-13 69 134,4 0 0,5 1-1,2 0 1,10 130 0,-1-184-128,1-1 1,2 1-1,17 59 1,-18-79-14,-1 0 0,2-1 0,0 0 0,0 0 0,2 0 0,-1 0 0,2-1 0,-1-1 0,2 0-1,-1 0 1,17 14 0,-20-21-145,1 0-1,-1 0 1,1 0-1,0-1 1,0 0-1,0 0 0,1-1 1,-1 0-1,0-1 1,1 1-1,0-1 1,-1-1-1,1 1 0,-1-1 1,9-1-1,18-4-2587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2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15991,'0'0'4168,"19"-9"-3512,63-27-293,-79 34-359,-1 1 1,0 1-1,1-1 1,-1 0-1,1 0 1,-1 1-1,1-1 1,-1 1 0,1 0-1,-1 0 1,1 0-1,-1 0 1,1 0-1,-1 1 1,1-1-1,-1 1 1,1-1-1,-1 1 1,1 0 0,-1 0-1,0 0 1,0 0-1,1 1 1,-1-1-1,0 1 1,0-1-1,0 1 1,0 0-1,-1-1 1,1 1-1,0 0 1,-1 0 0,1 0-1,-1 1 1,0-1-1,0 0 1,0 0-1,0 1 1,0-1-1,0 1 1,0-1-1,0 4 1,2 7 25,-1 1-1,0-1 1,-1 0 0,-1 1-1,-1 22 1,0-27-19,-1 0 0,1-1 0,-2 1 0,1 0 1,-1-1-1,0 0 0,-1 0 0,0 0 0,0 0 0,-1-1 0,0 1 0,0-1 0,-1-1 0,1 1 0,-2-1 0,1 0 0,-1 0 0,0 0 1,-9 5-1,20-37 645,11-3-629,28-40 0,13-25-166,-46 73 75,0 0 9,-1 0 1,10-30 0,-19 49 289,1 166 82,-1-161-312,0-1 0,0 1 0,1 0 0,-1 0 0,1 0-1,0 0 1,0 0 0,0 0 0,0-1 0,0 1 0,1-1 0,-1 1 0,1-1 0,0 1-1,0-1 1,0 0 0,0 0 0,0 0 0,0 0 0,0 0 0,1 0 0,-1 0 0,1-1 0,-1 1-1,1-1 1,3 1 0,2 1-137,0-1 1,0-1-1,0 1 0,0-1 0,0 0 1,1-1-1,-1 0 0,9-1 0,18-4-3075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21386,'0'0'629,"15"24"-501,92 156 664,-87-141-647,-1 1 1,-2 0 0,18 65-1,-26-67-94,-2 1-1,-2 0 0,-1 0 1,-3 78-1,-2-102-58,0 0 0,-1 0 0,-1 0 0,0 0 0,-1-1 0,-1 1 0,0-1 0,-1 0 0,0 0-1,-1-1 1,-1 0 0,0 0 0,-1 0 0,0-1 0,-17 16 0,25-27-67,1 0-1,-1 0 1,0-1 0,0 1-1,1 0 1,-1-1 0,0 1-1,0-1 1,0 1 0,0-1-1,1 1 1,-1-1 0,0 0-1,0 1 1,0-1 0,0 0-1,0 0 1,0 0 0,0 1-1,-2-1 1,3-15-1590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3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24363,'0'0'2721,"-4"6"-2753,4-4-224,0 0-688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3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1 18344,'0'0'1852,"-5"16"-1753,4-10-89,-11 30 61,3 0 1,1 1-1,-4 40 1,11-46 42,-3 30 214,2-1 0,11 106 1,-7-157-329,0-1 0,0 1 0,1-1 0,0 0 0,1 0 1,0 0-1,0 0 0,0 0 0,1-1 0,7 9 0,-10-14 5,0 1 1,0-1-1,1 0 0,-1 0 1,1 0-1,-1 0 0,1 0 1,0 0-1,-1-1 0,1 1 0,0-1 1,0 0-1,0 0 0,0 0 1,0 0-1,0 0 0,1-1 1,-1 1-1,0-1 0,0 0 0,0 0 1,1 0-1,-1 0 0,0-1 1,0 0-1,0 1 0,0-1 0,0 0 1,0 0-1,0-1 0,3-1 1,3-2 8,-1-1 0,0-1 0,0 1 0,0-2 0,-1 1 0,0-1 0,-1 0 0,1 0 1,-2 0-1,10-19 0,-5 7-4,0-1 1,-2 0 0,12-43-1,-16 45-10,-1 0 1,0-1-1,-1 1 1,-2-1-1,0 1 0,0-1 1,-2 1-1,-7-32 0,6 39-1,0 1 0,0 0 0,-2 0 0,1 1-1,-1-1 1,-1 1 0,0 0 0,-1 0 0,1 1-1,-2 0 1,1 0 0,-1 1 0,-1 0 0,1 0-1,-17-10 1,21 15 0,0 0-1,0 1 1,-1-1-1,1 1 1,-1 0-1,0 1 1,1-1-1,-1 1 1,0 0-1,0 0 1,0 0-1,0 1 1,0 0-1,1 0 1,-1 0-1,0 0 1,0 1-1,0 0 1,0 0-1,0 0 1,1 1-1,-1-1 1,0 1-1,1 0 1,-7 4-1,5-2 3,1 1-1,0 0 0,-1-1 0,2 1 0,-1 1 1,0-1-1,1 1 0,0 0 0,1 0 1,-1 0-1,1 0 0,0 1 0,1-1 1,-1 1-1,1 0 0,1 0 0,-2 8 0,1-6 1,1 0-1,0 0 0,1 0 0,0 0 1,0 0-1,1 0 0,0 0 0,1 0 0,0 0 1,0 0-1,5 13 0,-4-17 0,0 0 0,0-1 0,1 1 1,-1 0-1,1-1 0,0 0 0,0 0 0,0 0 0,1-1 0,-1 1 1,1-1-1,0 0 0,0 0 0,0-1 0,0 1 0,1-1 0,-1 0 0,1-1 1,7 2-1,23 3-152,0-2 0,0-1-1,60-4 1,-34 0-2147,-11 1-2463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4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18456,'0'0'2642,"0"105"-1762,-8-55-448,3 4-64,-1 1-224,-1-7 17,3-7-113,-2-10-48,1-10 0,3-12 0,0-5 16,0-4-32,-2 0 0,-9-13-481,-7-20-2192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4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3 444 16824,'0'0'5432,"-2"-4"-4549,2 1-857,0-1 1,-1 1 0,1 0-1,1 0 1,-1 0 0,0 0-1,1 0 1,0-1 0,0 1 0,0 0-1,0 0 1,0 1 0,0-1-1,1 0 1,0 0 0,-1 1-1,5-6 1,47-56 195,-31 39-196,64-99-27,-63 87-2,3 0 0,45-51-1,-70 87 3,-1 1 0,0-1 0,1 1 0,-1 0 0,0-1 0,1 1 0,-1 0 0,0-1 0,1 1 0,-1 0 0,1 0 0,-1-1 0,1 1 0,-1 0 0,1 0 0,-1 0 0,1-1 0,-1 1-1,1 0 1,-1 0 0,1 0 0,-1 0 0,1 0 0,-1 0 0,1 0 0,-1 0 0,0 0 0,1 1 0,-1-1 0,1 0 0,-1 0 0,1 0 0,-1 0 0,1 1 0,-1-1 0,1 0 0,-1 1 0,1-1 0,11 19-82,-9-14 65,11 20-303,1 0 0,0-1 1,2-1-1,1 0 0,1-2 0,1 0 1,1-1-1,34 26 0,18-1-3603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5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79 10133,'0'0'9879,"-39"14"-9012,24-11 62,-8 1 896,38-1-1276,27-5-538,1-1 0,74-17 1,82-32-26,-190 50 15,-4 0 2,-2 2 1,1-1 0,-1 1 0,0-1 0,0 0 0,0 0 0,1 0 0,-1-1 0,0 1 0,0-1 0,-1 0 0,1 0 0,0 0 0,4-4 0,-7 6 143,-37 3-3762,24 2-1492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3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9220,'0'0'3015,"-4"7"-2890,-18 35 654,21-41-759,0 0-1,0-1 0,0 1 0,0 0 1,0 0-1,-1 0 0,1-1 0,0 1 1,-1-1-1,1 1 0,0-1 0,-1 0 1,1 1-1,-1-1 0,1 0 1,-2 0-1,2 0-16,0 0 1,0 0-1,0 0 1,1 0-1,-1 0 1,0 0-1,0 0 1,0 0 0,0 0-1,0 1 1,1-1-1,-1 0 1,0 1-1,0-1 1,0 0-1,1 1 1,-1-1-1,0 1 1,1-1-1,-1 1 1,0-1-1,1 1 1,-1 0-1,1-1 1,-1 1 0,1 0-1,-1-1 1,1 1-1,-1 0 1,1 0-1,0 0 1,-1-1-1,1 1 1,0 0-1,0 0 1,0 0-1,-1 0 1,20 4 5187,39-5-5223,-45 0 515,225-13 750,1 0-958,-155 15-151,-30 0-61,1-3-1,83-10 1,-139 10-60,1 1 1,0 0-1,0 0 0,0 0 1,0 0-1,0 0 0,0 0 1,0 0-1,-1 0 1,1 0-1,0 0 0,0 0 1,0-1-1,0 1 0,0 0 1,0 0-1,0 0 0,0 0 1,0 0-1,0 0 0,0-1 1,0 1-1,0 0 0,0 0 1,0 0-1,0 0 1,0 0-1,0 0 0,0-1 1,0 1-1,0 0 0,0 0 1,0 0-1,0 0 0,0 0 1,0 0-1,0-1 0,0 1 1,0 0-1,0 0 0,0 0 1,0 0-1,0 0 1,0 0-1,0 0 0,0-1 1,1 1-1,-1 0 0,0 0 1,0 0-1,0 0 0,0 0 1,0 0-1,0 0 0,0 0 1,1 0-1,-1 0 0,0 0 1,0 0-1,0 0 1,0 0-1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6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61 16568,'0'0'6899,"-7"2"-6675,-14 7-73,48-8 2,60-9-52,176-39-1373,-239 39-702,-6-1-1732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6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20121,'0'0'1753,"22"7"-1369,0-1-312,1 2 0,24 12 0,-43-18-58,-1 1-1,0-1 1,0 0 0,0 1-1,0 0 1,0-1-1,0 1 1,-1 0 0,1 1-1,-1-1 1,0 0-1,0 1 1,0-1 0,-1 1-1,1 0 1,-1-1-1,2 7 1,-1 2 16,0 0 0,-1-1 0,-1 1 0,-1 14 0,1-7 5,-1-7-11,0-1 0,-1 1 0,0-1 0,-1 0 1,0 0-1,0 0 0,-2 0 0,1 0 0,-1-1 0,-1 1 0,0-1 1,0-1-1,-1 1 0,0-1 0,-1 0 0,0-1 0,0 0 1,-15 11-1,22-18-3,1-1 1,0 0-1,0 1 1,-1-1-1,1 0 1,0 1-1,-1-1 1,1 0-1,-1 1 1,1-1-1,0 0 1,-1 0-1,1 0 1,-1 1-1,1-1 0,-1 0 1,1 0-1,-1 0 1,1 0-1,0 0 1,-1 0-1,1 0 1,-1 0-1,1 0 1,-1 0-1,1 0 1,-1 0-1,1 0 1,-1 0-1,1-1 1,-1 1-1,1 0 1,0 0-1,-1 0 1,1-1-1,-1 1 1,1 0-1,0 0 1,-1-1-1,1 1 1,-1-1-1,-4-25 385,12-37-314,3 35-326,3 1-1,0 0 0,1 0 1,2 2-1,19-25 1,4-9-202,-10 15 172,-13 21 218,21-40 1,-48 143 1059,9-70-1009,0 0 0,1 0 0,0 1 0,1-1 0,0 0 0,0 0 1,1 1-1,4 14 0,-4-21-3,1-1 0,-1 1 1,1-1-1,0 1 0,0-1 0,0 0 0,1 0 1,-1 0-1,1 0 0,0 0 0,-1-1 1,1 1-1,0-1 0,1 0 0,-1 0 1,0 0-1,1 0 0,-1 0 0,1-1 0,-1 0 1,1 1-1,0-1 0,0-1 0,-1 1 1,7 0-1,1 1-160,0 0 0,0-1 0,0 0 0,1-1 0,-1-1 0,0 1 1,0-2-1,0 1 0,0-2 0,20-6 0,2-18-2931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6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3474,'0'0'19176,"58"-1"-19176,-2 4 128,8-3-80,1 0-48,-1 0 0,1-7-112,-9-13-1857,-13-5-5586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7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0 20906,'0'0'160,"71"140"656,-34-59-48,6 16-287,-2 17 15,-7 15-224,-12 9-144,-20 3-16,-2 4 0,-43-3-96,-37-11-16,-25-15-512,-24-23-1233,-20-25-1232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4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20665,'0'0'2025,"19"-11"-1833,67-32-170,-83 42-24,1-1 0,-1 1 0,0 0 0,1 0 0,-1 0 0,1 0 0,-1 1 0,1-1 0,-1 1 0,1 0 0,-1 0 0,1 0 0,-1 1 0,1-1 0,-1 1 0,1 0-1,-1 0 1,1 0 0,-1 0 0,0 0 0,1 1 0,-1 0 0,0 0 0,0-1 0,0 2 0,-1-1 0,1 0 0,0 1 0,-1-1 0,0 1 0,1 0 0,-1-1 0,0 1 0,0 0 0,2 7 0,2 2 2,-1 0-1,-1 0 0,0 1 1,-1-1-1,0 1 1,-1 0-1,1 20 0,-2-19-2,-1 0 0,0 0 0,-1 1 0,-1-1 0,0 0 0,-1 0 0,0-1 0,-1 1 0,-1-1 0,0 1 0,-1-1 0,0-1 0,-1 1 0,0-1 0,-1 0 0,-1-1 0,0 0 0,0 0 0,-1-1-1,-21 17 1,23-24 30,7-8 126,2 3-28,-1-5-56,1 0 0,1 1 1,-1-1-1,1 0 1,0 1-1,1-1 0,-1 1 1,1 0-1,0 0 1,1 0-1,4-6 0,56-66-125,-45 56 61,191-227-602,-191 231 658,-22 33 38,-20 33-97,7-20-5,1 1 0,-15 44 0,26-61 1,0 0 1,1-1-1,1 1 1,0 0 0,1 0-1,0 1 1,1-1-1,0 0 1,4 24-1,-4-34-3,1 0-1,-1 0 0,1 0 1,0 0-1,-1 0 0,1 0 0,0 0 1,0-1-1,1 1 0,-1 0 1,0-1-1,1 1 0,-1 0 0,1-1 1,-1 0-1,1 1 0,0-1 1,-1 0-1,1 0 0,0 0 0,0 0 1,0 0-1,0 0 0,2 0 1,3 1-186,1-1 1,-1 1 0,1-2 0,-1 1 0,11-2 0,27 0-2099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4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0 20201,'0'0'1569,"-56"144"-993,39-75-432,9 7 176,8-1-240,0 1-48,0-10 17,19-6-49,7-14 32,8-11 0,3-12-16,4-13-16,4-10-80,-4 0-721,-7-24-2032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5.3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28 374 21370,'0'0'1088,"-24"99"-784,20-63-240,4-5-64,0-6 32,11-5-32,15-10 16,2-7 16,8-3-32,1 0-352,-11-19-1633,-11-8-6611</inkml:trace>
  <inkml:trace contextRef="#ctx0" brushRef="#br0" timeOffset="1">60 29 21898,'0'0'2209,"-15"-29"-2353,26 29-1089,17 6-255,-2 10-2226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5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20169,'0'0'576,"92"153"401,-66-79-513,-9 5-176,-15 0-128,-2 1 16,-6-5-80,-24-7-96,0-8 16,2-14 49,9-13-17,10-13-48,9-11-401,4-9-911,28 0-1201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7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17400,'-63'102'304,"-8"24"1377,7 19-433,12 16-31,24 1-785,28-7-48,15-10-256,50-19-96,30-16-32,23-11 0,19-14 0,10-17-32,5-22-1200,-3-26-5027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39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0 20281,'0'0'849,"-99"130"-1,61-49-160,3 18-223,7 9 143,11 8-272,15-3-208,2-1-80,13-6-32,28-13 0,8-14-16,11-19 0,3-19 0,-5-16-144,-4-15-672,-11-10-1313,-18-6-6275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4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65 3265,'0'0'14922,"11"-8"-14599,-12 29-224,-1 1-1,-1-1 1,-10 32 0,-5 40 229,13 52-163,5-127-154,0-16-6,1 0 1,-1 1 0,1-1-1,-1 1 1,1-1-1,0 0 1,0 1 0,0-1-1,0 0 1,0 0-1,0 0 1,1 0 0,-1 0-1,1 0 1,0 0-1,-1 0 1,1-1-1,0 1 1,0-1 0,0 1-1,0-1 1,0 0-1,0 1 1,0-1 0,1 0-1,-1-1 1,0 1-1,1 0 1,-1-1 0,1 1-1,-1-1 1,0 0-1,1 0 1,-1 0-1,1 0 1,4 0 0,-2 0 5,1 0 0,-1-1 1,0 1-1,1-1 1,-1 0-1,0-1 0,1 1 1,-1-1-1,0 0 0,0 0 1,0 0-1,0-1 1,-1 0-1,1 0 0,-1 0 1,5-4-1,-3-2-12,0-1-1,-1 0 1,1 0-1,-2 0 1,0 0-1,0-1 1,0 0-1,-2 0 1,1 0 0,1-22-1,-2-12-16,-3-63-1,-1 67 16,2 29 15,-1-1 0,-1 0-1,0 1 1,-1 0 0,0 0 0,-9-21 0,12 32-6,-1 0 0,0 0 1,0 0-1,0 1 0,1-1 1,-1 0-1,0 1 1,0-1-1,0 0 0,0 1 1,0-1-1,0 1 0,0-1 1,0 1-1,-1 0 0,1 0 1,0-1-1,0 1 0,0 0 1,0 0-1,0 0 0,-1 0 1,1 0-1,0 0 0,0 0 1,0 1-1,0-1 0,0 0 1,0 1-1,-2 0 1,-32 15 161,26-9-171,0 0-1,1 1 1,-1 0-1,2 0 0,-1 1 1,1 0-1,1 0 1,-1 1-1,2 0 1,-1 0-1,1 0 1,1 0-1,0 1 0,0 0 1,1 0-1,1 0 1,-3 23-1,5-33 5,0 0-1,1 0 0,-1-1 0,0 1 1,1 0-1,-1 0 0,1 0 1,-1-1-1,1 1 0,-1 0 1,1-1-1,-1 1 0,1 0 1,0-1-1,-1 1 0,1-1 1,0 1-1,-1-1 0,1 1 0,0-1 1,0 1-1,0-1 0,0 0 1,-1 1-1,1-1 0,0 0 1,0 0-1,0 0 0,1 0 1,31 3-6,-29-3 3,129 1-2317,-86-1-631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19929,'0'0'3997,"6"-4"-3707,-6 3-290,1 1-1,0-1 1,-1 0-1,1 1 1,0-1-1,-1 1 1,1-1-1,0 1 1,0 0-1,-1-1 1,1 1-1,0 0 0,0-1 1,0 1-1,0 0 1,-1 0-1,1 0 1,0 0-1,0 0 1,0 0-1,0 0 1,0 0-1,-1 0 1,1 0-1,0 0 1,0 0-1,0 1 0,0-1 1,-1 0-1,1 1 1,0-1-1,0 1 1,0-1-1,-1 1 1,2 0-1,0 3-3,0 1 0,0-1-1,-1 1 1,0 0 0,1 0 0,-1-1-1,0 9 1,1-2 19,-1 0-12,1 0 1,0-1-1,1 1 1,5 13 0,-7-22-6,0 1 0,0-1 0,0 1 0,1-1 0,-1 0 0,1 0 0,0 1 0,0-1 0,-1 0 0,1-1 0,1 1 0,-1 0 0,0-1 0,0 1 0,1-1 0,-1 1 0,0-1 0,1 0 0,-1 0 0,1 0 0,0-1 0,4 2 0,1-1-48,0 0 1,0-1-1,-1 0 1,1 0 0,0-1-1,0 0 1,0 0-1,-1-1 1,1 0-1,-1 0 1,1-1-1,-1 0 1,0 0 0,10-7-1,-3 0-110,0-1 0,-1 0 0,-1-1 0,1 0 0,14-21 0,-27 33 158,0-1 1,0 1-1,1 0 1,-1 0-1,0 0 1,0-1 0,0 1-1,0 0 1,0 0-1,0 0 1,1 0-1,-1-1 1,0 1 0,0 0-1,0 0 1,0 0-1,1 0 1,-1 0-1,0 0 1,0 0 0,0 0-1,1 0 1,-1-1-1,0 1 1,0 0-1,1 0 1,-1 0-1,0 0 1,0 0 0,0 0-1,1 0 1,-1 0-1,0 1 1,0-1-1,0 0 1,1 0 0,-1 0-1,0 0 1,0 0-1,0 0 1,1 0-1,-1 0 1,0 0 0,0 1-1,0-1 1,0 0-1,1 0 1,-1 0-1,0 0 1,0 1 0,0-1-1,0 0 1,0 0-1,0 0 1,1 0-1,-1 1 1,0-1-1,0 0 1,0 0 0,0 1-1,0-1 1,0 0-1,0 0 1,4 27-62,-5 34 71,-1-39 51,-1 0 0,-1 0 0,-1-1 0,-1 1 0,0-1 1,-16 31-1,16-37-20,-2 0 0,0-1-1,-1 0 1,0-1 0,-1 0 0,-1 0 0,0-1 0,0 0 0,-22 16 0,30-26-30,0 1 0,-1-1 0,1 0 0,-1-1 0,1 1 0,-1-1 0,0 1 0,1-1 1,-1 0-1,0 0 0,0-1 0,0 1 0,0-1 0,-7 0 0,10 0-45,0-1 1,1 1-1,-1-1 1,1 1-1,-1-1 1,1 0-1,-1 1 1,1-1-1,-1 1 1,1-1-1,0 0 1,-1 1-1,1-1 1,0 0-1,0 0 1,-1 1-1,1-1 0,0 0 1,0 0-1,0 1 1,0-1-1,0 0 1,0 0-1,0-1 1,0-26-2840,1 20 134,-1-27-13563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0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 21514,'0'0'1574,"-2"20"-1449,-10 121 18,-9 139 152,21-270-309,-1 8 25,2 0-1,-1 1 1,2-1-1,1 0 1,6 26-1,-7-39-22,-1-1-1,1 0 0,0 1 0,1-1 0,-1 0 1,1 0-1,0 0 0,-1-1 0,2 1 0,-1-1 1,0 1-1,1-1 0,0 0 0,-1 0 0,1-1 1,0 1-1,0-1 0,1 0 0,-1 0 0,0 0 1,1-1-1,-1 1 0,1-1 0,0 0 0,-1-1 0,7 1 1,22 0-1218,-6-6-1542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0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22 265 20297,'0'0'1153,"0"136"-593,0-90-288,0-3-208,0-9-16,17-6-16,5-13-32,6-7 0,2-8-64,-2 0-816,-11-20-3442</inkml:trace>
  <inkml:trace contextRef="#ctx0" brushRef="#br0" timeOffset="1">31 45 21610,'0'0'3089,"-30"-45"-3137,47 45-768,11 0-161,-5 10-1232,-8-1-7219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19881,'0'0'128,"93"135"448,-65-67 369,-9 4-433,-17-1-224,-2-1-176,-19-4-32,-18-6-32,-4-8-48,5-11 0,12-10-16,15-14-96,9-7-976,15-10-1585</inkml:trace>
  <inkml:trace contextRef="#ctx0" brushRef="#br0" timeOffset="1">446 831 21194,'0'0'3377,"163"-21"-3393,-96 17-48,-3-2-432,-6 0-320,-6-7-1233,-5-7-5651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1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22186,'0'0'275,"9"20"-235,55 150 24,-63-167-177,0 0-1,0 0 1,1-1-1,-1 1 1,0 0-1,1-1 1,0 1-1,-1-1 1,1 0-1,0 1 1,0-1-1,0 0 1,1 0-1,-1 0 1,0-1 0,1 1-1,0 0 1,-1-1-1,4 2 1,-3-3-114,0 1 1,1-1 0,-1 0-1,1 0 1,-1 0-1,0 0 1,1-1 0,-1 1-1,0-1 1,1 0-1,-1 0 1,0 0 0,0 0-1,0 0 1,0-1 0,0 0-1,4-2 1,30-22-1290,-28 19 1644,1 0 1,-1 1-1,1 0 1,0 0-1,1 1 1,11-4-1,-21 9-37,0 0-1,0 0 0,0-1 0,0 1 0,0 0 0,0 0 0,0 0 0,0 1 0,0-1 0,0 0 0,0 0 0,0 1 0,0-1 0,0 0 0,0 1 0,0-1 0,0 1 0,0-1 0,0 1 0,-1-1 0,1 1 0,0 0 0,0-1 0,-1 1 1,1 0-1,0 0 0,-1 0 0,1 0 0,0-1 0,-1 1 0,0 0 0,1 0 0,-1 0 0,1 0 0,-1 0 0,0 0 0,0 0 0,0 0 0,1 0 0,-1 2 0,1 52 467,-1-43 82,0 6-384,0 0-1,-1 0 0,-2 0 1,1 0-1,-2 0 1,-10 30-1,10-38-189,-1-1 0,0 1 0,0-1 0,-1 0 0,-1 0 0,1-1 0,-1 0 0,-1 0 0,1 0-1,-1-1 1,-1 0 0,-17 10 0,17-11-27,0-1 0,0 0 0,-1 0 0,1-1 0,-1-1 0,0 0 0,0 0 0,0-1 0,0 0 0,-1-1 0,-10 1 0,20-2-93,0 0 0,1 0-1,-1 0 1,0 0 0,1 0-1,-1-1 1,1 1-1,-1 0 1,0 0 0,1 0-1,-1-1 1,1 1 0,-1 0-1,1-1 1,-1 1-1,1 0 1,-1-1 0,1 1-1,-1-1 1,1 1 0,-1-1-1,1 1 1,0-1-1,-1 1 1,1-1 0,0 1-1,-1-1 1,1 1 0,0-1-1,0 1 1,0-1-1,-1 0 1,1 1 0,0-1-1,0 0 1,0 1 0,0-1-1,0 1 1,0-1-1,0-1 1,-2-25-4584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2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21258,'0'0'2753,"88"-11"-2753,-32 11 48,-5 0-48,1-2-32,-5-2-640,0-4-833,-1-5-2977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2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21306,'0'0'1339,"4"19"-1275,30 104 225,-11-43 161,18 109 1,-36-138-289,-1 1 1,-2 0-1,-9 81 0,3-102-143,-2 0 1,-1 0-1,-1-1 0,-2 0 0,-1 0 1,-1-1-1,-18 31 0,4-20 29,-2 0 0,-2-2 0,-67 66 0,61-66 48,50-66-1859,15-7-3269,5-3-8569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7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20345,'0'0'1863,"20"13"-1786,63 45-64,-77-53-12,0 1-1,-1 0 1,0 0-1,0 0 1,0 1 0,0-1-1,-1 1 1,-1 0-1,1 1 1,-1-1-1,0 1 1,0-1 0,1 10-1,-1 3-3,0 1-1,-1-1 1,-2 27 0,0-37-5,0-6 6,0 1-1,-1 0 1,0-1 0,0 1-1,0 0 1,0-1 0,-1 1 0,-2 5-1,3-8 7,0 0 0,0-1 0,0 1 1,0-1-1,0 1 0,0-1 0,0 1 0,-1-1 0,1 1 0,0-1 0,-1 0 0,1 0 0,-1 0 0,0 0 0,1 0 1,-1 0-1,0 0 0,1-1 0,-1 1 0,0 0 0,0-1 0,0 0 0,-3 1 0,4-1 15,1-1 0,-1 1 0,1-1 0,-1 1 0,0-1 0,1 0 0,-1 1-1,1-1 1,-1 0 0,1 1 0,-1-1 0,1 0 0,0 1 0,-1-1 0,1 0 0,0 0 0,0 0-1,0 1 1,-1-1 0,1 0 0,0 0 0,0 0 0,0 1 0,0-2 0,-2-27 75,2 26-71,-1-31-15,2 1 0,1-1-1,7-43 1,-7 66-9,1-1 0,0 1 0,1 0 1,0 0-1,0 0 0,1 1 0,1 0 0,0 0 0,0 0 0,1 0 0,0 1 0,1 0 0,10-10 1,-16 17-1,0 0 0,1 0 0,-1 0 0,0 0 1,1 1-1,-1-1 0,1 1 0,-1 0 0,1-1 1,0 1-1,-1 0 0,1 1 0,0-1 0,0 0 1,0 1-1,0-1 0,0 1 0,-1 0 1,1 0-1,4 1 0,-5 0-1,1 0 0,-1 0 0,0 0 0,1 1 0,-1-1 0,0 1-1,1-1 1,-1 1 0,0 0 0,0 0 0,-1 0 0,1 0 0,0 0 0,-1 0 0,1 1 0,-1-1 0,2 4-1,2 7-6,0 1 0,0 0-1,-1 1 1,-1-1-1,0 1 1,0 20-1,-2-21-3,2 8 8,-2 1 1,0-1 0,-2 1-1,0 0 1,-6 27-1,-1-32 28,3-24 102,8-31-32,8 5-112,2 1 0,1 0 1,2 1-1,0 1 0,2 0 1,28-34-1,-45 62 17,0-1-1,0 1 1,0-1 0,1 0 0,-1 1 0,0 0-1,1-1 1,-1 1 0,1 0 0,-1 0 0,1 0-1,0 0 1,-1 0 0,1 0 0,0 0-1,0 1 1,0-1 0,-1 0 0,1 1 0,0 0-1,0-1 1,0 1 0,0 0 0,0 0 0,3 0-1,-3 2-2,0-1-1,0 0 0,0 1 1,0 0-1,0-1 0,0 1 1,0 0-1,0 0 0,-1 0 1,1 0-1,-1 0 0,1 0 0,-1 1 1,0-1-1,0 0 0,0 1 1,0-1-1,0 4 0,8 24 14,-2 0-1,5 42 1,8 36-15,-20-107-29,0-1-1,0 0 0,0 0 0,0 0 0,0 0 1,0 1-1,0-1 0,0 0 0,0 0 0,0 0 1,0 0-1,0 1 0,0-1 0,0 0 1,0 0-1,0 0 0,1 0 0,-1 0 0,0 1 1,0-1-1,0 0 0,0 0 0,0 0 0,0 0 1,0 0-1,0 0 0,1 1 0,-1-1 0,0 0 1,0 0-1,0 0 0,0 0 0,0 0 0,1 0 1,-1 0-1,0 0 0,0 0 0,0 0 0,0 0 1,0 0-1,1 0 0,-1 0 0,0 0 1,0 0-1,0 0 0,0 0 0,1 0 0,-1 0 1,0 0-1,0 0 0,0 0 0,0 0 0,1 0 1,-1 0-1,0 0 0,0 0 0,0 0 0,0 0 1,0-1-1,0 1 0,1 0 0,-1 0 0,0 0 1,0 0-1,0 0 0,0-1 0,4-10-2900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5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97 209 18024,'0'0'2956,"-9"11"-2686,0-1-190,-1 1-33,0 0 0,1 0 0,0 1 0,1 0 0,1 0 0,0 1 0,-11 26 0,21-47 72,1 0 0,-1 1 0,2-1 1,-1 1-1,1 0 0,6-7 0,17-27-94,-19 20 154,-1-1 1,-1-1-1,0 0 0,-2 0 1,-1 0-1,-1 0 0,0-1 1,-3-45-1,-6 176-350,2-81 166,2 1 0,1-1-1,1 0 1,1 1 0,1-1-1,1 0 1,11 40 0,13-1-159,6 17-1158,-23-27-2309,-10-37-91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6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45 13766,'0'0'6723,"-13"12"-6643,30-8-16,15-2 289,11-2 239,11 0-464,4-2-64,9-10-64,-3-1-48,-4-1 48,-10 4-128,-16 3-1377,-19 3-1712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17112,'0'0'2721,"0"142"-2209,0-102-112,0-1-175,0-3-113,0-7-48,0-3-32,0-5-16,0-9-16,0-1-32,0-9-128,-12-2-1393,-4 0-1937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6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12982,'0'0'5490,"18"4"-4302,115-6 306,157-24 0,-183 11-1405,219-29-88,-320 44-1346,-11 1 465,-30 4-1137,-21 12-1944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27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0 23483,'0'0'3601,"0"4"-3601,0 4-160,0 9-784,-11 4-2001,-34 5-12599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3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25 107 14535,'0'0'2830,"-6"0"-2344,-13 0 662,33 0 1182,47 0-1270,-43 0-1051,307-5 75,-230 0-95,130-26 1,-221 31 5,44-13-35,-47 13 30,0 0 0,0-1 0,0 1 0,0 0 1,0-1-1,0 1 0,0-1 0,0 1 0,0-1 1,0 1-1,0-1 0,0 0 0,0 1 0,0-1 0,0 0 1,-1 0-1,1 0 0,0 0 0,0 0 0,-1 0 1,1 0-1,-1 0 0,1 0 0,-1 0 0,0 0 1,1 0-1,-1 0 0,0 0 0,1 0 0,-1-1 0,0 1 1,0 0-1,0-2 0,-1 2-55,-1-1 0,1 1-1,0-1 1,0 1 0,-1 0 0,1 0-1,-1 0 1,1 0 0,-1 0 0,0 0 0,1 0-1,-1 0 1,0 1 0,1-1 0,-1 1-1,0-1 1,0 1 0,0 0 0,-3-1-1,-43-3-1028,40 4 844,-117-1-4611,58 1-1883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4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 15143,'0'0'6632,"3"-5"-6538,-2 2-85,-1 1-6,1 0 0,-1 0 0,1 1 1,-1-1-1,1 1 0,0-1 0,0 1 1,0-1-1,0 1 0,0-1 0,0 1 1,0 0-1,1-1 0,-1 1 0,0 0 1,1 0-1,-1 0 0,1 0 0,-1 0 1,1 0-1,-1 1 0,1-1 0,0 0 1,-1 1-1,4-1 611,-5 6-607,0 1 0,0 0 0,1-1 0,0 1 0,0-1 0,1 1 0,-1-1 0,1 0 0,0 1 0,1-1 0,-1 0 0,7 8 0,1-1 7,0 0 0,1-1 0,17 13 0,-26-22-9,83 71 31,166 109 0,-250-182-41,0 0 1,0 0-1,0 1 0,0-1 1,0 0-1,0 1 1,0-1-1,-1 1 0,1-1 1,0 1-1,0-1 0,-1 1 1,1 0-1,0-1 0,-1 1 1,1 0-1,0-1 0,-1 1 1,1 0-1,-1 0 0,0 0 1,1 0-1,-1-1 0,0 1 1,1 0-1,-1 0 0,0 0 1,0 0-1,0 0 0,0 0 1,1 0-1,-1 0 0,-1 0 1,1 1-1,-2 0-20,0 0-1,0 0 0,0 0 1,0 0-1,-1-1 0,1 1 1,-1-1-1,1 0 0,-5 2 1,-23 15-7,15 0 47,1 0 0,1 1-1,0 0 1,2 1 0,0 0-1,-15 41 1,-19 35 0,25-65-9,-2 0 1,0-2-1,-44 43 1,22-25-12,41-44 1,0 1 1,0 0-1,0 0 1,1 1-1,0-1 0,0 0 1,0 1-1,0-1 0,0 1 1,1 0-1,0-1 1,0 1-1,0 0 0,1 0 1,0 0-1,0 6 1,0-11 0,-1-1 1,1 1 0,0 0 0,0 0 0,-1 0 0,1 0 0,0 0 0,0 0-1,-1 0 1,1 0 0,0 0 0,0 0 0,-1 0 0,1 0 0,0 0-1,0 0 1,-1 0 0,1 0 0,0 0 0,0 0 0,0 1 0,-1-1 0,1 0-1,0 0 1,0 0 0,-1 0 0,1 0 0,0 1 0,0-1 0,0 0-1,0 0 1,-1 0 0,1 0 0,0 1 0,0-1 0,0 0 0,0 0 0,0 1-1,0-1 1,0 0 0,-1 0 0,1 1 0,0-1 0,0 0 0,0 0-1,0 1 1,0-1 0,0 0 0,0 0 0,0 1 0,-8 12 15,1 1-15,1 1 1,1-1 0,1 1-1,0 0 1,1 0-1,-3 29 1,-4 21-16,11-64 10,-1-1 0,1 1-1,0 0 1,0-1 0,0 1 0,-1-1 0,1 1 0,0-1 0,0 1-1,0-1 1,0 0 0,0 1 0,0-1 0,0 0 0,0 0 0,0 0-1,0 0 1,0 0 0,0 0 0,0 0 0,0 0 0,0 0 0,1 0-1,32-1-143,381-52 290,-167 18-81,-185 29-73,-33 3 4,1 0 0,46-12 0,-77 15 13,0-1 0,1 1-1,-1 0 1,0 0 0,1 0-1,-1 0 1,1-1 0,-1 1-1,0 0 1,1 0 0,-1-1-1,0 1 1,0 0 0,1-1-1,-1 1 1,0 0 0,0-1-1,1 1 1,-1 0-1,0-1 1,0 1 0,0 0-1,0-1 1,1 1 0,-1-1-1,0 1 1,0 0 0,0-1-1,0 1 1,0-1 0,0 1-1,0-1 1,0 1 0,0 0-1,0-1 1,-1 1 0,1-1-1,0 1 1,0 0-1,0-1 1,0 1 0,-1 0-1,1-1 1,0 1 0,0 0-1,0-1 1,-1 1 0,1 0-1,-1-1 1,-16-19-95,13 17-97,-3-10-1200,1-5-1651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4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43 16984,'0'0'5842,"-11"-43"-5762,9 45-176,2 17 48,0 10 48,0 6 16,0 2-16,11 6-32,11 7-384,1-2-1217,-1 3-3137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5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14 17832,'0'0'5299,"-2"-14"-5315,2 28-32,0 9 32,0 8 0,0 2 16,0 4-225,0 2-559,0-3-2241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5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18937,'0'0'3284,"0"18"-3004,0 284 886,0-300-1166,0 1 0,-1-1 0,1 0 0,0 1 0,1-1 0,-1 0 0,0 1 0,1-1 0,-1 0 0,1 1 0,0-1 1,-1 0-1,1 0 0,0 0 0,0 0 0,1 0 0,-1 0 0,0 0 0,1 0 0,-1 0 0,1 0 0,0-1 0,-1 1 0,1-1 0,0 1 0,0-1 0,0 0 0,0 0 1,0 0-1,0 0 0,1 0 0,-1 0 0,0 0 0,0-1 0,1 1 0,-1-1 0,0 0 0,1 0 0,-1 0 0,0 0 0,1 0 0,-1 0 0,0 0 0,1-1 0,3-1 1,-4 2-100,0 0 0,0-1 0,0 1 0,0-1 0,-1 1 1,1-1-1,0 0 0,0 0 0,-1 0 0,1 0 1,0 0-1,-1 0 0,1-1 0,-1 1 0,0 0 1,1-1-1,-1 1 0,0-1 0,0 1 0,0-1 0,0 0 1,0 1-1,0-1 0,0 0 0,-1 0 0,2-3 1,4-32-5217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6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27 21386,'0'0'3409,"-10"-27"-3425,16 27-768,11 0-96,0 4-161,-4 10-1696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1 130 17368,'0'0'1393,"22"0"-1041,109-2-302,-131 2-76,1 0-1,0 0 1,-1 0-1,1 0 1,0 0-1,-1 0 1,1 0-1,-1 0 0,1 0 1,0 0-1,-1 0 1,1 0-1,0 1 1,-1-1-1,1 0 1,-1 0-1,1 1 1,0-1-1,-1 0 0,1 1 1,-1-1-1,1 1 1,-1-1-1,1 1 1,-1-1-1,0 1 1,1-1-1,-1 1 0,0-1 1,1 2-1,-7 16-1141,-25 15 169,-1-14 969,24-15 370,0 0-1,1 0 0,0 1 0,0 0 1,-9 8-1,25-11 2186,32 0-2393,-23-3-245,-1-1-1,1-1 0,-1-1 1,1 0-1,-1-1 1,17-7-1,2-7-2943</inkml:trace>
  <inkml:trace contextRef="#ctx0" brushRef="#br0" timeOffset="1">429 1 20169,'0'0'2033,"4"121"-1104,0-66-561,0-1-128,1-6-112,-1-1-96,-4-9-32,0-9 64,0-7-64,0-13-544,-15-9-3954,-2-17-7492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5:47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58 18152,'0'0'5243,"-1"-6"-4704,-3-18-115,2 17-240,6 8-187,-1-1 1,0 1-1,0 0 0,0 0 1,0 0-1,0 1 0,0-1 1,0 1-1,0-1 0,0 1 1,-1 0-1,1 0 1,-1 0-1,1 0 0,-1 1 1,0-1-1,3 4 0,30 49-29,-26-36 19,-1-1-1,-1 2 1,-1-1 0,-1 1-1,6 37 1,-6-5-158,-2 59 0,-3-111 171,0-3 46,0-22-108,0-1-1,2 0 1,0 1 0,2-1 0,1 1 0,13-39 0,-13 49-1,1-2 51,0 1-1,0-1 0,2 1 1,0 0-1,1 1 1,0 0-1,1 0 0,12-12 1,-20 25 6,-1 1 1,0 0-1,0 0 0,1-1 1,-1 1-1,0 0 1,1 0-1,-1 1 1,1-1-1,-1 0 0,1 0 1,0 1-1,-1-1 1,1 1-1,0-1 1,-1 1-1,1 0 0,0 0 1,0 0-1,-1 0 1,1 0-1,0 0 0,-1 0 1,1 0-1,0 1 1,0-1-1,-1 1 1,1-1-1,-1 1 0,1 0 1,0-1-1,-1 1 1,1 0-1,-1 0 1,0 0-1,1 0 0,-1 1 1,0-1-1,0 0 1,0 0-1,1 1 0,-1-1 1,0 1-1,-1-1 1,1 1-1,0-1 1,0 1-1,-1-1 0,1 1 1,-1 0-1,1-1 1,-1 1-1,0 0 1,0 2-1,5 40-7,-2-1-1,-2 1 1,-6 48 0,-5-32 79,5-27 44,27-71-49,-10 10-54,-1-1-1,-2 0 1,7-36-1,-11 40-4,1 0 0,1 0 0,2 1 0,0 0 0,17-30-1,-26 53 1,0 1-1,0-1 1,0 1 0,1 0-1,-1-1 1,0 1-1,0-1 1,1 1-1,-1 0 1,0-1-1,1 1 1,-1 0-1,0-1 1,1 1-1,-1 0 1,1-1-1,-1 1 1,0 0 0,1 0-1,-1 0 1,1-1-1,-1 1 1,1 0-1,-1 0 1,1 0-1,-1 0 1,1 0-1,-1 0 1,1 0-1,-1 0 1,1 0-1,-1 0 1,1 0 0,-1 0-1,1 0 1,-1 0-1,1 1 1,13 16-17,2 29-18,36 198-4,-52-243 41,1 0 0,-1-1 0,1 1 0,-1 0 0,1-1 0,0 1 1,-1-1-1,1 1 0,0 0 0,-1-1 0,1 0 0,0 1 0,0-1 0,-1 1 1,1-1-1,0 0 0,0 1 0,0-1 0,0 0 0,-1 0 0,1 0 0,0 0 0,0 0 1,0 0-1,0 0 0,0 0 0,0 0 0,-1 0 0,1 0 0,0-1 0,0 1 1,0 0-1,0 0 0,-1-1 0,1 1 0,0-1 0,1 0 0,33-17 285,-33 17-273,170-113 290,-146 93-314,0-1 0,-1-1 1,-1-2-1,29-38 0,-53 62-96,-11 25-1414,-21 14-235,-15 12-1483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5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10 17496,'0'0'2780,"-14"-9"-2569,13 9-208,-1 0 0,1 0 0,-1 1 0,1-1 0,-1 1 0,1-1 0,-1 1 0,1 0 0,0-1 0,-1 1 0,1 0 0,0 0-1,0 0 1,0 0 0,0 0 0,0 0 0,0 0 0,0 0 0,0 1 0,-1 1 0,-22 32 69,19-27-33,-4 7 13,1 0 0,1 0 1,0 0-1,1 1 0,0 0 0,2 0 0,-6 32 1,6-8-7,1 1 1,4 46 0,-1-82-48,0 0 0,1 0 0,-1-1 1,1 1-1,0 0 0,1-1 0,-1 1 1,1 0-1,0-1 0,0 0 0,1 0 1,-1 1-1,1-1 0,0-1 0,0 1 0,0 0 1,0-1-1,1 1 0,-1-1 0,1 0 1,0-1-1,0 1 0,0 0 0,0-1 1,6 2-1,-4-1-457,0-1 1,0-1 0,0 1-1,0-1 1,1 0-1,-1 0 1,7-1 0,12 0-7974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20345,'0'0'3330,"110"-11"-3154,-65-1-176,-2 2 16,-9 1-16,-6 5-176,-11 2-1105,-12 2-1280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2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0 103 18216,'0'0'4306,"88"-2"-4178,-19-19-80,0-3-48,-3-1-1184,-12-6-3842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2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52 193 18585,'0'0'1419,"-8"7"-1227,-27 21-5,27-21 290,15-19 798,-2 5-1251,11-16-9,25-47 0,-36 61 14,-1-2-1,-1 1 1,1 0 0,-2-1 0,1 1-1,-1-1 1,-1 0 0,0-15 0,-1 12 66,0 16 62,0 32 252,2 58 141,4-52-818,1 0-1,2 0 1,20 52 0,-17-59-73,-2 1 0,-1 0 0,-1 1 0,-2 0 0,2 46 0,-9-78 179,1-1-1,-1 1 1,0 0 0,1 0-1,-1-1 1,-1 1 0,1-1-1,0 1 1,-1-1 0,1 1-1,-1-1 1,1 0 0,-1 0-1,0 1 1,0-1-1,0-1 1,-1 1 0,1 0-1,0 0 1,0-1 0,-1 0-1,1 1 1,-1-1 0,0 0-1,1 0 1,-1 0 0,-5 1-1,-39 7 247,5-6 4805,91-5-5089,82-15 0,-102 12-510,24-4-2211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3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16039,'0'0'3482,"11"1"-2532,91 4-137,0-4 1,186-22 0,59-2-3205,-361 35-5020,-31 7-5347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3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18056,'0'0'2233,"11"18"-1518,-3-4-613,10 17 11,-1 0 0,-1 1 0,-1 0 0,18 64 0,-27-59-79,-2-1-1,-1 1 1,-2 0 0,-5 44-1,1-59-10,1-28 405,0-37-60,3 21-332,2 0-1,0 0 0,1 0 1,1 0-1,2 1 0,0 0 0,1 0 1,1 1-1,0 0 0,2 0 1,0 1-1,27-32 0,-33 46 8,0 0 0,1 0 0,-1 0-1,1 1 1,11-6 0,-15 9-43,0 0 0,-1 0 0,1 0 0,0 0 0,0 0 0,0 1 0,0-1 0,0 1 0,0-1 0,0 1 0,0 0 0,0 0 0,0 0 0,0 0 0,0 0 0,0 0-1,0 0 1,0 1 0,0-1 0,0 1 0,0 0 0,0-1 0,0 1 0,-1 0 0,4 2 0,-1 1-5,0 1-1,0 0 0,-1 1 0,1-1 1,-1 1-1,0-1 0,-1 1 1,1 0-1,-1 0 0,0 0 0,-1 0 1,0 0-1,0 0 0,1 8 1,1 20-15,-2 45 0,-2-53 28,2-3-8,0-17-3,-1 1-1,0-1 0,0 0 0,0 1 0,-1-1 0,0 0 0,0 1 0,-3 9 0,4-43-172,11-7 57,2 0 0,28-53 1,-14 32 13,-20 40 87,32-61-179,-37 73 197,0 0-1,0 0 1,1 0-1,-1 0 0,0 0 1,1 0-1,0 0 1,0 1-1,0-1 1,0 1-1,0 0 1,0 0-1,0 0 1,1 1-1,-1-1 1,1 1-1,6-2 1,-8 3 4,-1 0 1,1 0 0,-1 0 0,1 1 0,0-1-1,-1 1 1,1-1 0,-1 1 0,0-1 0,1 1 0,-1 0-1,1 0 1,-1 0 0,0 0 0,0 0 0,1 0-1,-1 0 1,0 0 0,0 0 0,0 1 0,0-1-1,0 0 1,-1 1 0,1-1 0,0 0 0,0 3 0,16 47 16,-13-36 20,9 34 136,-8-28-158,1 1 0,1-1 0,0-1 0,2 0 0,20 37-1,-20-47-3072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4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41 101 18216,'0'0'4464,"-9"2"-3875,-13 5-395,13-4-76,12-1 176,508-43 173,-353 24-459,129-16-83,-273 28-745,-23 0 130,-27-2-270,-25 3-1311,-13 1-1144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4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14631,'0'0'5938,"-12"6"-5487,-32 21-229,42-24-202,1-1-1,-1 1 1,1 0 0,-1 0 0,1-1 0,0 1 0,0 0 0,0 0-1,1 0 1,-1 0 0,1 0 0,0 0 0,-1 0 0,1 0-1,1 0 1,-1 0 0,0 0 0,1 0 0,-1 0 0,1 0 0,0 0-1,0 0 1,0 0 0,2 2 0,1 2 10,1 0 0,0 0 0,0 0 0,0-1 0,1 0 0,0 0 1,0-1-1,0 0 0,1 0 0,7 5 0,77 40 208,-86-47-228,109 47 92,40 20-56,-137-61-66,-1 0 0,-1 2 0,1 0 0,-1 1 0,-1 0 0,20 22 0,-30-29-44,0 0 0,-1 0 0,1 1 0,-1-1 0,0 1 0,0-1 0,-1 1 0,0 0 0,0 0 0,0 0 0,-1 0 0,0 0 0,0 1 0,0 10 0,-1-8 35,-1 0 1,-1 0-1,0-1 1,0 1-1,0 0 1,-1-1-1,0 0 1,-1 0 0,-7 12-1,-8 8 44,-2 0-1,-1-1 1,-1-1 0,-35 30-1,34-33-75,-186 202 32,189-200 29,2 1 0,1 1 0,1 1 0,2 0 0,0 1 0,2 1 0,-14 47 0,25-65-3,0 1 0,1 0 0,0-1 1,2 21-1,-1-10-10,3-22 37,0 0-1,0 0 1,0 0 0,1 0-1,-1-1 1,0 0-1,0 1 1,1-1 0,-1-1-1,6 0 1,-6 1 63,181 1 513,684-27-533,-846 23-247,-3 2-137,0 0-1,0-2 1,0 0 0,-1-1-1,1-1 1,-1-1 0,30-13 0,-44 16 200,0 0 1,0-1 0,-1 1 0,1-1 0,-1 1-1,0-1 1,0 0 0,0 0 0,-1 0 0,1-1-1,-1 1 1,0-1 0,0 1 0,-1-1 0,1 0-1,-1 0 1,0 1 0,0-1 0,-1 0 0,1 0-1,-1 0 1,0 0 0,-1 0 0,1 0 0,-3-9-1,1 0 631,-1 0 0,-1 0 1,0 1-1,-1-1 0,0 1 0,-1 0 0,-12-19 0,18 32-482,0-1 1,0 1 0,0-1 0,-1 1-1,1-1 1,0 1 0,0-1-1,-1 1 1,1 0 0,0-1 0,-1 1-1,1-1 1,0 1 0,-1 0-1,1-1 1,-1 1 0,1 0-1,-1 0 1,1-1 0,-1 1 0,1 0-1,-1 0 1,1-1 0,-1 1-1,1 0 1,-1 0 0,1 0 0,-1 0-1,1 0 1,-1 0 0,1 0-1,-1 0 1,1 0 0,-1 0 0,1 0-1,-1 0 1,1 0 0,-1 1-1,1-1 1,-1 0 0,1 0 0,-1 1-1,1-1 1,-1 0 0,1 0-1,0 1 1,-1-1 0,1 0-1,-1 1 1,1-1 0,0 1 0,-1-1-1,1 1 1,0-1 0,0 0-1,-1 1 1,1-1 0,0 2 0,-15 36-28,11-26-940,2-17-740,0-32-2210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5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0 21834,'0'0'544,"-8"153"-656,16-66 112,10 12-32,1 11 32,0 5-1040,-2 3-1842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5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30 306 19753,'0'0'2633,"-2"20"-2259,-2 1-272,-13 116 352,15-111-381,1-1-1,1 1 0,5 45 0,-3-67-60,-1 1 0,1-1 0,0 1 0,0-1 0,0 0 0,1 0 0,-1 0 0,1 0 0,0 0-1,0 0 1,1-1 0,-1 0 0,1 1 0,-1-1 0,1-1 0,0 1 0,0-1 0,0 1-1,1-1 1,-1 0 0,0 0 0,10 2 0,-10-3-102,1 0-1,-1 0 1,1 0 0,-1 0-1,1-1 1,0 1 0,-1-1-1,1 0 1,0-1 0,-1 1-1,1-1 1,-1 0 0,1 0 0,-1 0-1,1-1 1,-1 0 0,0 0-1,0 0 1,0 0 0,0 0-1,0-1 1,0 0 0,4-4-1,14-27-4460</inkml:trace>
  <inkml:trace contextRef="#ctx0" brushRef="#br0" timeOffset="1">11 16 11333,'0'0'12534,"-11"-15"-12710,31 15-256,1 13-337,1 5-831,-7 5-3139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19753,'0'0'648,"22"5"-533,66 18-94,-86-22-23,0-1-1,0 1 1,-1 0-1,1-1 0,0 1 1,0 0-1,-1 0 1,1 0-1,0 0 1,-1 1-1,1-1 0,-1 0 1,1 1-1,-1-1 1,0 1-1,0-1 0,1 1 1,-1 0-1,0-1 1,-1 1-1,1 0 1,0 0-1,0-1 0,-1 1 1,1 0-1,-1 0 1,1 0-1,-1 0 0,0 0 1,0 0-1,0 0 1,0 0-1,0 0 1,-1 0-1,1 0 0,0 0 1,-2 3-1,0 0-7,0 0-1,0 0 1,-1 0-1,1 0 1,-1-1-1,0 1 1,-1-1 0,1 1-1,-6 4 1,-21 13-351,10-4 2099,23-18-1664,-1 1 1,1-1 0,0 0-1,-1 0 1,1-1 0,0 1-1,-1-1 1,1 1 0,-1-1-1,1 0 1,0 0 0,2-1-1,33-9-1248,-1-2-1,48-24 0,-39 10-4025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5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51 16680,'0'0'3489,"0"-7"-2955,0 5-526,0 1 0,0-1 0,0 0 0,1 1 1,-1-1-1,0 0 0,1 1 0,-1-1 0,1 0 0,0 1 1,0-1-1,-1 1 0,1-1 0,0 1 0,0 0 0,0-1 1,0 1-1,1 0 0,-1 0 0,0-1 0,0 1 0,1 0 1,-1 0-1,1 1 0,1-2 0,2 0-9,-1 1 0,1 0-1,0 0 1,1 0 0,-1 1 0,0 0 0,0 0-1,0 0 1,8 2 0,-12-2-1,0 1 0,0-1 1,-1 1-1,1-1 0,0 1 1,-1 0-1,1-1 0,0 1 1,-1 0-1,1-1 0,-1 1 0,1 0 1,-1 0-1,0 0 0,1 0 1,-1-1-1,0 1 0,1 0 1,-1 0-1,0 0 0,0 0 0,0 0 1,0 0-1,0 0 0,0 0 1,0 1-1,0 34-52,0-26 45,-1-6 7,1 0 1,-1-1-1,1 1 1,-1 0-1,0 0 1,-1-1-1,1 1 1,-1 0-1,1-1 1,-1 0 0,0 1-1,0-1 1,-1 0-1,1 0 1,-1 0-1,-2 3 1,-54 40-7,39-32 9,28-12 53,0-1 1,0 0-1,0 0 1,0-1-1,0 0 1,15-2-1,16-2-164,35-6-50,-70 9-270,0 0 0,0-1 0,0 1 0,0-1 0,0 0-1,0 0 1,6-5 0,3-6-6949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6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22042,'0'0'1617,"6"128"-1009,-6-79-480,0-3-80,0-7-16,-2-8-32,-11-10-640,-6-19-1169,-5-2-10052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36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83 20169,'0'0'3087,"8"4"-2887,1 1-202,0 0-1,0 0 1,-1 1-1,0 0 0,0 0 1,-1 1-1,0 0 1,0 1-1,0 0 1,-1 0-1,0 0 1,-1 1-1,0-1 1,0 1-1,-1 0 1,0 1-1,4 15 1,-4-6-46,-1 0 1,0 0 0,-1 31-1,13-103-483,-5 5 514,-6 22 39,1 0 1,2 1-1,0 0 0,1 0 1,2 0-1,23-42 0,-33 65-5,1 1 0,0-1 0,0 1 0,0 0 0,0-1 0,0 1 0,0 0 0,0 0 0,0 0 0,0 0 0,0 0 0,1 0 0,-1 0 0,1 0 0,-1 1 0,0-1 0,1 0 0,-1 1 0,1-1 0,-1 1 0,1-1 0,0 1 0,-1 0 0,3 0 0,-2 0-15,-1 1 0,1 0 0,-1 0 0,1 0 0,0 0 0,-1 0 0,0 0 0,1 0 0,-1 0 0,0 1 0,1-1-1,-1 0 1,0 1 0,0-1 0,0 1 0,0 0 0,0 2 0,5 10-27,0 0-1,-2 1 0,6 24 1,6 84 4,-6-29 26,-10-93-5,0 0 0,0 0 0,0 1 0,0-1 1,0 0-1,1 0 0,-1 0 0,0 0 0,1 1 1,-1-1-1,0 0 0,1 0 0,-1 0 0,1 0 0,0 0 1,-1 0-1,1 0 0,0 0 0,0 0 0,-1-1 1,1 1-1,0 0 0,0 0 0,0-1 0,0 1 1,0 0-1,0-1 0,0 1 0,0-1 0,0 1 1,1-1-1,-1 0 0,0 0 0,0 1 0,0-1 0,0 0 1,1 0-1,-1 0 0,0 0 0,0 0 0,0 0 1,0 0-1,1-1 0,-1 1 0,0 0 0,0-1 1,0 1-1,0-1 0,2 0 0,4-3 13,-1 0-1,1 0 0,-1-1 1,0 1-1,0-1 0,7-8 1,2-7-15,0 1 1,-1-2-1,-2 0 1,0 0-1,17-45 1,-6 16 52,-11 35-66,-4 21-44,1 33-78,-7-31 119,1 13 2,2 0 0,1 0 0,0-1-1,13 27 1,-16-40-147,1-1 1,0 1-1,0 0 0,1-1 0,-1 0 0,1 0 0,1-1 0,-1 1 0,1-1 1,0 0-1,0-1 0,1 1 0,-1-1 0,1-1 0,10 5 0,25 4-3214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1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63 5635,'0'0'6904,"4"-7"-4527,-2 4-2160,0-1 153,0 1 0,1-1 1,-1 0-1,1 1 0,0 0 0,0-1 0,0 1 1,0 0-1,1 1 0,-1-1 0,1 0 0,0 1 1,0 0-1,-1 0 0,1 0 0,1 0 0,6-1 1,-10 3-137,-29 10-255,4-2 165,-1-1 0,0-1 0,0-1 0,0-1 0,-50 0 1,44-2 457,31 6-775,-1 127 137,17 366-37,23 487 64,-37-660 2,4-232 16,34 172 0,-23-177-11,-3 1 1,1 108-1,26-200 149,89 2-95,140-4-1329,-270 2 1202,0 1-1,1-1 0,-1 0 1,1 0-1,-1 0 1,0 0-1,1 0 1,-1 0-1,1 0 1,-1 0-1,1 0 1,-1 0-1,0 0 1,1 0-1,-1 0 0,1 0 1,-1 0-1,1 0 1,-1 0-1,0-1 1,1 1-1,-1 0 1,1 0-1,-1-1 1,0 1-1,1 0 1,-1 0-1,0-1 0,1 1 1,-1 0-1,0-1 1,0 1-1,1 0 1,-1-1-1,0 1 1,0 0-1,0-1 1,1 1-1,-1-1 0,0 1 1,0-1-1,0 1 1,0 0-1,0-1 1,0 1-1,0-1 1,0 1-1,0-1 1,0 1-1,0 0 1,0-1-1,0 1 0,0-1 1,-8-10-4530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2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27 203 18761,'0'0'4482,"-4"-9"-3997,-15-27-21,19 35-457,-1 0 0,1 0 0,-1 0 0,1 0 0,0 1 0,-1-1-1,1 0 1,0 0 0,0 0 0,0 0 0,0 0 0,0 0 0,0 0-1,0 0 1,0 0 0,0 0 0,0 0 0,0 0 0,1 0 0,-1 0-1,0 1 1,1-1 0,-1 0 0,1 0 0,-1 0 0,1 0 0,-1 1-1,1-1 1,0 0 0,-1 1 0,1-1 0,0 0 0,-1 1 0,1-1-1,0 1 1,0-1 0,0 1 0,0-1 0,-1 1 0,1-1 0,0 1-1,0 0 1,0 0 0,0 0 0,0-1 0,0 1 0,0 0 0,0 0 0,0 0-1,0 0 1,1 1 0,4-2 13,8-3-26,-1 2 0,0 0 1,1 0-1,-1 1 1,1 1-1,-1 0 0,1 1 1,19 4-1,-27-4-2,-1 0-1,1 1 1,-1 0 0,0 0-1,0 0 1,0 1 0,0-1-1,0 1 1,0 1 0,-1-1-1,0 0 1,1 1-1,-1 0 1,0 0 0,-1 1-1,1-1 1,-1 0 0,0 1-1,0 0 1,0 0 0,-1 0-1,4 10 1,-3-5-17,-1 0 0,0 0 0,0 0 0,-1 0 0,0 0 0,-1 0 0,0 0 0,-1 0 0,0 0 0,0 0 1,-6 18-1,5-21 11,0-1 0,-1 1 0,0 0 0,-1-1 0,1 1 0,-1-1 0,-1 0 0,1 0 0,-1-1 0,0 1 0,0-1 0,0 0 0,-1-1 0,0 1 0,0-1 1,-11 6-1,17-10 16,1-1 1,-1 1 0,0 0-1,0 0 1,0 0 0,0 0-1,0 0 1,0-1-1,0 1 1,0 0 0,0 0-1,0 0 1,0 0 0,0-1-1,0 1 1,0 0 0,0 0-1,0 0 1,0 0 0,0-1-1,0 1 1,0 0 0,0 0-1,-1 0 1,1 0 0,0-1-1,0 1 1,0 0 0,0 0-1,0 0 1,0 0 0,0 0-1,-1 0 1,1-1 0,0 1-1,0 0 1,0 0 0,0 0-1,0 0 1,-1 0 0,1 0-1,0 0 1,0 0 0,0 0-1,0 0 1,-1 0-1,1 0 1,0 0 0,0 0-1,0 0 1,0 0 0,-1 0-1,1 0 1,0 0 0,0 0-1,0 0 1,0 0 0,-1 0-1,1 0 1,0 0 0,0 0-1,0 0 1,0 1 0,0-1-1,-1 0 1,1-4 24,1-8-46,0 0-1,1 0 1,1 0-1,0 1 1,0-1-1,1 1 1,1-1-1,10-19 1,61-89-603,-37 61 157,42-74 375,-93 156 174,0 1 0,2 0 1,1 1-1,0 0 0,2 1 1,1 0-1,1 0 0,2 0 0,-2 39 1,5-62-85,1 1 1,-1-1-1,1 1 1,-1-1-1,1 1 0,0-1 1,0 1-1,0-1 1,1 0-1,-1 0 1,1 1-1,0-1 1,0 0-1,0-1 0,0 1 1,0 0-1,1 0 1,-1-1-1,1 0 1,0 1-1,0-1 1,-1 0-1,1 0 0,1-1 1,-1 1-1,0-1 1,0 1-1,5 0 1,5 2-198,0-1 1,1-1-1,0 0 1,-1-1-1,28-1 1,3-6-2248,-10-16-2558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2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18969,'0'0'1809,"-6"118"-849,-1-56-816,5 3-16,2-5 64,0-1-32,4-7-160,20-6 16,8-7 16,9-8 0,4-8-16,3-9-32,-3-12-688,-7-2-2498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3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125 266 20137,'0'0'785,"-47"102"-193,38-55-448,3-3-80,6-9-64,0-8 0,0-6 32,17-7-16,7-6 16,2-6-32,1-2-240,1-6-1393,-13-21-6963</inkml:trace>
  <inkml:trace contextRef="#ctx0" brushRef="#br0" timeOffset="1">31 32 20906,'0'0'2337,"-30"-31"-2593,32 31-881,15 15-432,0 4-1104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3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0 19929,'0'0'416,"79"153"-192,-68-81 81,-11 7-33,0-5-128,-22-5 64,-10-10-112,0-17-64,6-9 64,7-10-96,4-7 16,6-5-32,9-3 16,19-8-4482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4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20169,'0'0'2193,"90"21"-2113,-38-19-80,-1-2 48,-1 0-48,-3 0 0,-4 0-576,-4 0-769,-5-17-2064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4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20874,'0'0'1680,"19"-2"-1554,-6 1-125,-7-1-1,1 1 0,0 0 0,-1 1 0,1 0 0,0 0-1,-1 0 1,1 1 0,0-1 0,-1 2 0,1-1 0,-1 1 0,1 0 0,-1 0 0,0 1 0,0 0 0,0 0 0,6 4 0,-4 0-7,0 0 0,0 1 0,-1 0 0,0 0 1,-1 1-1,1 0 0,-2 0 0,1 0 0,-1 1 0,-1-1 1,0 1-1,0 0 0,-1 1 0,0-1 0,-1 1 0,0-1 1,0 1-1,-2 0 0,1-1 0,-1 1 0,-1 0 0,0 0 1,0-1-1,-5 16 0,4-20 27,-1 0 0,0-1 1,-1 0-1,1 0 0,-1 0 0,0 0 1,0-1-1,-1 1 0,1-1 0,-1 0 0,0 0 1,0-1-1,0 1 0,-1-1 0,1 0 0,-1-1 1,0 0-1,-11 4 0,17-8 35,-1 0-1,0 1 0,1-1 1,-1 0-1,1 0 0,-1 0 1,1 1-1,0-1 1,0 0-1,0 0 0,0 0 1,0 0-1,1-2 0,-1 1 18,2-10-163,0 0 1,1 0 0,1 0-1,0 1 1,1-1 0,0 1 0,1 0-1,0 1 1,1-1 0,13-16-1,9-19-268,-15 23 281,-5 11 170,-1 0 1,0-1 0,-1 0-1,-1 0 1,0 0-1,-1-1 1,-1 0-1,6-29 1,-11 49-29,0-1 1,0 0-1,-1 1 1,1-1-1,-1 0 0,0 0 1,0 0-1,-3 4 1,-6 14-93,5-6 24,1 0 0,1 0 0,0 0-1,1 1 1,1 0 0,0 0 0,2 18-1,-1-30 6,1 0-1,1-1 0,-1 1 0,1 0 1,-1 0-1,1-1 0,1 1 0,-1-1 1,1 1-1,0-1 0,0 1 0,0-1 1,0 0-1,1 0 0,-1 0 0,1 0 0,0-1 1,0 1-1,1-1 0,-1 0 0,1 1 1,0-2-1,0 1 0,0 0 0,0-1 1,0 0-1,0 0 0,1 0 0,7 2 0,-1-1-68,0-1-1,0-1 1,1 0-1,-1 0 1,12-2-1,-19 1-221,0 0 1,0-1-1,0 0 0,0 1 1,-1-1-1,1-1 0,0 1 0,-1 0 1,1-1-1,-1 0 0,1 0 0,-1 0 1,0 0-1,1 0 0,-1-1 0,0 0 1,4-4-1,12-30-9637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4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 19897,'0'0'2497,"133"-12"-2209,-77 10-144,-2-3-144,-5-1 0,-6 4 0,-4-4-96,-11 0-1072,-5-5-3906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15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18681,'0'0'2369,"56"42"-2337,-35-4-16,-6 7 16,-11 7-16,-4 1-16,0 7 0,-26-1 0,-14-2 0,-18-2-272,-13-6-2546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347 5 20217,'0'0'3525,"0"0"-3523,0 0 1,0-1-1,0 1 1,1 0-1,-1 0 1,0-1-1,0 1 1,0 0-1,1 0 1,-1-1-1,0 1 1,0 0-1,1 0 1,-1 0 0,0-1-1,0 1 1,1 0-1,-1 0 1,0 0-1,0 0 1,1 0-1,-1 0 1,0 0-1,1-1 1,-1 1-1,0 0 1,1 0-1,-1 0 1,0 0 0,1 0-1,-1 1 1,0-1-1,1 0 1,-1 0-1,0 0 1,0 0-1,1 0 1,-1 0-1,0 0 1,1 1-1,-1-1 1,0 0-1,0 0 1,1 0 0,-1 0-1,0 1 1,0-1-1,0 0 1,1 0-1,-1 1 1,0-1-1,0 0 1,0 1-1,0-1 1,1 0-1,-1 0 1,0 1-1,0 0 1,20 22 21,-1 2 1,-1 0 0,-2 1-1,0 0 1,-2 2-1,-1 0 1,-1 0-1,14 50 1,-13-27 35,-2 2 0,-3-1-1,-1 1 1,-2 63 0,-5-78-51,-1 0-1,-2 0 1,-2 0 0,-2 0-1,-1-1 1,-18 51-1,14-59-55,-1 0 0,-2-1-1,0 0 1,-2-1 0,-1-1 0,-1 0-1,-1-2 1,-26 26 0,17-24-450,-1 0 0,0-2 0,-2-1 1,-61 32-1,-26 0-3137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5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0 8420,'0'0'9361,"-20"8"-7904,13-5-1339,-3 0 26,0 1 1,0 0-1,1 0 0,0 1 0,0 0 0,0 1 1,1 0-1,0 0 0,0 1 0,0 0 0,1 0 0,0 1 1,0 0-1,1 0 0,-9 15 0,-5 17 93,3 1-1,1 1 1,3 0-1,1 1 1,1 1 0,3 0-1,2 0 1,2 0-1,1 0 1,3 1-1,8 70 1,-4-90-239,1 0 1,1-1-1,1 1 0,1-1 1,1-1-1,2 1 0,20 34 1,-11-27 113,2 0-1,1-2 1,1-1 0,46 42-1,-26-32-382,2-3-1,67 41 0,99 34-3860,-105-68-7356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7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109 105 18056,'0'0'3602,"0"-4"-3365,0-14-205,0 13 3092,-14 14-3174,6-1 45,0 1 0,1 1 0,0-1 0,0 1 0,1 0 0,1 1 0,-1-1 0,2 1 0,0 0 1,0 0-1,1 1 0,-4 19 0,1 14-18,-3 86 0,9-128 23,-1 42-2,-1-10-16,1 1 0,8 58 0,-7-90 10,2 1-1,-1 0 1,1-1-1,-1 1 0,1-1 1,1 0-1,-1 1 1,0-1-1,1 0 1,0 0-1,0 0 0,0-1 1,1 1-1,-1-1 1,1 0-1,0 0 1,0 0-1,0 0 0,0-1 1,0 0-1,0 1 1,1-2-1,-1 1 0,1 0 1,0-1-1,-1 0 1,1 0-1,0 0 1,0-1-1,0 1 0,-1-1 1,1 0-1,0-1 1,0 1-1,0-1 0,-1 0 1,1 0-1,0-1 1,-1 1-1,1-1 1,-1 0-1,1 0 0,-1-1 1,0 1-1,0-1 1,0 0-1,0 0 1,-1 0-1,1 0 0,4-6 1,-1-1-44,0-1 1,-1 0-1,0 0 0,-1 0 1,0-1-1,-1 0 1,0 0-1,-1 0 1,0 0-1,-1 0 0,0-1 1,0-17-1,-2 0 9,-1 0 0,-1-1 0,-1 1 0,-8-31 0,2 18-58,-3 0-1,-1 1 1,-3 0 0,-37-72-1,51 110 100,0 0 0,-1 1-1,1-1 1,-1 1 0,0-1-1,0 1 1,-1 0 0,1 0 0,-8-5-1,10 8 3,0-1-1,0 1 0,0-1 0,0 1 1,0 0-1,0-1 0,0 1 0,0 0 1,-1 0-1,1 0 0,0 0 0,0 0 1,0 0-1,0 0 0,-1 0 0,1 1 1,0-1-1,0 0 0,0 1 0,0-1 1,0 1-1,0-1 0,0 1 0,0-1 1,0 1-1,0 0 0,0-1 0,0 1 1,0 0-1,1 0 0,-1 0 0,0 0 1,1 0-1,-1 0 0,0 0 1,1 0-1,-1 0 0,1 0 0,-1 0 1,1 2-1,-7 16-16,1 0-1,1 0 1,1 0 0,0 1 0,2 0 0,0-1-1,1 1 1,4 36 0,-3-49 17,1 1 1,0 0-1,0 0 0,1-1 1,0 1-1,1-1 0,0 0 1,0 1-1,0-1 0,1-1 1,0 1-1,0 0 0,1-1 1,-1 0-1,1 0 0,1 0 1,-1-1-1,1 1 0,0-2 1,12 8-1,-5-4-281,1-1-1,-1 0 1,2-1 0,-1-1-1,1 0 1,0-1 0,0-1-1,0 0 1,26 1-1,9-3-3140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7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17160,'0'0'4890,"0"15"-4775,19 353 1566,-18-352-1649,0 14 16,-1-30-49,0 0-1,-1 0 1,1-1 0,0 1-1,0 0 1,0 0-1,0 0 1,0 0 0,-1 0-1,1 0 1,0-1-1,0 1 1,0 0 0,-1 0-1,1 0 1,0 0-1,0 0 1,0 0 0,0 0-1,-1 0 1,1 0-1,0 0 1,0 0 0,0 0-1,-1 0 1,1 0-1,0 0 1,0 0 0,0 0-1,-1 0 1,1 0-1,0 0 1,0 0 0,0 0-1,-1 0 1,1 1 0,0-1-1,0 0 1,0 0-1,0 0 1,-1 0 0,1 0-1,0 0 1,0 1-1,0-1 1,0 0 0,0 0-1,0 0 1,0 1-1,-1-1 1,1 0 0,-20-30-1344,-8-14-1779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7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40 354 12822,'0'0'5749,"-8"9"-5130,-24 30-115,61-67 1124,-6 6 173,31-39-1,-21 9-1790,-2-1-1,31-75 0,-35 70-13,-1 140-388,-20-71 402,0 0 0,1-1 1,0 0-1,0-1 0,1 1 0,0-1 0,1-1 0,0 0 0,12 9 0,16 9-266,46 23 0,-36-22-744,-40-20 341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49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96 11301,'0'0'8625,"-39"4"-5036,107-6-3534,0-2 0,0-4 0,-1-3 0,0-3 0,66-22 1,-132 36-45,0-1 0,0 1 1,0 0-1,0-1 0,1 1 1,-1-1-1,0 1 0,0-1 1,0 1-1,0-1 0,-1 0 1,1 0-1,0 0 0,0 1 1,0-1-1,-1 0 0,1 0 1,0 0-1,-1 0 0,2-2 1,-2 3-14,-1-1 1,1 1 0,0-1-1,0 1 1,0-1 0,-1 1-1,1-1 1,0 1-1,-1 0 1,1-1 0,0 1-1,-1-1 1,1 1 0,0 0-1,-1-1 1,1 1 0,-1 0-1,1 0 1,-1-1 0,1 1-1,-1 0 1,1 0 0,-1 0-1,1 0 1,-1-1 0,1 1-1,-1 0 1,1 0 0,-1 0-1,1 0 1,-1 0-1,1 0 1,-1 0 0,1 0-1,-1 1 1,1-1 0,-1 0-1,1 0 1,-1 0 0,1 1-1,-1-1 1,1 0 0,-1 1-1,-43 18-3113,36-15 1655,-21 10-7424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0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0 18392,'0'0'3775,"-10"6"-3716,1 2-18,0-1-1,1 1 0,0 0 1,0 1-1,1-1 0,0 2 1,0-1-1,1 1 0,1 0 1,-1 0-1,2 1 0,-1-1 1,1 1-1,1 0 0,-4 22 1,-4 33 308,3 0 1,3 1 0,4 89-1,2-131-264,0 39 3,4 0 1,2 0-1,3-1 0,34 116 0,-29-133-77,2-1 0,2-1 0,2-1 0,2-1 0,2-1 0,1-1 0,38 44-1,-44-62-2,1 0-1,1-2 1,27 21-1,-36-32-201,0 0 1,1 0-1,0-2 0,0 0 0,1 0 0,0-1 1,19 4-1,-5-7-2301,-16-3-2926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0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20729,'0'0'2490,"19"-10"-1797,60-29-349,-78 38-343,0 1 0,0-1 0,1 1-1,-1-1 1,0 1 0,0 0 0,1 0 0,-1 0-1,0-1 1,1 1 0,-1 0 0,0 1-1,0-1 1,1 0 0,-1 0 0,0 1-1,0-1 1,1 0 0,-1 1 0,0-1-1,0 1 1,0-1 0,0 1 0,0 0 0,0 0-1,0-1 1,0 1 0,0 0 0,0 0-1,0 0 1,0 0 0,0 0 0,-1 0-1,1 0 1,-1 0 0,1 1 0,0-1-1,-1 0 1,0 0 0,1 0 0,-1 1 0,0-1-1,1 0 1,-1 0 0,0 1 0,0-1-1,0 0 1,-1 3 0,3 2-4,4 27-27,-2 0 1,-1 0-1,-1 0 0,-4 48 0,0-11-477,3-70 465,0 0 0,0 0-1,0 0 1,0 0 0,0 0 0,0-1 0,-1 1 0,1 0 0,0 0 0,0-1-1,0 1 1,0-1 0,-1 1 0,1-1 0,0 1 0,0-1 0,-1 1 0,2-2-1,14-15-60,-1 0 0,-1-2 0,0 0 0,12-23 0,-9 15 50,31-40 0,-46 65 78,0 0 0,-1 0 0,1-1 1,0 1-1,1 0 0,-1 1 0,0-1 1,0 0-1,1 1 0,-1-1 0,1 1 0,0-1 1,-1 1-1,1 0 0,0 0 0,0 1 0,5-2 1,-6 2-12,0 1 0,0-1 0,0 1 0,-1-1 0,1 1 0,0 0 0,-1 0 0,1 0 0,0 0 0,-1 0-1,1 0 1,-1 0 0,1 0 0,-1 0 0,0 1 0,1-1 0,-1 1 0,0-1 0,0 1 0,1 2 0,4 8 7,-1 0-1,0 0 0,-1 0 0,0 1 0,-1 0 0,2 17 0,1 5 46,-3 0 1,0 1-1,-3-1 0,-1 0 0,-7 48 0,7-71-44,-2 1 0,0-1-1,0 0 1,-1 0-1,0 0 1,-1 0 0,-1 0-1,0-1 1,0 0 0,-1 0-1,-1-1 1,1 0 0,-2 0-1,1-1 1,-1 0 0,-1-1-1,0 1 1,-12 7 0,18-14-3,-1 1 0,1-1 1,0 0-1,-1 0 0,1-1 1,-1 1-1,0-1 0,1 0 0,-1 0 1,0-1-1,0 0 0,1 1 1,-1-1-1,0-1 0,0 1 1,0-1-1,1 0 0,-1 0 1,-7-3-1,9 3-55,-1-1 0,1 0 0,0 0 0,0 0 0,0-1 0,0 1 0,0-1 0,1 1 0,-1-1 1,1 0-1,-1 0 0,1 0 0,0 0 0,0-1 0,1 1 0,-1-1 0,1 1 0,-1-1 0,1 1 0,0-1 0,0 0 0,1 1 0,-1-1 0,1-4 0,-1-29-1532,1-5-1404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0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22042,'0'0'1281,"5"151"-1073,5-89-64,5-4 48,7-4-64,-1-7-96,7-8-32,2-10 32,1-8-32,1-11-32,0-7-816,-8-3-1329,-9-9-9685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1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18 258 21610,'0'0'1473,"-15"101"-1249,15-68-128,0-8-96,0-2 0,6-8 32,13-5-32,1-4 0,1-6-929,-8-2-1904</inkml:trace>
  <inkml:trace contextRef="#ctx0" brushRef="#br0" timeOffset="1">13 10 20874,'0'0'3313,"-12"-9"-5058,24 24-64,1-3-3953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0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58 14535,'0'0'4567,"-4"-8"-4281,-1 0-158,3 6-42,1 0 0,0-1 0,-1 1 0,1-1 0,0 1 0,0-1 1,0 1-1,0-1 0,1 0 0,-1 0 0,1 1 0,0-1 0,-1-5 627,1 11-729,26 551-42,-20-509 58,-1 1 0,-3-1 0,-3 46 0,0-90-62,1 0 1,0 1-1,-1-1 0,1 0 1,0 0-1,-1 0 1,0 0-1,1 0 0,-1 0 1,1-1-1,-1 1 1,0 0-1,0 0 1,1 0-1,-1 0 0,0-1 1,0 1-1,0 0 1,0-1-1,0 1 0,0-1 1,0 1-1,0-1 1,0 0-1,0 1 0,0-1 1,-1 0-1,1 0 1,0 0-1,0 1 1,0-1-1,0-1 0,0 1 1,0 0-1,-1 0 1,1 0-1,-2-1 0,2 1-92,-19 0-3786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1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19897,'0'0'1649,"73"151"-1105,-62-93-272,-11 6-176,0 2-80,-2-2 48,-20-6-32,3-8-64,-1-7-48,8-12-1584,7-14-3683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2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18697,'0'0'3233,"110"-4"-3153,-48-1-16,5-3-112,0 0 48,-1-3 0,-1-3-864,-9-7-961,-9-3-8980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2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76 328 3105,'0'0'22080,"8"5"-21941,-1 3-140,1-1 0,-1 1 0,0 0 1,0 1-1,-1-1 0,0 1 0,0 1 0,-1-1 1,-1 1-1,0 0 0,0 0 0,-1 0 1,5 21-1,-7-22 280,0-2-550,1-1 0,-1 0 0,1 0 0,0 0 0,0 0 0,0 0 0,6 8 0,-7-13 190,0 1 1,0-1-1,0 0 0,1 0 0,-1 0 1,0 0-1,1-1 0,-1 1 0,1 0 0,-1-1 1,1 1-1,-1-1 0,1 1 0,0-1 0,-1 1 1,1-1-1,-1 0 0,1 0 0,0 0 1,-1 0-1,1 0 0,0 0 0,-1-1 0,1 1 1,-1-1-1,1 1 0,0-1 0,-1 1 1,1-1-1,-1 0 0,0 0 0,1 1 0,-1-1 1,0 0-1,3-3 0,44-35-607,-42 33 747,0 0-1,0 0 1,1 1 0,0 0-1,0 0 1,0 0 0,0 1-1,1 0 1,-1 1 0,16-5-1,-22 7-24,1 1 0,0 0 0,0 0 0,-1 0 0,1 0 0,0 1-1,0-1 1,-1 0 0,1 1 0,0-1 0,-1 1 0,1 0 0,0-1 0,-1 1-1,1 0 1,-1 0 0,1 0 0,-1 0 0,0 0 0,1 0 0,-1 1 0,0-1-1,0 0 1,0 1 0,0-1 0,0 1 0,0-1 0,0 1 0,0-1 0,-1 1-1,1 0 1,0 2 0,3 7 35,-1 1-1,0 0 1,2 20-1,-4-19 72,4 17-17,-3 0 0,0 0 1,-2 1-1,-1-1 0,-1 0 1,-9 44-1,8-64-91,0 1 0,-1 0 0,0-1 0,0 0 0,-1 0 0,0 0 0,-1 0 0,0-1 0,-9 10 0,10-14 1,-1 1 0,0-1 1,0 0-1,0-1 0,-1 1 0,1-1 0,-1 0 0,0-1 1,0 0-1,0 0 0,-1 0 0,1-1 0,-1 0 0,-11 1 0,14-2-15,0-1-1,0 1 1,0-1-1,0 0 1,0 0-1,0 0 1,0-1-1,0 0 0,0 0 1,0 0-1,1 0 1,-1-1-1,0 0 1,-4-3-1,5 3-143,0-1 1,1 0-1,0 0 1,0 0-1,0-1 1,0 1-1,1-1 1,-1 0-1,1 0 0,0 1 1,0-2-1,0 1 1,0 0-1,1 0 1,-2-8-1,-5-33-3308</inkml:trace>
  <inkml:trace contextRef="#ctx0" brushRef="#br0" timeOffset="1">0 60 20665,'0'0'4066,"73"-17"-4066,-19 13-16,-2 0 0,-3 0 16,-4 1-544,-2-3-544,-4-2-1041,-7-6-6659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3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33 19225,'0'0'5031,"-19"-33"-3067,27 50-1973,0-1-1,18 27 0,-7-13 15,21 45 0,-26-37-10,-1 2 0,-2 0 1,-1 0-1,4 50 0,-1 167-16,-14-208 12,-2 0-1,-3 0 1,-1-1 0,-24 81-1,8-62-8,-2 0 0,-56 102 0,73-154-113,-1 0-151,1 1-1,1-1 1,0 1 0,-6 22 0,18-61-1642,9-14-2705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4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60 15095,'0'0'8500,"-7"-5"-7881,7 5-617,0 0-1,0 0 1,0 0-1,0-1 1,-1 1-1,1 0 1,0 0-1,0 0 0,0 0 1,0 0-1,0 0 1,0 0-1,-1 0 1,1 0-1,0 0 1,0-1-1,0 1 0,0 0 1,0 0-1,0 0 1,0 0-1,0 0 1,0 0-1,0 0 1,0-1-1,0 1 0,0 0 1,0 0-1,0 0 1,0 0-1,0 0 1,0-1-1,0 1 1,0 0-1,0 0 0,0 0 1,0 0-1,0 0 1,0-1-1,0 1 1,0 0-1,0 0 1,0 0-1,0 0 0,0 0 1,0 0-1,0 0 1,0-1-1,0 1 1,1 0-1,-1 0 1,0 0-1,0 0 0,0 0 1,0 0-1,0 0 1,0 0-1,0 0 1,1 0-1,-1 0 1,0-1-1,0 1 0,0 0 1,0 0-1,1 0 1,129-11-66,-75 8-309,99-19-1,-154 21 387,1 1 1,0 0-1,-1 0 1,1-1-1,-1 1 0,1 0 1,0-1-1,-1 1 1,1 0-1,-1-1 1,1 1-1,-1-1 1,1 1-1,-1-1 0,1 1 1,-1-1-1,0 1 1,1-1-1,-1 0 1,0 1-1,1-2 1,0 1 721,3 10-566,148 534-207,-129-427 38,-5 0 1,5 214-1,-25-122 5,7 272 22,4-391-37,29 122 0,-5-32 14,-29-143-11,-1 1 0,-2-1 0,-2 1 0,-1-1-1,-12 62 1,3 17 10,10-112-5,0-1 0,0 1 0,0 0 0,0-1 0,0 1 0,-1-1 0,1 1 0,-1-1 0,0 0 0,1 0 0,-1 0 0,0 0 0,-1 0 0,1 0 0,0 0 0,0-1 0,-1 1 0,1-1 0,-1 1 0,1-1 0,-1 0 0,0 0 0,1 0 0,-5 0 0,-13 4 4,0 0 1,-30 1-1,15-1 20,-263 59-1127,222-46-989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 20441,'0'0'2265,"-10"26"-1846,-10 34-44,2-1 0,3 2 1,3 0-1,-6 74 0,18-66-256,3-1 1,3-1-1,2 1 0,4-1 1,3-1-1,33 95 1,-10-61-261,5-1 0,3-1 0,80 121 0,-120-211-179,1 4 165,1 0 0,1 0 0,10 11 0,-17-21-179,0 0-1,0 0 1,1 0 0,-1 0-1,0 0 1,1 0 0,0-1-1,-1 1 1,1-1 0,0 0-1,-1 0 1,1 0 0,0 0-1,0 0 1,0 0 0,0-1-1,0 0 1,0 1 0,0-1-1,5-1 1,17-7-16306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5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98 19897,'0'0'595,"22"-8"-67,74-23-53,-92 30-455,0 0 0,0 0 0,1 1 0,-1-1 0,0 1 0,1 0 0,-1 0 0,0 0 0,0 1 0,1 0 0,-1-1 0,0 2 0,0-1 0,0 0 0,0 1 0,0 0 0,0-1 0,0 2 0,-1-1 0,1 0 0,-1 1 0,1 0 0,-1-1 0,0 1 0,0 1 0,0-1 0,-1 0 0,1 1 0,-1-1 0,4 8 0,0 1-14,0 1 1,-1 0-1,-1-1 1,0 1 0,0 1-1,-2-1 1,3 22-1,-4-19 1,0-1 0,-1 0 0,-1 1 0,0-1 0,-4 17 0,3-25 2,0-1 0,0 0 1,0 0-1,-1 0 0,0 0 1,0 0-1,0-1 1,-1 1-1,0-1 0,0 0 1,0 0-1,-1 0 0,1-1 1,-10 7-1,13-10 5,1-1 0,0 0 0,0 0 1,-1 0-1,1 0 0,0 0 0,0 0 0,-1 1 0,1-1 1,0 0-1,-1 0 0,1 0 0,0 0 0,0 0 0,-1 0 1,1 0-1,0 0 0,-1 0 0,1 0 0,0 0 0,0-1 1,-1 1-1,1 0 0,0 0 0,0 0 0,-1 0 0,1 0 0,0 0 1,0-1-1,-1 1 0,1 0 0,0 0 0,0 0 0,0 0 1,-1-1-1,1 1 0,0 0 0,0 0 0,0-1 0,0 1 1,-1 0-1,1 0 0,0-1 0,0 1 0,0 0 0,0-1 1,0 1-1,0 0 0,0 0 0,0-1 0,0 1 0,-3-18 184,3 17-169,0-15-66,0 0 0,1 1 0,0-1 1,2 1-1,0-1 0,0 1 0,2 0 0,6-18 0,10-13-387,32-54 0,4-7 449,-55 128 1117,-3 20-1260,-1-11 142,-1-6 11,1 0 0,1 1 0,5 47 0,-3-65-33,0 0 0,1 0 0,0 0 0,0-1 0,0 1 0,1-1 0,0 1-1,1-1 1,-1 0 0,1 0 0,0-1 0,1 1 0,-1-1 0,1 0 0,0 0 0,0 0 0,1-1-1,9 7 1,-5-6-149,-1 0 0,1-1 0,0 0 0,0-1 0,0 1 0,0-2 0,0 0 0,15 2 0,29-3-2238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5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 19113,'0'0'3935,"-7"17"-3844,-4 13-45,1 0 0,1 1 0,2 0 1,2 0-1,-3 38 0,6-43-4,2 0 1,1 0-1,1 0 1,1 0-1,13 49 0,-14-68-93,0 0 0,1 0 0,0-1 1,0 1-1,1-1 0,-1 0 0,1 0 0,1-1 0,-1 1 0,1-1 0,0 0 0,0 0 0,1 0 0,-1-1 1,1 0-1,0 0 0,0 0 0,1-1 0,-1 0 0,1 0 0,0 0 0,-1-1 0,1 0 0,0-1 0,0 1 0,10-1 1,16 1-2720,-7-2-3598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6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24 246 20041,'0'0'2177,"-24"131"-1889,24-88-192,0-2 0,5-8-32,14-8 0,7-8 16,4-5-47,0-10-33,0-2-289,-10-8-1856,-14-21-11381</inkml:trace>
  <inkml:trace contextRef="#ctx0" brushRef="#br0" timeOffset="1">26 12 20393,'0'0'2369,"-4"-12"-5586,15 26-1425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6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20633,'0'0'1377,"77"112"-1057,-64-66-176,-13-1-96,0 0-48,0-3 0,-17-1 16,2-3-32,2-5-64,6-11-1633,7-11-3153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2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19593,'0'0'2700,"20"-7"-2223,69-18-284,-85 25-190,0-1 1,-1 0 0,1 1 0,0 0 0,0 0-1,0 0 1,0 1 0,0-1 0,0 1-1,-1 0 1,1 0 0,0 0 0,0 0 0,-1 1-1,1-1 1,-1 1 0,1 0 0,-1 0 0,0 0-1,0 1 1,0-1 0,0 1 0,0 0 0,-1 0-1,1 0 1,-1 0 0,0 0 0,3 6 0,1 0-12,-1 1 0,-1 0 0,0 0 1,0 0-1,-1 1 0,-1-1 0,4 22 1,-5-19 8,0 1 0,-1-1 1,0 0-1,-1 1 1,-1-1-1,0 0 0,-5 19 1,5-27-4,0 0 0,0-1 0,0 1-1,0-1 1,-1 1 0,0-1 0,0 0 0,0 0 0,0 0 0,-1 0 0,1 0-1,-1-1 1,0 0 0,0 0 0,-1 0 0,1 0 0,0 0 0,-1-1 0,0 0 0,1 0-1,-1 0 1,-9 1 0,13-3-1,1-1 0,-1 0 0,1 0 0,-1 0 0,1 0 0,-1 0 0,1 0 0,0 0 0,-1 0 0,1 0 0,0 0 0,0 0 0,0 0-1,0 0 1,0 0 0,0 0 0,0 0 0,0 0 0,0 0 0,1-1 0,-1 1-5,0-4-55,1 1-1,1-1 0,-1 0 1,1 0-1,-1 1 1,1-1-1,0 1 1,1 0-1,-1 0 0,1 0 1,0 0-1,5-6 1,49-46-865,-29 30 516,15-15 62,-24 24 443,0 0 0,-1-2 0,-1 0 0,0-1 0,-2 0 0,26-45 0,-35 40 1001,-6 25-1057,0-1 1,0 1 0,0 0 0,0-1 0,0 1 0,-1-1 0,1 1-1,0 0 1,0-1 0,0 1 0,0 0 0,0-1 0,-1 1 0,1 0-1,0-1 1,0 1 0,-1 0 0,1-1 0,0 1 0,-1 0 0,1 0-1,0-1 1,0 1 0,-1 0 0,1 0 0,-1 0 0,1-1 0,0 1-1,-1 0 1,0 0 0,0 0-17,-1 0 0,0 1 1,0-1-1,0 1 0,0-1 0,0 1 0,0 0 0,1 0 0,-1 0 0,0 0 0,1 0 0,-1 0 1,1 0-1,-1 0 0,1 1 0,-1-1 0,1 1 0,-2 1 0,-4 7-32,0 0 0,0 0 0,1 1 0,0 0 0,1 0 0,0 0 0,1 1-1,1-1 1,-1 1 0,2 0 0,-1 0 0,2 0 0,0 1 0,0-1 0,1 0 0,1 0 0,0 1 0,4 17-1,-4-26 8,0 0-1,0 0 0,1 0 0,-1 0 0,1 0 0,0-1 0,0 1 1,0-1-1,1 1 0,-1-1 0,1 0 0,0 0 0,0 0 0,6 4 0,-2-2 12,0 0-1,0-1 1,1 0-1,0 0 1,0-1-1,14 4 0,5-1-175,0-2-1,0 0 0,41-1 0,10-2-2527,-55-1-488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0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0 9220,'0'0'2313,"-5"4"-1897,-8 6-629,9-8 796,0 0 0,0-1 0,0 1-1,0-1 1,-1 0 0,1 0 0,0 0 0,-1-1-1,1 0 1,-5 0 0,-56 7 2021,90-7-2412,576 0-69,-601 0-139,56 11 144,-2 0-815,-17-13-3863,-22-3-1755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6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67 19241,'0'0'4386,"-2"0"-4338,17 0 16,20 0-32,12 0 64,13 0-64,-2-6-32,-6-4-240,-9 2-368,-11-3-33,-13-3-943,-10-3-1666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42 18729,'0'0'1595,"19"15"-1200,58 55-176,-73-65-205,0 1 1,0-1 0,-1 0-1,0 1 1,0 0 0,-1 0 0,0 0-1,0 0 1,0 0 0,-1 0-1,1 0 1,-2 1 0,1-1-1,-1 1 1,0-1 0,0 0 0,0 1-1,-1-1 1,0 0 0,0 1-1,-3 6 1,3-10-13,-2 6 27,0 1-1,-1-1 1,0 0 0,0 0-1,-1-1 1,-1 0 0,1 1-1,-1-2 1,0 1 0,-1-1-1,0 0 1,0 0-1,-1-1 1,0 1 0,0-2-1,0 1 1,0-1 0,-17 7-1,24-12 0,1 0 1,-1 0-1,1 0 0,-1 0 0,1-1 0,-1 1 0,1 0 1,-1 0-1,1 0 0,-1 0 0,1 0 0,-1-1 0,1 1 0,-1 0 1,1 0-1,0-1 0,-1 1 0,1 0 0,-1-1 0,1 1 0,0 0 1,-1-1-1,1 1 0,0-1 0,0 1 0,-1 0 0,1-1 1,0 1-1,0-1 0,0 1 0,0-1 0,-1 1 0,1-1 0,0 1 1,0-1-1,0 1 0,0-1 0,0 1 0,0-1 0,0 1 1,0-1-1,0 1 0,1-1 0,-1 1 0,0-1 0,0 0 0,4-27 63,3 13-236,0 0 1,1 0-1,0 1 0,1 0 0,1 1 0,0 0 0,18-17 0,17-26-675,-38 47 712,50-76-831,-51 75 1075,-1 0 0,0 0 1,-1 0-1,0 0 0,-1 0 0,0-1 0,2-12 0,-44 142 1841,36-101-1942,0 0-1,2 1 1,0-1-1,2 24 0,-1-39-45,0 0-1,0 1 1,1-1-1,-1 0 1,1 1-1,0-1 1,0 0 0,0 0-1,0 0 1,1 0-1,-1 0 1,1 0-1,0 0 1,-1 0-1,2-1 1,-1 1-1,0-1 1,0 1-1,1-1 1,-1 0-1,1 0 1,0 0-1,-1 0 1,1 0-1,0-1 1,0 1-1,0-1 1,1 0-1,-1 0 1,6 1-1,-3-1-351,0 0 1,0-1-1,0 0 0,0 0 0,0 0 0,0-1 0,6-1 1,9-11-4302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7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 19465,'0'0'3073,"147"0"-3025,-94-4-48,3-2 0,-2-3-32,2-5-16,-2-1-1552,-7-7-3379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6:58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10 16071,'0'0'5595,"-13"-9"-1321,66 87-4281,-3 2-1,42 93 1,-71-126 7,-2 1-1,-3 1 1,-1 1 0,-3 0-1,9 75 1,-14-61-14,-4 1 1,-2 0-1,-3-1 0,-2 1 0,-4-1 1,-2-1-1,-35 117 0,19-104-12,-38 75-1,48-118-64,-2-1 1,-1-1 0,-1-1 0,-40 46 0,59-75-19,1-1 0,0 0 0,-1 1 0,1-1 0,0 0 1,-1 1-1,1-1 0,0 0 0,-1 0 0,1 1 0,0-1 0,-1 0 0,1 0 0,-1 0 0,1 0 0,-1 1 0,1-1 0,-1 0 0,1 0 0,0 0 0,-1 0 0,1 0 0,-1 0 0,1 0 0,-1 0 0,1 0 1,-1 0-1,1-1 0,-1 1 0,0 0 0,-5-5-3119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2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15335,'0'0'4586,"15"7"-2638,108-8-915,-83-1-1892,75 6-1,-105 0-2040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2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18312,'0'0'3010,"121"-29"-2978,-78 17-32,0 2-673,-5-3-607,-5-6-3314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2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54 180 17528,'0'0'2657,"-4"6"-2571,-46 41 647,53-64-138,55-98-1051,-24 15 1195,-23 129-139,5 30-613,1-1 0,43 94 0,-16-44 52,-40-98-136,-1 0-1,0 0 0,0 0 0,-1 1 1,2 10-1,-4-18-8,0-1 1,0 0 0,0 0 0,0 0-1,0 0 1,-1 0 0,1 0-1,-1 0 1,1 0 0,-1 0-1,0 0 1,0 0 0,1 0-1,-1 0 1,-1-1 0,1 1-1,0 0 1,0-1 0,-1 1 0,1 0-1,-1-1 1,1 0 0,-1 1-1,1-1 1,-1 0 0,0 0-1,0 0 1,0 0 0,0 0-1,0 0 1,-2 0 0,-92 15-482,111-14 5686,30 1-5497,59-21-2614,-82 12-465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3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55 14631,'0'0'7641,"0"0"-7629,0 0 0,0 0 0,0 0 0,0 0 0,0 0 0,0 1 0,-1-1 0,1 0 0,0 0 1,0 0-1,0 0 0,0 1 0,0-1 0,0 0 0,0 0 0,0 0 0,0 0 0,0 1 1,0-1-1,0 0 0,0 0 0,0 0 0,0 1 0,0-1 0,0 0 0,0 0 0,0 0 0,0 0 1,0 1-1,1-1 0,-1 0 0,0 0 0,0 0 0,0 0 0,0 0 0,0 1 0,0-1 1,0 0-1,1 0 0,-1 0 0,0 0 0,0 0 0,0 0 0,0 0 0,1 0 0,-1 0 0,0 1 1,0-1-1,0 0 0,0 0 0,1 0 0,-1 0 0,0 0 0,0 0 0,0 0 0,0 0 1,1 0-1,-1 0 0,0 0 0,0 0 0,0 0 0,0-1 0,1 1 0,-1 0 0,0 0 0,0 0 1,24 3 73,-1-1 0,1-2 0,-1 0 0,1-1 0,27-6 0,-21 4-72,44-5-73,254-36-815,-320 41-829,-18 6-2872,-17 8 643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18552,'0'0'3333,"6"14"-3307,-5-11-27,12 24 21,-1 1 0,-1 0 0,-2 1 0,9 42 0,-14-17-20,-2-1 0,-6 58 0,4-104 1,0-5 0,0 1 0,0-1 0,-1 0-1,1 1 1,-1-1 0,1 1 0,-1-1 0,0 0 0,0 0-1,0 1 1,0-1 0,0 0 0,-1 0 0,-1 3-1,3-50 144,5 22-135,1 0-1,1 0 0,0 0 0,2 1 0,20-37 0,1-5 8,-19 38-5,22-47-41,-30 67 43,0 0-1,1 0 0,-1 1 0,2-1 0,-1 1 1,0 0-1,1 0 0,0 1 0,6-5 1,-10 8-4,1 0 1,-1 0 0,1 0-1,0 0 1,-1 0 0,1 0-1,0 0 1,-1 1 0,1-1-1,0 1 1,0-1 0,0 1 0,0 0-1,-1 0 1,1-1 0,0 2-1,0-1 1,0 0 0,0 0-1,0 0 1,-1 1 0,1-1-1,0 1 1,0 0 0,2 0 0,-1 2-10,-1-1 0,1 0 0,-1 1 0,0-1 1,1 1-1,-1 0 0,0-1 0,-1 1 0,1 0 0,0 0 1,-1 0-1,2 7 0,2 6-4,-1 0 0,-1 0 0,0 0 0,0 26 0,-3 46-92,0-86 3,13-20-72,19-32 78,58-85-59,-89 133 148,0 0 0,0 0 0,1 0 0,-1 1 0,1-1 0,-1 1 0,1-1 0,0 1 0,-1-1 0,1 1 0,0 0 0,0 0 0,0 0 0,0 0 0,3-1 0,-5 2-1,1 0-1,0 0 1,0 1-1,0-1 1,-1 0-1,1 0 1,0 0 0,0 1-1,-1-1 1,1 0-1,0 1 1,-1-1-1,1 1 1,0-1 0,-1 1-1,1-1 1,-1 1-1,1-1 1,0 1-1,-1-1 1,0 1-1,1 0 1,-1-1 0,1 1-1,-1 0 1,0 0-1,1 0 1,2 9 5,0 0 0,0 1 0,-1-1 0,1 19 0,-3-23-1,3 96 174,-4-75-165,1-1-1,1 0 1,2 0 0,5 28 0,-1-41 87,-7-12-141,0-1 0,0 0 1,0 0-1,0 1 0,1-1 0,-1 0 1,0 0-1,0 0 0,0 0 0,0 1 0,0-1 1,0 0-1,1 0 0,-1 0 0,0 0 1,0 1-1,0-1 0,1 0 0,-1 0 0,0 0 1,0 0-1,0 0 0,1 0 0,-1 0 1,0 0-1,0 0 0,0 0 0,1 0 0,-1 0 1,0 0-1,0 0 0,1 0 0,-1 0 1,0 0-1,0 0 0,0 0 0,1 0 0,-1 0 1,0 0-1,0 0 0,0 0 0,1 0 1,-1 0-1,0-1 0,0 1 0,0 0 0,0 0 1,1 0-1,-1 0 0,0 0 0,0-1 1,0 1-1,0 0 0,0 0 0,1 0 0,-1-1 1,0 1-1,2-11-4589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4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130 198 18761,'0'0'2577,"-19"0"-1942,-90 0-38,108 0-346,15 0 21,111-11-116,0-6-1,224-59 1,-330 71-178,-6 2-73,0 0-1,-1 0 0,1-2 1,-1 0-1,0 0 0,0-1 1,14-9-1,-25 14 47,-1 1 1,1 0-1,0-1 1,-1 1-1,1 0 1,-1-1-1,1 1 0,0-1 1,-1 1-1,1-1 1,-1 0-1,0 1 0,1-1 1,-1 1-1,1-1 1,-1 0-1,0 1 0,0-1 1,1 0-1,-1 0 1,0 1-1,0-1 0,0 0 1,0 0-1,0 1 1,0-1-1,0 0 1,0 0-1,0 1 0,0-1 1,0 0-1,0 1 1,-1-2-1,0 1-175,0 0 1,0-1-1,0 1 1,-1 0-1,1 0 1,0 0-1,-1 1 1,1-1-1,-1 0 1,1 0-1,-1 1 1,1-1-1,-1 1 1,-2-1-1,-37-7-4866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1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31 160 12438,'0'0'8633,"0"-6"-7934,1 2-618,-1-17 156,-1 19-180,-4 15-83,-4 27 24,2 1-1,2 0 0,1 1 1,4 64-1,0-86 3,-1-17 3,1 0 0,0 0 0,0-1 0,0 1 0,1 0 0,-1 0 0,0-1 0,1 1-1,0 0 1,0-1 0,0 1 0,0-1 0,0 1 0,0-1 0,1 1 0,-1-1 0,1 0 0,-1 0 0,1 0 0,4 4-1,-2-4 9,0 0-1,1 0 1,-1-1-1,1 1 1,0-1-1,-1 0 1,1 0-1,0-1 1,-1 0-1,1 1 0,6-2 1,-7 1-8,-1 0 1,1 0-1,-1-1 1,0 0-1,1 1 1,-1-1 0,0 0-1,0-1 1,0 1-1,0 0 1,0-1-1,0 0 1,0 1-1,0-1 1,0-1-1,-1 1 1,1 0-1,2-4 1,-1 0 4,1 0 0,-1 0 0,0-1 0,-1 1 0,0-1 0,0 0 0,4-14 0,-1-5 8,-1 0 1,-2 0 0,2-45-1,-5 45-17,2 3-7,-2 0 1,-1 1 0,-6-39 0,6 56 6,0 0 0,0 0 0,0 0-1,-1 0 1,0 0 0,0 0 0,-1 1 0,1-1 0,-1 1 0,0-1 0,0 1 0,0 0 0,-1 0 0,0 0 0,1 1 0,-1-1 0,-1 1 0,1 0 0,0 0 0,-1 1 0,-7-4 0,10 4-1,-1 1-1,1 0 1,-1 0-1,0 0 1,0 1 0,1-1-1,-1 1 1,0-1-1,0 1 1,0 0-1,0 0 1,1 0 0,-1 1-1,0-1 1,0 1-1,0-1 1,1 1 0,-1 0-1,0 0 1,1 0-1,-1 0 1,1 1 0,-5 2-1,3 0-1,1-1 0,0 1 0,0 0 0,1 0 0,-1 0 0,1 0 0,0 0 0,0 0 0,0 0 0,1 1 0,-1-1 0,1 1 0,-1 6 0,0-1-4,1 0 0,0 0-1,0 0 1,1 0 0,1 0 0,0 0-1,0 0 1,1-1 0,0 1 0,0 0-1,1-1 1,1 1 0,5 10-1,-1-8-224,1-2 0,0 1 0,1-1 0,0 0 0,1-1 0,0 0 0,0-1-1,1-1 1,0 1 0,0-2 0,1 0 0,18 7 0,7-2-2953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5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0 13014,'0'0'6099,"-5"3"-5827,3-2-236,1 1 0,-1-1 1,0 0-1,0 1 0,1 0 0,-1-1 0,1 1 1,-1 0-1,1-1 0,0 1 0,0 0 1,0 0-1,0 0 0,0 0 0,0 0 1,0 0-1,1 1 0,-1-1 0,1 0 0,-1 0 1,1 0-1,0 1 0,0-1 0,0 0 1,0 0-1,0 1 0,1-1 0,-1 0 0,1 0 1,-1 0-1,1 0 0,0 0 0,0 1 1,0-1-1,0-1 0,0 1 0,2 3 1,21 29 132,1-1 0,1-1 1,37 34-1,96 75 517,-115-105-641,-28-23-78,-1 1-1,0 1 1,-1 0-1,0 1 1,21 32-1,-32-43 24,0 1 0,0 0 1,0 1-1,-1-1 0,1 0 0,-2 1 0,1-1 0,-1 1 0,0 0 0,0-1 0,-1 1 0,1 0 0,-2 0 0,1-1 0,-1 1 0,0 0 0,0-1 0,-1 1 0,0-1 0,0 1 1,0-1-1,-5 7 0,-17 29 6,-37 48 0,9-14-12,-157 256-83,206-328 95,2-3 4,0 0 0,0 1 0,1-1 1,-1 0-1,0 0 0,1 1 0,-1-1 1,1 1-1,0-1 0,-1 1 1,1-1-1,0 0 0,0 1 0,0-1 1,0 3-1,0-4 37,6 0 94,39-1-55,0-1-1,56-11 1,-1 0-125,1 4 0,146 6 0,-155 3-439,-92 0 458,0-3 94,0 2 353,0 0-457,0-1 0,0 1 1,0-1-1,-1 0 1,1 1-1,0-1 0,-1 1 1,1-1-1,-1 1 1,0-1-1,0 1 0,-1-3 1,-10-11-2018,-1-6-2601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5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11 17448,'0'0'5378,"-3"-10"-5298,3 14-112,0 23 32,13 12 0,5 9-16,-3 6 16,-2 6 0,-3 10-96,-5 3-784,-5 7-3314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6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19001,'0'0'2929,"10"63"-2929,-5-32 64,-1 2-112,0 0 112,-4 4-128,0 0-832,0-3-3522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6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17928,'0'0'2289,"-2"102"-1120,2-59-561,0-1-256,2 1-192,5-6-32,-1-4-48,1-10-48,-1-8-32,0-7 0,7-6 32,7-2 0,8-4-32,4-21-432,-4-14-1505,-9-9-2497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20 19033,'0'0'4498,"-18"-20"-4482,27 22-1025,10 14 257,-1-3-1505,-6 3-9012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7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19497,'0'0'493,"18"4"-124,6 0-198,9 3 53,60 19 0,-91-26-229,-1 0 0,1 1 0,0-1 0,-1 1 0,1 0 0,-1 0 0,0 0 0,1-1 0,-1 1 0,0 0 0,1 1 0,-1-1 0,0 0 0,0 0 0,0 0 0,0 1 0,0-1 0,0 1 0,0-1 0,0 3 0,0-3-1,-1 1 0,0-1 0,0 0 0,-1 1 0,1-1 0,0 0 0,0 1 0,-1-1 0,1 1 0,-1-1 0,1 0 0,-1 0 0,1 1 0,-1-1 0,0 0 0,0 0 0,0 0 0,-1 2 0,-6 5-9,-1 0-1,1-1 0,-1 0 1,-16 8-1,19-11 38,-15 7-2,15-8 7,0 0 0,0 1 0,0-1-1,0 1 1,1 0 0,0 1 0,-1-1-1,1 1 1,-5 6 0,31-10 336,18-2-199,0-2 0,68-13 1,-71 7-3308,50-17 1,-44 7-7826</inkml:trace>
  <inkml:trace contextRef="#ctx0" brushRef="#br0" timeOffset="1">514 0 18937,'0'0'4338,"30"149"-3858,-23-93-288,-1-5-128,-4-5-48,-2-7-16,0-14-608,-6-21-1329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8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17272,'0'0'4698,"8"-9"-4511,30-29-107,-37 37-80,0 0 0,1 0 0,-1 1 1,0-1-1,1 0 0,-1 0 0,0 1 0,1-1 0,-1 1 1,1-1-1,-1 1 0,1 0 0,-1-1 0,1 1 0,-1 0 1,1 0-1,-1 0 0,1 0 0,-1 0 0,1 1 0,-1-1 1,1 0-1,-1 1 0,1-1 0,-1 1 0,1-1 0,-1 1 1,0 0-1,1 0 0,-1-1 0,0 1 0,0 0 0,1 0 1,-1 0-1,0 0 0,0 1 0,1 0 0,2 4-6,0-1 0,0 1 0,0 0 0,-1 0 0,5 13 1,-3 0-6,0 1 1,-1 0-1,-1 0 1,-2 0-1,1 1 1,-4 30 0,2-16-56,1-42 61,0-1-1,1 1 1,0 0 0,0 0 0,1 0 0,0 0 0,6-11 0,3-8 3,13-48 14,-19 52 7,1 0-1,1 1 0,21-40 0,-29 60-7,1 0 0,-1 1-1,0-1 1,1 0 0,-1 0-1,1 1 1,-1-1 0,1 1-1,-1-1 1,1 0 0,-1 1-1,1-1 1,0 1 0,-1-1-1,1 1 1,0-1 0,-1 1-1,1 0 1,0-1 0,0 1-1,-1 0 1,1 0 0,0 0-1,0-1 1,0 1 0,-1 0-1,1 0 1,0 0 0,1 0-1,-1 1-6,1 0 0,-1 0 0,0-1 1,1 1-1,-1 0 0,0 0 0,0 1 0,0-1 0,0 0 0,0 0 0,0 0 0,0 1 0,0-1 0,0 2 0,22 56-124,-21-54 126,4 22-20,-1 1 0,-1 0 1,-1 0-1,-2 50 0,1-77 20,-1-1 0,1 0 0,-1 1 0,1-1 1,-1 0-1,0 0 0,1 0 0,-1 0 0,1 0 0,-1 0 0,1 0 1,-1-1-1,1 1 0,-1 0 0,1-1 0,-1 0 0,0 1 0,1-1 0,1-1 1,10-7 9,-1-1 1,0 0 0,-1 0-1,-1-1 1,13-16 0,-13 15-16,1-1 0,0 2 1,1-1-1,24-17 0,-35 28-2,1 0-1,0 0 1,-1-1-1,1 1 1,0 0-1,0 1 1,0-1-1,0 0 1,0 0-1,0 1 1,0-1-1,0 1 1,0 0 0,0 0-1,0-1 1,0 1-1,0 1 1,0-1-1,0 0 1,0 0-1,0 1 1,0-1-1,0 1 1,0 0-1,0-1 1,0 1-1,0 0 1,0 0-1,0 0 1,-1 1-1,1-1 1,0 0-1,-1 1 1,1-1-1,-1 1 1,0-1-1,1 1 1,-1 0-1,1 2 1,4 7-205,0 1 0,-1-1 0,0 2 0,-1-1 0,3 16 1,-2-9-918,6 22-3391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1 160 13318,'0'0'7257,"13"5"-7129,-6-3-125,0 1 1,0-1 0,-1 1 0,1 1-1,-1-1 1,1 1 0,-1 0-1,0 0 1,-1 1 0,1 0-1,-1 0 1,0 0 0,0 0-1,0 1 1,-1 0 0,0 0-1,0 0 1,0 1 0,-1-1-1,4 13 1,-5-13 9,0 1 0,0 0 1,-1 0-1,1-1 0,-2 1 0,1 0 0,-1 0 0,0 0 0,-1 0 0,1 0 0,-1 0 1,-1-1-1,1 1 0,-1 0 0,0-1 0,-1 1 0,0-1 0,0 0 0,0 0 1,-1 0-1,1 0 0,-2 0 0,-4 5 0,11-42 753,6 11-857,0 1 1,1 0-1,1 0 1,0 1-1,17-21 1,10-19-82,-24 36 151,3-2 50,-2-1 1,-1 0 0,-1-1 0,-1-1-1,11-38 1,-32 194 1155,10-129-1189,-2 18 23,0-1-1,1 0 0,0 1 1,4 31-1,-3-45-65,1-1-1,0 1 1,0 0-1,0-1 1,0 1-1,1-1 1,-1 0-1,1 1 1,0-1-1,0 0 1,0 0-1,0 0 1,0 0-1,1-1 1,0 1-1,-1 0 1,1-1-1,0 0 1,0 0-1,0 0 1,0 0-1,1 0 1,-1-1-1,0 1 1,1-1-1,-1 0 1,1 0 0,5 1-1,24 0-2278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9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0 18969,'0'0'2769,"-68"139"-2737,68-94 0,0-1 48,4-5 0,13-2-80,7-6 0,-1-6 0,3-6-32,4-7-80,-6-12-1489,-5 0-6819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09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11 247 16632,'0'0'2433,"-11"112"-1601,11-81-480,0-6-48,3-4-272,12-9 32,2-6-16,0-6-48,-2 0-864</inkml:trace>
  <inkml:trace contextRef="#ctx0" brushRef="#br0" timeOffset="1">61 7 3185,'0'0'18553,"-7"-6"-20378,7 19 208,0-1-4241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1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16231,'0'0'4418,"0"108"-4097,0-79-241,0 1 32,0-3-112,0-8 0,0-4 16,0-4-16,0-7 0,-4-12-3298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0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 16744,'5'11'112,"-1"15"-112,7 5 464,-3 3 480,-1 5-447,-1 0-225,-6-2-80,0 1-144,0-1-48,-19-4-48,-9-6-496,4-10-4755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0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17912,'0'0'5043,"75"8"-4915,-43-8 0,3 0-96,-1 0-32,0 0 0,1-2-433,1-4-1167,-6-5-2386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1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34 345 17976,'0'0'2022,"14"20"-1453,39 66-180,-49-78-332,-1 0 0,0 0 1,0 1-1,-1-1 0,0 1 0,-1 0 0,0-1 0,0 1 0,-1 0 0,0 0 0,0 0 0,-1-1 0,-1 1 1,-3 15-1,3-17-30,-1 0 1,0 0-1,0 0 1,-1-1-1,0 1 1,0-1-1,0 0 1,-1 0-1,1-1 1,-2 1-1,1-1 1,-10 8-1,14-60 229,5 32-336,1-1 1,1 1-1,0 0 0,1 1 0,1 0 0,16-23 1,16-32-246,43-134 648,-96 316 784,8-90-1097,2 1-1,0-1 0,2 1 1,0-1-1,4 31 0,-2-51-4,0 0-1,0 0 1,0 0 0,0-1-1,0 1 1,1 0-1,-1-1 1,1 1-1,0-1 1,0 0 0,0 0-1,0 1 1,0-1-1,0 0 1,0-1 0,1 1-1,-1 0 1,1-1-1,-1 1 1,1-1-1,5 2 1,-5-2-139,1 1 1,-1-1-1,1 0 0,-1 0 1,1-1-1,0 1 0,-1-1 1,1 0-1,0 0 0,0 0 1,-1 0-1,1-1 0,0 1 1,-1-1-1,1 0 0,0 0 1,3-2-1,12-17-3926</inkml:trace>
  <inkml:trace contextRef="#ctx0" brushRef="#br0" timeOffset="1">0 36 20041,'0'0'2609,"142"0"-2577,-93-2-32,1-4-288,-3-6-1905,-6-3-17288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1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20137,'0'0'1137,"41"131"-545,-11-50-80,0 5-176,-2 10-47,-4 7 15,-9-1-208,-13 5 16,-2-5-96,-35-5-32,-31-2-64,-29-10-288,-21-11-1649,-9-18-5011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1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16776,'0'0'240,"-62"126"1569,34-33-193,4 11-479,13 12-369,11 2-175,0 4-129,28-6-192,26-7-192,17-17-64,19-16 64,13-18-80,9-21-32,0-22-800,-5-15-1345,3-17-4547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2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9444,'0'0'12417,"11"-7"-12060,-9 5-343,4-3 9,0 1 0,1-1-1,0 1 1,0 1 0,0-1 0,0 1-1,0 0 1,1 1 0,-1 0 0,1 0-1,0 0 1,12 0 0,-1 1-5,-11 1-18,1 0 0,-1 0 0,0 0 0,15 3 0,-22-3 0,1 1 0,0-1 0,-1 1 0,1-1 0,0 1 0,-1 0 0,1 0 0,-1 0 0,0-1 0,1 1 0,-1 1 0,0-1 0,1 0 0,-1 0 0,0 0 0,0 1 0,0-1 0,0 0 0,0 1 0,0-1 0,-1 1 0,1 0 0,0-1 0,-1 1 0,1-1 0,-1 1 0,0 0 0,1 2 0,0 2-9,-1 1-1,0-1 0,0 1 1,-1-1-1,0 0 0,0 1 1,0-1-1,-1 0 0,0 0 0,0 0 1,-5 10-1,-2-1 28,-1 1 0,-21 23 0,6-6 23,24-32 50,14-1 199,3-1-247,0-1-1,-1 0 1,1-1-1,-1-1 0,0 0 1,18-8-1,92-45-239,-74 32-180,-31 14-992,-29 11-4919,-9 8-888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3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22 136 16968,'0'0'4186,"0"-14"-4176,-19 210-7,18-147 32,0 66 39,1-102-61,2-1-1,-1 1 1,2-1 0,-1 0-1,2 0 1,7 20-1,-9-29-1,-1 0-1,0 0 0,1 0 0,0 0 0,0 0 1,-1 0-1,2-1 0,-1 1 0,0-1 0,0 1 1,1-1-1,0 0 0,-1 0 0,1 0 0,0 0 1,0 0-1,0-1 0,0 1 0,0-1 0,0 0 1,0 0-1,1 0 0,-1-1 0,0 1 0,1-1 1,-1 1-1,0-1 0,1 0 0,-1 0 0,0-1 1,1 1-1,-1-1 0,0 0 0,1 0 0,3-1 1,1-1 3,-1-1 0,1 0 0,0 0 0,-1-1 0,0 0 0,0 0 0,-1-1 0,1 1 0,-1-2 0,0 1 0,-1-1 0,9-12 0,-6 3-20,0 0 1,-1 0-1,-1-1 0,-1 0 0,0 0 1,-1-1-1,-1 1 0,2-26 0,-4-150-227,-3 135 153,2 50 73,-1 0 1,0-1 0,-1 1 0,0 0 0,0 0 0,-1 0 0,0 0 0,0 0-1,-1 1 1,-4-8 0,7 13 5,0 0 1,-1 0-1,1 0 0,-1 0 0,1 0 0,-1 0 1,0 0-1,0 1 0,0-1 0,0 1 0,0-1 1,0 1-1,0 0 0,0 0 0,-1 0 0,1 0 0,0 0 1,-1 0-1,1 1 0,-1-1 0,1 1 0,-1 0 1,1-1-1,-1 1 0,1 0 0,-1 1 0,1-1 1,-1 0-1,1 1 0,0-1 0,-1 1 0,1 0 1,-1 0-1,1 0 0,0 0 0,0 0 0,0 0 1,-3 3-1,0 0 3,0 0 1,1 0 0,0 0-1,0 1 1,0-1 0,1 1-1,-1 0 1,1 1-1,0-1 1,0 0 0,1 1-1,0 0 1,0-1 0,0 1-1,1 0 1,-2 8 0,0 7 9,1 1 0,1-1 0,1 30 0,1-45-6,0 1 0,1-1 0,-1 0 0,1 1 0,0-1 1,1 0-1,0 0 0,0-1 0,0 1 0,0 0 0,1-1 0,0 0 0,0 0 0,0 0 0,1-1 0,0 1 0,0-1 0,0 0 0,0 0 0,1-1 0,-1 0 0,12 5 0,5 2-331,0-1-1,1-1 1,1-1-1,42 7 1,-13-5-2762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4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18440,'0'0'2834,"0"131"-2066,0-78-512,0-5-32,0-5-160,0-5-32,0-7-32,0-8 48,0-9-48,0-4-320,-5-10-1248,-10 0-1762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14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1 197 14759,'0'0'6958,"22"-12"-6462,72-41-131,-84 46-312,0 0 0,0 0 0,0-1 0,-1 0 0,0-1 0,0 0 0,13-18 0,22-23 76,-37 75-271,4 20 120,2-1 0,2 0 0,2-1 0,26 49 0,-25-61-1309,27 39 0,-16-35-3135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0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16824,'0'0'2774,"-1"4"-2200,1-3-533,0 0 1,0 0-1,0-1 0,0 1 1,0 0-1,0 0 0,0 0 1,0-1-1,0 1 0,0 0 1,0 0-1,0 0 0,0-1 1,1 1-1,-1 0 0,0 0 1,1-1-1,-1 1 0,1 0 1,-1-1-1,1 1 0,-1 0 1,1-1-1,-1 1 0,1-1 1,-1 1-1,1-1 0,0 1 0,-1-1 1,1 1-1,1 0 1,32 1 931,-20-2-1127,69 2 442,-43 1-730,1-3 1,-1-1 0,56-8-1,-54-3-2754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2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 17272,'0'0'1833,"-23"24"-1308,-70 82-255,86-96-245,0-1 0,1 1 0,0 0 0,0 1 0,1 0 0,1 0 0,0 0 0,0 0 0,-3 17 0,5-6 34,0-1 1,1 0-1,3 28 0,-1-17 30,0-25-71,0 0 0,0 0 0,0-1 0,1 1 0,0-1 0,0 1 0,1-1 0,0 0 0,0 0 0,1 0 0,-1 0 0,1 0 0,0-1 0,1 0 0,-1 0 0,1 0 0,0 0 0,1-1 0,7 6 0,-3-4-123,0 1 0,0-2 0,1 1 0,0-1 0,0-1 0,0 0 0,0-1 0,1 0 0,0 0 0,17 0 0,5-2-1936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1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112 171 16600,'0'0'3735,"-3"1"-3650,-5 4-57,0-1 0,0 1 0,0 1-1,1-1 1,0 1 0,0 0 0,0 1 0,-9 12 0,-16 14 351,32-33-70,2-12 553,38-57-561,-27 49-297,-1 0 1,-1 0-1,0-1 0,-2-1 0,-1 0 0,10-39 1,-19 118 160,9 94 0,-2-108-250,-3-26-364,-1 1 0,0 0 0,-1-1 0,-1 1 0,0 0 0,-6 30 0,-6-30-4759,-10-6 3295,-18-1 4356,36-10-62,16-1-228,12 0-1123,17-1-1202,77-12 0,-54-1-4281,-49 9-3142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2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14503,'0'0'5458,"131"17"-4481,-52-17-625,14-7-96,4-9-80,4-1-160,0-1 32,-11 3 48,-15 1-64,-21 4-32,-22 3-144,-19 1-864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2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18809,'0'0'1061,"7"17"-930,18 34 213,31 72 352,-49-107-665,-1 1 0,-1 0 0,0 0 1,-2 0-1,3 29 0,-5-29-21,1 28-10,-2-44 3,0 1-1,0 0 1,0 0 0,-1 0 0,1 0-1,0 0 1,-1 0 0,1 0 0,-1 0-1,0 0 1,1-1 0,-1 1 0,0 0-1,0 0 1,-2 2 0,2-4 9,1 0 1,-1 0 0,1-1 0,0 1-1,-1 0 1,1 0 0,0 0-1,-1-1 1,1 1 0,0 0 0,-1 0-1,1-1 1,0 1 0,-1 0-1,1-1 1,0 1 0,0 0 0,-1-1-1,1 1 1,0 0 0,0-1-1,0 1 1,0 0 0,0-1 0,-1 1-1,1-1 1,0 1 0,0-1-1,0 1 1,0 0 0,0-1 0,0 1-1,0-1 1,0 1 0,0 0-1,0-1 1,1 1 0,-1-1 0,0 0-1,-1-25 82,2 23-67,-1-21-9,1 0 0,2 0 0,0 0-1,9-28 1,-8 38 37,0 1-1,1 0 1,1 0 0,0 1 0,0-1 0,1 1-1,1 1 1,17-21 0,-24 30-23,1 0 0,0 0 0,0 0-1,0 0 1,0 1 0,0-1 0,0 0 0,1 1 0,-1-1 0,0 1 0,1 0-1,-1 0 1,1 0 0,0 0 0,-1 0 0,6 0 0,-6 1-26,-1 0 0,1 1 1,-1-1-1,0 1 0,1-1 1,-1 1-1,1-1 0,-1 1 0,0 0 1,0 0-1,1 0 0,-1 0 1,0 0-1,0 0 0,0 0 0,0 0 1,0 0-1,0 0 0,0 0 1,0 1-1,1 1 0,2 6-27,-1 1-1,0-1 0,0 1 1,-1-1-1,0 1 0,0 0 1,-1 12-1,0 111-56,-1-132 60,0 0 0,0 0 0,0-1 0,0 1 0,0 0 0,0 0 0,0 0 0,0 0 0,0 0 0,1 0 0,-1 0 0,0-1 0,1 1 0,-1 0 0,0 0 0,1 0 0,-1-1 0,1 1 0,-1 0 0,1 0 0,0-1 0,-1 1 0,1 0 0,0-1 0,-1 1 0,1-1 0,0 1 0,0-1 0,-1 1 0,1-1 0,0 0 0,1 1 0,1-1-52,0 0 0,-1 0 0,1 0 0,0 0 1,-1-1-1,1 1 0,0-1 0,-1 1 0,1-1 0,-1 0 0,4-2 0,5-2-408,0-2 0,0 1 0,-1-1 0,11-9 0,27-37-1805,-38 40 2104,1 0 0,0 1 1,20-16-1,-29 27 295,0 0 1,-1 0 0,1 0 0,0 0 0,-1 1-1,1-1 1,0 0 0,0 1 0,0-1 0,0 1-1,0 0 1,-1-1 0,1 1 0,0 0-1,0 0 1,0 0 0,0 1 0,0-1 0,0 0-1,0 1 1,0-1 0,0 1 0,2 1-1,41 29-5,-40-27-363,0 0 0,0 0 0,0 0 0,1-1 0,-1 0 0,10 4 1,9-3-4995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2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0 127 18104,'0'0'4104,"6"-1"-4022,70-11 91,475-93-292,-535 99-692,-34 4-2722,-24 2-5023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3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 17704,'0'0'2009,"-17"7"-1937,-51 25-61,67-32-8,1 1 0,-1-1 0,0 0 0,0 0 0,0 0 0,1 1 0,-1-1 0,0 1 0,0-1 0,1 0 0,-1 1-1,0-1 1,0 1 0,1-1 0,-1 1 0,1 0 0,-1-1 0,1 1 0,-1 0 0,1-1 0,-1 1 0,1 0 0,-1 0 0,1-1 0,0 1 0,-1 0 0,1 0 0,0 0 0,0-1 0,0 1 0,0 0 0,0 0 0,-1 0 0,2 0 0,-1 0 0,0-1 0,0 1 0,0 0 0,0 0 0,0 0 0,1 0 0,-1-1 0,0 1 0,2 1 0,22 17 567,-22-18-455,33 18 291,0-1 1,1-2-1,62 18 1,117 19-473,-200-49 96,-2-2-33,4 2-19,1 0-1,-2 0 1,32 14 0,-45-16 19,1-1 1,-1 1-1,0 0 0,0 0 0,0 0 0,0 0 0,0 1 0,0-1 1,-1 1-1,1 0 0,-1-1 0,0 1 0,0 0 0,0 0 1,0 1-1,0-1 0,-1 0 0,1 1 0,-1-1 0,0 1 0,0-1 1,0 1-1,-1-1 0,1 8 0,-1-3 3,-1 1 0,0 0 1,-1 0-1,0 0 0,0-1 0,-1 1 0,0-1 1,0 0-1,-1 0 0,0 0 0,-6 8 0,-8 9 2,-39 44-1,13-18-3,-172 234-1,212-281 3,1-1 0,0 1 1,1 0-1,-1 0 0,0 0 0,1 0 0,0 0 1,0 0-1,0 1 0,1-1 0,-1 1 0,1-1 1,-1 8-1,39-8 112,100 2 84,152-13 0,-212 3-297,95-19-1,-168 23 30,0-1-1,0 0 1,0 0-1,0 0 1,0-1-1,0 1 1,0-1-1,0 0 1,-1 0-1,1 0 1,-1-1-1,1 1 1,-1-1-1,0 0 1,0 0-1,0 0 1,0 0-1,3-6 1,-3 3 20,-1-1 0,1 0 1,-1-1-1,0 1 0,-1 0 1,0 0-1,0-1 0,-1 1 1,0-12-1,0 5 143,1 5 135,-1 0 0,0 0 0,-1 0 0,0 0 0,0 0 0,-1 0 0,0 0 0,0 0 0,-5-9-1,8 22-213,0 0-1,0 1 1,-1-1-1,0 1 1,0-1-1,0 1 1,0-1-1,-2 5 1,1 7-44,1 39-101,0-53-630,0-6-1393,0-17-1803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3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20345,'0'0'2642,"0"142"-2979,8-53 321,-3 13-176,-5 9-1120,0 1-1554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4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17352,'0'0'4466,"26"109"-4018,-20-67-16,1 5-159,1-1-129,1-3 32,4-8-160,2-10-16,2-10 96,2-5-96,1-8 0,-1-2-272,0-4-753,-6-29-2048</inkml:trace>
  <inkml:trace contextRef="#ctx0" brushRef="#br0" timeOffset="1">53 5 20906,'0'0'1504,"-5"-4"-1552,22 13-16,7 1-752,0 0-929,-5-1-3906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4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20521,'0'0'2223,"24"-3"-1663,3-1-429,11-1-46,67-1 0,-104 6-93,0 0 0,0 0 0,1 1-1,-1-1 1,0 0 0,0 0 0,0 0-1,0 1 1,0-1 0,0 1 0,0-1 0,0 1-1,0-1 1,0 1 0,0-1 0,-1 1-1,1 0 1,0 0 0,0-1 0,0 1-1,-1 0 1,1 0 0,0 0 0,-1 0-1,1 0 1,-1 0 0,1 0 0,-1 0-1,0 0 1,1 0 0,-1 0 0,0 0-1,0 0 1,0 0 0,1 0 0,-1 0-1,0 0 1,-1 0 0,1 0 0,0 0-1,0 1 1,0-1 0,-1 0 0,1 0-1,0 0 1,-1 0 0,1 0 0,-1 1-1,-1 4-52,0 0 0,-1 0 0,0 0 0,0 0-1,0 0 1,-7 9 0,-9 6 33,-19 26-80,60-44 207,-7-4-135,0-1-1,1 0 1,-1-2 0,0 1 0,0-2 0,-1 0 0,17-8 0,52-32-3733,-47 19-1783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5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20217,'0'0'3106,"32"101"-2386,-19-57-432,0 1-112,-2-5-176,-7-3 0,-2-10 0,-2-13-368,0-28-2769,-4-28-6068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5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17960,'0'0'4261,"8"8"-4117,6 7-142,0 1 0,23 34 0,-33-43 1,0 0-1,0 1 1,-1-1 0,1 1-1,-2 0 1,1 0-1,-1 0 1,0 1-1,-1-1 1,1 14 0,-4 13 3,0-8-10,7-48 4,44-178-24,-33 160 42,-16 39-19,1-1 0,-1 0 1,0 1-1,1-1 0,-1 0 0,1 1 1,-1-1-1,0 1 0,1-1 0,-1 1 1,1-1-1,0 1 0,-1-1 1,1 1-1,-1-1 0,1 1 0,0 0 1,-1-1-1,1 1 0,0 0 1,0 0-1,-1 0 0,1-1 0,0 1 1,-1 0-1,1 0 0,0 0 1,0 0-1,-1 0 0,1 0 0,0 0 1,0 1-1,-1-1 0,1 0 1,0 0-1,-1 0 0,1 1 0,0-1 1,-1 0-1,1 1 0,0-1 0,-1 1 1,1-1-1,-1 1 0,1-1 1,-1 1-1,1-1 0,-1 1 0,1-1 1,-1 1-1,1-1 0,-1 1 1,1 0-1,5 9-7,0 0 0,-1 0 1,0 1-1,-1 0 0,0 0 0,3 12 1,13 33-16,-19-55 10,0 0 1,0 0 0,1 0 0,-1 0 0,0 0 0,0 0-1,1 0 1,-1-1 0,1 1 0,-1 0 0,1-1-1,-1 1 1,1-1 0,-1 0 0,1 1 0,0-1 0,-1 0-1,1 0 1,-1 0 0,1 0 0,-1 0 0,1-1 0,0 1-1,2-1 1,37-10-132,-37 9 141,35-11-113,-37 13 109,0 0 0,0 0 0,0 0 1,0 1-1,0-1 0,0 1 0,0 0 1,0-1-1,-1 1 0,1 0 0,0 0 1,0 0-1,-1 0 0,1 0 0,0 1 1,-1-1-1,1 1 0,1 1 0,1 2-190,1-1 0,0 1 0,0-1-1,0-1 1,1 1 0,-1-1 0,1 0 0,0 0-1,0-1 1,0 1 0,9 1 0,20 1-4117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2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15415,'0'0'4477,"2"-1"-4266,6-2-201,0 1 1,0 1 0,0-1 0,1 1 0,-1 1 0,0-1 0,0 2 0,10 0-1,6 0-9,-23-1-9,0-1-1,1 1 0,-1 1 1,0-1-1,0 0 1,0 0-1,1 0 0,-1 1 1,0-1-1,0 0 1,0 1-1,0-1 0,0 1 1,0 0-1,0-1 1,0 1-1,0 0 0,0-1 1,0 1-1,0 0 1,0 0-1,0 0 0,-1 0 1,1 0-1,0 1 1,0 0-35,0 1 1,0-1-1,-1 1 1,1-1 0,-1 1-1,1-1 1,-1 1-1,0-1 1,0 1 0,-1-1-1,0 5 1,0 1-108,-2 1 0,1 0 0,-1 0 0,0-1 0,-8 14-1,10-20 128,0 0 0,0 1 0,1-1 0,-1 0 0,1 1 0,-1-1 0,1 1 0,0-1 0,0 0-1,0 1 1,0-1 0,0 1 0,1-1 0,-1 0 0,1 1 0,0-1 0,-1 0 0,1 1-1,0-1 1,0 0 0,0 0 0,1 0 0,1 3 0,9 25 33,-11-23-5,0-1 0,0 1 0,-1 0 0,1 0 0,-2 0 0,1 0 0,-1 0 0,0 0 0,-2 8 0,2-13 44,0 0 0,-1 1-1,1-1 1,0 0 0,-1 0-1,1 0 1,-1 0 0,0 0-1,0-1 1,0 1 0,0 0-1,0-1 1,0 0 0,0 1 0,0-1-1,-1 0 1,1 0 0,0 0-1,-1 0 1,1 0 0,-1-1-1,1 1 1,-1-1 0,1 0-1,-1 0 1,1 1 0,-1-2 0,-2 1-1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12 106 11653,'0'0'10557,"3"-10"-10450,-3 10-108,0-1 0,0 1 0,0 0 0,0-1 0,0 1 0,0 0 0,0 0 0,0-1 0,0 1 1,1 0-1,-1 0 0,0-1 0,0 1 0,0 0 0,0 0 0,1 0 0,-1-1 0,0 1 0,0 0 0,0 0 0,1 0 0,-1 0 0,0-1 0,0 1 0,1 0 0,-1 0 0,0 0 0,0 0 1,1 0-1,-1 0 0,0 0 0,0 0 0,1 0 0,-1 0 0,0 0 0,1 0 0,-1 0 0,0 0 0,0 0 0,1 0 0,-1 0 0,0 0 0,0 0 0,1 0 0,-1 0 0,0 1 0,1-1 1,3 4-3,-1 0 1,1 1 0,-1-1 0,0 1 0,0 0 0,0 0 0,0 0 0,-1 0 0,0 0 0,0 0 0,-1 1 0,1-1-1,-1 1 1,0 5 0,2 16-12,-1 43-1,-2-59 6,1-1 7,-1 0-1,0 0 1,-1 0-1,0 0 1,-1 0-1,0 0 1,-1 0-1,0 0 1,0-1-1,-1 1 0,0-1 1,-1 0-1,0 0 1,0-1-1,-1 1 1,0-1-1,-10 9 1,15-15 36,2-19 343,4 1-410,1 0 0,0 0 1,1 0-1,1 1 0,1 0 1,14-19-1,15-28-251,-13 17-34,-3-2 0,-1 0 0,20-66 0,-53 226 1887,5-83-1544,1 0 1,1 0 0,2 0 0,2 1 0,2 52-1,0-82-23,-1 1-1,0-1 0,1 1 0,-1 0 0,1-1 1,0 0-1,-1 1 0,1-1 0,0 1 0,0-1 1,0 0-1,0 0 0,0 1 0,0-1 0,1 0 1,-1 0-1,0 0 0,0 0 0,1 0 0,-1-1 1,1 1-1,-1 0 0,1 0 0,-1-1 0,1 1 1,-1-1-1,1 0 0,1 1 0,3 0-163,1-1 0,-1 1 1,0-1-1,1 0 0,10-2 0,8-4-2087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0 18729,'0'0'2897,"-18"128"-2609,18-83-144,0-3-96,5 1 160,10-5-144,4-5 0,3-8-64,3-5 0,5-7 0,-2-5-528,-4-8-2593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6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1 198 16103,'0'0'5107,"0"120"-4851,0-103-240,15-3-16,-2-7-64,2-5 32,0-2-977,-7-4-3745</inkml:trace>
  <inkml:trace contextRef="#ctx0" brushRef="#br0" timeOffset="1">9 0 19033,'0'0'1889,"0"25"-4403,15-15-6978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7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18296,'138'72'929,"-129"-51"-913,6 10-16,0 10 288,0 3 0,-5 3-128,-5-1-80,-5 1-80,0-3 0,0-1 0,-17-3-16,-5-9-1585,3-10-4097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7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16632,'0'0'6419,"-2"0"-6355,6 0-64,15 0 16,9 0-48,7 0 64,3 0-80,5-2-449,0-8-591,-6-5-1809,-7-4-12198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8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16664,'0'0'2825,"5"9"-2489,1 5-307,0-1 0,-1 1 0,-1 0 0,0 0 0,-1 1 0,0-1 0,-1 1 0,0 20 1,-1-18-7,-4 43 25,3-56-45,-1 0 0,0-1 0,0 1 0,0 0 0,0-1 1,-1 0-1,1 1 0,-1-1 0,0 0 0,0 0 0,0 1 0,0-2 0,-5 6 0,6-8 56,3-7-69,-1 0 1,1 0-1,0-1 0,0 1 1,1 0-1,0 1 0,0-1 1,1 0-1,0 1 0,0 0 1,9-10-1,7-14-205,6-18 284,-2-2 1,20-58-1,-46 115 265,1 1 0,1-1 0,-1 1-1,1 0 1,2 13 0,0 19-328,-5-9 31,2-16-23,0 1 0,0 0 0,4 29 0,-2-44-13,-1 0-1,1 0 1,0 1-1,0-1 1,0 0-1,0 0 1,0 0-1,0 0 0,0 0 1,0 0-1,0 0 1,0 0-1,1 0 1,-1 0-1,0-1 0,0 1 1,1-1-1,-1 1 1,1-1-1,-1 1 1,0-1-1,1 0 0,-1 1 1,1-1-1,-1 0 1,4 0-1,40-4-2695,-25-7-2582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0 148 17064,'0'0'3681,"101"2"-3616,-64-2-65,-5 0-385,-4-4-3825</inkml:trace>
  <inkml:trace contextRef="#ctx0" brushRef="#br0" timeOffset="1">355 1 15207,'0'0'5715,"84"100"-5107,-63-47-352,-3 12-80,-10 15 48,-8 16-16,0 15-64,-30 9-48,-17 2-64,-13-12-32,-11-9-480,-5-20-2529,-1-17-6644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8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16872,'0'0'1632,"-37"149"449,22-51-1104,11 5-305,4 3-304,0-3-160,24-1-192,12-1 48,14-4-64,10-10-272,6-19-1729,8-24-8788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9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 16183,'0'0'595,"-2"21"593,-14 360 3072,17 46-3654,0-404-594,1 1 0,1-1 1,9 39-1,-9-53-13,-1 0 1,1-1-1,1 1 0,0-1 1,0 0-1,0 0 0,1 0 0,0-1 1,1 1-1,0-1 0,0-1 1,10 10-1,7-4-189,-22-12 97,0 1 1,-1-1-1,1 0 1,0 1 0,-1-1-1,1 0 1,0 0-1,0 1 1,-1-1 0,1 0-1,0 0 1,0 0-1,-1 0 1,1 0-1,0 0 1,0 0 0,-1 0-1,1 0 1,0-1-1,0 1 1,-1 0 0,1 0-1,0-1 1,0 1-1,-1 0 1,1-1-1,-1 1 1,1-1 0,0 1-1,-1-1 1,1 1-1,-1-1 1,1 0 0,3-25-4081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29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20073,'0'0'2796,"5"20"-2548,4 12-164,-2 1 0,-2 0 0,3 51 0,-8-79-62,4 34-45,-4-38 18,0-1 1,0 1-1,1-1 0,-1 0 1,0 1-1,0-1 0,1 1 1,-1-1-1,0 0 0,0 1 1,1-1-1,-1 1 0,1-1 1,-1 0-1,0 0 0,1 1 1,-1-1-1,1 0 0,-1 0 1,0 1-1,1-1 0,-1 0 1,1 0-1,-1 0 0,1 0 1,0 1-1,18-12-204,-8-1 71,0 0-1,-2 0 1,1-1-1,-2 0 1,10-19 0,-8 13-30,1 0 0,16-18 0,-24 101 291,-12-2-73,-2-2 0,-23 70-1,19-96 132,15-33-284,-1 0 0,0 0 1,0 1-1,0-1 0,0 0 1,0 0-1,0 0 0,0-1 1,0 1-1,0 0 0,-1 0 1,1-1-1,0 1 0,-1 0 1,1-1-1,0 1 0,-1-1 1,1 0-1,0 1 0,-1-1 1,-2 0-1,-3 0-2906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2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17864,'0'0'2417,"96"116"-2193,-82-61-112,-9 4-32,-5-2-80,-5 1 48,-30-6-31,-12-3-1,-16 0-16,-15-9-737,-7-4-2704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0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17400,'0'0'3762,"0"116"-3122,0-73-384,0-1-240,0-1-16,0-2 16,0-7-32,9-5 32,8-7-16,5-9 0,6-5-704,0-6-1105,-7 0-6643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0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11 190 18152,'0'0'2898,"-11"114"-2450,11-95-448,9-3 112,6-6-64,0-5-96,2-5-352,-6 0-1761</inkml:trace>
  <inkml:trace contextRef="#ctx0" brushRef="#br0" timeOffset="1">9 10 19769,'0'0'3009,"-7"-10"-4481,12 22-4627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0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0 12886,'0'0'4178,"24"111"-3314,-24-71-95,0-1-433,-5-4 48,-8-4-336,-2-6 32,2-4 32,-4-3-112,6-5-32,3-7-1617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1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57 17320,'0'0'5923,"37"0"-5955,-1-4 32,3 0-16,2-4-80,-2-1-641,2-3-1072,-7-7-2176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1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1 178 20057,'0'0'1502,"0"18"-899,-1 18-396,6 160 242,-5-195-461,0-1-1,0 1 0,0-1 0,0 1 1,0 0-1,0-1 0,0 1 0,0-1 0,0 1 1,0-1-1,1 1 0,-1 0 0,0-1 0,0 1 1,1-1-1,-1 1 0,0-1 0,1 1 1,-1-1-1,0 1 0,1-1 0,-1 0 0,1 1 1,-1-1-1,1 0 0,-1 1 0,1-1 0,-1 0 1,1 1-1,-1-1 0,1 0 0,-1 0 0,2 1 1,18-12-196,20-35 105,-36 40 77,6-6 18,-7 7 13,0 0 0,1 1 0,-1-1-1,1 1 1,0 0 0,0 0 0,1 0 0,-1 0-1,1 1 1,0 0 0,-1 0 0,2 0 0,-1 0 0,7-2-1,-10 5 1,-1 1 0,0-1 0,1 0 0,-1 0 0,1 1 0,-1-1 0,0 1 0,0-1 0,1 1 0,-1 0 0,0 0 0,0-1-1,0 1 1,0 0 0,0 0 0,0 0 0,0 0 0,0 0 0,0 0 0,0 0 0,0 1 0,-1-1 0,1 0 0,0 0 0,-1 1-1,1-1 1,-1 0 0,1 1 0,-1-1 0,0 0 0,0 3 0,8 52 18,-7-48 5,-1-6-28,2 18 12,0 0 0,-2-1 0,0 1 0,-1 0 0,-4 20 0,4-35-10,0-1 0,0 1-1,-1-1 1,0 1 0,0-1 0,0 0 0,0 1 0,0-1 0,-1 0 0,0-1-1,0 1 1,0 0 0,0-1 0,-1 1 0,1-1 0,-1 0 0,0 0-1,0-1 1,0 1 0,0-1 0,0 0 0,0 0 0,-1 0 0,1-1 0,-1 1-1,-8 0 1,-52 1-2131,35-6-2369</inkml:trace>
  <inkml:trace contextRef="#ctx0" brushRef="#br0" timeOffset="1">37 0 15783,'0'0'4594,"65"0"-4562,-37 0-32,4 0-176,-2 0-3073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1 5907,'0'0'16327,"2"3"-16092,19 43-150,-1 2 0,-3 0 0,-2 0 0,-1 1-1,-3 1 1,-3 0 0,-1 1 0,-2 0 0,-3 0 0,-7 86 0,0-106-106,-1-1 1,-2 0 0,-1 0 0,-1-1-1,-1 0 1,-2 0 0,0-2 0,-3 1-1,0-2 1,-1 0 0,-2-1-1,0-1 1,-2-1 0,-35 32 0,54-53-37,-1 0 0,1 0 0,-1 0 0,1-1 0,-1 1 0,0-1 0,0 1 0,0-1 0,-5 2 1,-8-2-3404,9-1-1780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11221,'0'0'0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39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226 169 14150,'0'0'2911,"0"-19"-2297,0-77 267,0 42 2629,0 60-3494,-2 12-30,-1 1-1,0-2 0,-1 1 1,-11 27-1,-5 24 16,-47 360-23,37 6 36,23-214-73,-23 225 126,9-303-111,-3 220 0,37 27-204,-10-175 71,-4-129 154,1-85 44,7 34-13,-1-18-37,1 0 0,17 30 0,-11-21 39,-2 15 139,-10-31-7264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3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3473 14535,'0'0'1830,"0"7"-1075,-2 306 1947,58-310-2635,454-20-16,-76-21 2,-252 34-60,-118 5-9,0-3-1,109-17 1,-132 9 122,-19 5-93,-1 1-1,38-4 1,359-22-50,-98 4 64,-166 21 65,-90 5-72,-1-2 0,0-3 0,-1-3 0,71-18 0,-130 25 41,0-1 1,-1 1 0,1-1 0,0 1 0,-1-1-1,1 0 1,-1 0 0,1 0 0,-1 0 0,0 0-1,0-1 1,0 1 0,0-1 0,0 1 0,-1-1-1,1 0 1,-1 1 0,0-1 0,1 0 0,-1 0-1,1-6 1,1-8 45,0 1 0,-1-1 0,0-18 0,2-7 88,6-6-86,32-94 0,-13 54-124,-24 73 13,-3 6 4,0 0 0,1 0 1,0 1-1,1 0 0,7-13 0,-9 18-1,0 1 0,0 0-1,0 0 1,0 0 0,0 0-1,0 0 1,1 0 0,-1 1-1,1-1 1,-1 1 0,1-1-1,0 1 1,-1 0 0,1 0-1,0 1 1,0-1 0,0 0 0,0 1-1,0 0 1,0-1 0,4 1-1,522-22-50,-120-40 39,-327 48 27,-51 11-12,59 0 0,-71 5-3,-1-2 1,1 0-1,-1-1 0,1-1 0,-1-1 0,0-1 0,0 0 0,34-13 1,-50 15 23,0 0 0,0 1 1,0-1-1,0 0 0,0 0 0,0 0 1,0-1-1,-1 1 0,1 0 1,-1-1-1,1 1 0,-1-1 1,0 1-1,0-1 0,0 1 0,-1-1 1,1-3-1,9-58 738,-6 28-530,19-110-191,14-63 12,-12 81-10,-18 81-10,2 1-1,25-76 0,-16 75-28,-2-1 0,-2 0 0,-3-1 0,-1-1 0,-3 1 0,1-84 0,-6 113-5,0-1 1,1 0-1,1 1 0,8-22 1,-6 20-3,0-1 0,-2 0 0,2-25 0,-6 8-14,-2 0 0,-7-43 0,4 41 24,-5-85 2,9-150-1,-2-44-62,1 292 43,1 1 0,1-1 0,2 1 1,1-1-1,12-55 0,-10 61-4,-2-1 1,0 0-1,-1 0 0,-3-35 1,0 22-76,1 36 82,0-1 0,0 1 1,-1 0-1,1-1 1,0 1-1,-1 0 0,1-1 1,-1 1-1,0 0 1,1 0-1,-1 0 0,0 0 1,0-1-1,0 1 1,0 0-1,0 0 1,0 1-1,0-1 0,0 0 1,0 0-1,0 0 1,0 1-1,-1-1 0,1 1 1,0-1-1,-1 1 1,1-1-1,0 1 0,-1 0 1,-2-1-1,-49-3-127,41 4 112,-760 27-818,218-16 281,-90 8 307,183 61 165,37-3-693,-177-58-143,237-18 902,342 1 19,0 1 0,0 2 1,-24 6-1,-40 9-5,-46-4-744,-143-1 0,280-15-2885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4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16039,'0'0'6454,"3"-3"-6385,-3 2-69,0 1 0,0 0 0,0 0 0,1-1 0,-1 1 0,0 0 0,0 0 0,1-1 0,-1 1 0,0 0-1,0 0 1,1 0 0,-1 0 0,0-1 0,0 1 0,1 0 0,-1 0 0,0 0 0,1 0 0,-1 0 0,0 0 0,0 0 0,1 0-1,-1 0 1,0 0 0,1 0 0,-1 0 0,0 0 0,1 0 0,-1 0 0,0 0 0,0 0 0,1 0 0,-1 0 0,0 0 0,1 1-1,-1-1 1,0 0 0,0 0 0,1 0 0,-1 0 0,0 1 0,0-1 0,1 0 0,-1 0 0,0 1 0,0-1 0,0 0 0,0 0-1,1 1 1,-1-1 0,0 0 0,0 1 0,0-1 0,0 0 0,0 0 0,0 1 0,0 0 0,14 35-26,7 67-28,-18-85 50,21 136 4,-14-78 0,25 97 0,-33-164 2,1 0 0,0-1-1,0 1 1,1-1 0,-1 0-1,2 0 1,9 14 0,-14-22 10,0 1 1,0-1 0,1 0 0,-1 0-1,0 0 1,0 0 0,0 0 0,0 0-1,0 0 1,1 0 0,-1 0 0,0 1-1,0-1 1,0 0 0,0 0 0,1 0-1,-1 0 1,0 0 0,0 0 0,0 0-1,0 0 1,1 0 0,-1 0 0,0 0 0,0 0-1,0 0 1,0 0 0,0-1 0,1 1-1,-1 0 1,0 0 0,0 0 0,0 0-1,0 0 1,0 0 0,1 0 0,-1 0-1,0 0 1,0-1 0,0 1 0,0 0-1,0 0 1,0 0 0,0 0 0,0 0-1,1-1 1,-1 1 0,0 0 0,0 0-1,0 0 1,0 0 0,0 0 0,0-1-1,0 1 1,0 0 0,0 0 0,0 0-1,0 0 1,0-1 0,0 1 0,0-1 38,22-54 810,22-94 0,-19 60-560,5-15-298,75-218-57,-105 321 26,0 1 1,0-1 0,0 1-1,0-1 1,0 1-1,0-1 1,0 1-1,0 0 1,1-1 0,-1 1-1,0-1 1,0 1-1,0-1 1,0 1-1,1 0 1,-1-1 0,0 1-1,0-1 1,0 1-1,1 0 1,-1-1-1,0 1 1,1 0-1,-1 0 1,0-1 0,1 1-1,-1 0 1,1 0-1,-1-1 1,0 1-1,1 0 1,-1 0 0,1 0-1,-1 0 1,1-1-1,-1 1 1,0 0-1,1 0 1,-1 0 0,1 0-1,-1 0 1,1 0-1,-1 0 1,1 0-1,-1 1 1,0-1-1,1 0 1,-1 0 0,1 0-1,-1 0 1,0 1-1,1-1 1,-1 0-1,1 0 1,-1 1 0,0-1-1,1 0 1,-1 0-1,0 1 1,1-1-1,-1 0 1,0 1 0,0-1-1,1 1 1,-1-1-1,0 0 1,0 1-1,0-1 1,1 1 0,10 30-1713,-2 15-293,-2 7-1572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7.2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34 93 12262,'0'0'6136,"-3"-9"-5216,0-3-710,0-2 39,0 1 0,-1-1 0,-8-17 0,7 119 709,10 327-3012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77 18104,'0'0'4045,"-16"-10"-3957,3 2-83,0 0-1,0 1 1,-19-7 0,30 14-6,0-1 0,1 1 0,-1 0 1,0 0-1,0 0 0,1 0 1,-1 0-1,0 0 0,0 1 1,0-1-1,1 0 0,-1 1 0,0-1 1,1 1-1,-1 0 0,0 0 1,1-1-1,-1 1 0,1 0 1,-1 0-1,-1 3 0,-23 28-25,19-23 20,-5 9 6,0 0 1,2 1 0,0 0-1,1 0 1,0 1 0,2 0-1,1 1 1,0-1 0,1 1 0,2 1-1,0-1 1,1 0 0,1 1-1,2 21 1,0-42 3,-1 1 0,1-1-1,0 0 1,0 1 0,0-1-1,0 0 1,0 0 0,0 0-1,0 0 1,1 0 0,-1 0-1,0 0 1,0 0 0,1-1-1,-1 1 1,1 0 0,-1-1-1,0 1 1,1-1 0,-1 1-1,1-1 1,-1 0 0,1 0-1,0 1 1,-1-1 0,1 0-1,-1-1 1,1 1 0,-1 0-1,1 0 1,1-1 0,6 0 17,-1 0-1,1 0 1,-1-1 0,14-4 0,-11 1-34,1-1-1,-1 0 1,-1-1 0,1 0 0,-1-1 0,-1 0 0,1-1 0,-1 1 0,-1-2 0,0 1 0,0-1 0,9-16 0,-5 5 14,-1 0 0,-1 0 0,-1-1 0,-1-1 1,9-39-1,-17 61 372,1 3-141,2 21-256,0-1 0,2 0-1,1 0 1,13 33 0,-18-51 29,1 1 0,0-1 0,0 0 1,1 0-1,-1 1 0,1-1 0,0-1 0,0 1 1,0 0-1,0-1 0,1 0 0,-1 1 0,1-1 1,0-1-1,0 1 0,0-1 0,0 1 0,1-1 1,-1 0-1,0-1 0,1 1 0,0-1 1,-1 0-1,1 0 0,0 0 0,0-1 0,-1 1 1,7-1-1,-9-1-2,-1 1 0,1 0-1,-1-1 1,1 1 0,-1 0 0,0-1 0,1 0 0,-1 1 0,0-1 0,0 0-1,1 0 1,-1 0 0,0 0 0,0 0 0,0 0 0,0 0 0,0 0 0,0 0-1,0 0 1,0 0 0,0-3 0,1 0-1,0-1-1,0 1 1,-1-1-1,0 1 1,0-1-1,1-8 1,-1-7-24,-1 0-1,-3-26 1,3 43 17,-3-12 17,-1 0-1,0 0 0,-1 1 1,-1 0-1,0-1 0,-1 2 1,0-1-1,-1 1 0,-1 0 0,0 1 1,0 0-1,-15-14 0,60 22 509,58 3-485,121 3-24,-210-2-13,-1 0 1,0 1 0,1-1-1,-1 1 1,0 0-1,0 0 1,1 1 0,-1-1-1,0 1 1,0 0-1,0 0 1,-1 0 0,1 1-1,0-1 1,-1 1-1,0 0 1,1 0 0,4 6-1,-5-4-7,-1-1 0,0 1 0,0 0 0,-1-1 0,1 1-1,-1 0 1,0 0 0,0 0 0,0 0 0,-1 0 0,0 0 0,0 0 0,0 0 0,-1 0 0,1 0-1,-3 7 1,-1 0 1,0 1-1,-1-1 0,0-1 1,-1 1-1,-1-1 0,-9 15 0,-25 45 30,39-65-14,0-1-1,0 0 1,1 1-1,0-1 0,0 1 1,0-1-1,0 1 1,1-1-1,0 1 1,0 0-1,2 10 1,-1-14-6,-1-1 1,1 0-1,-1 0 1,1 1-1,-1-1 0,1 0 1,0 0-1,0 0 1,0 0-1,0 0 1,0 0-1,0 0 1,0 0-1,0 0 1,0 0-1,0-1 1,0 1-1,0 0 0,1-1 1,-1 1-1,0-1 1,0 1-1,1-1 1,-1 0-1,0 1 1,2-1-1,42 2 46,-31-3-32,0 1-92,0 0 0,0-1 1,0-1-1,0-1 0,0 0 0,-1 0 0,17-7 0,-21 6-768,0-1-1,-1 1 1,0-1-1,0-1 1,0 1-1,-1-2 0,9-7 1,16-26-15360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5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0 11909,'0'0'8730,"-22"16"-8295,18-13-410,-11 7 52,0 1-1,1 1 1,0 0 0,1 1 0,0 0 0,1 1-1,0 0 1,2 1 0,-1 0 0,-10 24-1,3 2 31,1 2 0,3 0 0,1 0-1,2 1 1,3 1 0,1 0-1,2 0 1,2 0 0,2 1 0,8 70-1,-4-98-84,1 1-1,1-1 1,1-1-1,1 1 1,0-1 0,2 0-1,-1 0 1,2-1-1,0 0 1,1-1-1,1 0 1,14 13-1,-18-19-93,1 0 0,0-1 0,0 0 0,1-1 0,0 0 0,0 0 0,1-1 0,0-1 0,0 0 0,0 0 0,0-1 0,1-1 0,0 1 0,0-2 0,0 0 0,0 0 0,0-1 0,0-1 0,18-1 0,-29 1-171,0 0-1,0 0 1,0-1 0,0 1 0,1 0 0,-1 0-1,0-1 1,0 1 0,0-1 0,0 1 0,0-1-1,0 0 1,0 1 0,0-1 0,0 0 0,0 0-1,0 1 1,1-3 0,7-27-14036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5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93 18504,'0'0'2751,"21"1"-2572,1 0-153,-1 1 1,26 5 0,-45-6-23,1 0 1,0 0-1,-1 0 0,1 0 1,-1 1-1,1-1 1,-1 1-1,0 0 0,1-1 1,-1 1-1,0 0 1,0 1-1,0-1 0,-1 0 1,1 0-1,-1 1 1,1-1-1,-1 1 0,1-1 1,-1 1-1,1 5 1,1 2 19,-1-1 1,-1 1 0,0 0 0,0 14 0,0-14 5,-1 1-25,0 0 0,-1 1 0,0-1 1,-1 1-1,0-1 0,0 0 0,-1 0 1,-1 0-1,0-1 0,-1 1 0,0-1 0,0 0 1,-1 0-1,0 0 0,-1-1 0,0 0 1,0 0-1,-1-1 0,0 0 0,-1 0 1,0-1-1,0 0 0,0-1 0,-1 0 1,0 0-1,-13 4 0,23-9 3,-1-1 0,1 1-1,-1-1 1,0 0 0,1 1 0,-1-1 0,1 0 0,-1 0-1,0 1 1,1-1 0,-1 0 0,0 0 0,0 0-1,1 0 1,-1 0 0,0 0 0,1 0 0,-1 0-1,0 0 1,1 0 0,-1 0 0,0 0 0,1-1 0,-1 1-1,0 0 1,1 0 0,-1-1 0,0 1 0,1 0-1,-1-1 1,1 1 0,-1-1 0,1 1 0,-1-1 0,1 1-1,-1-1 1,1 1 0,-1-1 0,1 1 0,0-1-1,-1 0 1,1 1 0,0-1 0,0 0 0,-1 1-1,1-1 1,0 0 0,0 1 0,0-1 0,0 0 0,0 0-1,0-4 19,1 0 0,-1 0-1,1 0 1,0 1-1,1-1 1,-1 1-1,3-6 1,10-15-53,2 0 0,0 1-1,1 1 1,1 0 0,31-28 0,-6 4-173,-12 13 30,-13 15 36,-1-1 1,0 0-1,26-45 1,-42 64 148,0 0 0,0 0 0,0 0 0,-1 0 0,1 0 0,0 0 0,-1-1 0,1 1 0,-1 0 0,0 0 0,1-1 0,-1 1-1,0 0 1,0 0 0,0-1 0,0 1 0,0 0 0,0-1 0,0 1 0,0 0 0,0-1 0,0 1 0,-1 0 0,1 0 0,-1-1 0,1 1 0,-1 0 0,1 0 0,-1 0 0,0 0 0,0 0 0,1 0 0,-1 0 0,0 0 0,0 0 0,0 0 0,0 0 0,0 0 0,-2-1 0,1 2 4,0 0 1,1-1 0,-1 1 0,0 0-1,1 0 1,-1 0 0,0 1-1,0-1 1,1 0 0,-1 0-1,0 1 1,1-1 0,-1 1 0,1 0-1,-1-1 1,1 1 0,-1 0-1,1 0 1,-1 0 0,1 0-1,0 0 1,-1 0 0,1 1 0,0-1-1,0 0 1,0 1 0,0-1-1,0 1 1,-1 1 0,-3 7-18,1 0 1,-1 0-1,2 1 1,-1-1-1,2 1 1,-1-1-1,1 1 1,0 21-1,1-26 7,1 1 0,0 0 0,1-1 0,0 1 0,0 0 0,0-1 0,1 1 0,0-1 0,0 1-1,0-1 1,1 0 0,0 0 0,0 0 0,1 0 0,6 7 0,-1-3 16,1-1 0,0-1 0,0 0 0,1-1 0,0 0 0,1 0-1,-1-1 1,1 0 0,0-1 0,21 5 0,-14-5-451,-1-1 1,1-1-1,1-1 1,-1-1-1,0 0 0,30-4 1,-6-5-3780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45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0 21050,'0'0'181,"13"22"-112,8 13 55,-2 0-1,-1 1 0,-2 1 0,-1 1 0,12 53 0,-21-58-40,-2 1 0,-1 0 0,-2-1 0,-1 1 0,-2 0 0,-1 0-1,-11 48 1,9-59-62,-2-1 0,-1 1 0,-1-1 0,-1-1 0,0 1 0,-2-2 0,-1 0 0,0 0 0,-1-1 0,-1-1 1,-26 25-1,29-31-409,-26 20 1428,36-30-1564,0-1 0,-1 0 1,1 0-1,0 0 0,0 0 0,-1 0 1,1-1-1,-1 1 0,1-1 0,-4 1 1,-9-1-5446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0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18504,'0'0'1238,"-4"5"-1163,-1 0-61,1 1 0,0 0 1,0 1-1,0-1 0,1 1 0,0-1 1,0 1-1,0 0 0,1 0 0,0 1 0,-1 7 1,-9 94 245,10-91-224,-10 683 979,14-548-835,21 406 206,-9-293-236,83 566-29,-91-790-119,11 123 14,-9 310 0,-10-270 184,2-25 233,0-103-7135,0-55-4133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1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1005 18504,'0'0'3517,"-7"0"-3345,4 0-176,6 0 92,268 1 478,330-4-548,-228-19-13,-10-1 68,541-45 359,-378-4-311,5 40-122,358 26 12,1-34-4,107-28 39,309 31 12,-991 35-90,85-11-26,445-73-1,-369-6 39,-132 22 8,-292 60 24,813-156 11,-801 155-25,-43 9 1,0-2 0,0-1 0,31-10 0,-51 15 1,-1 0-1,1 0 0,0 0 0,-1-1 1,1 1-1,-1 0 0,1 0 0,-1-1 1,1 1-1,0 0 0,-1-1 0,1 1 1,-1 0-1,0-1 0,1 1 0,-1-1 1,1 1-1,-1-1 0,0 1 0,1-1 1,-1 1-1,0-1 0,1 1 0,-1-1 1,0 1-1,0-1 0,0 0 0,1 1 1,-1-1-1,0 1 0,0-1 0,0 0 1,0 1-1,0-1 0,0 1 0,0-1 1,0 0-1,0 1 0,-1-1 0,1 1 1,0-1-1,0 0 0,0 1 0,-1-1 1,1 1-1,0-1 0,-1 1 1,0-1-1,-28-22-280,-10 6-506,0 1 1,-45-10-1,61 19 311,-133-40-3168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3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1075 15959,'0'0'457,"-18"-4"-175,-59-16-12,75 19-211,0 1 1,-1-1 0,1 0-1,0 0 1,0 0-1,0 0 1,0 0 0,0 0-1,0-1 1,0 1-1,1-1 1,-1 1 0,0-1-1,1 0 1,-1 0-1,1 0 1,0 0 0,-1 0-1,1 0 1,0 0-1,0 0 1,0 0 0,1 0-1,-1 0 1,1-1-1,-1 1 1,1 0 0,0-1-1,-1 1 1,1 0-1,0-1 1,1 1-1,-1 0 1,0-1 0,1 1-1,0-3 1,0-9 21,-1-20 101,2 2 0,0-1 0,3 0 0,16-63 0,1 20-112,-11 31 42,2 1 0,2 0 0,2 1 0,23-41 0,-36 80-94,-1 0 0,0 0 0,1 0 0,0 1 0,0 0 0,0-1 0,0 1 0,0 0 0,0 1 1,1-1-1,0 1 0,-1 0 0,1 0 0,0 1 0,0-1 0,0 1 0,6-1 0,14-1-39,0 0 0,32 1 0,-29 1 60,1399-40 108,308-48-127,-400 17-14,-310 7 209,29-1 190,1 54-187,-56 27-207,-214 17-38,-67-27 63,-144-4-69,-479 2 32,0 3 0,108 23 0,-200-28 1,-1 1 0,1-1 0,-1 0 0,1 1 0,-1 0 0,1-1 0,-1 1 0,0 0 0,0 0-1,0 0 1,0 1 0,0-1 0,0 0 0,-1 1 0,1-1 0,-1 1 0,0 0 0,0-1 0,0 1 0,0 0 0,1 5 0,13 72 21,-13-60 4,45 257 344,26 210-172,-23 448-80,-42-537-138,-2 158 53,-12-476-33,-28 131-1,18-134 2,-9 140 0,23-164-13,-1 11 27,3 1-1,11 83 0,-9-126-23,-1-1 0,-2 36-1,0-35 23,0 0-1,4 30 0,4-39-6,-7-13-7,0 1 1,1-1-1,-1 0 1,1 0-1,-1 1 1,1-1-1,-1 0 1,0 1-1,1-1 0,-1 1 1,0-1-1,1 0 1,-1 1-1,0-1 1,0 1-1,0-1 1,1 1-1,-1-1 1,0 1-1,0-1 1,0 1-1,0-1 0,0 1 1,0-1-1,0 1 1,0-1-1,0 1 1,0-1-1,0 1 1,0-1-1,0 1 1,0-1-1,0 1 1,0-1-1,-1 1 0,1-1 1,0 1-1,0-1 1,-1 0-1,1 1 1,0-1-1,-1 1 1,1-1-1,0 0 1,-1 1-1,1-1 1,-1 0-1,1 1 0,0-1 1,-1 0-1,1 0 1,-1 1-1,1-1 1,-1 0-1,1 0 1,-1 0-1,1 0 1,-1 0-1,1 0 1,-1 0-1,1 0 0,-1 0 1,0 0-1,-81 6-3,-108-5-1,35-2-121,53 5-492,0 6 1,1 3 0,-196 55 0,141-21-1461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7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74 19817,'0'0'2537,"-20"-13"-2393,-69-38-80,87 50-62,-1 0 0,1-1 0,0 1-1,0 0 1,-1 1 0,1-1 0,0 0 0,-1 1-1,1-1 1,-1 1 0,1 0 0,-1 0-1,1 0 1,-1 0 0,1 0 0,0 0 0,-1 1-1,1-1 1,-1 1 0,1-1 0,0 1-1,-1 0 1,1 0 0,0 0 0,0 1 0,0-1-1,0 0 1,0 1 0,0-1 0,0 1-1,0 0 1,0 0 0,-2 3 0,-3 3 9,-12 10 8,1 2 0,1 0 0,0 1 0,2 1 0,-19 35 0,26-43-11,2 1 0,-1-1 0,2 1-1,0 0 1,1 1 0,1-1 0,0 1 0,1 0 0,1-1 0,0 26-1,2-37-10,-1 1 0,1-1-1,0 0 1,0 1 0,0-1-1,1 0 1,0 0 0,-1 0-1,1 0 1,1 0-1,-1 0 1,1 0 0,-1-1-1,1 1 1,5 3 0,-2-2-1,0 0-1,1 0 1,-1-1 0,1 0 0,0 0 0,0 0 0,1-1 0,7 2 0,8 1-841,0-1 1,0-1-1,0-1 0,46 0 0,-15-3-5413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7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 19897,'0'0'2417,"-9"20"-2262,-30 68-112,36-81-39,1-1 1,0 1 0,1 0 0,-1 0 0,1 0 0,0 1-1,1-1 1,0 0 0,0 0 0,0 0 0,1 0 0,0 1-1,1-1 1,-1 0 0,1-1 0,1 1 0,5 11 0,-6-13-37,1-1 1,-1 0-1,1 0 1,1-1-1,-1 1 1,0 0-1,1-1 1,0 0-1,0 0 1,0 0-1,0-1 1,0 1-1,0-1 1,1 0-1,-1 0 1,1 0-1,0-1 1,-1 1-1,1-1 1,0-1-1,0 1 1,9 0-1,-13-1 29,0-1 1,0 1-1,0 0 0,0-1 0,1 1 1,-1-1-1,0 1 0,0-1 1,0 1-1,0-1 0,0 0 0,-1 1 1,1-1-1,0 0 0,0 0 1,0 0-1,-1 0 0,1 1 0,0-1 1,-1 0-1,1 0 0,-1-1 1,1 1-1,-1 0 0,1 0 0,-1 0 1,0 0-1,1 0 0,-1 0 1,0-1-1,0 1 0,0 0 0,0-2 1,-1-47-5,0 42 10,-1-3 10,0 0 1,-1 1-1,-1-1 1,0 1-1,0 0 1,-1 0-1,0 0 1,0 0-1,-1 1 1,-1 0-1,1 0 1,-1 1-1,-1 0 1,0 0-1,0 0 1,-13-8-1,20 15-24,1 1 0,0 0-1,0 0 1,-1-1 0,1 1-1,0 0 1,0 0-1,-1-1 1,1 1 0,0 0-1,-1 0 1,1 0-1,0 0 1,-1 0 0,1-1-1,0 1 1,-1 0 0,1 0-1,0 0 1,-1 0-1,1 0 1,0 0 0,-1 0-1,1 0 1,0 0 0,-1 0-1,1 0 1,0 1-1,-1-1 1,1 0 0,0 0-1,-1 0 1,1 0-1,0 0 1,-1 1 0,1-1-1,0 0 1,0 0 0,-1 1-1,1-1 1,0 0-1,0 0 1,-1 1 0,1-1-1,0 0 1,0 0 0,0 1-1,0-1 1,-1 0-1,1 1 1,0 21-2247,1-15 540,-1 13-5056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8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1 128 3185,'0'0'18676,"6"13"-18628,20 57-44,-8-19 9,43 86-1,-61-136-2,1 0 0,-1-1 1,1 1-1,-1 0 0,1 0 0,-1-1 1,1 1-1,-1 0 0,1 0 0,0-1 0,-1 1 1,1-1-1,0 1 0,0-1 0,-1 1 1,1-1-1,0 1 0,0-1 0,0 0 0,0 0 1,0 1-1,-1-1 0,1 0 0,0 0 1,0 0-1,0 0 0,0 0 0,0 0 0,0 0 1,0 0-1,0 0 0,0 0 0,-1-1 0,1 1 1,0 0-1,0 0 0,0-1 0,0 1 1,-1-1-1,1 1 0,0-1 0,0 1 0,-1-1 1,1 0-1,0 1 0,-1-1 0,2-1 1,26-37 373,-19 16-317,0 0 0,-1-1 0,-2 0 0,0 0 0,-2 0 0,3-44 0,11-54-109,-18 120 15,0 1 1,0-1-1,1 1 1,-1-1-1,0 1 1,1 0-1,-1-1 1,1 1-1,0 0 0,-1-1 1,1 1-1,0 0 1,0 0-1,0 0 1,0-1-1,0 1 1,0 0-1,0 0 1,0 0-1,0 1 0,0-1 1,0 0-1,3-1 1,21 0-3515,-6 2-2027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7.7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3 102 10021,'0'0'3214,"-1"4"-2621,1-4-468,0 1 0,-1-1 0,1 1-1,0 0 1,0-1 0,-1 1 0,1 0 0,0 0 0,0-1 0,0 1 0,0 0 0,0-1 0,0 1 0,0 0 0,0-1 0,1 1 0,-1 0 0,0-1 0,0 1 0,0 0 0,1-1 0,-1 1 0,0 0 0,1-1 0,-1 1 0,1-1 0,-1 1 0,1 0-1,25 1 2181,-22-2-2527,52-1 414,0-3-1,0-2 1,0-3-1,102-29 1,-157 37-191,1 1 1,-1-1-1,1 1 0,-1-1 0,1 1 1,-1-1-1,1 0 0,-1 0 0,0 0 1,0 0-1,1 0 0,-1 0 0,0 0 1,0 0-1,0 0 0,0 0 0,0-1 1,1-1-1,-2 2-10,0 1 1,0-1 0,0 0 0,0 0-1,0 0 1,0 1 0,0-1-1,-1 0 1,1 0 0,0 1-1,0-1 1,0 0 0,-1 0-1,1 1 1,-1-1 0,1 0 0,0 1-1,-1-1 1,1 0 0,-1 1-1,1-1 1,-1 1 0,0-1-1,1 1 1,-1-1 0,0 1-1,1-1 1,-1 1 0,0 0-1,1-1 1,-1 1 0,0 0 0,-1-1-1,1 1-156,0 0 1,1-1-1,-1 1 0,0-1 0,0 1 1,1-1-1,-1 0 0,0 1 0,1-1 1,-1 0-1,1 1 0,-1-1 0,1 0 0,-1 0 1,1 0-1,0 1 0,-1-1 0,1 0 1,0 0-1,-1-1 0,0-12-7836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8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 18072,'0'0'3530,"-11"21"-2986,-9 21-443,2 0 0,2 1 0,2 1 0,-13 69-1,21-77-52,2 1-1,2 0 0,1 0 0,2 0 0,10 69 0,-8-93-44,0-1-1,1 1 0,0-1 0,1 0 0,1 0 0,0-1 1,0 0-1,14 18 0,-14-21-14,1-2 1,-1 1-1,2 0 0,-1-1 0,1-1 1,-1 1-1,1-1 0,1-1 1,-1 1-1,1-1 0,0-1 1,0 0-1,10 3 0,30 1-943,-5-6-1334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8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18408,'0'0'403,"20"0"475,64 1-384,-81-1-479,0 1 1,0-1-1,-1 1 1,1 0-1,0 0 1,-1 0-1,1 0 1,-1 1-1,1-1 1,-1 1-1,1-1 1,-1 1 0,0 0-1,0 0 1,0 0-1,0 0 1,0 0-1,0 1 1,-1-1-1,1 0 1,-1 1-1,1-1 1,-1 1-1,0 0 1,1 3-1,0 3 33,0 0 0,0 0 0,-1 1 0,0-1 0,-1 13 0,0-19-27,0 2 26,-1 0 0,0 0 0,0 0 0,0 0 0,0 0 0,-1 0 0,1 0 0,-1 0 1,-1-1-1,1 1 0,-1-1 0,1 0 0,-1 1 0,-1-1 0,1-1 0,0 1 0,-1 0 0,0-1 0,0 0 0,0 1 0,0-2 1,0 1-1,-1 0 0,1-1 0,-1 0 0,0 0 0,0 0 0,0-1 0,0 1 0,-5-1 0,12-22 732,4 8-779,0 0 0,0 0 0,1 1 0,1 0 0,0 0-1,1 1 1,17-17 0,9-15-57,-10 6-40,-1-1 0,22-51 0,-42 142 211,-8-12-329,1-26 289,2 1 1,0 0 0,0 0 0,3 18 0,-1-30-176,-1-1-1,1 1 1,0-1-1,0 1 1,0-1-1,0 0 1,1 1-1,-1-1 0,1 0 1,0 0-1,0 0 1,0 0-1,0 0 1,0-1-1,1 1 1,-1-1-1,1 1 0,0-1 1,0 0-1,0 0 1,0 0-1,0 0 1,5 1-1,20 6-3022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9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0 17880,'0'0'2337,"0"103"-1969,-5-74-191,-10-2-161,-2-2-16,2-4 0,0-9-433,6-10-3200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7:59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123 177 20617,'0'0'1177,"2"19"-1118,9 61-49,-11-77-15,1 1 0,0-1 0,0 0 0,0 0 0,0 0 1,0 1-1,1-1 0,0-1 0,-1 1 0,1 0 0,0 0 0,0-1 0,1 1 0,-1-1 0,0 1 0,1-1 0,0 0 0,-1 0 0,1 0 0,0-1 0,0 1 0,0 0 0,0-1 0,0 0 0,1 0 0,-1 0 0,0 0 0,6 0 0,5 0-56,-1 0-1,0-1 1,0-1-1,1 0 1,16-4 0,-17 2 29,-11 3 31,0-1 0,0 1 0,-1-1 0,1 1 0,0 0 0,0-1 0,0 1 0,0 0-1,0 0 1,0 1 0,-1-1 0,1 0 0,0 0 0,0 1 0,0-1 0,0 1 0,-1 0 0,1 0 0,0-1 0,-1 1 0,1 0 0,-1 0-1,3 2 1,-3 0 0,0 1-1,0-1 1,0 0-1,0 0 1,0 1-1,-1-1 1,0 0-1,1 1 1,-1-1-1,-1 7 1,1 1 16,0-6 21,0 0 0,-1-1-1,1 1 1,-1 0 0,0 0-1,0-1 1,-1 1 0,1-1-1,-1 1 1,0-1 0,0 0-1,-6 8 1,1-3 81,-1 0-1,0-1 1,-17 13-1,-2 2-13,24-20-30</inkml:trace>
  <inkml:trace contextRef="#ctx0" brushRef="#br0" timeOffset="1">587 1 20505,'0'0'545,"56"112"207,-36-31-368,-10 18-224,-8 4 128,-2-1 0,-19-5-79,-28-6-129,-20-6-48,-19 0-32,-15-3 0,-11-3-288,-8-8-1393,-3-9-3442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4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0 109 18344,'0'0'4699,"1"-6"-4241,0 2-425,0 0-1,0 1 0,0-1 1,1 0-1,-1 1 1,1-1-1,0 1 0,0 0 1,0-1-1,0 1 0,0 0 1,1 0-1,0 0 0,-1 1 1,1-1-1,0 1 0,0-1 1,1 1-1,-1 0 0,0 0 1,1 1-1,-1-1 0,5-1 1,12-4-33,1 0 0,0 2 1,1 0-1,-1 2 0,1 0 0,0 1 0,0 1 1,0 1-1,-1 1 0,41 8 0,-51-6-5,0 1-1,0 0 1,0 1-1,-1 0 1,0 1-1,0 0 1,0 1-1,0 0 1,-1 1-1,-1-1 1,1 2-1,-1-1 1,-1 1-1,1 0 1,-2 1-1,1 0 0,-1 0 1,-1 0-1,6 15 1,-2-2-1,0 0-1,-2 0 1,-1 1-1,-2 0 1,0 0 0,-1 0-1,-1 0 1,-2 35-1,-1-44 9,-1 1-1,-1-1 1,0 0-1,-1 0 1,-1 0-1,-1-1 0,1 1 1,-2-1-1,0 0 1,-1-1-1,-11 15 1,7-12-1,0-1 0,-1-1 0,-1 0 0,-1 0 0,1-2 0,-2 0 0,0-1 0,-25 14 0,35-22 64,1 0 0,-1 0 0,0 0-1,0-1 1,-1 0 0,1-1 0,0 1 0,-1-1 0,1 0 0,-1-1-1,1 0 1,-13 0 0,16-1-34,0 0 0,1 0-1,-1 0 1,0 0 0,0-1-1,1 1 1,-1-1 0,1 1 0,-1-1-1,1 0 1,0 0 0,0 0 0,-1 0-1,1-1 1,1 1 0,-1 0-1,0-1 1,1 1 0,-1-1 0,1 0-1,0 1 1,0-1 0,0 0 0,0 0-1,0 0 1,1 0 0,-1 0-1,1-6 1,-2-2-32,1-1 0,1 1 0,-1-1 0,2 1 0,0 0 0,0-1 0,1 1 0,1 0 0,0-1 0,0 1 0,1 1-1,1-1 1,-1 1 0,13-19 0,-12 21-47,1 1-1,0 1 1,0-1-1,1 1 0,0 0 1,0 0-1,0 1 1,0 0-1,1 0 1,0 0-1,0 1 1,1 1-1,-1-1 0,1 2 1,-1-1-1,1 1 1,0 0-1,0 1 1,15-1-1,-18 1-157,-1 1-1,1-1 0,0 1 1,0 1-1,0-1 1,0 1-1,-1 0 1,1 0-1,0 1 1,-1 0-1,1 0 0,-1 0 1,1 1-1,-1-1 1,0 1-1,0 0 1,0 1-1,4 3 1,20 22-3612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4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17 101 19993,'0'0'2543,"19"-4"-2527,25-4-78,234-55-1010,-276 62 976,1 0 0,-1 1-1,0-1 1,0 0 0,0 0 0,0-1 0,0 1 0,0 0 0,-1 0-1,1-1 1,2-2 0,-4-3-325,-15 4 379,12 3 48,0 0 0,0 1-1,0-1 1,0 1 0,-1-1 0,1 1 0,0 0-1,1 0 1,-1 0 0,0 1 0,0-1-1,0 1 1,1-1 0,-1 1 0,1 0 0,-1 0-1,1 0 1,0 0 0,0 1 0,0-1 0,0 1-1,0-1 1,0 1 0,1-1 0,-1 1-1,1 0 1,0 0 0,0 0 0,0 0 0,-1 5-1,-2 9 197,2 1 0,0-1-1,1 1 1,1 24-1,0-23 45,0 342 1186,0-351-1433,-1 0 0,0 0 1,0 0-1,-1 0 0,-1 0 0,1-1 0,-1 1 0,-1-1 0,0 0 0,0 0 0,-1 0 0,0 0 0,-10 11 0,12-16 64,-1 0-1,0 0 1,0 0-1,0 0 1,0-1-1,-1 0 1,0 0-1,1 0 1,-1 0-1,0-1 1,0 0-1,0 0 0,-1 0 1,1 0-1,0-1 1,-1 0-1,1 0 1,-1-1-1,1 0 1,-1 0-1,1 0 1,-1 0-1,1-1 1,-1 0-1,-10-3 1,9 1-31,0-1 1,1 1 0,-1-2-1,1 1 1,-1-1-1,1 0 1,1 0 0,-1 0-1,1-1 1,0 0-1,0 0 1,1 0 0,0-1-1,0 1 1,0-1 0,1 0-1,-4-12 1,14 45-4561,9 14 711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5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46 16552,'0'0'6699,"-13"0"-5120,624-23-890,-143 2-879,-363 19-418,-64 3-37,-34 0 19,-11 0-286,-30 5 10,-47 16 0,1 5-4452,1 3-8537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5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20874,'0'0'445,"19"-4"-320,-10 3-102,15-4 209,0 1 1,40-2 0,-55 6-194,0 0 0,0 0 1,-1 1-1,1 1 0,-1-1 0,1 1 1,-1 1-1,0-1 0,1 1 0,-2 1 1,1 0-1,0 0 0,8 6 0,-6-2-30,-1 1-1,-1 0 0,0 0 0,0 1 0,0 0 1,-2 0-1,1 1 0,-1 0 0,-1 0 0,0 0 1,0 1-1,-1 0 0,-1 0 0,3 13 0,0 11 22,-1 1-1,-2 0 0,-3 52 1,-1-65-27,-1-1 0,-1 1 0,-1-1 1,-1 0-1,-1 0 0,-12 30 0,13-41 15,-1 1-1,0-1 0,-1 0 1,0-1-1,-1 0 0,0 0 1,0 0-1,-2-1 0,1 0 1,-1-1-1,0 0 0,-19 11 1,25-17 74,-1 0 0,0-1 0,0 0 0,0 0 0,0 0 0,-1 0 1,1-1-1,0 0 0,-1 0 0,1-1 0,-1 1 0,-9-2 0,12 1-56,1 0 0,-1-1 0,1 0 0,0 1 0,-1-1-1,1 0 1,0 0 0,0 0 0,0 0 0,0-1 0,0 1 0,0-1-1,0 1 1,0-1 0,0 0 0,1 1 0,-1-1 0,1 0-1,-1 0 1,1 0 0,0 0 0,0 0 0,-1-1 0,2 1-1,-1 0 1,0-1 0,0 1 0,1 0 0,-1-5 0,-1-9-34,1 0 1,0 0-1,2-1 1,0 1 0,0 0-1,2 0 1,0 0-1,0 0 1,2 1 0,10-26-1,-11 31-53,1-1 0,1 1 0,-1 0 0,2 0 0,-1 0-1,2 1 1,-1 0 0,1 1 0,0 0 0,1 0 0,0 0 0,0 1-1,1 1 1,-1-1 0,17-6 0,-20 10-114,-1 2 0,1-1 0,-1 0 0,1 1 0,-1 0-1,1 1 1,0-1 0,0 1 0,-1 0 0,1 0 0,0 1 0,-1 0 0,1 0 0,0 0 0,-1 1 0,1-1-1,-1 1 1,0 1 0,0-1 0,0 1 0,0 0 0,0 0 0,0 0 0,5 6 0,25 20-4403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5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82 21898,'0'0'2094,"-13"18"-1963,2-4-89,2-2-2,0-1 1,0 1 0,2 1 0,-1 0-1,2 0 1,0 0 0,0 1 0,-5 22-1,4 2 37,3 0 0,1 1 0,2-1 0,5 50-1,-4-82-75,0-1 0,1 0 0,0 1 0,0-1-1,0 0 1,1 1 0,0-1 0,0 0 0,0 0-1,0 0 1,1-1 0,0 1 0,0-1 0,0 1-1,1-1 1,5 5 0,-7-7-11,1-1 0,-1 1 0,1-1-1,-1 0 1,1 0 0,0 0 0,0 0 0,0 0-1,0-1 1,0 1 0,0-1 0,0 0 0,-1 0 0,1 0-1,0 0 1,0 0 0,0-1 0,0 1 0,0-1-1,0 0 1,0 0 0,-1 0 0,1 0 0,0 0 0,-1-1-1,1 1 1,-1-1 0,1 0 0,-1 0 0,0 0-1,4-3 1,7-7-34,-1 0-1,0-1 1,-1 0-1,0-1 1,-1 0-1,-1-1 1,0 0-1,-1 0 1,-1-1-1,0 1 1,8-34-1,-7 18-102,-2-1 0,-1 0 0,-1 0 0,-2-1 0,-3-47 0,1 74 138,0 1 1,-1-1 0,0 1 0,0-1 0,0 1-1,0 0 1,-1 0 0,0-1 0,0 1 0,-1 0-1,1 1 1,-1-1 0,0 0 0,0 1 0,-1 0-1,1-1 1,-1 1 0,0 1 0,0-1 0,-5-3-1,3 4 34,0-1 0,-1 2 0,1-1 0,-1 1-1,1 0 1,-1 0 0,0 0 0,0 1-1,0 0 1,0 1 0,0 0 0,0 0-1,0 0 1,0 1 0,-9 1 0,12 0-16,-1-1 0,0 0 0,1 1 0,0 0 0,-1 0 0,1 0 0,0 1 0,0-1 0,0 1 0,0 0 0,1 0 0,-1 1 0,1-1 0,0 1 0,0-1 0,0 1 0,0 0 0,1 0 0,-1 0 0,1 1 0,0-1 0,0 0 0,1 1 0,-1-1 0,1 1 0,0 0 0,0 0 0,0 9 0,1-7-15,-1 1 1,1 1-1,0-1 0,1 0 0,0-1 0,0 1 1,0 0-1,1 0 0,1 0 0,-1-1 0,1 1 1,0-1-1,1 0 0,0 0 0,0 0 0,8 9 0,-3-7-120,0 0 0,0-1-1,1-1 1,1 1 0,-1-2-1,20 10 1,38 9-5211,-27-15-5516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6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0 23355,'0'0'1712,"0"112"-959,0-48-369,-2 8-160,-11 7-160,0-7-32,0-12-32,5-18 0,1-18-16,3-17-80,0-7-192,-7-7-128,-2-30-257,-2-23-1824,-4-16-4674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8.2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78 16904,'0'0'2297,"0"7"-2276,-1 56 134,2 97 448,0-157-596,-1 0 1,1 0 0,0-1-1,0 1 1,0 0 0,0-1-1,0 1 1,1-1 0,-1 1 0,1-1-1,-1 0 1,1 1 0,0-1-1,0 0 1,0 0 0,0 0-1,0-1 1,0 1 0,1 0-1,-1-1 1,1 1 0,-1-1-1,1 0 1,-1 0 0,1 0-1,0 0 1,0-1 0,-1 1-1,1-1 1,0 1 0,0-1-1,0 0 1,-1 0 0,1 0-1,0-1 1,0 1 0,0-1-1,-1 1 1,1-1 0,0 0-1,-1 0 1,1 0 0,0 0-1,-1-1 1,0 1 0,1-1-1,-1 1 1,0-1 0,0 0-1,1 0 1,-2 0 0,1 0-1,0 0 1,0-1 0,2-3-1,2-11-116,-1-1 0,0 0 0,-2 0-1,0 0 1,0-1 0,-2 1 0,0-1-1,-4-30 1,2 4 143,1 38 26,0-1 0,-1 0 1,0 1-1,0-1 1,-1 1-1,-3-9 0,5 14-15,-1 1 0,1-1 1,-1 0-1,0 1 0,0-1 0,1 1 0,-1-1 0,0 1 0,0-1 0,-1 1 0,1 0 0,0-1 0,0 1 0,-1 0 0,1 0 1,0 0-1,-1 0 0,1 0 0,-1 0 0,0 1 0,1-1 0,-1 0 0,0 1 0,1-1 0,-1 1 0,0 0 0,1-1 0,-1 1 1,0 0-1,0 0 0,1 0 0,-4 1 0,2 0-46,1 0 0,0 1 1,0-1-1,-1 1 0,1-1 1,0 1-1,0 0 0,1 0 1,-1-1-1,0 2 0,1-1 0,-1 0 1,1 0-1,0 0 0,-1 1 1,1-1-1,0 0 0,1 1 1,-1-1-1,0 1 0,1 0 0,-1 3 1,-6 61-3,6-63-42,1 0-1,0 1 1,0-1 0,1 0 0,-1 0-1,1 1 1,0-1 0,0 0-1,0 0 1,1 0 0,2 5-1,-2-7-127,0 0 0,0 0 0,0 0 0,0-1 0,0 1 0,1-1 0,-1 1 0,1-1 0,-1 0 0,1 0 0,0 0 0,-1 0 0,1 0 0,0-1 0,-1 1 0,1-1 0,0 0 0,3 0 0,16 1-4525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6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1 206 17400,'0'0'6480,"2"-10"-4983,23-24-1468,1 1 0,2 1-1,0 2 1,38-30 0,-65 59-35,0 1 0,0-1 0,1 0 0,-1 0 0,0 1 0,0-1 0,1 1 1,-1-1-1,0 1 0,1 0 0,-1-1 0,0 1 0,1 0 0,-1 0 0,0 0 0,1 0 0,-1 0 0,0 0 0,1 1 0,-1-1 0,0 0 0,1 1 1,-1-1-1,0 1 0,1-1 0,-1 1 0,1 0 0,31 23-71,15 22 56,-27-25-439,1 0 0,1-2 1,0 0-1,2-1 0,34 18 0,-7-16-3037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6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20521,'0'0'3506,"17"4"-3298,17-4-32,14 0 0,1 0-80,-4 0-96,-10 0-128,-10 0-528,-5 0-929,-12 0-1968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2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19897,'0'0'5122,"36"0"-5090,5-8-32,0-1 0,-4 3-112,-5 2-208,-2 2-176,-2 2-416,-6 0-1554,-5 0-4417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28 19881,'0'0'4167,"-3"-5"-3534,-10-13-121,10 13 128,3 10-517,4 14-156,0 1-1,0-1 1,16 37 0,-2-3 32,44 174 112,45 321 0,-103-538 258,0-18 126,3-21 219,-7 26-702,125-675 332,-121 651-434,-4 18 13,1 1 1,0-1-1,0 1 1,1 0-1,0-1 1,1 1-1,0 0 1,0 1-1,0-1 1,1 0-1,8-11 1,-11 18 34,0 0 0,0 0 0,0 1-1,0-1 1,0 0 0,0 1 0,0-1 0,0 1 0,0 0 0,0-1 0,0 1 0,1 0 0,-1-1 0,0 1 0,0 0 0,0 0 0,0 0 0,1 0 0,-1 0-1,0 0 1,0 1 0,0-1 0,0 0 0,1 0 0,-1 1 0,0-1 0,0 1 0,0-1 0,0 1 0,0-1 0,0 1 0,0 0 0,0 0 0,0-1 0,1 3 0,25 34-1312,3 25-589,0 11-1039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2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149 100 21066,'0'0'4111,"-8"-16"-4039,5 10-71,-20-36 6,22 42-8,1-1 0,0 0 0,-1 1 0,1-1 0,0 0-1,-1 1 1,1-1 0,-1 1 0,1-1 0,-1 1 0,1-1 0,-1 1 0,1 0 0,-1-1-1,0 1 1,1 0 0,-1-1 0,0 1 0,1 0 0,-1 0 0,0-1 0,1 1 0,-1 0-1,0 0 1,1 0 0,-1 0 0,0 0 0,1 0 0,-1 0 0,0 0 0,0 0 0,1 1 0,-1-1-1,0 0 1,1 0 0,-1 0 0,0 1 0,1-1 0,-1 0 0,1 1 0,-1-1 0,1 1-1,-1-1 1,0 1 0,1-1 0,-1 1 0,1-1 0,0 1 0,-1-1 0,1 1 0,0 0-1,-1-1 1,1 1 0,0 0 0,-1-1 0,1 1 0,0 1 0,-16 32-69,3 1 1,0 0-1,2 1 0,2 0 1,2 1-1,1 0 0,1 0 1,1 55-1,5-92 46,-1 0 1,0 1 0,0-1-1,1 0 1,-1 0-1,0 1 1,1-1 0,-1 0-1,0 0 1,1 0-1,-1 1 1,0-1-1,1 0 1,-1 0 0,0 0-1,1 0 1,-1 0-1,0 0 1,1 0 0,-1 0-1,1 0 1,-1 0-1,0 0 1,1 0-1,-1 0 1,0 0 0,1 0-1,-1-1 1,0 1-1,1 0 1,-1 0-1,0 0 1,1 0 0,-1-1-1,0 1 1,1 0-1,-1-1 1,17-7-16,-3-4-12,0-1-1,-1-1 0,0 0 0,-1-1 1,-1 0-1,0-1 0,-1 0 0,-1-1 0,10-25 1,-3 11 54,-16 31-1,0 0 1,0-1 0,0 1 0,0 0-1,0 0 1,0-1 0,0 1 0,0 0 0,0-1-1,0 1 1,0 0 0,0-1 0,0 1-1,0 0 1,0 0 0,1-1 0,-1 1 0,0 0-1,0 0 1,0-1 0,0 1 0,1 0-1,-1 0 1,0-1 0,0 1 0,1 0 0,-1 0-1,0 0 1,0 0 0,1-1 0,-1 1-1,0 0 1,0 0 0,1 0 0,-1 0 0,0 0-1,1 0 1,-1 0 0,0 0 0,0 0-1,1 0 1,-1 0 0,0 0 0,1 0 0,-1 0-1,0 0 1,1 0 0,-1 0 0,0 0-1,0 0 1,1 0 0,-1 1 0,0-1 0,0 0-1,1 0 1,-1 0 0,0 0 0,0 1-1,1-1 1,-1 0 0,0 0 0,0 0 0,0 1-1,1-1 1,-1 0 0,0 0 0,0 1-1,0-1 1,6 23-15,-5-20 25,3 19 71,-2-7-47,0 0 0,2 0-1,-1 0 1,2 0-1,0-1 1,1 0 0,0 0-1,1 0 1,11 15 0,-18-29-33,0 0 0,1 1 0,-1-1 1,0 1-1,1-1 0,-1 0 1,0 1-1,1-1 0,-1 0 1,1 1-1,-1-1 0,1 0 0,-1 0 1,0 1-1,1-1 0,-1 0 1,1 0-1,-1 0 0,1 0 1,-1 1-1,1-1 0,0 0 0,-1 0 1,1 0-1,-1 0 0,1 0 1,-1 0-1,1-1 0,-1 1 1,1 0-1,-1 0 0,1 0 0,-1 0 1,1-1-1,-1 1 0,1 0 1,-1 0-1,0-1 0,1 1 1,-1 0-1,1-1 0,-1 1 0,0-1 1,1 1-1,-1 0 0,0-1 1,1 1-1,-1-1 0,0 1 0,0-1 1,0 1-1,1-1 0,-1 0 1,10-28 117,-10 28-127,9-51 64,-3-1 0,-2 0 1,-2 0-1,-7-71 0,4 107 11,1 16-39,0 0 1,0 0 0,1 0 0,-1 0 0,0 0 0,0 0 0,-1 0 0,1 0 0,0 1 0,0-1-1,0 0 1,-1 0 0,1 0 0,0 0 0,-1 0 0,1 0 0,-1 0 0,1 0 0,-1 0 0,0 1-1,1-1 1,-1 0 0,0 0 0,1 1 0,-3-2 0,2 2-29,0 0 1,0 1-1,0-1 1,1 0-1,-1 0 1,0 1-1,0-1 1,0 1-1,0-1 1,0 0-1,0 1 1,0 0-1,1-1 1,-1 1-1,0 0 1,0-1-1,1 1 1,-1 0-1,0 0 1,0 0-1,-2 3-11,0 0-1,0 0 1,1 0-1,-1 0 0,1 0 1,0 1-1,0-1 1,1 1-1,-1-1 0,0 7 1,2-10 8,0-1-1,0 1 1,0-1-1,1 1 1,-1-1 0,0 1-1,1-1 1,-1 1 0,0-1-1,1 1 1,-1-1 0,0 1-1,1-1 1,-1 0-1,1 1 1,-1-1 0,1 0-1,-1 1 1,1-1 0,-1 0-1,1 0 1,-1 1 0,1-1-1,0 0 1,-1 0 0,1 0-1,-1 0 1,1 0-1,0 0 1,-1 0 0,1 0-1,25 1 13,-19-2-9,179 2-163,-183-1 150,1 0 0,0 1 1,0-1-1,0 1 1,-1 0-1,1 0 1,0 0-1,-1 1 1,1-1-1,-1 1 1,0 0-1,1 0 0,-1 0 1,0 0-1,0 1 1,0-1-1,-1 1 1,1 0-1,0-1 1,-1 1-1,0 1 1,0-1-1,0 0 0,0 0 1,0 1-1,-1-1 1,1 1-1,-1 0 1,0-1-1,0 1 1,0 4-1,3 13 4,-2 0 0,0 1 0,-2-1 0,-2 31-1,1-29 13,-6 29 36,5-41-30,0 0 0,1 0-1,0 0 1,1-1 0,0 1-1,1 0 1,2 18 0,-2-28-14,0 0 0,0 0-1,0 0 1,1 1 0,-1-2 0,0 1 0,0 0 0,1 0 0,-1 0 0,0 0 0,1-1 0,-1 1 0,1-1-1,-1 1 1,1-1 0,-1 0 0,1 1 0,-1-1 0,1 0 0,0 0 0,-1 0 0,1 0 0,-1 0 0,1-1 0,-1 1-1,1 0 1,2-2 0,3 2-19,10-3-265,-1 0 1,1-1-1,-1-1 1,1 0-1,-1-1 1,-1-1-1,1-1 1,-1 0 0,-1-1-1,14-11 1,38-25-3776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3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 20617,'0'0'3410,"-18"30"-2983,6-8-315,-6 8 22,1 1 1,1 1 0,2 0 0,2 1-1,-13 48 1,13-11-4,3 1 0,3-1-1,3 1 1,11 125 0,-3-159-110,1 0 0,1 0 0,15 41 1,-17-62-157,1 0 0,1 0 0,0-1 0,1 0 0,1 0 0,0-1 0,1 0 0,0-1 0,15 16 0,-22-27-21,-1 0 0,1 0 0,0 0 0,0 0 0,0 0 0,0-1 0,0 1 0,0-1 0,0 0 0,0 0 0,1 0-1,-1 0 1,0 0 0,1-1 0,-1 0 0,0 1 0,1-1 0,-1 0 0,4-1 0,24-6-3606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3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1 184 21642,'0'0'1056,"18"-11"-797,59-32-136,-75 42-122,0 0 0,-1 1 0,1-1 0,0 1 0,0-1 0,0 1 0,-1 0 0,1 0 0,0 0 0,0 0 0,0 0 0,-1 0 0,1 0 0,0 1 0,0-1 0,0 1 0,-1-1 0,1 1 0,0 0 0,-1-1 0,1 1 0,0 0 0,-1 0 0,1 0 0,-1 0 0,0 1 0,1-1 0,-1 0 0,0 1 0,0-1 0,1 0 0,-1 1 0,0 0 0,-1-1 0,1 1 0,0-1 0,0 1 0,-1 0 0,1 0 0,0 1 0,1 3 3,3 4 33,-1 0 0,-1 0 0,1 1 0,-2-1 0,1 1 0,-2 0 0,1-1 0,-1 1 0,-1 0 0,0 0 0,-1 0 0,0 0 0,0 0 0,-1-1 0,-1 1 0,0 0 0,0-1 0,-1 0 0,0 0 0,-1 0 0,0 0 0,0-1 0,-1 0 0,-1 0 0,1 0 0,-2-1 0,1 0 0,-14 11 0,21-19-37,0 0-1,0 0 1,0 0 0,0 0 0,0 0 0,0 0 0,0 0 0,0-1 0,0 1-1,0 0 1,0 0 0,0 0 0,0 0 0,0 0 0,0-1 0,0 1-1,0 0 1,0 0 0,0 0 0,0 0 0,0 0 0,0-1 0,0 1 0,0 0-1,0 0 1,0 0 0,0 0 0,0 0 0,0-1 0,0 1 0,0 0-1,0 0 1,0 0 0,-1 0 0,1 0 0,0 0 0,0 0 0,0 0-1,0-1 1,0 1 0,0 0 0,-1 0 0,1 0 0,0 0 0,0 0 0,0 0-1,0 0 1,0 0 0,0 0 0,-1 0 0,1 0 0,0 0 0,0 0-1,0 0 1,0 0 0,0 0 0,-1 0 0,1 0 0,0 0 0,0 0 0,0 0-1,0-3-14,3-16-269,2 0 1,0 0 0,1 1-1,1 0 1,0 0 0,19-31-1,5-13 67,4-29-38,-18 47 525,29-59 0,-43 152 1376,-2-31-1571,1 0 0,0 0 0,1 0 1,1 0-1,0-1 0,2 1 0,0-1 0,16 30 0,-18-39-69,1 0 1,-1-1 0,1 1-1,1-1 1,0-1-1,0 1 1,0-1-1,1 0 1,-1 0 0,1-1-1,1 0 1,-1 0-1,1-1 1,0 0 0,0 0-1,0-1 1,0 0-1,1 0 1,-1-1-1,12 1 1,-9-1-201,1-1 0,-1 0 0,1-1 0,-1-1 0,1 0 0,15-3 0,13-17-1860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4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21450,'0'0'1408,"77"153"-591,-47-68-49,-4 10-288,-2 6-143,-9-3-33,-9-1-144,-6-10-48,0-13-96,-25-10-16,-1-14-48,6-19-320,10-18-689,14-30-2913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4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24651,'0'0'2561,"-2"0"-2593,10 10-4290,16 1-288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4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81 109 21130,'0'0'4047,"1"-10"-3778,4-32-264,-5 56-38,0-11 21,-5 25-6,-1-1 0,-18 52 0,12-44 40,-8 41 0,13-32-3,1-1 0,2 1 0,1 1 0,7 65 1,-4-107-19,0 0 0,0 0 0,1 0 0,-1 0 1,1 0-1,0 0 0,0 0 0,0 0 0,0 0 1,1-1-1,-1 1 0,1 0 0,0-1 0,0 1 1,-1-1-1,2 0 0,-1 0 0,0 0 0,0 0 1,1 0-1,2 2 0,-1-3-1,-1 1 1,1-1-1,0 0 1,0 0-1,0 0 0,0-1 1,0 1-1,0-1 0,0 0 1,0 0-1,0-1 1,0 1-1,8-3 0,1-1-16,1 0-1,-1-1 1,0 0-1,-1-2 0,1 1 1,-1-1-1,21-17 0,-18 11-8,-1-1-1,0-1 0,-1 0 1,0-1-1,-1 0 1,-1-1-1,-1 0 0,0-1 1,-1 0-1,11-33 1,-12 23-52,-1 0 1,-1 0-1,-2-1 1,-1 1 0,-1-1-1,-4-55 1,1 78 76,1 0 0,-1-1 0,0 1-1,0 0 1,-1 0 0,0 0 0,0 0 0,0 0 0,0 1 0,-1-1 0,0 1-1,-1 0 1,1-1 0,-1 1 0,0 1 0,0-1 0,0 1 0,-1-1 0,0 1 0,0 0-1,0 1 1,0-1 0,0 1 0,-1 0 0,1 1 0,-1-1 0,0 1 0,0 0-1,0 0 1,0 1 0,0 0 0,0 0 0,-1 0 0,1 1 0,0 0 0,0 0 0,0 1-1,-1-1 1,1 1 0,0 1 0,0-1 0,0 1 0,0 0 0,-5 3 0,2 0-7,0-1 1,1 1-1,0 1 1,0 0-1,1 0 1,-1 0 0,2 1-1,-1 0 1,0 0-1,1 1 1,1 0-1,-1 0 1,1 0 0,1 1-1,-1 0 1,2-1-1,-1 2 1,1-1 0,0 0-1,1 1 1,0-1-1,1 1 1,0-1-1,0 1 1,1 0 0,2 17-1,-1-23 10,0 0 0,0-1-1,0 1 1,1-1 0,0 1-1,-1-1 1,1 0 0,0 0-1,1 1 1,-1-2 0,1 1-1,-1 0 1,1 0 0,0-1 0,0 1-1,0-1 1,0 0 0,0 0-1,1 0 1,-1 0 0,0-1-1,1 1 1,0-1 0,-1 0-1,1 0 1,7 1 0,10 2 2,1-1 0,-1 0 0,29-2 1,-18 0-151,117-3-3328,-96-6-2127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8.5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17272,'0'0'2929,"21"97"-2801,-14-69-80,-4-7-48,1-2 16,-4-2-16,0-4-16,0-3 16,0-6-640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5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 20697,'0'0'2258,"-17"135"-1138,10-79-144,3 2-255,2-2-305,2-3-288,0-5-96,0-6 0,0-7-32,0-11 0,0-13 0,-2-7-160,-3-4-208,-5-2-224,-10-25-1025,-3-14-4210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5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1 396 18985,'0'0'4810,"7"0"-4186,1-2-581,0 0-1,0 0 1,-1-1-1,1 0 1,-1 0-1,0-1 1,0 0-1,0 0 1,0-1-1,-1 0 1,1 0-1,6-7 1,16-18-27,29-34 0,-51 55 7,60-80 1,-48 60-14,2 1 0,1 2 0,30-29 0,-51 53 2,0 1-1,1 0 0,-1 0 0,0 0 0,1 0 0,-1 1 0,1-1 0,0 0 0,-1 1 0,1-1 0,-1 1 0,1-1 0,0 1 1,0 0-1,-1 0 0,1 0 0,0 0 0,-1 0 0,1 0 0,0 0 0,0 1 0,-1-1 0,1 0 0,-1 1 0,1-1 0,0 1 0,-1 0 1,1 0-1,-1 0 0,1-1 0,-1 1 0,2 2 0,4 3-51,0 0 1,0 0-1,-1 1 1,9 12-1,-10-13 59,97 143-194,-41-57-1176,6-5-3456,-7-26-8311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5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47 19593,'0'0'4338,"0"0"-4311,0 0-1,0 0 1,0 1 0,-1-1 0,1 0 0,0 0-1,0 0 1,0 0 0,-1 0 0,1 0-1,0 0 1,0 0 0,0 1 0,0-1-1,0 0 1,-1 0 0,1 0 0,0 0-1,0 1 1,0-1 0,0 0 0,0 0-1,0 0 1,0 1 0,0-1 0,0 0-1,0 0 1,-1 0 0,1 1 0,0-1-1,0 0 1,0 0 0,0 0 0,0 1 0,0-1-1,1 0 1,-1 0 0,0 0 0,0 1-1,0-1 1,0 0 0,0 0 0,0 0-1,0 0 1,0 1 0,0-1 0,0 0-1,1 0 1,-1 0 0,0 0 0,0 1-1,0-1 1,0 0 0,1 0 0,-1 0-1,0 0 1,0 0 0,0 0 0,0 0-1,1 0 1,-1 1 0,0-1 0,0 0 0,0 0-1,1 0 1,-1 0 0,85 2 26,0-4 0,0-3 1,-1-4-1,105-25 1,-169 27-275,-32 5-720,-34 7-1152,-2 10-3126,-5 3-9593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7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421 249 19913,'0'0'4333,"0"-17"-3714,1-9-433,1-18 125,-6-56 0,4 97-306,0 0-1,-1 1 1,1-1-1,-1 0 1,0 0-1,0 1 1,0-1-1,0 1 1,0-1-1,0 1 1,-1-1-1,1 1 0,-1 0 1,0 0-1,0 0 1,1-1-1,-1 2 1,-1-1-1,1 0 1,0 0-1,0 1 1,-1-1-1,1 1 1,-1 0-1,1 0 1,-1 0-1,1 0 1,-1 0-1,0 0 1,0 1-1,1-1 1,-1 1-1,0 0 1,0 0-1,1 0 1,-1 0-1,0 0 1,-3 1-1,-3 1-9,1-1 0,0 1 0,0 1 0,0-1 0,0 1 0,0 1 0,1-1 0,-1 1 0,1 1 0,0-1 0,-11 10 0,-1 7-1,0 1 0,1 0 1,2 1-1,0 1 0,2 1 0,-17 35 1,7-3-7,-32 114 0,50-152 13,1 0 0,1 1 1,0 0-1,1 0 0,2 0 1,0 0-1,1 0 0,0 1 1,5 19-1,-3-35-4,-1 0-1,1-1 1,0 1 0,1-1-1,-1 1 1,1-1-1,0 0 1,0 0 0,0-1-1,1 1 1,-1 0-1,1-1 1,0 0 0,0 0-1,0 0 1,0-1 0,1 1-1,-1-1 1,1 0-1,-1 0 1,1 0 0,0-1-1,0 0 1,-1 0-1,7 1 1,15 2-193,0-2 0,1 0-1,38-3 1,-47 0-38,2 0-264,-1-1 1,0 0-1,0-2 0,34-10 1,-33 7-1380,-1-1 0,23-12 1,15-16-9322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7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8 19705,'0'0'4234,"-18"24"-4058,0-2-94,-2 3 16,1 1 1,0 0-1,2 1 0,-14 32 1,22-37-79,1 0 0,1 0 0,1 1 0,1 0 0,1 0 1,1 1-1,1-1 0,1 33 0,1-55-23,1 0-1,-1-1 1,0 1 0,0 0-1,1-1 1,-1 1-1,1 0 1,-1-1 0,0 1-1,1 0 1,-1-1 0,1 1-1,-1-1 1,1 1 0,0-1-1,-1 1 1,1-1-1,-1 0 1,1 1 0,0-1-1,-1 0 1,1 1 0,0-1-1,0 0 1,-1 0 0,1 0-1,0 1 1,0-1-1,-1 0 1,1 0 0,0 0-1,0 0 1,-1 0 0,1-1-1,0 1 1,0 0 0,-1 0-1,1 0 1,0-1-1,34-9-45,-27 6 52,1-1 1,-1 0-1,0-1 0,-1 0 1,0 0-1,0-1 0,0 0 1,0 0-1,-1 0 0,-1-1 1,1 0-1,-1 0 0,0-1 1,-1 1-1,0-1 0,-1 0 1,1 0-1,2-17 0,1-7 15,-3 0 1,0 0-1,-2 0 0,-3-37 1,1 64-19,0-1 1,0 1-1,-1-1 1,0 0-1,0 1 1,-1-1-1,0 1 1,-5-12-1,6 16-3,-1-1-1,1 1 0,-1 0 1,0 0-1,0 0 1,0 0-1,0 1 0,0-1 1,0 0-1,0 1 1,-1 0-1,1-1 0,0 1 1,-1 0-1,1 0 1,-1 0-1,1 0 1,-1 1-1,0-1 0,1 1 1,-1 0-1,0 0 1,1-1-1,-4 2 0,4-1-91,0 1-1,0-1 1,0 1-1,0 0 1,-1 0-1,1 0 1,1 0-1,-1 0 1,0 0-1,0 1 1,0-1-1,1 1 0,-1-1 1,1 1-1,-1 0 1,1-1-1,-1 1 1,1 0-1,0 0 1,0 0-1,0 0 1,0 0-1,0 0 1,1 0-1,-1 0 1,1 0-1,-1 1 1,1-1-1,0 0 0,0 3 1,-4 19-3291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8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22618,'0'0'1145,"3"23"-1049,30 169 228,-24-153-291,0-1 0,3 0 0,26 59 0,-19-72 18,-19-25-32,1 0 0,-1 0 0,1 1 0,-1-1 0,0 0 1,1 0-1,-1 0 0,1 0 0,-1 0 0,1 0 0,-1 1 0,1-1 0,-1 0 0,1 0 0,-1 0 1,1 0-1,-1-1 0,1 1 0,-1 0 0,1 0 0,-1 0 0,1 0 0,-1 0 0,0-1 0,1 1 1,-1 0-1,1 0 0,-1-1 0,1 1 0,-1-1 0,4-3 132,-1 0 0,-1-1 0,1 0 0,0 1 0,-1-1 0,0 0 0,1-7 0,4-5-174,20-63 41,-3-2 0,18-111 1,-35 158-120,-7 34 69,0-1-1,1 1 0,-1-1 0,0 1 0,1-1 1,-1 1-1,1-1 0,-1 1 0,1 0 0,0-1 1,-1 1-1,1 0 0,0 0 0,0 0 0,0-1 1,0 1-1,0 0 0,0 0 0,2-1 1,27-1-2542,-26 4 2164,23 0-3447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8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0 22474,'0'0'2484,"-22"20"-2142,1-1-310,0 2 0,1 0 1,1 1-1,2 1 0,0 1 1,1 1-1,-19 39 0,2 16 155,3 1-1,-31 134 0,51-166-164,2 1 1,2 1-1,3-1 1,1 1 0,10 92-1,-6-130-18,1 1-1,0-1 1,0-1-1,1 1 1,1 0-1,0-1 1,1 0-1,1 0 1,-1-1-1,2 0 1,13 17-1,-16-23-61,0 0 0,0 0 1,1 0-1,-1-1 0,1 0 0,0 0 0,0 0 0,1-1 0,-1 0 0,1 0 0,0 0 0,-1-1 1,1 0-1,0 0 0,0-1 0,1 0 0,-1-1 0,0 1 0,0-1 0,0 0 0,0-1 1,1 0-1,7-2 0,-10 2-234,1-1 0,0 0 0,-1-1 1,1 0-1,-1 1 0,0-2 0,1 1 0,-2 0 1,1-1-1,0 0 0,-1 0 0,0-1 0,0 1 1,0-1-1,5-8 0,19-41-8531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8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16071,'0'0'6916,"20"-11"-6268,64-32-157,-82 42-485,0-1 0,1 1 0,-1 1 0,0-1 1,1 0-1,-1 1 0,1-1 0,-1 1 0,1 0 1,-1-1-1,1 1 0,-1 1 0,1-1 0,-1 0 1,0 0-1,1 1 0,-1 0 0,1-1 0,-1 1 1,0 0-1,1 0 0,-1 0 0,0 0 0,0 1 0,3 1 1,-1 2-15,0-1 0,0 1-1,0 0 1,-1 0 0,1 0 0,-1 0 0,3 8 0,-3-6 2,1 2 6,0 0-1,-1 0 1,0 0-1,0 0 1,-1 1-1,0-1 0,-1 1 1,0 0-1,-1-1 1,0 1-1,0 0 1,-1 0-1,0-1 1,-3 11-1,3-13-1,-1 0 1,-1 0-1,1-1 1,-1 1-1,0-1 1,0 1-1,-1-1 0,0 0 1,0-1-1,0 1 1,-1 0-1,0-1 0,0 0 1,0-1-1,-1 1 1,1-1-1,-1 0 1,0 0-1,-11 5 0,17-9 9,-1 0 0,1 1-1,0-1 1,-1 0 0,1 0-1,0 0 1,-1 1 0,1-1-1,-1 0 1,1 0-1,0 0 1,-1 0 0,1 0-1,-1 0 1,1 0 0,0 0-1,-1 0 1,1 0 0,-1 0-1,1 0 1,-1 0-1,1 0 1,0 0 0,-1 0-1,1 0 1,0-1 0,-1 1-1,1 0 1,-1 0 0,1 0-1,0-1 1,-1 1-1,1 0 1,0 0 0,0-1-1,-1 1 1,1 0 0,0-1-1,0 1 1,-1 0 0,1-1-1,0 1 1,0 0-1,0-1 1,-1 1 0,1-1-1,0 1 1,0 0 0,0-1-1,0 1 1,0-1 0,0 0-1,4-24 341,-4 23-360,8-21-22,1 0-1,2 1 0,0 0 1,1 1-1,1 0 1,21-24-1,0-5-120,2-2 2,27-45 345,-66 121 93,3-7-320,-10 27 30,4-21 4,1-1-1,1 1 0,1 0 1,2 0-1,0 33 1,2-52-113,0 0-1,0 0 1,0 0 0,0 0 0,1 0 0,-1 0 0,1 0-1,0-1 1,1 1 0,-1-1 0,0 1 0,1-1 0,0 0 0,0 0-1,0 0 1,0 0 0,0-1 0,0 1 0,1-1 0,-1 0 0,1 0-1,0 0 1,0 0 0,5 1 0,28 8-3799</inkml:trace>
  <inkml:trace contextRef="#ctx0" brushRef="#br0" timeOffset="1">630 309 21642,'0'0'2065,"-2"109"-1601,-9-74-352,-4-2-112,-4-1 64,0-4-64,-1-5-512,3-12-1105,9-9-4338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9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23083,'0'0'560,"-4"24"227,-36 187-179,38-201-615,1-3-26,-1-1 0,2 1 0,-1-1-1,1 1 1,-1-1 0,2 1 0,1 10 0,7-15-447,-2-2 398,0-1 1,1-1 0,-1 1 0,0-1-1,0 0 1,0 0 0,0-1-1,0 0 1,0-1 0,6-3-1,69-52-384,-21 13 410,-60 46 64,-1 0 0,0 0 0,1 0-1,-1-1 1,1 1 0,-1 0 0,0 0 0,1 0 0,-1 0-1,1 0 1,-1 0 0,1 0 0,-1 0 0,1 0-1,-1 0 1,1 0 0,-1 0 0,0 0 0,1 0 0,-1 0-1,1 0 1,-1 0 0,1 1 0,-1-1 0,0 0-1,1 0 1,-1 1 0,1-1 0,-1 0 0,0 0 0,1 1-1,-1-1 1,0 0 0,0 1 0,1-1 0,-1 1-1,0-1 1,0 0 0,1 1 0,-1-1 0,0 1 0,0-1-1,0 1 1,0-1 0,0 0 0,1 1 0,-1-1 0,0 1-1,0-1 1,0 1 0,0-1 0,-1 1 0,1-1-1,0 0 1,0 1 0,0-1 0,0 1 0,-1 0 0,-1 37-8,2-33 56,-4 16 96,0 0 0,-2 0 0,0 0 0,-1-1 0,-1 0 0,-15 26 0,-3 0 9,-47 63 1,70-105-193,1-1 11,0 0 0,0 0 0,0 0 0,0 0 0,0 0 0,-1 0 0,0-1 0,1 1 0,-1-1 0,0 0 0,0 0 0,0 0 0,-1 0 0,1 0 0,0-1 0,-6 2 0,9-7-1279,0-15-1684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39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 23179,'7'19'106,"9"32"145,-2 0 0,-3 2 0,8 82-1,-15-87-122,-3 1-1,-2 0 0,-2-1 0,-2 0 0,-3 0 0,-1 0 0,-28 84 0,19-87-114,-2-1 1,-2-1-1,-2 0 0,-1-2 1,-3-1-1,-42 48 0,24-49-130,56-58-1703,20-18-1360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38:0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15751,'0'0'6497,"32"4"-5921,1058 63-205,-1075-66-384,-23 0-66,-26 1-814,6 13-1575,-4 9-3252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8.9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17976,'0'0'2487,"0"5"-2434,-1 59 109,3 95 250,-1-152-408,0 0 1,0 0-1,1-1 0,0 1 1,0 0-1,1-1 1,0 1-1,0-1 1,0 0-1,1 0 1,0 0-1,0-1 1,0 1-1,1-1 1,0 0-1,0 0 0,0 0 1,1-1-1,-1 0 1,1 0-1,8 4 1,-8-5-562,0-1-1,0 0 1,1 0 0,-1 0 0,0 0-1,1-1 1,-1 0 0,11 0 0,-2-1-10862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0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24603,'0'0'1889,"-9"0"-2577,-4 0-9461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6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20874,'0'0'3324,"23"6"-3146,50-1-330,0-4 0,136-13 0,-204 11-74,-3 1-79,1-1-1,0 1 1,-1-1 0,1 1 0,0-1 0,-1 0 0,1 0 0,-1 0 0,1 0-1,3-3 1,-4-3-3624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6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17064,'0'0'5058,"26"2"-4770,15-2 0,10 0-128,3-10 33,-7 0-193,-2 3-48,-10 1 32,-7 0-561,-11 2-223,-6 0-929,-5 0-672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7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47 20762,'0'0'3897,"0"-7"-3646,-1-21-182,1 28-69,0 0 0,0-1-1,0 1 1,0 0-1,0 0 1,0 0 0,0 0-1,0 0 1,0-1-1,0 1 1,0 0 0,0 0-1,0 0 1,0 0-1,0 0 1,0 0 0,0 0-1,0-1 1,-1 1-1,1 0 1,0 0 0,0 0-1,0 0 1,0 0-1,0 0 1,0 0-1,0 0 1,-1 0 0,1 0-1,0 0 1,0 0-1,0 0 1,0 0 0,0 0-1,-1 0 1,1 0-1,0 0 1,0 0 0,0 0-1,0 0 1,0 0-1,0 0 1,-1 0 0,1 0-1,0 0 1,0 0-1,0 0 1,0 0 0,0 0-1,0 0 1,-1 0-1,1 0 1,0 0-1,-11 8-15,-7 10 1,3 1 15,1 0 0,2 0 0,0 2-1,1-1 1,0 2 0,2-1 0,1 1 0,-9 38 0,10-31-3,2 0 1,1 1-1,2-1 1,1 1-1,1 0 1,5 44-1,-4-67 6,1-1-1,-1 1 0,1-1 0,0 1 0,1-1 1,-1 0-1,1 0 0,0 0 0,1 0 0,0-1 0,-1 1 1,2-1-1,-1 0 0,1 0 0,-1-1 0,1 1 1,1-1-1,-1 0 0,1 0 0,-1-1 0,1 1 1,9 2-1,0 0 8,0-1-1,0-1 1,1 0 0,0-1 0,0-1 0,0 0-1,0-1 1,19-2 0,-29 0-3,1 0 0,-1-1-1,0 0 1,-1 0 0,1 0-1,0-1 1,-1 0 0,1 0-1,-1-1 1,0 1 0,0-1-1,0 0 1,-1-1 0,1 1-1,-1-1 1,0 0 0,0 0 0,-1 0-1,1 0 1,3-10 0,5-7 1,-1-1 0,-1 0 0,12-44 1,-15 32 21,-2 0 1,-1 0 0,-2 0-1,-2-40 1,0 51 2,0 17-14,0-1-1,0 1 0,-1-1 0,0 1 1,-1-1-1,0 1 0,0 0 1,0-1-1,-1 1 0,0 1 0,-1-1 1,1 0-1,-1 1 0,-1 0 0,1 0 1,-1 0-1,0 0 0,0 1 1,-12-10-1,6 8-15,0 0 1,0 1-1,-1 0 0,0 1 1,0 0-1,-1 1 1,1 0-1,-1 1 0,0 0 1,-20-1-1,-87 2-288,118 2 243,0 1 1,0-1-1,1 1 1,-1-1-1,0 1 0,1 0 1,-1-1-1,0 1 1,1 0-1,-1 0 1,1 0-1,-1 1 1,1-1-1,0 0 1,-1 0-1,1 1 1,0-1-1,-2 4 1,-20 34-1343,14-21 281,-12 18-2336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9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18 20041,'0'0'4026,"-4"0"-3572,8 0-340,160-9 255,6 0-3894,-156 10-1587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49.9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17272,'0'0'5965,"6"-3"-5004,2 0-1238,21-9 311,1 2-1,38-9 1,-10 14-6541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1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10 14086,'0'0'10176,"-2"-4"-9683,2 3-490,0 1-1,1 0 0,-1 0 0,0 0 0,0 0 0,0-1 1,0 1-1,0 0 0,0 0 0,0 0 0,0 0 0,0 0 1,0-1-1,0 1 0,0 0 0,0 0 0,0 0 1,0 0-1,0-1 0,0 1 0,-1 0 0,1 0 0,0 0 1,0 0-1,0 0 0,0-1 0,0 1 0,0 0 0,0 0 1,0 0-1,0 0 0,-1 0 0,1 0 0,0 0 1,0 0-1,0-1 0,0 1 0,0 0 0,-1 0 0,1 0 1,0 0-1,0 0 0,0 0 0,0 0 0,-1 0 1,1 0-1,0 0 0,0 0 0,0 0 0,0 0 0,0 0 1,-1 0-1,1 0 0,0 0 0,0 0 0,0 0 0,0 0 1,-1 0-1,1 0 0,0 1 0,0-1 0,-3 14 61,4 23-45,1-28-18,0 0-1,0-1 0,1 0 0,0 1 0,1-1 0,0 0 1,0 0-1,0-1 0,8 10 0,59 63-29,-13-15-20,-48-51-2,-1 0-1,0 0 1,-1 0-1,0 1 1,-2 1-1,1-1 0,-2 1 1,0 0-1,-1 0 1,-1 0-1,0 1 1,-2 0-1,1 27 0,-3-21 22,-2 0-1,0 0 1,-1 0-1,-1-1 1,-2 0-1,0 0 1,-1 0-1,-1-1 1,-16 28-1,-169 241 46,141-215 34,41-49-21,12-26-32,0 1 0,0 0 1,0-1-1,0 1 1,0-1-1,0 1 0,0-1 1,0 1-1,1-1 1,-1 0-1,0 1 1,0-1-1,0 1 0,1-1 1,-1 1-1,0-1 1,1 1-1,-1-1 1,0 0-1,1 1 0,-1-1 1,0 0-1,1 1 1,-1-1-1,1 0 1,-1 0-1,1 1 0,-1-1 1,1 0-1,4 1-110,-1 0-1,1-1 0,-1 0 0,1 0 1,0 0-1,-1-1 0,1 1 1,0-1-1,5-2 0,57-20-3720,15-17-5654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1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90 22987,'0'0'1299,"-20"18"-1048,5-5-213,6-6-18,0 0 0,1 0 0,0 1 0,0 0 0,0 0 0,1 1 0,1 0 0,-1 0 0,2 1 0,-1 0 0,1 0 0,1 0 0,-1 0 0,-3 18 0,3 4 14,1-1-1,1 1 0,2 0 0,1 0 0,5 34 0,-2-48-30,0 0 0,0 0 0,2 0 0,0-1 0,1 0 0,1 0 0,1-1 0,0 1 0,1-2 0,15 21 0,-23-34-5,0-1-1,0 1 0,0-1 0,0 1 0,1-1 1,-1 0-1,1 1 0,-1-1 0,1 0 0,-1 0 0,1 0 1,0 0-1,-1-1 0,1 1 0,0 0 0,0-1 1,-1 1-1,1-1 0,0 1 0,0-1 0,0 0 0,0 0 1,0 0-1,-1 0 0,3 0 0,0-1 5,-1-1 0,0 1 0,0-1 1,0 1-1,0-1 0,0 0 0,-1 0 0,1 0 0,0 0 0,-1-1 0,0 1 0,4-6 0,4-6 9,0-1 0,-2 0 0,1 0 0,6-21-1,-3 0-40,-2-1-1,-2-1 0,-1 0 0,-2 0 0,-1 0 1,-3-1-1,-1 1 0,-5-46 0,4 68 19,-1 1 0,-1-1 1,0 1-1,-1-1 0,-1 1 0,0 1 0,-1-1 0,-9-16 1,13 27 8,-1 0 1,1 0-1,-1 0 1,0 0 0,0 1-1,0-1 1,-1 1-1,1 0 1,-1 0-1,0 0 1,0 0 0,0 1-1,0-1 1,0 1-1,0 0 1,-1 0-1,1 1 1,-1-1 0,1 1-1,-1 0 1,1 1-1,-1-1 1,0 1-1,0-1 1,1 2 0,-1-1-1,0 0 1,1 1-1,-1 0 1,0 0-1,-6 3 1,3-1-1,1 0 1,0 0-1,0 1 0,0 1 1,1-1-1,-1 1 0,1 0 1,0 0-1,1 1 1,-1 0-1,1 0 0,0 0 1,0 0-1,-6 14 0,6-12 1,0 1 0,1 0 0,1 1-1,-1-1 1,2 1 0,-1-1 0,1 1-1,0 0 1,1 0 0,1 0 0,0 15-1,0-21 3,1 1 1,0-1-1,1 0 0,-1 0 0,1-1 0,0 1 0,0 0 0,0 0 1,0-1-1,0 0 0,1 1 0,0-1 0,0 0 0,0 0 1,0 0-1,0 0 0,0-1 0,1 0 0,-1 1 0,1-1 0,0 0 1,0-1-1,-1 1 0,1-1 0,7 2 0,9 3 3,1-2 0,0 0 0,37 2 0,47-1-2657,120-8-1,-161-5-4585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2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0 18825,'0'0'3297,"0"149"-2112,0-87-17,0 2-528,0-2-351,0-6-49,0-8-176,2-11-48,-2-10-16,0-11 0,0-10-32,-13-8-1137,-17-25-944,-15-18-18200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2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0 475 17320,'0'0'6253,"13"-3"-5612,3-3-596,0 0 0,0-2 1,-1 1-1,0-2 1,-1 0-1,1-1 0,-2 0 1,0-1-1,17-17 0,-10 5-33,-1 0-1,-1 0 1,-1-2-1,23-45 1,39-112 249,-74 169-220,-5 12-35,0 1-1,1-1 1,-1 1-1,0-1 1,0 1-1,1 0 0,-1-1 1,0 1-1,1-1 1,-1 1-1,0 0 1,1-1-1,-1 1 1,1 0-1,-1-1 0,0 1 1,1 0-1,-1-1 1,1 1-1,-1 0 1,1 0-1,-1 0 0,1 0 1,-1-1-1,1 1 1,-1 0-1,1 0 1,0 0-1,-1 0 0,1 0 1,-1 0-1,1 0 1,-1 0-1,1 1 1,-1-1-1,1 0 0,-1 0 1,1 0-1,-1 1 1,1-1-1,-1 0 1,1 0-1,-1 1 0,0-1 1,1 0-1,-1 1 1,1-1-1,-1 0 1,0 1-1,1-1 0,-1 1 1,0-1-1,1 1 1,22 29-207,-19-25 210,23 32-604,1-1 0,2-2 0,2-1 0,58 48 0,-13-27-3439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9.3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101 1 14663,'0'0'3591,"0"5"-3423,0 5-99,0-1 0,0 1 1,-1-1-1,-1 1 1,0-1-1,0 1 0,0-1 1,-1 0-1,-1 0 0,0 0 1,-7 12-1,-15 13 33,21-29-101,0 1-1,0 1 0,0-1 0,0 1 0,1-1 1,0 1-1,1 0 0,-5 13 0,9-20-3,-1 1-1,0 0 0,1-1 1,-1 1-1,1-1 0,-1 1 1,1-1-1,-1 1 1,1-1-1,-1 0 0,1 1 1,0-1-1,-1 0 1,1 1-1,0-1 0,-1 0 1,1 0-1,0 1 0,-1-1 1,1 0-1,0 0 1,-1 0-1,1 0 0,0 0 1,-1 0-1,1 0 1,0 0-1,1 0 0,29-1-72,-25 1 46,54-4-1488,-23-7-3012,-26 3-1286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2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22634,'0'0'2145,"129"8"-2129,-62-8 0,-3 0-16,-15 3-384,-10 9-880,-19 5-1266,-20 5-2208</inkml:trace>
  <inkml:trace contextRef="#ctx0" brushRef="#br0" timeOffset="1">98 254 16263,'0'0'7572,"137"-15"-7572,-51-6-48,2-3-176,-12-5-1281,-12-4-5746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3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50 21018,'0'0'4332,"-2"-9"-4060,-5-24-157,7 33-115,0-1 1,0 1-1,0 0 0,0-1 1,-1 1-1,1 0 0,0-1 1,0 1-1,0 0 1,0 0-1,0-1 0,0 1 1,-1 0-1,1 0 0,0-1 1,0 1-1,0 0 0,-1 0 1,1-1-1,0 1 0,0 0 1,-1 0-1,1 0 0,0 0 1,0-1-1,-1 1 0,1 0 1,0 0-1,-1 0 0,1 0 1,0 0-1,0 0 0,-1 0 1,1 0-1,0 0 0,-1 0 1,1 0-1,0 0 0,-1 0 1,1 0-1,0 0 0,-1 0 1,1 0-1,0 0 0,0 0 1,-1 1-1,1-1 0,0 0 1,0 0-1,-1 0 0,1 0 1,0 1-1,0-1 0,-1 0 1,-9 9-5,0 0 0,0 0 0,1 1 0,1 0 0,-1 0 0,2 1 0,-8 13 0,-5 10-12,-17 43 0,26-49 19,1 0 1,2 1-1,1 1 1,1-1 0,1 1-1,2 0 1,1 0-1,4 51 1,-2-74-43,1 1 0,0-1 0,1 0 0,0 0 0,0 0 0,0-1 0,1 1 0,0 0 0,0-1 0,1 0 0,0 0 0,0 0 0,0 0 0,1-1 0,0 1-1,0-1 1,0 0 0,1-1 0,0 1 0,0-1 0,0 0 0,0-1 0,0 1 0,1-1 0,-1 0 0,1-1 0,8 2 0,1 1-187,0-2-1,0 0 0,1-1 1,-1 0-1,1-1 0,0-1 1,-1-1-1,1 0 0,0-2 1,28-6-1,17-18-3375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3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20393,'0'0'3367,"-13"18"-3215,-7 9 19,1 2-1,2 0 0,1 1 0,1 1 1,-19 59-1,27-67-154,2 1 1,0 0-1,1 0 0,2 0 1,0 0-1,2 1 0,5 42 1,-5-65-18,1 1 1,0-1-1,0 1 1,0-1-1,1 1 1,-1-1-1,1 0 0,-1 0 1,1 0-1,0 0 1,0 0-1,0 0 1,0 0-1,0 0 1,0-1-1,0 1 1,1-1-1,-1 0 0,0 1 1,1-1-1,-1 0 1,1 0-1,0-1 1,-1 1-1,1-1 1,0 1-1,-1-1 0,1 0 1,0 0-1,-1 0 1,1 0-1,0 0 1,-1-1-1,5 0 1,-1 0-2,1 0 1,-1-1-1,1 0 1,-1 0-1,0 0 1,0 0-1,0-1 1,0 0-1,0-1 1,-1 1-1,1-1 1,-1 0-1,6-6 1,-5 2 7,0 0 0,-1-1 0,0 0 0,-1 0 0,1 0 0,-2 0 0,1-1 0,-1 0 1,-1 0-1,2-16 0,0-9-4,-2-60 1,-3 61-33,1 32 28,-4-75-39,3 73 40,1-1 0,-1 1-1,0-1 1,-1 1 0,1 0 0,-1-1 0,0 1-1,0 0 1,0 0 0,0 0 0,-1 1 0,0-1-1,1 0 1,-6-3 0,7 6-96,1 0-1,-1 1 1,0-1-1,0 1 1,0-1-1,0 1 1,0 0-1,0-1 1,0 1-1,0 0 1,0 0-1,0 0 1,0 0-1,0 0 1,0 0-1,0 0 1,0 0-1,0 0 1,0 0 0,0 0-1,0 1 1,0-1-1,0 0 1,0 1-1,0-1 1,0 1-1,0-1 1,0 1-1,0 0 1,0-1-1,1 1 1,-1 0-1,0-1 1,0 1-1,1 0 1,-1 0-1,1 0 1,-2 1-1,-1 11-4618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3346,'0'0'20630,"0"23"-20560,0 26-51,2 155 209,0-169-186,2 1-1,1-1 1,18 66-1,-22-98 14,1 1 0,-1 0 0,1-1 0,-1 1 0,1-1 0,0 1 0,5 4 0,-7-7-39,1-1 0,-1 1 0,1-1 1,0 0-1,-1 1 0,1-1 0,0 0 1,-1 0-1,1 0 0,0 1 0,0-1 1,-1 0-1,1 0 0,0 0 0,-1 0 1,1 0-1,0 0 0,0 0 0,-1 0 1,1-1-1,0 1 0,-1 0 0,1 0 1,0-1-1,-1 1 0,1 0 0,0-1 1,-1 1-1,1 0 0,-1-1 0,1 1 1,-1-1-1,1 1 0,-1-1 0,1 1 1,-1-1-1,1 0 0,-1 1 0,0-1 1,1 0-1,-1 1 0,0-1 0,1 0 1,-1 1-1,0-1 0,0-1 0,16-25 146,-2-1 0,-1-1 0,17-53 0,16-98-351,-28 103 40,-17 74 55,0-1 1,0 1 0,0 0-1,0-1 1,0 1-1,1 0 1,-1 0-1,1 0 1,0 0-1,0 0 1,0 1-1,0-1 1,1 0-1,2-2 1,29-9-4004,-4 8-3490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4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 22010,'0'0'2500,"-9"21"-2351,-16 45 122,2 2-1,-24 127 0,37-100-171,4 0 0,7 113-1,1-176-89,1 0 0,2 0 0,1 0 0,1-1 0,19 49 0,-22-68-44,1 0 1,0 0 0,1-1 0,0 0 0,1 0 0,0-1 0,1 0 0,0 0 0,1-1 0,0 1 0,0-2 0,1 0 0,0 0-1,0-1 1,1 0 0,0 0 0,14 5 0,-20-10-199,0 0-1,0-1 1,1 1-1,-1-1 0,0 0 1,1-1-1,-1 1 1,1-1-1,-1 0 1,1-1-1,-1 1 1,8-2-1,20-16-4744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0 128 20938,'103'-53'458,"-95"50"-300,-1 0 0,1 0-1,0 0 1,0 1-1,0 1 1,1-1 0,11 0-1,-17 2-124,1 0 0,0 0 1,-1 1-1,1-1 0,-1 1 0,1 0 0,0 0 0,-1 0 0,0 1 0,1-1 0,-1 1 0,0 0 0,4 2 1,-3 0-34,0 0 1,0 1 0,-1-1-1,1 1 1,-1 0 0,0 0 0,0 0-1,0 0 1,-1 1 0,0-1-1,0 1 1,0-1 0,-1 1-1,0 0 1,0 0 0,0-1 0,-1 12-1,2 8 3,-2 0-1,-1 0 1,-6 35-1,6-50 6,-2 0 0,1 0 0,-1 0-1,-1 0 1,1-1 0,-2 0 0,1 0 0,-1 0 0,-1 0 0,0-1-1,-9 11 1,15-24 40,-1-1 0,1 1-1,0 0 1,0 0 0,0 0 0,1 0-1,0 0 1,2-8 0,10-16-69,2 0 0,0 1 0,2 1 0,23-28 0,-23 33 70,-1-1 0,0-1 0,-2 0 0,-1-1-1,-1 0 1,14-43 0,-44 122 1129,12-41-1196,1 1 0,0 0 0,1-1 0,1 2 0,0-1 0,-1 18-1,4-24-92,0 0-1,1 0 0,-1 0 0,2 0 0,-1 0 1,1 0-1,0-1 0,1 1 0,0 0 0,0-1 0,1 0 1,0 0-1,0 0 0,0 0 0,1-1 0,0 1 1,1-1-1,-1-1 0,1 1 0,0-1 0,0 0 0,14 9 1,23 8-3416</inkml:trace>
  <inkml:trace contextRef="#ctx0" brushRef="#br0" timeOffset="1">753 281 21626,'0'0'816,"-9"138"-175,-4-92-321,-2-1-176,0-11-128,-2-5-16,-5-7 0,-4-7-128,1-5-1105,5-8-2817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4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23659,'0'0'795,"1"19"-622,0 2-117,3 46 25,12 68 1,-16-132-132,1-1 0,-1 1 0,1-1 0,0 1 0,0-1 0,0 1 0,0-1 0,1 0 0,-1 1 0,1-1 0,-1 0 0,1 0 0,0 0 0,0 0 0,0 0 0,0-1 0,0 1 1,0-1-1,0 1 0,1-1 0,-1 0 0,0 0 0,1 0 0,-1 0 0,1 0 0,-1 0 0,1-1 0,0 1 0,-1-1 0,1 0 0,0 0 0,-1 0 0,1 0 0,0 0 0,-1 0 0,1-1 0,-1 1 0,5-2 0,12-3-414,-1-1-1,0 0 1,0-1-1,20-12 1,-25 13 394,-3 1 184,18-6 908,-27 11-1003,-1 0 1,1 0-1,0 0 0,-1 1 0,1-1 1,0 0-1,-1 1 0,1-1 0,-1 0 0,1 1 1,-1-1-1,1 0 0,-1 1 0,1-1 1,-1 1-1,1-1 0,-1 1 0,1-1 0,-1 1 1,0 0-1,1-1 0,-1 1 0,0-1 1,1 1-1,-1 0 0,0-1 0,0 1 1,0 0-1,0-1 0,0 1 0,0 0 0,0-1 1,0 1-1,0 0 0,0-1 0,0 1 1,0 0-1,0-1 0,-1 2 0,1 37 226,-2 1-1,-2-1 1,-9 40-1,8-59-192,0 0-1,-1-1 0,-1 0 1,-1-1-1,0 0 1,-2 0-1,0 0 1,-13 16-1,18-28 5,-1 0-1,1-1 1,-1 0 0,0 0 0,-8 5-1,12-9-217,1 1 0,-1-1-1,0 0 1,1 0 0,-1 0-1,0 0 1,0 0-1,0-1 1,0 1 0,0 0-1,0-1 1,0 0 0,0 1-1,0-1 1,0 0 0,0 0-1,0 0 1,0 0 0,0 0-1,0-1 1,0 1 0,0-1-1,0 1 1,-3-2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5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566 1 23499,'0'0'0,"20"160"768,-12-67-128,1 6-464,-7 5-95,-2 7-49,0 9 48,-28 2-80,-21 1 16,-31-5-16,-36-9-465,-34-9-1151,-31-16-2450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5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93 374 9108,'0'0'14028,"-11"4"-13900,1 0-81,1-2 19,1 1 1,0 0-1,0 0 1,0 1-1,0 1 1,1-1-1,-8 6 1,37-8 861,764-58 159,-752 52-1066,856-83 65,618-73-154,-653 59-455,-830 95 540,-55 3-66,-87 3-2576,-154 19 0,153-4-3941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6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50 16119,'0'0'8892,"-5"-8"-8403,138 218-231,-2 39-196,-71-131-46,-58-113-16,17 27 27,-19-31-24,0-1 0,0 1 0,1-1 0,-1 1 0,0-1 0,1 1-1,-1-1 1,0 0 0,1 1 0,-1-1 0,1 1 0,-1-1 0,1 0-1,-1 1 1,1-1 0,-1 0 0,1 0 0,-1 1 0,1-1 0,-1 0-1,1 0 1,-1 0 0,1 0 0,0 0 0,-1 0 0,1 1 0,-1-1-1,1-1 1,0 1 0,-1 0 0,1 0 0,-1 0 0,1 0 0,-1 0-1,1 0 1,-1-1 0,1 1 0,-1 0 0,1 0 0,-1-1 0,1 1-1,-1 0 1,1-1 0,-1 1 0,1-1 0,-1 1 0,0-1-1,1 1 1,-1-1 0,0 1 0,1-1 0,17-35 183,-1-1-1,-2 0 1,-2-1 0,14-68-1,-15 46-170,5-112-1,-1 13-462,-12 148-3,2 13-275,6 19-572,34 85-6119,-18-41-7275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29.6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18 16119,'0'0'4949,"0"-18"-4388,0 45-609,-2-7 48,2 1-1,1-1 1,0 0 0,1 0-1,1 0 1,1 0 0,1-1-1,11 29 1,-7-32-292,7 17 367,-13-13-6040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7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229 147 21178,'0'0'4114,"-13"-13"-3917,2 2-190,0 1 0,-23-18 0,33 28-7,0-1-1,0 1 0,0-1 0,0 1 1,0 0-1,0-1 0,0 1 1,0 0-1,0 0 0,-1 0 0,1 0 1,0 0-1,0 0 0,0 0 1,0 0-1,0 1 0,0-1 0,-1 0 1,1 1-1,0-1 0,0 1 0,0-1 1,0 1-1,0-1 0,0 1 1,1 0-1,-3 1 0,-20 26-7,16-19 7,-4 4-1,1 1-1,0 0 1,0 0 0,2 1-1,0 0 1,1 1 0,0 0-1,1 0 1,1 0 0,0 0 0,1 1-1,1 0 1,1 0 0,0 26-1,2-39 64,-1 1-148,1 0 0,0 0 0,1-1 0,-1 1 0,1 0 0,0-1 0,2 9 0,-2-12 62,0 0 0,-1 0-1,1 0 1,0-1 0,0 1-1,0 0 1,0 0 0,0-1-1,0 1 1,0 0 0,0-1-1,0 1 1,0-1 0,0 0-1,1 1 1,-1-1 0,0 0-1,0 1 1,0-1-1,0 0 1,1 0 0,-1 0-1,0 0 1,0 0 0,0-1-1,1 1 1,-1 0 0,0 0-1,0-1 1,0 1 0,0-1-1,0 1 1,0-1 0,0 1-1,2-2 1,4-2 0,0 0 0,0 0 0,-1-1 0,0 0 0,1 0 0,-2-1 0,1 1 0,-1-1-1,0 0 1,0-1 0,0 1 0,-1-1 0,0 0 0,4-11 0,2-3 92,-2-1-1,0 1 1,7-41 0,-10 50 291,2 16-169,4 19-190,-11-23-7,6 15-5,2 9 50,2-1 0,1 0 0,25 40 1,-33-58-28,1 0 1,-1-1-1,1 1 1,0-1 0,0 0-1,0 0 1,1 0-1,0 0 1,0-1 0,0 0-1,0 0 1,0 0-1,0-1 1,1 1 0,-1-1-1,1-1 1,0 1-1,-1-1 1,1 0 0,0 0-1,0-1 1,9 1-1,-12-2-2,0 1 1,0-1-1,0 1 0,0-1 0,0 0 0,-1 0 0,1 0 0,0-1 0,-1 1 0,1 0 0,-1-1 1,1 0-1,-1 0 0,0 0 0,1 0 0,-1 0 0,3-4 0,-2 1 1,1-1 1,-1 1-1,0-1 0,0 0 0,-1 0 1,0 0-1,3-13 0,-2 4 2,-1 1 1,-1-1-1,0 0 0,-1 0 1,-1 1-1,-4-28 0,-4 12 14,-2 0-1,-1 1 1,-2 1-1,0 0 1,-22-31 0,29 49 9,7 9-26,0 0 1,-1 0 0,1 0 0,-1 0 0,1 0 0,-1 0 0,1 0 0,-1 1 0,1-1 0,-1 0 0,0 0-1,1 1 1,-1-1 0,0 0 0,0 1 0,0-1 0,0 1 0,1-1 0,-1 1 0,0-1 0,0 1 0,0 0-1,0-1 1,0 1 0,0 0 0,0 0 0,-1 0 0,0 0-8,1 1-1,0 0 1,0 0-1,1 0 1,-1-1-1,0 1 0,0 0 1,0 0-1,0 1 1,1-1-1,-1 0 1,0 0-1,1 0 1,-1 0-1,1 0 1,0 1-1,-1 1 1,-8 59-57,9-61 57,0-1-1,0 1 1,1 0-1,-1 0 0,0-1 1,1 1-1,-1 0 1,1-1-1,-1 1 1,1-1-1,-1 1 1,1 0-1,-1-1 0,1 1 1,-1-1-1,1 1 1,0-1-1,-1 0 1,1 1-1,0-1 0,0 1 1,-1-1-1,1 0 1,0 0-1,0 0 1,-1 1-1,1-1 1,0 0-1,0 0 0,-1 0 1,2 0-1,33 0 24,-25 0-16,216 0 21,-223 0-32,0 0 0,0 0 0,0 0 1,0 0-1,0 0 0,0 1 0,0 0 0,0-1 0,0 1 1,0 0-1,0 1 0,-1-1 0,1 0 0,0 1 0,-1-1 0,1 1 1,-1 0-1,3 2 0,-3-1-2,0 0 1,0 0-1,-1 1 1,1-1-1,-1 0 0,0 1 1,0-1-1,0 1 1,0 0-1,0-1 1,-1 1-1,0-1 0,0 1 1,0 4-1,-15 158 21,15-164-15,1 0 0,-1 1 0,0-1 0,1 1 0,0-1 0,0 0 0,0 0-1,0 1 1,0-1 0,0 0 0,0 0 0,1 0 0,-1 0 0,1 0 0,-1-1 0,1 1 0,0 0-1,0-1 1,0 1 0,-1-1 0,2 1 0,-1-1 0,0 0 0,0 0 0,0 0 0,0 0 0,1-1-1,-1 1 1,1 0 0,-1-1 0,0 0 0,1 0 0,-1 1 0,3-2 0,14 3-60,1-2-1,-1 0 1,26-5 0,-31 4-45,19-4-910,-1-1 0,63-21 0,-18-2-3113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7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31 17192,'0'0'7297,"1"-8"-6711,0-15-383,-1 24-202,0-1 1,0 0 0,0 0 0,0 0-1,0 0 1,0 0 0,0 0-1,0 0 1,0 0 0,0 1 0,0-1-1,0 0 1,0 0 0,0 0-1,-1 0 1,1 0 0,0 0-1,0 0 1,0 0 0,0 0 0,0 1-1,0-1 1,0 0 0,0 0-1,0 0 1,0 0 0,0 0 0,0 0-1,0 0 1,-1 0 0,1 0-1,0 0 1,0 0 0,0 0-1,0 0 1,0 0 0,0 0 0,0 0-1,0 0 1,0 0 0,-1 0-1,1 0 1,0 0 0,0 0 0,0 0-1,0 0 1,0 0 0,0 0-1,0 0 1,0 0 0,-1 0-1,1 0 1,0 0 0,0 0 0,0 0-1,0 0 1,0 0 0,0 0-1,0 0 1,-17 48 31,2-2-32,-3 10 83,2 1 0,3 1-1,2 1 1,2 0 0,4 0 0,1 1-1,6 59 1,-1-100-75,1 0 1,1 0-1,0 0 0,2-1 1,0 1-1,1-1 1,1 0-1,0-1 0,2 0 1,10 18-1,-13-25-56,1-1 0,0 0 0,0-1 0,1 1-1,0-2 1,0 1 0,0-1 0,1 0 0,1 0 0,-1-1 0,1-1 0,0 0-1,0 0 1,0-1 0,1 0 0,0-1 0,0 0 0,13 2 0,-15-3-423,0-1 0,0 0 1,0-1-1,0 0 1,0 0-1,-1-1 1,1 0-1,13-4 1,-18 3-508,-1 0 1,1 0-1,-1-1 1,1 0-1,-1 0 1,0 1 0,4-7-1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8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0 184 20393,'0'0'769,"21"-8"106,65-24-115,-84 31-747,0 0 0,0 1 0,0-1 0,1 1 0,-1-1 0,0 1 0,1 0 0,-1 0 0,0 0 0,1 0 1,-1 0-1,0 0 0,0 1 0,1-1 0,-1 1 0,0 0 0,0 0 0,0 0 0,1 0 0,-1 0 0,0 0 0,-1 0 0,1 1 0,0-1 0,0 1 0,0-1 0,-1 1 0,1 0 0,-1-1 0,1 1 0,-1 0 0,0 0 0,0 0 0,0 0 0,1 4 0,2 3 16,-1 0-1,0 1 1,-1 0-1,0 0 1,1 16-1,-1-10 36,-1 0-1,-1-1 0,-1 1 1,0 0-1,-1 0 1,-4 15-1,4-23-43,0-1 0,0 0 1,-1 0-1,0-1 0,-1 1 0,1-1 1,-1 1-1,-1-1 0,1 0 0,-1 0 0,0-1 1,0 0-1,-1 0 0,-10 8 0,14-12 7,4-7-87,-1 0 0,1-1-1,1 1 1,-1 0 0,1 0 0,0 1 0,0-1-1,1 0 1,0 1 0,0 0 0,7-8 0,10-14-261,9-22-93,34-77 0,-53 101 513,-1 0 0,-2 0 1,0-1-1,-2-1 0,4-35 1,-10 54 1124,-3 8-533,-7 19-404,-10 39-520,13-31 231,1 0 0,1 1 0,2-1 0,0 1 0,2 0 0,3 39 0,-1-63-21,0 1 0,0-1 0,0 1 0,1-1 0,0 0 0,-1 0 0,1 0 0,1 0 0,-1 0 0,0 0 0,1 0 0,0-1 0,0 1 0,0-1 0,0 0 0,1 0 0,-1 0 0,1 0 0,0-1 0,0 0 0,0 1 0,0-1 0,0 0 0,0-1 0,1 1 0,-1-1 0,0 0 0,8 1 0,4 1-237,0-1 1,1-1-1,-1-1 0,0 0 0,0 0 0,31-7 0,-40 5-521,1 0 0,-1 0 1,1-1-1,-1 0 0,8-4 0,33-24-11032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8:5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20585,'0'0'769,"20"16"-420,-6-5-255,-1-1-6,0 0 0,0 1 0,-1 1 0,0 0 0,-1 0 0,-1 1 0,0 1 0,0 0 0,7 16 0,-7-6 71,-1 0 0,-1 0 0,-2 0 0,0 1-1,3 38 1,-4 128 953,-5-172-1057,-2 0 1,0 0-1,0 0 0,-2-1 1,-1 1-1,0-1 0,-1 0 1,-1 0-1,-1-1 0,0 0 1,-1 0-1,-1-1 0,-1 0 1,0-1-1,-1 0 0,0-1 0,-1 0 1,-19 15-1,31-29-51,-16 11 146,8-19-5312,8 6 4274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5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41 21754,'0'0'1646,"8"18"-1595,14 34 105,-3 2 1,-2 0 0,17 96 0,-32-135-145,6 92 39,-8-99-50,0-1 0,0 0 1,-1 0-1,0 0 0,0 0 0,-1 0 0,0 0 0,0-1 1,-1 1-1,1 0 0,-8 11 0,8-15 7,0 0 0,-1-1-1,1 1 1,0-1 0,-1 0 0,0 0 0,1 1 0,-1-2-1,0 1 1,0 0 0,0-1 0,0 1 0,0-1-1,0 0 1,-1 0 0,1 0 0,0 0 0,-1-1-1,1 1 1,0-1 0,-1 0 0,1 0 0,-1 0-1,1-1 1,0 1 0,-1-1 0,1 0 0,0 0-1,0 0 1,-1 0 0,1 0 0,0-1 0,-3-1 0,-3-2 24,1-1 0,-1 0 0,1 0 0,0-1 0,0 0 0,1 0 1,0-1-1,0 1 0,-8-14 0,7 7-15,1 0 0,0 0 0,1 0 0,1-1 0,0 0 0,1 0 1,1 0-1,-3-27 0,3-8-35,5-67 0,-2 111 17,1-5-9,0 1 0,0-1 0,1 0-1,1 0 1,0 1 0,0 0 0,1-1 0,6-11-1,-8 17 8,1 1-1,-1 0 0,1 0 0,0 1 0,0-1 0,0 1 1,0-1-1,0 1 0,1 0 0,0 0 0,-1 0 1,1 1-1,0 0 0,0-1 0,1 1 0,-1 0 0,0 1 1,1-1-1,-1 1 0,1 0 0,7-1 0,163-5-154,-93 6-152,133-19-1,-214 19-201,-1 26-18574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5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21834,'0'0'1972,"17"12"-1810,56 42-2,-69-51-155,0 2 0,0-1 0,0 0 0,-1 1 0,1-1 0,-1 1 0,-1 0 0,1 0 0,-1 1 0,0-1 0,0 0 0,0 1 0,-1-1 0,1 1 0,-1 9 0,0-2-2,-1 0 1,0 0-1,-1 0 0,-4 20 0,2-25 2,1 0 0,-2 0 0,1-1 0,-1 1 0,0-1 0,0 0-1,-1 0 1,0 0 0,0-1 0,-1 0 0,0 0 0,0 0 0,0-1 0,-1 0-1,0 0 1,-8 4 0,15-8-3,-1-1 0,1 0 0,0 0 0,0 0 1,0 0-1,-1 1 0,1-1 0,0 0 0,0 0 0,0 0 0,-1 0 0,1 0 0,0 0 0,0 0 0,-1 0 0,1 0 1,0 0-1,0 0 0,-1 0 0,1 0 0,0 0 0,0 0 0,-1 0 0,1 0 0,0 0 0,0 0 0,-1 0 0,1 0 1,0 0-1,0-1 0,0 1 0,-1 0 0,1 0 0,0 0 0,0 0 0,0 0 0,-1-1 0,1 1 0,0 0 0,0 0 0,0 0 1,0-1-1,0 1 0,-1 0 0,1 0 0,0-1 0,0 1 0,0 0 0,0 0 0,0-1 0,0 1 0,0 0 0,0 0 1,0 0-1,0-1 0,0 1 0,0 0 0,0 0 0,0-1 0,0 1 0,0 0 0,0 0 0,0-1 0,1 1 0,-1 0 1,0 0-1,0-1 0,4-16-16,16-24-361,1 1 0,36-51 0,-11 19-202,-35 56 589,-9 12 93,1 1 1,-1 0-1,0-1 1,0 1-1,0-1 1,0 0-1,0 0 1,-1 0-1,0 0 1,0 0-1,1-6 748,-6 25-770,-3 0-90,1 1 1,1 0-1,1 0 1,0 0-1,1 0 1,0 1-1,2 0 1,-1 21-1,3-35-3,-1 0-1,1 0 1,-1 0-1,1 0 1,0 0-1,0 0 1,0 0-1,0 0 1,1-1-1,-1 1 1,1 0-1,0-1 1,0 1-1,0-1 1,0 0-1,0 1 1,0-1-1,0 0 1,1 0-1,-1 0 1,1-1-1,0 1 1,-1-1-1,1 1 1,0-1-1,0 0 1,0 0-1,0 0 1,0-1-1,0 1 1,0-1-1,6 1 1,0 0-269,0 0 0,0-1 0,0 0 0,0 0 0,0-1 0,0 0 0,0-1 0,0 0 0,0 0 0,13-6 0,16-18-4344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6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39 22378,'0'0'4178,"-6"-27"-4306,17 25-208,12 0-432,12 0-593,3 2-1040,-1-5-6067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6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 1 20409,'0'0'1180,"14"20"-535,8 16-364,19 39 0,-32-57-215,-1 0 0,-1 1 0,-1 0 0,-1 0 1,0 0-1,2 24 0,-5-27-40,-1 1 1,-1 0 0,0-1 0,-1 1 0,-5 23-1,5-36-22,0 1-1,-1-1 1,1 0-1,-1 0 0,0 0 1,0 0-1,-1 0 1,1 0-1,-1 0 0,0-1 1,0 1-1,0-1 0,0 0 1,-1 0-1,1 0 1,-1-1-1,0 1 0,0-1 1,0 1-1,0-1 1,0-1-1,0 1 0,0-1 1,-7 2-1,7-2 11,0 1 1,0-1-1,0-1 0,0 1 0,0-1 1,-1 1-1,1-1 0,0 0 0,0-1 1,0 1-1,-1-1 0,1 0 0,0 0 0,0 0 1,-4-2-1,5 1-9,1 0 1,-1 0 0,1 0-1,0 0 1,0 0-1,0-1 1,0 1-1,0-1 1,0 1-1,1-1 1,0 0-1,-1 0 1,1 0-1,0 1 1,0-1 0,0 0-1,1 0 1,-1 0-1,1-1 1,-1-4-1,-2-24-63,2 0-1,1 0 0,6-50 1,-4 66 53,1 0 1,0 0-1,2 0 1,-1 1-1,2-1 1,0 1-1,1 1 1,17-27-1,-21 37 33,0 1-1,1-1 0,-1 1 0,1 0 0,0 0 0,0 0 0,0 1 0,1 0 1,-1-1-1,0 1 0,1 1 0,0-1 0,6-1 0,70-10-7,-49 10-30,34-5-1636,88 2 0,-112 6-2922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6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20681,'0'0'3970,"-1"20"-3401,-4 160-167,5-173-520,0-1-1,1 1 0,0-1 0,0 0 0,0 0 0,1 1 0,3 8 0,-4-14 93,0 0 0,-1 1 0,1-1 0,0 0 0,0 0 0,0 0 0,0 0 0,0 0 0,0 0 1,0 0-1,1 0 0,-1 0 0,0-1 0,0 1 0,1 0 0,-1-1 0,1 1 0,-1-1 0,0 1 0,1-1 0,-1 0 0,1 0 0,-1 1 0,1-1 0,-1 0 0,1 0 0,-1-1 0,0 1 0,1 0 0,-1 0 0,1-1 0,-1 1 0,1-1 0,-1 1 0,0-1 0,1 0 0,-1 1 0,0-1 0,2-1 0,4-2-57,0-1 0,0 0 0,-1 0 0,1-1 0,-1 0 0,6-7 0,-7 7 43,1 0 0,-1 0 0,1 1 0,1 0 0,-1 0-1,1 0 1,14-7 0,-21 12 49,0 0 0,1 0 0,-1 0 0,1 0 0,-1 0 0,0 0 0,1 0 0,-1 0 0,0 0 0,1 0 0,-1 0 0,0 0 0,1 0-1,-1 0 1,1 0 0,-1 1 0,0-1 0,1 0 0,-1 0 0,0 0 0,1 1 0,-1-1 0,0 0 0,0 0 0,1 0 0,-1 1 0,0-1 0,0 0-1,1 1 1,-1-1 0,0 0 0,0 1 0,0-1 0,0 0 0,1 1 0,-1-1 0,0 0 0,0 1 0,0-1 0,0 1 0,0-1 0,0 0 0,0 1-1,0-1 1,0 0 0,0 1 0,0 24 77,0-18-13,0 7 63,-1 1 0,0-1-1,-1 0 1,0 1 0,-1-1-1,-1 0 1,0-1 0,-1 1-1,0-1 1,-1 0 0,-1 0 0,0 0-1,-18 22 1,3-5-34,-2-1 0,-1-1-1,-37 32 1,47-48-172,1 0 0,-2-1 0,1-1 0,-2 0-1,1-1 1,-1-1 0,0-1 0,-29 9 0,33-10-2294,12-2-408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1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396 170 20393,'0'0'3196,"0"-15"-2926,1 3-313,0 1 148,-1 0 1,0 1 0,0-1 0,-1 0 0,0 0-1,-1 1 1,0-1 0,-1 1 0,0 0 0,-8-18-1,9 26-102,0 1 0,-1 0-1,1 0 1,0 0 0,-1 1-1,1-1 1,0 0 0,-1 1-1,1 0 1,-1-1 0,1 1-1,-1 0 1,1 0 0,0 1-1,-1-1 1,1 0 0,-1 1-1,1 0 1,0-1 0,-1 1-1,1 0 1,0 0 0,-3 2-1,-8 5-15,-1 2-1,1 0 1,1 0-1,-1 1 1,2 1-1,0 0 1,-10 14-1,-8 12 7,-27 51 0,37-58 4,3 1 0,0 0 0,2 1 0,2 0 0,1 1 0,1 0 0,2 1 0,2 0 0,-4 67 0,9-95-6,1-1-1,1 1 1,-1 0-1,1-1 1,1 1-1,-1-1 0,1 1 1,3 8-1,-3-12 3,-1-1-1,1 1 0,0 0 1,0-1-1,0 1 0,1-1 1,-1 0-1,0 0 0,1 0 0,0 0 1,-1 0-1,1 0 0,0-1 1,0 1-1,0-1 0,0 0 1,0 0-1,6 1 0,6 1-67,0-1 0,0 0 0,0-1 0,0-1 0,0 0 0,1-1 0,-1-1 0,0 0 0,-1-1 0,1 0 0,16-7 0,-10 2-1016,0-1 0,-1-1 0,36-23 1,-2-7-5324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0.0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1 18729,'0'0'1280,"52"163"-704,-48-93-351,-4-1-145,0 1-80,0-2 16,-11-4 0,-15-3-16,-7-8-353,-3-9-1776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1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12 19897,'0'0'2222,"-20"15"-2040,-67 53 223,81-62-364,0 0 0,0 1 0,0-1-1,1 1 1,0 0 0,0 0-1,1 1 1,0-1 0,0 1-1,1 0 1,-5 14 0,5-5-16,1-1 0,0 1 0,1-1 0,2 19 0,-1-13-9,0-19-20,0 0 1,0 1-1,0-1 1,0 0-1,1 1 1,0-1-1,-1 0 1,1 0-1,0 0 0,1 0 1,-1 0-1,1 0 1,-1 0-1,1 0 1,0 0-1,0-1 1,0 1-1,0-1 1,0 1-1,1-1 0,-1 0 1,1 0-1,0 0 1,-1 0-1,1 0 1,0-1-1,0 1 1,0-1-1,0 0 0,1 0 1,-1 0-1,0 0 1,0-1-1,1 1 1,-1-1-1,0 0 1,0 0-1,6 0 0,-2 0 1,-1-1-1,0 0 0,0 0 0,0 0 0,0-1 1,0 1-1,0-2 0,-1 1 0,1 0 0,0-1 0,-1 0 1,0-1-1,0 1 0,0-1 0,0 0 0,0 0 1,-1 0-1,0-1 0,0 0 0,6-8 0,-6 3 11,1-1-1,-1 0 0,-1 0 1,0 0-1,-1 0 0,0 0 1,-1-1-1,0 1 0,0-1 1,-1 1-1,-1-1 0,0 1 1,-1 0-1,0-1 0,0 1 1,-1 0-1,-1 0 0,0 0 1,0 1-1,-1-1 1,-1 1-1,0 0 0,0 1 1,-1-1-1,0 1 0,0 1 1,-1-1-1,-16-13 0,-3 12 82,27 9-157,-1 1 0,0 0 0,1 0-1,-1 0 1,0 0 0,1 0 0,-1 0 0,0 0-1,0 0 1,1 0 0,-1 0 0,0 0 0,1 0-1,-1 1 1,0-1 0,1 0 0,-1 0 0,0 1-1,1-1 1,-1 0 0,1 1 0,-1-1-1,0 1 1,1-1 0,-1 1 0,1-1 0,-1 1-1,1-1 1,0 1 0,-1-1 0,1 1 0,-1 0-1,1-1 1,0 2 0,-2 13-3402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2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15207,'7'-2'11130,"-7"11"-11148,2 0 0,-1 0 0,1 0-1,0 0 1,6 12 0,-1 2-9,22 74 19,4-2 0,75 150 0,-106-243 9,19 33-72,-6-23 56,-15-11 17,0-1 0,1 0-1,-1 0 1,1 0 0,-1 0-1,0 0 1,1 0 0,-1 0 0,1 0-1,-1 0 1,1 0 0,-1 0 0,0 0-1,1 0 1,-1-1 0,1 1-1,-1 0 1,0 0 0,1 0 0,-1-1-1,0 1 1,1 0 0,-1 0-1,0-1 1,1 1 0,-1 0 0,0 0-1,0-1 1,1 1 0,-1 0-1,0-1 1,0 1 0,1-1 0,27-56 54,-2-1 1,-2-2-1,17-72 1,25-62-547,-66 194 377,0-1 0,0 1 0,1 0 0,-1-1 0,0 1 0,0-1 0,1 1 0,-1 0 0,0-1 0,1 1 0,-1 0 0,0-1 0,1 1 0,-1 0 0,1 0 0,-1-1 0,0 1 0,1 0 0,-1 0 0,1 0 0,-1 0 0,1-1 0,-1 1 0,1 0 0,-1 0 0,1 0 0,-1 0 0,1 0 0,-1 0 0,0 0 0,1 0 0,-1 0 0,1 1 0,-1-1 1,1 0-1,-1 0 0,1 0 0,-1 0 0,0 1 0,1-1 0,-1 0 0,1 0 0,-1 1 0,0-1 0,1 0 0,-1 1 0,0-1 0,1 1 0,-1-1 0,0 0 0,0 1 0,1-1 0,-1 1 0,0-1 0,0 0 0,0 1 0,1 0 0,11 13-6399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2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0 19385,'0'0'4655,"-4"7"-4300,-16 30-193,2 0 0,1 1 1,2 0-1,2 2 0,1-1 0,-8 60 0,10-35-78,4 0 1,2 0-1,8 100 1,-3-152-77,0 0 0,1 0 1,1 1-1,0-2 0,0 1 1,2 0-1,-1-1 0,1 0 0,1 0 1,0 0-1,1-1 0,0 1 1,0-2-1,16 17 0,-16-19-129,2 0 0,-1-1 0,1 0 0,0 0 0,0-1 0,1 0 0,-1 0 0,1-1 0,0 0 0,0-1 0,1 0 0,-1-1 0,0 0 0,1-1 0,0 0 0,-1 0 0,13-2 0,-21 1-228,1 0 1,-1 0 0,0 0 0,0-1 0,0 1 0,1-1-1,-1 1 1,0-1 0,0 0 0,0 0 0,3-1 0,10-23-11765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2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21162,'0'0'851,"19"-8"-454,-7 4-351,63-23 103,-69 25-142,0 1 0,0 0 0,0 0 0,0 0 0,1 1 0,-1 0 0,0 0 0,1 0 0,-1 1 0,0 0 0,0 0 0,10 4 0,-10-2-7,-1 1 1,1 0-1,-1 0 1,-1 1-1,1-1 0,-1 1 1,1 0-1,-1 0 1,-1 1-1,1-1 1,-1 1-1,0 0 1,0-1-1,0 1 1,-1 1-1,0-1 1,0 0-1,-1 0 0,1 8 1,0-4 1,0 0 0,-1 0 0,0 0 1,-1 0-1,0 0 0,-1 0 0,0 0 0,-1 0 0,0 0 1,0 0-1,-1-1 0,-4 10 0,1-9 33,0 0-1,-1-1 1,0 0-1,-1 0 1,-10 9 0,14-14 21,0 0 0,0-1 0,0 1 0,0-1 0,-1 0 0,1 0 0,-1-1 0,0 1 0,0-1 0,0 0 0,0 0 0,0-1 0,-8 2 1,12-6 28,0 0 0,1 0 0,-1 0 1,1 0-1,-1 0 0,1 0 1,0 0-1,0 0 0,1-5 1,-1 3-35,2-7-82,0 0 0,1 0 0,1 1 0,-1-1 0,2 1 0,0 0 0,0 0 0,1 0 0,0 1 0,14-17 0,7-15-103,2-15-21,-18 34 74,0 1 0,17-23 1,-27 45 96,-11 106-93,6-75 104,-1 53 1,5-80-25,0 1-1,1-1 1,-1 0 0,1 1-1,0-1 1,0 0-1,1 0 1,-1 0-1,1 0 1,0 0 0,0 0-1,0-1 1,0 1-1,1 0 1,-1-1-1,1 0 1,0 0 0,0 0-1,1 0 1,4 3-1,-2-2-207,0 0-1,1-1 1,-1 0-1,1 0 1,0-1-1,0 0 1,0 0-1,0-1 1,1 1-1,-1-2 1,9 1-1,19-1-4358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 19689,'0'0'2545,"0"116"-2097,0-76-191,-13 3-17,-10-4-112,-1-3-112,-2-5-16,-2-8-192,9-7-673,6-14-1552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3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22298,'0'0'2028,"6"13"-1927,61 162 1,-66-172-262,0 0 1,1-1-1,-1 1 1,0-1-1,1 1 1,-1-1-1,1 0 1,0 0-1,0 1 1,0-1-1,0-1 1,0 1-1,0 0 1,1 0-1,-1-1 1,0 1 0,1-1-1,-1 0 1,1 0-1,0 0 1,-1 0-1,1 0 1,0 0-1,0-1 1,0 0-1,-1 1 1,1-1-1,0 0 1,0 0-1,0 0 1,-1-1-1,1 1 1,0-1-1,4-1 1,7-3-330,1-1 1,-1 0-1,0-1 1,0-1-1,13-10 0,3-1 1186,-28 18-602,-1 1-1,1-1 1,-1 0 0,1 0 0,-1 1 0,1-1 0,-1 1 0,1-1 0,0 1 0,-1 0-1,1-1 1,0 1 0,-1 0 0,4 1 0,-4-1-52,0 0 0,0 0 0,0 1 0,-1-1 0,1 1 0,0-1 0,-1 1 0,1-1 0,0 1 1,-1-1-1,1 1 0,-1 0 0,1-1 0,-1 1 0,1 0 0,-1-1 0,1 1 0,-1 0 0,0 0 0,1-1 0,-1 2 0,2 6 153,-1-1 0,0 0 0,-1 0 0,0 0 0,-1 13 0,0 0 241,0-2-294,0-1 1,-2 1 0,0-1 0,0 0-1,-2 0 1,0 0 0,-1 0-1,-1-1 1,0 0 0,-2-1-1,1 1 1,-2-2 0,0 1-1,-1-1 1,0-1 0,-1 0-1,0 0 1,-1-1 0,-1-1 0,-25 17-1,-2-13 157,40-14-361,0-1 1,0 1-1,0-1 0,0 1 0,1-1 1,-1 0-1,0 1 0,0-1 1,0 0-1,0 0 0,0 0 1,0 0-1,0 0 0,0 0 0,0 0 1,0 0-1,0 0 0,0 0 1,0 0-1,0-1 0,1 1 1,-1 0-1,0-1 0,0 1 0,0-1 1,0 1-1,1-1 0,-1 1 1,0-1-1,0 1 0,1-1 1,-1 0-1,0 1 0,1-1 0,-1 0 1,1 0-1,-1 1 0,0-3 1,1-19-4761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3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467 0 23499,'0'0'672,"107"136"-512,-79-57-64,-13 8-80,-15 10 112,0 2-64,-43-3-16,-26 3-16,-25 2-32,-29-3-448,-14-7-1281,-14-9-2369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4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1 134 17688,'0'0'4261,"0"0"-4236,-1 0 0,1 1 0,0-1 1,0 0-1,0 1 0,0-1 0,0 0 0,0 1 0,0-1 1,0 0-1,0 1 0,0-1 0,1 0 0,-1 1 1,0-1-1,0 0 0,0 1 0,0-1 0,0 0 1,1 1-1,-1-1 0,0 0 0,0 0 0,1 1 1,-1-1-1,0 0 0,0 0 0,1 1 0,-1-1 1,0 0-1,0 0 0,1 0 0,-1 0 0,0 1 1,1-1-1,-1 0 0,0 0 0,1 0 0,-1 0 1,0 0-1,1 0 0,-1 0 0,1 0 0,-1 0 1,0 0-1,1 0 0,-1 0 0,0 0 0,1 0 1,-1 0-1,0-1 0,1 1 0,-1 0 0,81 5 430,107-6-1,-79-1-245,521-19 652,-411 11-745,675-46 84,-81 4-128,-77 47-107,-590 12 22,-162-7-138,0 2 1,0 0 0,0 1-1,1 0 1,-20 7 0,-8 2-370,-58 13-1289,-20 5-1779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7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13190,'0'0'12614,"37"-17"-12614,-5 17-16,11 0 16,2 0 0,-4 0-64,-4 2-352,-9 7-289,-11 7-671,-17 1-1730,0 5-3633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7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 18745,'0'0'4802,"177"0"-4754,-107 0-48,-1-10-368,-2-5-849,-5-8-2689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0.7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182 84 20874,'0'0'2198,"-2"-1"-2137,-9 8-74,-1 6 9,2 0 0,-1 1 0,2 0 0,0 1 0,1 0 0,-9 20 0,-33 103 40,47-130-37,-28 109 7,28-102-11,0-1 0,2 1 1,-1 0-1,2 0 0,3 30 0,-3-44 1,0 0 0,0 0 0,1 1-1,-1-1 1,1 0 0,-1 0 0,1 0 0,-1 0 0,1 0 0,0 0-1,0 0 1,-1 0 0,1 0 0,0 0 0,0 0 0,0 0 0,0 0-1,0-1 1,0 1 0,0 0 0,0-1 0,1 1 0,0 0 0,2 0 1,-1 0 1,1 0 0,0-1-1,0 1 1,0-1-1,-1 0 1,1 0 0,4 0-1,-1-1-4,0 0 0,0 0-1,0-1 1,0 0 0,0 0-1,0 0 1,-1-1 0,10-5-1,-6-1-28,0 0-1,-1 0 1,0-1-1,-1-1 1,0 1 0,0-1-1,-1-1 1,0 1-1,-1-1 1,-1 0-1,0-1 1,0 1-1,-1-1 1,-1 0 0,3-21-1,-1-4-64,-1-1-1,-2 0 0,-2 1 1,-6-45-1,6 73 137,-1 1 0,0-1 0,-1 1-1,0 0 1,-1 0 0,0 0 0,0 0 0,-1 0 0,0 1-1,-1-1 1,0 1 0,0 0 0,0 0 0,-1 1 0,-10-10 0,15 16-24,-1 0 0,1 0 0,0 0 0,-1 0 0,1 0 1,-1 0-1,1 1 0,-1-1 0,1 1 0,-1-1 0,1 1 1,-1 0-1,0-1 0,1 1 0,-1 0 0,0 0 0,1 0 1,-1 0-1,1 0 0,-1 1 0,0-1 0,-2 1 0,1 1-12,0-1-1,1 1 0,-1 0 0,1 0 0,-1 0 0,1 0 0,0 0 0,0 0 0,0 1 1,0-1-1,-2 4 0,-3 6-14,1 0 1,0 0 0,1 0-1,-5 17 1,7-19 14,1 0-1,-1-1 1,2 1-1,-1 0 1,1 0-1,1 0 1,0 0-1,0 0 1,3 18-1,-1-23-2,-1 1 0,1-1-1,0 0 1,1 0-1,-1 0 1,1 0-1,0 0 1,1 0 0,-1-1-1,1 1 1,0-1-1,0 0 1,0 0-1,0-1 1,1 1 0,-1-1-1,1 0 1,7 4-1,2 0-214,0-1-1,0 0 0,1-1 0,26 5 0,28-2-4635,-39-8-6158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8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79 19177,'0'0'6267,"-4"-13"-6067,-13-40-168,17 52-34,0 1 1,0-1 0,0 1 0,0-1-1,0 1 1,-1-1 0,1 1-1,0-1 1,0 1 0,0-1-1,-1 1 1,1-1 0,0 1 0,-1-1-1,1 1 1,0-1 0,-1 1-1,1 0 1,0-1 0,-1 1-1,1 0 1,-1-1 0,1 1 0,-1 0-1,1 0 1,-1 0 0,1-1-1,-1 1 1,1 0 0,-1 0-1,1 0 1,-1 0 0,1 0 0,-1 0-1,1 0 1,-1 0 0,1 0-1,-1 0 1,1 0 0,-1 0-1,1 0 1,-1 0 0,1 0 0,-1 1-1,1-1 1,-1 0 0,1 0-1,-1 1 1,1-1 0,-1 0-1,1 1 1,0-1 0,-1 0 0,1 1-1,-1-1 1,1 0 0,0 1-1,0-1 1,-1 1 0,1-1-1,0 1 1,0-1 0,-1 1 0,1 0-1,-3 2-15,-14 16 10,0 2 0,1-1 0,1 2 0,1 0 0,1 1 0,1 0-1,1 1 1,1 0 0,-12 44 0,11-23 19,2 1-1,1 0 1,3 0-1,1 77 1,4-118-12,0 1 0,0-1 0,0 0-1,1 0 1,-1 0 0,1 0 0,1-1 0,-1 1 0,1 0-1,0 0 1,0-1 0,0 1 0,0-1 0,1 1 0,0-1 0,0 0-1,0 0 1,0-1 0,1 1 0,0 0 0,-1-1 0,1 0-1,0 0 1,1 0 0,-1-1 0,0 1 0,1-1 0,0 0-1,-1 0 1,1-1 0,0 1 0,0-1 0,9 1 0,6 1-111,1 0 0,-1-2 0,22 0 0,-33-2-176,-1 1 0,1-1 0,-1 0 0,1-1 0,-1 0 0,0-1-1,0 1 1,0-1 0,0-1 0,8-4 0,18-22-3979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8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21818,'0'0'2308,"0"18"-2234,1 233 297,-1-249-385,0 0 0,0 0 0,0 0-1,0 0 1,0 0 0,1 0 0,-1 0 0,1 0-1,0-1 1,-1 1 0,1 0 0,2 3-1,-3-5 5,1 0 0,-1 1 0,0-1 0,1 0 0,-1 1 0,0-1 0,1 0 0,-1 0 0,1 0 0,-1 1 0,1-1 0,-1 0 0,1 0 0,-1 0 0,0 0 0,1 0 0,-1 0 0,1 0 0,-1 0 0,1 0 0,-1 0 0,1 0-1,-1 0 1,1 0 0,-1 0 0,1 0 0,-1 0 0,0-1 0,1 1 0,-1 0 0,1-1 0,1 0 2,1-1 0,-1 0-1,-1 0 1,1 0 0,0 0 0,0 0 0,-1 0-1,1-1 1,-1 1 0,0-1 0,0 1 0,0-1-1,0 1 1,0-1 0,1-4 0,1-4 33,-1 0 0,-1 0 1,0 0-1,0 0 0,-1 0 1,0 0-1,-1-1 0,0 1 1,-1 0-1,0 0 0,0 1 1,-2-1-1,1 0 0,-1 1 1,-1 0-1,0 0 0,0 0 1,-1 1-1,-10-13 1,5 13-671,11 9 551,-1 0-1,1 0 1,0 0 0,-1 0 0,1 0 0,0 0-1,0 0 1,-1 0 0,1 0 0,0 0 0,0 0 0,-1 1-1,1-1 1,0 0 0,0 0 0,-1 0 0,1 0-1,0 1 1,0-1 0,0 0 0,-1 0 0,1 0 0,0 1-1,0-1 1,0 0 0,0 0 0,0 0 0,-1 1-1,1-1 1,0 0 0,0 0 0,0 1 0,0-1-1,0 0 1,0 1 0,0-1 0,0 0 0,0 0 0,0 1-1,0-1 1,0 0 0,0 0 0,0 1 0,0 13-3839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8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21578,'0'0'3140,"8"5"-3004,3 4-151,-1 0-1,1 1 1,-2 0 0,1 1 0,-2 0-1,1 0 1,-1 1 0,-1 0-1,0 0 1,-1 1 0,0 0-1,4 15 1,-2-5 177,-1-1-1,0 1 1,-2 1 0,-1-1-1,2 26 1,-6-76 115,-1 7-250,0 0 0,2 0 0,1 0 0,0 0 0,1 1 0,1-1 1,8-21-1,-3 19-107,1 1 1,0 0 0,25-35-1,-31 51-251,0-1 0,0 1 0,1 0 0,0 0 0,0 0 0,0 1 0,0 0-1,1-1 1,-1 2 0,1-1 0,0 1 0,0 0 0,1 0 0,-1 1-1,1 0 1,-1 0 0,12-2 0,9 3-4751</inkml:trace>
  <inkml:trace contextRef="#ctx0" brushRef="#br0" timeOffset="1">448 70 20041,'0'0'1641,"7"18"-1158,-4-9-439,46 135 966,-40-116-817,-2 0 1,-1 1-1,3 49 0,-9 0-89,0-78-86,0 0 0,0 0 0,0 1 0,0-1-1,0 0 1,0 0 0,0 0 0,0 0 0,0 0-1,-1 0 1,1 0 0,0 1 0,0-1 0,0 0 0,0 0-1,0 0 1,0 0 0,-1 0 0,1 0 0,0 0-1,0 0 1,0 0 0,0 0 0,-1 0 0,1 0-1,0 0 1,0 0 0,0 0 0,0 0 0,0 0 0,-1 0-1,1 0 1,0 0 0,0 0 0,0 0 0,0 0-1,-1 0 1,1 0 0,0 0 0,0 0 0,0 0-1,0-1 1,0 1 0,0 0 0,-1 0 0,1 0 0,0 0-1,0 0 1,0 0 0,0 0 0,0-1 0,0 1-1,0 0 1,0 0 0,0 0 0,0 0 0,0 0-1,0-1 1,0 1 0,-1 0 0,1 0 0,0 0 0,0 0-1,0-1 1,-8-11 639,3-7-577,0 1 1,2-1 0,0 0 0,1 1 0,1-1 0,0 0 0,2-1 0,3-27 0,-2 34-206,0 1 1,1 0-1,0 0 1,1-1-1,0 2 1,1-1 0,0 1-1,1-1 1,1 1-1,-1 1 1,1-1 0,1 1-1,17-17 1,-21 24-398,0-1 0,0 1 0,0 0 0,1 1 1,0-1-1,-1 1 0,1-1 0,0 1 0,10-2 0,11 2-7183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19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4 328 18889,'0'0'5914,"4"-18"-5834,6-16-91,3-10-78,-3-1 0,-1 0-1,5-67 1,-14 111 78,0 0-1,1 0 1,-1 0 0,0 0-1,0 0 1,0 0 0,0 0-1,0 0 1,0 0-1,0 0 1,-1 0 0,1 0-1,0 0 1,0 0-1,-1 0 1,1 0 0,-1 0-1,1 0 1,-1 0 0,1 1-1,-1-1 1,1 0-1,-1 0 1,0 0 0,0 1-1,1-1 1,-1 0 0,0 1-1,0-1 1,0 1-1,0-1 1,1 1 0,-1-1-1,-1 1 1,0 0 2,1 0 0,-1 1 1,1-1-1,0 1 0,-1 0 0,1 0 1,0-1-1,0 1 0,-1 0 0,1 0 1,0 0-1,0 0 0,0 0 0,0 0 1,0 1-1,0-1 0,1 0 0,-1 0 1,0 1-1,0-1 0,1 0 0,-1 1 1,0 1-1,-4 13-6,0 1 0,1 0 0,1 0-1,1 0 1,0 0 0,1 0 0,1 0 0,2 18 0,-2-30 23,1 0 1,0-1-1,0 1 1,1 0-1,0 0 0,-1-1 1,2 1-1,-1-1 1,0 0-1,1 0 0,0 1 1,0-2-1,0 1 1,0 0-1,1-1 0,-1 1 1,1-1-1,0 0 1,0 0-1,0 0 0,0-1 1,1 0-1,-1 0 1,1 0-1,0 0 1,-1 0-1,9 1 0,2 0 9,1 0 0,0-1-1,0 0 1,0-1-1,-1-1 1,1-1-1,24-3 1,-33 3-161,1-1 0,-1 0-1,0-1 1,0 0 0,0 0 0,0 0 0,0-1-1,0 0 1,-1 0 0,0-1 0,0 0 0,0 0-1,-1 0 1,1-1 0,-1 0 0,0 0 0,-1 0-1,0 0 1,6-12 0,8-33-4447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0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18969,'0'0'4999,"0"8"-4836,1 57 163,4 0-1,2 0 0,20 79 1,-27-144-326,5 27 21,1 0 1,2 0-1,0-1 1,15 29-1,-21-49-50,1 0 0,0-1 0,0 0 0,1 0 0,-1 0 0,1 0 0,0 0 0,1-1 0,-1 1 0,1-1 0,0 0 0,0-1 0,0 1 0,0-1 0,1 0-1,-1-1 1,1 1 0,0-1 0,-1 0 0,1 0 0,0-1 0,1 0 0,-1 0 0,10 0 0,-12 0-49,-1-1 1,1-1-1,0 1 1,0 0-1,0-1 1,-1 0-1,1 0 1,0 0-1,-1 0 1,1-1-1,-1 1 1,1-1-1,-1 0 1,0 0-1,0 0 1,0-1-1,0 1 1,0-1-1,0 1 1,4-7-1,-3 3-30,0-1-1,-1 0 1,0 0-1,0 0 0,-1 0 1,0-1-1,0 1 1,-1-1-1,2-12 1,0-90 1444,-14 132-1292,4-11-93,-1 4 7,2 1 1,0-1-1,0 1 0,2 0 1,0 1-1,0-1 0,-1 28 1,12-47-466,0-5 577,0 0 1,0-1-1,-1 1 1,0-1-1,-1-1 1,6-13-1,-6 11 248,1 1 0,0 0 0,1 1 0,14-18 0,-21 27-313,1 1-1,-1-1 1,1 1 0,0 0-1,-1 0 1,1-1-1,0 1 1,-1 0 0,1 0-1,0 0 1,-1 0-1,1-1 1,0 1 0,0 0-1,-1 0 1,1 1-1,0-1 1,-1 0 0,1 0-1,0 0 1,-1 0-1,1 1 1,0-1 0,-1 0-1,1 0 1,0 1-1,-1-1 1,1 1 0,-1-1-1,1 0 1,-1 1-1,1-1 1,-1 1 0,1-1-1,-1 1 1,1 0-1,-1 0 1,21 26-105,-18-22 111,2 3-33,1 0 0,0 0 0,1-1 0,-1 0 1,1 0-1,1 0 0,-1-1 0,1 0 0,0-1 1,0 1-1,1-2 0,0 1 0,0-1 0,0 0 1,0-1-1,0 0 0,1-1 0,-1 0 0,1 0 1,0-1-1,0 0 0,16-2 0,-24 1-11,0 0-1,0-1 1,0 1-1,0-1 1,0 1 0,-1-1-1,1 0 1,0 0-1,0 0 1,-1 0-1,1 0 1,-1 0 0,1 0-1,-1-1 1,1 1-1,-1-1 1,0 1-1,0-1 1,0 1 0,0-1-1,0 1 1,0-1-1,0 0 1,0 0 0,-1 0-1,1 1 1,-1-1-1,1 0 1,0-3-1,0-8-136,1 0 0,-1 1 0,-2-21 0,1 17 108,-2-23 183,-2 1 1,-17-72-1,12 69 119,1-1 0,-1-42-1,8 1 631,1 63-220,0 58-611,3 11-51,3-1 1,1 0-1,3 0 1,24 73-1,-9-30-200,-22-81-546,-1 1 0,0 0-1,0-1 1,-1 13 0,-1-8-5674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0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 17192,'0'0'5645,"22"0"-5469,37 1 190,98-2-2941,-132 0 2466,-1-1 0,0-1 1,0-1-1,33-10 0,-56 13 256,0 1 0,0 0 0,0-1 0,1 1 0,-1 0 0,0 0 0,0 0 0,0 0 0,1 0 0,-1 0 0,0 0 0,0 0 0,0 1 0,1-1 0,-1 0 0,0 1 0,0-1 0,0 1 0,0-1 0,0 1-1,0-1 1,0 1 0,0 0 0,0 0 0,0 0 0,0-1 0,0 1 0,-1 0 0,1 0 0,0 0 0,-1 0 0,1 0 0,0 0 0,0 2 0,15 47-590,-10-28 950,6 9-508,-8-20-264,0 0 1,0 0-1,-1 0 0,0 0 0,-1 0 0,2 17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0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45 22410,'0'0'3618,"-11"-45"-3746,11 61-368,15 17-129,4 11-239,3 7-929,1-5-3025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1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16 22202,'0'0'2644,"-19"14"-2463,-61 49-143,75-59-59,0 1 1,0 0-1,0 0 0,1 0 1,-1 0-1,2 1 1,-1 0-1,0 0 1,1 0-1,0 0 0,1 0 1,-1 1-1,1-1 1,0 1-1,1-1 1,0 1-1,0 0 0,0 0 1,1 0-1,1 13 1,-1-19-5,0-1 0,0 1 0,0 0 1,1-1-1,-1 1 0,0-1 1,0 1-1,1-1 0,-1 1 1,1 0-1,-1-1 0,0 1 0,1-1 1,-1 0-1,1 1 0,-1-1 1,1 1-1,-1-1 0,1 0 0,0 1 1,-1-1-1,1 0 0,-1 0 1,1 1-1,0-1 0,-1 0 0,1 0 1,0 0-1,-1 0 0,1 0 1,0 0-1,-1 0 0,1 0 0,0 0 1,1 0 15,0 0 1,0 0 0,0 0-1,0-1 1,0 1 0,-1 0-1,1-1 1,0 1 0,0-1-1,-1 0 1,1 0 0,0 1-1,1-3 1,4-4-12,-1-1 1,0 0-1,0-1 1,-1 1-1,0-1 1,5-13-1,8-13 7,-12 25 8,5-9 10,1 1 0,17-22 0,-26 37-5,0-1 0,0 1 1,0 0-1,0-1 0,1 2 1,-1-1-1,1 0 1,0 1-1,0-1 0,0 1 1,0 0-1,0 1 1,0-1-1,1 1 0,-1-1 1,0 1-1,7 0 0,-8 1-1,0 1-1,-1 0 0,1 0 0,-1 0 1,1 1-1,-1-1 0,0 0 0,1 1 0,-1 0 1,0-1-1,0 1 0,0 0 0,0 0 0,-1 0 1,1 0-1,0 1 0,-1-1 0,1 0 1,-1 1-1,0-1 0,0 1 0,0-1 0,0 1 1,0 3-1,4 7-3,-1 1 0,-1-1 0,3 21 0,-6-20 14,1 14-7,4-23 6,6-14 13,8-15-12,22-27-29,-39 49 15,0-1 0,1 1 0,-1 0 0,1 0 0,0 0 0,0 0 0,-1 0 0,1 1 0,0-1 0,1 1 0,-1 0 0,0 0 1,0 0-1,0 0 0,6 0 0,-7 2 0,1 0 0,-1 0 0,0 1 0,0-1 1,0 1-1,0-1 0,-1 1 0,1 0 0,0 0 1,-1 0-1,1 0 0,-1 0 0,1 0 0,-1 0 0,0 0 1,0 1-1,0-1 0,0 0 0,-1 1 0,1 3 1,4 4-21,-1 1 39,1 0 0,1 0 0,0-1 0,1 1 0,0-1-1,0-1 1,1 0 0,10 10 0,-12-14-230,0-1-1,0 0 1,0-1 0,0 1 0,1-1 0,0 0-1,-1-1 1,1 1 0,0-2 0,0 1-1,1-1 1,-1 0 0,0 0 0,13-1 0,20 0-4336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1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3217,'0'0'20610,"0"0"-20600,0 0-1,0 0 1,-1 0 0,1 0 0,0 0-1,0 0 1,0 0 0,0 0 0,0 0-1,0 0 1,0 0 0,0 0 0,-1 0-1,1 0 1,0 0 0,0 0 0,0-1-1,0 1 1,0 0 0,0 0 0,0 0-1,0 0 1,-21 25-17,1 1 0,1 1 0,-16 29 0,29-43 11,-1 0 0,2 0 0,-1 1-1,2-1 1,0 1 0,1 0 0,0 0 0,1 0 0,-1 28 0,4-39-11,0 1 1,-1-1-1,1 1 1,1-1-1,-1 0 1,0 0-1,1 0 1,0 1-1,-1-2 1,1 1-1,0 0 1,1 0-1,-1-1 1,0 1-1,1-1 1,-1 1-1,1-1 1,0 0-1,0 0 1,0 0-1,0-1 1,0 1-1,0-1 1,1 0-1,-1 1 1,0-1-1,1-1 1,-1 1-1,7 0 0,1 1-471,0 0 0,0-1 0,0-1 0,0 0 0,0 0 0,0-1 0,0-1 0,18-4 0,8-14-5160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1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 21018,'0'0'2257,"-6"22"-1935,-5 18-175,2 2-1,2-1 0,-3 64 0,10-90-142,0 0 0,1 0 0,1 0 0,7 27 0,-9-40-4,1 0 0,-1 0 1,1 0-1,-1 0 0,1 0 0,0 0 0,0 0 0,0 0 0,0 0 0,0 0 0,1-1 0,-1 1 0,0 0 0,1-1 0,0 1 0,-1-1 0,1 0 0,0 1 0,-1-1 0,1 0 0,0 0 0,0 0 0,0 0 0,0-1 0,0 1 0,0 0 0,0-1 0,0 0 0,0 1 0,0-1 0,0 0 0,1 0 0,-1 0 0,0 0 0,0 0 0,0-1 0,0 1 0,0-1 0,0 1 0,0-1 0,0 0 0,0 0 0,0 1 0,0-2 0,3-1 0,0-1 0,0 1 0,0-1 0,-1-1 0,0 1 1,1-1-1,-2 1 0,1-1 0,0 0 0,-1-1 0,0 1 0,0-1 0,-1 1 0,1-1 0,-1 0 0,-1 0 1,1 0-1,0-7 0,3-13 19,-1 0 0,0-44 0,-2 26-17,-1 17-267,0 0 0,-5-40 0,-1 76-3679,0 12 1475,2 23-1845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1.1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1 19097,'0'0'1542,"-5"23"-1155,0-4-357,-4 19 20,1 1 0,1 0-1,-1 45 1,8-39-37,0-44-37,1-18-1128,0-13-1124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2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0 336 19801,'0'0'4175,"19"-20"-3388,57-64-461,-66 71-343,-1 1 0,0-1-1,-1-1 1,0 0 0,-1 0 0,0-1 0,-2 1 0,0-2-1,0 1 1,-1 0 0,-1-1 0,-1 1 0,1-20 0,-3 35 6,1-1 0,-1 1 0,0 0 0,0 0 0,0 0 0,0-1 0,0 1 0,1 0 0,-1 0 0,0-1 0,0 1 0,0 0 0,0 0 0,0-1 0,0 1 0,0 0 0,0-1 0,0 1 0,0 0 0,0 0 0,0-1 0,0 1 0,0 0 0,0 0 0,0-1 0,-1 1 0,1 0 0,0 0 0,0-1 0,0 1 0,0 0 0,0 0 0,-1-1 0,1 1 0,0 0 0,0 0 0,0 0 0,-1 0 0,1-1 0,0 1 0,0 0 0,0 0 0,-1 0 0,1 0 0,0 0 0,0 0 0,-1 0 0,1-1 0,0 1 0,-1 0 0,1 0 0,0 0 0,0 0 0,-1 0 0,1 0 0,0 0 1,0 0-1,-1 1 0,-18 15-164,-17 31 155,28-37 18,2 1 0,0 0 0,0 0 0,1 0 0,0 1 0,1 0 0,0 0 0,1 0 0,1 0 0,0 1 0,0-1 0,1 0 0,1 1 0,1 12 0,-1-21 5,1-1-1,0 1 0,0-1 0,0 0 1,0 0-1,0 1 0,1-1 0,0 0 1,-1 0-1,1-1 0,0 1 1,1 0-1,-1-1 0,0 1 0,1-1 1,-1 1-1,1-1 0,0 0 0,0 0 1,0-1-1,0 1 0,0 0 1,0-1-1,0 0 0,1 0 0,-1 0 1,0 0-1,6 0 0,8 3-2,0-2 0,1 0 1,0-1-1,20-1 0,-21-2-223,0-1 0,0 0 0,0-1-1,-1 0 1,1-2 0,-1 0 0,-1 0 0,1-2 0,-1 0 0,0-1-1,-1 0 1,0-1 0,18-17 0,15-19-3056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2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11381,'0'0'10352,"-21"13"-10027,7-5-250,7-5-48,1 0 1,-1 1-1,1 0 0,0 0 0,0 0 1,0 0-1,1 1 0,0 0 1,0 0-1,0 1 0,0-1 1,1 1-1,0 0 0,0 0 1,1 1-1,-1-1 0,2 1 0,-1-1 1,0 1-1,-2 13 0,3 19 73,0 0 0,3 0 0,1 0-1,2 0 1,11 49 0,63 185 60,2 11-100,-78-271-124,1 0-1,-2-1 0,1 1 0,-2 0 0,-1 24 0,0-36 60,0 0-1,1 0 1,-1 0 0,0 0 0,0-1-1,0 1 1,0 0 0,0 0 0,0-1-1,0 1 1,0 0 0,0-1 0,-1 1-1,1-1 1,0 0 0,0 1-1,0-1 1,-1 0 0,1 0 0,0 0-1,0 0 1,-1 0 0,1 0 0,0 0-1,0 0 1,-3-1 0,-34-5-29,35 4-110,0 0 1,1 0-1,-1 0 1,1 0-1,-1 0 1,1-1-1,0 1 1,0-1-1,0 0 1,0 1-1,0-1 0,1 0 1,-1 0-1,1 0 1,0-1-1,0 1 1,0 0-1,0 0 1,1 0-1,-1-1 1,1 1-1,0 0 1,0-1-1,0-5 1,0-30-3622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2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0 21658,'0'0'571,"-6"17"-512,-1 7 52,1 1 0,1-1-1,1 1 1,-1 42 0,5-10 51,3 0 0,16 94 0,-10-106-142,25 139 120,-30-153-117,-2 0 0,-1 0-1,-5 59 1,4-87-32,-1-1 0,0 0-1,1 1 1,-1-1 0,0 0 0,0 0 0,0 1 0,0-1 0,0 0 0,-1 0 0,1 0 0,0 0-1,-1 0 1,0-1 0,1 1 0,-1 0 0,0-1 0,0 1 0,0-1 0,0 0 0,0 1-1,0-1 1,-1 0 0,1 0 0,0-1 0,-5 2 0,-4 0-188,-1 0 1,1 0-1,-1-2 0,-15 0 1,18 0-13,-48 0-2163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3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1 382 20169,'0'0'2604,"25"-5"-2289,-9 2-290,30-6-19,-1 2 0,52 0 0,-2 6-551,118-7-2493,-183 6 2753,0-2-1,0-2 1,-1-1-1,54-19 0,-83 26 419,1 0 0,-1-1 0,1 1 0,-1 0-1,0 0 1,1 0 0,-1 0 0,0 0 0,1 0-1,-1 0 1,0 0 0,1 1 0,-1-1 0,0 0 0,1 0-1,-1 0 1,0 0 0,1 0 0,-1 0 0,0 1-1,1-1 1,-1 0 0,0 0 0,1 1 0,-1-1 0,0 0-1,0 0 1,1 1 0,-1-1 0,0 0 0,0 1-1,0-1 1,0 0 0,1 1 0,-1-1 0,0 0-1,0 1 1,0-1 0,0 1 0,5 25 1417,-5 42-2552,0-49 1614,0 58-962,-1-75-1293</inkml:trace>
  <inkml:trace contextRef="#ctx0" brushRef="#br0" timeOffset="1">704 0 22666,'0'0'2658,"32"22"-4195,-2 20 881,0 9-721,-6 3-3505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3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33 118 19273,'0'0'4901,"0"-15"-4749,0-45-136,-23 122-259,20-46 240,0 0 1,1 1-1,1-1 0,0 0 1,1 1-1,5 31 0,-4-46-20,0 0-1,1 0 0,-1 0 1,0 0-1,1 0 1,0 0-1,-1 0 0,1-1 1,0 1-1,0-1 0,0 1 1,0-1-1,0 0 1,0 0-1,0 0 0,0 0 1,1 0-1,-1 0 0,0-1 1,1 1-1,-1-1 0,0 1 1,1-1-1,-1 0 1,3 0-1,64-2-1646,-68 2 1625,8-2-311,1-1 0,-1 0-1,-1 0 1,1 0-1,0-1 1,-1-1 0,0 1-1,0-2 1,0 1 0,-1-1-1,0 0 1,0 0 0,0-1-1,-1 0 1,0 0-1,0 0 1,9-16 0,-3 3 827,0-1 1,11-27-1,5-35 4825,-24 267-3047,4-166-2387,-8-17 28,0-1 0,0 0 0,1 0 1,-1 1-1,0-1 0,0 0 0,0 1 0,1-1 1,-1 0-1,0 0 0,0 0 0,1 1 0,-1-1 1,0 0-1,1 0 0,-1 0 0,0 0 0,0 0 1,1 1-1,-1-1 0,0 0 0,1 0 0,-1 0 1,0 0-1,1 0 0,-1 0 0,0 0 0,1 0 1,-1 0-1,0 0 0,1 0 0,-1 0 0,0-1 0,1 1 1,-1 0-1,0 0 0,1 0 0,-1 0 0,0 0 1,0-1-1,1 1 0,-1 0 0,0 0 0,0-1 1,1 1-1,-1 0 0,0 0 0,0-1 0,0 1 1,1-1-1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4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14535,'0'0'10869,"18"-6"-12950,9 43 688,1 12-2049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4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19 517 17160,'0'0'6123,"11"-17"-5667,32-55-261,-40 66-188,-1 1 1,0-1-1,0 0 1,0 1-1,0-1 0,-1 0 1,0 0-1,0 0 1,-1 0-1,0 0 1,0 0-1,0 0 1,-1 0-1,-2-12 1,3 18-8,0-1 1,-1 1 0,1-1 0,0 1-1,-1-1 1,1 1 0,0-1 0,-1 1-1,1-1 1,0 1 0,-1-1-1,1 1 1,-1 0 0,1-1 0,-1 1-1,1 0 1,-1-1 0,1 1 0,-1 0-1,1 0 1,-1-1 0,1 1 0,-1 0-1,1 0 1,-1 0 0,1 0-1,-1 0 1,0 0 0,1 0 0,-1 0-1,1 0 1,-1 0 0,0 0 0,1 0-1,-1 0 1,1 0 0,-1 1 0,1-1-1,-1 0 1,1 0 0,-1 1-1,1-1 1,-1 0 0,1 1 0,-1-1-1,1 0 1,-1 1 0,1-1 0,0 1-1,-1-1 1,1 1 0,-1 0-1,-22 22-110,18-16 82,0 1 0,1-1 0,0 1 0,1-1 0,0 1 0,0 0 0,1 0 0,0 1 0,0-1 0,1 0 0,0 1 0,0-1 0,1 1 1,0-1-1,0 1 0,3 10 0,-1-16-100,-1-1 0,1 0-1,0 1 1,0-1 0,0 0 0,1 0 0,-1 0 0,0-1 0,1 1 0,-1 0-1,1-1 1,0 1 0,-1-1 0,1 0 0,0 0 0,0 0 0,0-1 0,0 1 0,0 0-1,0-1 1,0 0 0,3 0 0,3 1-468,-1-1 0,1 1 0,-1-2 0,1 1 1,0-1-1,15-5 0,-17 4 339,-1-1 1,0-1 0,1 1-1,-1-1 1,-1 0 0,1-1-1,-1 1 1,1-1 0,-1 0-1,-1-1 1,9-10-1,3-7 1599,20-44 0,-18 33 2250,-18 33-3546,1 1 1,-1 0 0,0-1-1,0 1 1,0-1-1,1 1 1,-1-1 0,0 1-1,0-1 1,1 1 0,-1 0-1,0-1 1,1 1 0,-1-1-1,0 1 1,1 0 0,-1-1-1,1 1 1,-1 0 0,1 0-1,-1-1 1,0 1-1,1 0 1,-1 0 0,1 0-1,-1 0 1,1 0 0,-1-1-1,1 1 1,-1 0 0,1 0-1,-1 0 1,1 0 0,0 0-1,-1 1 1,1-1-1,-1 0 1,0 0 0,1 0-1,-1 0 1,1 0 0,-1 1-1,1-1 1,-1 0 0,1 0-1,-1 1 1,1-1 0,-1 0-1,0 1 1,1-1 0,-1 1-1,0-1 1,1 0-1,-1 1 1,0-1 0,0 1-1,1-1 1,-1 1 0,0 0-1,18 37-603,-13-24 794,-3-10-238,0-1-1,0 1 1,0 0 0,1-1-1,-1 1 1,1-1 0,0 0-1,0 0 1,0 0 0,0 0-1,1-1 1,-1 1 0,1-1-1,-1 0 1,1 0 0,0 0-1,0 0 1,0-1-1,0 1 1,0-1 0,0 0-1,0-1 1,1 1 0,4 0-1,7-2 83,-1 0 0,0-1-1,1-1 1,-1 0 0,19-7 0,-21 6 68,31 0-349,-42 5 167,0-1 0,0 1 1,0-1-1,0 0 0,0 0 0,0 0 1,0 0-1,0 0 0,0-1 0,0 1 0,0 0 1,0-1-1,0 1 0,0-1 0,-1 0 0,1 0 1,0 0-1,0 0 0,-1 0 0,1 0 0,0 0 1,-1 0-1,1-1 0,-1 1 0,1-1 1,-1 1-1,0-1 0,0 0 0,0 1 0,0-1 1,0 0-1,0 0 0,0 1 0,-1-1 0,1 0 1,0 0-1,-1 0 0,0 0 0,1 0 0,-1-3 1,3-28 106,-1 0 0,-2 0 0,-1 0 0,-10-59 0,-3-59 1957,10 228-1872,2-61-167,0 2 1,1-1-1,0 0 0,2 0 1,0 0-1,1 0 0,1 0 1,0 0-1,7 18 0,9 4 15,5 10-2871,-23-41-2749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4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19049,'0'0'3185,"119"3"-3089,-61-3-96,0 0-144,-2 0-704,-7 0-2274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5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22714,'0'0'1278,"-1"17"-1110,-7 190-66,23 257-1,-15-464-103,0 0-1,0 0 1,0 0-1,0 0 0,0 0 1,0 0-1,0 0 1,0 0-1,1 0 1,-1 0-1,0 0 1,0 0-1,0 0 0,0 0 1,0 0-1,0 0 1,0 0-1,0 0 1,1 0-1,-1 0 1,0 0-1,0 0 1,0 0-1,0 0 0,0 0 1,0 0-1,0 0 1,0 0-1,1 0 1,-1 0-1,0 0 1,0 0-1,0 0 0,0 0 1,0 0-1,0 0 1,0 1-1,0-1 1,0 0-1,0 0 1,0 0-1,0 0 1,1 0-1,-1 0 0,0 0 1,0 0-1,0 0 1,0 1-1,0-1 1,0 0-1,0 0 1,0 0-1,0 0 1,0 0-1,0 0 0,0 0 1,0 1-1,0-1 1,0 0-1,0 0 1,0 0-1,0 0 1,-1 0-1,1 0 0,0 0 1,8-14-50,13-43 122,-1 6-61,-14 35-8,2 0 1,0 0 0,0 1 0,2 0-1,0 1 1,1 0 0,0 0-1,1 1 1,0 1 0,18-14-1,-28 24 0,0 1-1,0 0 0,0-1 0,0 1 1,0 0-1,0 0 0,0 0 0,0 0 0,0 1 1,1-1-1,-1 1 0,0-1 0,0 1 1,1 0-1,-1 0 0,0 0 0,1 0 1,-1 0-1,0 0 0,1 1 0,-1-1 0,0 1 1,0 0-1,3 1 0,-2 0-8,-1 0 0,1 0 0,-1 0 0,0 1 0,0-1 0,0 1 1,-1-1-1,1 1 0,0 0 0,-1 0 0,0 0 0,0 0 0,0 0 0,0 0 0,1 4 0,0 7-10,0-1 0,0 1 1,-2-1-1,0 1 0,0 0 0,-1-1 0,-4 17 0,3-23 23,-1-1-1,0 1 0,0 0 1,-1-1-1,0 0 1,0 0-1,0 0 0,-1 0 1,0 0-1,0-1 0,0 0 1,-1 0-1,0-1 0,0 0 1,0 1-1,0-2 1,-8 4-1,2-1-46,0 0-1,0-1 1,-1-1 0,0 0 0,0 0 0,0-1-1,0-1 1,-23 1 0,165-6-4362,4 0 5225,-123 3-639,1-1 0,-1-1 0,0 0 0,0 0 0,0-1 0,0 0 0,0-1 0,0 0 0,-1 0 1,0-1-1,0-1 0,0 1 0,10-10 0,-13 10-164,0 0 1,0 0-1,-1 0 1,0-1-1,0 0 1,0 0-1,-1-1 1,1 1-1,-2-1 1,1 0-1,-1 0 1,0 0-1,0 0 0,-1-1 1,0 1-1,-1-1 1,1 1-1,-1-10 1,-1 12-29,1 1 89,-1 0-1,0 0 0,0 0 1,-1 0-1,1 0 1,-1-1-1,0 1 0,-2-7 1,1 10-56,1 0 1,0-1 0,0 1 0,-1 0 0,1 0 0,0 0-1,-1 0 1,1 0 0,-1 0 0,0 0 0,1 0-1,-1 1 1,0-1 0,1 0 0,-1 1 0,0 0-1,0-1 1,0 1 0,1 0 0,-1 0 0,0 0-1,0 0 1,-2 1 0,-1-1-28,0 1 1,0 0-1,1 0 0,-1 1 0,0-1 1,1 1-1,-1 0 0,1 1 0,0-1 1,-1 1-1,1-1 0,0 1 0,0 0 1,1 1-1,-1-1 0,1 1 0,0 0 1,0-1-1,0 1 0,0 1 0,1-1 1,-1 0-1,-1 6 0,-2 2-5,1-1 1,1 1-1,0 0 0,0 0 1,2 0-1,-1 0 0,1 0 1,0 16-1,2-24 11,0 0 0,0 0-1,0 0 1,0 1 0,1-1 0,-1 0-1,1 0 1,0 0 0,1-1 0,-1 1-1,0 0 1,1 0 0,0-1 0,0 1-1,0-1 1,1 1 0,-1-1 0,4 4-1,-1-4 2,-1 0 0,1-1 0,0 1 0,0-1 0,1 0 0,-1 0 0,0 0 0,1-1 0,-1 0 0,1 0 0,-1-1 0,1 1 0,6-1 0,8 1-50,1-1-1,0-1 1,-1-1 0,1-1 0,-1-1 0,1 0 0,-1-2 0,-1 0-1,27-12 1,-36 12-262,0 0-1,0 0 0,0-1 1,-1 0-1,1 0 1,-2-1-1,15-16 0,-17 16-360,0-1-1,-1 1 0,1-1 0,-2 0 0,1-1 0,-2 1 0,1-1 0,-1 1 0,4-21 0,0-47-789,-7-40 4122,-1 46-246,1 63-2160,1-6 437,-1-1 1,-1 1-1,0-1 0,-1 1 0,0 0 1,-1 0-1,-8-24 0,7 47 517,1 11-1353,1 31 147,2 1 0,2-1-1,2 0 1,2 1-1,17 60 1,-7-66-67,5 18-152,-16-24-3907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7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1 158 20169,'0'0'3490,"0"0"-3486,0 0 0,0 0 0,1 0 1,-1 0-1,0 0 0,0 0 0,0 0 0,0 0 1,0 0-1,1 0 0,-1 0 0,0 0 0,0 0 1,0 0-1,0 0 0,0 0 0,0-1 0,1 1 1,-1 0-1,0 0 0,0 0 0,0 0 0,0 0 1,0 0-1,0 0 0,1 0 0,-1 0 0,0-1 1,0 1-1,0 0 0,0 0 0,0 0 0,0 0 1,0 0-1,0 0 0,0-1 0,0 1 0,0 0 1,0 0-1,0 0 0,0 0 0,0 0 0,0-1 1,0 1-1,0 0 0,0 0 0,0 0 0,0 0 0,0 0 1,0-1-1,0 1 0,0 0 0,0 0 0,0 0 1,0 0-1,0 0 0,0 0 0,0-1 0,0 1 1,-1 0-1,1 0 0,0 0 0,0 0 0,0 0 1,0 0-1,0 0 0,-1 0 0,185-26-314,-51 6 111,-133 20 216,1 1-1,0-1 1,0 0 0,-1 1 0,1-1 0,0 1 0,0-1-1,-1 1 1,1-1 0,0 1 0,-1-1 0,1 1 0,-1-1 0,1 1-1,-1 0 1,1 0 0,-1-1 0,1 1 0,-1 0 0,0 0 0,1-1-1,-1 1 1,0 0 0,0 0 0,1 0 0,-1 0 0,0-1-1,0 1 1,0 0 0,0 0 0,0 0 0,0 0 0,0-1 0,-1 3-1,-2 40 867,3-36-765,-4 36 7,4 44 1,0-85-139,0-1 0,0 0 1,0 1-1,0-1 0,1 0 0,-1 0 1,0 1-1,1-1 0,-1 0 1,1 0-1,-1 1 0,1-1 1,0 0-1,-1 0 0,1 0 1,0 0-1,0 0 0,0 0 1,0 0-1,0 0 0,0 0 0,0 0 1,0-1-1,0 1 0,0 0 1,2 0-1,0 0-50,0 0 0,0-1 0,0 1 0,0-1 0,0 0 0,0 0 0,0 0 0,1 0 0,-1 0 0,0-1-1,3 0 1,2-1-62,-1 0-1,1-1 0,-1 1 1,0-2-1,1 1 0,-1-1 1,-1 0-1,11-8 0,35-52 113,-51 63 21,1 1 0,-1-1 0,1 1 0,-1 0 0,1-1 1,-1 1-1,1 0 0,-1 0 0,1 0 0,-1 0 0,1 1 0,-1-1 0,1 0 0,-1 0 1,1 1-1,-1-1 0,0 1 0,1 0 0,-1-1 0,3 3 0,18 4 147,-22-7-108,1 0 1,-1 0-1,0 0 0,1 0 1,-1 0-1,1-1 0,-1 1 1,1 0-1,-1 0 1,1 0-1,-1 0 0,1 0 1,-1-1-1,1 1 1,-1 0-1,0 0 0,1-1 1,-1 1-1,0 0 1,1-1-1,-1 1 0,0 0 1,1-1-1,-1 1 0,0-1 1,1 1-1,-1 0 1,0-1-1,0 1 0,0-1 1,1 1-1,-1-1 1,0 1-1,0-1 0,0 1 1,0-1-1,4-28 221,-2 0 1,-2-52-1,-1 30-590,16 53-1161,-8 4 1175,0-1 0,-1 1 0,0-1 1,0 2-1,-1-1 0,0 1 0,0 0 1,0 0-1,-1 0 0,0 0 0,5 13 1,-5-10-293,1-1 1,0 1 0,0-1 0,1 0 0,1-1 0,-1 1-1,10 7 1,-15-14 830,1-1-1,0 1 0,0-1 1,0 0-1,0 1 1,0-1-1,0 0 0,0 0 1,0-1-1,0 1 1,1 0-1,-1-1 1,0 1-1,1-1 0,-1 0 1,0 0-1,1 0 1,-1 0-1,0 0 0,1 0 1,-1 0-1,4-2 1,-2 0 41,1 0 1,-1 0 0,0-1-1,0 1 1,0-1-1,0 0 1,0 0 0,-1 0-1,1-1 1,3-5 0,7-9 38,-2-1 1,0 0-1,14-34 0,-26 53-317,4-7 29,-1 0 0,0 1 0,-1-1 0,0-1 0,0 1 0,0 0 0,0-15 0,-2 21 73,-11 13-88,4-3-15,-1-1 0,1 1 1,0 1-1,1-1 0,0 1 0,1 0 1,0 1-1,0-1 0,1 1 1,0 0-1,1 0 0,1 0 0,0 1 1,0-1-1,1 0 0,0 17 0,1-26-11,1 0 0,-1 0 0,1 0 0,-1-1 0,1 1 0,0 0 0,0 0 0,-1-1 0,1 1 0,0 0 1,1-1-1,-1 1 0,0-1 0,0 1 0,1-1 0,-1 0 0,0 0 0,1 1 0,0-1 0,-1 0 0,1 0 0,0 0 0,-1-1 0,1 1 0,0 0 0,0-1 0,0 1 0,-1-1 0,1 0 0,0 1 0,3-1 0,10 2-227,1-1 0,30-1 1,-30 0 30,-5 0-78,1-1-1,-1 0 1,1 0-1,-1-1 1,1-1 0,-1 0-1,0-1 1,0 0-1,-1 0 1,1-1 0,10-7-1,-16 8 252,1 1 0,-1-2-1,0 1 1,0 0 0,-1-1 0,1 0-1,-1 0 1,0-1 0,0 1 0,-1-1-1,0 0 1,0 1 0,0-1-1,0-1 1,-1 1 0,0 0 0,-1-1-1,1 1 1,-1-1 0,0-11 0,0 8 408,-1-45 1572,0 53-1857,0 1 0,0 0 1,0-1-1,-1 1 0,1-1 1,0 1-1,0 0 0,-1-1 1,1 1-1,-1 0 0,1 0 1,-1-1-1,0 1 1,1 0-1,-1 0 0,0 0 1,0 0-1,0 0 0,0 0 1,0 0-1,0 0 0,0 0 1,0 0-1,0 0 0,0 1 1,0-1-1,-1 0 0,1 1 1,0-1-1,0 1 0,-1 0 1,-1-1-1,2 1-83,-1 1 0,1-1 0,0 1 0,-1-1 0,1 1 0,0 0 0,0 0 0,-1 0 0,1-1 0,0 1 0,0 0 0,0 0 0,0 0 0,0 1 0,0-1 0,1 0 0,-1 0 0,0 0 0,-1 3 0,-14 31-78,13-28 71,-4 8-1,1 1-1,1 0 1,0 1-1,1-1 1,0 1-1,2 0 1,0-1-1,1 1 0,1 0 1,0 0-1,4 23 1,-4-38-30,1 0 0,0 1 0,0-1 0,0 0 0,0 0 0,1 1 0,-1-1 0,0 0 0,1 0 0,0-1 0,-1 1 0,1 0 0,0 0 0,0-1 0,0 1 0,0-1 0,0 0 0,0 1 0,0-1 0,0 0 0,1 0 0,-1-1 0,0 1 0,1 0 0,-1-1 0,1 1 0,-1-1 0,1 0 0,-1 0 0,1 0 0,-1 0 0,4-1 0,0 1-24,-1-1-1,1 0 1,0 0-1,0 0 0,0-1 1,-1 0-1,1 0 1,-1 0-1,1-1 1,-1 0-1,0 0 0,6-5 1,-1-3 87,0 0 0,-1-1 0,0 0 0,-1 0 0,-1-1 0,0 0 0,-1-1 1,0 1-1,-1-1 0,4-15 0,22-50 965,-31 79-970,0-1 0,0 1 0,0-1 0,0 1 0,0 0 0,0 0 0,0-1 0,0 1 0,1 0 0,-1-1 0,0 1 0,0 0 0,0 0 0,1-1 0,-1 1 0,0 0 0,0 0 0,1-1 0,-1 1 0,0 0 0,1 0 0,-1 0 0,0-1 0,1 1 0,-1 0 0,0 0 0,1 0 0,-1 0 0,0 0 0,1 0 0,-1 0 0,0 0 0,1 0 0,7 11 106,2 26-348,-8-29 288,2 10-69,11 38 47,-14-53-55,0 1 0,0-1 0,1 1 0,-1-1 1,1 0-1,0 0 0,0 0 0,0 0 0,0 0 0,1 0 0,4 4 0,-5-6-19,-1-1 1,1 1-1,-1 0 0,1-1 0,0 1 0,0-1 0,-1 0 0,1 0 0,0 0 0,0 1 1,-1-2-1,1 1 0,0 0 0,0 0 0,-1 0 0,1-1 0,0 1 0,-1-1 1,1 0-1,-1 1 0,1-1 0,0 0 0,-1 0 0,1 0 0,-1 0 0,0 0 1,1 0-1,1-3 0,38-41 179,-35 36-177,-5 8 43,0-1 0,0 1 1,0-1-1,1 1 0,-1 0 0,0-1 1,0 1-1,1 0 0,-1 0 0,1 0 1,-1 0-1,1 0 0,-1 0 0,1 1 0,-1-1 1,1 0-1,0 1 0,-1-1 0,1 1 1,0 0-1,0-1 0,2 1 0,-1 1-18,1 0-1,-1 1 0,0-1 0,0 1 0,0-1 1,0 1-1,0 0 0,0 0 0,0 1 0,3 2 1,1 1-169,0-1 0,0 1 0,0-2 0,1 1 0,0-1 0,0 0 0,0-1 0,0 0 0,1 0 1,-1-1-1,1 0 0,0-1 0,-1 1 0,1-2 0,12 1 0,28-1-5512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1.5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163 0 18200,'0'0'2708,"-10"9"-2393,-5 5-293,1 2 1,0-1-1,1 2 0,1-1 1,0 2-1,2 0 0,0 0 1,0 1-1,2 0 0,1 0 1,0 1-1,1 0 1,1 0-1,1 1 0,-1 23 1,4-33-14,1 0 0,0-1 0,1 1 0,0 0 0,1 0 0,0-1 0,7 21 0,-7-27-64,1 0-1,-1 0 1,0 0-1,1 0 1,0 0-1,0-1 1,0 0-1,1 1 0,-1-1 1,1 0-1,0 0 1,0-1-1,0 1 1,0-1-1,0 0 1,0 0-1,0 0 0,1-1 1,-1 0-1,9 2 1,22 2-2013,-2-5-2361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7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19609,'0'0'373,"18"-3"81,-3 0-209,4-1 137,0 1 0,36-2-1,-50 5-346,0 0 0,0 0-1,0 0 1,0 1 0,0 0-1,-1 0 1,1 0 0,0 0-1,0 1 1,-1 0 0,1 0-1,-1 0 1,1 1 0,-1-1-1,0 1 1,0 0 0,0 0-1,5 5 1,-4 1-22,1-1-1,-2 1 1,1 0 0,-1 0 0,0 1-1,-1-1 1,0 1 0,0 0-1,-1 0 1,-1 0 0,0 0 0,0 0-1,-1 0 1,-1 17 0,0-16 5,0-1 1,0 1 0,-1 0 0,-1-1 0,0 0-1,0 1 1,-1-1 0,-1 0 0,1-1-1,-2 1 1,1-1 0,-1 0 0,-10 12 0,16-21-2,0 0 1,0 1-1,0-1 1,-1 0 0,1 0-1,0 1 1,0-1 0,0 0-1,0 0 1,-1 1-1,1-1 1,0 0 0,0 0-1,0 0 1,-1 1 0,1-1-1,0 0 1,-1 0-1,1 0 1,0 0 0,0 0-1,-1 1 1,1-1 0,0 0-1,0 0 1,-1 0-1,1 0 1,0 0 0,-1 0-1,1 0 1,0 0 0,-1 0-1,1 0 1,0 0 0,0 0-1,-1 0 1,1 0-1,0-1 1,-1 1 0,1 0-1,0 0 1,0 0 0,-1 0-1,1 0 1,0-1-1,0 1 1,-1 0 0,1 0-1,0 0 1,0-1 0,0 1-1,-1 0 1,1 0-1,0-1 1,0 1 0,0 0-1,0-1 1,-2-27 287,13-38-493,11 15-144,1 1 0,38-56 0,-22 36 263,-35 73 230,0 12-168,2 25-85,-5-36 116,1 13-1,1-1 1,1 0-1,0 0 1,1 0 0,10 21-1,-11-29-173,0-1 0,1 1 1,0-1-1,0 0 0,0 0 0,1 0 0,0-1 1,0 0-1,1 0 0,0 0 0,0-1 0,8 4 0,33 11-4430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8.3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323 255 19849,'0'0'2703,"0"-1"-2783,0 1 0,1 0 1,-1-1-1,0 1 0,0-1 1,0 1-1,1 0 1,-1-1-1,0 1 0,0-1 1,0 1-1,0 0 0,0-1 1,0 1-1,0-1 0,0 1 1,0-1-1,0 1 0,0 0 1,0-1-1,0 1 1,0-1-1,0 1 0,0-1 1,-1 1-1,1-1 0,-51 6-802,41-4 3843,8 21-2863,0-15-86,-1-1-1,1 0 0,-1 0 0,-1 0 0,1 0 1,-1 0-1,0-1 0,0 1 0,-1-1 0,0 0 1,0 0-1,0-1 0,0 0 0,-1 0 0,0 0 1,1 0-1,-1-1 0,-1 0 0,1 0 0,0-1 1,-1 0-1,1 0 0,-1 0 0,0-1 0,0 0 1,1 0-1,-1-1 0,0 1 0,0-2 0,0 1 1,0-1-1,1 0 0,-1 0 0,-11-4 1,15 4-11,0 0 1,0 0 0,0-1-1,0 1 1,0-1 0,0 1-1,0-1 1,1 0 0,-1 0 0,1 0-1,-1 0 1,1-1 0,0 1-1,-1-1 1,1 1 0,1-1 0,-1 0-1,-2-4 1,2 2-3,0 0 0,1-1 0,0 1-1,0-1 1,0 1 0,0 0 0,1-1 0,0 0 0,0 1 0,2-7 0,1-6-5,1 1 0,0 0 0,2 0 0,0 0 0,14-28 0,35-87 2166,-60 151-2180,1 0 0,1 0 0,0 0 0,2 1 0,0-1 0,3 34 0,0-42 24,1 1 0,-1-1 0,2 0-1,0 0 1,0-1 0,1 1 0,0-1 0,0 0 0,1 0-1,1 0 1,0-1 0,15 15 0,-6-8-69,0 0 0,1-2-1,1 0 1,0-1 0,1-1 0,1-1 0,0 0 0,0-2 0,38 13-1,-42-17-1057,1-2 0,0 0 0,0 0 0,26-1 0,-5-2-10624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8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1 22618,'0'0'2711,"4"6"-2735,1 5 18,-1 0 0,-1 1 1,1-1-1,1 18 0,8 23-240,-12-50 72,0 0 1,0 0-1,0 0 0,1 0 0,-1 0 0,1 0 0,-1-1 1,1 1-1,0-1 0,0 1 0,-1-1 0,1 1 1,0-1-1,1 0 0,-1 0 0,0 0 0,0 0 1,0 0-1,0-1 0,1 1 0,-1-1 0,0 1 1,1-1-1,-1 0 0,4 0 0,65-3-1700,-65 2 1971,23-6-184,-24 5 100,-1 1-1,1 0 0,-1 0 1,1 0-1,0 0 1,0 1-1,-1 0 0,1 0 1,7 1-1,-10 0 31,-1 0 0,0 1-1,0-1 1,-1 1 0,1-1 0,0 0-1,0 1 1,-1 0 0,1-1 0,-1 1-1,1-1 1,-1 1 0,0 0 0,1-1-1,-1 1 1,0 0 0,0-1 0,0 1-1,-1 0 1,1-1 0,0 1-1,-1 2 1,0 4 108,0 11 85,0-1-1,-2 0 1,0 0-1,-1 0 1,-1 0-1,0-1 1,-2 1-1,0-1 1,-16 27 0,7-18-67,-1 0 0,-1-1 1,-2-1-1,0-1 1,-25 22-1,38-38-138,-1-1 0,-1 1 0,1-2-1,-1 1 1,0-1 0,0 0 0,0-1 0,-1 0-1,0-1 1,0 0 0,0 0 0,0-1 0,-14 2-1,12-4-804,-1 1-1,1-2 0,-20-2 0,2-5-6980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29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70 18392,'0'0'4002,"-4"0"-3300,4 0-676,-1 0 1,0 0-1,1 0 1,-1 0-1,1 0 0,-1 0 1,1 0-1,-1 0 1,0 0-1,1 0 1,-1 0-1,1 0 0,-1 0 1,1 0-1,-1-1 1,1 1-1,-1 0 1,1 0-1,-1-1 0,1 1 1,-1 0-1,1-1 1,-1 1-1,1 0 0,-1-1 1,1 1-1,0-1 1,-1 1-1,1 0 1,0-1-1,-1 1 0,1-1 1,1 0-19,-1 0 1,1 0 0,0 1-1,0-1 1,0 0-1,0 1 1,0-1 0,-1 1-1,1-1 1,0 1-1,0-1 1,0 1 0,1 0-1,-1-1 1,0 1-1,0 0 1,0 0 0,0 0-1,0 0 1,0 0 0,0 0-1,2 0 1,5 0-21,1 1 0,0-1 0,-1 1 0,1 0 0,-1 1 0,1 0 0,-1 1 0,0-1 0,0 2 0,0-1 1,0 1-1,13 9 0,-10-5 2,-1 1 1,0-1-1,-1 2 1,1-1-1,-2 2 0,0-1 1,13 22-1,-10-12-4,-1 1-1,0 0 0,-2 1 0,-1-1 1,-1 2-1,0-1 0,-2 0 0,0 1 1,0 36-1,-4-51 66,-2 32-370,-5-30 610,6-10-234,0 0 0,0 0 1,0 0-1,1 0 0,-1-1 0,0 1 0,0 0 0,0-1 0,1 1 0,-1-1 1,0 1-1,0-1 0,1 1 0,-1-1 0,0 1 0,1-1 0,-1 0 0,1 1 1,-2-2-1,-4-6-10,1 1 0,0-1 0,0-1 1,0 1-1,1-1 0,1 0 0,-1 1 1,1-2-1,1 1 0,0 0 0,0 0 1,1-1-1,0 1 0,0-1 0,1 0 1,1 1-1,1-15 0,1 6-71,0-1 0,2 2-1,-1-1 1,2 0 0,1 1 0,0 0 0,1 1-1,12-20 1,-11 22-115,1 0 0,0 0 0,1 1-1,1 1 1,23-21 0,-29 29-252,1-1 0,-1 1 0,1 0-1,0 1 1,0-1 0,0 1 0,0 1 0,1-1-1,-1 1 1,1 1 0,-1-1 0,1 1 0,0 1 0,-1-1-1,10 2 1,18 4-5838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19609,'0'0'2454,"21"14"-2304,65 48-129,-83-60-19,0 0-1,-1 0 1,1 1-1,-1-1 0,1 1 1,-1-1-1,0 1 1,0 0-1,0 0 1,0 0-1,-1 0 1,1 1-1,-1-1 1,0 0-1,0 1 0,0-1 1,0 0-1,-1 1 1,1-1-1,-1 1 1,0-1-1,0 1 1,0-1-1,0 1 1,-2 3-1,1 9 31,1-13-12,1-1 20,-1 1 0,0-1 1,0 1-1,0-1 0,0 0 0,-1 1 0,1-1 0,-1 1 1,1-1-1,-1 0 0,0 1 0,0-1 0,0 0 0,0 0 1,0 0-1,-1 0 0,1 0 0,-1 0 0,1 0 0,-1 0 1,0 0-1,0-1 0,-2 3 0,4-4 128,2-12 174,9-12-397,2 2 0,20-31 1,-23 39 24,0 0 0,-1 0 0,0-1 1,-2 0-1,1 0 0,-2-1 0,0 0 1,-1 0-1,3-19 0,-8 35 44,0 0-1,0 0 1,0 0-1,0 0 1,0 0 0,0 0-1,0 0 1,0 1 0,0-1-1,0 0 1,0 0-1,0 0 1,0 0 0,0 0-1,0 0 1,-1 0-1,1 1 1,0-1 0,0 0-1,0 0 1,0 0 0,0 0-1,0 0 1,0 0-1,0 0 1,0 0 0,0 0-1,-1 0 1,1 0-1,0 0 1,0 0 0,0 0-1,0 0 1,0 0 0,0 1-1,0-1 1,-1 0-1,1 0 1,0 0 0,0 0-1,0-1 1,0 1-1,0 0 1,0 0 0,0 0-1,-1 0 1,1 0 0,0 0-1,0 0 1,0 0-1,0 0 1,0 0 0,0 0-1,0 0 1,0 0-1,-1 0 1,1 0 0,0 0-1,0-1 1,0 1-1,-12 19 98,8-13-130,1 0-1,0 0 1,0 1-1,1-1 1,-3 11-1,4-10 11,0 0-1,0 0 0,1 0 1,0 0-1,0 0 0,1 0 1,2 12-1,-2-16-25,0-1 0,0 0 0,0 0-1,0 0 1,1-1 0,-1 1 0,1 0 0,-1 0 0,1-1-1,-1 1 1,1-1 0,0 1 0,0-1 0,0 0 0,-1 1 0,1-1-1,1 0 1,-1 0 0,0-1 0,0 1 0,0 0 0,0-1-1,1 1 1,-1-1 0,0 0 0,0 0 0,4 0 0,0 1-83,0 0 0,1-1 1,-1 0-1,0 0 1,1 0-1,-1-1 1,0 0-1,0 0 1,1-1-1,-1 1 1,0-1-1,0-1 0,-1 1 1,1-1-1,0 0 1,-1 0-1,0-1 1,0 0-1,0 0 1,0 0-1,0 0 1,-1-1-1,0 1 0,0-1 1,0 0-1,0-1 1,-1 1-1,0-1 1,0 1-1,-1-1 1,1 0-1,1-8 0,3-18 1036,-3 17 1856,-2 35-2056,-2-17-732,0 0 0,0 0 0,1 0 0,-1 0 0,1 0 0,-1 0 0,1-1 0,0 1 0,0 0 0,0 0 0,1-1 0,-1 1-1,1-1 1,-1 1 0,1-1 0,0 1 0,0-1 0,0 0 0,0 0 0,0 0 0,0 0 0,1 0 0,-1-1 0,1 1 0,-1-1 0,1 1-1,4 1 1,0-2-27,-1 1 0,1-1 0,-1-1 0,1 1-1,0-1 1,-1 0 0,1-1 0,0 1 0,-1-1-1,1-1 1,11-3 0,18-9-59,-29 11 86,0-1-1,0 2 0,1-1 0,-1 1 0,1 0 0,-1 1 0,13-2 0,-19 5 5,-1-1-1,1 0 0,0 0 0,0 1 0,-1-1 1,1 0-1,-1 1 0,1-1 0,-1 1 0,1-1 1,-1 1-1,0-1 0,0 1 0,0-1 0,0 1 1,0-1-1,0 1 0,0-1 0,0 0 0,-1 3 1,0 2 12,1-2 10,0 1-1,-1-1 1,1 0 0,-1 1-1,-1-1 1,1 0-1,0 0 1,-1 0 0,0 0-1,0 0 1,0 0-1,0-1 1,-1 1 0,0 0-1,-3 3 1,-6 5 216,0-1 1,-25 17-1,25-19-1475,0 0-1,0 1 1,-12 14-1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1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18825,'0'0'3540,"1"-14"-2758,-1-3-631,1-17 82,-1 81-316,37 487 44,-14-286 33,-7 160 52,-14-225 4,39 267 0,-4-230-8,12 282-1,-36-115-86,-7-407-745,-4-8-2558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1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17640,'0'0'0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5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21834,'0'0'3890,"101"0"-3842,-39 0 16,9-2-64,-4-4-16,-11 1-80,-15-1-256,-16 4-625,-14 2-688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5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16968,'0'0'6435,"5"17"-5955,36-17-288,8-1-128,7-13-64,-4-7-384,-7-3-545,-7-6-975,-12-7-3651</inkml:trace>
  <inkml:trace contextRef="#ctx0" brushRef="#br0" timeOffset="1">271 0 22522,'0'0'881,"112"52"-481,-56 10-64,-11 16 64,-12 9-144,-21 4-256,-12 2 48,0-6-48,-32-6 96,-13-2-96,-11-3-128,-4-5-752,0-9-417,2-15-2736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6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13 20153,'0'0'2185,"-20"-3"-1611,7 0-513,8 2-49,-1-1-1,0 1 1,0 0-1,0 0 1,1 1-1,-1-1 1,0 1-1,0 1 1,0-1-1,0 1 1,0 0-1,0 0 1,0 1-1,1 0 1,-1 0 0,1 0-1,-1 1 1,1-1-1,0 1 1,0 1-1,-6 4 1,-9 12 43,1 0 0,1 1 1,1 2-1,1-1 0,1 2 1,0 0-1,2 1 1,1 0-1,2 1 0,-11 36 1,10-23 14,2 1 0,2-1 1,1 1-1,2 0 1,2 1-1,5 65 0,-2-99-67,0 0-1,1 0 0,0 0 0,0 0 1,0 0-1,1 0 0,0-1 0,1 1 0,-1-1 1,1 0-1,0 0 0,1 0 0,0 0 1,0-1-1,0 0 0,0 0 0,1 0 0,-1-1 1,1 0-1,1 0 0,-1 0 0,0-1 0,1 0 1,0 0-1,10 3 0,-1-1-144,1-1 0,-1 0 1,1-2-1,0 1 0,0-2 0,0 0 0,0-2 1,0 1-1,33-7 0,-41 4-235,0 1 0,0-2 0,0 1 0,-1-1 0,14-8 0,17-16-4506,3-15-9868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1.8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188 0 15447,'0'0'2428,"-10"13"-1921,-157 185 461,156-175-945,12-23-17,-1 1-1,0-1 1,0 1-1,0-1 1,0 1-1,1-1 1,-1 1-1,0-1 1,0 0-1,1 1 1,-1-1-1,0 1 1,1-1-1,-1 0 1,0 1-1,1-1 1,-1 1-1,0-1 1,1 0-1,-1 0 0,1 1 1,-1-1-1,1 0 1,-1 0-1,1 0 1,0 1-1,5 0 45,1 0 0,-1-1 0,0 0-1,1 0 1,9-1 0,4 0-74,-14 1-21,0 0 1,0-1 0,1 0-1,-1 0 1,0 0 0,0 0-1,10-5 1,-13 4-306,0 1 1,0-1-1,0 0 0,0 0 0,0 0 1,-1 0-1,1 0 0,-1-1 0,1 1 1,1-4-1,6-10-5944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6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12 5426,'0'0'17995,"-15"22"-17666,0-3-190,5-6-53,0 1-1,1-1 0,0 2 0,1-1 1,1 1-1,0 0 0,1 1 0,-6 24 1,9-27-70,1 1 0,0 0 0,1 0 0,0 0 0,1 0 0,1 0 0,0 0 0,1 0 0,5 20 0,-5-30-32,-1 1 0,1-1 0,0 0 0,0 0 0,0 0 0,0 0 1,1-1-1,0 1 0,-1-1 0,1 1 0,1-1 0,-1 0 0,0 0 0,1 0 0,0-1 0,-1 1 0,1-1 0,0 0 0,0 0 0,0 0 0,1 0 0,-1-1 1,0 0-1,1 0 0,-1 0 0,0 0 0,1-1 0,-1 0 0,1 0 0,-1 0 0,1 0 0,6-2 0,-8 2 15,1-1 1,-1 0-1,0 0 1,1 0-1,-1-1 0,0 1 1,0-1-1,0 0 0,0 0 1,0 0-1,0 0 0,-1 0 1,1-1-1,-1 1 0,1-1 1,-1 0-1,0 1 1,0-1-1,0 0 0,0 0 1,-1 0-1,1-1 0,-1 1 1,0 0-1,0-1 0,0 1 1,0-4-1,3-11 8,-1 1-1,-1-1 1,0-36-1,-1 33-20,-1 0 0,0 0 1,-2 0-1,0-1 0,-2 2 0,0-1 0,-1 0 1,-1 1-1,-1 0 0,-13-25 0,11 34-570,4 13-1136,1 19-1891,4 9-1271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6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44 13254,'0'0'9877,"-1"-9"-9213,1 8-634,-2-27 355,1 23-228,0 22-164,3 9-13,0-1-1,2 0 0,0 0 0,2 0 0,16 43 0,58 116 56,-75-175-38,7 17 3,1 0 0,30 42 0,-43-67 6,0 0 0,1 0 0,-1-1-1,1 1 1,-1 0 0,0 0 0,1-1 0,0 1 0,-1 0-1,1-1 1,-1 1 0,1-1 0,0 1 0,0-1 0,-1 1-1,1-1 1,0 1 0,0-1 0,-1 1 0,1-1-1,0 0 1,0 0 0,0 0 0,0 1 0,0-1 0,-1 0-1,1 0 1,0 0 0,0 0 0,0 0 0,0 0 0,0-1-1,0 1 1,-1 0 0,1 0 0,0 0 0,0-1 0,0 1-1,-1-1 1,1 1 0,0-1 0,0 1 0,-1-1 0,1 1-1,0-1 1,-1 1 0,1-1 0,0 0 0,-1 1 0,1-1-1,0-1 1,19-45 566,-19 44-558,10-38 136,-2 0 0,-2 0 0,-2-1 0,0-47 0,4-35-327,-9 120 85,1 0-1,-1 0 1,1-1 0,0 1-1,0 0 1,1 0 0,-1 0-1,3-5 1,-2 8-143,-1-1 1,1 0-1,-1 1 0,1-1 0,-1 1 1,1 0-1,0-1 0,-1 1 1,1 0-1,0 0 0,0 0 1,0 0-1,0 1 0,0-1 1,0 0-1,0 1 0,3-1 0,20-3-5967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7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0 20489,'0'0'4333,"-5"21"-4261,-14 77 296,-8 124 0,25-172-276,2 0 0,2 0 0,3 0 0,17 80 1,-18-112-109,1-1 1,1 1 0,1-1 0,0 0 0,1-1 0,1 1 0,0-2 0,2 1 0,-1-1 0,2-1 0,0 0 0,1-1-1,0 0 1,1-1 0,29 20 0,-32-26-81,0 0-1,0-1 1,1 0-1,0-1 1,0 0 0,20 2-1,-26-4-167,1-1 0,0-1-1,-1 1 1,1-1 0,0 0-1,0-1 1,-1 1 0,1-1-1,-1-1 1,1 1 0,-1-1-1,1 0 1,10-6 0,13-21-5459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7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1 125 21450,'0'0'613,"22"-9"-58,77-26-138,-93 33-389,-1 1 0,1-1 1,0 1-1,0 0 1,0 1-1,0-1 1,0 1-1,0 1 0,0-1 1,0 1-1,0 0 1,-1 0-1,1 0 1,0 1-1,0 0 0,-1 0 1,1 1-1,-1-1 1,8 6-1,-8-3-10,1-1 0,-1 1-1,-1 0 1,1 1 0,-1-1-1,0 1 1,0 0 0,0 0 0,-1 0-1,0 1 1,0-1 0,-1 1-1,0 0 1,2 9 0,-2-6 3,0 1 0,-1-1 0,-1 1 0,1-1 0,-2 1 0,1-1 0,-1 0 0,-1 1 0,-5 16 0,6-21 4,-1 0 0,-1 0 0,1 0 0,-1-1 0,0 1 1,0-1-1,-1 1 0,1-1 0,-1 0 0,0-1 0,-1 1 0,1-1 0,-1 1 0,0-1 0,-9 5 1,14-9-21,0 1 0,-1-1 0,1 0 0,0 0 1,0 0-1,0 0 0,-1 0 0,1 0 0,0 0 1,0 0-1,-1 0 0,1 0 0,0 0 1,0 1-1,-1-1 0,1-1 0,0 1 0,0 0 1,-1 0-1,1 0 0,0 0 0,0 0 0,-1 0 1,1 0-1,0 0 0,0 0 0,0 0 1,-1 0-1,1-1 0,0 1 0,0 0 0,0 0 1,-1 0-1,1 0 0,0-1 0,0 1 0,0 0 1,0 0-1,0 0 0,-1-1 0,1 1 1,0 0-1,0 0 0,0-1 0,0 1 0,0 0 1,0 0-1,0-1 0,0 1 0,0 0 0,0 0 1,0-1-1,0 1 0,0 0 0,1-20-33,-1 15 7,4-16-143,0 1 0,1-1 0,1 1 0,1 0 0,1 1 0,11-20 0,8-22-134,-13 27 142,-5 13 103,0 0 0,-2-1 0,6-30 0,-14 73 98,1 0 0,1 0 0,0-1 0,2 1 1,0 0-1,2-1 0,0 1 0,1-1 0,1-1 0,1 1 1,1-1-1,0 0 0,22 31 0,1-15-963,-2-9-1643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8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22378,'0'0'1201,"17"108"-785,-17-67-240,-8 0-160,-23-5 48,-7-5 0,-5-7-64,6-11-288,7-7-336,9-6 111,8 0-319,8 0-2337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8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23963,'0'0'776,"0"18"-568,0 206 30,0-222-296,-1 0 1,1-1 0,0 1-1,0 0 1,0 0-1,1 0 1,-1 0 0,0-1-1,1 1 1,-1 0-1,1 0 1,0-1 0,-1 1-1,1 0 1,0-1-1,0 1 1,0-1 0,0 1-1,0-1 1,0 0-1,3 2 1,-2-2-19,0 0-1,1 0 1,0 0-1,-1-1 1,1 1-1,-1-1 1,1 0 0,0 0-1,-1 0 1,1 0-1,0 0 1,-1-1 0,1 1-1,4-2 1,41-17-217,-42 16 268,0 0 1,1 0 0,-1 0-1,1 1 1,0 0 0,0 0-1,0 1 1,8-1 0,-14 2 25,0 0 0,0 1 1,-1-1-1,1 1 0,0-1 1,0 1-1,0-1 0,0 1 1,0-1-1,0 1 0,-1 0 1,1 0-1,0-1 0,-1 1 1,1 0-1,0 0 1,-1 0-1,1 0 0,-1 0 1,1 0-1,-1 0 0,0 0 1,1 0-1,-1 0 0,0 0 1,0 0-1,0 0 0,0 0 1,0 0-1,0 1 0,1 42 80,-1-35-33,1 7 31,-1-1 1,0 1-1,-1-1 0,-1 1 0,-1-1 1,0 0-1,-1 0 0,0 0 0,-1 0 0,-1 0 1,0-1-1,-13 20 0,-4-7-1237,23-46-1475</inkml:trace>
  <inkml:trace contextRef="#ctx0" brushRef="#br0" timeOffset="1">420 1 12918,'0'0'9383,"9"17"-7396,35 72-1511,50 148-1,-78-187-431,-2 0 1,-2 2-1,-3-1 0,-2 1 1,1 58-1,-9-95-105,0-1 0,-2 1 1,1-1-1,-2 0 0,0 0 0,-1 0 1,0 0-1,-1-1 0,0 1 0,-1-2 1,-1 1-1,0-1 0,0 0 0,-2-1 1,1 1-1,-1-2 0,-1 0 0,0 0 1,0-1-1,-1 0 0,-13 7 0,5-6-1633,7-9-1235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8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 21498,'0'0'3425,"90"-27"-3393,-66 25-16,4 2 0,-2-2-16,2 2-80,-9 0-912,-8 0-1617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9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19961,'0'0'3698,"86"4"-3666,-48-4-32,1 0-368,-4-2-865,-5-10-2497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39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19529,'0'0'5066,"1"-6"-4839,0 4-222,-1 0-1,1 0 1,0 0-1,-1 0 1,1 0-1,0 0 1,0 0-1,0 0 1,1 0-1,-1 0 1,0 1-1,1-1 1,-1 0-1,1 1 1,0-1-1,-1 1 1,1 0-1,0 0 1,0-1-1,0 1 1,3-1-1,2 0-8,0-1 0,0 1 0,0 1 1,0 0-1,1 0 0,12 0 0,-13 1-3,1 1-1,0 0 0,0 1 1,-1-1-1,1 2 1,-1-1-1,1 1 1,-1 0-1,0 1 1,0-1-1,-1 1 1,1 1-1,-1-1 1,0 1-1,0 0 1,0 1-1,0-1 1,-1 1-1,0 0 0,-1 1 1,5 7-1,5 8 6,-1 0 0,-2 0 0,0 2 0,-1-1-1,8 34 1,-8-18-11,-2 1 0,-2 1 0,-2-1 0,-1 0 1,-2 1-1,-5 48 0,4-85 9,0 1 0,0-1 0,-1 0 0,0 1 0,0-1 0,0 1 1,0-1-1,-1 0 0,1 0 0,-1 0 0,0 0 0,0 0 1,-1 0-1,1 0 0,-1-1 0,0 1 0,-6 5 0,8-9 19,1 1 0,-1-1 0,1 0 0,-1 0-1,1 0 1,-1 0 0,1 0 0,-1 0 0,0 0 0,1 0-1,-1 0 1,1 0 0,-1 0 0,1 0 0,-1-1 0,1 1-1,-1 0 1,1 0 0,-1 0 0,1-1 0,-1 1 0,1 0-1,-1-1 1,1 1 0,-1 0 0,1-1 0,0 1 0,-1-1-1,1 1 1,0-1 0,-1 1 0,1 0 0,0-1 0,-1 1-1,1-1 1,0 0 0,0 1 0,0-1 0,0 0 0,-9-25 482,9 24-462,-7-28-48,2 0-1,2 0 1,0-1 0,2 1-1,1-1 1,2 1 0,1-1-1,1 1 1,1 0 0,2 0-1,1 1 1,2 0 0,1 0-1,0 1 1,3 0 0,26-42-1,-36 64-66,1 0-1,-1 0 1,1 0-1,1 0 0,-1 1 1,1 0-1,0 0 1,8-5-1,-11 8-177,1 0 1,-1 1-1,1-1 1,0 1-1,-1 0 0,1 0 1,0 0-1,0 0 0,0 1 1,0-1-1,0 1 1,0 0-1,-1 0 0,1 1 1,0-1-1,0 1 0,6 2 1,18 11-4996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0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11877,'0'0'8682,"5"2"-8394,1-1-259,0 2 0,0-1 0,0 1 0,-1 0 0,1 0 0,-1 0 0,0 1 0,0-1 0,0 1 0,-1 1 0,1-1 0,-1 1 0,0-1 0,0 1 0,-1 0 0,1 1 0,-1-1 0,0 1 0,-1-1 0,1 1 0,-1 0 0,0 0 0,-1 0 0,1 0 0,-1 0 0,0 0 0,-1 1 0,0-1 0,0 7 0,0 0 13,0 0 1,-1-1-1,-1 1 1,0-1-1,-4 17 1,4-24-23,0 0 0,0-1 1,0 1-1,0-1 0,-1 1 0,0-1 1,0 0-1,0 0 0,0 0 1,-1-1-1,1 1 0,-1-1 1,0 0-1,0 0 0,0 0 1,-7 3-1,11-6-4,0 0 0,-1 0 0,1 0 0,0 0 1,0 0-1,-1-1 0,1 1 0,0 0 0,0 0 0,-1 0 1,1-1-1,0 1 0,0 0 0,0 0 0,-1 0 0,1-1 0,0 1 1,0 0-1,0 0 0,0-1 0,0 1 0,0 0 0,0-1 1,0 1-1,-1 0 0,1 0 0,0-1 0,0 1 0,0 0 0,0-1 1,0 1-1,0 0 0,1 0 0,-1-1 0,0 1 0,0 0 0,0-1 1,0 1-1,0 0 0,0 0 0,0-1 0,1 1 0,-1 0 1,0-1-1,5-17-111,8-5-186,1-1 0,0 2 0,27-30 0,5-9-951,-31 40 1124,-9 14 248,0 0 0,-1 0 0,1 0-1,-2-1 1,1 0 0,-1 0 0,-1 0 0,1 0 0,-1 0 0,3-15 656,-14 64-794,3-19 32,1 1 0,1-1 0,1 1-1,2 34 1,0-41-27,0-15-6,0 0-1,0 0 1,1 0-1,-1 0 1,0 0-1,0 0 1,0 0-1,1 0 1,-1 0-1,1 0 1,-1 0-1,1 0 0,-1 0 1,1 0-1,-1 0 1,1-1-1,0 1 1,-1 0-1,1 0 1,0-1-1,0 1 1,0 0-1,0-1 0,0 1 1,-1-1-1,2 1 1,2 0-3,-1 0 1,0 0-1,0 0 1,1 0-1,-1-1 1,0 0-1,1 1 1,5-2-1,0 1-36,0-1-1,0-1 1,1 0-1,-1 0 1,14-6-1,-16 5-98,-1 0-1,0-1 1,-1 0-1,1 0 1,0 0-1,-1-1 1,0 1-1,0-1 1,-1 0-1,1-1 1,-1 1-1,0-1 1,-1 0-1,1 0 1,-1 0-1,0 0 1,-1-1-1,4-12 1,-2 3 57,-1 0 0,-1-1 0,1-20 0,-2-22 2976,-1 54-1814,0 17-759,0 7-323,2 1 1,0-1-1,1 1 1,1-1-1,10 28 0,-11-37-14,1 0 0,0 0-1,1-1 1,0 0 0,0 0-1,1 0 1,0 0 0,1-1-1,0 0 1,0 0 0,0-1-1,11 8 1,-15-13-40,-1 0 1,0-1-1,1 1 1,-1-1-1,1 0 1,-1 0-1,1 0 1,-1 0-1,1-1 0,0 1 1,0 0-1,-1-1 1,1 0-1,0 0 1,0 0-1,-1 0 1,1 0-1,0 0 0,-1-1 1,1 0-1,5-1 1,-4 0 26,0-1 1,1 1-1,-1-1 1,0 0-1,-1 0 0,1-1 1,-1 1-1,1-1 1,-1 0-1,0 0 1,3-5-1,4-8 81,-1-1 0,-1 1 0,0-1 0,8-35 0,-12 45 636,-1 13-313,2 26-241,1 48-61,-6-75-65,1 24 114,-1 0 0,-2 0 0,-5 32 1,5-51-100,0 1 0,-1-1 0,-1 1 1,1-1-1,-2 0 0,1 0 0,-1-1 0,0 0 1,-1 1-1,0-2 0,0 1 0,-12 10 1,2-5-1,0-1 1,0-1 0,-1 0-1,-1-1 1,0-1-1,0-1 1,-1-1 0,1 0-1,-2-1 1,1-1 0,-1-1-1,1-1 1,-1-1 0,0 0-1,0-2 1,0 0 0,-22-3-1,41 3-111,-1-1-1,1 1 0,-1 0 1,1 0-1,-1-1 1,1 1-1,0-1 1,-1 0-1,1 1 0,0-1 1,-1 0-1,1 0 1,0 0-1,0 0 1,-1 0-1,1 0 0,0 0 1,0 0-1,0 0 1,1 0-1,-1-1 1,0 1-1,0 0 0,1-1 1,-1 1-1,0-1 1,1 1-1,0-1 1,-1 1-1,1 0 0,0-1 1,0 0-1,-1 1 1,1-1-1,1 1 1,-1-1-1,0 1 0,0-1 1,1-2-1,3-15-5152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2.2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0 14311,'-2'5'681,"0"-1"1,1 0 0,-1 1-1,1-1 1,0 1 0,0 0-1,0 6 1,3 67-596,0-37 327,-2 184-2246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1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24123,'0'0'4754,"0"-2"-4754,4 2-2481,11 0 1168,9 0-1408,-1 0-4642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18889,'0'0'3913,"3"4"-3680,6 9-124,-1 1 0,0 0 0,-1 1 1,-1-1-1,0 1 0,5 26 1,16 103 256,-21-78-348,-5 126 1,-2-185-19,1 0-1,-1 0 1,-1 0 0,1 0 0,-1 0-1,0 0 1,-1-1 0,1 1-1,-2-1 1,-4 10 0,6-14 3,1 0 1,-1 0-1,1-1 0,-1 1 1,0 0-1,1-1 1,-1 1-1,0-1 1,0 1-1,0-1 0,0 0 1,-1 0-1,1 0 1,0 0-1,0 0 1,0-1-1,-1 1 0,1-1 1,0 1-1,-1-1 1,1 0-1,-1 0 1,1 0-1,0 0 0,-1 0 1,1-1-1,0 1 1,-1-1-1,1 1 1,0-1-1,-1 0 0,1 0 1,0 0-1,0 0 1,-3-2-1,-3-3 12,0 0-1,1 0 1,0-1-1,0 0 1,0 0-1,1 0 1,0-1-1,0 0 1,1 0-1,-6-13 1,0 0-9,2 0 0,0-1 0,-7-30 0,7 3 2,2-1-1,2 1 0,3-93 0,2 99 66,0 42-71,1-1 1,-1 1 0,1 0 0,-1 0 0,1 0 0,0 0-1,0 0 1,-1 0 0,1 0 0,0 0 0,0 0-1,0 0 1,0 0 0,0 1 0,0-1 0,0 0 0,0 1-1,0-1 1,0 1 0,1-1 0,1 0 0,31-10-23,-30 10 20,44-10-225,1 3 1,0 2-1,0 2 0,69 3 0,-21 1-3541,-65-2-308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2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20874,'0'0'1520,"19"7"-882,63 24-478,-78-29-157,-1 0 1,0 0-1,0 0 1,0 0-1,0 0 1,0 1-1,0-1 1,-1 1-1,1 0 0,-1-1 1,0 1-1,0 0 1,0 1-1,0-1 1,0 0-1,-1 1 1,1-1-1,-1 0 1,1 7-1,0-1 8,-1 1-1,0 0 1,-1-1 0,-1 1 0,-1 12 0,1-9 18,-1-3-4,-1 0 0,0 0 1,0-1-1,-1 1 0,-1-1 1,1 0-1,-1 0 0,-1-1 1,0 0-1,0 1 0,-1-2 1,1 1-1,-2-1 1,1 0-1,-1-1 0,0 0 1,0 0-1,-1 0 0,-10 4 1,29-39 264,16-12-602,37-44 0,-34 48 56,40-67 0,-30 13 606,-29 66 733,-24 71-782,8-21-307,0 1 0,2-1 1,2 1-1,0 0 0,2 29 0,0-51-6,0-1-1,1 0 1,-1 0-1,1 1 0,0-1 1,0 0-1,0 0 1,0 0-1,0 0 1,1 0-1,-1 0 1,1 0-1,0 0 0,0-1 1,0 1-1,0-1 1,0 1-1,1-1 1,-1 0-1,1 0 0,-1 0 1,1 0-1,0 0 1,0 0-1,0-1 1,0 0-1,0 1 0,0-1 1,0 0-1,0-1 1,7 2-1,5 0-388,-1 0-1,1-1 0,0-1 1,0 0-1,28-4 0,3-8-2612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2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14 23099,'0'0'2881,"-9"-14"-2993,12 14-464,16 0-897,7 0-1328,0 0-12390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239 112 21946,'0'0'736,"7"24"-213,3 13-296,-1 0 0,-2 1 0,5 72-1,-11-87-189,-1-10-32,1 0 1,-2 0 0,0 0-1,-4 24 1,4-34-2,0 0 0,0-1 1,0 1-1,0 0 0,-1 0 0,1-1 0,-1 1 1,1-1-1,-1 1 0,0-1 0,0 0 1,0 1-1,0-1 0,0 0 0,-1-1 1,1 1-1,-1 0 0,1-1 0,-1 1 0,1-1 1,-1 0-1,0 1 0,0-1 0,0-1 1,0 1-1,-4 0 0,0 0 3,0 0 0,0 0 0,0-1 1,0 0-1,1 0 0,-1-1 0,0 0 0,0 0 0,1-1 0,-1 0 0,0 0 0,1 0 1,0-1-1,0 0 0,0 0 0,0-1 0,0 1 0,0-1 0,1-1 0,0 1 0,0-1 0,0 0 1,0 0-1,1 0 0,0-1 0,0 1 0,0-1 0,-4-10 0,0-3 10,1 1 0,0-2 1,1 1-1,2-1 0,0 1 0,0-1 0,2 0 0,1-33 0,0 24-4,0 17 7,1 0 1,0 1-1,0-1 0,1 0 1,4-16-1,-4 25-16,0 0 0,0 0 0,1 1 0,-1-1-1,1 0 1,-1 0 0,1 1 0,0-1 0,0 1 0,0-1 0,0 1 0,1 0 0,-1 0 0,1 0-1,-1 0 1,1 0 0,-1 1 0,1-1 0,0 1 0,0-1 0,0 1 0,0 0 0,0 0-1,6 0 1,31-4-15,0 2-1,0 1 0,47 5 0,-3-1-143,-26 0-77,-39 0 122,0-1 1,0 0 0,0-2-1,-1 0 1,1-1-1,0-1 1,-1-1-1,31-10 1,-47 13 14,1 0 0,-1-1 0,0 1 1,1-1-1,-1 1 0,0-1 0,0 0 0,0 1 0,0-1 0,2-3 0,-1-7-3559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19:43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1 23499,'0'0'2150,"3"17"-2078,13 54-43,-16-70-56,0 0-1,0 1 0,0-1 0,1 0 0,-1 0 0,0 1 0,1-1 0,-1 0 0,1 0 0,0 0 0,-1 0 0,1 0 0,0 1 0,-1-1 0,1 0 0,0-1 1,0 1-1,0 0 0,0 0 0,0 0 0,0 0 0,0-1 0,0 1 0,1-1 0,-1 1 0,0-1 0,0 1 0,0-1 0,1 1 0,-1-1 0,0 0 0,0 0 1,1 0-1,-1 0 0,0 0 0,0 0 0,2 0 0,1-1-78,1-1 1,-1 1-1,0-1 1,0 0-1,0 0 0,0 0 1,4-4-1,-4 4-44,-2 0 110,0 1 1,0 0-1,0 0 1,1 0-1,-1 0 1,0 0 0,0 0-1,0 1 1,1-1-1,-1 1 1,0-1 0,1 1-1,-1 0 1,0 0-1,1 0 1,2 0 0,-4 1 23,1 0-1,-1-1 1,0 1 0,0 0 0,0-1 0,1 1 0,-1 0 0,0 0 0,0 0 0,0 0 0,0 0 0,-1 0 0,1 0-1,0 0 1,0 1 0,-1-1 0,1 0 0,0 0 0,-1 1 0,1 1 0,1 8 4,0 0 0,0 0 0,-1 0 0,-1 0 1,-1 17-1,1-9 50,0 2 94,0-1 0,-2 1-1,0 0 1,-2-1 0,0 0 0,-1 0 0,-15 39-1,15-50-72,0 1 0,-1 0 0,0-1 0,-1 0 0,1-1 0,-2 0 0,1 0 0,-1 0 0,0-1 0,-1 0 0,0 0 0,0-1 0,0 0 0,-1-1 0,1 0 0,-22 7 0,13-8-250,1 0 0,-1-1 0,-1-1-1,1-1 1,-36-2 0,20 1-2429,3 0-3852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0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55 19289,'0'0'4687,"-7"-11"-4124,-20-33-339,112 173-57,50 84 2,-110-166-168,-15-25 2,1 0 0,1-1 0,1-1 0,1 0 0,1-1 0,21 22 0,-35-42 44,1 0 0,-1 0-1,0 0 1,0-1 0,0 1 0,0 0 0,0-1 0,0 1 0,0-1 0,-1 1-1,1-1 1,0 1 0,0-3 0,14-43 34,-1-1 0,-3 0-1,-2-1 1,6-83 0,2-18-85,-16 145-25,-1 1-1,1 0 0,0 0 0,0 0 1,0 0-1,1 0 0,-1 1 0,4-7 1,-4 9-1,-1 1 0,1-1 0,-1 1 0,1-1 0,-1 1 0,1-1 0,-1 1 0,1 0 0,0-1 0,-1 1 0,1 0 0,0-1 1,-1 1-1,1 0 0,0 0 0,-1 0 0,1 0 0,0-1 0,-1 1 0,1 0 0,1 0 0,22 12-1205,-12 1 415,1 1 0,-2 0 0,1 1 0,10 20 0,15 25-3137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1.0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196 149 18296,'0'0'1847,"-9"-18"-687,-29-51-349,38 68-775,-1 0 0,1 1 0,0-1 0,-1 0 1,1 0-1,0 0 0,-1 0 0,1 0 0,-1 0 0,1 0 0,-1 1 0,0-1 0,1 0 0,-1 0 0,0 1 0,1-1 0,-1 1 1,0-1-1,0 0 0,0 1 0,0 0 0,0-1 0,1 1 0,-1-1 0,0 1 0,0 0 0,0 0 0,0-1 0,0 1 0,0 0 1,0 0-1,0 0 0,0 0 0,-1 0 0,-12 20-263,12-15 309,-14 22-99,1 1 1,2 1-1,1 0 1,1 0-1,1 1 1,1 0-1,2 1 1,2 0-1,-3 38 1,28-68-147,-14-1 170,-1-1 1,0 0-1,0 0 0,0 0 1,0-1-1,0 0 0,0 0 1,-1 0-1,1 0 0,-1-1 1,1 1-1,-1-1 0,0 0 1,0-1-1,0 1 1,0-1-1,-1 0 0,0 0 1,6-7-1,3-8-4,0 0 0,-1-1 0,9-24 0,-20 44-2,0-1-1,0 1 0,1-1-1,-1 1 1,0-1 0,1 1 0,-1-1 0,0 1 0,1-1-1,-1 1 1,1-1 0,-1 1 0,1-1 0,-1 1 0,1 0-1,-1-1 1,1 1 0,-1 0 0,1 0 0,-1-1 0,1 1 0,0 0-1,-1 0 1,1 0 0,-1 0 0,1-1 0,0 1 0,-1 0-1,1 0 1,0 0 0,-1 1 0,1-1 0,-1 0 0,1 0-1,0 0 1,-1 0 0,1 0 0,-1 1 0,1-1 0,0 0-1,-1 1 1,1-1 0,-1 0 0,1 1 0,-1-1 0,1 1 0,-1-1-1,0 1 1,1-1 0,-1 1 0,1 0 0,30 35-55,-19-20 83,-11-16-21,-1 1 0,1 0-1,-1 0 1,1-1 0,0 1-1,-1 0 1,1-1 0,0 1-1,-1-1 1,1 1 0,0-1-1,0 1 1,-1-1 0,1 1 0,0-1-1,0 0 1,0 0 0,0 1-1,-1-1 1,1 0 0,0 0-1,0 0 1,0 0 0,0 0-1,0 0 1,0 0 0,0 0-1,0 0 1,-1 0 0,1-1 0,0 1-1,0 0 1,1-1 0,0-1 0,-1 0 0,1 0 1,-1 0-1,0 0 1,1 0-1,-1 0 0,0-1 1,-1 1-1,1 0 1,0 0-1,-1-1 0,1-3 1,2-15 5,-1 0 1,-1-25-1,-1 40-3,0-142 110,0 147-108,1 0 1,-1-1-1,1 1 1,-1 0-1,1 0 1,0 0-1,0 0 1,-1 0-1,1-1 1,0 2-1,0-1 1,0 0-1,0 0 1,0 0-1,0 0 1,1 1-1,-1-1 1,0 0-1,0 1 1,0-1-1,1 1 1,-1-1-1,0 1 1,1 0-1,-1 0 1,0-1-1,1 1 1,-1 0-1,0 0 1,1 0-1,-1 0 1,3 1-1,5-2-8,17-2-20,1 0 0,-1 2 0,1 1 1,0 1-1,-1 2 0,40 7 0,-59-8 10,1 0 0,-1 0 0,1 1 0,-1-1 0,0 1 0,0 1 0,0 0 0,0 0-1,-1 0 1,1 1 0,-1-1 0,-1 2 0,1-1 0,-1 1 0,1-1 0,-1 2 0,-1-1 0,0 0 0,1 1 0,-2 0 0,1 0 0,-1 0-1,0 0 1,-1 1 0,0-1 0,3 15 0,-4-12 10,-1 0 0,1 0 0,-2 0 0,0 0-1,0-1 1,0 1 0,-1 0 0,-1 0 0,0-1 0,0 1-1,-1-1 1,0 0 0,0 0 0,-1-1 0,-9 14 0,4 3 17,10-25-22,0 1 1,0-1-1,0 1 1,0 0-1,0-1 1,1 1-1,-1-1 1,0 1-1,0-1 0,0 1 1,1-1-1,-1 1 1,0-1-1,0 1 1,1-1-1,-1 1 1,1-1-1,-1 0 0,0 1 1,1-1-1,-1 0 1,1 1-1,-1-1 1,1 0-1,0 1 1,3 0-6,1 0 0,-1 0 0,1 0 0,0-1 1,-1 0-1,1 0 0,7 0 0,7-1 11,-5 1-277,1-1 0,0 0 0,0-1 0,-1-1 0,1 0 1,-1-1-1,0-1 0,0 0 0,-1-1 0,24-14 0,11-15-3716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1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 21210,'0'0'1456,"-17"19"-1317,2-3-76,2 0-1,0 1 0,1 1 1,0 0-1,2 0 1,0 1-1,1 0 1,1 1-1,-7 25 0,-1 31 197,4 1 0,3 0 0,3 1 0,6 95-1,1-147-231,1 0 0,1 0-1,2-1 1,0 1 0,2-1 0,0-1-1,2 1 1,1-1 0,25 44-1,-28-57-120,1 1 0,0-1-1,0-1 1,1 1-1,1-2 1,0 1-1,0-1 1,1-1 0,0 0-1,0 0 1,1-1-1,0 0 1,0-1 0,1-1-1,0 0 1,0-1-1,0 0 1,0-1 0,1 0-1,17 1 1,9-5-1456,-12-9-1227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1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20377,'0'0'547,"20"-5"-43,-3 2-423,-1 0-1,0 1 0,22 0 0,-36 2-69,1 1 1,-1-1 0,1 1 0,-1 0 0,1 0 0,-1 0 0,0 0-1,1 0 1,-1 0 0,0 1 0,0-1 0,0 1 0,0-1 0,0 1-1,0 0 1,0 0 0,0 0 0,-1 0 0,1 0 0,-1 0-1,0 1 1,1-1 0,-1 0 0,0 1 0,0-1 0,-1 1 0,2 2-1,0 6 27,0 0-1,0 1 0,-1-1 1,0 15-1,-1-26-35,0 11 30,0-1 0,-1 0 0,-1 0 0,0 0-1,0 0 1,-1 0 0,0-1 0,-1 1 0,-5 10 0,6-14-15,-1 0-1,1 0 1,-1-1 0,0 1-1,0-1 1,-1 0-1,0 0 1,1 0 0,-2-1-1,1 0 1,0 0-1,-1 0 1,0 0 0,-12 4-1,18-8-9,0 0 1,0 0-1,-1 0 0,1 0 0,0 0 0,0 0 1,-1 0-1,1-1 0,0 1 0,0 0 0,0 0 0,0 0 1,-1 0-1,1 0 0,0-1 0,0 1 0,0 0 1,0 0-1,-1 0 0,1-1 0,0 1 0,0 0 1,0 0-1,0 0 0,0-1 0,0 1 0,0 0 1,0 0-1,0-1 0,0 1 0,0 0 0,0 0 1,0 0-1,0-1 0,0 1 0,0 0 0,0 0 1,0-1-1,0 1 0,0 0 0,0 0 0,0 0 1,0-1-1,1 1 0,-1 0 0,0 0 0,0 0 1,0-1-1,0 1 0,0 0 0,1 0 0,-1 0 1,0 0-1,0-1 0,1 0 13,8-22-42,2 0-1,0 1 1,2 0-1,0 1 1,31-38-1,-4 4-151,-23 26 67,-13 21 170,1 1 1,-1-1 0,1 1-1,1 0 1,7-9 0,-12 33 226,-1-1-286,1 1-1,0-1 0,1 1 0,1-1 1,1 0-1,0 0 0,1 0 0,1 0 1,0-1-1,1 0 0,10 15 0,-11-21-68,1 0 0,0 0 0,0 0 0,1-1 0,1 0 0,-1 0 0,1-1 0,0-1 0,1 1 0,-1-1 0,1-1 0,1 0 0,-1 0 0,1-1 0,0-1 0,0 1 0,13 1 0,20-1-2336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40:32.6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 1 17448,'0'0'1553,"51"156"-1281,-46-96-96,-5-1-96,0-2-32,0-4 32,-12-4-80,-13-5 0,-6-4-624,3-4-1537,2-8-9525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2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21914,'21'-1'24,"-12"1"-15,0-1 9,0 0 0,-1 1 0,1 0 0,0 0 0,0 1 0,-1 0 0,1 1 0,0 0 0,-1 0 0,0 1 0,1 0 0,-1 0 0,0 1 0,0 0 0,-1 1 0,1-1 0,6 7 1,4 7 78,0 1 1,-1 1-1,-1 1 1,-1 0-1,-1 1 1,0 1-1,-2 0 1,-1 0-1,-1 1 1,-1 1-1,9 39 1,-13-44-54,-1 1 1,0-1-1,-2 1 1,-1-1-1,0 1 0,-2-1 1,0 1-1,-1 0 1,-1-1-1,-1 0 0,-1 0 1,-1 0-1,-1 0 1,0-1-1,-11 19 0,8-19-12,-2-1-1,0 0 0,-1 0 1,-1-2-1,-1 1 0,0-2 1,-25 20-1,69-43-2461,11-16-1183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2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13654,'0'0'10885,"9"0"-10885,18 0-32,14 0 32,2 0 0,-4 0-144,-7 6-1120,-12 2-673,-14 2-2769</inkml:trace>
  <inkml:trace contextRef="#ctx0" brushRef="#br0" timeOffset="1">7 221 18681,'0'0'5266,"153"-25"-5266,-78 11-16,7 3-464,0-3-1057,-1-7-2305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2.8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1 22042,'0'0'1179,"4"19"-1016,8 50 376,6 114 0,-16-125-400,0-8-51,-5 55-1,2-92-85,0 0 0,-1-1 0,-1 1 0,0-1 0,-1 1 0,0-1 0,-1 0 0,0-1-1,-11 17 1,15-26 1,0 0-1,-1 0 1,0 0 0,1 0-1,-1-1 1,0 1-1,0 0 1,1-1-1,-1 0 1,0 1-1,-1-1 1,1 0 0,0 0-1,0 0 1,0-1-1,-1 1 1,1 0-1,0-1 1,-1 1 0,1-1-1,0 0 1,-1 0-1,1 0 1,-1 0-1,1 0 1,0-1-1,-1 1 1,1-1 0,0 1-1,0-1 1,-1 0-1,1 0 1,0 0-1,0 0 1,-2-2-1,-3-1 11,1 0-1,0 0 0,0-1 0,0 0 0,0 0 0,1 0 0,0-1 1,0 0-1,-6-9 0,1-4-5,1 0-1,1 0 1,0-1 0,2 0 0,0 0 0,2 0 0,-5-40 0,4-153-73,6 137 127,2 74-47,-1 1 0,1 1 0,-1-1-1,1 0 1,-1 0 0,1 1 0,-1 0-1,1-1 1,0 1 0,-1 0 0,1 0-1,0 1 1,2 0 0,4-1 4,76-3-337,0-2-1,0-5 1,107-26-1,-185 34-135,0 0 1,-1 0-1,0 0 0,1-1 0,8-5 0,-5 0-3040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54 18729,'0'0'3078,"19"14"-2995,59 48-56,-76-60-22,0 0 1,0 0-1,0 0 0,0 0 1,0 0-1,0 0 1,-1 1-1,1-1 1,-1 0-1,0 1 0,0-1 1,0 1-1,0 0 1,0-1-1,0 1 1,-1 0-1,1-1 0,-1 1 1,0 0-1,0 0 1,0 0-1,0-1 1,-1 5-1,0 6 25,1-7-9,-1 0 0,0 0 0,0 0-1,0 0 1,-1 0 0,0-1 0,0 1 0,0 0 0,-1-1 0,0 0 0,0 1 0,0-1 0,-1 0 0,-4 5 0,1-3 9,-1 1 0,0-1 0,0 0 0,0 0 0,-1-1 0,0 0 0,0-1 0,-11 5 0,21-23 186,7-7-281,1 1 0,0 1-1,1 0 1,1 0 0,1 1-1,19-22 1,11-17-305,-28 36 372,-5 7 157,0 0 0,0 0 0,-1 0 0,-1-1 0,-1-1 0,9-23 0,-33 134 999,15-84-1150,0 0 1,1 0-1,0 0 0,1 0 0,1 0 1,0 1-1,2 15 0,-1-24-2,0 0 0,0 0 0,0-1 0,0 1 0,1-1 0,-1 1 0,1-1 0,0 1 0,0-1 0,1 0 0,-1 0 0,0 0 0,1 0 0,0-1-1,0 1 1,0-1 0,0 1 0,0-1 0,0 0 0,0 0 0,1 0 0,-1-1 0,1 1 0,0-1 0,-1 0 0,8 1 0,11 3-38,1-2 0,-1-1 1,30 0-1,-42-2-252,0 0-1,0-1 1,0 0 0,0-1 0,0 0-1,0-1 1,0 0 0,-1 0 0,16-8 0,7-16-2745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03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19289,'0'0'5440,"3"-13"-5115,-1 7-300,-1 3-23,-1-1 1,1 1 0,-1 0 0,1 0-1,0-1 1,1 1 0,-1 0 0,0 0-1,1 0 1,0 1 0,0-1 0,-1 0-1,2 0 1,-1 1 0,0 0-1,0-1 1,1 1 0,-1 0 0,1 0-1,0 0 1,0 0 0,0 1 0,0-1-1,0 1 1,0 0 0,0 0 0,0 0-1,0 0 1,1 0 0,3 0 0,4 0-7,-1 0 0,0 1 0,1 0 0,-1 1 0,1 0-1,14 4 2,-22-4 1,0 0 1,0 0-1,-1 1 1,1-1-1,0 1 1,0 0-1,-1 0 1,1 0 0,-1 0-1,0 0 1,1 1-1,-1-1 1,0 1-1,0-1 1,-1 1-1,1 0 1,0 0 0,-1 0-1,0 0 1,0 0-1,1 0 1,-2 0-1,1 0 1,0 6 0,1 2-8,0-1 0,-1 1 1,-1 0-1,0 0 1,0 0-1,-1 0 1,-1-1-1,0 1 1,0 0-1,-5 11 1,0-5 10,0-1 0,-1 0 1,-1 0-1,-1-1 0,-14 18 0,15-22 7,6-9-3,1 1-1,0-1 1,0 1-1,0-1 1,0 1-1,0 0 1,0 0-1,1 0 0,0 0 1,-1 0-1,1 0 1,0 0-1,1 1 1,-2 4-1,2-8 27,21-2-7,-1 0 0,1-2-1,-1 0 1,0-2 0,32-12-1,15-4-22,58-7-10,47-15-46,-166 39-449,-20 2 70,-22 3-325,-24 12-1117,-16 7-1570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0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146 0 22074,'0'0'467,"-16"21"-323,6-8-136,-1 0 6,1-1 1,0 2-1,2-1 0,-1 1 1,2 1-1,-1-1 0,2 1 1,0 1-1,1-1 0,-3 19 0,2 5 50,2 1-1,1-1 0,3 1 0,1-1 0,2 1 0,1-1 0,2 0 1,2-1-1,2 1 0,1-1 0,2-1 0,2 0 0,1-1 0,30 49 1,-42-79-55,0 1 0,0-1 0,1-1 0,0 1 0,0-1 0,1 1 0,8 6 0,-12-11-4,0 0 1,1 1 0,-1-1 0,0 0 0,0 0 0,1 0 0,-1-1 0,0 1 0,1 0 0,-1-1 0,1 0-1,-1 0 1,1 1 0,-1-1 0,1-1 0,-1 1 0,0 0 0,1-1 0,-1 1 0,1-1 0,-1 1 0,0-1-1,1 0 1,-1 0 0,0 0 0,0-1 0,3-1 0,5-6 6,-1 1 0,0-1-1,-1-1 1,0 1 0,0-1 0,-1-1-1,-1 0 1,1 0 0,-2 0 0,0 0-1,5-17 1,0-1-15,-1-1 0,-2 0-1,5-49 1,-6 27-56,-4 1 1,-3-54-1,0 90 50,0 0-1,-1 0 1,-1 0 0,0 0-1,-2 1 1,1-1 0,-2 1-1,0 0 1,0 0 0,-1 1-1,-13-18 1,16 26 18,0 0 1,-1 0-1,0 0 1,0 1-1,0 0 0,0 0 1,-1 0-1,0 1 1,1-1-1,-1 2 0,0-1 1,-1 0-1,1 1 1,0 0-1,-1 1 1,1 0-1,-1 0 0,1 0 1,-1 0-1,0 1 1,1 0-1,-1 1 0,0-1 1,1 1-1,-1 1 1,-12 3-1,10-1-1,-1-1 0,1 1 0,0 1 1,0 0-1,1 0 0,-1 0 0,1 1 0,0 1 0,1-1 0,0 1 0,0 0 1,0 1-1,1 0 0,0 0 0,0 0 0,-8 18 0,9-13-2,0 0 0,1 0 0,0 0 0,1 1 0,0 0 0,2-1 0,-1 1 0,2 20 0,0-29-3,0 0 0,1 0-1,-1 1 1,1-1 0,0 0 0,1 0-1,0 0 1,-1 0 0,1 0 0,1-1-1,-1 1 1,1-1 0,0 1 0,0-1-1,0 0 1,1 0 0,-1 0 0,1 0-1,0-1 1,0 0 0,0 0 0,0 0-1,1 0 1,9 4 0,5-1-26,0-1 0,1-1 0,-1-1 0,1-1 0,0-1 0,0 0 0,22-3 0,-5 2-193,3-1-1045,0-1 0,41-9 0,-10-2-4635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0.9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0 21130,'0'0'2129,"0"120"-1089,7-67-384,1 1-127,3 0-305,-2-2-208,-3-7 0,-4-6-16,-2-10 32,0-8-32,0-10-160,0-9-449,-15-2-367,-8-11-1089,-10-26-10261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1.3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1 384 19001,'0'0'4575,"9"-10"-3817,243-287-121,-245 289-633,2-3 1,1 1 1,0-1-1,0 2 0,19-14 0,-28 22-9,1 0 0,-1 1 0,1-1 0,-1 1 1,1-1-1,-1 1 0,1 0 0,-1 0 0,1-1 0,-1 1 1,1 0-1,0 0 0,-1 1 0,1-1 0,-1 0 0,1 0 1,-1 1-1,1-1 0,-1 1 0,1-1 0,-1 1 0,3 1 1,30 23-81,-24-16 90,224 146-4402,-165-115-1236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1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20409,'0'0'4867,"76"43"-4675,-49-43 0,1 0-128,7 0 16,-3 0-80,-2-10 0,-2-1-128,-2 1-657,-9 0-1023,-10 5-2242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5:20:12.0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76 20297,'0'0'4498,"49"0"-4322,-10-18-80,-1 1-96,-7 1 0,-8 5-416,-3 3-896,-10 2-481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a1d37a421_0_7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79" name="Google Shape;379;gda1d37a42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d6f4f5a3_0_80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62" name="Google Shape;162;gd7d6f4f5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298" name="Google Shape;2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69" name="Google Shape;3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7d6f4f5a3_0_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7d6f4f5a3_0_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7d6f4f5a3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d6f4f5a3_0_9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7d6f4f5a3_0_9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7d6f4f5a3_0_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7d6f4f5a3_0_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7d6f4f5a3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d6f4f5a3_0_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7d6f4f5a3_0_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7d6f4f5a3_0_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7d6f4f5a3_0_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7d6f4f5a3_0_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d6f4f5a3_0_10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7d6f4f5a3_0_10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7d6f4f5a3_0_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7d6f4f5a3_0_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7d6f4f5a3_0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d6f4f5a3_0_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7d6f4f5a3_0_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7d6f4f5a3_0_1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7d6f4f5a3_0_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7d6f4f5a3_0_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7d6f4f5a3_0_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d6f4f5a3_0_1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7d6f4f5a3_0_1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7d6f4f5a3_0_1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7d6f4f5a3_0_1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7d6f4f5a3_0_1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7d6f4f5a3_0_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7d6f4f5a3_0_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7d6f4f5a3_0_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d6f4f5a3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7d6f4f5a3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7d6f4f5a3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7d6f4f5a3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d6f4f5a3_0_1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7d6f4f5a3_0_1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7d6f4f5a3_0_1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7d6f4f5a3_0_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7d6f4f5a3_0_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7d6f4f5a3_0_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d6f4f5a3_0_1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7d6f4f5a3_0_1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7d6f4f5a3_0_1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7d6f4f5a3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7d6f4f5a3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7d6f4f5a3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d6f4f5a3_0_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7d6f4f5a3_0_14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7d6f4f5a3_0_1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7d6f4f5a3_0_1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7d6f4f5a3_0_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d6f4f5a3_0_15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7d6f4f5a3_0_15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7d6f4f5a3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7d6f4f5a3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7d6f4f5a3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d6f4f5a3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7d6f4f5a3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7d6f4f5a3_0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7d6f4f5a3_0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7d6f4f5a3_0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4.png"/><Relationship Id="rId671" Type="http://schemas.openxmlformats.org/officeDocument/2006/relationships/image" Target="../media/image551.png"/><Relationship Id="rId21" Type="http://schemas.openxmlformats.org/officeDocument/2006/relationships/image" Target="../media/image226.png"/><Relationship Id="rId324" Type="http://schemas.openxmlformats.org/officeDocument/2006/relationships/customXml" Target="../ink/ink348.xml"/><Relationship Id="rId531" Type="http://schemas.openxmlformats.org/officeDocument/2006/relationships/image" Target="../media/image481.png"/><Relationship Id="rId629" Type="http://schemas.openxmlformats.org/officeDocument/2006/relationships/image" Target="../media/image530.png"/><Relationship Id="rId170" Type="http://schemas.openxmlformats.org/officeDocument/2006/relationships/customXml" Target="../ink/ink271.xml"/><Relationship Id="rId268" Type="http://schemas.openxmlformats.org/officeDocument/2006/relationships/customXml" Target="../ink/ink320.xml"/><Relationship Id="rId475" Type="http://schemas.openxmlformats.org/officeDocument/2006/relationships/image" Target="../media/image453.png"/><Relationship Id="rId682" Type="http://schemas.openxmlformats.org/officeDocument/2006/relationships/customXml" Target="../ink/ink527.xml"/><Relationship Id="rId32" Type="http://schemas.openxmlformats.org/officeDocument/2006/relationships/customXml" Target="../ink/ink202.xml"/><Relationship Id="rId128" Type="http://schemas.openxmlformats.org/officeDocument/2006/relationships/customXml" Target="../ink/ink250.xml"/><Relationship Id="rId335" Type="http://schemas.openxmlformats.org/officeDocument/2006/relationships/image" Target="../media/image383.png"/><Relationship Id="rId542" Type="http://schemas.openxmlformats.org/officeDocument/2006/relationships/customXml" Target="../ink/ink457.xml"/><Relationship Id="rId181" Type="http://schemas.openxmlformats.org/officeDocument/2006/relationships/image" Target="../media/image306.png"/><Relationship Id="rId402" Type="http://schemas.openxmlformats.org/officeDocument/2006/relationships/customXml" Target="../ink/ink387.xml"/><Relationship Id="rId279" Type="http://schemas.openxmlformats.org/officeDocument/2006/relationships/image" Target="../media/image355.png"/><Relationship Id="rId486" Type="http://schemas.openxmlformats.org/officeDocument/2006/relationships/customXml" Target="../ink/ink429.xml"/><Relationship Id="rId693" Type="http://schemas.openxmlformats.org/officeDocument/2006/relationships/image" Target="../media/image562.png"/><Relationship Id="rId43" Type="http://schemas.openxmlformats.org/officeDocument/2006/relationships/image" Target="../media/image237.png"/><Relationship Id="rId139" Type="http://schemas.openxmlformats.org/officeDocument/2006/relationships/image" Target="../media/image285.png"/><Relationship Id="rId346" Type="http://schemas.openxmlformats.org/officeDocument/2006/relationships/customXml" Target="../ink/ink359.xml"/><Relationship Id="rId553" Type="http://schemas.openxmlformats.org/officeDocument/2006/relationships/image" Target="../media/image492.png"/><Relationship Id="rId192" Type="http://schemas.openxmlformats.org/officeDocument/2006/relationships/customXml" Target="../ink/ink282.xml"/><Relationship Id="rId206" Type="http://schemas.openxmlformats.org/officeDocument/2006/relationships/customXml" Target="../ink/ink289.xml"/><Relationship Id="rId413" Type="http://schemas.openxmlformats.org/officeDocument/2006/relationships/image" Target="../media/image422.png"/><Relationship Id="rId497" Type="http://schemas.openxmlformats.org/officeDocument/2006/relationships/image" Target="../media/image464.png"/><Relationship Id="rId620" Type="http://schemas.openxmlformats.org/officeDocument/2006/relationships/customXml" Target="../ink/ink496.xml"/><Relationship Id="rId357" Type="http://schemas.openxmlformats.org/officeDocument/2006/relationships/image" Target="../media/image394.png"/><Relationship Id="rId54" Type="http://schemas.openxmlformats.org/officeDocument/2006/relationships/customXml" Target="../ink/ink213.xml"/><Relationship Id="rId217" Type="http://schemas.openxmlformats.org/officeDocument/2006/relationships/image" Target="../media/image324.png"/><Relationship Id="rId564" Type="http://schemas.openxmlformats.org/officeDocument/2006/relationships/customXml" Target="../ink/ink468.xml"/><Relationship Id="rId424" Type="http://schemas.openxmlformats.org/officeDocument/2006/relationships/customXml" Target="../ink/ink398.xml"/><Relationship Id="rId631" Type="http://schemas.openxmlformats.org/officeDocument/2006/relationships/image" Target="../media/image531.png"/><Relationship Id="rId270" Type="http://schemas.openxmlformats.org/officeDocument/2006/relationships/customXml" Target="../ink/ink321.xml"/><Relationship Id="rId65" Type="http://schemas.openxmlformats.org/officeDocument/2006/relationships/image" Target="../media/image248.png"/><Relationship Id="rId130" Type="http://schemas.openxmlformats.org/officeDocument/2006/relationships/customXml" Target="../ink/ink251.xml"/><Relationship Id="rId368" Type="http://schemas.openxmlformats.org/officeDocument/2006/relationships/customXml" Target="../ink/ink370.xml"/><Relationship Id="rId575" Type="http://schemas.openxmlformats.org/officeDocument/2006/relationships/image" Target="../media/image503.png"/><Relationship Id="rId228" Type="http://schemas.openxmlformats.org/officeDocument/2006/relationships/customXml" Target="../ink/ink300.xml"/><Relationship Id="rId435" Type="http://schemas.openxmlformats.org/officeDocument/2006/relationships/image" Target="../media/image433.png"/><Relationship Id="rId642" Type="http://schemas.openxmlformats.org/officeDocument/2006/relationships/customXml" Target="../ink/ink507.xml"/><Relationship Id="rId281" Type="http://schemas.openxmlformats.org/officeDocument/2006/relationships/image" Target="../media/image356.png"/><Relationship Id="rId502" Type="http://schemas.openxmlformats.org/officeDocument/2006/relationships/customXml" Target="../ink/ink437.xml"/><Relationship Id="rId76" Type="http://schemas.openxmlformats.org/officeDocument/2006/relationships/customXml" Target="../ink/ink224.xml"/><Relationship Id="rId141" Type="http://schemas.openxmlformats.org/officeDocument/2006/relationships/image" Target="../media/image286.png"/><Relationship Id="rId379" Type="http://schemas.openxmlformats.org/officeDocument/2006/relationships/image" Target="../media/image405.png"/><Relationship Id="rId586" Type="http://schemas.openxmlformats.org/officeDocument/2006/relationships/customXml" Target="../ink/ink479.xml"/><Relationship Id="rId7" Type="http://schemas.openxmlformats.org/officeDocument/2006/relationships/image" Target="../media/image219.png"/><Relationship Id="rId239" Type="http://schemas.openxmlformats.org/officeDocument/2006/relationships/image" Target="../media/image335.png"/><Relationship Id="rId446" Type="http://schemas.openxmlformats.org/officeDocument/2006/relationships/customXml" Target="../ink/ink409.xml"/><Relationship Id="rId653" Type="http://schemas.openxmlformats.org/officeDocument/2006/relationships/image" Target="../media/image542.png"/><Relationship Id="rId292" Type="http://schemas.openxmlformats.org/officeDocument/2006/relationships/customXml" Target="../ink/ink332.xml"/><Relationship Id="rId306" Type="http://schemas.openxmlformats.org/officeDocument/2006/relationships/customXml" Target="../ink/ink339.xml"/><Relationship Id="rId87" Type="http://schemas.openxmlformats.org/officeDocument/2006/relationships/image" Target="../media/image259.png"/><Relationship Id="rId513" Type="http://schemas.openxmlformats.org/officeDocument/2006/relationships/image" Target="../media/image472.png"/><Relationship Id="rId597" Type="http://schemas.openxmlformats.org/officeDocument/2006/relationships/image" Target="../media/image514.png"/><Relationship Id="rId152" Type="http://schemas.openxmlformats.org/officeDocument/2006/relationships/customXml" Target="../ink/ink262.xml"/><Relationship Id="rId457" Type="http://schemas.openxmlformats.org/officeDocument/2006/relationships/image" Target="../media/image444.png"/><Relationship Id="rId664" Type="http://schemas.openxmlformats.org/officeDocument/2006/relationships/customXml" Target="../ink/ink518.xml"/><Relationship Id="rId14" Type="http://schemas.openxmlformats.org/officeDocument/2006/relationships/customXml" Target="../ink/ink193.xml"/><Relationship Id="rId317" Type="http://schemas.openxmlformats.org/officeDocument/2006/relationships/image" Target="../media/image374.png"/><Relationship Id="rId524" Type="http://schemas.openxmlformats.org/officeDocument/2006/relationships/customXml" Target="../ink/ink448.xml"/><Relationship Id="rId98" Type="http://schemas.openxmlformats.org/officeDocument/2006/relationships/customXml" Target="../ink/ink235.xml"/><Relationship Id="rId163" Type="http://schemas.openxmlformats.org/officeDocument/2006/relationships/image" Target="../media/image297.png"/><Relationship Id="rId370" Type="http://schemas.openxmlformats.org/officeDocument/2006/relationships/customXml" Target="../ink/ink371.xml"/><Relationship Id="rId230" Type="http://schemas.openxmlformats.org/officeDocument/2006/relationships/customXml" Target="../ink/ink301.xml"/><Relationship Id="rId468" Type="http://schemas.openxmlformats.org/officeDocument/2006/relationships/customXml" Target="../ink/ink420.xml"/><Relationship Id="rId675" Type="http://schemas.openxmlformats.org/officeDocument/2006/relationships/image" Target="../media/image553.png"/><Relationship Id="rId25" Type="http://schemas.openxmlformats.org/officeDocument/2006/relationships/image" Target="../media/image228.png"/><Relationship Id="rId328" Type="http://schemas.openxmlformats.org/officeDocument/2006/relationships/customXml" Target="../ink/ink350.xml"/><Relationship Id="rId535" Type="http://schemas.openxmlformats.org/officeDocument/2006/relationships/image" Target="../media/image483.png"/><Relationship Id="rId174" Type="http://schemas.openxmlformats.org/officeDocument/2006/relationships/customXml" Target="../ink/ink273.xml"/><Relationship Id="rId381" Type="http://schemas.openxmlformats.org/officeDocument/2006/relationships/image" Target="../media/image406.png"/><Relationship Id="rId602" Type="http://schemas.openxmlformats.org/officeDocument/2006/relationships/customXml" Target="../ink/ink487.xml"/><Relationship Id="rId241" Type="http://schemas.openxmlformats.org/officeDocument/2006/relationships/image" Target="../media/image336.png"/><Relationship Id="rId479" Type="http://schemas.openxmlformats.org/officeDocument/2006/relationships/image" Target="../media/image455.png"/><Relationship Id="rId686" Type="http://schemas.openxmlformats.org/officeDocument/2006/relationships/customXml" Target="../ink/ink529.xml"/><Relationship Id="rId36" Type="http://schemas.openxmlformats.org/officeDocument/2006/relationships/customXml" Target="../ink/ink204.xml"/><Relationship Id="rId339" Type="http://schemas.openxmlformats.org/officeDocument/2006/relationships/image" Target="../media/image385.png"/><Relationship Id="rId546" Type="http://schemas.openxmlformats.org/officeDocument/2006/relationships/customXml" Target="../ink/ink459.xml"/><Relationship Id="rId101" Type="http://schemas.openxmlformats.org/officeDocument/2006/relationships/image" Target="../media/image266.png"/><Relationship Id="rId185" Type="http://schemas.openxmlformats.org/officeDocument/2006/relationships/image" Target="../media/image308.png"/><Relationship Id="rId406" Type="http://schemas.openxmlformats.org/officeDocument/2006/relationships/customXml" Target="../ink/ink389.xml"/><Relationship Id="rId392" Type="http://schemas.openxmlformats.org/officeDocument/2006/relationships/customXml" Target="../ink/ink382.xml"/><Relationship Id="rId613" Type="http://schemas.openxmlformats.org/officeDocument/2006/relationships/image" Target="../media/image522.png"/><Relationship Id="rId697" Type="http://schemas.openxmlformats.org/officeDocument/2006/relationships/image" Target="../media/image564.png"/><Relationship Id="rId252" Type="http://schemas.openxmlformats.org/officeDocument/2006/relationships/customXml" Target="../ink/ink312.xml"/><Relationship Id="rId47" Type="http://schemas.openxmlformats.org/officeDocument/2006/relationships/image" Target="../media/image239.png"/><Relationship Id="rId112" Type="http://schemas.openxmlformats.org/officeDocument/2006/relationships/customXml" Target="../ink/ink242.xml"/><Relationship Id="rId557" Type="http://schemas.openxmlformats.org/officeDocument/2006/relationships/image" Target="../media/image494.png"/><Relationship Id="rId196" Type="http://schemas.openxmlformats.org/officeDocument/2006/relationships/customXml" Target="../ink/ink284.xml"/><Relationship Id="rId417" Type="http://schemas.openxmlformats.org/officeDocument/2006/relationships/image" Target="../media/image424.png"/><Relationship Id="rId624" Type="http://schemas.openxmlformats.org/officeDocument/2006/relationships/customXml" Target="../ink/ink498.xml"/><Relationship Id="rId263" Type="http://schemas.openxmlformats.org/officeDocument/2006/relationships/image" Target="../media/image347.png"/><Relationship Id="rId470" Type="http://schemas.openxmlformats.org/officeDocument/2006/relationships/customXml" Target="../ink/ink421.xml"/><Relationship Id="rId58" Type="http://schemas.openxmlformats.org/officeDocument/2006/relationships/customXml" Target="../ink/ink215.xml"/><Relationship Id="rId123" Type="http://schemas.openxmlformats.org/officeDocument/2006/relationships/image" Target="../media/image277.png"/><Relationship Id="rId330" Type="http://schemas.openxmlformats.org/officeDocument/2006/relationships/customXml" Target="../ink/ink351.xml"/><Relationship Id="rId568" Type="http://schemas.openxmlformats.org/officeDocument/2006/relationships/customXml" Target="../ink/ink470.xml"/><Relationship Id="rId428" Type="http://schemas.openxmlformats.org/officeDocument/2006/relationships/customXml" Target="../ink/ink400.xml"/><Relationship Id="rId635" Type="http://schemas.openxmlformats.org/officeDocument/2006/relationships/image" Target="../media/image533.png"/><Relationship Id="rId274" Type="http://schemas.openxmlformats.org/officeDocument/2006/relationships/customXml" Target="../ink/ink323.xml"/><Relationship Id="rId481" Type="http://schemas.openxmlformats.org/officeDocument/2006/relationships/image" Target="../media/image456.png"/><Relationship Id="rId69" Type="http://schemas.openxmlformats.org/officeDocument/2006/relationships/image" Target="../media/image250.png"/><Relationship Id="rId134" Type="http://schemas.openxmlformats.org/officeDocument/2006/relationships/customXml" Target="../ink/ink253.xml"/><Relationship Id="rId579" Type="http://schemas.openxmlformats.org/officeDocument/2006/relationships/image" Target="../media/image505.png"/><Relationship Id="rId341" Type="http://schemas.openxmlformats.org/officeDocument/2006/relationships/image" Target="../media/image386.png"/><Relationship Id="rId439" Type="http://schemas.openxmlformats.org/officeDocument/2006/relationships/image" Target="../media/image435.png"/><Relationship Id="rId646" Type="http://schemas.openxmlformats.org/officeDocument/2006/relationships/customXml" Target="../ink/ink509.xml"/><Relationship Id="rId201" Type="http://schemas.openxmlformats.org/officeDocument/2006/relationships/image" Target="../media/image316.png"/><Relationship Id="rId285" Type="http://schemas.openxmlformats.org/officeDocument/2006/relationships/image" Target="../media/image358.png"/><Relationship Id="rId506" Type="http://schemas.openxmlformats.org/officeDocument/2006/relationships/customXml" Target="../ink/ink439.xml"/><Relationship Id="rId492" Type="http://schemas.openxmlformats.org/officeDocument/2006/relationships/customXml" Target="../ink/ink432.xml"/><Relationship Id="rId145" Type="http://schemas.openxmlformats.org/officeDocument/2006/relationships/image" Target="../media/image288.png"/><Relationship Id="rId352" Type="http://schemas.openxmlformats.org/officeDocument/2006/relationships/customXml" Target="../ink/ink362.xml"/><Relationship Id="rId212" Type="http://schemas.openxmlformats.org/officeDocument/2006/relationships/customXml" Target="../ink/ink292.xml"/><Relationship Id="rId657" Type="http://schemas.openxmlformats.org/officeDocument/2006/relationships/image" Target="../media/image544.png"/><Relationship Id="rId296" Type="http://schemas.openxmlformats.org/officeDocument/2006/relationships/customXml" Target="../ink/ink334.xml"/><Relationship Id="rId517" Type="http://schemas.openxmlformats.org/officeDocument/2006/relationships/image" Target="../media/image474.png"/><Relationship Id="rId60" Type="http://schemas.openxmlformats.org/officeDocument/2006/relationships/customXml" Target="../ink/ink216.xml"/><Relationship Id="rId156" Type="http://schemas.openxmlformats.org/officeDocument/2006/relationships/customXml" Target="../ink/ink264.xml"/><Relationship Id="rId363" Type="http://schemas.openxmlformats.org/officeDocument/2006/relationships/image" Target="../media/image397.png"/><Relationship Id="rId570" Type="http://schemas.openxmlformats.org/officeDocument/2006/relationships/customXml" Target="../ink/ink471.xml"/><Relationship Id="rId223" Type="http://schemas.openxmlformats.org/officeDocument/2006/relationships/image" Target="../media/image327.png"/><Relationship Id="rId430" Type="http://schemas.openxmlformats.org/officeDocument/2006/relationships/customXml" Target="../ink/ink401.xml"/><Relationship Id="rId668" Type="http://schemas.openxmlformats.org/officeDocument/2006/relationships/customXml" Target="../ink/ink520.xml"/><Relationship Id="rId18" Type="http://schemas.openxmlformats.org/officeDocument/2006/relationships/customXml" Target="../ink/ink195.xml"/><Relationship Id="rId265" Type="http://schemas.openxmlformats.org/officeDocument/2006/relationships/image" Target="../media/image348.png"/><Relationship Id="rId472" Type="http://schemas.openxmlformats.org/officeDocument/2006/relationships/customXml" Target="../ink/ink422.xml"/><Relationship Id="rId528" Type="http://schemas.openxmlformats.org/officeDocument/2006/relationships/customXml" Target="../ink/ink450.xml"/><Relationship Id="rId125" Type="http://schemas.openxmlformats.org/officeDocument/2006/relationships/image" Target="../media/image278.png"/><Relationship Id="rId167" Type="http://schemas.openxmlformats.org/officeDocument/2006/relationships/image" Target="../media/image299.png"/><Relationship Id="rId332" Type="http://schemas.openxmlformats.org/officeDocument/2006/relationships/customXml" Target="../ink/ink352.xml"/><Relationship Id="rId374" Type="http://schemas.openxmlformats.org/officeDocument/2006/relationships/customXml" Target="../ink/ink373.xml"/><Relationship Id="rId581" Type="http://schemas.openxmlformats.org/officeDocument/2006/relationships/image" Target="../media/image506.png"/><Relationship Id="rId71" Type="http://schemas.openxmlformats.org/officeDocument/2006/relationships/image" Target="../media/image251.png"/><Relationship Id="rId234" Type="http://schemas.openxmlformats.org/officeDocument/2006/relationships/customXml" Target="../ink/ink303.xml"/><Relationship Id="rId637" Type="http://schemas.openxmlformats.org/officeDocument/2006/relationships/image" Target="../media/image534.png"/><Relationship Id="rId679" Type="http://schemas.openxmlformats.org/officeDocument/2006/relationships/image" Target="../media/image555.png"/><Relationship Id="rId2" Type="http://schemas.openxmlformats.org/officeDocument/2006/relationships/customXml" Target="../ink/ink187.xml"/><Relationship Id="rId29" Type="http://schemas.openxmlformats.org/officeDocument/2006/relationships/image" Target="../media/image230.png"/><Relationship Id="rId276" Type="http://schemas.openxmlformats.org/officeDocument/2006/relationships/customXml" Target="../ink/ink324.xml"/><Relationship Id="rId441" Type="http://schemas.openxmlformats.org/officeDocument/2006/relationships/image" Target="../media/image436.png"/><Relationship Id="rId483" Type="http://schemas.openxmlformats.org/officeDocument/2006/relationships/image" Target="../media/image457.png"/><Relationship Id="rId539" Type="http://schemas.openxmlformats.org/officeDocument/2006/relationships/image" Target="../media/image485.png"/><Relationship Id="rId690" Type="http://schemas.openxmlformats.org/officeDocument/2006/relationships/customXml" Target="../ink/ink531.xml"/><Relationship Id="rId40" Type="http://schemas.openxmlformats.org/officeDocument/2006/relationships/customXml" Target="../ink/ink206.xml"/><Relationship Id="rId136" Type="http://schemas.openxmlformats.org/officeDocument/2006/relationships/customXml" Target="../ink/ink254.xml"/><Relationship Id="rId178" Type="http://schemas.openxmlformats.org/officeDocument/2006/relationships/customXml" Target="../ink/ink275.xml"/><Relationship Id="rId301" Type="http://schemas.openxmlformats.org/officeDocument/2006/relationships/image" Target="../media/image366.png"/><Relationship Id="rId343" Type="http://schemas.openxmlformats.org/officeDocument/2006/relationships/image" Target="../media/image387.png"/><Relationship Id="rId550" Type="http://schemas.openxmlformats.org/officeDocument/2006/relationships/customXml" Target="../ink/ink461.xml"/><Relationship Id="rId82" Type="http://schemas.openxmlformats.org/officeDocument/2006/relationships/customXml" Target="../ink/ink227.xml"/><Relationship Id="rId203" Type="http://schemas.openxmlformats.org/officeDocument/2006/relationships/image" Target="../media/image317.png"/><Relationship Id="rId385" Type="http://schemas.openxmlformats.org/officeDocument/2006/relationships/image" Target="../media/image408.png"/><Relationship Id="rId592" Type="http://schemas.openxmlformats.org/officeDocument/2006/relationships/customXml" Target="../ink/ink482.xml"/><Relationship Id="rId606" Type="http://schemas.openxmlformats.org/officeDocument/2006/relationships/customXml" Target="../ink/ink489.xml"/><Relationship Id="rId648" Type="http://schemas.openxmlformats.org/officeDocument/2006/relationships/customXml" Target="../ink/ink510.xml"/><Relationship Id="rId245" Type="http://schemas.openxmlformats.org/officeDocument/2006/relationships/image" Target="../media/image338.png"/><Relationship Id="rId287" Type="http://schemas.openxmlformats.org/officeDocument/2006/relationships/image" Target="../media/image359.png"/><Relationship Id="rId410" Type="http://schemas.openxmlformats.org/officeDocument/2006/relationships/customXml" Target="../ink/ink391.xml"/><Relationship Id="rId452" Type="http://schemas.openxmlformats.org/officeDocument/2006/relationships/customXml" Target="../ink/ink412.xml"/><Relationship Id="rId494" Type="http://schemas.openxmlformats.org/officeDocument/2006/relationships/customXml" Target="../ink/ink433.xml"/><Relationship Id="rId508" Type="http://schemas.openxmlformats.org/officeDocument/2006/relationships/customXml" Target="../ink/ink440.xml"/><Relationship Id="rId105" Type="http://schemas.openxmlformats.org/officeDocument/2006/relationships/image" Target="../media/image268.png"/><Relationship Id="rId147" Type="http://schemas.openxmlformats.org/officeDocument/2006/relationships/image" Target="../media/image289.png"/><Relationship Id="rId312" Type="http://schemas.openxmlformats.org/officeDocument/2006/relationships/customXml" Target="../ink/ink342.xml"/><Relationship Id="rId354" Type="http://schemas.openxmlformats.org/officeDocument/2006/relationships/customXml" Target="../ink/ink363.xml"/><Relationship Id="rId51" Type="http://schemas.openxmlformats.org/officeDocument/2006/relationships/image" Target="../media/image241.png"/><Relationship Id="rId93" Type="http://schemas.openxmlformats.org/officeDocument/2006/relationships/image" Target="../media/image262.png"/><Relationship Id="rId189" Type="http://schemas.openxmlformats.org/officeDocument/2006/relationships/image" Target="../media/image310.png"/><Relationship Id="rId396" Type="http://schemas.openxmlformats.org/officeDocument/2006/relationships/customXml" Target="../ink/ink384.xml"/><Relationship Id="rId561" Type="http://schemas.openxmlformats.org/officeDocument/2006/relationships/image" Target="../media/image496.png"/><Relationship Id="rId617" Type="http://schemas.openxmlformats.org/officeDocument/2006/relationships/image" Target="../media/image524.png"/><Relationship Id="rId659" Type="http://schemas.openxmlformats.org/officeDocument/2006/relationships/image" Target="../media/image545.png"/><Relationship Id="rId214" Type="http://schemas.openxmlformats.org/officeDocument/2006/relationships/customXml" Target="../ink/ink293.xml"/><Relationship Id="rId256" Type="http://schemas.openxmlformats.org/officeDocument/2006/relationships/customXml" Target="../ink/ink314.xml"/><Relationship Id="rId298" Type="http://schemas.openxmlformats.org/officeDocument/2006/relationships/customXml" Target="../ink/ink335.xml"/><Relationship Id="rId421" Type="http://schemas.openxmlformats.org/officeDocument/2006/relationships/image" Target="../media/image426.png"/><Relationship Id="rId463" Type="http://schemas.openxmlformats.org/officeDocument/2006/relationships/image" Target="../media/image447.png"/><Relationship Id="rId519" Type="http://schemas.openxmlformats.org/officeDocument/2006/relationships/image" Target="../media/image475.png"/><Relationship Id="rId670" Type="http://schemas.openxmlformats.org/officeDocument/2006/relationships/customXml" Target="../ink/ink521.xml"/><Relationship Id="rId116" Type="http://schemas.openxmlformats.org/officeDocument/2006/relationships/customXml" Target="../ink/ink244.xml"/><Relationship Id="rId158" Type="http://schemas.openxmlformats.org/officeDocument/2006/relationships/customXml" Target="../ink/ink265.xml"/><Relationship Id="rId323" Type="http://schemas.openxmlformats.org/officeDocument/2006/relationships/image" Target="../media/image377.png"/><Relationship Id="rId530" Type="http://schemas.openxmlformats.org/officeDocument/2006/relationships/customXml" Target="../ink/ink451.xml"/><Relationship Id="rId20" Type="http://schemas.openxmlformats.org/officeDocument/2006/relationships/customXml" Target="../ink/ink196.xml"/><Relationship Id="rId62" Type="http://schemas.openxmlformats.org/officeDocument/2006/relationships/customXml" Target="../ink/ink217.xml"/><Relationship Id="rId365" Type="http://schemas.openxmlformats.org/officeDocument/2006/relationships/image" Target="../media/image398.png"/><Relationship Id="rId572" Type="http://schemas.openxmlformats.org/officeDocument/2006/relationships/customXml" Target="../ink/ink472.xml"/><Relationship Id="rId628" Type="http://schemas.openxmlformats.org/officeDocument/2006/relationships/customXml" Target="../ink/ink500.xml"/><Relationship Id="rId225" Type="http://schemas.openxmlformats.org/officeDocument/2006/relationships/image" Target="../media/image328.png"/><Relationship Id="rId267" Type="http://schemas.openxmlformats.org/officeDocument/2006/relationships/image" Target="../media/image349.png"/><Relationship Id="rId432" Type="http://schemas.openxmlformats.org/officeDocument/2006/relationships/customXml" Target="../ink/ink402.xml"/><Relationship Id="rId474" Type="http://schemas.openxmlformats.org/officeDocument/2006/relationships/customXml" Target="../ink/ink423.xml"/><Relationship Id="rId127" Type="http://schemas.openxmlformats.org/officeDocument/2006/relationships/image" Target="../media/image279.png"/><Relationship Id="rId681" Type="http://schemas.openxmlformats.org/officeDocument/2006/relationships/image" Target="../media/image556.png"/><Relationship Id="rId31" Type="http://schemas.openxmlformats.org/officeDocument/2006/relationships/image" Target="../media/image231.png"/><Relationship Id="rId73" Type="http://schemas.openxmlformats.org/officeDocument/2006/relationships/image" Target="../media/image252.png"/><Relationship Id="rId169" Type="http://schemas.openxmlformats.org/officeDocument/2006/relationships/image" Target="../media/image300.png"/><Relationship Id="rId334" Type="http://schemas.openxmlformats.org/officeDocument/2006/relationships/customXml" Target="../ink/ink353.xml"/><Relationship Id="rId376" Type="http://schemas.openxmlformats.org/officeDocument/2006/relationships/customXml" Target="../ink/ink374.xml"/><Relationship Id="rId541" Type="http://schemas.openxmlformats.org/officeDocument/2006/relationships/image" Target="../media/image486.png"/><Relationship Id="rId583" Type="http://schemas.openxmlformats.org/officeDocument/2006/relationships/image" Target="../media/image507.png"/><Relationship Id="rId639" Type="http://schemas.openxmlformats.org/officeDocument/2006/relationships/image" Target="../media/image535.png"/><Relationship Id="rId4" Type="http://schemas.openxmlformats.org/officeDocument/2006/relationships/customXml" Target="../ink/ink188.xml"/><Relationship Id="rId180" Type="http://schemas.openxmlformats.org/officeDocument/2006/relationships/customXml" Target="../ink/ink276.xml"/><Relationship Id="rId236" Type="http://schemas.openxmlformats.org/officeDocument/2006/relationships/customXml" Target="../ink/ink304.xml"/><Relationship Id="rId278" Type="http://schemas.openxmlformats.org/officeDocument/2006/relationships/customXml" Target="../ink/ink325.xml"/><Relationship Id="rId401" Type="http://schemas.openxmlformats.org/officeDocument/2006/relationships/image" Target="../media/image416.png"/><Relationship Id="rId443" Type="http://schemas.openxmlformats.org/officeDocument/2006/relationships/image" Target="../media/image437.png"/><Relationship Id="rId650" Type="http://schemas.openxmlformats.org/officeDocument/2006/relationships/customXml" Target="../ink/ink511.xml"/><Relationship Id="rId303" Type="http://schemas.openxmlformats.org/officeDocument/2006/relationships/image" Target="../media/image367.png"/><Relationship Id="rId485" Type="http://schemas.openxmlformats.org/officeDocument/2006/relationships/image" Target="../media/image458.png"/><Relationship Id="rId692" Type="http://schemas.openxmlformats.org/officeDocument/2006/relationships/customXml" Target="../ink/ink532.xml"/><Relationship Id="rId42" Type="http://schemas.openxmlformats.org/officeDocument/2006/relationships/customXml" Target="../ink/ink207.xml"/><Relationship Id="rId84" Type="http://schemas.openxmlformats.org/officeDocument/2006/relationships/customXml" Target="../ink/ink228.xml"/><Relationship Id="rId138" Type="http://schemas.openxmlformats.org/officeDocument/2006/relationships/customXml" Target="../ink/ink255.xml"/><Relationship Id="rId345" Type="http://schemas.openxmlformats.org/officeDocument/2006/relationships/image" Target="../media/image388.png"/><Relationship Id="rId387" Type="http://schemas.openxmlformats.org/officeDocument/2006/relationships/image" Target="../media/image409.png"/><Relationship Id="rId510" Type="http://schemas.openxmlformats.org/officeDocument/2006/relationships/customXml" Target="../ink/ink441.xml"/><Relationship Id="rId552" Type="http://schemas.openxmlformats.org/officeDocument/2006/relationships/customXml" Target="../ink/ink462.xml"/><Relationship Id="rId594" Type="http://schemas.openxmlformats.org/officeDocument/2006/relationships/customXml" Target="../ink/ink483.xml"/><Relationship Id="rId608" Type="http://schemas.openxmlformats.org/officeDocument/2006/relationships/customXml" Target="../ink/ink490.xml"/><Relationship Id="rId191" Type="http://schemas.openxmlformats.org/officeDocument/2006/relationships/image" Target="../media/image311.png"/><Relationship Id="rId205" Type="http://schemas.openxmlformats.org/officeDocument/2006/relationships/image" Target="../media/image318.png"/><Relationship Id="rId247" Type="http://schemas.openxmlformats.org/officeDocument/2006/relationships/image" Target="../media/image339.png"/><Relationship Id="rId412" Type="http://schemas.openxmlformats.org/officeDocument/2006/relationships/customXml" Target="../ink/ink392.xml"/><Relationship Id="rId107" Type="http://schemas.openxmlformats.org/officeDocument/2006/relationships/image" Target="../media/image269.png"/><Relationship Id="rId289" Type="http://schemas.openxmlformats.org/officeDocument/2006/relationships/image" Target="../media/image360.png"/><Relationship Id="rId454" Type="http://schemas.openxmlformats.org/officeDocument/2006/relationships/customXml" Target="../ink/ink413.xml"/><Relationship Id="rId496" Type="http://schemas.openxmlformats.org/officeDocument/2006/relationships/customXml" Target="../ink/ink434.xml"/><Relationship Id="rId661" Type="http://schemas.openxmlformats.org/officeDocument/2006/relationships/image" Target="../media/image546.png"/><Relationship Id="rId11" Type="http://schemas.openxmlformats.org/officeDocument/2006/relationships/image" Target="../media/image221.png"/><Relationship Id="rId53" Type="http://schemas.openxmlformats.org/officeDocument/2006/relationships/image" Target="../media/image242.png"/><Relationship Id="rId149" Type="http://schemas.openxmlformats.org/officeDocument/2006/relationships/image" Target="../media/image290.png"/><Relationship Id="rId314" Type="http://schemas.openxmlformats.org/officeDocument/2006/relationships/customXml" Target="../ink/ink343.xml"/><Relationship Id="rId356" Type="http://schemas.openxmlformats.org/officeDocument/2006/relationships/customXml" Target="../ink/ink364.xml"/><Relationship Id="rId398" Type="http://schemas.openxmlformats.org/officeDocument/2006/relationships/customXml" Target="../ink/ink385.xml"/><Relationship Id="rId521" Type="http://schemas.openxmlformats.org/officeDocument/2006/relationships/image" Target="../media/image476.png"/><Relationship Id="rId563" Type="http://schemas.openxmlformats.org/officeDocument/2006/relationships/image" Target="../media/image497.png"/><Relationship Id="rId619" Type="http://schemas.openxmlformats.org/officeDocument/2006/relationships/image" Target="../media/image525.png"/><Relationship Id="rId95" Type="http://schemas.openxmlformats.org/officeDocument/2006/relationships/image" Target="../media/image263.png"/><Relationship Id="rId160" Type="http://schemas.openxmlformats.org/officeDocument/2006/relationships/customXml" Target="../ink/ink266.xml"/><Relationship Id="rId216" Type="http://schemas.openxmlformats.org/officeDocument/2006/relationships/customXml" Target="../ink/ink294.xml"/><Relationship Id="rId423" Type="http://schemas.openxmlformats.org/officeDocument/2006/relationships/image" Target="../media/image427.png"/><Relationship Id="rId258" Type="http://schemas.openxmlformats.org/officeDocument/2006/relationships/customXml" Target="../ink/ink315.xml"/><Relationship Id="rId465" Type="http://schemas.openxmlformats.org/officeDocument/2006/relationships/image" Target="../media/image448.png"/><Relationship Id="rId630" Type="http://schemas.openxmlformats.org/officeDocument/2006/relationships/customXml" Target="../ink/ink501.xml"/><Relationship Id="rId672" Type="http://schemas.openxmlformats.org/officeDocument/2006/relationships/customXml" Target="../ink/ink522.xml"/><Relationship Id="rId22" Type="http://schemas.openxmlformats.org/officeDocument/2006/relationships/customXml" Target="../ink/ink197.xml"/><Relationship Id="rId64" Type="http://schemas.openxmlformats.org/officeDocument/2006/relationships/customXml" Target="../ink/ink218.xml"/><Relationship Id="rId118" Type="http://schemas.openxmlformats.org/officeDocument/2006/relationships/customXml" Target="../ink/ink245.xml"/><Relationship Id="rId325" Type="http://schemas.openxmlformats.org/officeDocument/2006/relationships/image" Target="../media/image378.png"/><Relationship Id="rId367" Type="http://schemas.openxmlformats.org/officeDocument/2006/relationships/image" Target="../media/image399.png"/><Relationship Id="rId532" Type="http://schemas.openxmlformats.org/officeDocument/2006/relationships/customXml" Target="../ink/ink452.xml"/><Relationship Id="rId574" Type="http://schemas.openxmlformats.org/officeDocument/2006/relationships/customXml" Target="../ink/ink473.xml"/><Relationship Id="rId171" Type="http://schemas.openxmlformats.org/officeDocument/2006/relationships/image" Target="../media/image301.png"/><Relationship Id="rId227" Type="http://schemas.openxmlformats.org/officeDocument/2006/relationships/image" Target="../media/image329.png"/><Relationship Id="rId269" Type="http://schemas.openxmlformats.org/officeDocument/2006/relationships/image" Target="../media/image350.png"/><Relationship Id="rId434" Type="http://schemas.openxmlformats.org/officeDocument/2006/relationships/customXml" Target="../ink/ink403.xml"/><Relationship Id="rId476" Type="http://schemas.openxmlformats.org/officeDocument/2006/relationships/customXml" Target="../ink/ink424.xml"/><Relationship Id="rId641" Type="http://schemas.openxmlformats.org/officeDocument/2006/relationships/image" Target="../media/image536.png"/><Relationship Id="rId683" Type="http://schemas.openxmlformats.org/officeDocument/2006/relationships/image" Target="../media/image557.png"/><Relationship Id="rId33" Type="http://schemas.openxmlformats.org/officeDocument/2006/relationships/image" Target="../media/image232.png"/><Relationship Id="rId129" Type="http://schemas.openxmlformats.org/officeDocument/2006/relationships/image" Target="../media/image280.png"/><Relationship Id="rId280" Type="http://schemas.openxmlformats.org/officeDocument/2006/relationships/customXml" Target="../ink/ink326.xml"/><Relationship Id="rId336" Type="http://schemas.openxmlformats.org/officeDocument/2006/relationships/customXml" Target="../ink/ink354.xml"/><Relationship Id="rId501" Type="http://schemas.openxmlformats.org/officeDocument/2006/relationships/image" Target="../media/image466.png"/><Relationship Id="rId543" Type="http://schemas.openxmlformats.org/officeDocument/2006/relationships/image" Target="../media/image487.png"/><Relationship Id="rId75" Type="http://schemas.openxmlformats.org/officeDocument/2006/relationships/image" Target="../media/image253.png"/><Relationship Id="rId140" Type="http://schemas.openxmlformats.org/officeDocument/2006/relationships/customXml" Target="../ink/ink256.xml"/><Relationship Id="rId182" Type="http://schemas.openxmlformats.org/officeDocument/2006/relationships/customXml" Target="../ink/ink277.xml"/><Relationship Id="rId378" Type="http://schemas.openxmlformats.org/officeDocument/2006/relationships/customXml" Target="../ink/ink375.xml"/><Relationship Id="rId403" Type="http://schemas.openxmlformats.org/officeDocument/2006/relationships/image" Target="../media/image417.png"/><Relationship Id="rId585" Type="http://schemas.openxmlformats.org/officeDocument/2006/relationships/image" Target="../media/image508.png"/><Relationship Id="rId6" Type="http://schemas.openxmlformats.org/officeDocument/2006/relationships/customXml" Target="../ink/ink189.xml"/><Relationship Id="rId238" Type="http://schemas.openxmlformats.org/officeDocument/2006/relationships/customXml" Target="../ink/ink305.xml"/><Relationship Id="rId445" Type="http://schemas.openxmlformats.org/officeDocument/2006/relationships/image" Target="../media/image438.png"/><Relationship Id="rId487" Type="http://schemas.openxmlformats.org/officeDocument/2006/relationships/image" Target="../media/image459.png"/><Relationship Id="rId610" Type="http://schemas.openxmlformats.org/officeDocument/2006/relationships/customXml" Target="../ink/ink491.xml"/><Relationship Id="rId652" Type="http://schemas.openxmlformats.org/officeDocument/2006/relationships/customXml" Target="../ink/ink512.xml"/><Relationship Id="rId694" Type="http://schemas.openxmlformats.org/officeDocument/2006/relationships/customXml" Target="../ink/ink533.xml"/><Relationship Id="rId291" Type="http://schemas.openxmlformats.org/officeDocument/2006/relationships/image" Target="../media/image361.png"/><Relationship Id="rId305" Type="http://schemas.openxmlformats.org/officeDocument/2006/relationships/image" Target="../media/image368.png"/><Relationship Id="rId347" Type="http://schemas.openxmlformats.org/officeDocument/2006/relationships/image" Target="../media/image389.png"/><Relationship Id="rId512" Type="http://schemas.openxmlformats.org/officeDocument/2006/relationships/customXml" Target="../ink/ink442.xml"/><Relationship Id="rId44" Type="http://schemas.openxmlformats.org/officeDocument/2006/relationships/customXml" Target="../ink/ink208.xml"/><Relationship Id="rId86" Type="http://schemas.openxmlformats.org/officeDocument/2006/relationships/customXml" Target="../ink/ink229.xml"/><Relationship Id="rId151" Type="http://schemas.openxmlformats.org/officeDocument/2006/relationships/image" Target="../media/image291.png"/><Relationship Id="rId389" Type="http://schemas.openxmlformats.org/officeDocument/2006/relationships/image" Target="../media/image410.png"/><Relationship Id="rId554" Type="http://schemas.openxmlformats.org/officeDocument/2006/relationships/customXml" Target="../ink/ink463.xml"/><Relationship Id="rId596" Type="http://schemas.openxmlformats.org/officeDocument/2006/relationships/customXml" Target="../ink/ink484.xml"/><Relationship Id="rId193" Type="http://schemas.openxmlformats.org/officeDocument/2006/relationships/image" Target="../media/image312.png"/><Relationship Id="rId207" Type="http://schemas.openxmlformats.org/officeDocument/2006/relationships/image" Target="../media/image319.png"/><Relationship Id="rId249" Type="http://schemas.openxmlformats.org/officeDocument/2006/relationships/image" Target="../media/image340.png"/><Relationship Id="rId414" Type="http://schemas.openxmlformats.org/officeDocument/2006/relationships/customXml" Target="../ink/ink393.xml"/><Relationship Id="rId456" Type="http://schemas.openxmlformats.org/officeDocument/2006/relationships/customXml" Target="../ink/ink414.xml"/><Relationship Id="rId498" Type="http://schemas.openxmlformats.org/officeDocument/2006/relationships/customXml" Target="../ink/ink435.xml"/><Relationship Id="rId621" Type="http://schemas.openxmlformats.org/officeDocument/2006/relationships/image" Target="../media/image526.png"/><Relationship Id="rId663" Type="http://schemas.openxmlformats.org/officeDocument/2006/relationships/image" Target="../media/image547.png"/><Relationship Id="rId13" Type="http://schemas.openxmlformats.org/officeDocument/2006/relationships/image" Target="../media/image222.png"/><Relationship Id="rId109" Type="http://schemas.openxmlformats.org/officeDocument/2006/relationships/image" Target="../media/image270.png"/><Relationship Id="rId260" Type="http://schemas.openxmlformats.org/officeDocument/2006/relationships/customXml" Target="../ink/ink316.xml"/><Relationship Id="rId316" Type="http://schemas.openxmlformats.org/officeDocument/2006/relationships/customXml" Target="../ink/ink344.xml"/><Relationship Id="rId523" Type="http://schemas.openxmlformats.org/officeDocument/2006/relationships/image" Target="../media/image477.png"/><Relationship Id="rId55" Type="http://schemas.openxmlformats.org/officeDocument/2006/relationships/image" Target="../media/image243.png"/><Relationship Id="rId97" Type="http://schemas.openxmlformats.org/officeDocument/2006/relationships/image" Target="../media/image264.png"/><Relationship Id="rId120" Type="http://schemas.openxmlformats.org/officeDocument/2006/relationships/customXml" Target="../ink/ink246.xml"/><Relationship Id="rId358" Type="http://schemas.openxmlformats.org/officeDocument/2006/relationships/customXml" Target="../ink/ink365.xml"/><Relationship Id="rId565" Type="http://schemas.openxmlformats.org/officeDocument/2006/relationships/image" Target="../media/image498.png"/><Relationship Id="rId162" Type="http://schemas.openxmlformats.org/officeDocument/2006/relationships/customXml" Target="../ink/ink267.xml"/><Relationship Id="rId218" Type="http://schemas.openxmlformats.org/officeDocument/2006/relationships/customXml" Target="../ink/ink295.xml"/><Relationship Id="rId425" Type="http://schemas.openxmlformats.org/officeDocument/2006/relationships/image" Target="../media/image428.png"/><Relationship Id="rId467" Type="http://schemas.openxmlformats.org/officeDocument/2006/relationships/image" Target="../media/image449.png"/><Relationship Id="rId632" Type="http://schemas.openxmlformats.org/officeDocument/2006/relationships/customXml" Target="../ink/ink502.xml"/><Relationship Id="rId271" Type="http://schemas.openxmlformats.org/officeDocument/2006/relationships/image" Target="../media/image351.png"/><Relationship Id="rId674" Type="http://schemas.openxmlformats.org/officeDocument/2006/relationships/customXml" Target="../ink/ink523.xml"/><Relationship Id="rId24" Type="http://schemas.openxmlformats.org/officeDocument/2006/relationships/customXml" Target="../ink/ink198.xml"/><Relationship Id="rId66" Type="http://schemas.openxmlformats.org/officeDocument/2006/relationships/customXml" Target="../ink/ink219.xml"/><Relationship Id="rId131" Type="http://schemas.openxmlformats.org/officeDocument/2006/relationships/image" Target="../media/image281.png"/><Relationship Id="rId327" Type="http://schemas.openxmlformats.org/officeDocument/2006/relationships/image" Target="../media/image379.png"/><Relationship Id="rId369" Type="http://schemas.openxmlformats.org/officeDocument/2006/relationships/image" Target="../media/image400.png"/><Relationship Id="rId534" Type="http://schemas.openxmlformats.org/officeDocument/2006/relationships/customXml" Target="../ink/ink453.xml"/><Relationship Id="rId576" Type="http://schemas.openxmlformats.org/officeDocument/2006/relationships/customXml" Target="../ink/ink474.xml"/><Relationship Id="rId173" Type="http://schemas.openxmlformats.org/officeDocument/2006/relationships/image" Target="../media/image302.png"/><Relationship Id="rId229" Type="http://schemas.openxmlformats.org/officeDocument/2006/relationships/image" Target="../media/image330.png"/><Relationship Id="rId380" Type="http://schemas.openxmlformats.org/officeDocument/2006/relationships/customXml" Target="../ink/ink376.xml"/><Relationship Id="rId436" Type="http://schemas.openxmlformats.org/officeDocument/2006/relationships/customXml" Target="../ink/ink404.xml"/><Relationship Id="rId601" Type="http://schemas.openxmlformats.org/officeDocument/2006/relationships/image" Target="../media/image516.png"/><Relationship Id="rId643" Type="http://schemas.openxmlformats.org/officeDocument/2006/relationships/image" Target="../media/image537.png"/><Relationship Id="rId240" Type="http://schemas.openxmlformats.org/officeDocument/2006/relationships/customXml" Target="../ink/ink306.xml"/><Relationship Id="rId478" Type="http://schemas.openxmlformats.org/officeDocument/2006/relationships/customXml" Target="../ink/ink425.xml"/><Relationship Id="rId685" Type="http://schemas.openxmlformats.org/officeDocument/2006/relationships/image" Target="../media/image558.png"/><Relationship Id="rId35" Type="http://schemas.openxmlformats.org/officeDocument/2006/relationships/image" Target="../media/image233.png"/><Relationship Id="rId77" Type="http://schemas.openxmlformats.org/officeDocument/2006/relationships/image" Target="../media/image254.png"/><Relationship Id="rId100" Type="http://schemas.openxmlformats.org/officeDocument/2006/relationships/customXml" Target="../ink/ink236.xml"/><Relationship Id="rId282" Type="http://schemas.openxmlformats.org/officeDocument/2006/relationships/customXml" Target="../ink/ink327.xml"/><Relationship Id="rId338" Type="http://schemas.openxmlformats.org/officeDocument/2006/relationships/customXml" Target="../ink/ink355.xml"/><Relationship Id="rId503" Type="http://schemas.openxmlformats.org/officeDocument/2006/relationships/image" Target="../media/image467.png"/><Relationship Id="rId545" Type="http://schemas.openxmlformats.org/officeDocument/2006/relationships/image" Target="../media/image488.png"/><Relationship Id="rId587" Type="http://schemas.openxmlformats.org/officeDocument/2006/relationships/image" Target="../media/image509.png"/><Relationship Id="rId8" Type="http://schemas.openxmlformats.org/officeDocument/2006/relationships/customXml" Target="../ink/ink190.xml"/><Relationship Id="rId142" Type="http://schemas.openxmlformats.org/officeDocument/2006/relationships/customXml" Target="../ink/ink257.xml"/><Relationship Id="rId184" Type="http://schemas.openxmlformats.org/officeDocument/2006/relationships/customXml" Target="../ink/ink278.xml"/><Relationship Id="rId391" Type="http://schemas.openxmlformats.org/officeDocument/2006/relationships/image" Target="../media/image411.png"/><Relationship Id="rId405" Type="http://schemas.openxmlformats.org/officeDocument/2006/relationships/image" Target="../media/image418.png"/><Relationship Id="rId447" Type="http://schemas.openxmlformats.org/officeDocument/2006/relationships/image" Target="../media/image439.png"/><Relationship Id="rId612" Type="http://schemas.openxmlformats.org/officeDocument/2006/relationships/customXml" Target="../ink/ink492.xml"/><Relationship Id="rId251" Type="http://schemas.openxmlformats.org/officeDocument/2006/relationships/image" Target="../media/image341.png"/><Relationship Id="rId489" Type="http://schemas.openxmlformats.org/officeDocument/2006/relationships/image" Target="../media/image460.png"/><Relationship Id="rId654" Type="http://schemas.openxmlformats.org/officeDocument/2006/relationships/customXml" Target="../ink/ink513.xml"/><Relationship Id="rId696" Type="http://schemas.openxmlformats.org/officeDocument/2006/relationships/customXml" Target="../ink/ink534.xml"/><Relationship Id="rId46" Type="http://schemas.openxmlformats.org/officeDocument/2006/relationships/customXml" Target="../ink/ink209.xml"/><Relationship Id="rId293" Type="http://schemas.openxmlformats.org/officeDocument/2006/relationships/image" Target="../media/image362.png"/><Relationship Id="rId307" Type="http://schemas.openxmlformats.org/officeDocument/2006/relationships/image" Target="../media/image369.png"/><Relationship Id="rId349" Type="http://schemas.openxmlformats.org/officeDocument/2006/relationships/image" Target="../media/image390.png"/><Relationship Id="rId514" Type="http://schemas.openxmlformats.org/officeDocument/2006/relationships/customXml" Target="../ink/ink443.xml"/><Relationship Id="rId556" Type="http://schemas.openxmlformats.org/officeDocument/2006/relationships/customXml" Target="../ink/ink464.xml"/><Relationship Id="rId88" Type="http://schemas.openxmlformats.org/officeDocument/2006/relationships/customXml" Target="../ink/ink230.xml"/><Relationship Id="rId111" Type="http://schemas.openxmlformats.org/officeDocument/2006/relationships/image" Target="../media/image271.png"/><Relationship Id="rId153" Type="http://schemas.openxmlformats.org/officeDocument/2006/relationships/image" Target="../media/image292.png"/><Relationship Id="rId195" Type="http://schemas.openxmlformats.org/officeDocument/2006/relationships/image" Target="../media/image313.png"/><Relationship Id="rId209" Type="http://schemas.openxmlformats.org/officeDocument/2006/relationships/image" Target="../media/image320.png"/><Relationship Id="rId360" Type="http://schemas.openxmlformats.org/officeDocument/2006/relationships/customXml" Target="../ink/ink366.xml"/><Relationship Id="rId416" Type="http://schemas.openxmlformats.org/officeDocument/2006/relationships/customXml" Target="../ink/ink394.xml"/><Relationship Id="rId598" Type="http://schemas.openxmlformats.org/officeDocument/2006/relationships/customXml" Target="../ink/ink485.xml"/><Relationship Id="rId220" Type="http://schemas.openxmlformats.org/officeDocument/2006/relationships/customXml" Target="../ink/ink296.xml"/><Relationship Id="rId458" Type="http://schemas.openxmlformats.org/officeDocument/2006/relationships/customXml" Target="../ink/ink415.xml"/><Relationship Id="rId623" Type="http://schemas.openxmlformats.org/officeDocument/2006/relationships/image" Target="../media/image527.png"/><Relationship Id="rId665" Type="http://schemas.openxmlformats.org/officeDocument/2006/relationships/image" Target="../media/image548.png"/><Relationship Id="rId15" Type="http://schemas.openxmlformats.org/officeDocument/2006/relationships/image" Target="../media/image223.png"/><Relationship Id="rId57" Type="http://schemas.openxmlformats.org/officeDocument/2006/relationships/image" Target="../media/image244.png"/><Relationship Id="rId262" Type="http://schemas.openxmlformats.org/officeDocument/2006/relationships/customXml" Target="../ink/ink317.xml"/><Relationship Id="rId318" Type="http://schemas.openxmlformats.org/officeDocument/2006/relationships/customXml" Target="../ink/ink345.xml"/><Relationship Id="rId525" Type="http://schemas.openxmlformats.org/officeDocument/2006/relationships/image" Target="../media/image478.png"/><Relationship Id="rId567" Type="http://schemas.openxmlformats.org/officeDocument/2006/relationships/image" Target="../media/image499.png"/><Relationship Id="rId99" Type="http://schemas.openxmlformats.org/officeDocument/2006/relationships/image" Target="../media/image265.png"/><Relationship Id="rId122" Type="http://schemas.openxmlformats.org/officeDocument/2006/relationships/customXml" Target="../ink/ink247.xml"/><Relationship Id="rId164" Type="http://schemas.openxmlformats.org/officeDocument/2006/relationships/customXml" Target="../ink/ink268.xml"/><Relationship Id="rId371" Type="http://schemas.openxmlformats.org/officeDocument/2006/relationships/image" Target="../media/image401.png"/><Relationship Id="rId427" Type="http://schemas.openxmlformats.org/officeDocument/2006/relationships/image" Target="../media/image429.png"/><Relationship Id="rId469" Type="http://schemas.openxmlformats.org/officeDocument/2006/relationships/image" Target="../media/image450.png"/><Relationship Id="rId634" Type="http://schemas.openxmlformats.org/officeDocument/2006/relationships/customXml" Target="../ink/ink503.xml"/><Relationship Id="rId676" Type="http://schemas.openxmlformats.org/officeDocument/2006/relationships/customXml" Target="../ink/ink524.xml"/><Relationship Id="rId26" Type="http://schemas.openxmlformats.org/officeDocument/2006/relationships/customXml" Target="../ink/ink199.xml"/><Relationship Id="rId231" Type="http://schemas.openxmlformats.org/officeDocument/2006/relationships/image" Target="../media/image331.png"/><Relationship Id="rId273" Type="http://schemas.openxmlformats.org/officeDocument/2006/relationships/image" Target="../media/image352.png"/><Relationship Id="rId329" Type="http://schemas.openxmlformats.org/officeDocument/2006/relationships/image" Target="../media/image380.png"/><Relationship Id="rId480" Type="http://schemas.openxmlformats.org/officeDocument/2006/relationships/customXml" Target="../ink/ink426.xml"/><Relationship Id="rId536" Type="http://schemas.openxmlformats.org/officeDocument/2006/relationships/customXml" Target="../ink/ink454.xml"/><Relationship Id="rId701" Type="http://schemas.openxmlformats.org/officeDocument/2006/relationships/image" Target="../media/image566.png"/><Relationship Id="rId68" Type="http://schemas.openxmlformats.org/officeDocument/2006/relationships/customXml" Target="../ink/ink220.xml"/><Relationship Id="rId133" Type="http://schemas.openxmlformats.org/officeDocument/2006/relationships/image" Target="../media/image282.png"/><Relationship Id="rId175" Type="http://schemas.openxmlformats.org/officeDocument/2006/relationships/image" Target="../media/image303.png"/><Relationship Id="rId340" Type="http://schemas.openxmlformats.org/officeDocument/2006/relationships/customXml" Target="../ink/ink356.xml"/><Relationship Id="rId578" Type="http://schemas.openxmlformats.org/officeDocument/2006/relationships/customXml" Target="../ink/ink475.xml"/><Relationship Id="rId200" Type="http://schemas.openxmlformats.org/officeDocument/2006/relationships/customXml" Target="../ink/ink286.xml"/><Relationship Id="rId382" Type="http://schemas.openxmlformats.org/officeDocument/2006/relationships/customXml" Target="../ink/ink377.xml"/><Relationship Id="rId438" Type="http://schemas.openxmlformats.org/officeDocument/2006/relationships/customXml" Target="../ink/ink405.xml"/><Relationship Id="rId603" Type="http://schemas.openxmlformats.org/officeDocument/2006/relationships/image" Target="../media/image517.png"/><Relationship Id="rId645" Type="http://schemas.openxmlformats.org/officeDocument/2006/relationships/image" Target="../media/image538.png"/><Relationship Id="rId687" Type="http://schemas.openxmlformats.org/officeDocument/2006/relationships/image" Target="../media/image559.png"/><Relationship Id="rId242" Type="http://schemas.openxmlformats.org/officeDocument/2006/relationships/customXml" Target="../ink/ink307.xml"/><Relationship Id="rId284" Type="http://schemas.openxmlformats.org/officeDocument/2006/relationships/customXml" Target="../ink/ink328.xml"/><Relationship Id="rId491" Type="http://schemas.openxmlformats.org/officeDocument/2006/relationships/image" Target="../media/image461.png"/><Relationship Id="rId505" Type="http://schemas.openxmlformats.org/officeDocument/2006/relationships/image" Target="../media/image468.png"/><Relationship Id="rId37" Type="http://schemas.openxmlformats.org/officeDocument/2006/relationships/image" Target="../media/image234.png"/><Relationship Id="rId79" Type="http://schemas.openxmlformats.org/officeDocument/2006/relationships/image" Target="../media/image255.png"/><Relationship Id="rId102" Type="http://schemas.openxmlformats.org/officeDocument/2006/relationships/customXml" Target="../ink/ink237.xml"/><Relationship Id="rId144" Type="http://schemas.openxmlformats.org/officeDocument/2006/relationships/customXml" Target="../ink/ink258.xml"/><Relationship Id="rId547" Type="http://schemas.openxmlformats.org/officeDocument/2006/relationships/image" Target="../media/image489.png"/><Relationship Id="rId589" Type="http://schemas.openxmlformats.org/officeDocument/2006/relationships/image" Target="../media/image510.png"/><Relationship Id="rId90" Type="http://schemas.openxmlformats.org/officeDocument/2006/relationships/customXml" Target="../ink/ink231.xml"/><Relationship Id="rId186" Type="http://schemas.openxmlformats.org/officeDocument/2006/relationships/customXml" Target="../ink/ink279.xml"/><Relationship Id="rId351" Type="http://schemas.openxmlformats.org/officeDocument/2006/relationships/image" Target="../media/image391.png"/><Relationship Id="rId393" Type="http://schemas.openxmlformats.org/officeDocument/2006/relationships/image" Target="../media/image412.png"/><Relationship Id="rId407" Type="http://schemas.openxmlformats.org/officeDocument/2006/relationships/image" Target="../media/image419.png"/><Relationship Id="rId449" Type="http://schemas.openxmlformats.org/officeDocument/2006/relationships/image" Target="../media/image440.png"/><Relationship Id="rId614" Type="http://schemas.openxmlformats.org/officeDocument/2006/relationships/customXml" Target="../ink/ink493.xml"/><Relationship Id="rId656" Type="http://schemas.openxmlformats.org/officeDocument/2006/relationships/customXml" Target="../ink/ink514.xml"/><Relationship Id="rId211" Type="http://schemas.openxmlformats.org/officeDocument/2006/relationships/image" Target="../media/image321.png"/><Relationship Id="rId253" Type="http://schemas.openxmlformats.org/officeDocument/2006/relationships/image" Target="../media/image342.png"/><Relationship Id="rId295" Type="http://schemas.openxmlformats.org/officeDocument/2006/relationships/image" Target="../media/image363.png"/><Relationship Id="rId309" Type="http://schemas.openxmlformats.org/officeDocument/2006/relationships/image" Target="../media/image370.png"/><Relationship Id="rId460" Type="http://schemas.openxmlformats.org/officeDocument/2006/relationships/customXml" Target="../ink/ink416.xml"/><Relationship Id="rId516" Type="http://schemas.openxmlformats.org/officeDocument/2006/relationships/customXml" Target="../ink/ink444.xml"/><Relationship Id="rId698" Type="http://schemas.openxmlformats.org/officeDocument/2006/relationships/customXml" Target="../ink/ink535.xml"/><Relationship Id="rId48" Type="http://schemas.openxmlformats.org/officeDocument/2006/relationships/customXml" Target="../ink/ink210.xml"/><Relationship Id="rId113" Type="http://schemas.openxmlformats.org/officeDocument/2006/relationships/image" Target="../media/image272.png"/><Relationship Id="rId320" Type="http://schemas.openxmlformats.org/officeDocument/2006/relationships/customXml" Target="../ink/ink346.xml"/><Relationship Id="rId558" Type="http://schemas.openxmlformats.org/officeDocument/2006/relationships/customXml" Target="../ink/ink465.xml"/><Relationship Id="rId155" Type="http://schemas.openxmlformats.org/officeDocument/2006/relationships/image" Target="../media/image293.png"/><Relationship Id="rId197" Type="http://schemas.openxmlformats.org/officeDocument/2006/relationships/image" Target="../media/image314.png"/><Relationship Id="rId362" Type="http://schemas.openxmlformats.org/officeDocument/2006/relationships/customXml" Target="../ink/ink367.xml"/><Relationship Id="rId418" Type="http://schemas.openxmlformats.org/officeDocument/2006/relationships/customXml" Target="../ink/ink395.xml"/><Relationship Id="rId625" Type="http://schemas.openxmlformats.org/officeDocument/2006/relationships/image" Target="../media/image528.png"/><Relationship Id="rId222" Type="http://schemas.openxmlformats.org/officeDocument/2006/relationships/customXml" Target="../ink/ink297.xml"/><Relationship Id="rId264" Type="http://schemas.openxmlformats.org/officeDocument/2006/relationships/customXml" Target="../ink/ink318.xml"/><Relationship Id="rId471" Type="http://schemas.openxmlformats.org/officeDocument/2006/relationships/image" Target="../media/image451.png"/><Relationship Id="rId667" Type="http://schemas.openxmlformats.org/officeDocument/2006/relationships/image" Target="../media/image549.png"/><Relationship Id="rId17" Type="http://schemas.openxmlformats.org/officeDocument/2006/relationships/image" Target="../media/image224.png"/><Relationship Id="rId59" Type="http://schemas.openxmlformats.org/officeDocument/2006/relationships/image" Target="../media/image245.png"/><Relationship Id="rId124" Type="http://schemas.openxmlformats.org/officeDocument/2006/relationships/customXml" Target="../ink/ink248.xml"/><Relationship Id="rId527" Type="http://schemas.openxmlformats.org/officeDocument/2006/relationships/image" Target="../media/image479.png"/><Relationship Id="rId569" Type="http://schemas.openxmlformats.org/officeDocument/2006/relationships/image" Target="../media/image500.png"/><Relationship Id="rId70" Type="http://schemas.openxmlformats.org/officeDocument/2006/relationships/customXml" Target="../ink/ink221.xml"/><Relationship Id="rId166" Type="http://schemas.openxmlformats.org/officeDocument/2006/relationships/customXml" Target="../ink/ink269.xml"/><Relationship Id="rId331" Type="http://schemas.openxmlformats.org/officeDocument/2006/relationships/image" Target="../media/image381.png"/><Relationship Id="rId373" Type="http://schemas.openxmlformats.org/officeDocument/2006/relationships/image" Target="../media/image402.png"/><Relationship Id="rId429" Type="http://schemas.openxmlformats.org/officeDocument/2006/relationships/image" Target="../media/image430.png"/><Relationship Id="rId580" Type="http://schemas.openxmlformats.org/officeDocument/2006/relationships/customXml" Target="../ink/ink476.xml"/><Relationship Id="rId636" Type="http://schemas.openxmlformats.org/officeDocument/2006/relationships/customXml" Target="../ink/ink50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32.png"/><Relationship Id="rId440" Type="http://schemas.openxmlformats.org/officeDocument/2006/relationships/customXml" Target="../ink/ink406.xml"/><Relationship Id="rId678" Type="http://schemas.openxmlformats.org/officeDocument/2006/relationships/customXml" Target="../ink/ink525.xml"/><Relationship Id="rId28" Type="http://schemas.openxmlformats.org/officeDocument/2006/relationships/customXml" Target="../ink/ink200.xml"/><Relationship Id="rId275" Type="http://schemas.openxmlformats.org/officeDocument/2006/relationships/image" Target="../media/image353.png"/><Relationship Id="rId300" Type="http://schemas.openxmlformats.org/officeDocument/2006/relationships/customXml" Target="../ink/ink336.xml"/><Relationship Id="rId482" Type="http://schemas.openxmlformats.org/officeDocument/2006/relationships/customXml" Target="../ink/ink427.xml"/><Relationship Id="rId538" Type="http://schemas.openxmlformats.org/officeDocument/2006/relationships/customXml" Target="../ink/ink455.xml"/><Relationship Id="rId81" Type="http://schemas.openxmlformats.org/officeDocument/2006/relationships/image" Target="../media/image256.png"/><Relationship Id="rId135" Type="http://schemas.openxmlformats.org/officeDocument/2006/relationships/image" Target="../media/image283.png"/><Relationship Id="rId177" Type="http://schemas.openxmlformats.org/officeDocument/2006/relationships/image" Target="../media/image304.png"/><Relationship Id="rId342" Type="http://schemas.openxmlformats.org/officeDocument/2006/relationships/customXml" Target="../ink/ink357.xml"/><Relationship Id="rId384" Type="http://schemas.openxmlformats.org/officeDocument/2006/relationships/customXml" Target="../ink/ink378.xml"/><Relationship Id="rId591" Type="http://schemas.openxmlformats.org/officeDocument/2006/relationships/image" Target="../media/image511.png"/><Relationship Id="rId605" Type="http://schemas.openxmlformats.org/officeDocument/2006/relationships/image" Target="../media/image518.png"/><Relationship Id="rId202" Type="http://schemas.openxmlformats.org/officeDocument/2006/relationships/customXml" Target="../ink/ink287.xml"/><Relationship Id="rId244" Type="http://schemas.openxmlformats.org/officeDocument/2006/relationships/customXml" Target="../ink/ink308.xml"/><Relationship Id="rId647" Type="http://schemas.openxmlformats.org/officeDocument/2006/relationships/image" Target="../media/image539.png"/><Relationship Id="rId689" Type="http://schemas.openxmlformats.org/officeDocument/2006/relationships/image" Target="../media/image560.png"/><Relationship Id="rId39" Type="http://schemas.openxmlformats.org/officeDocument/2006/relationships/image" Target="../media/image235.png"/><Relationship Id="rId286" Type="http://schemas.openxmlformats.org/officeDocument/2006/relationships/customXml" Target="../ink/ink329.xml"/><Relationship Id="rId451" Type="http://schemas.openxmlformats.org/officeDocument/2006/relationships/image" Target="../media/image441.png"/><Relationship Id="rId493" Type="http://schemas.openxmlformats.org/officeDocument/2006/relationships/image" Target="../media/image462.png"/><Relationship Id="rId507" Type="http://schemas.openxmlformats.org/officeDocument/2006/relationships/image" Target="../media/image469.png"/><Relationship Id="rId549" Type="http://schemas.openxmlformats.org/officeDocument/2006/relationships/image" Target="../media/image490.png"/><Relationship Id="rId50" Type="http://schemas.openxmlformats.org/officeDocument/2006/relationships/customXml" Target="../ink/ink211.xml"/><Relationship Id="rId104" Type="http://schemas.openxmlformats.org/officeDocument/2006/relationships/customXml" Target="../ink/ink238.xml"/><Relationship Id="rId146" Type="http://schemas.openxmlformats.org/officeDocument/2006/relationships/customXml" Target="../ink/ink259.xml"/><Relationship Id="rId188" Type="http://schemas.openxmlformats.org/officeDocument/2006/relationships/customXml" Target="../ink/ink280.xml"/><Relationship Id="rId311" Type="http://schemas.openxmlformats.org/officeDocument/2006/relationships/image" Target="../media/image371.png"/><Relationship Id="rId353" Type="http://schemas.openxmlformats.org/officeDocument/2006/relationships/image" Target="../media/image392.png"/><Relationship Id="rId395" Type="http://schemas.openxmlformats.org/officeDocument/2006/relationships/image" Target="../media/image413.png"/><Relationship Id="rId409" Type="http://schemas.openxmlformats.org/officeDocument/2006/relationships/image" Target="../media/image420.png"/><Relationship Id="rId560" Type="http://schemas.openxmlformats.org/officeDocument/2006/relationships/customXml" Target="../ink/ink466.xml"/><Relationship Id="rId92" Type="http://schemas.openxmlformats.org/officeDocument/2006/relationships/customXml" Target="../ink/ink232.xml"/><Relationship Id="rId213" Type="http://schemas.openxmlformats.org/officeDocument/2006/relationships/image" Target="../media/image322.png"/><Relationship Id="rId420" Type="http://schemas.openxmlformats.org/officeDocument/2006/relationships/customXml" Target="../ink/ink396.xml"/><Relationship Id="rId616" Type="http://schemas.openxmlformats.org/officeDocument/2006/relationships/customXml" Target="../ink/ink494.xml"/><Relationship Id="rId658" Type="http://schemas.openxmlformats.org/officeDocument/2006/relationships/customXml" Target="../ink/ink515.xml"/><Relationship Id="rId255" Type="http://schemas.openxmlformats.org/officeDocument/2006/relationships/image" Target="../media/image343.png"/><Relationship Id="rId297" Type="http://schemas.openxmlformats.org/officeDocument/2006/relationships/image" Target="../media/image364.png"/><Relationship Id="rId462" Type="http://schemas.openxmlformats.org/officeDocument/2006/relationships/customXml" Target="../ink/ink417.xml"/><Relationship Id="rId518" Type="http://schemas.openxmlformats.org/officeDocument/2006/relationships/customXml" Target="../ink/ink445.xml"/><Relationship Id="rId115" Type="http://schemas.openxmlformats.org/officeDocument/2006/relationships/image" Target="../media/image273.png"/><Relationship Id="rId157" Type="http://schemas.openxmlformats.org/officeDocument/2006/relationships/image" Target="../media/image294.png"/><Relationship Id="rId322" Type="http://schemas.openxmlformats.org/officeDocument/2006/relationships/customXml" Target="../ink/ink347.xml"/><Relationship Id="rId364" Type="http://schemas.openxmlformats.org/officeDocument/2006/relationships/customXml" Target="../ink/ink368.xml"/><Relationship Id="rId61" Type="http://schemas.openxmlformats.org/officeDocument/2006/relationships/image" Target="../media/image246.png"/><Relationship Id="rId199" Type="http://schemas.openxmlformats.org/officeDocument/2006/relationships/image" Target="../media/image315.png"/><Relationship Id="rId571" Type="http://schemas.openxmlformats.org/officeDocument/2006/relationships/image" Target="../media/image501.png"/><Relationship Id="rId627" Type="http://schemas.openxmlformats.org/officeDocument/2006/relationships/image" Target="../media/image529.png"/><Relationship Id="rId669" Type="http://schemas.openxmlformats.org/officeDocument/2006/relationships/image" Target="../media/image550.png"/><Relationship Id="rId19" Type="http://schemas.openxmlformats.org/officeDocument/2006/relationships/image" Target="../media/image225.png"/><Relationship Id="rId224" Type="http://schemas.openxmlformats.org/officeDocument/2006/relationships/customXml" Target="../ink/ink298.xml"/><Relationship Id="rId266" Type="http://schemas.openxmlformats.org/officeDocument/2006/relationships/customXml" Target="../ink/ink319.xml"/><Relationship Id="rId431" Type="http://schemas.openxmlformats.org/officeDocument/2006/relationships/image" Target="../media/image431.png"/><Relationship Id="rId473" Type="http://schemas.openxmlformats.org/officeDocument/2006/relationships/image" Target="../media/image452.png"/><Relationship Id="rId529" Type="http://schemas.openxmlformats.org/officeDocument/2006/relationships/image" Target="../media/image480.png"/><Relationship Id="rId680" Type="http://schemas.openxmlformats.org/officeDocument/2006/relationships/customXml" Target="../ink/ink526.xml"/><Relationship Id="rId30" Type="http://schemas.openxmlformats.org/officeDocument/2006/relationships/customXml" Target="../ink/ink201.xml"/><Relationship Id="rId126" Type="http://schemas.openxmlformats.org/officeDocument/2006/relationships/customXml" Target="../ink/ink249.xml"/><Relationship Id="rId168" Type="http://schemas.openxmlformats.org/officeDocument/2006/relationships/customXml" Target="../ink/ink270.xml"/><Relationship Id="rId333" Type="http://schemas.openxmlformats.org/officeDocument/2006/relationships/image" Target="../media/image382.png"/><Relationship Id="rId540" Type="http://schemas.openxmlformats.org/officeDocument/2006/relationships/customXml" Target="../ink/ink456.xml"/><Relationship Id="rId72" Type="http://schemas.openxmlformats.org/officeDocument/2006/relationships/customXml" Target="../ink/ink222.xml"/><Relationship Id="rId375" Type="http://schemas.openxmlformats.org/officeDocument/2006/relationships/image" Target="../media/image403.png"/><Relationship Id="rId582" Type="http://schemas.openxmlformats.org/officeDocument/2006/relationships/customXml" Target="../ink/ink477.xml"/><Relationship Id="rId638" Type="http://schemas.openxmlformats.org/officeDocument/2006/relationships/customXml" Target="../ink/ink505.xml"/><Relationship Id="rId3" Type="http://schemas.openxmlformats.org/officeDocument/2006/relationships/image" Target="../media/image217.png"/><Relationship Id="rId235" Type="http://schemas.openxmlformats.org/officeDocument/2006/relationships/image" Target="../media/image333.png"/><Relationship Id="rId277" Type="http://schemas.openxmlformats.org/officeDocument/2006/relationships/image" Target="../media/image354.png"/><Relationship Id="rId400" Type="http://schemas.openxmlformats.org/officeDocument/2006/relationships/customXml" Target="../ink/ink386.xml"/><Relationship Id="rId442" Type="http://schemas.openxmlformats.org/officeDocument/2006/relationships/customXml" Target="../ink/ink407.xml"/><Relationship Id="rId484" Type="http://schemas.openxmlformats.org/officeDocument/2006/relationships/customXml" Target="../ink/ink428.xml"/><Relationship Id="rId137" Type="http://schemas.openxmlformats.org/officeDocument/2006/relationships/image" Target="../media/image284.png"/><Relationship Id="rId302" Type="http://schemas.openxmlformats.org/officeDocument/2006/relationships/customXml" Target="../ink/ink337.xml"/><Relationship Id="rId344" Type="http://schemas.openxmlformats.org/officeDocument/2006/relationships/customXml" Target="../ink/ink358.xml"/><Relationship Id="rId691" Type="http://schemas.openxmlformats.org/officeDocument/2006/relationships/image" Target="../media/image561.png"/><Relationship Id="rId41" Type="http://schemas.openxmlformats.org/officeDocument/2006/relationships/image" Target="../media/image236.png"/><Relationship Id="rId83" Type="http://schemas.openxmlformats.org/officeDocument/2006/relationships/image" Target="../media/image257.png"/><Relationship Id="rId179" Type="http://schemas.openxmlformats.org/officeDocument/2006/relationships/image" Target="../media/image305.png"/><Relationship Id="rId386" Type="http://schemas.openxmlformats.org/officeDocument/2006/relationships/customXml" Target="../ink/ink379.xml"/><Relationship Id="rId551" Type="http://schemas.openxmlformats.org/officeDocument/2006/relationships/image" Target="../media/image491.png"/><Relationship Id="rId593" Type="http://schemas.openxmlformats.org/officeDocument/2006/relationships/image" Target="../media/image512.png"/><Relationship Id="rId607" Type="http://schemas.openxmlformats.org/officeDocument/2006/relationships/image" Target="../media/image519.png"/><Relationship Id="rId649" Type="http://schemas.openxmlformats.org/officeDocument/2006/relationships/image" Target="../media/image540.png"/><Relationship Id="rId190" Type="http://schemas.openxmlformats.org/officeDocument/2006/relationships/customXml" Target="../ink/ink281.xml"/><Relationship Id="rId204" Type="http://schemas.openxmlformats.org/officeDocument/2006/relationships/customXml" Target="../ink/ink288.xml"/><Relationship Id="rId246" Type="http://schemas.openxmlformats.org/officeDocument/2006/relationships/customXml" Target="../ink/ink309.xml"/><Relationship Id="rId288" Type="http://schemas.openxmlformats.org/officeDocument/2006/relationships/customXml" Target="../ink/ink330.xml"/><Relationship Id="rId411" Type="http://schemas.openxmlformats.org/officeDocument/2006/relationships/image" Target="../media/image421.png"/><Relationship Id="rId453" Type="http://schemas.openxmlformats.org/officeDocument/2006/relationships/image" Target="../media/image442.png"/><Relationship Id="rId509" Type="http://schemas.openxmlformats.org/officeDocument/2006/relationships/image" Target="../media/image470.png"/><Relationship Id="rId660" Type="http://schemas.openxmlformats.org/officeDocument/2006/relationships/customXml" Target="../ink/ink516.xml"/><Relationship Id="rId106" Type="http://schemas.openxmlformats.org/officeDocument/2006/relationships/customXml" Target="../ink/ink239.xml"/><Relationship Id="rId313" Type="http://schemas.openxmlformats.org/officeDocument/2006/relationships/image" Target="../media/image372.png"/><Relationship Id="rId495" Type="http://schemas.openxmlformats.org/officeDocument/2006/relationships/image" Target="../media/image463.png"/><Relationship Id="rId10" Type="http://schemas.openxmlformats.org/officeDocument/2006/relationships/customXml" Target="../ink/ink191.xml"/><Relationship Id="rId52" Type="http://schemas.openxmlformats.org/officeDocument/2006/relationships/customXml" Target="../ink/ink212.xml"/><Relationship Id="rId94" Type="http://schemas.openxmlformats.org/officeDocument/2006/relationships/customXml" Target="../ink/ink233.xml"/><Relationship Id="rId148" Type="http://schemas.openxmlformats.org/officeDocument/2006/relationships/customXml" Target="../ink/ink260.xml"/><Relationship Id="rId355" Type="http://schemas.openxmlformats.org/officeDocument/2006/relationships/image" Target="../media/image393.png"/><Relationship Id="rId397" Type="http://schemas.openxmlformats.org/officeDocument/2006/relationships/image" Target="../media/image414.png"/><Relationship Id="rId520" Type="http://schemas.openxmlformats.org/officeDocument/2006/relationships/customXml" Target="../ink/ink446.xml"/><Relationship Id="rId562" Type="http://schemas.openxmlformats.org/officeDocument/2006/relationships/customXml" Target="../ink/ink467.xml"/><Relationship Id="rId618" Type="http://schemas.openxmlformats.org/officeDocument/2006/relationships/customXml" Target="../ink/ink495.xml"/><Relationship Id="rId215" Type="http://schemas.openxmlformats.org/officeDocument/2006/relationships/image" Target="../media/image323.png"/><Relationship Id="rId257" Type="http://schemas.openxmlformats.org/officeDocument/2006/relationships/image" Target="../media/image344.png"/><Relationship Id="rId422" Type="http://schemas.openxmlformats.org/officeDocument/2006/relationships/customXml" Target="../ink/ink397.xml"/><Relationship Id="rId464" Type="http://schemas.openxmlformats.org/officeDocument/2006/relationships/customXml" Target="../ink/ink418.xml"/><Relationship Id="rId299" Type="http://schemas.openxmlformats.org/officeDocument/2006/relationships/image" Target="../media/image365.png"/><Relationship Id="rId63" Type="http://schemas.openxmlformats.org/officeDocument/2006/relationships/image" Target="../media/image247.png"/><Relationship Id="rId159" Type="http://schemas.openxmlformats.org/officeDocument/2006/relationships/image" Target="../media/image295.png"/><Relationship Id="rId366" Type="http://schemas.openxmlformats.org/officeDocument/2006/relationships/customXml" Target="../ink/ink369.xml"/><Relationship Id="rId573" Type="http://schemas.openxmlformats.org/officeDocument/2006/relationships/image" Target="../media/image502.png"/><Relationship Id="rId226" Type="http://schemas.openxmlformats.org/officeDocument/2006/relationships/customXml" Target="../ink/ink299.xml"/><Relationship Id="rId433" Type="http://schemas.openxmlformats.org/officeDocument/2006/relationships/image" Target="../media/image432.png"/><Relationship Id="rId640" Type="http://schemas.openxmlformats.org/officeDocument/2006/relationships/customXml" Target="../ink/ink506.xml"/><Relationship Id="rId74" Type="http://schemas.openxmlformats.org/officeDocument/2006/relationships/customXml" Target="../ink/ink223.xml"/><Relationship Id="rId377" Type="http://schemas.openxmlformats.org/officeDocument/2006/relationships/image" Target="../media/image404.png"/><Relationship Id="rId500" Type="http://schemas.openxmlformats.org/officeDocument/2006/relationships/customXml" Target="../ink/ink436.xml"/><Relationship Id="rId584" Type="http://schemas.openxmlformats.org/officeDocument/2006/relationships/customXml" Target="../ink/ink478.xml"/><Relationship Id="rId5" Type="http://schemas.openxmlformats.org/officeDocument/2006/relationships/image" Target="../media/image218.png"/><Relationship Id="rId237" Type="http://schemas.openxmlformats.org/officeDocument/2006/relationships/image" Target="../media/image334.png"/><Relationship Id="rId444" Type="http://schemas.openxmlformats.org/officeDocument/2006/relationships/customXml" Target="../ink/ink408.xml"/><Relationship Id="rId651" Type="http://schemas.openxmlformats.org/officeDocument/2006/relationships/image" Target="../media/image541.png"/><Relationship Id="rId290" Type="http://schemas.openxmlformats.org/officeDocument/2006/relationships/customXml" Target="../ink/ink331.xml"/><Relationship Id="rId304" Type="http://schemas.openxmlformats.org/officeDocument/2006/relationships/customXml" Target="../ink/ink338.xml"/><Relationship Id="rId388" Type="http://schemas.openxmlformats.org/officeDocument/2006/relationships/customXml" Target="../ink/ink380.xml"/><Relationship Id="rId511" Type="http://schemas.openxmlformats.org/officeDocument/2006/relationships/image" Target="../media/image471.png"/><Relationship Id="rId609" Type="http://schemas.openxmlformats.org/officeDocument/2006/relationships/image" Target="../media/image520.png"/><Relationship Id="rId85" Type="http://schemas.openxmlformats.org/officeDocument/2006/relationships/image" Target="../media/image258.png"/><Relationship Id="rId150" Type="http://schemas.openxmlformats.org/officeDocument/2006/relationships/customXml" Target="../ink/ink261.xml"/><Relationship Id="rId595" Type="http://schemas.openxmlformats.org/officeDocument/2006/relationships/image" Target="../media/image513.png"/><Relationship Id="rId248" Type="http://schemas.openxmlformats.org/officeDocument/2006/relationships/customXml" Target="../ink/ink310.xml"/><Relationship Id="rId455" Type="http://schemas.openxmlformats.org/officeDocument/2006/relationships/image" Target="../media/image443.png"/><Relationship Id="rId662" Type="http://schemas.openxmlformats.org/officeDocument/2006/relationships/customXml" Target="../ink/ink517.xml"/><Relationship Id="rId12" Type="http://schemas.openxmlformats.org/officeDocument/2006/relationships/customXml" Target="../ink/ink192.xml"/><Relationship Id="rId108" Type="http://schemas.openxmlformats.org/officeDocument/2006/relationships/customXml" Target="../ink/ink240.xml"/><Relationship Id="rId315" Type="http://schemas.openxmlformats.org/officeDocument/2006/relationships/image" Target="../media/image373.png"/><Relationship Id="rId522" Type="http://schemas.openxmlformats.org/officeDocument/2006/relationships/customXml" Target="../ink/ink447.xml"/><Relationship Id="rId96" Type="http://schemas.openxmlformats.org/officeDocument/2006/relationships/customXml" Target="../ink/ink234.xml"/><Relationship Id="rId161" Type="http://schemas.openxmlformats.org/officeDocument/2006/relationships/image" Target="../media/image296.png"/><Relationship Id="rId399" Type="http://schemas.openxmlformats.org/officeDocument/2006/relationships/image" Target="../media/image415.png"/><Relationship Id="rId259" Type="http://schemas.openxmlformats.org/officeDocument/2006/relationships/image" Target="../media/image345.png"/><Relationship Id="rId466" Type="http://schemas.openxmlformats.org/officeDocument/2006/relationships/customXml" Target="../ink/ink419.xml"/><Relationship Id="rId673" Type="http://schemas.openxmlformats.org/officeDocument/2006/relationships/image" Target="../media/image552.png"/><Relationship Id="rId23" Type="http://schemas.openxmlformats.org/officeDocument/2006/relationships/image" Target="../media/image227.png"/><Relationship Id="rId119" Type="http://schemas.openxmlformats.org/officeDocument/2006/relationships/image" Target="../media/image275.png"/><Relationship Id="rId326" Type="http://schemas.openxmlformats.org/officeDocument/2006/relationships/customXml" Target="../ink/ink349.xml"/><Relationship Id="rId533" Type="http://schemas.openxmlformats.org/officeDocument/2006/relationships/image" Target="../media/image482.png"/><Relationship Id="rId172" Type="http://schemas.openxmlformats.org/officeDocument/2006/relationships/customXml" Target="../ink/ink272.xml"/><Relationship Id="rId477" Type="http://schemas.openxmlformats.org/officeDocument/2006/relationships/image" Target="../media/image454.png"/><Relationship Id="rId600" Type="http://schemas.openxmlformats.org/officeDocument/2006/relationships/customXml" Target="../ink/ink486.xml"/><Relationship Id="rId684" Type="http://schemas.openxmlformats.org/officeDocument/2006/relationships/customXml" Target="../ink/ink528.xml"/><Relationship Id="rId337" Type="http://schemas.openxmlformats.org/officeDocument/2006/relationships/image" Target="../media/image384.png"/><Relationship Id="rId34" Type="http://schemas.openxmlformats.org/officeDocument/2006/relationships/customXml" Target="../ink/ink203.xml"/><Relationship Id="rId544" Type="http://schemas.openxmlformats.org/officeDocument/2006/relationships/customXml" Target="../ink/ink458.xml"/><Relationship Id="rId183" Type="http://schemas.openxmlformats.org/officeDocument/2006/relationships/image" Target="../media/image307.png"/><Relationship Id="rId390" Type="http://schemas.openxmlformats.org/officeDocument/2006/relationships/customXml" Target="../ink/ink381.xml"/><Relationship Id="rId404" Type="http://schemas.openxmlformats.org/officeDocument/2006/relationships/customXml" Target="../ink/ink388.xml"/><Relationship Id="rId611" Type="http://schemas.openxmlformats.org/officeDocument/2006/relationships/image" Target="../media/image521.png"/><Relationship Id="rId250" Type="http://schemas.openxmlformats.org/officeDocument/2006/relationships/customXml" Target="../ink/ink311.xml"/><Relationship Id="rId488" Type="http://schemas.openxmlformats.org/officeDocument/2006/relationships/customXml" Target="../ink/ink430.xml"/><Relationship Id="rId695" Type="http://schemas.openxmlformats.org/officeDocument/2006/relationships/image" Target="../media/image563.png"/><Relationship Id="rId45" Type="http://schemas.openxmlformats.org/officeDocument/2006/relationships/image" Target="../media/image238.png"/><Relationship Id="rId110" Type="http://schemas.openxmlformats.org/officeDocument/2006/relationships/customXml" Target="../ink/ink241.xml"/><Relationship Id="rId348" Type="http://schemas.openxmlformats.org/officeDocument/2006/relationships/customXml" Target="../ink/ink360.xml"/><Relationship Id="rId555" Type="http://schemas.openxmlformats.org/officeDocument/2006/relationships/image" Target="../media/image493.png"/><Relationship Id="rId194" Type="http://schemas.openxmlformats.org/officeDocument/2006/relationships/customXml" Target="../ink/ink283.xml"/><Relationship Id="rId208" Type="http://schemas.openxmlformats.org/officeDocument/2006/relationships/customXml" Target="../ink/ink290.xml"/><Relationship Id="rId415" Type="http://schemas.openxmlformats.org/officeDocument/2006/relationships/image" Target="../media/image423.png"/><Relationship Id="rId622" Type="http://schemas.openxmlformats.org/officeDocument/2006/relationships/customXml" Target="../ink/ink497.xml"/><Relationship Id="rId261" Type="http://schemas.openxmlformats.org/officeDocument/2006/relationships/image" Target="../media/image346.png"/><Relationship Id="rId499" Type="http://schemas.openxmlformats.org/officeDocument/2006/relationships/image" Target="../media/image465.png"/><Relationship Id="rId56" Type="http://schemas.openxmlformats.org/officeDocument/2006/relationships/customXml" Target="../ink/ink214.xml"/><Relationship Id="rId359" Type="http://schemas.openxmlformats.org/officeDocument/2006/relationships/image" Target="../media/image395.png"/><Relationship Id="rId566" Type="http://schemas.openxmlformats.org/officeDocument/2006/relationships/customXml" Target="../ink/ink469.xml"/><Relationship Id="rId121" Type="http://schemas.openxmlformats.org/officeDocument/2006/relationships/image" Target="../media/image276.png"/><Relationship Id="rId219" Type="http://schemas.openxmlformats.org/officeDocument/2006/relationships/image" Target="../media/image325.png"/><Relationship Id="rId426" Type="http://schemas.openxmlformats.org/officeDocument/2006/relationships/customXml" Target="../ink/ink399.xml"/><Relationship Id="rId633" Type="http://schemas.openxmlformats.org/officeDocument/2006/relationships/image" Target="../media/image532.png"/><Relationship Id="rId67" Type="http://schemas.openxmlformats.org/officeDocument/2006/relationships/image" Target="../media/image249.png"/><Relationship Id="rId272" Type="http://schemas.openxmlformats.org/officeDocument/2006/relationships/customXml" Target="../ink/ink322.xml"/><Relationship Id="rId577" Type="http://schemas.openxmlformats.org/officeDocument/2006/relationships/image" Target="../media/image504.png"/><Relationship Id="rId700" Type="http://schemas.openxmlformats.org/officeDocument/2006/relationships/customXml" Target="../ink/ink536.xml"/><Relationship Id="rId132" Type="http://schemas.openxmlformats.org/officeDocument/2006/relationships/customXml" Target="../ink/ink252.xml"/><Relationship Id="rId437" Type="http://schemas.openxmlformats.org/officeDocument/2006/relationships/image" Target="../media/image434.png"/><Relationship Id="rId644" Type="http://schemas.openxmlformats.org/officeDocument/2006/relationships/customXml" Target="../ink/ink508.xml"/><Relationship Id="rId283" Type="http://schemas.openxmlformats.org/officeDocument/2006/relationships/image" Target="../media/image357.png"/><Relationship Id="rId490" Type="http://schemas.openxmlformats.org/officeDocument/2006/relationships/customXml" Target="../ink/ink431.xml"/><Relationship Id="rId504" Type="http://schemas.openxmlformats.org/officeDocument/2006/relationships/customXml" Target="../ink/ink438.xml"/><Relationship Id="rId78" Type="http://schemas.openxmlformats.org/officeDocument/2006/relationships/customXml" Target="../ink/ink225.xml"/><Relationship Id="rId143" Type="http://schemas.openxmlformats.org/officeDocument/2006/relationships/image" Target="../media/image287.png"/><Relationship Id="rId350" Type="http://schemas.openxmlformats.org/officeDocument/2006/relationships/customXml" Target="../ink/ink361.xml"/><Relationship Id="rId588" Type="http://schemas.openxmlformats.org/officeDocument/2006/relationships/customXml" Target="../ink/ink480.xml"/><Relationship Id="rId9" Type="http://schemas.openxmlformats.org/officeDocument/2006/relationships/image" Target="../media/image220.png"/><Relationship Id="rId210" Type="http://schemas.openxmlformats.org/officeDocument/2006/relationships/customXml" Target="../ink/ink291.xml"/><Relationship Id="rId448" Type="http://schemas.openxmlformats.org/officeDocument/2006/relationships/customXml" Target="../ink/ink410.xml"/><Relationship Id="rId655" Type="http://schemas.openxmlformats.org/officeDocument/2006/relationships/image" Target="../media/image543.png"/><Relationship Id="rId294" Type="http://schemas.openxmlformats.org/officeDocument/2006/relationships/customXml" Target="../ink/ink333.xml"/><Relationship Id="rId308" Type="http://schemas.openxmlformats.org/officeDocument/2006/relationships/customXml" Target="../ink/ink340.xml"/><Relationship Id="rId515" Type="http://schemas.openxmlformats.org/officeDocument/2006/relationships/image" Target="../media/image473.png"/><Relationship Id="rId89" Type="http://schemas.openxmlformats.org/officeDocument/2006/relationships/image" Target="../media/image260.png"/><Relationship Id="rId154" Type="http://schemas.openxmlformats.org/officeDocument/2006/relationships/customXml" Target="../ink/ink263.xml"/><Relationship Id="rId361" Type="http://schemas.openxmlformats.org/officeDocument/2006/relationships/image" Target="../media/image396.png"/><Relationship Id="rId599" Type="http://schemas.openxmlformats.org/officeDocument/2006/relationships/image" Target="../media/image515.png"/><Relationship Id="rId459" Type="http://schemas.openxmlformats.org/officeDocument/2006/relationships/image" Target="../media/image445.png"/><Relationship Id="rId666" Type="http://schemas.openxmlformats.org/officeDocument/2006/relationships/customXml" Target="../ink/ink519.xml"/><Relationship Id="rId16" Type="http://schemas.openxmlformats.org/officeDocument/2006/relationships/customXml" Target="../ink/ink194.xml"/><Relationship Id="rId221" Type="http://schemas.openxmlformats.org/officeDocument/2006/relationships/image" Target="../media/image326.png"/><Relationship Id="rId319" Type="http://schemas.openxmlformats.org/officeDocument/2006/relationships/image" Target="../media/image375.png"/><Relationship Id="rId526" Type="http://schemas.openxmlformats.org/officeDocument/2006/relationships/customXml" Target="../ink/ink449.xml"/><Relationship Id="rId165" Type="http://schemas.openxmlformats.org/officeDocument/2006/relationships/image" Target="../media/image298.png"/><Relationship Id="rId372" Type="http://schemas.openxmlformats.org/officeDocument/2006/relationships/customXml" Target="../ink/ink372.xml"/><Relationship Id="rId677" Type="http://schemas.openxmlformats.org/officeDocument/2006/relationships/image" Target="../media/image554.png"/><Relationship Id="rId232" Type="http://schemas.openxmlformats.org/officeDocument/2006/relationships/customXml" Target="../ink/ink302.xml"/><Relationship Id="rId27" Type="http://schemas.openxmlformats.org/officeDocument/2006/relationships/image" Target="../media/image229.png"/><Relationship Id="rId537" Type="http://schemas.openxmlformats.org/officeDocument/2006/relationships/image" Target="../media/image484.png"/><Relationship Id="rId80" Type="http://schemas.openxmlformats.org/officeDocument/2006/relationships/customXml" Target="../ink/ink226.xml"/><Relationship Id="rId176" Type="http://schemas.openxmlformats.org/officeDocument/2006/relationships/customXml" Target="../ink/ink274.xml"/><Relationship Id="rId383" Type="http://schemas.openxmlformats.org/officeDocument/2006/relationships/image" Target="../media/image407.png"/><Relationship Id="rId590" Type="http://schemas.openxmlformats.org/officeDocument/2006/relationships/customXml" Target="../ink/ink481.xml"/><Relationship Id="rId604" Type="http://schemas.openxmlformats.org/officeDocument/2006/relationships/customXml" Target="../ink/ink488.xml"/><Relationship Id="rId243" Type="http://schemas.openxmlformats.org/officeDocument/2006/relationships/image" Target="../media/image337.png"/><Relationship Id="rId450" Type="http://schemas.openxmlformats.org/officeDocument/2006/relationships/customXml" Target="../ink/ink411.xml"/><Relationship Id="rId688" Type="http://schemas.openxmlformats.org/officeDocument/2006/relationships/customXml" Target="../ink/ink530.xml"/><Relationship Id="rId38" Type="http://schemas.openxmlformats.org/officeDocument/2006/relationships/customXml" Target="../ink/ink205.xml"/><Relationship Id="rId103" Type="http://schemas.openxmlformats.org/officeDocument/2006/relationships/image" Target="../media/image267.png"/><Relationship Id="rId310" Type="http://schemas.openxmlformats.org/officeDocument/2006/relationships/customXml" Target="../ink/ink341.xml"/><Relationship Id="rId548" Type="http://schemas.openxmlformats.org/officeDocument/2006/relationships/customXml" Target="../ink/ink460.xml"/><Relationship Id="rId91" Type="http://schemas.openxmlformats.org/officeDocument/2006/relationships/image" Target="../media/image261.png"/><Relationship Id="rId187" Type="http://schemas.openxmlformats.org/officeDocument/2006/relationships/image" Target="../media/image309.png"/><Relationship Id="rId394" Type="http://schemas.openxmlformats.org/officeDocument/2006/relationships/customXml" Target="../ink/ink383.xml"/><Relationship Id="rId408" Type="http://schemas.openxmlformats.org/officeDocument/2006/relationships/customXml" Target="../ink/ink390.xml"/><Relationship Id="rId615" Type="http://schemas.openxmlformats.org/officeDocument/2006/relationships/image" Target="../media/image523.png"/><Relationship Id="rId254" Type="http://schemas.openxmlformats.org/officeDocument/2006/relationships/customXml" Target="../ink/ink313.xml"/><Relationship Id="rId699" Type="http://schemas.openxmlformats.org/officeDocument/2006/relationships/image" Target="../media/image565.png"/><Relationship Id="rId49" Type="http://schemas.openxmlformats.org/officeDocument/2006/relationships/image" Target="../media/image240.png"/><Relationship Id="rId114" Type="http://schemas.openxmlformats.org/officeDocument/2006/relationships/customXml" Target="../ink/ink243.xml"/><Relationship Id="rId461" Type="http://schemas.openxmlformats.org/officeDocument/2006/relationships/image" Target="../media/image446.png"/><Relationship Id="rId559" Type="http://schemas.openxmlformats.org/officeDocument/2006/relationships/image" Target="../media/image495.png"/><Relationship Id="rId198" Type="http://schemas.openxmlformats.org/officeDocument/2006/relationships/customXml" Target="../ink/ink285.xml"/><Relationship Id="rId321" Type="http://schemas.openxmlformats.org/officeDocument/2006/relationships/image" Target="../media/image376.png"/><Relationship Id="rId419" Type="http://schemas.openxmlformats.org/officeDocument/2006/relationships/image" Target="../media/image425.png"/><Relationship Id="rId626" Type="http://schemas.openxmlformats.org/officeDocument/2006/relationships/customXml" Target="../ink/ink4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671" Type="http://schemas.openxmlformats.org/officeDocument/2006/relationships/customXml" Target="../ink/ink872.xml"/><Relationship Id="rId21" Type="http://schemas.openxmlformats.org/officeDocument/2006/relationships/image" Target="../media/image576.png"/><Relationship Id="rId324" Type="http://schemas.openxmlformats.org/officeDocument/2006/relationships/customXml" Target="../ink/ink698.xml"/><Relationship Id="rId531" Type="http://schemas.openxmlformats.org/officeDocument/2006/relationships/image" Target="../media/image830.png"/><Relationship Id="rId629" Type="http://schemas.openxmlformats.org/officeDocument/2006/relationships/image" Target="../media/image879.png"/><Relationship Id="rId170" Type="http://schemas.openxmlformats.org/officeDocument/2006/relationships/customXml" Target="../ink/ink621.xml"/><Relationship Id="rId268" Type="http://schemas.openxmlformats.org/officeDocument/2006/relationships/customXml" Target="../ink/ink670.xml"/><Relationship Id="rId475" Type="http://schemas.openxmlformats.org/officeDocument/2006/relationships/image" Target="../media/image802.png"/><Relationship Id="rId32" Type="http://schemas.openxmlformats.org/officeDocument/2006/relationships/customXml" Target="../ink/ink552.xml"/><Relationship Id="rId128" Type="http://schemas.openxmlformats.org/officeDocument/2006/relationships/customXml" Target="../ink/ink600.xml"/><Relationship Id="rId335" Type="http://schemas.openxmlformats.org/officeDocument/2006/relationships/image" Target="../media/image732.png"/><Relationship Id="rId542" Type="http://schemas.openxmlformats.org/officeDocument/2006/relationships/customXml" Target="../ink/ink807.xml"/><Relationship Id="rId181" Type="http://schemas.openxmlformats.org/officeDocument/2006/relationships/image" Target="../media/image655.png"/><Relationship Id="rId402" Type="http://schemas.openxmlformats.org/officeDocument/2006/relationships/customXml" Target="../ink/ink737.xml"/><Relationship Id="rId279" Type="http://schemas.openxmlformats.org/officeDocument/2006/relationships/image" Target="../media/image704.png"/><Relationship Id="rId486" Type="http://schemas.openxmlformats.org/officeDocument/2006/relationships/customXml" Target="../ink/ink779.xml"/><Relationship Id="rId43" Type="http://schemas.openxmlformats.org/officeDocument/2006/relationships/image" Target="../media/image587.png"/><Relationship Id="rId139" Type="http://schemas.openxmlformats.org/officeDocument/2006/relationships/image" Target="../media/image635.png"/><Relationship Id="rId346" Type="http://schemas.openxmlformats.org/officeDocument/2006/relationships/customXml" Target="../ink/ink709.xml"/><Relationship Id="rId553" Type="http://schemas.openxmlformats.org/officeDocument/2006/relationships/image" Target="../media/image841.png"/><Relationship Id="rId192" Type="http://schemas.openxmlformats.org/officeDocument/2006/relationships/customXml" Target="../ink/ink632.xml"/><Relationship Id="rId206" Type="http://schemas.openxmlformats.org/officeDocument/2006/relationships/customXml" Target="../ink/ink639.xml"/><Relationship Id="rId413" Type="http://schemas.openxmlformats.org/officeDocument/2006/relationships/image" Target="../media/image771.png"/><Relationship Id="rId497" Type="http://schemas.openxmlformats.org/officeDocument/2006/relationships/image" Target="../media/image813.png"/><Relationship Id="rId620" Type="http://schemas.openxmlformats.org/officeDocument/2006/relationships/customXml" Target="../ink/ink846.xml"/><Relationship Id="rId357" Type="http://schemas.openxmlformats.org/officeDocument/2006/relationships/image" Target="../media/image743.png"/><Relationship Id="rId54" Type="http://schemas.openxmlformats.org/officeDocument/2006/relationships/customXml" Target="../ink/ink563.xml"/><Relationship Id="rId217" Type="http://schemas.openxmlformats.org/officeDocument/2006/relationships/image" Target="../media/image673.png"/><Relationship Id="rId564" Type="http://schemas.openxmlformats.org/officeDocument/2006/relationships/customXml" Target="../ink/ink818.xml"/><Relationship Id="rId424" Type="http://schemas.openxmlformats.org/officeDocument/2006/relationships/customXml" Target="../ink/ink748.xml"/><Relationship Id="rId631" Type="http://schemas.openxmlformats.org/officeDocument/2006/relationships/image" Target="../media/image880.png"/><Relationship Id="rId270" Type="http://schemas.openxmlformats.org/officeDocument/2006/relationships/customXml" Target="../ink/ink671.xml"/><Relationship Id="rId65" Type="http://schemas.openxmlformats.org/officeDocument/2006/relationships/image" Target="../media/image598.png"/><Relationship Id="rId130" Type="http://schemas.openxmlformats.org/officeDocument/2006/relationships/customXml" Target="../ink/ink601.xml"/><Relationship Id="rId368" Type="http://schemas.openxmlformats.org/officeDocument/2006/relationships/customXml" Target="../ink/ink720.xml"/><Relationship Id="rId575" Type="http://schemas.openxmlformats.org/officeDocument/2006/relationships/image" Target="../media/image852.png"/><Relationship Id="rId228" Type="http://schemas.openxmlformats.org/officeDocument/2006/relationships/customXml" Target="../ink/ink650.xml"/><Relationship Id="rId435" Type="http://schemas.openxmlformats.org/officeDocument/2006/relationships/image" Target="../media/image782.png"/><Relationship Id="rId642" Type="http://schemas.openxmlformats.org/officeDocument/2006/relationships/image" Target="../media/image885.png"/><Relationship Id="rId281" Type="http://schemas.openxmlformats.org/officeDocument/2006/relationships/image" Target="../media/image705.png"/><Relationship Id="rId502" Type="http://schemas.openxmlformats.org/officeDocument/2006/relationships/customXml" Target="../ink/ink787.xml"/><Relationship Id="rId76" Type="http://schemas.openxmlformats.org/officeDocument/2006/relationships/customXml" Target="../ink/ink574.xml"/><Relationship Id="rId141" Type="http://schemas.openxmlformats.org/officeDocument/2006/relationships/image" Target="../media/image636.png"/><Relationship Id="rId379" Type="http://schemas.openxmlformats.org/officeDocument/2006/relationships/image" Target="../media/image754.png"/><Relationship Id="rId586" Type="http://schemas.openxmlformats.org/officeDocument/2006/relationships/customXml" Target="../ink/ink829.xml"/><Relationship Id="rId7" Type="http://schemas.openxmlformats.org/officeDocument/2006/relationships/image" Target="../media/image569.png"/><Relationship Id="rId239" Type="http://schemas.openxmlformats.org/officeDocument/2006/relationships/image" Target="../media/image684.png"/><Relationship Id="rId446" Type="http://schemas.openxmlformats.org/officeDocument/2006/relationships/customXml" Target="../ink/ink759.xml"/><Relationship Id="rId653" Type="http://schemas.openxmlformats.org/officeDocument/2006/relationships/customXml" Target="../ink/ink863.xml"/><Relationship Id="rId292" Type="http://schemas.openxmlformats.org/officeDocument/2006/relationships/customXml" Target="../ink/ink682.xml"/><Relationship Id="rId306" Type="http://schemas.openxmlformats.org/officeDocument/2006/relationships/customXml" Target="../ink/ink689.xml"/><Relationship Id="rId87" Type="http://schemas.openxmlformats.org/officeDocument/2006/relationships/image" Target="../media/image609.png"/><Relationship Id="rId513" Type="http://schemas.openxmlformats.org/officeDocument/2006/relationships/image" Target="../media/image821.png"/><Relationship Id="rId597" Type="http://schemas.openxmlformats.org/officeDocument/2006/relationships/image" Target="../media/image863.png"/><Relationship Id="rId152" Type="http://schemas.openxmlformats.org/officeDocument/2006/relationships/customXml" Target="../ink/ink612.xml"/><Relationship Id="rId457" Type="http://schemas.openxmlformats.org/officeDocument/2006/relationships/image" Target="../media/image793.png"/><Relationship Id="rId664" Type="http://schemas.openxmlformats.org/officeDocument/2006/relationships/image" Target="../media/image896.png"/><Relationship Id="rId14" Type="http://schemas.openxmlformats.org/officeDocument/2006/relationships/customXml" Target="../ink/ink543.xml"/><Relationship Id="rId317" Type="http://schemas.openxmlformats.org/officeDocument/2006/relationships/image" Target="../media/image723.png"/><Relationship Id="rId524" Type="http://schemas.openxmlformats.org/officeDocument/2006/relationships/customXml" Target="../ink/ink798.xml"/><Relationship Id="rId98" Type="http://schemas.openxmlformats.org/officeDocument/2006/relationships/customXml" Target="../ink/ink585.xml"/><Relationship Id="rId163" Type="http://schemas.openxmlformats.org/officeDocument/2006/relationships/image" Target="../media/image647.png"/><Relationship Id="rId370" Type="http://schemas.openxmlformats.org/officeDocument/2006/relationships/customXml" Target="../ink/ink721.xml"/><Relationship Id="rId230" Type="http://schemas.openxmlformats.org/officeDocument/2006/relationships/customXml" Target="../ink/ink651.xml"/><Relationship Id="rId468" Type="http://schemas.openxmlformats.org/officeDocument/2006/relationships/customXml" Target="../ink/ink770.xml"/><Relationship Id="rId25" Type="http://schemas.openxmlformats.org/officeDocument/2006/relationships/image" Target="../media/image578.png"/><Relationship Id="rId328" Type="http://schemas.openxmlformats.org/officeDocument/2006/relationships/customXml" Target="../ink/ink700.xml"/><Relationship Id="rId535" Type="http://schemas.openxmlformats.org/officeDocument/2006/relationships/image" Target="../media/image832.png"/><Relationship Id="rId174" Type="http://schemas.openxmlformats.org/officeDocument/2006/relationships/customXml" Target="../ink/ink623.xml"/><Relationship Id="rId381" Type="http://schemas.openxmlformats.org/officeDocument/2006/relationships/image" Target="../media/image755.png"/><Relationship Id="rId602" Type="http://schemas.openxmlformats.org/officeDocument/2006/relationships/customXml" Target="../ink/ink837.xml"/><Relationship Id="rId241" Type="http://schemas.openxmlformats.org/officeDocument/2006/relationships/image" Target="../media/image685.png"/><Relationship Id="rId479" Type="http://schemas.openxmlformats.org/officeDocument/2006/relationships/image" Target="../media/image804.png"/><Relationship Id="rId36" Type="http://schemas.openxmlformats.org/officeDocument/2006/relationships/customXml" Target="../ink/ink554.xml"/><Relationship Id="rId339" Type="http://schemas.openxmlformats.org/officeDocument/2006/relationships/image" Target="../media/image734.png"/><Relationship Id="rId546" Type="http://schemas.openxmlformats.org/officeDocument/2006/relationships/customXml" Target="../ink/ink809.xml"/><Relationship Id="rId101" Type="http://schemas.openxmlformats.org/officeDocument/2006/relationships/image" Target="../media/image616.png"/><Relationship Id="rId185" Type="http://schemas.openxmlformats.org/officeDocument/2006/relationships/image" Target="../media/image657.png"/><Relationship Id="rId406" Type="http://schemas.openxmlformats.org/officeDocument/2006/relationships/customXml" Target="../ink/ink739.xml"/><Relationship Id="rId392" Type="http://schemas.openxmlformats.org/officeDocument/2006/relationships/customXml" Target="../ink/ink732.xml"/><Relationship Id="rId613" Type="http://schemas.openxmlformats.org/officeDocument/2006/relationships/image" Target="../media/image871.png"/><Relationship Id="rId252" Type="http://schemas.openxmlformats.org/officeDocument/2006/relationships/customXml" Target="../ink/ink662.xml"/><Relationship Id="rId47" Type="http://schemas.openxmlformats.org/officeDocument/2006/relationships/image" Target="../media/image589.png"/><Relationship Id="rId112" Type="http://schemas.openxmlformats.org/officeDocument/2006/relationships/customXml" Target="../ink/ink592.xml"/><Relationship Id="rId557" Type="http://schemas.openxmlformats.org/officeDocument/2006/relationships/image" Target="../media/image843.png"/><Relationship Id="rId196" Type="http://schemas.openxmlformats.org/officeDocument/2006/relationships/customXml" Target="../ink/ink634.xml"/><Relationship Id="rId417" Type="http://schemas.openxmlformats.org/officeDocument/2006/relationships/image" Target="../media/image773.png"/><Relationship Id="rId624" Type="http://schemas.openxmlformats.org/officeDocument/2006/relationships/customXml" Target="../ink/ink848.xml"/><Relationship Id="rId263" Type="http://schemas.openxmlformats.org/officeDocument/2006/relationships/image" Target="../media/image696.png"/><Relationship Id="rId470" Type="http://schemas.openxmlformats.org/officeDocument/2006/relationships/customXml" Target="../ink/ink771.xml"/><Relationship Id="rId58" Type="http://schemas.openxmlformats.org/officeDocument/2006/relationships/customXml" Target="../ink/ink565.xml"/><Relationship Id="rId123" Type="http://schemas.openxmlformats.org/officeDocument/2006/relationships/image" Target="../media/image627.png"/><Relationship Id="rId330" Type="http://schemas.openxmlformats.org/officeDocument/2006/relationships/customXml" Target="../ink/ink701.xml"/><Relationship Id="rId568" Type="http://schemas.openxmlformats.org/officeDocument/2006/relationships/customXml" Target="../ink/ink820.xml"/><Relationship Id="rId428" Type="http://schemas.openxmlformats.org/officeDocument/2006/relationships/customXml" Target="../ink/ink750.xml"/><Relationship Id="rId635" Type="http://schemas.openxmlformats.org/officeDocument/2006/relationships/image" Target="../media/image882.png"/><Relationship Id="rId274" Type="http://schemas.openxmlformats.org/officeDocument/2006/relationships/customXml" Target="../ink/ink673.xml"/><Relationship Id="rId481" Type="http://schemas.openxmlformats.org/officeDocument/2006/relationships/image" Target="../media/image805.png"/><Relationship Id="rId69" Type="http://schemas.openxmlformats.org/officeDocument/2006/relationships/image" Target="../media/image600.png"/><Relationship Id="rId134" Type="http://schemas.openxmlformats.org/officeDocument/2006/relationships/customXml" Target="../ink/ink603.xml"/><Relationship Id="rId579" Type="http://schemas.openxmlformats.org/officeDocument/2006/relationships/image" Target="../media/image854.png"/><Relationship Id="rId341" Type="http://schemas.openxmlformats.org/officeDocument/2006/relationships/image" Target="../media/image735.png"/><Relationship Id="rId439" Type="http://schemas.openxmlformats.org/officeDocument/2006/relationships/image" Target="../media/image784.png"/><Relationship Id="rId646" Type="http://schemas.openxmlformats.org/officeDocument/2006/relationships/image" Target="../media/image887.png"/><Relationship Id="rId201" Type="http://schemas.openxmlformats.org/officeDocument/2006/relationships/image" Target="../media/image665.png"/><Relationship Id="rId243" Type="http://schemas.openxmlformats.org/officeDocument/2006/relationships/image" Target="../media/image686.png"/><Relationship Id="rId285" Type="http://schemas.openxmlformats.org/officeDocument/2006/relationships/image" Target="../media/image707.png"/><Relationship Id="rId450" Type="http://schemas.openxmlformats.org/officeDocument/2006/relationships/customXml" Target="../ink/ink761.xml"/><Relationship Id="rId506" Type="http://schemas.openxmlformats.org/officeDocument/2006/relationships/customXml" Target="../ink/ink789.xml"/><Relationship Id="rId38" Type="http://schemas.openxmlformats.org/officeDocument/2006/relationships/customXml" Target="../ink/ink555.xml"/><Relationship Id="rId103" Type="http://schemas.openxmlformats.org/officeDocument/2006/relationships/image" Target="../media/image617.png"/><Relationship Id="rId310" Type="http://schemas.openxmlformats.org/officeDocument/2006/relationships/customXml" Target="../ink/ink691.xml"/><Relationship Id="rId492" Type="http://schemas.openxmlformats.org/officeDocument/2006/relationships/customXml" Target="../ink/ink782.xml"/><Relationship Id="rId548" Type="http://schemas.openxmlformats.org/officeDocument/2006/relationships/customXml" Target="../ink/ink810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87" Type="http://schemas.openxmlformats.org/officeDocument/2006/relationships/image" Target="../media/image658.png"/><Relationship Id="rId352" Type="http://schemas.openxmlformats.org/officeDocument/2006/relationships/customXml" Target="../ink/ink712.xml"/><Relationship Id="rId394" Type="http://schemas.openxmlformats.org/officeDocument/2006/relationships/customXml" Target="../ink/ink733.xml"/><Relationship Id="rId408" Type="http://schemas.openxmlformats.org/officeDocument/2006/relationships/customXml" Target="../ink/ink740.xml"/><Relationship Id="rId615" Type="http://schemas.openxmlformats.org/officeDocument/2006/relationships/image" Target="../media/image872.png"/><Relationship Id="rId212" Type="http://schemas.openxmlformats.org/officeDocument/2006/relationships/customXml" Target="../ink/ink642.xml"/><Relationship Id="rId254" Type="http://schemas.openxmlformats.org/officeDocument/2006/relationships/customXml" Target="../ink/ink663.xml"/><Relationship Id="rId657" Type="http://schemas.openxmlformats.org/officeDocument/2006/relationships/customXml" Target="../ink/ink865.xml"/><Relationship Id="rId49" Type="http://schemas.openxmlformats.org/officeDocument/2006/relationships/image" Target="../media/image590.png"/><Relationship Id="rId114" Type="http://schemas.openxmlformats.org/officeDocument/2006/relationships/customXml" Target="../ink/ink593.xml"/><Relationship Id="rId296" Type="http://schemas.openxmlformats.org/officeDocument/2006/relationships/customXml" Target="../ink/ink684.xml"/><Relationship Id="rId461" Type="http://schemas.openxmlformats.org/officeDocument/2006/relationships/image" Target="../media/image795.png"/><Relationship Id="rId517" Type="http://schemas.openxmlformats.org/officeDocument/2006/relationships/image" Target="../media/image823.png"/><Relationship Id="rId559" Type="http://schemas.openxmlformats.org/officeDocument/2006/relationships/image" Target="../media/image844.png"/><Relationship Id="rId60" Type="http://schemas.openxmlformats.org/officeDocument/2006/relationships/customXml" Target="../ink/ink566.xml"/><Relationship Id="rId156" Type="http://schemas.openxmlformats.org/officeDocument/2006/relationships/customXml" Target="../ink/ink614.xml"/><Relationship Id="rId198" Type="http://schemas.openxmlformats.org/officeDocument/2006/relationships/customXml" Target="../ink/ink635.xml"/><Relationship Id="rId321" Type="http://schemas.openxmlformats.org/officeDocument/2006/relationships/image" Target="../media/image725.png"/><Relationship Id="rId363" Type="http://schemas.openxmlformats.org/officeDocument/2006/relationships/image" Target="../media/image746.png"/><Relationship Id="rId419" Type="http://schemas.openxmlformats.org/officeDocument/2006/relationships/image" Target="../media/image774.png"/><Relationship Id="rId570" Type="http://schemas.openxmlformats.org/officeDocument/2006/relationships/customXml" Target="../ink/ink821.xml"/><Relationship Id="rId626" Type="http://schemas.openxmlformats.org/officeDocument/2006/relationships/customXml" Target="../ink/ink849.xml"/><Relationship Id="rId223" Type="http://schemas.openxmlformats.org/officeDocument/2006/relationships/image" Target="../media/image676.png"/><Relationship Id="rId430" Type="http://schemas.openxmlformats.org/officeDocument/2006/relationships/customXml" Target="../ink/ink751.xml"/><Relationship Id="rId668" Type="http://schemas.openxmlformats.org/officeDocument/2006/relationships/image" Target="../media/image898.png"/><Relationship Id="rId18" Type="http://schemas.openxmlformats.org/officeDocument/2006/relationships/customXml" Target="../ink/ink545.xml"/><Relationship Id="rId265" Type="http://schemas.openxmlformats.org/officeDocument/2006/relationships/image" Target="../media/image697.png"/><Relationship Id="rId472" Type="http://schemas.openxmlformats.org/officeDocument/2006/relationships/customXml" Target="../ink/ink772.xml"/><Relationship Id="rId528" Type="http://schemas.openxmlformats.org/officeDocument/2006/relationships/customXml" Target="../ink/ink800.xml"/><Relationship Id="rId125" Type="http://schemas.openxmlformats.org/officeDocument/2006/relationships/image" Target="../media/image628.png"/><Relationship Id="rId167" Type="http://schemas.openxmlformats.org/officeDocument/2006/relationships/image" Target="../media/image495.png"/><Relationship Id="rId332" Type="http://schemas.openxmlformats.org/officeDocument/2006/relationships/customXml" Target="../ink/ink702.xml"/><Relationship Id="rId374" Type="http://schemas.openxmlformats.org/officeDocument/2006/relationships/customXml" Target="../ink/ink723.xml"/><Relationship Id="rId581" Type="http://schemas.openxmlformats.org/officeDocument/2006/relationships/image" Target="../media/image855.png"/><Relationship Id="rId71" Type="http://schemas.openxmlformats.org/officeDocument/2006/relationships/image" Target="../media/image601.png"/><Relationship Id="rId234" Type="http://schemas.openxmlformats.org/officeDocument/2006/relationships/customXml" Target="../ink/ink653.xml"/><Relationship Id="rId637" Type="http://schemas.openxmlformats.org/officeDocument/2006/relationships/image" Target="../media/image883.png"/><Relationship Id="rId2" Type="http://schemas.openxmlformats.org/officeDocument/2006/relationships/customXml" Target="../ink/ink537.xml"/><Relationship Id="rId29" Type="http://schemas.openxmlformats.org/officeDocument/2006/relationships/image" Target="../media/image580.png"/><Relationship Id="rId276" Type="http://schemas.openxmlformats.org/officeDocument/2006/relationships/customXml" Target="../ink/ink674.xml"/><Relationship Id="rId441" Type="http://schemas.openxmlformats.org/officeDocument/2006/relationships/image" Target="../media/image785.png"/><Relationship Id="rId483" Type="http://schemas.openxmlformats.org/officeDocument/2006/relationships/image" Target="../media/image806.png"/><Relationship Id="rId539" Type="http://schemas.openxmlformats.org/officeDocument/2006/relationships/image" Target="../media/image834.png"/><Relationship Id="rId40" Type="http://schemas.openxmlformats.org/officeDocument/2006/relationships/customXml" Target="../ink/ink556.xml"/><Relationship Id="rId136" Type="http://schemas.openxmlformats.org/officeDocument/2006/relationships/customXml" Target="../ink/ink604.xml"/><Relationship Id="rId178" Type="http://schemas.openxmlformats.org/officeDocument/2006/relationships/customXml" Target="../ink/ink625.xml"/><Relationship Id="rId301" Type="http://schemas.openxmlformats.org/officeDocument/2006/relationships/image" Target="../media/image715.png"/><Relationship Id="rId343" Type="http://schemas.openxmlformats.org/officeDocument/2006/relationships/image" Target="../media/image736.png"/><Relationship Id="rId550" Type="http://schemas.openxmlformats.org/officeDocument/2006/relationships/customXml" Target="../ink/ink811.xml"/><Relationship Id="rId82" Type="http://schemas.openxmlformats.org/officeDocument/2006/relationships/customXml" Target="../ink/ink577.xml"/><Relationship Id="rId203" Type="http://schemas.openxmlformats.org/officeDocument/2006/relationships/image" Target="../media/image666.png"/><Relationship Id="rId385" Type="http://schemas.openxmlformats.org/officeDocument/2006/relationships/image" Target="../media/image757.png"/><Relationship Id="rId592" Type="http://schemas.openxmlformats.org/officeDocument/2006/relationships/customXml" Target="../ink/ink832.xml"/><Relationship Id="rId606" Type="http://schemas.openxmlformats.org/officeDocument/2006/relationships/customXml" Target="../ink/ink839.xml"/><Relationship Id="rId648" Type="http://schemas.openxmlformats.org/officeDocument/2006/relationships/image" Target="../media/image888.png"/><Relationship Id="rId245" Type="http://schemas.openxmlformats.org/officeDocument/2006/relationships/image" Target="../media/image687.png"/><Relationship Id="rId287" Type="http://schemas.openxmlformats.org/officeDocument/2006/relationships/image" Target="../media/image708.png"/><Relationship Id="rId410" Type="http://schemas.openxmlformats.org/officeDocument/2006/relationships/customXml" Target="../ink/ink741.xml"/><Relationship Id="rId452" Type="http://schemas.openxmlformats.org/officeDocument/2006/relationships/customXml" Target="../ink/ink762.xml"/><Relationship Id="rId494" Type="http://schemas.openxmlformats.org/officeDocument/2006/relationships/customXml" Target="../ink/ink783.xml"/><Relationship Id="rId508" Type="http://schemas.openxmlformats.org/officeDocument/2006/relationships/customXml" Target="../ink/ink790.xml"/><Relationship Id="rId105" Type="http://schemas.openxmlformats.org/officeDocument/2006/relationships/image" Target="../media/image618.png"/><Relationship Id="rId147" Type="http://schemas.openxmlformats.org/officeDocument/2006/relationships/image" Target="../media/image639.png"/><Relationship Id="rId312" Type="http://schemas.openxmlformats.org/officeDocument/2006/relationships/customXml" Target="../ink/ink692.xml"/><Relationship Id="rId354" Type="http://schemas.openxmlformats.org/officeDocument/2006/relationships/customXml" Target="../ink/ink713.xml"/><Relationship Id="rId51" Type="http://schemas.openxmlformats.org/officeDocument/2006/relationships/image" Target="../media/image591.png"/><Relationship Id="rId93" Type="http://schemas.openxmlformats.org/officeDocument/2006/relationships/image" Target="../media/image612.png"/><Relationship Id="rId189" Type="http://schemas.openxmlformats.org/officeDocument/2006/relationships/image" Target="../media/image659.png"/><Relationship Id="rId396" Type="http://schemas.openxmlformats.org/officeDocument/2006/relationships/customXml" Target="../ink/ink734.xml"/><Relationship Id="rId561" Type="http://schemas.openxmlformats.org/officeDocument/2006/relationships/image" Target="../media/image845.png"/><Relationship Id="rId617" Type="http://schemas.openxmlformats.org/officeDocument/2006/relationships/image" Target="../media/image873.png"/><Relationship Id="rId659" Type="http://schemas.openxmlformats.org/officeDocument/2006/relationships/customXml" Target="../ink/ink866.xml"/><Relationship Id="rId214" Type="http://schemas.openxmlformats.org/officeDocument/2006/relationships/customXml" Target="../ink/ink643.xml"/><Relationship Id="rId256" Type="http://schemas.openxmlformats.org/officeDocument/2006/relationships/customXml" Target="../ink/ink664.xml"/><Relationship Id="rId298" Type="http://schemas.openxmlformats.org/officeDocument/2006/relationships/customXml" Target="../ink/ink685.xml"/><Relationship Id="rId421" Type="http://schemas.openxmlformats.org/officeDocument/2006/relationships/image" Target="../media/image775.png"/><Relationship Id="rId463" Type="http://schemas.openxmlformats.org/officeDocument/2006/relationships/image" Target="../media/image796.png"/><Relationship Id="rId519" Type="http://schemas.openxmlformats.org/officeDocument/2006/relationships/image" Target="../media/image824.png"/><Relationship Id="rId670" Type="http://schemas.openxmlformats.org/officeDocument/2006/relationships/image" Target="../media/image899.png"/><Relationship Id="rId116" Type="http://schemas.openxmlformats.org/officeDocument/2006/relationships/customXml" Target="../ink/ink594.xml"/><Relationship Id="rId158" Type="http://schemas.openxmlformats.org/officeDocument/2006/relationships/customXml" Target="../ink/ink615.xml"/><Relationship Id="rId323" Type="http://schemas.openxmlformats.org/officeDocument/2006/relationships/image" Target="../media/image726.png"/><Relationship Id="rId530" Type="http://schemas.openxmlformats.org/officeDocument/2006/relationships/customXml" Target="../ink/ink801.xml"/><Relationship Id="rId20" Type="http://schemas.openxmlformats.org/officeDocument/2006/relationships/customXml" Target="../ink/ink546.xml"/><Relationship Id="rId62" Type="http://schemas.openxmlformats.org/officeDocument/2006/relationships/customXml" Target="../ink/ink567.xml"/><Relationship Id="rId365" Type="http://schemas.openxmlformats.org/officeDocument/2006/relationships/image" Target="../media/image747.png"/><Relationship Id="rId572" Type="http://schemas.openxmlformats.org/officeDocument/2006/relationships/customXml" Target="../ink/ink822.xml"/><Relationship Id="rId628" Type="http://schemas.openxmlformats.org/officeDocument/2006/relationships/customXml" Target="../ink/ink850.xml"/><Relationship Id="rId225" Type="http://schemas.openxmlformats.org/officeDocument/2006/relationships/image" Target="../media/image677.png"/><Relationship Id="rId267" Type="http://schemas.openxmlformats.org/officeDocument/2006/relationships/image" Target="../media/image698.png"/><Relationship Id="rId432" Type="http://schemas.openxmlformats.org/officeDocument/2006/relationships/customXml" Target="../ink/ink752.xml"/><Relationship Id="rId474" Type="http://schemas.openxmlformats.org/officeDocument/2006/relationships/customXml" Target="../ink/ink773.xml"/><Relationship Id="rId127" Type="http://schemas.openxmlformats.org/officeDocument/2006/relationships/image" Target="../media/image629.png"/><Relationship Id="rId31" Type="http://schemas.openxmlformats.org/officeDocument/2006/relationships/image" Target="../media/image581.png"/><Relationship Id="rId73" Type="http://schemas.openxmlformats.org/officeDocument/2006/relationships/image" Target="../media/image602.png"/><Relationship Id="rId169" Type="http://schemas.openxmlformats.org/officeDocument/2006/relationships/image" Target="../media/image649.png"/><Relationship Id="rId334" Type="http://schemas.openxmlformats.org/officeDocument/2006/relationships/customXml" Target="../ink/ink703.xml"/><Relationship Id="rId376" Type="http://schemas.openxmlformats.org/officeDocument/2006/relationships/customXml" Target="../ink/ink724.xml"/><Relationship Id="rId541" Type="http://schemas.openxmlformats.org/officeDocument/2006/relationships/image" Target="../media/image835.png"/><Relationship Id="rId583" Type="http://schemas.openxmlformats.org/officeDocument/2006/relationships/image" Target="../media/image856.png"/><Relationship Id="rId639" Type="http://schemas.openxmlformats.org/officeDocument/2006/relationships/image" Target="../media/image884.png"/><Relationship Id="rId4" Type="http://schemas.openxmlformats.org/officeDocument/2006/relationships/customXml" Target="../ink/ink538.xml"/><Relationship Id="rId180" Type="http://schemas.openxmlformats.org/officeDocument/2006/relationships/customXml" Target="../ink/ink626.xml"/><Relationship Id="rId236" Type="http://schemas.openxmlformats.org/officeDocument/2006/relationships/customXml" Target="../ink/ink654.xml"/><Relationship Id="rId278" Type="http://schemas.openxmlformats.org/officeDocument/2006/relationships/customXml" Target="../ink/ink675.xml"/><Relationship Id="rId401" Type="http://schemas.openxmlformats.org/officeDocument/2006/relationships/image" Target="../media/image765.png"/><Relationship Id="rId443" Type="http://schemas.openxmlformats.org/officeDocument/2006/relationships/image" Target="../media/image786.png"/><Relationship Id="rId650" Type="http://schemas.openxmlformats.org/officeDocument/2006/relationships/image" Target="../media/image889.png"/><Relationship Id="rId303" Type="http://schemas.openxmlformats.org/officeDocument/2006/relationships/image" Target="../media/image716.png"/><Relationship Id="rId485" Type="http://schemas.openxmlformats.org/officeDocument/2006/relationships/image" Target="../media/image807.png"/><Relationship Id="rId42" Type="http://schemas.openxmlformats.org/officeDocument/2006/relationships/customXml" Target="../ink/ink557.xml"/><Relationship Id="rId84" Type="http://schemas.openxmlformats.org/officeDocument/2006/relationships/customXml" Target="../ink/ink578.xml"/><Relationship Id="rId138" Type="http://schemas.openxmlformats.org/officeDocument/2006/relationships/customXml" Target="../ink/ink605.xml"/><Relationship Id="rId345" Type="http://schemas.openxmlformats.org/officeDocument/2006/relationships/image" Target="../media/image737.png"/><Relationship Id="rId387" Type="http://schemas.openxmlformats.org/officeDocument/2006/relationships/image" Target="../media/image758.png"/><Relationship Id="rId510" Type="http://schemas.openxmlformats.org/officeDocument/2006/relationships/customXml" Target="../ink/ink791.xml"/><Relationship Id="rId552" Type="http://schemas.openxmlformats.org/officeDocument/2006/relationships/customXml" Target="../ink/ink812.xml"/><Relationship Id="rId594" Type="http://schemas.openxmlformats.org/officeDocument/2006/relationships/customXml" Target="../ink/ink833.xml"/><Relationship Id="rId608" Type="http://schemas.openxmlformats.org/officeDocument/2006/relationships/customXml" Target="../ink/ink840.xml"/><Relationship Id="rId191" Type="http://schemas.openxmlformats.org/officeDocument/2006/relationships/image" Target="../media/image660.png"/><Relationship Id="rId205" Type="http://schemas.openxmlformats.org/officeDocument/2006/relationships/image" Target="../media/image667.png"/><Relationship Id="rId247" Type="http://schemas.openxmlformats.org/officeDocument/2006/relationships/image" Target="../media/image688.png"/><Relationship Id="rId412" Type="http://schemas.openxmlformats.org/officeDocument/2006/relationships/customXml" Target="../ink/ink742.xml"/><Relationship Id="rId107" Type="http://schemas.openxmlformats.org/officeDocument/2006/relationships/image" Target="../media/image619.png"/><Relationship Id="rId289" Type="http://schemas.openxmlformats.org/officeDocument/2006/relationships/image" Target="../media/image709.png"/><Relationship Id="rId454" Type="http://schemas.openxmlformats.org/officeDocument/2006/relationships/customXml" Target="../ink/ink763.xml"/><Relationship Id="rId496" Type="http://schemas.openxmlformats.org/officeDocument/2006/relationships/customXml" Target="../ink/ink784.xml"/><Relationship Id="rId661" Type="http://schemas.openxmlformats.org/officeDocument/2006/relationships/customXml" Target="../ink/ink867.xml"/><Relationship Id="rId11" Type="http://schemas.openxmlformats.org/officeDocument/2006/relationships/image" Target="../media/image571.png"/><Relationship Id="rId53" Type="http://schemas.openxmlformats.org/officeDocument/2006/relationships/image" Target="../media/image592.png"/><Relationship Id="rId149" Type="http://schemas.openxmlformats.org/officeDocument/2006/relationships/image" Target="../media/image640.png"/><Relationship Id="rId314" Type="http://schemas.openxmlformats.org/officeDocument/2006/relationships/customXml" Target="../ink/ink693.xml"/><Relationship Id="rId356" Type="http://schemas.openxmlformats.org/officeDocument/2006/relationships/customXml" Target="../ink/ink714.xml"/><Relationship Id="rId398" Type="http://schemas.openxmlformats.org/officeDocument/2006/relationships/customXml" Target="../ink/ink735.xml"/><Relationship Id="rId521" Type="http://schemas.openxmlformats.org/officeDocument/2006/relationships/image" Target="../media/image825.png"/><Relationship Id="rId563" Type="http://schemas.openxmlformats.org/officeDocument/2006/relationships/image" Target="../media/image846.png"/><Relationship Id="rId619" Type="http://schemas.openxmlformats.org/officeDocument/2006/relationships/image" Target="../media/image874.png"/><Relationship Id="rId95" Type="http://schemas.openxmlformats.org/officeDocument/2006/relationships/image" Target="../media/image613.png"/><Relationship Id="rId160" Type="http://schemas.openxmlformats.org/officeDocument/2006/relationships/customXml" Target="../ink/ink616.xml"/><Relationship Id="rId216" Type="http://schemas.openxmlformats.org/officeDocument/2006/relationships/customXml" Target="../ink/ink644.xml"/><Relationship Id="rId423" Type="http://schemas.openxmlformats.org/officeDocument/2006/relationships/image" Target="../media/image776.png"/><Relationship Id="rId258" Type="http://schemas.openxmlformats.org/officeDocument/2006/relationships/customXml" Target="../ink/ink665.xml"/><Relationship Id="rId465" Type="http://schemas.openxmlformats.org/officeDocument/2006/relationships/image" Target="../media/image797.png"/><Relationship Id="rId630" Type="http://schemas.openxmlformats.org/officeDocument/2006/relationships/customXml" Target="../ink/ink851.xml"/><Relationship Id="rId672" Type="http://schemas.openxmlformats.org/officeDocument/2006/relationships/image" Target="../media/image900.png"/><Relationship Id="rId22" Type="http://schemas.openxmlformats.org/officeDocument/2006/relationships/customXml" Target="../ink/ink547.xml"/><Relationship Id="rId64" Type="http://schemas.openxmlformats.org/officeDocument/2006/relationships/customXml" Target="../ink/ink568.xml"/><Relationship Id="rId118" Type="http://schemas.openxmlformats.org/officeDocument/2006/relationships/customXml" Target="../ink/ink595.xml"/><Relationship Id="rId325" Type="http://schemas.openxmlformats.org/officeDocument/2006/relationships/image" Target="../media/image727.png"/><Relationship Id="rId367" Type="http://schemas.openxmlformats.org/officeDocument/2006/relationships/image" Target="../media/image748.png"/><Relationship Id="rId532" Type="http://schemas.openxmlformats.org/officeDocument/2006/relationships/customXml" Target="../ink/ink802.xml"/><Relationship Id="rId574" Type="http://schemas.openxmlformats.org/officeDocument/2006/relationships/customXml" Target="../ink/ink823.xml"/><Relationship Id="rId171" Type="http://schemas.openxmlformats.org/officeDocument/2006/relationships/image" Target="../media/image650.png"/><Relationship Id="rId227" Type="http://schemas.openxmlformats.org/officeDocument/2006/relationships/image" Target="../media/image678.png"/><Relationship Id="rId269" Type="http://schemas.openxmlformats.org/officeDocument/2006/relationships/image" Target="../media/image699.png"/><Relationship Id="rId434" Type="http://schemas.openxmlformats.org/officeDocument/2006/relationships/customXml" Target="../ink/ink753.xml"/><Relationship Id="rId476" Type="http://schemas.openxmlformats.org/officeDocument/2006/relationships/customXml" Target="../ink/ink774.xml"/><Relationship Id="rId641" Type="http://schemas.openxmlformats.org/officeDocument/2006/relationships/customXml" Target="../ink/ink857.xml"/><Relationship Id="rId33" Type="http://schemas.openxmlformats.org/officeDocument/2006/relationships/image" Target="../media/image582.png"/><Relationship Id="rId129" Type="http://schemas.openxmlformats.org/officeDocument/2006/relationships/image" Target="../media/image630.png"/><Relationship Id="rId280" Type="http://schemas.openxmlformats.org/officeDocument/2006/relationships/customXml" Target="../ink/ink676.xml"/><Relationship Id="rId336" Type="http://schemas.openxmlformats.org/officeDocument/2006/relationships/customXml" Target="../ink/ink704.xml"/><Relationship Id="rId501" Type="http://schemas.openxmlformats.org/officeDocument/2006/relationships/image" Target="../media/image815.png"/><Relationship Id="rId543" Type="http://schemas.openxmlformats.org/officeDocument/2006/relationships/image" Target="../media/image836.png"/><Relationship Id="rId75" Type="http://schemas.openxmlformats.org/officeDocument/2006/relationships/image" Target="../media/image603.png"/><Relationship Id="rId140" Type="http://schemas.openxmlformats.org/officeDocument/2006/relationships/customXml" Target="../ink/ink606.xml"/><Relationship Id="rId182" Type="http://schemas.openxmlformats.org/officeDocument/2006/relationships/customXml" Target="../ink/ink627.xml"/><Relationship Id="rId378" Type="http://schemas.openxmlformats.org/officeDocument/2006/relationships/customXml" Target="../ink/ink725.xml"/><Relationship Id="rId403" Type="http://schemas.openxmlformats.org/officeDocument/2006/relationships/image" Target="../media/image766.png"/><Relationship Id="rId585" Type="http://schemas.openxmlformats.org/officeDocument/2006/relationships/image" Target="../media/image857.png"/><Relationship Id="rId6" Type="http://schemas.openxmlformats.org/officeDocument/2006/relationships/customXml" Target="../ink/ink539.xml"/><Relationship Id="rId238" Type="http://schemas.openxmlformats.org/officeDocument/2006/relationships/customXml" Target="../ink/ink655.xml"/><Relationship Id="rId445" Type="http://schemas.openxmlformats.org/officeDocument/2006/relationships/image" Target="../media/image787.png"/><Relationship Id="rId487" Type="http://schemas.openxmlformats.org/officeDocument/2006/relationships/image" Target="../media/image808.png"/><Relationship Id="rId610" Type="http://schemas.openxmlformats.org/officeDocument/2006/relationships/customXml" Target="../ink/ink841.xml"/><Relationship Id="rId652" Type="http://schemas.openxmlformats.org/officeDocument/2006/relationships/image" Target="../media/image890.png"/><Relationship Id="rId291" Type="http://schemas.openxmlformats.org/officeDocument/2006/relationships/image" Target="../media/image710.png"/><Relationship Id="rId305" Type="http://schemas.openxmlformats.org/officeDocument/2006/relationships/image" Target="../media/image717.png"/><Relationship Id="rId347" Type="http://schemas.openxmlformats.org/officeDocument/2006/relationships/image" Target="../media/image738.png"/><Relationship Id="rId512" Type="http://schemas.openxmlformats.org/officeDocument/2006/relationships/customXml" Target="../ink/ink792.xml"/><Relationship Id="rId44" Type="http://schemas.openxmlformats.org/officeDocument/2006/relationships/customXml" Target="../ink/ink558.xml"/><Relationship Id="rId86" Type="http://schemas.openxmlformats.org/officeDocument/2006/relationships/customXml" Target="../ink/ink579.xml"/><Relationship Id="rId151" Type="http://schemas.openxmlformats.org/officeDocument/2006/relationships/image" Target="../media/image641.png"/><Relationship Id="rId389" Type="http://schemas.openxmlformats.org/officeDocument/2006/relationships/image" Target="../media/image759.png"/><Relationship Id="rId554" Type="http://schemas.openxmlformats.org/officeDocument/2006/relationships/customXml" Target="../ink/ink813.xml"/><Relationship Id="rId596" Type="http://schemas.openxmlformats.org/officeDocument/2006/relationships/customXml" Target="../ink/ink834.xml"/><Relationship Id="rId193" Type="http://schemas.openxmlformats.org/officeDocument/2006/relationships/image" Target="../media/image661.png"/><Relationship Id="rId207" Type="http://schemas.openxmlformats.org/officeDocument/2006/relationships/image" Target="../media/image668.png"/><Relationship Id="rId249" Type="http://schemas.openxmlformats.org/officeDocument/2006/relationships/image" Target="../media/image689.png"/><Relationship Id="rId414" Type="http://schemas.openxmlformats.org/officeDocument/2006/relationships/customXml" Target="../ink/ink743.xml"/><Relationship Id="rId456" Type="http://schemas.openxmlformats.org/officeDocument/2006/relationships/customXml" Target="../ink/ink764.xml"/><Relationship Id="rId498" Type="http://schemas.openxmlformats.org/officeDocument/2006/relationships/customXml" Target="../ink/ink785.xml"/><Relationship Id="rId621" Type="http://schemas.openxmlformats.org/officeDocument/2006/relationships/image" Target="../media/image875.png"/><Relationship Id="rId663" Type="http://schemas.openxmlformats.org/officeDocument/2006/relationships/customXml" Target="../ink/ink868.xml"/><Relationship Id="rId13" Type="http://schemas.openxmlformats.org/officeDocument/2006/relationships/image" Target="../media/image572.png"/><Relationship Id="rId109" Type="http://schemas.openxmlformats.org/officeDocument/2006/relationships/image" Target="../media/image620.png"/><Relationship Id="rId260" Type="http://schemas.openxmlformats.org/officeDocument/2006/relationships/customXml" Target="../ink/ink666.xml"/><Relationship Id="rId316" Type="http://schemas.openxmlformats.org/officeDocument/2006/relationships/customXml" Target="../ink/ink694.xml"/><Relationship Id="rId523" Type="http://schemas.openxmlformats.org/officeDocument/2006/relationships/image" Target="../media/image826.png"/><Relationship Id="rId55" Type="http://schemas.openxmlformats.org/officeDocument/2006/relationships/image" Target="../media/image593.png"/><Relationship Id="rId97" Type="http://schemas.openxmlformats.org/officeDocument/2006/relationships/image" Target="../media/image614.png"/><Relationship Id="rId120" Type="http://schemas.openxmlformats.org/officeDocument/2006/relationships/customXml" Target="../ink/ink596.xml"/><Relationship Id="rId358" Type="http://schemas.openxmlformats.org/officeDocument/2006/relationships/customXml" Target="../ink/ink715.xml"/><Relationship Id="rId565" Type="http://schemas.openxmlformats.org/officeDocument/2006/relationships/image" Target="../media/image847.png"/><Relationship Id="rId162" Type="http://schemas.openxmlformats.org/officeDocument/2006/relationships/customXml" Target="../ink/ink617.xml"/><Relationship Id="rId218" Type="http://schemas.openxmlformats.org/officeDocument/2006/relationships/customXml" Target="../ink/ink645.xml"/><Relationship Id="rId425" Type="http://schemas.openxmlformats.org/officeDocument/2006/relationships/image" Target="../media/image777.png"/><Relationship Id="rId467" Type="http://schemas.openxmlformats.org/officeDocument/2006/relationships/image" Target="../media/image798.png"/><Relationship Id="rId632" Type="http://schemas.openxmlformats.org/officeDocument/2006/relationships/customXml" Target="../ink/ink852.xml"/><Relationship Id="rId271" Type="http://schemas.openxmlformats.org/officeDocument/2006/relationships/image" Target="../media/image700.png"/><Relationship Id="rId674" Type="http://schemas.openxmlformats.org/officeDocument/2006/relationships/image" Target="../media/image901.png"/><Relationship Id="rId24" Type="http://schemas.openxmlformats.org/officeDocument/2006/relationships/customXml" Target="../ink/ink548.xml"/><Relationship Id="rId66" Type="http://schemas.openxmlformats.org/officeDocument/2006/relationships/customXml" Target="../ink/ink569.xml"/><Relationship Id="rId131" Type="http://schemas.openxmlformats.org/officeDocument/2006/relationships/image" Target="../media/image631.png"/><Relationship Id="rId327" Type="http://schemas.openxmlformats.org/officeDocument/2006/relationships/image" Target="../media/image728.png"/><Relationship Id="rId369" Type="http://schemas.openxmlformats.org/officeDocument/2006/relationships/image" Target="../media/image749.png"/><Relationship Id="rId534" Type="http://schemas.openxmlformats.org/officeDocument/2006/relationships/customXml" Target="../ink/ink803.xml"/><Relationship Id="rId576" Type="http://schemas.openxmlformats.org/officeDocument/2006/relationships/customXml" Target="../ink/ink824.xml"/><Relationship Id="rId173" Type="http://schemas.openxmlformats.org/officeDocument/2006/relationships/image" Target="../media/image651.png"/><Relationship Id="rId229" Type="http://schemas.openxmlformats.org/officeDocument/2006/relationships/image" Target="../media/image679.png"/><Relationship Id="rId380" Type="http://schemas.openxmlformats.org/officeDocument/2006/relationships/customXml" Target="../ink/ink726.xml"/><Relationship Id="rId436" Type="http://schemas.openxmlformats.org/officeDocument/2006/relationships/customXml" Target="../ink/ink754.xml"/><Relationship Id="rId601" Type="http://schemas.openxmlformats.org/officeDocument/2006/relationships/image" Target="../media/image865.png"/><Relationship Id="rId643" Type="http://schemas.openxmlformats.org/officeDocument/2006/relationships/customXml" Target="../ink/ink858.xml"/><Relationship Id="rId240" Type="http://schemas.openxmlformats.org/officeDocument/2006/relationships/customXml" Target="../ink/ink656.xml"/><Relationship Id="rId478" Type="http://schemas.openxmlformats.org/officeDocument/2006/relationships/customXml" Target="../ink/ink775.xml"/><Relationship Id="rId35" Type="http://schemas.openxmlformats.org/officeDocument/2006/relationships/image" Target="../media/image583.png"/><Relationship Id="rId77" Type="http://schemas.openxmlformats.org/officeDocument/2006/relationships/image" Target="../media/image604.png"/><Relationship Id="rId100" Type="http://schemas.openxmlformats.org/officeDocument/2006/relationships/customXml" Target="../ink/ink586.xml"/><Relationship Id="rId282" Type="http://schemas.openxmlformats.org/officeDocument/2006/relationships/customXml" Target="../ink/ink677.xml"/><Relationship Id="rId338" Type="http://schemas.openxmlformats.org/officeDocument/2006/relationships/customXml" Target="../ink/ink705.xml"/><Relationship Id="rId503" Type="http://schemas.openxmlformats.org/officeDocument/2006/relationships/image" Target="../media/image816.png"/><Relationship Id="rId545" Type="http://schemas.openxmlformats.org/officeDocument/2006/relationships/image" Target="../media/image837.png"/><Relationship Id="rId587" Type="http://schemas.openxmlformats.org/officeDocument/2006/relationships/image" Target="../media/image858.png"/><Relationship Id="rId8" Type="http://schemas.openxmlformats.org/officeDocument/2006/relationships/customXml" Target="../ink/ink540.xml"/><Relationship Id="rId142" Type="http://schemas.openxmlformats.org/officeDocument/2006/relationships/customXml" Target="../ink/ink607.xml"/><Relationship Id="rId184" Type="http://schemas.openxmlformats.org/officeDocument/2006/relationships/customXml" Target="../ink/ink628.xml"/><Relationship Id="rId391" Type="http://schemas.openxmlformats.org/officeDocument/2006/relationships/image" Target="../media/image760.png"/><Relationship Id="rId405" Type="http://schemas.openxmlformats.org/officeDocument/2006/relationships/image" Target="../media/image767.png"/><Relationship Id="rId447" Type="http://schemas.openxmlformats.org/officeDocument/2006/relationships/image" Target="../media/image788.png"/><Relationship Id="rId612" Type="http://schemas.openxmlformats.org/officeDocument/2006/relationships/customXml" Target="../ink/ink842.xml"/><Relationship Id="rId251" Type="http://schemas.openxmlformats.org/officeDocument/2006/relationships/image" Target="../media/image690.png"/><Relationship Id="rId489" Type="http://schemas.openxmlformats.org/officeDocument/2006/relationships/image" Target="../media/image809.png"/><Relationship Id="rId654" Type="http://schemas.openxmlformats.org/officeDocument/2006/relationships/image" Target="../media/image891.png"/><Relationship Id="rId46" Type="http://schemas.openxmlformats.org/officeDocument/2006/relationships/customXml" Target="../ink/ink559.xml"/><Relationship Id="rId293" Type="http://schemas.openxmlformats.org/officeDocument/2006/relationships/image" Target="../media/image711.png"/><Relationship Id="rId307" Type="http://schemas.openxmlformats.org/officeDocument/2006/relationships/image" Target="../media/image718.png"/><Relationship Id="rId349" Type="http://schemas.openxmlformats.org/officeDocument/2006/relationships/image" Target="../media/image739.png"/><Relationship Id="rId514" Type="http://schemas.openxmlformats.org/officeDocument/2006/relationships/customXml" Target="../ink/ink793.xml"/><Relationship Id="rId556" Type="http://schemas.openxmlformats.org/officeDocument/2006/relationships/customXml" Target="../ink/ink814.xml"/><Relationship Id="rId88" Type="http://schemas.openxmlformats.org/officeDocument/2006/relationships/customXml" Target="../ink/ink580.xml"/><Relationship Id="rId111" Type="http://schemas.openxmlformats.org/officeDocument/2006/relationships/image" Target="../media/image621.png"/><Relationship Id="rId153" Type="http://schemas.openxmlformats.org/officeDocument/2006/relationships/image" Target="../media/image642.png"/><Relationship Id="rId195" Type="http://schemas.openxmlformats.org/officeDocument/2006/relationships/image" Target="../media/image662.png"/><Relationship Id="rId209" Type="http://schemas.openxmlformats.org/officeDocument/2006/relationships/image" Target="../media/image669.png"/><Relationship Id="rId360" Type="http://schemas.openxmlformats.org/officeDocument/2006/relationships/customXml" Target="../ink/ink716.xml"/><Relationship Id="rId416" Type="http://schemas.openxmlformats.org/officeDocument/2006/relationships/customXml" Target="../ink/ink744.xml"/><Relationship Id="rId598" Type="http://schemas.openxmlformats.org/officeDocument/2006/relationships/customXml" Target="../ink/ink835.xml"/><Relationship Id="rId220" Type="http://schemas.openxmlformats.org/officeDocument/2006/relationships/customXml" Target="../ink/ink646.xml"/><Relationship Id="rId458" Type="http://schemas.openxmlformats.org/officeDocument/2006/relationships/customXml" Target="../ink/ink765.xml"/><Relationship Id="rId623" Type="http://schemas.openxmlformats.org/officeDocument/2006/relationships/image" Target="../media/image876.png"/><Relationship Id="rId665" Type="http://schemas.openxmlformats.org/officeDocument/2006/relationships/customXml" Target="../ink/ink869.xml"/><Relationship Id="rId15" Type="http://schemas.openxmlformats.org/officeDocument/2006/relationships/image" Target="../media/image573.png"/><Relationship Id="rId57" Type="http://schemas.openxmlformats.org/officeDocument/2006/relationships/image" Target="../media/image594.png"/><Relationship Id="rId262" Type="http://schemas.openxmlformats.org/officeDocument/2006/relationships/customXml" Target="../ink/ink667.xml"/><Relationship Id="rId318" Type="http://schemas.openxmlformats.org/officeDocument/2006/relationships/customXml" Target="../ink/ink695.xml"/><Relationship Id="rId525" Type="http://schemas.openxmlformats.org/officeDocument/2006/relationships/image" Target="../media/image827.png"/><Relationship Id="rId567" Type="http://schemas.openxmlformats.org/officeDocument/2006/relationships/image" Target="../media/image848.png"/><Relationship Id="rId99" Type="http://schemas.openxmlformats.org/officeDocument/2006/relationships/image" Target="../media/image615.png"/><Relationship Id="rId122" Type="http://schemas.openxmlformats.org/officeDocument/2006/relationships/customXml" Target="../ink/ink597.xml"/><Relationship Id="rId164" Type="http://schemas.openxmlformats.org/officeDocument/2006/relationships/customXml" Target="../ink/ink618.xml"/><Relationship Id="rId371" Type="http://schemas.openxmlformats.org/officeDocument/2006/relationships/image" Target="../media/image750.png"/><Relationship Id="rId427" Type="http://schemas.openxmlformats.org/officeDocument/2006/relationships/image" Target="../media/image778.png"/><Relationship Id="rId469" Type="http://schemas.openxmlformats.org/officeDocument/2006/relationships/image" Target="../media/image799.png"/><Relationship Id="rId634" Type="http://schemas.openxmlformats.org/officeDocument/2006/relationships/customXml" Target="../ink/ink853.xml"/><Relationship Id="rId26" Type="http://schemas.openxmlformats.org/officeDocument/2006/relationships/customXml" Target="../ink/ink549.xml"/><Relationship Id="rId231" Type="http://schemas.openxmlformats.org/officeDocument/2006/relationships/image" Target="../media/image680.png"/><Relationship Id="rId273" Type="http://schemas.openxmlformats.org/officeDocument/2006/relationships/image" Target="../media/image701.png"/><Relationship Id="rId329" Type="http://schemas.openxmlformats.org/officeDocument/2006/relationships/image" Target="../media/image729.png"/><Relationship Id="rId480" Type="http://schemas.openxmlformats.org/officeDocument/2006/relationships/customXml" Target="../ink/ink776.xml"/><Relationship Id="rId536" Type="http://schemas.openxmlformats.org/officeDocument/2006/relationships/customXml" Target="../ink/ink804.xml"/><Relationship Id="rId68" Type="http://schemas.openxmlformats.org/officeDocument/2006/relationships/customXml" Target="../ink/ink570.xml"/><Relationship Id="rId133" Type="http://schemas.openxmlformats.org/officeDocument/2006/relationships/image" Target="../media/image632.png"/><Relationship Id="rId175" Type="http://schemas.openxmlformats.org/officeDocument/2006/relationships/image" Target="../media/image652.png"/><Relationship Id="rId340" Type="http://schemas.openxmlformats.org/officeDocument/2006/relationships/customXml" Target="../ink/ink706.xml"/><Relationship Id="rId578" Type="http://schemas.openxmlformats.org/officeDocument/2006/relationships/customXml" Target="../ink/ink825.xml"/><Relationship Id="rId200" Type="http://schemas.openxmlformats.org/officeDocument/2006/relationships/customXml" Target="../ink/ink636.xml"/><Relationship Id="rId382" Type="http://schemas.openxmlformats.org/officeDocument/2006/relationships/customXml" Target="../ink/ink727.xml"/><Relationship Id="rId438" Type="http://schemas.openxmlformats.org/officeDocument/2006/relationships/customXml" Target="../ink/ink755.xml"/><Relationship Id="rId603" Type="http://schemas.openxmlformats.org/officeDocument/2006/relationships/image" Target="../media/image866.png"/><Relationship Id="rId645" Type="http://schemas.openxmlformats.org/officeDocument/2006/relationships/customXml" Target="../ink/ink859.xml"/><Relationship Id="rId242" Type="http://schemas.openxmlformats.org/officeDocument/2006/relationships/customXml" Target="../ink/ink657.xml"/><Relationship Id="rId284" Type="http://schemas.openxmlformats.org/officeDocument/2006/relationships/customXml" Target="../ink/ink678.xml"/><Relationship Id="rId491" Type="http://schemas.openxmlformats.org/officeDocument/2006/relationships/image" Target="../media/image810.png"/><Relationship Id="rId505" Type="http://schemas.openxmlformats.org/officeDocument/2006/relationships/image" Target="../media/image817.png"/><Relationship Id="rId37" Type="http://schemas.openxmlformats.org/officeDocument/2006/relationships/image" Target="../media/image584.png"/><Relationship Id="rId79" Type="http://schemas.openxmlformats.org/officeDocument/2006/relationships/image" Target="../media/image605.png"/><Relationship Id="rId102" Type="http://schemas.openxmlformats.org/officeDocument/2006/relationships/customXml" Target="../ink/ink587.xml"/><Relationship Id="rId144" Type="http://schemas.openxmlformats.org/officeDocument/2006/relationships/customXml" Target="../ink/ink608.xml"/><Relationship Id="rId547" Type="http://schemas.openxmlformats.org/officeDocument/2006/relationships/image" Target="../media/image838.png"/><Relationship Id="rId589" Type="http://schemas.openxmlformats.org/officeDocument/2006/relationships/image" Target="../media/image859.png"/><Relationship Id="rId90" Type="http://schemas.openxmlformats.org/officeDocument/2006/relationships/customXml" Target="../ink/ink581.xml"/><Relationship Id="rId186" Type="http://schemas.openxmlformats.org/officeDocument/2006/relationships/customXml" Target="../ink/ink629.xml"/><Relationship Id="rId351" Type="http://schemas.openxmlformats.org/officeDocument/2006/relationships/image" Target="../media/image740.png"/><Relationship Id="rId393" Type="http://schemas.openxmlformats.org/officeDocument/2006/relationships/image" Target="../media/image761.png"/><Relationship Id="rId407" Type="http://schemas.openxmlformats.org/officeDocument/2006/relationships/image" Target="../media/image768.png"/><Relationship Id="rId449" Type="http://schemas.openxmlformats.org/officeDocument/2006/relationships/image" Target="../media/image789.png"/><Relationship Id="rId614" Type="http://schemas.openxmlformats.org/officeDocument/2006/relationships/customXml" Target="../ink/ink843.xml"/><Relationship Id="rId656" Type="http://schemas.openxmlformats.org/officeDocument/2006/relationships/image" Target="../media/image892.png"/><Relationship Id="rId211" Type="http://schemas.openxmlformats.org/officeDocument/2006/relationships/image" Target="../media/image670.png"/><Relationship Id="rId253" Type="http://schemas.openxmlformats.org/officeDocument/2006/relationships/image" Target="../media/image691.png"/><Relationship Id="rId295" Type="http://schemas.openxmlformats.org/officeDocument/2006/relationships/image" Target="../media/image712.png"/><Relationship Id="rId309" Type="http://schemas.openxmlformats.org/officeDocument/2006/relationships/image" Target="../media/image719.png"/><Relationship Id="rId460" Type="http://schemas.openxmlformats.org/officeDocument/2006/relationships/customXml" Target="../ink/ink766.xml"/><Relationship Id="rId516" Type="http://schemas.openxmlformats.org/officeDocument/2006/relationships/customXml" Target="../ink/ink794.xml"/><Relationship Id="rId48" Type="http://schemas.openxmlformats.org/officeDocument/2006/relationships/customXml" Target="../ink/ink560.xml"/><Relationship Id="rId113" Type="http://schemas.openxmlformats.org/officeDocument/2006/relationships/image" Target="../media/image622.png"/><Relationship Id="rId320" Type="http://schemas.openxmlformats.org/officeDocument/2006/relationships/customXml" Target="../ink/ink696.xml"/><Relationship Id="rId558" Type="http://schemas.openxmlformats.org/officeDocument/2006/relationships/customXml" Target="../ink/ink815.xml"/><Relationship Id="rId155" Type="http://schemas.openxmlformats.org/officeDocument/2006/relationships/image" Target="../media/image643.png"/><Relationship Id="rId197" Type="http://schemas.openxmlformats.org/officeDocument/2006/relationships/image" Target="../media/image663.png"/><Relationship Id="rId362" Type="http://schemas.openxmlformats.org/officeDocument/2006/relationships/customXml" Target="../ink/ink717.xml"/><Relationship Id="rId418" Type="http://schemas.openxmlformats.org/officeDocument/2006/relationships/customXml" Target="../ink/ink745.xml"/><Relationship Id="rId625" Type="http://schemas.openxmlformats.org/officeDocument/2006/relationships/image" Target="../media/image877.png"/><Relationship Id="rId222" Type="http://schemas.openxmlformats.org/officeDocument/2006/relationships/customXml" Target="../ink/ink647.xml"/><Relationship Id="rId264" Type="http://schemas.openxmlformats.org/officeDocument/2006/relationships/customXml" Target="../ink/ink668.xml"/><Relationship Id="rId471" Type="http://schemas.openxmlformats.org/officeDocument/2006/relationships/image" Target="../media/image800.png"/><Relationship Id="rId667" Type="http://schemas.openxmlformats.org/officeDocument/2006/relationships/customXml" Target="../ink/ink870.xml"/><Relationship Id="rId17" Type="http://schemas.openxmlformats.org/officeDocument/2006/relationships/image" Target="../media/image574.png"/><Relationship Id="rId59" Type="http://schemas.openxmlformats.org/officeDocument/2006/relationships/image" Target="../media/image595.png"/><Relationship Id="rId124" Type="http://schemas.openxmlformats.org/officeDocument/2006/relationships/customXml" Target="../ink/ink598.xml"/><Relationship Id="rId527" Type="http://schemas.openxmlformats.org/officeDocument/2006/relationships/image" Target="../media/image828.png"/><Relationship Id="rId569" Type="http://schemas.openxmlformats.org/officeDocument/2006/relationships/image" Target="../media/image849.png"/><Relationship Id="rId70" Type="http://schemas.openxmlformats.org/officeDocument/2006/relationships/customXml" Target="../ink/ink571.xml"/><Relationship Id="rId166" Type="http://schemas.openxmlformats.org/officeDocument/2006/relationships/customXml" Target="../ink/ink619.xml"/><Relationship Id="rId331" Type="http://schemas.openxmlformats.org/officeDocument/2006/relationships/image" Target="../media/image730.png"/><Relationship Id="rId373" Type="http://schemas.openxmlformats.org/officeDocument/2006/relationships/image" Target="../media/image751.png"/><Relationship Id="rId429" Type="http://schemas.openxmlformats.org/officeDocument/2006/relationships/image" Target="../media/image779.png"/><Relationship Id="rId580" Type="http://schemas.openxmlformats.org/officeDocument/2006/relationships/customXml" Target="../ink/ink826.xml"/><Relationship Id="rId636" Type="http://schemas.openxmlformats.org/officeDocument/2006/relationships/customXml" Target="../ink/ink85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81.png"/><Relationship Id="rId440" Type="http://schemas.openxmlformats.org/officeDocument/2006/relationships/customXml" Target="../ink/ink756.xml"/><Relationship Id="rId28" Type="http://schemas.openxmlformats.org/officeDocument/2006/relationships/customXml" Target="../ink/ink550.xml"/><Relationship Id="rId275" Type="http://schemas.openxmlformats.org/officeDocument/2006/relationships/image" Target="../media/image702.png"/><Relationship Id="rId300" Type="http://schemas.openxmlformats.org/officeDocument/2006/relationships/customXml" Target="../ink/ink686.xml"/><Relationship Id="rId482" Type="http://schemas.openxmlformats.org/officeDocument/2006/relationships/customXml" Target="../ink/ink777.xml"/><Relationship Id="rId538" Type="http://schemas.openxmlformats.org/officeDocument/2006/relationships/customXml" Target="../ink/ink805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77" Type="http://schemas.openxmlformats.org/officeDocument/2006/relationships/image" Target="../media/image653.png"/><Relationship Id="rId342" Type="http://schemas.openxmlformats.org/officeDocument/2006/relationships/customXml" Target="../ink/ink707.xml"/><Relationship Id="rId384" Type="http://schemas.openxmlformats.org/officeDocument/2006/relationships/customXml" Target="../ink/ink728.xml"/><Relationship Id="rId591" Type="http://schemas.openxmlformats.org/officeDocument/2006/relationships/image" Target="../media/image860.png"/><Relationship Id="rId605" Type="http://schemas.openxmlformats.org/officeDocument/2006/relationships/image" Target="../media/image867.png"/><Relationship Id="rId202" Type="http://schemas.openxmlformats.org/officeDocument/2006/relationships/customXml" Target="../ink/ink637.xml"/><Relationship Id="rId244" Type="http://schemas.openxmlformats.org/officeDocument/2006/relationships/customXml" Target="../ink/ink658.xml"/><Relationship Id="rId647" Type="http://schemas.openxmlformats.org/officeDocument/2006/relationships/customXml" Target="../ink/ink860.xml"/><Relationship Id="rId39" Type="http://schemas.openxmlformats.org/officeDocument/2006/relationships/image" Target="../media/image585.png"/><Relationship Id="rId286" Type="http://schemas.openxmlformats.org/officeDocument/2006/relationships/customXml" Target="../ink/ink679.xml"/><Relationship Id="rId451" Type="http://schemas.openxmlformats.org/officeDocument/2006/relationships/image" Target="../media/image790.png"/><Relationship Id="rId493" Type="http://schemas.openxmlformats.org/officeDocument/2006/relationships/image" Target="../media/image811.png"/><Relationship Id="rId507" Type="http://schemas.openxmlformats.org/officeDocument/2006/relationships/image" Target="../media/image818.png"/><Relationship Id="rId549" Type="http://schemas.openxmlformats.org/officeDocument/2006/relationships/image" Target="../media/image839.png"/><Relationship Id="rId50" Type="http://schemas.openxmlformats.org/officeDocument/2006/relationships/customXml" Target="../ink/ink561.xml"/><Relationship Id="rId104" Type="http://schemas.openxmlformats.org/officeDocument/2006/relationships/customXml" Target="../ink/ink588.xml"/><Relationship Id="rId146" Type="http://schemas.openxmlformats.org/officeDocument/2006/relationships/customXml" Target="../ink/ink609.xml"/><Relationship Id="rId188" Type="http://schemas.openxmlformats.org/officeDocument/2006/relationships/customXml" Target="../ink/ink630.xml"/><Relationship Id="rId311" Type="http://schemas.openxmlformats.org/officeDocument/2006/relationships/image" Target="../media/image720.png"/><Relationship Id="rId353" Type="http://schemas.openxmlformats.org/officeDocument/2006/relationships/image" Target="../media/image741.png"/><Relationship Id="rId395" Type="http://schemas.openxmlformats.org/officeDocument/2006/relationships/image" Target="../media/image762.png"/><Relationship Id="rId409" Type="http://schemas.openxmlformats.org/officeDocument/2006/relationships/image" Target="../media/image769.png"/><Relationship Id="rId560" Type="http://schemas.openxmlformats.org/officeDocument/2006/relationships/customXml" Target="../ink/ink816.xml"/><Relationship Id="rId92" Type="http://schemas.openxmlformats.org/officeDocument/2006/relationships/customXml" Target="../ink/ink582.xml"/><Relationship Id="rId213" Type="http://schemas.openxmlformats.org/officeDocument/2006/relationships/image" Target="../media/image671.png"/><Relationship Id="rId420" Type="http://schemas.openxmlformats.org/officeDocument/2006/relationships/customXml" Target="../ink/ink746.xml"/><Relationship Id="rId616" Type="http://schemas.openxmlformats.org/officeDocument/2006/relationships/customXml" Target="../ink/ink844.xml"/><Relationship Id="rId658" Type="http://schemas.openxmlformats.org/officeDocument/2006/relationships/image" Target="../media/image893.png"/><Relationship Id="rId255" Type="http://schemas.openxmlformats.org/officeDocument/2006/relationships/image" Target="../media/image692.png"/><Relationship Id="rId297" Type="http://schemas.openxmlformats.org/officeDocument/2006/relationships/image" Target="../media/image713.png"/><Relationship Id="rId462" Type="http://schemas.openxmlformats.org/officeDocument/2006/relationships/customXml" Target="../ink/ink767.xml"/><Relationship Id="rId518" Type="http://schemas.openxmlformats.org/officeDocument/2006/relationships/customXml" Target="../ink/ink795.xml"/><Relationship Id="rId115" Type="http://schemas.openxmlformats.org/officeDocument/2006/relationships/image" Target="../media/image623.png"/><Relationship Id="rId157" Type="http://schemas.openxmlformats.org/officeDocument/2006/relationships/image" Target="../media/image644.png"/><Relationship Id="rId322" Type="http://schemas.openxmlformats.org/officeDocument/2006/relationships/customXml" Target="../ink/ink697.xml"/><Relationship Id="rId364" Type="http://schemas.openxmlformats.org/officeDocument/2006/relationships/customXml" Target="../ink/ink718.xml"/><Relationship Id="rId61" Type="http://schemas.openxmlformats.org/officeDocument/2006/relationships/image" Target="../media/image596.png"/><Relationship Id="rId199" Type="http://schemas.openxmlformats.org/officeDocument/2006/relationships/image" Target="../media/image664.png"/><Relationship Id="rId571" Type="http://schemas.openxmlformats.org/officeDocument/2006/relationships/image" Target="../media/image850.png"/><Relationship Id="rId627" Type="http://schemas.openxmlformats.org/officeDocument/2006/relationships/image" Target="../media/image878.png"/><Relationship Id="rId669" Type="http://schemas.openxmlformats.org/officeDocument/2006/relationships/customXml" Target="../ink/ink871.xml"/><Relationship Id="rId19" Type="http://schemas.openxmlformats.org/officeDocument/2006/relationships/image" Target="../media/image575.png"/><Relationship Id="rId224" Type="http://schemas.openxmlformats.org/officeDocument/2006/relationships/customXml" Target="../ink/ink648.xml"/><Relationship Id="rId266" Type="http://schemas.openxmlformats.org/officeDocument/2006/relationships/customXml" Target="../ink/ink669.xml"/><Relationship Id="rId431" Type="http://schemas.openxmlformats.org/officeDocument/2006/relationships/image" Target="../media/image780.png"/><Relationship Id="rId473" Type="http://schemas.openxmlformats.org/officeDocument/2006/relationships/image" Target="../media/image801.png"/><Relationship Id="rId529" Type="http://schemas.openxmlformats.org/officeDocument/2006/relationships/image" Target="../media/image829.png"/><Relationship Id="rId30" Type="http://schemas.openxmlformats.org/officeDocument/2006/relationships/customXml" Target="../ink/ink551.xml"/><Relationship Id="rId126" Type="http://schemas.openxmlformats.org/officeDocument/2006/relationships/customXml" Target="../ink/ink599.xml"/><Relationship Id="rId168" Type="http://schemas.openxmlformats.org/officeDocument/2006/relationships/customXml" Target="../ink/ink620.xml"/><Relationship Id="rId333" Type="http://schemas.openxmlformats.org/officeDocument/2006/relationships/image" Target="../media/image731.png"/><Relationship Id="rId540" Type="http://schemas.openxmlformats.org/officeDocument/2006/relationships/customXml" Target="../ink/ink806.xml"/><Relationship Id="rId72" Type="http://schemas.openxmlformats.org/officeDocument/2006/relationships/customXml" Target="../ink/ink572.xml"/><Relationship Id="rId375" Type="http://schemas.openxmlformats.org/officeDocument/2006/relationships/image" Target="../media/image752.png"/><Relationship Id="rId582" Type="http://schemas.openxmlformats.org/officeDocument/2006/relationships/customXml" Target="../ink/ink827.xml"/><Relationship Id="rId638" Type="http://schemas.openxmlformats.org/officeDocument/2006/relationships/customXml" Target="../ink/ink855.xml"/><Relationship Id="rId3" Type="http://schemas.openxmlformats.org/officeDocument/2006/relationships/image" Target="../media/image567.png"/><Relationship Id="rId235" Type="http://schemas.openxmlformats.org/officeDocument/2006/relationships/image" Target="../media/image682.png"/><Relationship Id="rId277" Type="http://schemas.openxmlformats.org/officeDocument/2006/relationships/image" Target="../media/image703.png"/><Relationship Id="rId400" Type="http://schemas.openxmlformats.org/officeDocument/2006/relationships/customXml" Target="../ink/ink736.xml"/><Relationship Id="rId442" Type="http://schemas.openxmlformats.org/officeDocument/2006/relationships/customXml" Target="../ink/ink757.xml"/><Relationship Id="rId484" Type="http://schemas.openxmlformats.org/officeDocument/2006/relationships/customXml" Target="../ink/ink778.xml"/><Relationship Id="rId137" Type="http://schemas.openxmlformats.org/officeDocument/2006/relationships/image" Target="../media/image634.png"/><Relationship Id="rId302" Type="http://schemas.openxmlformats.org/officeDocument/2006/relationships/customXml" Target="../ink/ink687.xml"/><Relationship Id="rId344" Type="http://schemas.openxmlformats.org/officeDocument/2006/relationships/customXml" Target="../ink/ink708.xml"/><Relationship Id="rId41" Type="http://schemas.openxmlformats.org/officeDocument/2006/relationships/image" Target="../media/image586.png"/><Relationship Id="rId83" Type="http://schemas.openxmlformats.org/officeDocument/2006/relationships/image" Target="../media/image607.png"/><Relationship Id="rId179" Type="http://schemas.openxmlformats.org/officeDocument/2006/relationships/image" Target="../media/image654.png"/><Relationship Id="rId386" Type="http://schemas.openxmlformats.org/officeDocument/2006/relationships/customXml" Target="../ink/ink729.xml"/><Relationship Id="rId551" Type="http://schemas.openxmlformats.org/officeDocument/2006/relationships/image" Target="../media/image840.png"/><Relationship Id="rId593" Type="http://schemas.openxmlformats.org/officeDocument/2006/relationships/image" Target="../media/image861.png"/><Relationship Id="rId607" Type="http://schemas.openxmlformats.org/officeDocument/2006/relationships/image" Target="../media/image868.png"/><Relationship Id="rId649" Type="http://schemas.openxmlformats.org/officeDocument/2006/relationships/customXml" Target="../ink/ink861.xml"/><Relationship Id="rId190" Type="http://schemas.openxmlformats.org/officeDocument/2006/relationships/customXml" Target="../ink/ink631.xml"/><Relationship Id="rId204" Type="http://schemas.openxmlformats.org/officeDocument/2006/relationships/customXml" Target="../ink/ink638.xml"/><Relationship Id="rId246" Type="http://schemas.openxmlformats.org/officeDocument/2006/relationships/customXml" Target="../ink/ink659.xml"/><Relationship Id="rId288" Type="http://schemas.openxmlformats.org/officeDocument/2006/relationships/customXml" Target="../ink/ink680.xml"/><Relationship Id="rId411" Type="http://schemas.openxmlformats.org/officeDocument/2006/relationships/image" Target="../media/image770.png"/><Relationship Id="rId453" Type="http://schemas.openxmlformats.org/officeDocument/2006/relationships/image" Target="../media/image791.png"/><Relationship Id="rId509" Type="http://schemas.openxmlformats.org/officeDocument/2006/relationships/image" Target="../media/image819.png"/><Relationship Id="rId660" Type="http://schemas.openxmlformats.org/officeDocument/2006/relationships/image" Target="../media/image894.png"/><Relationship Id="rId106" Type="http://schemas.openxmlformats.org/officeDocument/2006/relationships/customXml" Target="../ink/ink589.xml"/><Relationship Id="rId313" Type="http://schemas.openxmlformats.org/officeDocument/2006/relationships/image" Target="../media/image721.png"/><Relationship Id="rId495" Type="http://schemas.openxmlformats.org/officeDocument/2006/relationships/image" Target="../media/image812.png"/><Relationship Id="rId10" Type="http://schemas.openxmlformats.org/officeDocument/2006/relationships/customXml" Target="../ink/ink541.xml"/><Relationship Id="rId52" Type="http://schemas.openxmlformats.org/officeDocument/2006/relationships/customXml" Target="../ink/ink562.xml"/><Relationship Id="rId94" Type="http://schemas.openxmlformats.org/officeDocument/2006/relationships/customXml" Target="../ink/ink583.xml"/><Relationship Id="rId148" Type="http://schemas.openxmlformats.org/officeDocument/2006/relationships/customXml" Target="../ink/ink610.xml"/><Relationship Id="rId355" Type="http://schemas.openxmlformats.org/officeDocument/2006/relationships/image" Target="../media/image742.png"/><Relationship Id="rId397" Type="http://schemas.openxmlformats.org/officeDocument/2006/relationships/image" Target="../media/image763.png"/><Relationship Id="rId520" Type="http://schemas.openxmlformats.org/officeDocument/2006/relationships/customXml" Target="../ink/ink796.xml"/><Relationship Id="rId562" Type="http://schemas.openxmlformats.org/officeDocument/2006/relationships/customXml" Target="../ink/ink817.xml"/><Relationship Id="rId618" Type="http://schemas.openxmlformats.org/officeDocument/2006/relationships/customXml" Target="../ink/ink845.xml"/><Relationship Id="rId215" Type="http://schemas.openxmlformats.org/officeDocument/2006/relationships/image" Target="../media/image672.png"/><Relationship Id="rId257" Type="http://schemas.openxmlformats.org/officeDocument/2006/relationships/image" Target="../media/image693.png"/><Relationship Id="rId422" Type="http://schemas.openxmlformats.org/officeDocument/2006/relationships/customXml" Target="../ink/ink747.xml"/><Relationship Id="rId464" Type="http://schemas.openxmlformats.org/officeDocument/2006/relationships/customXml" Target="../ink/ink768.xml"/><Relationship Id="rId299" Type="http://schemas.openxmlformats.org/officeDocument/2006/relationships/image" Target="../media/image714.png"/><Relationship Id="rId63" Type="http://schemas.openxmlformats.org/officeDocument/2006/relationships/image" Target="../media/image597.png"/><Relationship Id="rId159" Type="http://schemas.openxmlformats.org/officeDocument/2006/relationships/image" Target="../media/image645.png"/><Relationship Id="rId366" Type="http://schemas.openxmlformats.org/officeDocument/2006/relationships/customXml" Target="../ink/ink719.xml"/><Relationship Id="rId573" Type="http://schemas.openxmlformats.org/officeDocument/2006/relationships/image" Target="../media/image851.png"/><Relationship Id="rId226" Type="http://schemas.openxmlformats.org/officeDocument/2006/relationships/customXml" Target="../ink/ink649.xml"/><Relationship Id="rId433" Type="http://schemas.openxmlformats.org/officeDocument/2006/relationships/image" Target="../media/image781.png"/><Relationship Id="rId640" Type="http://schemas.openxmlformats.org/officeDocument/2006/relationships/customXml" Target="../ink/ink856.xml"/><Relationship Id="rId74" Type="http://schemas.openxmlformats.org/officeDocument/2006/relationships/customXml" Target="../ink/ink573.xml"/><Relationship Id="rId377" Type="http://schemas.openxmlformats.org/officeDocument/2006/relationships/image" Target="../media/image753.png"/><Relationship Id="rId500" Type="http://schemas.openxmlformats.org/officeDocument/2006/relationships/customXml" Target="../ink/ink786.xml"/><Relationship Id="rId584" Type="http://schemas.openxmlformats.org/officeDocument/2006/relationships/customXml" Target="../ink/ink828.xml"/><Relationship Id="rId5" Type="http://schemas.openxmlformats.org/officeDocument/2006/relationships/image" Target="../media/image568.png"/><Relationship Id="rId237" Type="http://schemas.openxmlformats.org/officeDocument/2006/relationships/image" Target="../media/image683.png"/><Relationship Id="rId444" Type="http://schemas.openxmlformats.org/officeDocument/2006/relationships/customXml" Target="../ink/ink758.xml"/><Relationship Id="rId651" Type="http://schemas.openxmlformats.org/officeDocument/2006/relationships/customXml" Target="../ink/ink862.xml"/><Relationship Id="rId290" Type="http://schemas.openxmlformats.org/officeDocument/2006/relationships/customXml" Target="../ink/ink681.xml"/><Relationship Id="rId304" Type="http://schemas.openxmlformats.org/officeDocument/2006/relationships/customXml" Target="../ink/ink688.xml"/><Relationship Id="rId388" Type="http://schemas.openxmlformats.org/officeDocument/2006/relationships/customXml" Target="../ink/ink730.xml"/><Relationship Id="rId511" Type="http://schemas.openxmlformats.org/officeDocument/2006/relationships/image" Target="../media/image820.png"/><Relationship Id="rId609" Type="http://schemas.openxmlformats.org/officeDocument/2006/relationships/image" Target="../media/image869.png"/><Relationship Id="rId85" Type="http://schemas.openxmlformats.org/officeDocument/2006/relationships/image" Target="../media/image608.png"/><Relationship Id="rId150" Type="http://schemas.openxmlformats.org/officeDocument/2006/relationships/customXml" Target="../ink/ink611.xml"/><Relationship Id="rId595" Type="http://schemas.openxmlformats.org/officeDocument/2006/relationships/image" Target="../media/image862.png"/><Relationship Id="rId248" Type="http://schemas.openxmlformats.org/officeDocument/2006/relationships/customXml" Target="../ink/ink660.xml"/><Relationship Id="rId455" Type="http://schemas.openxmlformats.org/officeDocument/2006/relationships/image" Target="../media/image792.png"/><Relationship Id="rId662" Type="http://schemas.openxmlformats.org/officeDocument/2006/relationships/image" Target="../media/image895.png"/><Relationship Id="rId12" Type="http://schemas.openxmlformats.org/officeDocument/2006/relationships/customXml" Target="../ink/ink542.xml"/><Relationship Id="rId108" Type="http://schemas.openxmlformats.org/officeDocument/2006/relationships/customXml" Target="../ink/ink590.xml"/><Relationship Id="rId315" Type="http://schemas.openxmlformats.org/officeDocument/2006/relationships/image" Target="../media/image722.png"/><Relationship Id="rId522" Type="http://schemas.openxmlformats.org/officeDocument/2006/relationships/customXml" Target="../ink/ink797.xml"/><Relationship Id="rId96" Type="http://schemas.openxmlformats.org/officeDocument/2006/relationships/customXml" Target="../ink/ink584.xml"/><Relationship Id="rId161" Type="http://schemas.openxmlformats.org/officeDocument/2006/relationships/image" Target="../media/image646.png"/><Relationship Id="rId399" Type="http://schemas.openxmlformats.org/officeDocument/2006/relationships/image" Target="../media/image764.png"/><Relationship Id="rId259" Type="http://schemas.openxmlformats.org/officeDocument/2006/relationships/image" Target="../media/image694.png"/><Relationship Id="rId466" Type="http://schemas.openxmlformats.org/officeDocument/2006/relationships/customXml" Target="../ink/ink769.xml"/><Relationship Id="rId673" Type="http://schemas.openxmlformats.org/officeDocument/2006/relationships/customXml" Target="../ink/ink873.xml"/><Relationship Id="rId23" Type="http://schemas.openxmlformats.org/officeDocument/2006/relationships/image" Target="../media/image577.png"/><Relationship Id="rId119" Type="http://schemas.openxmlformats.org/officeDocument/2006/relationships/image" Target="../media/image625.png"/><Relationship Id="rId326" Type="http://schemas.openxmlformats.org/officeDocument/2006/relationships/customXml" Target="../ink/ink699.xml"/><Relationship Id="rId533" Type="http://schemas.openxmlformats.org/officeDocument/2006/relationships/image" Target="../media/image831.png"/><Relationship Id="rId172" Type="http://schemas.openxmlformats.org/officeDocument/2006/relationships/customXml" Target="../ink/ink622.xml"/><Relationship Id="rId477" Type="http://schemas.openxmlformats.org/officeDocument/2006/relationships/image" Target="../media/image803.png"/><Relationship Id="rId600" Type="http://schemas.openxmlformats.org/officeDocument/2006/relationships/customXml" Target="../ink/ink836.xml"/><Relationship Id="rId337" Type="http://schemas.openxmlformats.org/officeDocument/2006/relationships/image" Target="../media/image733.png"/><Relationship Id="rId34" Type="http://schemas.openxmlformats.org/officeDocument/2006/relationships/customXml" Target="../ink/ink553.xml"/><Relationship Id="rId544" Type="http://schemas.openxmlformats.org/officeDocument/2006/relationships/customXml" Target="../ink/ink808.xml"/><Relationship Id="rId183" Type="http://schemas.openxmlformats.org/officeDocument/2006/relationships/image" Target="../media/image656.png"/><Relationship Id="rId390" Type="http://schemas.openxmlformats.org/officeDocument/2006/relationships/customXml" Target="../ink/ink731.xml"/><Relationship Id="rId404" Type="http://schemas.openxmlformats.org/officeDocument/2006/relationships/customXml" Target="../ink/ink738.xml"/><Relationship Id="rId611" Type="http://schemas.openxmlformats.org/officeDocument/2006/relationships/image" Target="../media/image870.png"/><Relationship Id="rId250" Type="http://schemas.openxmlformats.org/officeDocument/2006/relationships/customXml" Target="../ink/ink661.xml"/><Relationship Id="rId488" Type="http://schemas.openxmlformats.org/officeDocument/2006/relationships/customXml" Target="../ink/ink780.xml"/><Relationship Id="rId45" Type="http://schemas.openxmlformats.org/officeDocument/2006/relationships/image" Target="../media/image588.png"/><Relationship Id="rId110" Type="http://schemas.openxmlformats.org/officeDocument/2006/relationships/customXml" Target="../ink/ink591.xml"/><Relationship Id="rId348" Type="http://schemas.openxmlformats.org/officeDocument/2006/relationships/customXml" Target="../ink/ink710.xml"/><Relationship Id="rId555" Type="http://schemas.openxmlformats.org/officeDocument/2006/relationships/image" Target="../media/image842.png"/><Relationship Id="rId194" Type="http://schemas.openxmlformats.org/officeDocument/2006/relationships/customXml" Target="../ink/ink633.xml"/><Relationship Id="rId208" Type="http://schemas.openxmlformats.org/officeDocument/2006/relationships/customXml" Target="../ink/ink640.xml"/><Relationship Id="rId415" Type="http://schemas.openxmlformats.org/officeDocument/2006/relationships/image" Target="../media/image772.png"/><Relationship Id="rId622" Type="http://schemas.openxmlformats.org/officeDocument/2006/relationships/customXml" Target="../ink/ink847.xml"/><Relationship Id="rId261" Type="http://schemas.openxmlformats.org/officeDocument/2006/relationships/image" Target="../media/image695.png"/><Relationship Id="rId499" Type="http://schemas.openxmlformats.org/officeDocument/2006/relationships/image" Target="../media/image814.png"/><Relationship Id="rId56" Type="http://schemas.openxmlformats.org/officeDocument/2006/relationships/customXml" Target="../ink/ink564.xml"/><Relationship Id="rId359" Type="http://schemas.openxmlformats.org/officeDocument/2006/relationships/image" Target="../media/image744.png"/><Relationship Id="rId566" Type="http://schemas.openxmlformats.org/officeDocument/2006/relationships/customXml" Target="../ink/ink819.xml"/><Relationship Id="rId121" Type="http://schemas.openxmlformats.org/officeDocument/2006/relationships/image" Target="../media/image626.png"/><Relationship Id="rId219" Type="http://schemas.openxmlformats.org/officeDocument/2006/relationships/image" Target="../media/image674.png"/><Relationship Id="rId426" Type="http://schemas.openxmlformats.org/officeDocument/2006/relationships/customXml" Target="../ink/ink749.xml"/><Relationship Id="rId633" Type="http://schemas.openxmlformats.org/officeDocument/2006/relationships/image" Target="../media/image881.png"/><Relationship Id="rId67" Type="http://schemas.openxmlformats.org/officeDocument/2006/relationships/image" Target="../media/image599.png"/><Relationship Id="rId272" Type="http://schemas.openxmlformats.org/officeDocument/2006/relationships/customXml" Target="../ink/ink672.xml"/><Relationship Id="rId577" Type="http://schemas.openxmlformats.org/officeDocument/2006/relationships/image" Target="../media/image853.png"/><Relationship Id="rId132" Type="http://schemas.openxmlformats.org/officeDocument/2006/relationships/customXml" Target="../ink/ink602.xml"/><Relationship Id="rId437" Type="http://schemas.openxmlformats.org/officeDocument/2006/relationships/image" Target="../media/image783.png"/><Relationship Id="rId644" Type="http://schemas.openxmlformats.org/officeDocument/2006/relationships/image" Target="../media/image886.png"/><Relationship Id="rId283" Type="http://schemas.openxmlformats.org/officeDocument/2006/relationships/image" Target="../media/image706.png"/><Relationship Id="rId490" Type="http://schemas.openxmlformats.org/officeDocument/2006/relationships/customXml" Target="../ink/ink781.xml"/><Relationship Id="rId504" Type="http://schemas.openxmlformats.org/officeDocument/2006/relationships/customXml" Target="../ink/ink788.xml"/><Relationship Id="rId78" Type="http://schemas.openxmlformats.org/officeDocument/2006/relationships/customXml" Target="../ink/ink575.xml"/><Relationship Id="rId143" Type="http://schemas.openxmlformats.org/officeDocument/2006/relationships/image" Target="../media/image637.png"/><Relationship Id="rId350" Type="http://schemas.openxmlformats.org/officeDocument/2006/relationships/customXml" Target="../ink/ink711.xml"/><Relationship Id="rId588" Type="http://schemas.openxmlformats.org/officeDocument/2006/relationships/customXml" Target="../ink/ink830.xml"/><Relationship Id="rId9" Type="http://schemas.openxmlformats.org/officeDocument/2006/relationships/image" Target="../media/image570.png"/><Relationship Id="rId210" Type="http://schemas.openxmlformats.org/officeDocument/2006/relationships/customXml" Target="../ink/ink641.xml"/><Relationship Id="rId448" Type="http://schemas.openxmlformats.org/officeDocument/2006/relationships/customXml" Target="../ink/ink760.xml"/><Relationship Id="rId655" Type="http://schemas.openxmlformats.org/officeDocument/2006/relationships/customXml" Target="../ink/ink864.xml"/><Relationship Id="rId294" Type="http://schemas.openxmlformats.org/officeDocument/2006/relationships/customXml" Target="../ink/ink683.xml"/><Relationship Id="rId308" Type="http://schemas.openxmlformats.org/officeDocument/2006/relationships/customXml" Target="../ink/ink690.xml"/><Relationship Id="rId515" Type="http://schemas.openxmlformats.org/officeDocument/2006/relationships/image" Target="../media/image822.png"/><Relationship Id="rId89" Type="http://schemas.openxmlformats.org/officeDocument/2006/relationships/image" Target="../media/image610.png"/><Relationship Id="rId154" Type="http://schemas.openxmlformats.org/officeDocument/2006/relationships/customXml" Target="../ink/ink613.xml"/><Relationship Id="rId361" Type="http://schemas.openxmlformats.org/officeDocument/2006/relationships/image" Target="../media/image745.png"/><Relationship Id="rId599" Type="http://schemas.openxmlformats.org/officeDocument/2006/relationships/image" Target="../media/image864.png"/><Relationship Id="rId459" Type="http://schemas.openxmlformats.org/officeDocument/2006/relationships/image" Target="../media/image794.png"/><Relationship Id="rId666" Type="http://schemas.openxmlformats.org/officeDocument/2006/relationships/image" Target="../media/image897.png"/><Relationship Id="rId16" Type="http://schemas.openxmlformats.org/officeDocument/2006/relationships/customXml" Target="../ink/ink544.xml"/><Relationship Id="rId221" Type="http://schemas.openxmlformats.org/officeDocument/2006/relationships/image" Target="../media/image675.png"/><Relationship Id="rId319" Type="http://schemas.openxmlformats.org/officeDocument/2006/relationships/image" Target="../media/image724.png"/><Relationship Id="rId526" Type="http://schemas.openxmlformats.org/officeDocument/2006/relationships/customXml" Target="../ink/ink799.xml"/><Relationship Id="rId165" Type="http://schemas.openxmlformats.org/officeDocument/2006/relationships/image" Target="../media/image648.png"/><Relationship Id="rId372" Type="http://schemas.openxmlformats.org/officeDocument/2006/relationships/customXml" Target="../ink/ink722.xml"/><Relationship Id="rId232" Type="http://schemas.openxmlformats.org/officeDocument/2006/relationships/customXml" Target="../ink/ink652.xml"/><Relationship Id="rId27" Type="http://schemas.openxmlformats.org/officeDocument/2006/relationships/image" Target="../media/image579.png"/><Relationship Id="rId537" Type="http://schemas.openxmlformats.org/officeDocument/2006/relationships/image" Target="../media/image833.png"/><Relationship Id="rId80" Type="http://schemas.openxmlformats.org/officeDocument/2006/relationships/customXml" Target="../ink/ink576.xml"/><Relationship Id="rId176" Type="http://schemas.openxmlformats.org/officeDocument/2006/relationships/customXml" Target="../ink/ink624.xml"/><Relationship Id="rId383" Type="http://schemas.openxmlformats.org/officeDocument/2006/relationships/image" Target="../media/image756.png"/><Relationship Id="rId590" Type="http://schemas.openxmlformats.org/officeDocument/2006/relationships/customXml" Target="../ink/ink831.xml"/><Relationship Id="rId604" Type="http://schemas.openxmlformats.org/officeDocument/2006/relationships/customXml" Target="../ink/ink83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9.png"/><Relationship Id="rId299" Type="http://schemas.openxmlformats.org/officeDocument/2006/relationships/image" Target="../media/image1050.png"/><Relationship Id="rId21" Type="http://schemas.openxmlformats.org/officeDocument/2006/relationships/image" Target="../media/image911.png"/><Relationship Id="rId63" Type="http://schemas.openxmlformats.org/officeDocument/2006/relationships/image" Target="../media/image932.png"/><Relationship Id="rId159" Type="http://schemas.openxmlformats.org/officeDocument/2006/relationships/image" Target="../media/image980.png"/><Relationship Id="rId324" Type="http://schemas.openxmlformats.org/officeDocument/2006/relationships/customXml" Target="../ink/ink1035.xml"/><Relationship Id="rId170" Type="http://schemas.openxmlformats.org/officeDocument/2006/relationships/customXml" Target="../ink/ink958.xml"/><Relationship Id="rId226" Type="http://schemas.openxmlformats.org/officeDocument/2006/relationships/customXml" Target="../ink/ink986.xml"/><Relationship Id="rId268" Type="http://schemas.openxmlformats.org/officeDocument/2006/relationships/customXml" Target="../ink/ink1007.xml"/><Relationship Id="rId32" Type="http://schemas.openxmlformats.org/officeDocument/2006/relationships/customXml" Target="../ink/ink889.xml"/><Relationship Id="rId74" Type="http://schemas.openxmlformats.org/officeDocument/2006/relationships/customXml" Target="../ink/ink910.xml"/><Relationship Id="rId128" Type="http://schemas.openxmlformats.org/officeDocument/2006/relationships/customXml" Target="../ink/ink937.xml"/><Relationship Id="rId335" Type="http://schemas.openxmlformats.org/officeDocument/2006/relationships/image" Target="../media/image1068.png"/><Relationship Id="rId5" Type="http://schemas.openxmlformats.org/officeDocument/2006/relationships/image" Target="../media/image903.png"/><Relationship Id="rId181" Type="http://schemas.openxmlformats.org/officeDocument/2006/relationships/image" Target="../media/image991.png"/><Relationship Id="rId237" Type="http://schemas.openxmlformats.org/officeDocument/2006/relationships/image" Target="../media/image1019.png"/><Relationship Id="rId279" Type="http://schemas.openxmlformats.org/officeDocument/2006/relationships/image" Target="../media/image1040.png"/><Relationship Id="rId43" Type="http://schemas.openxmlformats.org/officeDocument/2006/relationships/image" Target="../media/image922.png"/><Relationship Id="rId139" Type="http://schemas.openxmlformats.org/officeDocument/2006/relationships/image" Target="../media/image970.png"/><Relationship Id="rId290" Type="http://schemas.openxmlformats.org/officeDocument/2006/relationships/customXml" Target="../ink/ink1018.xml"/><Relationship Id="rId304" Type="http://schemas.openxmlformats.org/officeDocument/2006/relationships/customXml" Target="../ink/ink1025.xml"/><Relationship Id="rId85" Type="http://schemas.openxmlformats.org/officeDocument/2006/relationships/image" Target="../media/image943.png"/><Relationship Id="rId150" Type="http://schemas.openxmlformats.org/officeDocument/2006/relationships/customXml" Target="../ink/ink948.xml"/><Relationship Id="rId192" Type="http://schemas.openxmlformats.org/officeDocument/2006/relationships/customXml" Target="../ink/ink969.xml"/><Relationship Id="rId206" Type="http://schemas.openxmlformats.org/officeDocument/2006/relationships/customXml" Target="../ink/ink976.xml"/><Relationship Id="rId248" Type="http://schemas.openxmlformats.org/officeDocument/2006/relationships/customXml" Target="../ink/ink997.xml"/><Relationship Id="rId12" Type="http://schemas.openxmlformats.org/officeDocument/2006/relationships/customXml" Target="../ink/ink879.xml"/><Relationship Id="rId108" Type="http://schemas.openxmlformats.org/officeDocument/2006/relationships/customXml" Target="../ink/ink927.xml"/><Relationship Id="rId315" Type="http://schemas.openxmlformats.org/officeDocument/2006/relationships/image" Target="../media/image1058.png"/><Relationship Id="rId54" Type="http://schemas.openxmlformats.org/officeDocument/2006/relationships/customXml" Target="../ink/ink900.xml"/><Relationship Id="rId96" Type="http://schemas.openxmlformats.org/officeDocument/2006/relationships/customXml" Target="../ink/ink921.xml"/><Relationship Id="rId161" Type="http://schemas.openxmlformats.org/officeDocument/2006/relationships/image" Target="../media/image981.png"/><Relationship Id="rId217" Type="http://schemas.openxmlformats.org/officeDocument/2006/relationships/image" Target="../media/image1009.png"/><Relationship Id="rId259" Type="http://schemas.openxmlformats.org/officeDocument/2006/relationships/image" Target="../media/image1030.png"/><Relationship Id="rId23" Type="http://schemas.openxmlformats.org/officeDocument/2006/relationships/image" Target="../media/image912.png"/><Relationship Id="rId119" Type="http://schemas.openxmlformats.org/officeDocument/2006/relationships/image" Target="../media/image960.png"/><Relationship Id="rId270" Type="http://schemas.openxmlformats.org/officeDocument/2006/relationships/customXml" Target="../ink/ink1008.xml"/><Relationship Id="rId326" Type="http://schemas.openxmlformats.org/officeDocument/2006/relationships/customXml" Target="../ink/ink1036.xml"/><Relationship Id="rId65" Type="http://schemas.openxmlformats.org/officeDocument/2006/relationships/image" Target="../media/image933.png"/><Relationship Id="rId130" Type="http://schemas.openxmlformats.org/officeDocument/2006/relationships/customXml" Target="../ink/ink938.xml"/><Relationship Id="rId172" Type="http://schemas.openxmlformats.org/officeDocument/2006/relationships/customXml" Target="../ink/ink959.xml"/><Relationship Id="rId228" Type="http://schemas.openxmlformats.org/officeDocument/2006/relationships/customXml" Target="../ink/ink987.xml"/><Relationship Id="rId281" Type="http://schemas.openxmlformats.org/officeDocument/2006/relationships/image" Target="../media/image1041.png"/><Relationship Id="rId337" Type="http://schemas.openxmlformats.org/officeDocument/2006/relationships/image" Target="../media/image1069.png"/><Relationship Id="rId34" Type="http://schemas.openxmlformats.org/officeDocument/2006/relationships/customXml" Target="../ink/ink890.xml"/><Relationship Id="rId76" Type="http://schemas.openxmlformats.org/officeDocument/2006/relationships/customXml" Target="../ink/ink911.xml"/><Relationship Id="rId141" Type="http://schemas.openxmlformats.org/officeDocument/2006/relationships/image" Target="../media/image971.png"/><Relationship Id="rId7" Type="http://schemas.openxmlformats.org/officeDocument/2006/relationships/image" Target="../media/image904.png"/><Relationship Id="rId183" Type="http://schemas.openxmlformats.org/officeDocument/2006/relationships/image" Target="../media/image992.png"/><Relationship Id="rId239" Type="http://schemas.openxmlformats.org/officeDocument/2006/relationships/image" Target="../media/image1020.png"/><Relationship Id="rId250" Type="http://schemas.openxmlformats.org/officeDocument/2006/relationships/customXml" Target="../ink/ink998.xml"/><Relationship Id="rId292" Type="http://schemas.openxmlformats.org/officeDocument/2006/relationships/customXml" Target="../ink/ink1019.xml"/><Relationship Id="rId306" Type="http://schemas.openxmlformats.org/officeDocument/2006/relationships/customXml" Target="../ink/ink1026.xml"/><Relationship Id="rId45" Type="http://schemas.openxmlformats.org/officeDocument/2006/relationships/image" Target="../media/image923.png"/><Relationship Id="rId87" Type="http://schemas.openxmlformats.org/officeDocument/2006/relationships/image" Target="../media/image944.png"/><Relationship Id="rId110" Type="http://schemas.openxmlformats.org/officeDocument/2006/relationships/customXml" Target="../ink/ink928.xml"/><Relationship Id="rId152" Type="http://schemas.openxmlformats.org/officeDocument/2006/relationships/customXml" Target="../ink/ink949.xml"/><Relationship Id="rId194" Type="http://schemas.openxmlformats.org/officeDocument/2006/relationships/customXml" Target="../ink/ink970.xml"/><Relationship Id="rId208" Type="http://schemas.openxmlformats.org/officeDocument/2006/relationships/customXml" Target="../ink/ink977.xml"/><Relationship Id="rId240" Type="http://schemas.openxmlformats.org/officeDocument/2006/relationships/customXml" Target="../ink/ink993.xml"/><Relationship Id="rId261" Type="http://schemas.openxmlformats.org/officeDocument/2006/relationships/image" Target="../media/image1031.png"/><Relationship Id="rId14" Type="http://schemas.openxmlformats.org/officeDocument/2006/relationships/customXml" Target="../ink/ink880.xml"/><Relationship Id="rId35" Type="http://schemas.openxmlformats.org/officeDocument/2006/relationships/image" Target="../media/image918.png"/><Relationship Id="rId56" Type="http://schemas.openxmlformats.org/officeDocument/2006/relationships/customXml" Target="../ink/ink901.xml"/><Relationship Id="rId77" Type="http://schemas.openxmlformats.org/officeDocument/2006/relationships/image" Target="../media/image939.png"/><Relationship Id="rId100" Type="http://schemas.openxmlformats.org/officeDocument/2006/relationships/customXml" Target="../ink/ink923.xml"/><Relationship Id="rId282" Type="http://schemas.openxmlformats.org/officeDocument/2006/relationships/customXml" Target="../ink/ink1014.xml"/><Relationship Id="rId317" Type="http://schemas.openxmlformats.org/officeDocument/2006/relationships/image" Target="../media/image1059.png"/><Relationship Id="rId338" Type="http://schemas.openxmlformats.org/officeDocument/2006/relationships/customXml" Target="../ink/ink1042.xml"/><Relationship Id="rId8" Type="http://schemas.openxmlformats.org/officeDocument/2006/relationships/customXml" Target="../ink/ink877.xml"/><Relationship Id="rId98" Type="http://schemas.openxmlformats.org/officeDocument/2006/relationships/customXml" Target="../ink/ink922.xml"/><Relationship Id="rId121" Type="http://schemas.openxmlformats.org/officeDocument/2006/relationships/image" Target="../media/image961.png"/><Relationship Id="rId142" Type="http://schemas.openxmlformats.org/officeDocument/2006/relationships/customXml" Target="../ink/ink944.xml"/><Relationship Id="rId163" Type="http://schemas.openxmlformats.org/officeDocument/2006/relationships/image" Target="../media/image982.png"/><Relationship Id="rId184" Type="http://schemas.openxmlformats.org/officeDocument/2006/relationships/customXml" Target="../ink/ink965.xml"/><Relationship Id="rId219" Type="http://schemas.openxmlformats.org/officeDocument/2006/relationships/image" Target="../media/image1010.png"/><Relationship Id="rId230" Type="http://schemas.openxmlformats.org/officeDocument/2006/relationships/customXml" Target="../ink/ink988.xml"/><Relationship Id="rId251" Type="http://schemas.openxmlformats.org/officeDocument/2006/relationships/image" Target="../media/image1026.png"/><Relationship Id="rId25" Type="http://schemas.openxmlformats.org/officeDocument/2006/relationships/image" Target="../media/image913.png"/><Relationship Id="rId46" Type="http://schemas.openxmlformats.org/officeDocument/2006/relationships/customXml" Target="../ink/ink896.xml"/><Relationship Id="rId67" Type="http://schemas.openxmlformats.org/officeDocument/2006/relationships/image" Target="../media/image934.png"/><Relationship Id="rId272" Type="http://schemas.openxmlformats.org/officeDocument/2006/relationships/customXml" Target="../ink/ink1009.xml"/><Relationship Id="rId293" Type="http://schemas.openxmlformats.org/officeDocument/2006/relationships/image" Target="../media/image1047.png"/><Relationship Id="rId307" Type="http://schemas.openxmlformats.org/officeDocument/2006/relationships/image" Target="../media/image1054.png"/><Relationship Id="rId328" Type="http://schemas.openxmlformats.org/officeDocument/2006/relationships/customXml" Target="../ink/ink1037.xml"/><Relationship Id="rId88" Type="http://schemas.openxmlformats.org/officeDocument/2006/relationships/customXml" Target="../ink/ink917.xml"/><Relationship Id="rId111" Type="http://schemas.openxmlformats.org/officeDocument/2006/relationships/image" Target="../media/image956.png"/><Relationship Id="rId132" Type="http://schemas.openxmlformats.org/officeDocument/2006/relationships/customXml" Target="../ink/ink939.xml"/><Relationship Id="rId153" Type="http://schemas.openxmlformats.org/officeDocument/2006/relationships/image" Target="../media/image977.png"/><Relationship Id="rId174" Type="http://schemas.openxmlformats.org/officeDocument/2006/relationships/customXml" Target="../ink/ink960.xml"/><Relationship Id="rId195" Type="http://schemas.openxmlformats.org/officeDocument/2006/relationships/image" Target="../media/image998.png"/><Relationship Id="rId209" Type="http://schemas.openxmlformats.org/officeDocument/2006/relationships/image" Target="../media/image1005.png"/><Relationship Id="rId220" Type="http://schemas.openxmlformats.org/officeDocument/2006/relationships/customXml" Target="../ink/ink983.xml"/><Relationship Id="rId241" Type="http://schemas.openxmlformats.org/officeDocument/2006/relationships/image" Target="../media/image1021.png"/><Relationship Id="rId15" Type="http://schemas.openxmlformats.org/officeDocument/2006/relationships/image" Target="../media/image908.png"/><Relationship Id="rId36" Type="http://schemas.openxmlformats.org/officeDocument/2006/relationships/customXml" Target="../ink/ink891.xml"/><Relationship Id="rId57" Type="http://schemas.openxmlformats.org/officeDocument/2006/relationships/image" Target="../media/image929.png"/><Relationship Id="rId262" Type="http://schemas.openxmlformats.org/officeDocument/2006/relationships/customXml" Target="../ink/ink1004.xml"/><Relationship Id="rId283" Type="http://schemas.openxmlformats.org/officeDocument/2006/relationships/image" Target="../media/image1042.png"/><Relationship Id="rId318" Type="http://schemas.openxmlformats.org/officeDocument/2006/relationships/customXml" Target="../ink/ink1032.xml"/><Relationship Id="rId339" Type="http://schemas.openxmlformats.org/officeDocument/2006/relationships/image" Target="../media/image1070.png"/><Relationship Id="rId78" Type="http://schemas.openxmlformats.org/officeDocument/2006/relationships/customXml" Target="../ink/ink912.xml"/><Relationship Id="rId99" Type="http://schemas.openxmlformats.org/officeDocument/2006/relationships/image" Target="../media/image950.png"/><Relationship Id="rId101" Type="http://schemas.openxmlformats.org/officeDocument/2006/relationships/image" Target="../media/image951.png"/><Relationship Id="rId122" Type="http://schemas.openxmlformats.org/officeDocument/2006/relationships/customXml" Target="../ink/ink934.xml"/><Relationship Id="rId143" Type="http://schemas.openxmlformats.org/officeDocument/2006/relationships/image" Target="../media/image972.png"/><Relationship Id="rId164" Type="http://schemas.openxmlformats.org/officeDocument/2006/relationships/customXml" Target="../ink/ink955.xml"/><Relationship Id="rId185" Type="http://schemas.openxmlformats.org/officeDocument/2006/relationships/image" Target="../media/image993.png"/><Relationship Id="rId9" Type="http://schemas.openxmlformats.org/officeDocument/2006/relationships/image" Target="../media/image905.png"/><Relationship Id="rId210" Type="http://schemas.openxmlformats.org/officeDocument/2006/relationships/customXml" Target="../ink/ink978.xml"/><Relationship Id="rId26" Type="http://schemas.openxmlformats.org/officeDocument/2006/relationships/customXml" Target="../ink/ink886.xml"/><Relationship Id="rId231" Type="http://schemas.openxmlformats.org/officeDocument/2006/relationships/image" Target="../media/image1016.png"/><Relationship Id="rId252" Type="http://schemas.openxmlformats.org/officeDocument/2006/relationships/customXml" Target="../ink/ink999.xml"/><Relationship Id="rId273" Type="http://schemas.openxmlformats.org/officeDocument/2006/relationships/image" Target="../media/image1037.png"/><Relationship Id="rId294" Type="http://schemas.openxmlformats.org/officeDocument/2006/relationships/customXml" Target="../ink/ink1020.xml"/><Relationship Id="rId308" Type="http://schemas.openxmlformats.org/officeDocument/2006/relationships/customXml" Target="../ink/ink1027.xml"/><Relationship Id="rId329" Type="http://schemas.openxmlformats.org/officeDocument/2006/relationships/image" Target="../media/image1065.png"/><Relationship Id="rId47" Type="http://schemas.openxmlformats.org/officeDocument/2006/relationships/image" Target="../media/image924.png"/><Relationship Id="rId68" Type="http://schemas.openxmlformats.org/officeDocument/2006/relationships/customXml" Target="../ink/ink907.xml"/><Relationship Id="rId89" Type="http://schemas.openxmlformats.org/officeDocument/2006/relationships/image" Target="../media/image945.png"/><Relationship Id="rId112" Type="http://schemas.openxmlformats.org/officeDocument/2006/relationships/customXml" Target="../ink/ink929.xml"/><Relationship Id="rId133" Type="http://schemas.openxmlformats.org/officeDocument/2006/relationships/image" Target="../media/image967.png"/><Relationship Id="rId154" Type="http://schemas.openxmlformats.org/officeDocument/2006/relationships/customXml" Target="../ink/ink950.xml"/><Relationship Id="rId175" Type="http://schemas.openxmlformats.org/officeDocument/2006/relationships/image" Target="../media/image988.png"/><Relationship Id="rId340" Type="http://schemas.openxmlformats.org/officeDocument/2006/relationships/customXml" Target="../ink/ink1043.xml"/><Relationship Id="rId196" Type="http://schemas.openxmlformats.org/officeDocument/2006/relationships/customXml" Target="../ink/ink971.xml"/><Relationship Id="rId200" Type="http://schemas.openxmlformats.org/officeDocument/2006/relationships/customXml" Target="../ink/ink973.xml"/><Relationship Id="rId16" Type="http://schemas.openxmlformats.org/officeDocument/2006/relationships/customXml" Target="../ink/ink881.xml"/><Relationship Id="rId221" Type="http://schemas.openxmlformats.org/officeDocument/2006/relationships/image" Target="../media/image1011.png"/><Relationship Id="rId242" Type="http://schemas.openxmlformats.org/officeDocument/2006/relationships/customXml" Target="../ink/ink994.xml"/><Relationship Id="rId263" Type="http://schemas.openxmlformats.org/officeDocument/2006/relationships/image" Target="../media/image1032.png"/><Relationship Id="rId284" Type="http://schemas.openxmlformats.org/officeDocument/2006/relationships/customXml" Target="../ink/ink1015.xml"/><Relationship Id="rId319" Type="http://schemas.openxmlformats.org/officeDocument/2006/relationships/image" Target="../media/image1060.png"/><Relationship Id="rId37" Type="http://schemas.openxmlformats.org/officeDocument/2006/relationships/image" Target="../media/image919.png"/><Relationship Id="rId58" Type="http://schemas.openxmlformats.org/officeDocument/2006/relationships/customXml" Target="../ink/ink902.xml"/><Relationship Id="rId79" Type="http://schemas.openxmlformats.org/officeDocument/2006/relationships/image" Target="../media/image940.png"/><Relationship Id="rId102" Type="http://schemas.openxmlformats.org/officeDocument/2006/relationships/customXml" Target="../ink/ink924.xml"/><Relationship Id="rId123" Type="http://schemas.openxmlformats.org/officeDocument/2006/relationships/image" Target="../media/image962.png"/><Relationship Id="rId144" Type="http://schemas.openxmlformats.org/officeDocument/2006/relationships/customXml" Target="../ink/ink945.xml"/><Relationship Id="rId330" Type="http://schemas.openxmlformats.org/officeDocument/2006/relationships/customXml" Target="../ink/ink1038.xml"/><Relationship Id="rId90" Type="http://schemas.openxmlformats.org/officeDocument/2006/relationships/customXml" Target="../ink/ink918.xml"/><Relationship Id="rId165" Type="http://schemas.openxmlformats.org/officeDocument/2006/relationships/image" Target="../media/image983.png"/><Relationship Id="rId186" Type="http://schemas.openxmlformats.org/officeDocument/2006/relationships/customXml" Target="../ink/ink966.xml"/><Relationship Id="rId211" Type="http://schemas.openxmlformats.org/officeDocument/2006/relationships/image" Target="../media/image1006.png"/><Relationship Id="rId232" Type="http://schemas.openxmlformats.org/officeDocument/2006/relationships/customXml" Target="../ink/ink989.xml"/><Relationship Id="rId253" Type="http://schemas.openxmlformats.org/officeDocument/2006/relationships/image" Target="../media/image1027.png"/><Relationship Id="rId274" Type="http://schemas.openxmlformats.org/officeDocument/2006/relationships/customXml" Target="../ink/ink1010.xml"/><Relationship Id="rId295" Type="http://schemas.openxmlformats.org/officeDocument/2006/relationships/image" Target="../media/image1048.png"/><Relationship Id="rId309" Type="http://schemas.openxmlformats.org/officeDocument/2006/relationships/image" Target="../media/image1055.png"/><Relationship Id="rId27" Type="http://schemas.openxmlformats.org/officeDocument/2006/relationships/image" Target="../media/image914.png"/><Relationship Id="rId48" Type="http://schemas.openxmlformats.org/officeDocument/2006/relationships/customXml" Target="../ink/ink897.xml"/><Relationship Id="rId69" Type="http://schemas.openxmlformats.org/officeDocument/2006/relationships/image" Target="../media/image935.png"/><Relationship Id="rId113" Type="http://schemas.openxmlformats.org/officeDocument/2006/relationships/image" Target="../media/image957.png"/><Relationship Id="rId134" Type="http://schemas.openxmlformats.org/officeDocument/2006/relationships/customXml" Target="../ink/ink940.xml"/><Relationship Id="rId320" Type="http://schemas.openxmlformats.org/officeDocument/2006/relationships/customXml" Target="../ink/ink1033.xml"/><Relationship Id="rId80" Type="http://schemas.openxmlformats.org/officeDocument/2006/relationships/customXml" Target="../ink/ink913.xml"/><Relationship Id="rId155" Type="http://schemas.openxmlformats.org/officeDocument/2006/relationships/image" Target="../media/image978.png"/><Relationship Id="rId176" Type="http://schemas.openxmlformats.org/officeDocument/2006/relationships/customXml" Target="../ink/ink961.xml"/><Relationship Id="rId197" Type="http://schemas.openxmlformats.org/officeDocument/2006/relationships/image" Target="../media/image999.png"/><Relationship Id="rId341" Type="http://schemas.openxmlformats.org/officeDocument/2006/relationships/image" Target="../media/image1071.png"/><Relationship Id="rId201" Type="http://schemas.openxmlformats.org/officeDocument/2006/relationships/image" Target="../media/image1001.png"/><Relationship Id="rId222" Type="http://schemas.openxmlformats.org/officeDocument/2006/relationships/customXml" Target="../ink/ink984.xml"/><Relationship Id="rId243" Type="http://schemas.openxmlformats.org/officeDocument/2006/relationships/image" Target="../media/image1022.png"/><Relationship Id="rId264" Type="http://schemas.openxmlformats.org/officeDocument/2006/relationships/customXml" Target="../ink/ink1005.xml"/><Relationship Id="rId285" Type="http://schemas.openxmlformats.org/officeDocument/2006/relationships/image" Target="../media/image1043.png"/><Relationship Id="rId17" Type="http://schemas.openxmlformats.org/officeDocument/2006/relationships/image" Target="../media/image909.png"/><Relationship Id="rId38" Type="http://schemas.openxmlformats.org/officeDocument/2006/relationships/customXml" Target="../ink/ink892.xml"/><Relationship Id="rId59" Type="http://schemas.openxmlformats.org/officeDocument/2006/relationships/image" Target="../media/image930.png"/><Relationship Id="rId103" Type="http://schemas.openxmlformats.org/officeDocument/2006/relationships/image" Target="../media/image952.png"/><Relationship Id="rId124" Type="http://schemas.openxmlformats.org/officeDocument/2006/relationships/customXml" Target="../ink/ink935.xml"/><Relationship Id="rId310" Type="http://schemas.openxmlformats.org/officeDocument/2006/relationships/customXml" Target="../ink/ink1028.xml"/><Relationship Id="rId70" Type="http://schemas.openxmlformats.org/officeDocument/2006/relationships/customXml" Target="../ink/ink908.xml"/><Relationship Id="rId91" Type="http://schemas.openxmlformats.org/officeDocument/2006/relationships/image" Target="../media/image946.png"/><Relationship Id="rId145" Type="http://schemas.openxmlformats.org/officeDocument/2006/relationships/image" Target="../media/image973.png"/><Relationship Id="rId166" Type="http://schemas.openxmlformats.org/officeDocument/2006/relationships/customXml" Target="../ink/ink956.xml"/><Relationship Id="rId187" Type="http://schemas.openxmlformats.org/officeDocument/2006/relationships/image" Target="../media/image994.png"/><Relationship Id="rId331" Type="http://schemas.openxmlformats.org/officeDocument/2006/relationships/image" Target="../media/image10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9.xml"/><Relationship Id="rId233" Type="http://schemas.openxmlformats.org/officeDocument/2006/relationships/image" Target="../media/image1017.png"/><Relationship Id="rId254" Type="http://schemas.openxmlformats.org/officeDocument/2006/relationships/customXml" Target="../ink/ink1000.xml"/><Relationship Id="rId28" Type="http://schemas.openxmlformats.org/officeDocument/2006/relationships/customXml" Target="../ink/ink887.xml"/><Relationship Id="rId49" Type="http://schemas.openxmlformats.org/officeDocument/2006/relationships/image" Target="../media/image925.png"/><Relationship Id="rId114" Type="http://schemas.openxmlformats.org/officeDocument/2006/relationships/customXml" Target="../ink/ink930.xml"/><Relationship Id="rId275" Type="http://schemas.openxmlformats.org/officeDocument/2006/relationships/image" Target="../media/image1038.png"/><Relationship Id="rId296" Type="http://schemas.openxmlformats.org/officeDocument/2006/relationships/customXml" Target="../ink/ink1021.xml"/><Relationship Id="rId300" Type="http://schemas.openxmlformats.org/officeDocument/2006/relationships/customXml" Target="../ink/ink1023.xml"/><Relationship Id="rId60" Type="http://schemas.openxmlformats.org/officeDocument/2006/relationships/customXml" Target="../ink/ink903.xml"/><Relationship Id="rId81" Type="http://schemas.openxmlformats.org/officeDocument/2006/relationships/image" Target="../media/image941.png"/><Relationship Id="rId135" Type="http://schemas.openxmlformats.org/officeDocument/2006/relationships/image" Target="../media/image968.png"/><Relationship Id="rId156" Type="http://schemas.openxmlformats.org/officeDocument/2006/relationships/customXml" Target="../ink/ink951.xml"/><Relationship Id="rId177" Type="http://schemas.openxmlformats.org/officeDocument/2006/relationships/image" Target="../media/image989.png"/><Relationship Id="rId198" Type="http://schemas.openxmlformats.org/officeDocument/2006/relationships/customXml" Target="../ink/ink972.xml"/><Relationship Id="rId321" Type="http://schemas.openxmlformats.org/officeDocument/2006/relationships/image" Target="../media/image1061.png"/><Relationship Id="rId342" Type="http://schemas.openxmlformats.org/officeDocument/2006/relationships/customXml" Target="../ink/ink1044.xml"/><Relationship Id="rId202" Type="http://schemas.openxmlformats.org/officeDocument/2006/relationships/customXml" Target="../ink/ink974.xml"/><Relationship Id="rId223" Type="http://schemas.openxmlformats.org/officeDocument/2006/relationships/image" Target="../media/image1012.png"/><Relationship Id="rId244" Type="http://schemas.openxmlformats.org/officeDocument/2006/relationships/customXml" Target="../ink/ink995.xml"/><Relationship Id="rId18" Type="http://schemas.openxmlformats.org/officeDocument/2006/relationships/customXml" Target="../ink/ink882.xml"/><Relationship Id="rId39" Type="http://schemas.openxmlformats.org/officeDocument/2006/relationships/image" Target="../media/image920.png"/><Relationship Id="rId265" Type="http://schemas.openxmlformats.org/officeDocument/2006/relationships/image" Target="../media/image1033.png"/><Relationship Id="rId286" Type="http://schemas.openxmlformats.org/officeDocument/2006/relationships/customXml" Target="../ink/ink1016.xml"/><Relationship Id="rId50" Type="http://schemas.openxmlformats.org/officeDocument/2006/relationships/customXml" Target="../ink/ink898.xml"/><Relationship Id="rId104" Type="http://schemas.openxmlformats.org/officeDocument/2006/relationships/customXml" Target="../ink/ink925.xml"/><Relationship Id="rId125" Type="http://schemas.openxmlformats.org/officeDocument/2006/relationships/image" Target="../media/image963.png"/><Relationship Id="rId146" Type="http://schemas.openxmlformats.org/officeDocument/2006/relationships/customXml" Target="../ink/ink946.xml"/><Relationship Id="rId167" Type="http://schemas.openxmlformats.org/officeDocument/2006/relationships/image" Target="../media/image984.png"/><Relationship Id="rId188" Type="http://schemas.openxmlformats.org/officeDocument/2006/relationships/customXml" Target="../ink/ink967.xml"/><Relationship Id="rId311" Type="http://schemas.openxmlformats.org/officeDocument/2006/relationships/image" Target="../media/image1056.png"/><Relationship Id="rId332" Type="http://schemas.openxmlformats.org/officeDocument/2006/relationships/customXml" Target="../ink/ink1039.xml"/><Relationship Id="rId71" Type="http://schemas.openxmlformats.org/officeDocument/2006/relationships/image" Target="../media/image936.png"/><Relationship Id="rId92" Type="http://schemas.openxmlformats.org/officeDocument/2006/relationships/customXml" Target="../ink/ink919.xml"/><Relationship Id="rId213" Type="http://schemas.openxmlformats.org/officeDocument/2006/relationships/image" Target="../media/image1007.png"/><Relationship Id="rId234" Type="http://schemas.openxmlformats.org/officeDocument/2006/relationships/customXml" Target="../ink/ink990.xml"/><Relationship Id="rId2" Type="http://schemas.openxmlformats.org/officeDocument/2006/relationships/customXml" Target="../ink/ink874.xml"/><Relationship Id="rId29" Type="http://schemas.openxmlformats.org/officeDocument/2006/relationships/image" Target="../media/image915.png"/><Relationship Id="rId255" Type="http://schemas.openxmlformats.org/officeDocument/2006/relationships/image" Target="../media/image1028.png"/><Relationship Id="rId276" Type="http://schemas.openxmlformats.org/officeDocument/2006/relationships/customXml" Target="../ink/ink1011.xml"/><Relationship Id="rId297" Type="http://schemas.openxmlformats.org/officeDocument/2006/relationships/image" Target="../media/image1049.png"/><Relationship Id="rId40" Type="http://schemas.openxmlformats.org/officeDocument/2006/relationships/customXml" Target="../ink/ink893.xml"/><Relationship Id="rId115" Type="http://schemas.openxmlformats.org/officeDocument/2006/relationships/image" Target="../media/image958.png"/><Relationship Id="rId136" Type="http://schemas.openxmlformats.org/officeDocument/2006/relationships/customXml" Target="../ink/ink941.xml"/><Relationship Id="rId157" Type="http://schemas.openxmlformats.org/officeDocument/2006/relationships/image" Target="../media/image979.png"/><Relationship Id="rId178" Type="http://schemas.openxmlformats.org/officeDocument/2006/relationships/customXml" Target="../ink/ink962.xml"/><Relationship Id="rId301" Type="http://schemas.openxmlformats.org/officeDocument/2006/relationships/image" Target="../media/image1051.png"/><Relationship Id="rId322" Type="http://schemas.openxmlformats.org/officeDocument/2006/relationships/customXml" Target="../ink/ink1034.xml"/><Relationship Id="rId343" Type="http://schemas.openxmlformats.org/officeDocument/2006/relationships/image" Target="../media/image1072.png"/><Relationship Id="rId61" Type="http://schemas.openxmlformats.org/officeDocument/2006/relationships/image" Target="../media/image931.png"/><Relationship Id="rId82" Type="http://schemas.openxmlformats.org/officeDocument/2006/relationships/customXml" Target="../ink/ink914.xml"/><Relationship Id="rId199" Type="http://schemas.openxmlformats.org/officeDocument/2006/relationships/image" Target="../media/image1000.png"/><Relationship Id="rId203" Type="http://schemas.openxmlformats.org/officeDocument/2006/relationships/image" Target="../media/image1002.png"/><Relationship Id="rId19" Type="http://schemas.openxmlformats.org/officeDocument/2006/relationships/image" Target="../media/image910.png"/><Relationship Id="rId224" Type="http://schemas.openxmlformats.org/officeDocument/2006/relationships/customXml" Target="../ink/ink985.xml"/><Relationship Id="rId245" Type="http://schemas.openxmlformats.org/officeDocument/2006/relationships/image" Target="../media/image1023.png"/><Relationship Id="rId266" Type="http://schemas.openxmlformats.org/officeDocument/2006/relationships/customXml" Target="../ink/ink1006.xml"/><Relationship Id="rId287" Type="http://schemas.openxmlformats.org/officeDocument/2006/relationships/image" Target="../media/image1044.png"/><Relationship Id="rId30" Type="http://schemas.openxmlformats.org/officeDocument/2006/relationships/customXml" Target="../ink/ink888.xml"/><Relationship Id="rId105" Type="http://schemas.openxmlformats.org/officeDocument/2006/relationships/image" Target="../media/image953.png"/><Relationship Id="rId126" Type="http://schemas.openxmlformats.org/officeDocument/2006/relationships/customXml" Target="../ink/ink936.xml"/><Relationship Id="rId147" Type="http://schemas.openxmlformats.org/officeDocument/2006/relationships/image" Target="../media/image974.png"/><Relationship Id="rId168" Type="http://schemas.openxmlformats.org/officeDocument/2006/relationships/customXml" Target="../ink/ink957.xml"/><Relationship Id="rId312" Type="http://schemas.openxmlformats.org/officeDocument/2006/relationships/customXml" Target="../ink/ink1029.xml"/><Relationship Id="rId333" Type="http://schemas.openxmlformats.org/officeDocument/2006/relationships/image" Target="../media/image1067.png"/><Relationship Id="rId51" Type="http://schemas.openxmlformats.org/officeDocument/2006/relationships/image" Target="../media/image926.png"/><Relationship Id="rId72" Type="http://schemas.openxmlformats.org/officeDocument/2006/relationships/customXml" Target="../ink/ink909.xml"/><Relationship Id="rId93" Type="http://schemas.openxmlformats.org/officeDocument/2006/relationships/image" Target="../media/image947.png"/><Relationship Id="rId189" Type="http://schemas.openxmlformats.org/officeDocument/2006/relationships/image" Target="../media/image995.png"/><Relationship Id="rId3" Type="http://schemas.openxmlformats.org/officeDocument/2006/relationships/image" Target="../media/image902.png"/><Relationship Id="rId214" Type="http://schemas.openxmlformats.org/officeDocument/2006/relationships/customXml" Target="../ink/ink980.xml"/><Relationship Id="rId235" Type="http://schemas.openxmlformats.org/officeDocument/2006/relationships/image" Target="../media/image1018.png"/><Relationship Id="rId256" Type="http://schemas.openxmlformats.org/officeDocument/2006/relationships/customXml" Target="../ink/ink1001.xml"/><Relationship Id="rId277" Type="http://schemas.openxmlformats.org/officeDocument/2006/relationships/image" Target="../media/image1039.png"/><Relationship Id="rId298" Type="http://schemas.openxmlformats.org/officeDocument/2006/relationships/customXml" Target="../ink/ink1022.xml"/><Relationship Id="rId116" Type="http://schemas.openxmlformats.org/officeDocument/2006/relationships/customXml" Target="../ink/ink931.xml"/><Relationship Id="rId137" Type="http://schemas.openxmlformats.org/officeDocument/2006/relationships/image" Target="../media/image969.png"/><Relationship Id="rId158" Type="http://schemas.openxmlformats.org/officeDocument/2006/relationships/customXml" Target="../ink/ink952.xml"/><Relationship Id="rId302" Type="http://schemas.openxmlformats.org/officeDocument/2006/relationships/customXml" Target="../ink/ink1024.xml"/><Relationship Id="rId323" Type="http://schemas.openxmlformats.org/officeDocument/2006/relationships/image" Target="../media/image1062.png"/><Relationship Id="rId20" Type="http://schemas.openxmlformats.org/officeDocument/2006/relationships/customXml" Target="../ink/ink883.xml"/><Relationship Id="rId41" Type="http://schemas.openxmlformats.org/officeDocument/2006/relationships/image" Target="../media/image921.png"/><Relationship Id="rId62" Type="http://schemas.openxmlformats.org/officeDocument/2006/relationships/customXml" Target="../ink/ink904.xml"/><Relationship Id="rId83" Type="http://schemas.openxmlformats.org/officeDocument/2006/relationships/image" Target="../media/image942.png"/><Relationship Id="rId179" Type="http://schemas.openxmlformats.org/officeDocument/2006/relationships/image" Target="../media/image990.png"/><Relationship Id="rId190" Type="http://schemas.openxmlformats.org/officeDocument/2006/relationships/customXml" Target="../ink/ink968.xml"/><Relationship Id="rId204" Type="http://schemas.openxmlformats.org/officeDocument/2006/relationships/customXml" Target="../ink/ink975.xml"/><Relationship Id="rId225" Type="http://schemas.openxmlformats.org/officeDocument/2006/relationships/image" Target="../media/image1013.png"/><Relationship Id="rId246" Type="http://schemas.openxmlformats.org/officeDocument/2006/relationships/customXml" Target="../ink/ink996.xml"/><Relationship Id="rId267" Type="http://schemas.openxmlformats.org/officeDocument/2006/relationships/image" Target="../media/image1034.png"/><Relationship Id="rId288" Type="http://schemas.openxmlformats.org/officeDocument/2006/relationships/customXml" Target="../ink/ink1017.xml"/><Relationship Id="rId106" Type="http://schemas.openxmlformats.org/officeDocument/2006/relationships/customXml" Target="../ink/ink926.xml"/><Relationship Id="rId127" Type="http://schemas.openxmlformats.org/officeDocument/2006/relationships/image" Target="../media/image964.png"/><Relationship Id="rId313" Type="http://schemas.openxmlformats.org/officeDocument/2006/relationships/image" Target="../media/image1057.png"/><Relationship Id="rId10" Type="http://schemas.openxmlformats.org/officeDocument/2006/relationships/customXml" Target="../ink/ink878.xml"/><Relationship Id="rId31" Type="http://schemas.openxmlformats.org/officeDocument/2006/relationships/image" Target="../media/image916.png"/><Relationship Id="rId52" Type="http://schemas.openxmlformats.org/officeDocument/2006/relationships/customXml" Target="../ink/ink899.xml"/><Relationship Id="rId73" Type="http://schemas.openxmlformats.org/officeDocument/2006/relationships/image" Target="../media/image937.png"/><Relationship Id="rId94" Type="http://schemas.openxmlformats.org/officeDocument/2006/relationships/customXml" Target="../ink/ink920.xml"/><Relationship Id="rId148" Type="http://schemas.openxmlformats.org/officeDocument/2006/relationships/customXml" Target="../ink/ink947.xml"/><Relationship Id="rId169" Type="http://schemas.openxmlformats.org/officeDocument/2006/relationships/image" Target="../media/image985.png"/><Relationship Id="rId334" Type="http://schemas.openxmlformats.org/officeDocument/2006/relationships/customXml" Target="../ink/ink1040.xml"/><Relationship Id="rId4" Type="http://schemas.openxmlformats.org/officeDocument/2006/relationships/customXml" Target="../ink/ink875.xml"/><Relationship Id="rId180" Type="http://schemas.openxmlformats.org/officeDocument/2006/relationships/customXml" Target="../ink/ink963.xml"/><Relationship Id="rId215" Type="http://schemas.openxmlformats.org/officeDocument/2006/relationships/image" Target="../media/image1008.png"/><Relationship Id="rId236" Type="http://schemas.openxmlformats.org/officeDocument/2006/relationships/customXml" Target="../ink/ink991.xml"/><Relationship Id="rId257" Type="http://schemas.openxmlformats.org/officeDocument/2006/relationships/image" Target="../media/image1029.png"/><Relationship Id="rId278" Type="http://schemas.openxmlformats.org/officeDocument/2006/relationships/customXml" Target="../ink/ink1012.xml"/><Relationship Id="rId303" Type="http://schemas.openxmlformats.org/officeDocument/2006/relationships/image" Target="../media/image1052.png"/><Relationship Id="rId42" Type="http://schemas.openxmlformats.org/officeDocument/2006/relationships/customXml" Target="../ink/ink894.xml"/><Relationship Id="rId84" Type="http://schemas.openxmlformats.org/officeDocument/2006/relationships/customXml" Target="../ink/ink915.xml"/><Relationship Id="rId138" Type="http://schemas.openxmlformats.org/officeDocument/2006/relationships/customXml" Target="../ink/ink942.xml"/><Relationship Id="rId191" Type="http://schemas.openxmlformats.org/officeDocument/2006/relationships/image" Target="../media/image996.png"/><Relationship Id="rId205" Type="http://schemas.openxmlformats.org/officeDocument/2006/relationships/image" Target="../media/image1003.png"/><Relationship Id="rId247" Type="http://schemas.openxmlformats.org/officeDocument/2006/relationships/image" Target="../media/image1024.png"/><Relationship Id="rId107" Type="http://schemas.openxmlformats.org/officeDocument/2006/relationships/image" Target="../media/image954.png"/><Relationship Id="rId289" Type="http://schemas.openxmlformats.org/officeDocument/2006/relationships/image" Target="../media/image1045.png"/><Relationship Id="rId11" Type="http://schemas.openxmlformats.org/officeDocument/2006/relationships/image" Target="../media/image906.png"/><Relationship Id="rId53" Type="http://schemas.openxmlformats.org/officeDocument/2006/relationships/image" Target="../media/image927.png"/><Relationship Id="rId149" Type="http://schemas.openxmlformats.org/officeDocument/2006/relationships/image" Target="../media/image975.png"/><Relationship Id="rId314" Type="http://schemas.openxmlformats.org/officeDocument/2006/relationships/customXml" Target="../ink/ink1030.xml"/><Relationship Id="rId95" Type="http://schemas.openxmlformats.org/officeDocument/2006/relationships/image" Target="../media/image948.png"/><Relationship Id="rId160" Type="http://schemas.openxmlformats.org/officeDocument/2006/relationships/customXml" Target="../ink/ink953.xml"/><Relationship Id="rId216" Type="http://schemas.openxmlformats.org/officeDocument/2006/relationships/customXml" Target="../ink/ink981.xml"/><Relationship Id="rId258" Type="http://schemas.openxmlformats.org/officeDocument/2006/relationships/customXml" Target="../ink/ink1002.xml"/><Relationship Id="rId22" Type="http://schemas.openxmlformats.org/officeDocument/2006/relationships/customXml" Target="../ink/ink884.xml"/><Relationship Id="rId64" Type="http://schemas.openxmlformats.org/officeDocument/2006/relationships/customXml" Target="../ink/ink905.xml"/><Relationship Id="rId118" Type="http://schemas.openxmlformats.org/officeDocument/2006/relationships/customXml" Target="../ink/ink932.xml"/><Relationship Id="rId325" Type="http://schemas.openxmlformats.org/officeDocument/2006/relationships/image" Target="../media/image1063.png"/><Relationship Id="rId171" Type="http://schemas.openxmlformats.org/officeDocument/2006/relationships/image" Target="../media/image986.png"/><Relationship Id="rId227" Type="http://schemas.openxmlformats.org/officeDocument/2006/relationships/image" Target="../media/image1014.png"/><Relationship Id="rId269" Type="http://schemas.openxmlformats.org/officeDocument/2006/relationships/image" Target="../media/image1035.png"/><Relationship Id="rId33" Type="http://schemas.openxmlformats.org/officeDocument/2006/relationships/image" Target="../media/image917.png"/><Relationship Id="rId129" Type="http://schemas.openxmlformats.org/officeDocument/2006/relationships/image" Target="../media/image965.png"/><Relationship Id="rId280" Type="http://schemas.openxmlformats.org/officeDocument/2006/relationships/customXml" Target="../ink/ink1013.xml"/><Relationship Id="rId336" Type="http://schemas.openxmlformats.org/officeDocument/2006/relationships/customXml" Target="../ink/ink1041.xml"/><Relationship Id="rId75" Type="http://schemas.openxmlformats.org/officeDocument/2006/relationships/image" Target="../media/image938.png"/><Relationship Id="rId140" Type="http://schemas.openxmlformats.org/officeDocument/2006/relationships/customXml" Target="../ink/ink943.xml"/><Relationship Id="rId182" Type="http://schemas.openxmlformats.org/officeDocument/2006/relationships/customXml" Target="../ink/ink964.xml"/><Relationship Id="rId6" Type="http://schemas.openxmlformats.org/officeDocument/2006/relationships/customXml" Target="../ink/ink876.xml"/><Relationship Id="rId238" Type="http://schemas.openxmlformats.org/officeDocument/2006/relationships/customXml" Target="../ink/ink992.xml"/><Relationship Id="rId291" Type="http://schemas.openxmlformats.org/officeDocument/2006/relationships/image" Target="../media/image1046.png"/><Relationship Id="rId305" Type="http://schemas.openxmlformats.org/officeDocument/2006/relationships/image" Target="../media/image1053.png"/><Relationship Id="rId44" Type="http://schemas.openxmlformats.org/officeDocument/2006/relationships/customXml" Target="../ink/ink895.xml"/><Relationship Id="rId86" Type="http://schemas.openxmlformats.org/officeDocument/2006/relationships/customXml" Target="../ink/ink916.xml"/><Relationship Id="rId151" Type="http://schemas.openxmlformats.org/officeDocument/2006/relationships/image" Target="../media/image976.png"/><Relationship Id="rId193" Type="http://schemas.openxmlformats.org/officeDocument/2006/relationships/image" Target="../media/image997.png"/><Relationship Id="rId207" Type="http://schemas.openxmlformats.org/officeDocument/2006/relationships/image" Target="../media/image1004.png"/><Relationship Id="rId249" Type="http://schemas.openxmlformats.org/officeDocument/2006/relationships/image" Target="../media/image1025.png"/><Relationship Id="rId13" Type="http://schemas.openxmlformats.org/officeDocument/2006/relationships/image" Target="../media/image907.png"/><Relationship Id="rId109" Type="http://schemas.openxmlformats.org/officeDocument/2006/relationships/image" Target="../media/image955.png"/><Relationship Id="rId260" Type="http://schemas.openxmlformats.org/officeDocument/2006/relationships/customXml" Target="../ink/ink1003.xml"/><Relationship Id="rId316" Type="http://schemas.openxmlformats.org/officeDocument/2006/relationships/customXml" Target="../ink/ink1031.xml"/><Relationship Id="rId55" Type="http://schemas.openxmlformats.org/officeDocument/2006/relationships/image" Target="../media/image928.png"/><Relationship Id="rId97" Type="http://schemas.openxmlformats.org/officeDocument/2006/relationships/image" Target="../media/image949.png"/><Relationship Id="rId120" Type="http://schemas.openxmlformats.org/officeDocument/2006/relationships/customXml" Target="../ink/ink933.xml"/><Relationship Id="rId162" Type="http://schemas.openxmlformats.org/officeDocument/2006/relationships/customXml" Target="../ink/ink954.xml"/><Relationship Id="rId218" Type="http://schemas.openxmlformats.org/officeDocument/2006/relationships/customXml" Target="../ink/ink982.xml"/><Relationship Id="rId271" Type="http://schemas.openxmlformats.org/officeDocument/2006/relationships/image" Target="../media/image1036.png"/><Relationship Id="rId24" Type="http://schemas.openxmlformats.org/officeDocument/2006/relationships/customXml" Target="../ink/ink885.xml"/><Relationship Id="rId66" Type="http://schemas.openxmlformats.org/officeDocument/2006/relationships/customXml" Target="../ink/ink906.xml"/><Relationship Id="rId131" Type="http://schemas.openxmlformats.org/officeDocument/2006/relationships/image" Target="../media/image966.png"/><Relationship Id="rId327" Type="http://schemas.openxmlformats.org/officeDocument/2006/relationships/image" Target="../media/image1064.png"/><Relationship Id="rId173" Type="http://schemas.openxmlformats.org/officeDocument/2006/relationships/image" Target="../media/image987.png"/><Relationship Id="rId229" Type="http://schemas.openxmlformats.org/officeDocument/2006/relationships/image" Target="../media/image10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99" Type="http://schemas.openxmlformats.org/officeDocument/2006/relationships/image" Target="../media/image168.png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image" Target="../media/image98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86.png"/><Relationship Id="rId5" Type="http://schemas.openxmlformats.org/officeDocument/2006/relationships/image" Target="../media/image21.png"/><Relationship Id="rId181" Type="http://schemas.openxmlformats.org/officeDocument/2006/relationships/image" Target="../media/image109.png"/><Relationship Id="rId237" Type="http://schemas.openxmlformats.org/officeDocument/2006/relationships/image" Target="../media/image137.png"/><Relationship Id="rId279" Type="http://schemas.openxmlformats.org/officeDocument/2006/relationships/image" Target="../media/image158.png"/><Relationship Id="rId43" Type="http://schemas.openxmlformats.org/officeDocument/2006/relationships/image" Target="../media/image40.png"/><Relationship Id="rId139" Type="http://schemas.openxmlformats.org/officeDocument/2006/relationships/image" Target="../media/image88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61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76.png"/><Relationship Id="rId357" Type="http://schemas.openxmlformats.org/officeDocument/2006/relationships/image" Target="../media/image19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99.png"/><Relationship Id="rId217" Type="http://schemas.openxmlformats.org/officeDocument/2006/relationships/image" Target="../media/image127.png"/><Relationship Id="rId259" Type="http://schemas.openxmlformats.org/officeDocument/2006/relationships/image" Target="../media/image148.png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51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59.png"/><Relationship Id="rId337" Type="http://schemas.openxmlformats.org/officeDocument/2006/relationships/image" Target="../media/image18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89.png"/><Relationship Id="rId7" Type="http://schemas.openxmlformats.org/officeDocument/2006/relationships/image" Target="../media/image22.png"/><Relationship Id="rId183" Type="http://schemas.openxmlformats.org/officeDocument/2006/relationships/image" Target="../media/image110.png"/><Relationship Id="rId239" Type="http://schemas.openxmlformats.org/officeDocument/2006/relationships/image" Target="../media/image138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4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77.png"/><Relationship Id="rId359" Type="http://schemas.openxmlformats.org/officeDocument/2006/relationships/image" Target="../media/image198.png"/><Relationship Id="rId98" Type="http://schemas.openxmlformats.org/officeDocument/2006/relationships/customXml" Target="../ink/ink49.xml"/><Relationship Id="rId121" Type="http://schemas.openxmlformats.org/officeDocument/2006/relationships/image" Target="../media/image79.png"/><Relationship Id="rId163" Type="http://schemas.openxmlformats.org/officeDocument/2006/relationships/image" Target="../media/image100.png"/><Relationship Id="rId219" Type="http://schemas.openxmlformats.org/officeDocument/2006/relationships/image" Target="../media/image128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31.png"/><Relationship Id="rId67" Type="http://schemas.openxmlformats.org/officeDocument/2006/relationships/image" Target="../media/image52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39.png"/><Relationship Id="rId36" Type="http://schemas.openxmlformats.org/officeDocument/2006/relationships/customXml" Target="../ink/ink18.xml"/><Relationship Id="rId283" Type="http://schemas.openxmlformats.org/officeDocument/2006/relationships/image" Target="../media/image160.png"/><Relationship Id="rId339" Type="http://schemas.openxmlformats.org/officeDocument/2006/relationships/image" Target="../media/image188.png"/><Relationship Id="rId78" Type="http://schemas.openxmlformats.org/officeDocument/2006/relationships/customXml" Target="../ink/ink39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61.xml"/><Relationship Id="rId143" Type="http://schemas.openxmlformats.org/officeDocument/2006/relationships/image" Target="../media/image90.png"/><Relationship Id="rId164" Type="http://schemas.openxmlformats.org/officeDocument/2006/relationships/customXml" Target="../ink/ink82.xml"/><Relationship Id="rId185" Type="http://schemas.openxmlformats.org/officeDocument/2006/relationships/image" Target="../media/image111.png"/><Relationship Id="rId350" Type="http://schemas.openxmlformats.org/officeDocument/2006/relationships/customXml" Target="../ink/ink175.xml"/><Relationship Id="rId371" Type="http://schemas.openxmlformats.org/officeDocument/2006/relationships/image" Target="../media/image204.png"/><Relationship Id="rId9" Type="http://schemas.openxmlformats.org/officeDocument/2006/relationships/image" Target="../media/image23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34.png"/><Relationship Id="rId252" Type="http://schemas.openxmlformats.org/officeDocument/2006/relationships/customXml" Target="../ink/ink126.xml"/><Relationship Id="rId273" Type="http://schemas.openxmlformats.org/officeDocument/2006/relationships/image" Target="../media/image155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83.png"/><Relationship Id="rId47" Type="http://schemas.openxmlformats.org/officeDocument/2006/relationships/image" Target="../media/image42.png"/><Relationship Id="rId68" Type="http://schemas.openxmlformats.org/officeDocument/2006/relationships/customXml" Target="../ink/ink34.xml"/><Relationship Id="rId89" Type="http://schemas.openxmlformats.org/officeDocument/2006/relationships/image" Target="../media/image63.png"/><Relationship Id="rId112" Type="http://schemas.openxmlformats.org/officeDocument/2006/relationships/customXml" Target="../ink/ink56.xml"/><Relationship Id="rId133" Type="http://schemas.openxmlformats.org/officeDocument/2006/relationships/image" Target="../media/image85.png"/><Relationship Id="rId154" Type="http://schemas.openxmlformats.org/officeDocument/2006/relationships/customXml" Target="../ink/ink77.xml"/><Relationship Id="rId175" Type="http://schemas.openxmlformats.org/officeDocument/2006/relationships/image" Target="../media/image106.png"/><Relationship Id="rId340" Type="http://schemas.openxmlformats.org/officeDocument/2006/relationships/customXml" Target="../ink/ink170.xml"/><Relationship Id="rId361" Type="http://schemas.openxmlformats.org/officeDocument/2006/relationships/image" Target="../media/image199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29.png"/><Relationship Id="rId242" Type="http://schemas.openxmlformats.org/officeDocument/2006/relationships/customXml" Target="../ink/ink121.xml"/><Relationship Id="rId263" Type="http://schemas.openxmlformats.org/officeDocument/2006/relationships/image" Target="../media/image150.png"/><Relationship Id="rId284" Type="http://schemas.openxmlformats.org/officeDocument/2006/relationships/customXml" Target="../ink/ink142.xml"/><Relationship Id="rId319" Type="http://schemas.openxmlformats.org/officeDocument/2006/relationships/image" Target="../media/image178.png"/><Relationship Id="rId37" Type="http://schemas.openxmlformats.org/officeDocument/2006/relationships/image" Target="../media/image37.png"/><Relationship Id="rId58" Type="http://schemas.openxmlformats.org/officeDocument/2006/relationships/customXml" Target="../ink/ink29.xml"/><Relationship Id="rId79" Type="http://schemas.openxmlformats.org/officeDocument/2006/relationships/image" Target="../media/image58.png"/><Relationship Id="rId102" Type="http://schemas.openxmlformats.org/officeDocument/2006/relationships/customXml" Target="../ink/ink51.xml"/><Relationship Id="rId123" Type="http://schemas.openxmlformats.org/officeDocument/2006/relationships/image" Target="../media/image80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101.png"/><Relationship Id="rId186" Type="http://schemas.openxmlformats.org/officeDocument/2006/relationships/customXml" Target="../ink/ink93.xml"/><Relationship Id="rId351" Type="http://schemas.openxmlformats.org/officeDocument/2006/relationships/image" Target="../media/image194.png"/><Relationship Id="rId372" Type="http://schemas.openxmlformats.org/officeDocument/2006/relationships/customXml" Target="../ink/ink186.xml"/><Relationship Id="rId211" Type="http://schemas.openxmlformats.org/officeDocument/2006/relationships/image" Target="../media/image124.png"/><Relationship Id="rId232" Type="http://schemas.openxmlformats.org/officeDocument/2006/relationships/customXml" Target="../ink/ink116.xml"/><Relationship Id="rId253" Type="http://schemas.openxmlformats.org/officeDocument/2006/relationships/image" Target="../media/image145.png"/><Relationship Id="rId274" Type="http://schemas.openxmlformats.org/officeDocument/2006/relationships/customXml" Target="../ink/ink137.xml"/><Relationship Id="rId295" Type="http://schemas.openxmlformats.org/officeDocument/2006/relationships/image" Target="../media/image166.png"/><Relationship Id="rId309" Type="http://schemas.openxmlformats.org/officeDocument/2006/relationships/image" Target="../media/image173.png"/><Relationship Id="rId27" Type="http://schemas.openxmlformats.org/officeDocument/2006/relationships/image" Target="../media/image32.png"/><Relationship Id="rId48" Type="http://schemas.openxmlformats.org/officeDocument/2006/relationships/customXml" Target="../ink/ink24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96.png"/><Relationship Id="rId176" Type="http://schemas.openxmlformats.org/officeDocument/2006/relationships/customXml" Target="../ink/ink88.xml"/><Relationship Id="rId197" Type="http://schemas.openxmlformats.org/officeDocument/2006/relationships/image" Target="../media/image117.png"/><Relationship Id="rId341" Type="http://schemas.openxmlformats.org/officeDocument/2006/relationships/image" Target="../media/image189.png"/><Relationship Id="rId362" Type="http://schemas.openxmlformats.org/officeDocument/2006/relationships/customXml" Target="../ink/ink181.xml"/><Relationship Id="rId201" Type="http://schemas.openxmlformats.org/officeDocument/2006/relationships/image" Target="../media/image119.png"/><Relationship Id="rId222" Type="http://schemas.openxmlformats.org/officeDocument/2006/relationships/customXml" Target="../ink/ink111.xml"/><Relationship Id="rId243" Type="http://schemas.openxmlformats.org/officeDocument/2006/relationships/image" Target="../media/image140.png"/><Relationship Id="rId264" Type="http://schemas.openxmlformats.org/officeDocument/2006/relationships/customXml" Target="../ink/ink132.xml"/><Relationship Id="rId285" Type="http://schemas.openxmlformats.org/officeDocument/2006/relationships/image" Target="../media/image161.png"/><Relationship Id="rId17" Type="http://schemas.openxmlformats.org/officeDocument/2006/relationships/image" Target="../media/image27.png"/><Relationship Id="rId38" Type="http://schemas.openxmlformats.org/officeDocument/2006/relationships/customXml" Target="../ink/ink19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customXml" Target="../ink/ink83.xml"/><Relationship Id="rId187" Type="http://schemas.openxmlformats.org/officeDocument/2006/relationships/image" Target="../media/image112.png"/><Relationship Id="rId331" Type="http://schemas.openxmlformats.org/officeDocument/2006/relationships/image" Target="../media/image184.png"/><Relationship Id="rId352" Type="http://schemas.openxmlformats.org/officeDocument/2006/relationships/customXml" Target="../ink/ink176.xml"/><Relationship Id="rId373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35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43.png"/><Relationship Id="rId114" Type="http://schemas.openxmlformats.org/officeDocument/2006/relationships/customXml" Target="../ink/ink57.xml"/><Relationship Id="rId275" Type="http://schemas.openxmlformats.org/officeDocument/2006/relationships/image" Target="../media/image156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59.png"/><Relationship Id="rId135" Type="http://schemas.openxmlformats.org/officeDocument/2006/relationships/image" Target="../media/image86.png"/><Relationship Id="rId156" Type="http://schemas.openxmlformats.org/officeDocument/2006/relationships/customXml" Target="../ink/ink78.xml"/><Relationship Id="rId177" Type="http://schemas.openxmlformats.org/officeDocument/2006/relationships/image" Target="../media/image107.png"/><Relationship Id="rId198" Type="http://schemas.openxmlformats.org/officeDocument/2006/relationships/customXml" Target="../ink/ink99.xml"/><Relationship Id="rId321" Type="http://schemas.openxmlformats.org/officeDocument/2006/relationships/image" Target="../media/image179.png"/><Relationship Id="rId342" Type="http://schemas.openxmlformats.org/officeDocument/2006/relationships/customXml" Target="../ink/ink171.xml"/><Relationship Id="rId363" Type="http://schemas.openxmlformats.org/officeDocument/2006/relationships/image" Target="../media/image200.png"/><Relationship Id="rId202" Type="http://schemas.openxmlformats.org/officeDocument/2006/relationships/customXml" Target="../ink/ink101.xml"/><Relationship Id="rId223" Type="http://schemas.openxmlformats.org/officeDocument/2006/relationships/image" Target="../media/image130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38.png"/><Relationship Id="rId265" Type="http://schemas.openxmlformats.org/officeDocument/2006/relationships/image" Target="../media/image151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81.png"/><Relationship Id="rId146" Type="http://schemas.openxmlformats.org/officeDocument/2006/relationships/customXml" Target="../ink/ink73.xml"/><Relationship Id="rId167" Type="http://schemas.openxmlformats.org/officeDocument/2006/relationships/image" Target="../media/image102.png"/><Relationship Id="rId188" Type="http://schemas.openxmlformats.org/officeDocument/2006/relationships/customXml" Target="../ink/ink94.xml"/><Relationship Id="rId311" Type="http://schemas.openxmlformats.org/officeDocument/2006/relationships/image" Target="../media/image174.png"/><Relationship Id="rId332" Type="http://schemas.openxmlformats.org/officeDocument/2006/relationships/customXml" Target="../ink/ink166.xml"/><Relationship Id="rId353" Type="http://schemas.openxmlformats.org/officeDocument/2006/relationships/image" Target="../media/image195.png"/><Relationship Id="rId71" Type="http://schemas.openxmlformats.org/officeDocument/2006/relationships/image" Target="../media/image54.png"/><Relationship Id="rId92" Type="http://schemas.openxmlformats.org/officeDocument/2006/relationships/customXml" Target="../ink/ink46.xml"/><Relationship Id="rId213" Type="http://schemas.openxmlformats.org/officeDocument/2006/relationships/image" Target="../media/image12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55" Type="http://schemas.openxmlformats.org/officeDocument/2006/relationships/image" Target="../media/image146.png"/><Relationship Id="rId276" Type="http://schemas.openxmlformats.org/officeDocument/2006/relationships/customXml" Target="../ink/ink138.xml"/><Relationship Id="rId297" Type="http://schemas.openxmlformats.org/officeDocument/2006/relationships/image" Target="../media/image167.png"/><Relationship Id="rId40" Type="http://schemas.openxmlformats.org/officeDocument/2006/relationships/customXml" Target="../ink/ink20.xml"/><Relationship Id="rId115" Type="http://schemas.openxmlformats.org/officeDocument/2006/relationships/image" Target="../media/image76.png"/><Relationship Id="rId136" Type="http://schemas.openxmlformats.org/officeDocument/2006/relationships/customXml" Target="../ink/ink68.xml"/><Relationship Id="rId157" Type="http://schemas.openxmlformats.org/officeDocument/2006/relationships/image" Target="../media/image97.png"/><Relationship Id="rId178" Type="http://schemas.openxmlformats.org/officeDocument/2006/relationships/customXml" Target="../ink/ink89.xml"/><Relationship Id="rId301" Type="http://schemas.openxmlformats.org/officeDocument/2006/relationships/image" Target="../media/image169.png"/><Relationship Id="rId322" Type="http://schemas.openxmlformats.org/officeDocument/2006/relationships/customXml" Target="../ink/ink161.xml"/><Relationship Id="rId343" Type="http://schemas.openxmlformats.org/officeDocument/2006/relationships/image" Target="../media/image190.png"/><Relationship Id="rId364" Type="http://schemas.openxmlformats.org/officeDocument/2006/relationships/customXml" Target="../ink/ink182.xml"/><Relationship Id="rId61" Type="http://schemas.openxmlformats.org/officeDocument/2006/relationships/image" Target="../media/image49.png"/><Relationship Id="rId82" Type="http://schemas.openxmlformats.org/officeDocument/2006/relationships/customXml" Target="../ink/ink41.xml"/><Relationship Id="rId199" Type="http://schemas.openxmlformats.org/officeDocument/2006/relationships/image" Target="../media/image118.png"/><Relationship Id="rId203" Type="http://schemas.openxmlformats.org/officeDocument/2006/relationships/image" Target="../media/image120.png"/><Relationship Id="rId19" Type="http://schemas.openxmlformats.org/officeDocument/2006/relationships/image" Target="../media/image28.png"/><Relationship Id="rId224" Type="http://schemas.openxmlformats.org/officeDocument/2006/relationships/customXml" Target="../ink/ink112.xml"/><Relationship Id="rId245" Type="http://schemas.openxmlformats.org/officeDocument/2006/relationships/image" Target="../media/image141.png"/><Relationship Id="rId266" Type="http://schemas.openxmlformats.org/officeDocument/2006/relationships/customXml" Target="../ink/ink133.xml"/><Relationship Id="rId287" Type="http://schemas.openxmlformats.org/officeDocument/2006/relationships/image" Target="../media/image162.png"/><Relationship Id="rId30" Type="http://schemas.openxmlformats.org/officeDocument/2006/relationships/customXml" Target="../ink/ink15.xml"/><Relationship Id="rId105" Type="http://schemas.openxmlformats.org/officeDocument/2006/relationships/image" Target="../media/image71.png"/><Relationship Id="rId126" Type="http://schemas.openxmlformats.org/officeDocument/2006/relationships/customXml" Target="../ink/ink63.xml"/><Relationship Id="rId147" Type="http://schemas.openxmlformats.org/officeDocument/2006/relationships/image" Target="../media/image92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85.png"/><Relationship Id="rId354" Type="http://schemas.openxmlformats.org/officeDocument/2006/relationships/customXml" Target="../ink/ink177.xml"/><Relationship Id="rId51" Type="http://schemas.openxmlformats.org/officeDocument/2006/relationships/image" Target="../media/image44.png"/><Relationship Id="rId72" Type="http://schemas.openxmlformats.org/officeDocument/2006/relationships/customXml" Target="../ink/ink36.xml"/><Relationship Id="rId93" Type="http://schemas.openxmlformats.org/officeDocument/2006/relationships/image" Target="../media/image65.png"/><Relationship Id="rId189" Type="http://schemas.openxmlformats.org/officeDocument/2006/relationships/image" Target="../media/image113.png"/><Relationship Id="rId3" Type="http://schemas.openxmlformats.org/officeDocument/2006/relationships/image" Target="../media/image20.png"/><Relationship Id="rId214" Type="http://schemas.openxmlformats.org/officeDocument/2006/relationships/customXml" Target="../ink/ink107.xml"/><Relationship Id="rId235" Type="http://schemas.openxmlformats.org/officeDocument/2006/relationships/image" Target="../media/image136.png"/><Relationship Id="rId256" Type="http://schemas.openxmlformats.org/officeDocument/2006/relationships/customXml" Target="../ink/ink128.xml"/><Relationship Id="rId277" Type="http://schemas.openxmlformats.org/officeDocument/2006/relationships/image" Target="../media/image157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87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80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39.png"/><Relationship Id="rId62" Type="http://schemas.openxmlformats.org/officeDocument/2006/relationships/customXml" Target="../ink/ink31.xml"/><Relationship Id="rId83" Type="http://schemas.openxmlformats.org/officeDocument/2006/relationships/image" Target="../media/image60.png"/><Relationship Id="rId179" Type="http://schemas.openxmlformats.org/officeDocument/2006/relationships/image" Target="../media/image108.png"/><Relationship Id="rId365" Type="http://schemas.openxmlformats.org/officeDocument/2006/relationships/image" Target="../media/image201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31.png"/><Relationship Id="rId246" Type="http://schemas.openxmlformats.org/officeDocument/2006/relationships/customXml" Target="../ink/ink123.xml"/><Relationship Id="rId267" Type="http://schemas.openxmlformats.org/officeDocument/2006/relationships/image" Target="../media/image152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82.png"/><Relationship Id="rId313" Type="http://schemas.openxmlformats.org/officeDocument/2006/relationships/image" Target="../media/image175.png"/><Relationship Id="rId10" Type="http://schemas.openxmlformats.org/officeDocument/2006/relationships/customXml" Target="../ink/ink5.xml"/><Relationship Id="rId31" Type="http://schemas.openxmlformats.org/officeDocument/2006/relationships/image" Target="../media/image34.png"/><Relationship Id="rId52" Type="http://schemas.openxmlformats.org/officeDocument/2006/relationships/customXml" Target="../ink/ink26.xml"/><Relationship Id="rId73" Type="http://schemas.openxmlformats.org/officeDocument/2006/relationships/image" Target="../media/image55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103.png"/><Relationship Id="rId334" Type="http://schemas.openxmlformats.org/officeDocument/2006/relationships/customXml" Target="../ink/ink167.xml"/><Relationship Id="rId355" Type="http://schemas.openxmlformats.org/officeDocument/2006/relationships/image" Target="../media/image196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26.png"/><Relationship Id="rId236" Type="http://schemas.openxmlformats.org/officeDocument/2006/relationships/customXml" Target="../ink/ink118.xml"/><Relationship Id="rId257" Type="http://schemas.openxmlformats.org/officeDocument/2006/relationships/image" Target="../media/image147.png"/><Relationship Id="rId278" Type="http://schemas.openxmlformats.org/officeDocument/2006/relationships/customXml" Target="../ink/ink139.xml"/><Relationship Id="rId303" Type="http://schemas.openxmlformats.org/officeDocument/2006/relationships/image" Target="../media/image170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91.png"/><Relationship Id="rId191" Type="http://schemas.openxmlformats.org/officeDocument/2006/relationships/image" Target="../media/image114.png"/><Relationship Id="rId205" Type="http://schemas.openxmlformats.org/officeDocument/2006/relationships/image" Target="../media/image121.png"/><Relationship Id="rId247" Type="http://schemas.openxmlformats.org/officeDocument/2006/relationships/image" Target="../media/image142.png"/><Relationship Id="rId107" Type="http://schemas.openxmlformats.org/officeDocument/2006/relationships/image" Target="../media/image72.png"/><Relationship Id="rId289" Type="http://schemas.openxmlformats.org/officeDocument/2006/relationships/image" Target="../media/image163.png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image" Target="../media/image93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6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81.png"/><Relationship Id="rId367" Type="http://schemas.openxmlformats.org/officeDocument/2006/relationships/image" Target="../media/image202.png"/><Relationship Id="rId171" Type="http://schemas.openxmlformats.org/officeDocument/2006/relationships/image" Target="../media/image104.png"/><Relationship Id="rId227" Type="http://schemas.openxmlformats.org/officeDocument/2006/relationships/image" Target="../media/image132.png"/><Relationship Id="rId269" Type="http://schemas.openxmlformats.org/officeDocument/2006/relationships/image" Target="../media/image153.png"/><Relationship Id="rId33" Type="http://schemas.openxmlformats.org/officeDocument/2006/relationships/image" Target="../media/image35.png"/><Relationship Id="rId129" Type="http://schemas.openxmlformats.org/officeDocument/2006/relationships/image" Target="../media/image83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5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64.png"/><Relationship Id="rId305" Type="http://schemas.openxmlformats.org/officeDocument/2006/relationships/image" Target="../media/image171.png"/><Relationship Id="rId347" Type="http://schemas.openxmlformats.org/officeDocument/2006/relationships/image" Target="../media/image19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94.png"/><Relationship Id="rId193" Type="http://schemas.openxmlformats.org/officeDocument/2006/relationships/image" Target="../media/image115.png"/><Relationship Id="rId207" Type="http://schemas.openxmlformats.org/officeDocument/2006/relationships/image" Target="../media/image122.png"/><Relationship Id="rId249" Type="http://schemas.openxmlformats.org/officeDocument/2006/relationships/image" Target="../media/image143.png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46.png"/><Relationship Id="rId97" Type="http://schemas.openxmlformats.org/officeDocument/2006/relationships/image" Target="../media/image67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54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84.png"/><Relationship Id="rId327" Type="http://schemas.openxmlformats.org/officeDocument/2006/relationships/image" Target="../media/image182.png"/><Relationship Id="rId369" Type="http://schemas.openxmlformats.org/officeDocument/2006/relationships/image" Target="../media/image203.png"/><Relationship Id="rId173" Type="http://schemas.openxmlformats.org/officeDocument/2006/relationships/image" Target="../media/image105.png"/><Relationship Id="rId229" Type="http://schemas.openxmlformats.org/officeDocument/2006/relationships/image" Target="../media/image133.png"/><Relationship Id="rId240" Type="http://schemas.openxmlformats.org/officeDocument/2006/relationships/customXml" Target="../ink/ink120.xml"/><Relationship Id="rId35" Type="http://schemas.openxmlformats.org/officeDocument/2006/relationships/image" Target="../media/image36.png"/><Relationship Id="rId77" Type="http://schemas.openxmlformats.org/officeDocument/2006/relationships/image" Target="../media/image57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44.png"/><Relationship Id="rId46" Type="http://schemas.openxmlformats.org/officeDocument/2006/relationships/customXml" Target="../ink/ink23.xml"/><Relationship Id="rId293" Type="http://schemas.openxmlformats.org/officeDocument/2006/relationships/image" Target="../media/image165.png"/><Relationship Id="rId307" Type="http://schemas.openxmlformats.org/officeDocument/2006/relationships/image" Target="../media/image172.png"/><Relationship Id="rId349" Type="http://schemas.openxmlformats.org/officeDocument/2006/relationships/image" Target="../media/image193.png"/><Relationship Id="rId88" Type="http://schemas.openxmlformats.org/officeDocument/2006/relationships/customXml" Target="../ink/ink44.xml"/><Relationship Id="rId111" Type="http://schemas.openxmlformats.org/officeDocument/2006/relationships/image" Target="../media/image74.png"/><Relationship Id="rId153" Type="http://schemas.openxmlformats.org/officeDocument/2006/relationships/image" Target="../media/image95.png"/><Relationship Id="rId195" Type="http://schemas.openxmlformats.org/officeDocument/2006/relationships/image" Target="../media/image116.png"/><Relationship Id="rId209" Type="http://schemas.openxmlformats.org/officeDocument/2006/relationships/image" Target="../media/image123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26.png"/><Relationship Id="rId57" Type="http://schemas.openxmlformats.org/officeDocument/2006/relationships/image" Target="../media/image47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AD215BED-641C-40D7-B974-1A1DBBEFF6EE}"/>
              </a:ext>
            </a:extLst>
          </p:cNvPr>
          <p:cNvSpPr txBox="1"/>
          <p:nvPr/>
        </p:nvSpPr>
        <p:spPr>
          <a:xfrm>
            <a:off x="1499550" y="1624696"/>
            <a:ext cx="9192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dirty="0"/>
              <a:t>Simple Linear Regression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BDEB4-525F-48FE-A8BD-EC2D25A69CFB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/>
        </p:nvSpPr>
        <p:spPr>
          <a:xfrm>
            <a:off x="151001" y="58723"/>
            <a:ext cx="113623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F0"/>
              </a:buClr>
              <a:buSzPts val="4000"/>
            </a:pPr>
            <a:r>
              <a:rPr lang="en-IN" sz="4000" b="1" dirty="0">
                <a:solidFill>
                  <a:srgbClr val="00B0F0"/>
                </a:solidFill>
              </a:rPr>
              <a:t>Simple Linear Regression : OLS fit</a:t>
            </a:r>
            <a:endParaRPr lang="en-IN" sz="4000" dirty="0"/>
          </a:p>
        </p:txBody>
      </p:sp>
      <p:sp>
        <p:nvSpPr>
          <p:cNvPr id="372" name="Google Shape;372;p8"/>
          <p:cNvSpPr txBox="1"/>
          <p:nvPr/>
        </p:nvSpPr>
        <p:spPr>
          <a:xfrm>
            <a:off x="340271" y="963784"/>
            <a:ext cx="93406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for the best ﬁt: Ordinary Least Squares (OLS) Regression: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8"/>
          <p:cNvSpPr txBox="1"/>
          <p:nvPr/>
        </p:nvSpPr>
        <p:spPr>
          <a:xfrm>
            <a:off x="340271" y="1614500"/>
            <a:ext cx="10129187" cy="509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5" name="Google Shape;375;p8"/>
          <p:cNvSpPr txBox="1"/>
          <p:nvPr/>
        </p:nvSpPr>
        <p:spPr>
          <a:xfrm>
            <a:off x="340272" y="3022268"/>
            <a:ext cx="11173097" cy="4768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63" t="-6408" b="-29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Google Shape;376;p8"/>
          <p:cNvSpPr txBox="1"/>
          <p:nvPr/>
        </p:nvSpPr>
        <p:spPr>
          <a:xfrm>
            <a:off x="217714" y="3691963"/>
            <a:ext cx="11756572" cy="25937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50D567-9140-4D39-BDD1-C7AB462F9D90}"/>
                  </a:ext>
                </a:extLst>
              </p:cNvPr>
              <p:cNvSpPr txBox="1"/>
              <p:nvPr/>
            </p:nvSpPr>
            <p:spPr>
              <a:xfrm>
                <a:off x="340271" y="2232136"/>
                <a:ext cx="11470741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we have to do,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den>
                    </m:f>
                    <m:d>
                      <m:d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den>
                    </m:f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50D567-9140-4D39-BDD1-C7AB462F9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71" y="2232136"/>
                <a:ext cx="11470741" cy="693716"/>
              </a:xfrm>
              <a:prstGeom prst="rect">
                <a:avLst/>
              </a:prstGeom>
              <a:blipFill>
                <a:blip r:embed="rId6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50A0CAB-61F0-4C43-8075-15A5B7E818FD}"/>
              </a:ext>
            </a:extLst>
          </p:cNvPr>
          <p:cNvGrpSpPr/>
          <p:nvPr/>
        </p:nvGrpSpPr>
        <p:grpSpPr>
          <a:xfrm>
            <a:off x="358971" y="90823"/>
            <a:ext cx="9563760" cy="702360"/>
            <a:chOff x="358971" y="90823"/>
            <a:chExt cx="956376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6EDF45-7F75-4364-960D-7DB82AEEC83F}"/>
                    </a:ext>
                  </a:extLst>
                </p14:cNvPr>
                <p14:cNvContentPartPr/>
                <p14:nvPr/>
              </p14:nvContentPartPr>
              <p14:xfrm>
                <a:off x="394611" y="306103"/>
                <a:ext cx="199440" cy="33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6EDF45-7F75-4364-960D-7DB82AEEC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611" y="297463"/>
                  <a:ext cx="217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BD499C-B422-4EC8-B09E-24C5EEAC1151}"/>
                    </a:ext>
                  </a:extLst>
                </p14:cNvPr>
                <p14:cNvContentPartPr/>
                <p14:nvPr/>
              </p14:nvContentPartPr>
              <p14:xfrm>
                <a:off x="573171" y="517063"/>
                <a:ext cx="111960" cy="11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BD499C-B422-4EC8-B09E-24C5EEAC1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531" y="508423"/>
                  <a:ext cx="129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1E9496-01F5-4E40-A015-AC599DEC3154}"/>
                    </a:ext>
                  </a:extLst>
                </p14:cNvPr>
                <p14:cNvContentPartPr/>
                <p14:nvPr/>
              </p14:nvContentPartPr>
              <p14:xfrm>
                <a:off x="717891" y="354343"/>
                <a:ext cx="50760" cy="27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1E9496-01F5-4E40-A015-AC599DEC31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9251" y="345343"/>
                  <a:ext cx="68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026CC2-F016-4A2E-9615-C800B131BC3E}"/>
                    </a:ext>
                  </a:extLst>
                </p14:cNvPr>
                <p14:cNvContentPartPr/>
                <p14:nvPr/>
              </p14:nvContentPartPr>
              <p14:xfrm>
                <a:off x="826251" y="351463"/>
                <a:ext cx="478800" cy="27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026CC2-F016-4A2E-9615-C800B131BC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7611" y="342823"/>
                  <a:ext cx="49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2C001F-664B-4D56-8880-4BA7DB632423}"/>
                    </a:ext>
                  </a:extLst>
                </p14:cNvPr>
                <p14:cNvContentPartPr/>
                <p14:nvPr/>
              </p14:nvContentPartPr>
              <p14:xfrm>
                <a:off x="1352571" y="364783"/>
                <a:ext cx="28440" cy="23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2C001F-664B-4D56-8880-4BA7DB632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571" y="355783"/>
                  <a:ext cx="46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34350C-3017-4084-AC0E-A5BFA4EE2861}"/>
                    </a:ext>
                  </a:extLst>
                </p14:cNvPr>
                <p14:cNvContentPartPr/>
                <p14:nvPr/>
              </p14:nvContentPartPr>
              <p14:xfrm>
                <a:off x="1315491" y="483223"/>
                <a:ext cx="144360" cy="10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34350C-3017-4084-AC0E-A5BFA4EE28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6851" y="474223"/>
                  <a:ext cx="162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30C589-C92E-43BD-B56B-4C01980E1D40}"/>
                    </a:ext>
                  </a:extLst>
                </p14:cNvPr>
                <p14:cNvContentPartPr/>
                <p14:nvPr/>
              </p14:nvContentPartPr>
              <p14:xfrm>
                <a:off x="1486491" y="364783"/>
                <a:ext cx="15120" cy="6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30C589-C92E-43BD-B56B-4C01980E1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7851" y="355783"/>
                  <a:ext cx="32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221511-7425-4480-A721-14FA3338513C}"/>
                    </a:ext>
                  </a:extLst>
                </p14:cNvPr>
                <p14:cNvContentPartPr/>
                <p14:nvPr/>
              </p14:nvContentPartPr>
              <p14:xfrm>
                <a:off x="1509891" y="483943"/>
                <a:ext cx="346320" cy="11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221511-7425-4480-A721-14FA333851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0891" y="474943"/>
                  <a:ext cx="363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2A187A-86E3-4F1A-85E4-C0475CB78022}"/>
                    </a:ext>
                  </a:extLst>
                </p14:cNvPr>
                <p14:cNvContentPartPr/>
                <p14:nvPr/>
              </p14:nvContentPartPr>
              <p14:xfrm>
                <a:off x="2035851" y="281983"/>
                <a:ext cx="245520" cy="48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2A187A-86E3-4F1A-85E4-C0475CB780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6851" y="272983"/>
                  <a:ext cx="2631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2E3273-5D6C-424D-B6E6-8E7AD21D8B80}"/>
                    </a:ext>
                  </a:extLst>
                </p14:cNvPr>
                <p14:cNvContentPartPr/>
                <p14:nvPr/>
              </p14:nvContentPartPr>
              <p14:xfrm>
                <a:off x="2207931" y="540823"/>
                <a:ext cx="10188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2E3273-5D6C-424D-B6E6-8E7AD21D8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9291" y="532183"/>
                  <a:ext cx="11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D5534C-DA01-4520-A305-D2F760FFB953}"/>
                    </a:ext>
                  </a:extLst>
                </p14:cNvPr>
                <p14:cNvContentPartPr/>
                <p14:nvPr/>
              </p14:nvContentPartPr>
              <p14:xfrm>
                <a:off x="2651451" y="390343"/>
                <a:ext cx="105840" cy="20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D5534C-DA01-4520-A305-D2F760FFB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2811" y="381703"/>
                  <a:ext cx="123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9F8951-A876-4338-9A03-618B44293809}"/>
                    </a:ext>
                  </a:extLst>
                </p14:cNvPr>
                <p14:cNvContentPartPr/>
                <p14:nvPr/>
              </p14:nvContentPartPr>
              <p14:xfrm>
                <a:off x="2767731" y="378103"/>
                <a:ext cx="98640" cy="34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9F8951-A876-4338-9A03-618B442938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8731" y="369103"/>
                  <a:ext cx="11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BACF6A-BA7A-4493-B1B9-9E8D6A69D229}"/>
                    </a:ext>
                  </a:extLst>
                </p14:cNvPr>
                <p14:cNvContentPartPr/>
                <p14:nvPr/>
              </p14:nvContentPartPr>
              <p14:xfrm>
                <a:off x="2963571" y="391783"/>
                <a:ext cx="30600" cy="19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BACF6A-BA7A-4493-B1B9-9E8D6A69D2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4571" y="383143"/>
                  <a:ext cx="48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62E8D3-BA6E-4190-9492-F7967702FBEE}"/>
                    </a:ext>
                  </a:extLst>
                </p14:cNvPr>
                <p14:cNvContentPartPr/>
                <p14:nvPr/>
              </p14:nvContentPartPr>
              <p14:xfrm>
                <a:off x="2929731" y="496543"/>
                <a:ext cx="135720" cy="9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62E8D3-BA6E-4190-9492-F7967702FB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0731" y="487543"/>
                  <a:ext cx="15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C0FB4D-0335-44C2-BAC0-2D8EDE0258D8}"/>
                    </a:ext>
                  </a:extLst>
                </p14:cNvPr>
                <p14:cNvContentPartPr/>
                <p14:nvPr/>
              </p14:nvContentPartPr>
              <p14:xfrm>
                <a:off x="3055731" y="367663"/>
                <a:ext cx="21960" cy="36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C0FB4D-0335-44C2-BAC0-2D8EDE0258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6731" y="358663"/>
                  <a:ext cx="39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6EB593-F773-4FBB-A122-DC6E64B1D635}"/>
                    </a:ext>
                  </a:extLst>
                </p14:cNvPr>
                <p14:cNvContentPartPr/>
                <p14:nvPr/>
              </p14:nvContentPartPr>
              <p14:xfrm>
                <a:off x="3120531" y="478183"/>
                <a:ext cx="350280" cy="11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6EB593-F773-4FBB-A122-DC6E64B1D6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11891" y="469183"/>
                  <a:ext cx="367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90B7FC-59E4-41E4-9D45-678D2137F662}"/>
                    </a:ext>
                  </a:extLst>
                </p14:cNvPr>
                <p14:cNvContentPartPr/>
                <p14:nvPr/>
              </p14:nvContentPartPr>
              <p14:xfrm>
                <a:off x="3470451" y="479983"/>
                <a:ext cx="308520" cy="12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90B7FC-59E4-41E4-9D45-678D2137F6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1811" y="471343"/>
                  <a:ext cx="326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02F73E-F6B2-4371-899A-8A73978473FC}"/>
                    </a:ext>
                  </a:extLst>
                </p14:cNvPr>
                <p14:cNvContentPartPr/>
                <p14:nvPr/>
              </p14:nvContentPartPr>
              <p14:xfrm>
                <a:off x="3928011" y="249223"/>
                <a:ext cx="877680" cy="326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02F73E-F6B2-4371-899A-8A73978473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9011" y="240223"/>
                  <a:ext cx="895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7527B3-F52A-4706-B0B4-1798A66B8FAE}"/>
                    </a:ext>
                  </a:extLst>
                </p14:cNvPr>
                <p14:cNvContentPartPr/>
                <p14:nvPr/>
              </p14:nvContentPartPr>
              <p14:xfrm>
                <a:off x="4981731" y="188383"/>
                <a:ext cx="269640" cy="511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7527B3-F52A-4706-B0B4-1798A66B8F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2731" y="179383"/>
                  <a:ext cx="2872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E9CB1B-AA0D-4A5E-BCDA-58784F3EA87B}"/>
                    </a:ext>
                  </a:extLst>
                </p14:cNvPr>
                <p14:cNvContentPartPr/>
                <p14:nvPr/>
              </p14:nvContentPartPr>
              <p14:xfrm>
                <a:off x="5147331" y="469183"/>
                <a:ext cx="97920" cy="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E9CB1B-AA0D-4A5E-BCDA-58784F3EA8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38331" y="460543"/>
                  <a:ext cx="115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8EDE2A-2B46-454D-8ECC-003ED2549B26}"/>
                    </a:ext>
                  </a:extLst>
                </p14:cNvPr>
                <p14:cNvContentPartPr/>
                <p14:nvPr/>
              </p14:nvContentPartPr>
              <p14:xfrm>
                <a:off x="5551251" y="392143"/>
                <a:ext cx="338040" cy="16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8EDE2A-2B46-454D-8ECC-003ED2549B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2251" y="383503"/>
                  <a:ext cx="355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D54F2-B631-4C4A-9DFE-FBF4FE6DF196}"/>
                    </a:ext>
                  </a:extLst>
                </p14:cNvPr>
                <p14:cNvContentPartPr/>
                <p14:nvPr/>
              </p14:nvContentPartPr>
              <p14:xfrm>
                <a:off x="5938971" y="306463"/>
                <a:ext cx="385920" cy="25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D54F2-B631-4C4A-9DFE-FBF4FE6DF1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0331" y="297823"/>
                  <a:ext cx="403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8F2B45-6E1D-4FE4-B6FC-F3AF9CD0AADF}"/>
                    </a:ext>
                  </a:extLst>
                </p14:cNvPr>
                <p14:cNvContentPartPr/>
                <p14:nvPr/>
              </p14:nvContentPartPr>
              <p14:xfrm>
                <a:off x="6511731" y="273343"/>
                <a:ext cx="107280" cy="37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8F2B45-6E1D-4FE4-B6FC-F3AF9CD0AA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3091" y="264343"/>
                  <a:ext cx="124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419E6D-B316-4391-A8CE-1AA50F1B338C}"/>
                    </a:ext>
                  </a:extLst>
                </p14:cNvPr>
                <p14:cNvContentPartPr/>
                <p14:nvPr/>
              </p14:nvContentPartPr>
              <p14:xfrm>
                <a:off x="6610011" y="299983"/>
                <a:ext cx="12888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419E6D-B316-4391-A8CE-1AA50F1B3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1371" y="290983"/>
                  <a:ext cx="146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31D3BD-7CB3-47F9-915B-8B6E4CE9BB3F}"/>
                    </a:ext>
                  </a:extLst>
                </p14:cNvPr>
                <p14:cNvContentPartPr/>
                <p14:nvPr/>
              </p14:nvContentPartPr>
              <p14:xfrm>
                <a:off x="6731691" y="440383"/>
                <a:ext cx="413640" cy="10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31D3BD-7CB3-47F9-915B-8B6E4CE9B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3051" y="431743"/>
                  <a:ext cx="431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F2D5D1-CB3B-41A1-808E-2C3EF3290CFB}"/>
                    </a:ext>
                  </a:extLst>
                </p14:cNvPr>
                <p14:cNvContentPartPr/>
                <p14:nvPr/>
              </p14:nvContentPartPr>
              <p14:xfrm>
                <a:off x="7153611" y="401143"/>
                <a:ext cx="342360" cy="13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F2D5D1-CB3B-41A1-808E-2C3EF3290C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4611" y="392143"/>
                  <a:ext cx="360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2C706E-B59E-42A8-92D3-A5F43EFC3B7C}"/>
                    </a:ext>
                  </a:extLst>
                </p14:cNvPr>
                <p14:cNvContentPartPr/>
                <p14:nvPr/>
              </p14:nvContentPartPr>
              <p14:xfrm>
                <a:off x="7553571" y="249223"/>
                <a:ext cx="7920" cy="23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2C706E-B59E-42A8-92D3-A5F43EFC3B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4931" y="240223"/>
                  <a:ext cx="25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DE1831-8973-4A08-806B-74CD7E92DF1C}"/>
                    </a:ext>
                  </a:extLst>
                </p14:cNvPr>
                <p14:cNvContentPartPr/>
                <p14:nvPr/>
              </p14:nvContentPartPr>
              <p14:xfrm>
                <a:off x="7510371" y="384943"/>
                <a:ext cx="141840" cy="2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E1831-8973-4A08-806B-74CD7E92DF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01371" y="376303"/>
                  <a:ext cx="159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83E15F-5B53-43E8-8C75-A3C6CB918B96}"/>
                    </a:ext>
                  </a:extLst>
                </p14:cNvPr>
                <p14:cNvContentPartPr/>
                <p14:nvPr/>
              </p14:nvContentPartPr>
              <p14:xfrm>
                <a:off x="7653651" y="343183"/>
                <a:ext cx="378000" cy="13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83E15F-5B53-43E8-8C75-A3C6CB918B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4651" y="334543"/>
                  <a:ext cx="395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9E042C-0776-40B4-8553-502EEEA42E1D}"/>
                    </a:ext>
                  </a:extLst>
                </p14:cNvPr>
                <p14:cNvContentPartPr/>
                <p14:nvPr/>
              </p14:nvContentPartPr>
              <p14:xfrm>
                <a:off x="8434491" y="229423"/>
                <a:ext cx="146160" cy="23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9E042C-0776-40B4-8553-502EEEA42E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5851" y="220783"/>
                  <a:ext cx="163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30F84A-540C-4EFB-8BCB-198410C9C618}"/>
                    </a:ext>
                  </a:extLst>
                </p14:cNvPr>
                <p14:cNvContentPartPr/>
                <p14:nvPr/>
              </p14:nvContentPartPr>
              <p14:xfrm>
                <a:off x="8599371" y="461263"/>
                <a:ext cx="64440" cy="9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30F84A-540C-4EFB-8BCB-198410C9C6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0731" y="452263"/>
                  <a:ext cx="82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1D9C12-E8F5-4100-B579-56DD4E11385A}"/>
                    </a:ext>
                  </a:extLst>
                </p14:cNvPr>
                <p14:cNvContentPartPr/>
                <p14:nvPr/>
              </p14:nvContentPartPr>
              <p14:xfrm>
                <a:off x="8499651" y="90823"/>
                <a:ext cx="190080" cy="11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1D9C12-E8F5-4100-B579-56DD4E1138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0651" y="82183"/>
                  <a:ext cx="207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921455-A370-4CD4-AEC7-6981DA490D5E}"/>
                    </a:ext>
                  </a:extLst>
                </p14:cNvPr>
                <p14:cNvContentPartPr/>
                <p14:nvPr/>
              </p14:nvContentPartPr>
              <p14:xfrm>
                <a:off x="8864691" y="175423"/>
                <a:ext cx="176400" cy="311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921455-A370-4CD4-AEC7-6981DA490D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55691" y="166783"/>
                  <a:ext cx="194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99E7F4-36D7-4A3C-9A67-0BD3BDB242E5}"/>
                    </a:ext>
                  </a:extLst>
                </p14:cNvPr>
                <p14:cNvContentPartPr/>
                <p14:nvPr/>
              </p14:nvContentPartPr>
              <p14:xfrm>
                <a:off x="9237291" y="249943"/>
                <a:ext cx="117720" cy="217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99E7F4-36D7-4A3C-9A67-0BD3BDB242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28291" y="240943"/>
                  <a:ext cx="135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C54C12-AC36-466B-B0BA-606A821632A6}"/>
                    </a:ext>
                  </a:extLst>
                </p14:cNvPr>
                <p14:cNvContentPartPr/>
                <p14:nvPr/>
              </p14:nvContentPartPr>
              <p14:xfrm>
                <a:off x="9402171" y="457303"/>
                <a:ext cx="18360" cy="9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C54C12-AC36-466B-B0BA-606A821632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171" y="448663"/>
                  <a:ext cx="36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F1D105-58C9-4674-B3FE-816B6F2E0628}"/>
                    </a:ext>
                  </a:extLst>
                </p14:cNvPr>
                <p14:cNvContentPartPr/>
                <p14:nvPr/>
              </p14:nvContentPartPr>
              <p14:xfrm>
                <a:off x="9241611" y="123583"/>
                <a:ext cx="208440" cy="131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F1D105-58C9-4674-B3FE-816B6F2E06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32611" y="114943"/>
                  <a:ext cx="22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603D6C-2BBB-46B7-A094-7A55623C3E04}"/>
                    </a:ext>
                  </a:extLst>
                </p14:cNvPr>
                <p14:cNvContentPartPr/>
                <p14:nvPr/>
              </p14:nvContentPartPr>
              <p14:xfrm>
                <a:off x="9598011" y="321583"/>
                <a:ext cx="360" cy="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603D6C-2BBB-46B7-A094-7A55623C3E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89011" y="312583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630121-614D-4DB9-A8E5-29BBDADD5BC7}"/>
                    </a:ext>
                  </a:extLst>
                </p14:cNvPr>
                <p14:cNvContentPartPr/>
                <p14:nvPr/>
              </p14:nvContentPartPr>
              <p14:xfrm>
                <a:off x="9587931" y="426703"/>
                <a:ext cx="11880" cy="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630121-614D-4DB9-A8E5-29BBDADD5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8931" y="418063"/>
                  <a:ext cx="29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EDA78B-F570-444C-9297-32285A2BBDE3}"/>
                    </a:ext>
                  </a:extLst>
                </p14:cNvPr>
                <p14:cNvContentPartPr/>
                <p14:nvPr/>
              </p14:nvContentPartPr>
              <p14:xfrm>
                <a:off x="9703491" y="366943"/>
                <a:ext cx="21924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EDA78B-F570-444C-9297-32285A2BBD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94491" y="357943"/>
                  <a:ext cx="236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617969-9F80-48F0-AF35-36C51C5DBB10}"/>
                    </a:ext>
                  </a:extLst>
                </p14:cNvPr>
                <p14:cNvContentPartPr/>
                <p14:nvPr/>
              </p14:nvContentPartPr>
              <p14:xfrm>
                <a:off x="9594051" y="312943"/>
                <a:ext cx="27360" cy="3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617969-9F80-48F0-AF35-36C51C5DBB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5411" y="303943"/>
                  <a:ext cx="4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24D558-2D94-4600-A5FD-C4B990FE42A9}"/>
                    </a:ext>
                  </a:extLst>
                </p14:cNvPr>
                <p14:cNvContentPartPr/>
                <p14:nvPr/>
              </p14:nvContentPartPr>
              <p14:xfrm>
                <a:off x="9577851" y="432463"/>
                <a:ext cx="11880" cy="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24D558-2D94-4600-A5FD-C4B990FE42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69211" y="423463"/>
                  <a:ext cx="2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87CB31-6A98-4492-B5E7-2A3A295B8C0C}"/>
                    </a:ext>
                  </a:extLst>
                </p14:cNvPr>
                <p14:cNvContentPartPr/>
                <p14:nvPr/>
              </p14:nvContentPartPr>
              <p14:xfrm>
                <a:off x="358971" y="737743"/>
                <a:ext cx="4612320" cy="55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87CB31-6A98-4492-B5E7-2A3A295B8C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971" y="729103"/>
                  <a:ext cx="462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ED9186-958F-4BB8-9F84-28ED3A111AD7}"/>
                    </a:ext>
                  </a:extLst>
                </p14:cNvPr>
                <p14:cNvContentPartPr/>
                <p14:nvPr/>
              </p14:nvContentPartPr>
              <p14:xfrm>
                <a:off x="4853931" y="629383"/>
                <a:ext cx="4735440" cy="138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ED9186-958F-4BB8-9F84-28ED3A111A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44931" y="620743"/>
                  <a:ext cx="47530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FB819-E0F3-476D-9A94-F80FB3E7A00B}"/>
              </a:ext>
            </a:extLst>
          </p:cNvPr>
          <p:cNvGrpSpPr/>
          <p:nvPr/>
        </p:nvGrpSpPr>
        <p:grpSpPr>
          <a:xfrm>
            <a:off x="1116771" y="867343"/>
            <a:ext cx="3787200" cy="1039320"/>
            <a:chOff x="1116771" y="867343"/>
            <a:chExt cx="378720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DE57F2-DE34-4FAD-8FAC-C28F2A28DA1E}"/>
                    </a:ext>
                  </a:extLst>
                </p14:cNvPr>
                <p14:cNvContentPartPr/>
                <p14:nvPr/>
              </p14:nvContentPartPr>
              <p14:xfrm>
                <a:off x="1230531" y="1095583"/>
                <a:ext cx="155520" cy="6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DE57F2-DE34-4FAD-8FAC-C28F2A28DA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21531" y="1086583"/>
                  <a:ext cx="173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7B1E18-BE4F-4DDA-882D-D2DBA241630E}"/>
                    </a:ext>
                  </a:extLst>
                </p14:cNvPr>
                <p14:cNvContentPartPr/>
                <p14:nvPr/>
              </p14:nvContentPartPr>
              <p14:xfrm>
                <a:off x="1116771" y="1111423"/>
                <a:ext cx="198360" cy="31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7B1E18-BE4F-4DDA-882D-D2DBA24163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7771" y="1102423"/>
                  <a:ext cx="216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E2D1DF-A121-45D3-B9D1-8472447CCF4C}"/>
                    </a:ext>
                  </a:extLst>
                </p14:cNvPr>
                <p14:cNvContentPartPr/>
                <p14:nvPr/>
              </p14:nvContentPartPr>
              <p14:xfrm>
                <a:off x="1485051" y="1258663"/>
                <a:ext cx="86040" cy="1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E2D1DF-A121-45D3-B9D1-8472447CCF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76411" y="1249663"/>
                  <a:ext cx="103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36EF9D-CFD3-48CA-B5DF-77150195DEBA}"/>
                    </a:ext>
                  </a:extLst>
                </p14:cNvPr>
                <p14:cNvContentPartPr/>
                <p14:nvPr/>
              </p14:nvContentPartPr>
              <p14:xfrm>
                <a:off x="1496211" y="1308703"/>
                <a:ext cx="98280" cy="5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36EF9D-CFD3-48CA-B5DF-77150195DE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87571" y="1299703"/>
                  <a:ext cx="115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34585A-9E68-4F1D-9F11-FF354D0980DB}"/>
                    </a:ext>
                  </a:extLst>
                </p14:cNvPr>
                <p14:cNvContentPartPr/>
                <p14:nvPr/>
              </p14:nvContentPartPr>
              <p14:xfrm>
                <a:off x="1930011" y="1082263"/>
                <a:ext cx="38520" cy="19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34585A-9E68-4F1D-9F11-FF354D0980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21371" y="1073263"/>
                  <a:ext cx="56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ABB833-DF92-44FD-9976-39A1A02380FD}"/>
                    </a:ext>
                  </a:extLst>
                </p14:cNvPr>
                <p14:cNvContentPartPr/>
                <p14:nvPr/>
              </p14:nvContentPartPr>
              <p14:xfrm>
                <a:off x="1891131" y="1279543"/>
                <a:ext cx="177480" cy="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ABB833-DF92-44FD-9976-39A1A02380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2131" y="1270543"/>
                  <a:ext cx="19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6BC566-8EEB-4370-9BC2-64BA317F0866}"/>
                    </a:ext>
                  </a:extLst>
                </p14:cNvPr>
                <p14:cNvContentPartPr/>
                <p14:nvPr/>
              </p14:nvContentPartPr>
              <p14:xfrm>
                <a:off x="1773771" y="1388263"/>
                <a:ext cx="449280" cy="2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6BC566-8EEB-4370-9BC2-64BA317F08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65131" y="1379263"/>
                  <a:ext cx="466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4838FD-9945-43FB-91CD-3E947A9732C0}"/>
                    </a:ext>
                  </a:extLst>
                </p14:cNvPr>
                <p14:cNvContentPartPr/>
                <p14:nvPr/>
              </p14:nvContentPartPr>
              <p14:xfrm>
                <a:off x="1786371" y="1556383"/>
                <a:ext cx="133200" cy="231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4838FD-9945-43FB-91CD-3E947A9732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77731" y="1547743"/>
                  <a:ext cx="15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6D3E9E-EFE0-4C6F-A081-E0B842167DC9}"/>
                    </a:ext>
                  </a:extLst>
                </p14:cNvPr>
                <p14:cNvContentPartPr/>
                <p14:nvPr/>
              </p14:nvContentPartPr>
              <p14:xfrm>
                <a:off x="1941891" y="1629103"/>
                <a:ext cx="273960" cy="12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6D3E9E-EFE0-4C6F-A081-E0B842167D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32891" y="1620463"/>
                  <a:ext cx="291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3D84FB-6F4F-49AD-9FB8-EC5A8A6A7F77}"/>
                    </a:ext>
                  </a:extLst>
                </p14:cNvPr>
                <p14:cNvContentPartPr/>
                <p14:nvPr/>
              </p14:nvContentPartPr>
              <p14:xfrm>
                <a:off x="2511051" y="1035463"/>
                <a:ext cx="261000" cy="4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3D84FB-6F4F-49AD-9FB8-EC5A8A6A7F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2411" y="1026463"/>
                  <a:ext cx="278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127DE5-B49A-4BC5-9517-087DFB0E29E7}"/>
                    </a:ext>
                  </a:extLst>
                </p14:cNvPr>
                <p14:cNvContentPartPr/>
                <p14:nvPr/>
              </p14:nvContentPartPr>
              <p14:xfrm>
                <a:off x="2431851" y="1064263"/>
                <a:ext cx="320040" cy="520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127DE5-B49A-4BC5-9517-087DFB0E29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2851" y="1055263"/>
                  <a:ext cx="337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240B4C-398D-4371-8F3C-A137D035192A}"/>
                    </a:ext>
                  </a:extLst>
                </p14:cNvPr>
                <p14:cNvContentPartPr/>
                <p14:nvPr/>
              </p14:nvContentPartPr>
              <p14:xfrm>
                <a:off x="2720571" y="1473223"/>
                <a:ext cx="34560" cy="9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240B4C-398D-4371-8F3C-A137D03519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11571" y="1464223"/>
                  <a:ext cx="52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EF6BD30-1D5A-4E66-BA3B-46629D44E2B0}"/>
                    </a:ext>
                  </a:extLst>
                </p14:cNvPr>
                <p14:cNvContentPartPr/>
                <p14:nvPr/>
              </p14:nvContentPartPr>
              <p14:xfrm>
                <a:off x="2754411" y="1045183"/>
                <a:ext cx="504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EF6BD30-1D5A-4E66-BA3B-46629D44E2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45771" y="1036543"/>
                  <a:ext cx="2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DD6A52-5FAD-4908-B842-813B45BB3CE4}"/>
                    </a:ext>
                  </a:extLst>
                </p14:cNvPr>
                <p14:cNvContentPartPr/>
                <p14:nvPr/>
              </p14:nvContentPartPr>
              <p14:xfrm>
                <a:off x="2450931" y="1802983"/>
                <a:ext cx="47520" cy="9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DD6A52-5FAD-4908-B842-813B45BB3C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42291" y="1794343"/>
                  <a:ext cx="65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5728AA-1C96-450B-BE32-B5FD1FFFDFC3}"/>
                    </a:ext>
                  </a:extLst>
                </p14:cNvPr>
                <p14:cNvContentPartPr/>
                <p14:nvPr/>
              </p14:nvContentPartPr>
              <p14:xfrm>
                <a:off x="2446251" y="1693903"/>
                <a:ext cx="11880" cy="1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5728AA-1C96-450B-BE32-B5FD1FFFDF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37611" y="1684903"/>
                  <a:ext cx="29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0A93AE-1C4D-4B77-B8AB-882003D783AF}"/>
                    </a:ext>
                  </a:extLst>
                </p14:cNvPr>
                <p14:cNvContentPartPr/>
                <p14:nvPr/>
              </p14:nvContentPartPr>
              <p14:xfrm>
                <a:off x="2532291" y="1775263"/>
                <a:ext cx="741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0A93AE-1C4D-4B77-B8AB-882003D783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23651" y="1766623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64001A-E82E-405C-B2AE-DA98A766D0B4}"/>
                    </a:ext>
                  </a:extLst>
                </p14:cNvPr>
                <p14:cNvContentPartPr/>
                <p14:nvPr/>
              </p14:nvContentPartPr>
              <p14:xfrm>
                <a:off x="2522211" y="1839343"/>
                <a:ext cx="110880" cy="3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64001A-E82E-405C-B2AE-DA98A766D0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3571" y="1830703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B42739-31BC-43DB-BF4F-A4A60995FDDF}"/>
                    </a:ext>
                  </a:extLst>
                </p14:cNvPr>
                <p14:cNvContentPartPr/>
                <p14:nvPr/>
              </p14:nvContentPartPr>
              <p14:xfrm>
                <a:off x="2727411" y="1745383"/>
                <a:ext cx="19440" cy="161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B42739-31BC-43DB-BF4F-A4A60995FD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8771" y="1736743"/>
                  <a:ext cx="3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3ABBA9-36A9-4D5A-A81C-2880DAB5EE16}"/>
                    </a:ext>
                  </a:extLst>
                </p14:cNvPr>
                <p14:cNvContentPartPr/>
                <p14:nvPr/>
              </p14:nvContentPartPr>
              <p14:xfrm>
                <a:off x="2534091" y="867343"/>
                <a:ext cx="295200" cy="11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3ABBA9-36A9-4D5A-A81C-2880DAB5EE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25091" y="858343"/>
                  <a:ext cx="312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3B7615-FA0C-4C25-83F5-CAB41F43FAF8}"/>
                    </a:ext>
                  </a:extLst>
                </p14:cNvPr>
                <p14:cNvContentPartPr/>
                <p14:nvPr/>
              </p14:nvContentPartPr>
              <p14:xfrm>
                <a:off x="3104331" y="1177663"/>
                <a:ext cx="162000" cy="27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3B7615-FA0C-4C25-83F5-CAB41F43FAF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95691" y="1169023"/>
                  <a:ext cx="179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A54D32E-9851-45F3-ACAC-B9B820DC53D2}"/>
                    </a:ext>
                  </a:extLst>
                </p14:cNvPr>
                <p14:cNvContentPartPr/>
                <p14:nvPr/>
              </p14:nvContentPartPr>
              <p14:xfrm>
                <a:off x="3319251" y="1073623"/>
                <a:ext cx="52560" cy="18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A54D32E-9851-45F3-ACAC-B9B820DC53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10611" y="1064983"/>
                  <a:ext cx="70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939FE-F923-479E-8C81-FBC9C39EB15C}"/>
                    </a:ext>
                  </a:extLst>
                </p14:cNvPr>
                <p14:cNvContentPartPr/>
                <p14:nvPr/>
              </p14:nvContentPartPr>
              <p14:xfrm>
                <a:off x="3419331" y="1117183"/>
                <a:ext cx="29880" cy="91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939FE-F923-479E-8C81-FBC9C39EB1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10331" y="1108183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F70CC5-23AD-417E-8BA6-8D6305CE45B7}"/>
                    </a:ext>
                  </a:extLst>
                </p14:cNvPr>
                <p14:cNvContentPartPr/>
                <p14:nvPr/>
              </p14:nvContentPartPr>
              <p14:xfrm>
                <a:off x="3424011" y="1059943"/>
                <a:ext cx="6480" cy="2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F70CC5-23AD-417E-8BA6-8D6305CE45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15371" y="1051303"/>
                  <a:ext cx="2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2AB054-F4ED-4D37-ABC3-3785F33859A3}"/>
                    </a:ext>
                  </a:extLst>
                </p14:cNvPr>
                <p14:cNvContentPartPr/>
                <p14:nvPr/>
              </p14:nvContentPartPr>
              <p14:xfrm>
                <a:off x="3503211" y="1057783"/>
                <a:ext cx="57600" cy="17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2AB054-F4ED-4D37-ABC3-3785F33859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94211" y="1049143"/>
                  <a:ext cx="75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DDDF07-70A0-4B61-9C1D-E4E9A8599E50}"/>
                    </a:ext>
                  </a:extLst>
                </p14:cNvPr>
                <p14:cNvContentPartPr/>
                <p14:nvPr/>
              </p14:nvContentPartPr>
              <p14:xfrm>
                <a:off x="3687891" y="1333903"/>
                <a:ext cx="149760" cy="9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DDDF07-70A0-4B61-9C1D-E4E9A8599E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79251" y="1324903"/>
                  <a:ext cx="167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80BE9F-1F91-4294-B64F-D5117F762E81}"/>
                    </a:ext>
                  </a:extLst>
                </p14:cNvPr>
                <p14:cNvContentPartPr/>
                <p14:nvPr/>
              </p14:nvContentPartPr>
              <p14:xfrm>
                <a:off x="2923251" y="1059943"/>
                <a:ext cx="139680" cy="63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80BE9F-1F91-4294-B64F-D5117F762E8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14611" y="1051303"/>
                  <a:ext cx="1573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52A405-69B6-494C-9936-15B77EAC930A}"/>
                    </a:ext>
                  </a:extLst>
                </p14:cNvPr>
                <p14:cNvContentPartPr/>
                <p14:nvPr/>
              </p14:nvContentPartPr>
              <p14:xfrm>
                <a:off x="4063371" y="1212583"/>
                <a:ext cx="159120" cy="20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52A405-69B6-494C-9936-15B77EAC93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54731" y="1203583"/>
                  <a:ext cx="176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FA3BE3-1CA1-436F-AC18-699C7D7762E0}"/>
                    </a:ext>
                  </a:extLst>
                </p14:cNvPr>
                <p14:cNvContentPartPr/>
                <p14:nvPr/>
              </p14:nvContentPartPr>
              <p14:xfrm>
                <a:off x="4110531" y="1068943"/>
                <a:ext cx="113400" cy="6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FA3BE3-1CA1-436F-AC18-699C7D7762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01891" y="1060303"/>
                  <a:ext cx="131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CE8C76-3762-461E-85CD-A844612E2DB5}"/>
                    </a:ext>
                  </a:extLst>
                </p14:cNvPr>
                <p14:cNvContentPartPr/>
                <p14:nvPr/>
              </p14:nvContentPartPr>
              <p14:xfrm>
                <a:off x="4294131" y="1028623"/>
                <a:ext cx="69480" cy="245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CE8C76-3762-461E-85CD-A844612E2D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85491" y="1019983"/>
                  <a:ext cx="87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2E154E-7B5F-4139-8041-5330F3167FFC}"/>
                    </a:ext>
                  </a:extLst>
                </p14:cNvPr>
                <p14:cNvContentPartPr/>
                <p14:nvPr/>
              </p14:nvContentPartPr>
              <p14:xfrm>
                <a:off x="4409331" y="1100263"/>
                <a:ext cx="50760" cy="9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2E154E-7B5F-4139-8041-5330F3167F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00691" y="1091623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662E5B-C3FB-4DA1-AA8A-8A07F406D6D5}"/>
                    </a:ext>
                  </a:extLst>
                </p14:cNvPr>
                <p14:cNvContentPartPr/>
                <p14:nvPr/>
              </p14:nvContentPartPr>
              <p14:xfrm>
                <a:off x="4416531" y="1016743"/>
                <a:ext cx="8280" cy="1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662E5B-C3FB-4DA1-AA8A-8A07F406D6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07531" y="1008103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7C7966-9BB7-41AC-8453-2EEEF4626F45}"/>
                    </a:ext>
                  </a:extLst>
                </p14:cNvPr>
                <p14:cNvContentPartPr/>
                <p14:nvPr/>
              </p14:nvContentPartPr>
              <p14:xfrm>
                <a:off x="4421211" y="1045183"/>
                <a:ext cx="118080" cy="200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7C7966-9BB7-41AC-8453-2EEEF4626F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12211" y="1036543"/>
                  <a:ext cx="135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F21458-A3E7-4248-87C5-FF2110070A31}"/>
                    </a:ext>
                  </a:extLst>
                </p14:cNvPr>
                <p14:cNvContentPartPr/>
                <p14:nvPr/>
              </p14:nvContentPartPr>
              <p14:xfrm>
                <a:off x="4519131" y="1045183"/>
                <a:ext cx="193680" cy="597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F21458-A3E7-4248-87C5-FF2110070A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10131" y="1036543"/>
                  <a:ext cx="211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C26BDF-F62C-4304-8901-A88E825075CF}"/>
                    </a:ext>
                  </a:extLst>
                </p14:cNvPr>
                <p14:cNvContentPartPr/>
                <p14:nvPr/>
              </p14:nvContentPartPr>
              <p14:xfrm>
                <a:off x="4720731" y="913423"/>
                <a:ext cx="183240" cy="137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C26BDF-F62C-4304-8901-A88E825075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11731" y="904423"/>
                  <a:ext cx="2008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8652F68-A2AB-4303-8AD5-C9291B04E700}"/>
              </a:ext>
            </a:extLst>
          </p:cNvPr>
          <p:cNvGrpSpPr/>
          <p:nvPr/>
        </p:nvGrpSpPr>
        <p:grpSpPr>
          <a:xfrm>
            <a:off x="5148771" y="1205743"/>
            <a:ext cx="114120" cy="49680"/>
            <a:chOff x="5148771" y="1205743"/>
            <a:chExt cx="11412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A112B8-0118-46F7-95B4-2A4301A05F0F}"/>
                    </a:ext>
                  </a:extLst>
                </p14:cNvPr>
                <p14:cNvContentPartPr/>
                <p14:nvPr/>
              </p14:nvContentPartPr>
              <p14:xfrm>
                <a:off x="5150571" y="1205743"/>
                <a:ext cx="112320" cy="4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A112B8-0118-46F7-95B4-2A4301A05F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41571" y="1196743"/>
                  <a:ext cx="12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35B543-7A56-4328-BE17-9D558B0AC5F3}"/>
                    </a:ext>
                  </a:extLst>
                </p14:cNvPr>
                <p14:cNvContentPartPr/>
                <p14:nvPr/>
              </p14:nvContentPartPr>
              <p14:xfrm>
                <a:off x="5148771" y="1247503"/>
                <a:ext cx="104040" cy="7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35B543-7A56-4328-BE17-9D558B0AC5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39771" y="1238503"/>
                  <a:ext cx="121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96F0551-30AD-450E-8C7F-DCBAE524A9C8}"/>
                  </a:ext>
                </a:extLst>
              </p14:cNvPr>
              <p14:cNvContentPartPr/>
              <p14:nvPr/>
            </p14:nvContentPartPr>
            <p14:xfrm>
              <a:off x="6536571" y="1115743"/>
              <a:ext cx="152280" cy="256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96F0551-30AD-450E-8C7F-DCBAE524A9C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27571" y="1106743"/>
                <a:ext cx="169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B4FE543-5230-40E5-BEFB-AA961C068358}"/>
                  </a:ext>
                </a:extLst>
              </p14:cNvPr>
              <p14:cNvContentPartPr/>
              <p14:nvPr/>
            </p14:nvContentPartPr>
            <p14:xfrm>
              <a:off x="6541971" y="957343"/>
              <a:ext cx="156600" cy="84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B4FE543-5230-40E5-BEFB-AA961C0683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533331" y="948343"/>
                <a:ext cx="1742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C247CF7-780E-45EB-B662-CFBCD4168999}"/>
                  </a:ext>
                </a:extLst>
              </p14:cNvPr>
              <p14:cNvContentPartPr/>
              <p14:nvPr/>
            </p14:nvContentPartPr>
            <p14:xfrm>
              <a:off x="6754011" y="928903"/>
              <a:ext cx="90720" cy="298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C247CF7-780E-45EB-B662-CFBCD416899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745371" y="919903"/>
                <a:ext cx="1083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24ADB9A-85FD-4DF4-B8C5-E604F4B373B9}"/>
                  </a:ext>
                </a:extLst>
              </p14:cNvPr>
              <p14:cNvContentPartPr/>
              <p14:nvPr/>
            </p14:nvContentPartPr>
            <p14:xfrm>
              <a:off x="6872451" y="1036903"/>
              <a:ext cx="25920" cy="79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24ADB9A-85FD-4DF4-B8C5-E604F4B373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63811" y="1028263"/>
                <a:ext cx="43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51E23E7-31B4-4EBD-B155-6D77895F3433}"/>
                  </a:ext>
                </a:extLst>
              </p14:cNvPr>
              <p14:cNvContentPartPr/>
              <p14:nvPr/>
            </p14:nvContentPartPr>
            <p14:xfrm>
              <a:off x="6893331" y="959503"/>
              <a:ext cx="8280" cy="7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51E23E7-31B4-4EBD-B155-6D77895F343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84691" y="950863"/>
                <a:ext cx="25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3A498D-4562-401B-8615-CDBA950CD1F8}"/>
                  </a:ext>
                </a:extLst>
              </p14:cNvPr>
              <p14:cNvContentPartPr/>
              <p14:nvPr/>
            </p14:nvContentPartPr>
            <p14:xfrm>
              <a:off x="6954531" y="957703"/>
              <a:ext cx="47520" cy="196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3A498D-4562-401B-8615-CDBA950CD1F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45891" y="948703"/>
                <a:ext cx="65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B80434-EAB5-40BE-91B9-89387FAE065B}"/>
                  </a:ext>
                </a:extLst>
              </p14:cNvPr>
              <p14:cNvContentPartPr/>
              <p14:nvPr/>
            </p14:nvContentPartPr>
            <p14:xfrm>
              <a:off x="7179891" y="1203583"/>
              <a:ext cx="180720" cy="13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B80434-EAB5-40BE-91B9-89387FAE065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170891" y="1194583"/>
                <a:ext cx="198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3C11D4B-9E05-4885-A343-D489D5F5DD3F}"/>
                  </a:ext>
                </a:extLst>
              </p14:cNvPr>
              <p14:cNvContentPartPr/>
              <p14:nvPr/>
            </p14:nvContentPartPr>
            <p14:xfrm>
              <a:off x="7485531" y="1130143"/>
              <a:ext cx="177480" cy="223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3C11D4B-9E05-4885-A343-D489D5F5DD3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76891" y="1121143"/>
                <a:ext cx="1951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797E728-78BC-4481-859A-7904841FC0AE}"/>
                  </a:ext>
                </a:extLst>
              </p14:cNvPr>
              <p14:cNvContentPartPr/>
              <p14:nvPr/>
            </p14:nvContentPartPr>
            <p14:xfrm>
              <a:off x="7724931" y="1022863"/>
              <a:ext cx="72000" cy="188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797E728-78BC-4481-859A-7904841FC0A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716291" y="1013863"/>
                <a:ext cx="896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43C823F-2521-48EF-AF52-D9F12F969C0F}"/>
                  </a:ext>
                </a:extLst>
              </p14:cNvPr>
              <p14:cNvContentPartPr/>
              <p14:nvPr/>
            </p14:nvContentPartPr>
            <p14:xfrm>
              <a:off x="7841571" y="1066423"/>
              <a:ext cx="14400" cy="90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43C823F-2521-48EF-AF52-D9F12F969C0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32931" y="1057423"/>
                <a:ext cx="320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01B9279-6C53-4DE5-BE3B-EFB3E2EF056D}"/>
                  </a:ext>
                </a:extLst>
              </p14:cNvPr>
              <p14:cNvContentPartPr/>
              <p14:nvPr/>
            </p14:nvContentPartPr>
            <p14:xfrm>
              <a:off x="7844811" y="967423"/>
              <a:ext cx="118800" cy="264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01B9279-6C53-4DE5-BE3B-EFB3E2EF056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35811" y="958423"/>
                <a:ext cx="1364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F036E59-2C4B-4798-9946-7A9436E6DD73}"/>
                  </a:ext>
                </a:extLst>
              </p14:cNvPr>
              <p14:cNvContentPartPr/>
              <p14:nvPr/>
            </p14:nvContentPartPr>
            <p14:xfrm>
              <a:off x="6259371" y="947263"/>
              <a:ext cx="149040" cy="701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F036E59-2C4B-4798-9946-7A9436E6DD7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250731" y="938263"/>
                <a:ext cx="1666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76F9BAB-99D9-49C6-AD19-E19B9C87882A}"/>
                  </a:ext>
                </a:extLst>
              </p14:cNvPr>
              <p14:cNvContentPartPr/>
              <p14:nvPr/>
            </p14:nvContentPartPr>
            <p14:xfrm>
              <a:off x="7981251" y="884263"/>
              <a:ext cx="158040" cy="551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76F9BAB-99D9-49C6-AD19-E19B9C87882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72611" y="875623"/>
                <a:ext cx="1756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1AB5497-E6AD-4542-A5D8-1565D17344D6}"/>
                  </a:ext>
                </a:extLst>
              </p14:cNvPr>
              <p14:cNvContentPartPr/>
              <p14:nvPr/>
            </p14:nvContentPartPr>
            <p14:xfrm>
              <a:off x="8200131" y="806143"/>
              <a:ext cx="169920" cy="106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1AB5497-E6AD-4542-A5D8-1565D17344D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91131" y="797143"/>
                <a:ext cx="187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E70B439-F5BA-4D35-B921-DAA4763B3F05}"/>
                  </a:ext>
                </a:extLst>
              </p14:cNvPr>
              <p14:cNvContentPartPr/>
              <p14:nvPr/>
            </p14:nvContentPartPr>
            <p14:xfrm>
              <a:off x="8915451" y="781303"/>
              <a:ext cx="7200" cy="1666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E70B439-F5BA-4D35-B921-DAA4763B3F0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06451" y="772663"/>
                <a:ext cx="24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0336C88-87C1-44F0-8044-AE06D1B197F5}"/>
                  </a:ext>
                </a:extLst>
              </p14:cNvPr>
              <p14:cNvContentPartPr/>
              <p14:nvPr/>
            </p14:nvContentPartPr>
            <p14:xfrm>
              <a:off x="8878731" y="1068223"/>
              <a:ext cx="46800" cy="2952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0336C88-87C1-44F0-8044-AE06D1B197F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870091" y="1059583"/>
                <a:ext cx="644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21E6732-4766-4A47-A7F6-7FAF7E144948}"/>
                  </a:ext>
                </a:extLst>
              </p14:cNvPr>
              <p14:cNvContentPartPr/>
              <p14:nvPr/>
            </p14:nvContentPartPr>
            <p14:xfrm>
              <a:off x="8836251" y="1483663"/>
              <a:ext cx="40680" cy="279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21E6732-4766-4A47-A7F6-7FAF7E14494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27611" y="1474663"/>
                <a:ext cx="5832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5898BD8-FEA6-41B4-BE93-E0B882775C1D}"/>
              </a:ext>
            </a:extLst>
          </p:cNvPr>
          <p:cNvGrpSpPr/>
          <p:nvPr/>
        </p:nvGrpSpPr>
        <p:grpSpPr>
          <a:xfrm>
            <a:off x="9297051" y="896863"/>
            <a:ext cx="727920" cy="363600"/>
            <a:chOff x="9297051" y="896863"/>
            <a:chExt cx="7279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B14886-F3F8-4550-ACAE-B3CC7A8EAE5A}"/>
                    </a:ext>
                  </a:extLst>
                </p14:cNvPr>
                <p14:cNvContentPartPr/>
                <p14:nvPr/>
              </p14:nvContentPartPr>
              <p14:xfrm>
                <a:off x="9297051" y="1041943"/>
                <a:ext cx="164880" cy="218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B14886-F3F8-4550-ACAE-B3CC7A8EAE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88051" y="1032943"/>
                  <a:ext cx="182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A468829-5019-414F-AC50-0193F84EB1C3}"/>
                    </a:ext>
                  </a:extLst>
                </p14:cNvPr>
                <p14:cNvContentPartPr/>
                <p14:nvPr/>
              </p14:nvContentPartPr>
              <p14:xfrm>
                <a:off x="9329451" y="916663"/>
                <a:ext cx="141840" cy="69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A468829-5019-414F-AC50-0193F84EB1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20451" y="908023"/>
                  <a:ext cx="159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6EEEAB9-FF4C-447B-8288-FBC7A20E1DD4}"/>
                    </a:ext>
                  </a:extLst>
                </p14:cNvPr>
                <p14:cNvContentPartPr/>
                <p14:nvPr/>
              </p14:nvContentPartPr>
              <p14:xfrm>
                <a:off x="9516291" y="908383"/>
                <a:ext cx="71280" cy="207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6EEEAB9-FF4C-447B-8288-FBC7A20E1D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07651" y="899383"/>
                  <a:ext cx="88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3D7FB1-55A4-4372-ABBD-DC5650498876}"/>
                    </a:ext>
                  </a:extLst>
                </p14:cNvPr>
                <p14:cNvContentPartPr/>
                <p14:nvPr/>
              </p14:nvContentPartPr>
              <p14:xfrm>
                <a:off x="9655251" y="970663"/>
                <a:ext cx="32040" cy="72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3D7FB1-55A4-4372-ABBD-DC565049887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46611" y="962023"/>
                  <a:ext cx="49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4DC490D-FA09-41DD-B330-0444273854A8}"/>
                    </a:ext>
                  </a:extLst>
                </p14:cNvPr>
                <p14:cNvContentPartPr/>
                <p14:nvPr/>
              </p14:nvContentPartPr>
              <p14:xfrm>
                <a:off x="9664611" y="896863"/>
                <a:ext cx="141840" cy="188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DC490D-FA09-41DD-B330-0444273854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55611" y="888223"/>
                  <a:ext cx="159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6F591C-89B9-4AA4-9B3B-16044299D765}"/>
                    </a:ext>
                  </a:extLst>
                </p14:cNvPr>
                <p14:cNvContentPartPr/>
                <p14:nvPr/>
              </p14:nvContentPartPr>
              <p14:xfrm>
                <a:off x="9929211" y="1121143"/>
                <a:ext cx="86400" cy="3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6F591C-89B9-4AA4-9B3B-16044299D7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20571" y="1112503"/>
                  <a:ext cx="104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38DB109-2FBA-4B1B-BE74-ED41FD6D6B37}"/>
                    </a:ext>
                  </a:extLst>
                </p14:cNvPr>
                <p14:cNvContentPartPr/>
                <p14:nvPr/>
              </p14:nvContentPartPr>
              <p14:xfrm>
                <a:off x="9941811" y="1187383"/>
                <a:ext cx="831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38DB109-2FBA-4B1B-BE74-ED41FD6D6B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32811" y="1178743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08B8F9A-6052-4F7D-A665-3BC60B002B63}"/>
                  </a:ext>
                </a:extLst>
              </p14:cNvPr>
              <p14:cNvContentPartPr/>
              <p14:nvPr/>
            </p14:nvContentPartPr>
            <p14:xfrm>
              <a:off x="10295331" y="975343"/>
              <a:ext cx="105120" cy="231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08B8F9A-6052-4F7D-A665-3BC60B002B6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286331" y="966343"/>
                <a:ext cx="122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2C440C9-A5EA-4BC8-8A72-966A4C7F6DF5}"/>
                  </a:ext>
                </a:extLst>
              </p14:cNvPr>
              <p14:cNvContentPartPr/>
              <p14:nvPr/>
            </p14:nvContentPartPr>
            <p14:xfrm>
              <a:off x="10433931" y="1172263"/>
              <a:ext cx="72000" cy="100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2C440C9-A5EA-4BC8-8A72-966A4C7F6DF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425291" y="1163263"/>
                <a:ext cx="89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5E18B84-AD58-424B-89E9-A5A8C7A68240}"/>
                  </a:ext>
                </a:extLst>
              </p14:cNvPr>
              <p14:cNvContentPartPr/>
              <p14:nvPr/>
            </p14:nvContentPartPr>
            <p14:xfrm>
              <a:off x="10320531" y="836023"/>
              <a:ext cx="154800" cy="69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5E18B84-AD58-424B-89E9-A5A8C7A6824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311531" y="827023"/>
                <a:ext cx="172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28695AF-8CC2-4292-8C28-6D5A42E2F813}"/>
                  </a:ext>
                </a:extLst>
              </p14:cNvPr>
              <p14:cNvContentPartPr/>
              <p14:nvPr/>
            </p14:nvContentPartPr>
            <p14:xfrm>
              <a:off x="10581171" y="1047343"/>
              <a:ext cx="156600" cy="25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28695AF-8CC2-4292-8C28-6D5A42E2F81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572171" y="1038703"/>
                <a:ext cx="174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81DFE04-72F2-4E27-83DC-264D48AFE476}"/>
                  </a:ext>
                </a:extLst>
              </p14:cNvPr>
              <p14:cNvContentPartPr/>
              <p14:nvPr/>
            </p14:nvContentPartPr>
            <p14:xfrm>
              <a:off x="10642371" y="975703"/>
              <a:ext cx="25200" cy="199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81DFE04-72F2-4E27-83DC-264D48AFE47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633371" y="966703"/>
                <a:ext cx="42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3A16AD2-49B6-4686-BFD4-8D2282C2E2BF}"/>
                  </a:ext>
                </a:extLst>
              </p14:cNvPr>
              <p14:cNvContentPartPr/>
              <p14:nvPr/>
            </p14:nvContentPartPr>
            <p14:xfrm>
              <a:off x="10880691" y="942223"/>
              <a:ext cx="81720" cy="172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3A16AD2-49B6-4686-BFD4-8D2282C2E2B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871691" y="933223"/>
                <a:ext cx="99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162FB1F-4FD3-45D2-A443-B598F95B3B25}"/>
                  </a:ext>
                </a:extLst>
              </p14:cNvPr>
              <p14:cNvContentPartPr/>
              <p14:nvPr/>
            </p14:nvContentPartPr>
            <p14:xfrm>
              <a:off x="11010651" y="1098103"/>
              <a:ext cx="6480" cy="105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162FB1F-4FD3-45D2-A443-B598F95B3B2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02011" y="1089463"/>
                <a:ext cx="24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9FEBD1-641C-42C8-A138-535C643EA255}"/>
                  </a:ext>
                </a:extLst>
              </p14:cNvPr>
              <p14:cNvContentPartPr/>
              <p14:nvPr/>
            </p14:nvContentPartPr>
            <p14:xfrm>
              <a:off x="10846131" y="821983"/>
              <a:ext cx="157680" cy="83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9FEBD1-641C-42C8-A138-535C643EA25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837491" y="813343"/>
                <a:ext cx="17532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9CDCDC2-D721-40AD-95D9-924272174933}"/>
              </a:ext>
            </a:extLst>
          </p:cNvPr>
          <p:cNvGrpSpPr/>
          <p:nvPr/>
        </p:nvGrpSpPr>
        <p:grpSpPr>
          <a:xfrm>
            <a:off x="11152131" y="712903"/>
            <a:ext cx="430200" cy="406440"/>
            <a:chOff x="11152131" y="712903"/>
            <a:chExt cx="4302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3B1BBE-48DA-4135-AE16-E8E0E34BA997}"/>
                    </a:ext>
                  </a:extLst>
                </p14:cNvPr>
                <p14:cNvContentPartPr/>
                <p14:nvPr/>
              </p14:nvContentPartPr>
              <p14:xfrm>
                <a:off x="11152131" y="953383"/>
                <a:ext cx="195480" cy="165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3B1BBE-48DA-4135-AE16-E8E0E34BA9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43491" y="944743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1C0044-00BD-499C-ABF9-5C7C1C9B0AB5}"/>
                    </a:ext>
                  </a:extLst>
                </p14:cNvPr>
                <p14:cNvContentPartPr/>
                <p14:nvPr/>
              </p14:nvContentPartPr>
              <p14:xfrm>
                <a:off x="11369211" y="776983"/>
                <a:ext cx="75600" cy="185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1C0044-00BD-499C-ABF9-5C7C1C9B0A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0571" y="767983"/>
                  <a:ext cx="93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3177436-2D99-433F-846C-A0AC92495BB7}"/>
                    </a:ext>
                  </a:extLst>
                </p14:cNvPr>
                <p14:cNvContentPartPr/>
                <p14:nvPr/>
              </p14:nvContentPartPr>
              <p14:xfrm>
                <a:off x="11467491" y="805063"/>
                <a:ext cx="33480" cy="91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3177436-2D99-433F-846C-A0AC92495B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8491" y="796063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AFB418D-1849-4315-82B9-59FF1205C2B6}"/>
                    </a:ext>
                  </a:extLst>
                </p14:cNvPr>
                <p14:cNvContentPartPr/>
                <p14:nvPr/>
              </p14:nvContentPartPr>
              <p14:xfrm>
                <a:off x="11487651" y="712903"/>
                <a:ext cx="14400" cy="8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AFB418D-1849-4315-82B9-59FF1205C2B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478651" y="704263"/>
                  <a:ext cx="3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FE16234-EF23-41C1-A8A9-1B4E47BCF840}"/>
                    </a:ext>
                  </a:extLst>
                </p14:cNvPr>
                <p14:cNvContentPartPr/>
                <p14:nvPr/>
              </p14:nvContentPartPr>
              <p14:xfrm>
                <a:off x="11548491" y="752863"/>
                <a:ext cx="33840" cy="170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FE16234-EF23-41C1-A8A9-1B4E47BCF84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539851" y="743863"/>
                  <a:ext cx="51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6583267-550E-4180-9BAD-471D0EC7BB97}"/>
              </a:ext>
            </a:extLst>
          </p:cNvPr>
          <p:cNvGrpSpPr/>
          <p:nvPr/>
        </p:nvGrpSpPr>
        <p:grpSpPr>
          <a:xfrm>
            <a:off x="271491" y="2343343"/>
            <a:ext cx="695160" cy="307440"/>
            <a:chOff x="271491" y="2343343"/>
            <a:chExt cx="6951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93E8FDC-E6ED-4C40-857D-5945BC400E88}"/>
                    </a:ext>
                  </a:extLst>
                </p14:cNvPr>
                <p14:cNvContentPartPr/>
                <p14:nvPr/>
              </p14:nvContentPartPr>
              <p14:xfrm>
                <a:off x="332331" y="2418943"/>
                <a:ext cx="43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93E8FDC-E6ED-4C40-857D-5945BC400E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3691" y="2410303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8D7010-F96D-4F4F-80D1-7AD1B7C11C8A}"/>
                    </a:ext>
                  </a:extLst>
                </p14:cNvPr>
                <p14:cNvContentPartPr/>
                <p14:nvPr/>
              </p14:nvContentPartPr>
              <p14:xfrm>
                <a:off x="271491" y="2539543"/>
                <a:ext cx="6480" cy="16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8D7010-F96D-4F4F-80D1-7AD1B7C11C8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2491" y="2530903"/>
                  <a:ext cx="24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0E929B6-0C2D-4CFB-8D4D-937821F35D38}"/>
                    </a:ext>
                  </a:extLst>
                </p14:cNvPr>
                <p14:cNvContentPartPr/>
                <p14:nvPr/>
              </p14:nvContentPartPr>
              <p14:xfrm>
                <a:off x="384531" y="2531263"/>
                <a:ext cx="22680" cy="20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0E929B6-0C2D-4CFB-8D4D-937821F35D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5531" y="2522623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3AE9C8F-F6EB-4D7E-9F25-5775556B93EF}"/>
                    </a:ext>
                  </a:extLst>
                </p14:cNvPr>
                <p14:cNvContentPartPr/>
                <p14:nvPr/>
              </p14:nvContentPartPr>
              <p14:xfrm>
                <a:off x="567771" y="2343343"/>
                <a:ext cx="172800" cy="30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3AE9C8F-F6EB-4D7E-9F25-5775556B93E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9131" y="2334343"/>
                  <a:ext cx="190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5987A0B-4C8B-4618-A682-D0DDE99ACCB1}"/>
                    </a:ext>
                  </a:extLst>
                </p14:cNvPr>
                <p14:cNvContentPartPr/>
                <p14:nvPr/>
              </p14:nvContentPartPr>
              <p14:xfrm>
                <a:off x="856491" y="2504263"/>
                <a:ext cx="110160" cy="15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5987A0B-4C8B-4618-A682-D0DDE99ACCB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7851" y="2495263"/>
                  <a:ext cx="127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BF1990D-9CD2-4159-AEB0-144CBE924160}"/>
                    </a:ext>
                  </a:extLst>
                </p14:cNvPr>
                <p14:cNvContentPartPr/>
                <p14:nvPr/>
              </p14:nvContentPartPr>
              <p14:xfrm>
                <a:off x="879891" y="2562583"/>
                <a:ext cx="79200" cy="15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BF1990D-9CD2-4159-AEB0-144CBE92416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0891" y="2553943"/>
                  <a:ext cx="968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056137B-6F8D-4FD0-95A5-421900B7470F}"/>
              </a:ext>
            </a:extLst>
          </p:cNvPr>
          <p:cNvGrpSpPr/>
          <p:nvPr/>
        </p:nvGrpSpPr>
        <p:grpSpPr>
          <a:xfrm>
            <a:off x="5607771" y="852223"/>
            <a:ext cx="703080" cy="886680"/>
            <a:chOff x="5607771" y="852223"/>
            <a:chExt cx="703080" cy="8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D1D311-4DDA-43A0-8059-BA4303BD656E}"/>
                    </a:ext>
                  </a:extLst>
                </p14:cNvPr>
                <p14:cNvContentPartPr/>
                <p14:nvPr/>
              </p14:nvContentPartPr>
              <p14:xfrm>
                <a:off x="5730891" y="950143"/>
                <a:ext cx="40320" cy="18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D1D311-4DDA-43A0-8059-BA4303BD65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22251" y="941503"/>
                  <a:ext cx="57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7561DE-B7EA-47D0-9A31-D19E97E2188D}"/>
                    </a:ext>
                  </a:extLst>
                </p14:cNvPr>
                <p14:cNvContentPartPr/>
                <p14:nvPr/>
              </p14:nvContentPartPr>
              <p14:xfrm>
                <a:off x="5697411" y="1146343"/>
                <a:ext cx="128160" cy="4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7561DE-B7EA-47D0-9A31-D19E97E218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88771" y="1137703"/>
                  <a:ext cx="14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B1C1E4-9766-4028-8F73-4E92C5C05C34}"/>
                    </a:ext>
                  </a:extLst>
                </p14:cNvPr>
                <p14:cNvContentPartPr/>
                <p14:nvPr/>
              </p14:nvContentPartPr>
              <p14:xfrm>
                <a:off x="5607771" y="1229863"/>
                <a:ext cx="447480" cy="24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B1C1E4-9766-4028-8F73-4E92C5C05C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98771" y="1220863"/>
                  <a:ext cx="465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E980CA8-FA7D-4977-9FB0-47AEDC098923}"/>
                    </a:ext>
                  </a:extLst>
                </p14:cNvPr>
                <p14:cNvContentPartPr/>
                <p14:nvPr/>
              </p14:nvContentPartPr>
              <p14:xfrm>
                <a:off x="5624331" y="1415623"/>
                <a:ext cx="144000" cy="240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E980CA8-FA7D-4977-9FB0-47AEDC09892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15331" y="1406983"/>
                  <a:ext cx="161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06B4CF-E911-487C-A5E4-0F544D3AB45F}"/>
                    </a:ext>
                  </a:extLst>
                </p14:cNvPr>
                <p14:cNvContentPartPr/>
                <p14:nvPr/>
              </p14:nvContentPartPr>
              <p14:xfrm>
                <a:off x="5794251" y="1457383"/>
                <a:ext cx="234000" cy="129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06B4CF-E911-487C-A5E4-0F544D3AB45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85611" y="1448743"/>
                  <a:ext cx="251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EDEA3ED-B0A3-4E6A-AC2D-0009796D7290}"/>
                    </a:ext>
                  </a:extLst>
                </p14:cNvPr>
                <p14:cNvContentPartPr/>
                <p14:nvPr/>
              </p14:nvContentPartPr>
              <p14:xfrm>
                <a:off x="6028251" y="1027183"/>
                <a:ext cx="176040" cy="14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EDEA3ED-B0A3-4E6A-AC2D-0009796D7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19251" y="1018543"/>
                  <a:ext cx="193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1BFC1BF-15EA-4B93-A7B1-D1F068F6EAF5}"/>
                    </a:ext>
                  </a:extLst>
                </p14:cNvPr>
                <p14:cNvContentPartPr/>
                <p14:nvPr/>
              </p14:nvContentPartPr>
              <p14:xfrm>
                <a:off x="5999451" y="1036903"/>
                <a:ext cx="182520" cy="384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1BFC1BF-15EA-4B93-A7B1-D1F068F6EAF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90451" y="1028263"/>
                  <a:ext cx="200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6C6A019-26DA-4080-9962-A7DC3AE548AB}"/>
                    </a:ext>
                  </a:extLst>
                </p14:cNvPr>
                <p14:cNvContentPartPr/>
                <p14:nvPr/>
              </p14:nvContentPartPr>
              <p14:xfrm>
                <a:off x="6188091" y="1021063"/>
                <a:ext cx="5760" cy="173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6C6A019-26DA-4080-9962-A7DC3AE548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79451" y="1012063"/>
                  <a:ext cx="23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3B9934-2BD5-4E89-ACE3-4DD1C77C2958}"/>
                    </a:ext>
                  </a:extLst>
                </p14:cNvPr>
                <p14:cNvContentPartPr/>
                <p14:nvPr/>
              </p14:nvContentPartPr>
              <p14:xfrm>
                <a:off x="6091611" y="1662583"/>
                <a:ext cx="37440" cy="76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3B9934-2BD5-4E89-ACE3-4DD1C77C295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82611" y="1653583"/>
                  <a:ext cx="55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ED34726-32C4-43F0-A25C-A0F156BABC7A}"/>
                    </a:ext>
                  </a:extLst>
                </p14:cNvPr>
                <p14:cNvContentPartPr/>
                <p14:nvPr/>
              </p14:nvContentPartPr>
              <p14:xfrm>
                <a:off x="6089091" y="1558903"/>
                <a:ext cx="9720" cy="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ED34726-32C4-43F0-A25C-A0F156BABC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80451" y="1549903"/>
                  <a:ext cx="27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BA50CBD-C821-4198-B934-28B92AD9FE12}"/>
                    </a:ext>
                  </a:extLst>
                </p14:cNvPr>
                <p14:cNvContentPartPr/>
                <p14:nvPr/>
              </p14:nvContentPartPr>
              <p14:xfrm>
                <a:off x="6154251" y="1621543"/>
                <a:ext cx="75600" cy="59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BA50CBD-C821-4198-B934-28B92AD9FE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45251" y="1612543"/>
                  <a:ext cx="93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A95020D-494B-4E5A-BCB9-32463EEC1F34}"/>
                    </a:ext>
                  </a:extLst>
                </p14:cNvPr>
                <p14:cNvContentPartPr/>
                <p14:nvPr/>
              </p14:nvContentPartPr>
              <p14:xfrm>
                <a:off x="6294291" y="1616503"/>
                <a:ext cx="16560" cy="11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A95020D-494B-4E5A-BCB9-32463EEC1F3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85651" y="1607863"/>
                  <a:ext cx="34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F090A13-513B-4DC0-BC5B-F087E2139720}"/>
                    </a:ext>
                  </a:extLst>
                </p14:cNvPr>
                <p14:cNvContentPartPr/>
                <p14:nvPr/>
              </p14:nvContentPartPr>
              <p14:xfrm>
                <a:off x="6012411" y="852223"/>
                <a:ext cx="135720" cy="101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F090A13-513B-4DC0-BC5B-F087E21397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03771" y="843583"/>
                  <a:ext cx="153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979119-5BCE-42D5-A074-43778EEF37E2}"/>
                    </a:ext>
                  </a:extLst>
                </p14:cNvPr>
                <p14:cNvContentPartPr/>
                <p14:nvPr/>
              </p14:nvContentPartPr>
              <p14:xfrm>
                <a:off x="6119331" y="856543"/>
                <a:ext cx="116640" cy="68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979119-5BCE-42D5-A074-43778EEF37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10691" y="847903"/>
                  <a:ext cx="1342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4244925-8CD5-484A-9C70-123A21125219}"/>
              </a:ext>
            </a:extLst>
          </p:cNvPr>
          <p:cNvGrpSpPr/>
          <p:nvPr/>
        </p:nvGrpSpPr>
        <p:grpSpPr>
          <a:xfrm>
            <a:off x="1268331" y="2134543"/>
            <a:ext cx="1135440" cy="1076760"/>
            <a:chOff x="1268331" y="2134543"/>
            <a:chExt cx="113544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42ECB34-5F49-4D01-B00E-135E273DAE04}"/>
                    </a:ext>
                  </a:extLst>
                </p14:cNvPr>
                <p14:cNvContentPartPr/>
                <p14:nvPr/>
              </p14:nvContentPartPr>
              <p14:xfrm>
                <a:off x="1352931" y="2254063"/>
                <a:ext cx="108000" cy="19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42ECB34-5F49-4D01-B00E-135E273DAE0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43931" y="2245063"/>
                  <a:ext cx="12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90D59A-584D-40D6-8928-7936B1806EC2}"/>
                    </a:ext>
                  </a:extLst>
                </p14:cNvPr>
                <p14:cNvContentPartPr/>
                <p14:nvPr/>
              </p14:nvContentPartPr>
              <p14:xfrm>
                <a:off x="1268331" y="2534143"/>
                <a:ext cx="402120" cy="25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90D59A-584D-40D6-8928-7936B1806EC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59691" y="2525143"/>
                  <a:ext cx="419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694E237-AA1B-4167-8CFB-CBFEADD193C5}"/>
                    </a:ext>
                  </a:extLst>
                </p14:cNvPr>
                <p14:cNvContentPartPr/>
                <p14:nvPr/>
              </p14:nvContentPartPr>
              <p14:xfrm>
                <a:off x="1312251" y="2692543"/>
                <a:ext cx="111600" cy="217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694E237-AA1B-4167-8CFB-CBFEADD193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03251" y="2683903"/>
                  <a:ext cx="129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0CA318-DEF4-4C1E-BB68-61D5EF537E62}"/>
                    </a:ext>
                  </a:extLst>
                </p14:cNvPr>
                <p14:cNvContentPartPr/>
                <p14:nvPr/>
              </p14:nvContentPartPr>
              <p14:xfrm>
                <a:off x="1462731" y="2744383"/>
                <a:ext cx="207720" cy="127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0CA318-DEF4-4C1E-BB68-61D5EF537E6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3731" y="2735743"/>
                  <a:ext cx="225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79C747F-1AB7-4268-A9A7-24C307CA2C72}"/>
                    </a:ext>
                  </a:extLst>
                </p14:cNvPr>
                <p14:cNvContentPartPr/>
                <p14:nvPr/>
              </p14:nvContentPartPr>
              <p14:xfrm>
                <a:off x="1909491" y="2335423"/>
                <a:ext cx="370440" cy="15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79C747F-1AB7-4268-A9A7-24C307CA2C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00491" y="2326783"/>
                  <a:ext cx="38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296785-439C-49D2-B292-71A4CBFC1E37}"/>
                    </a:ext>
                  </a:extLst>
                </p14:cNvPr>
                <p14:cNvContentPartPr/>
                <p14:nvPr/>
              </p14:nvContentPartPr>
              <p14:xfrm>
                <a:off x="1874211" y="2348383"/>
                <a:ext cx="529560" cy="50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296785-439C-49D2-B292-71A4CBFC1E3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65571" y="2339743"/>
                  <a:ext cx="5472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6852470-76BE-48CD-B8A4-997B6B265BE6}"/>
                    </a:ext>
                  </a:extLst>
                </p14:cNvPr>
                <p14:cNvContentPartPr/>
                <p14:nvPr/>
              </p14:nvContentPartPr>
              <p14:xfrm>
                <a:off x="2288571" y="2300863"/>
                <a:ext cx="9720" cy="164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6852470-76BE-48CD-B8A4-997B6B265BE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9571" y="2291863"/>
                  <a:ext cx="27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E82A8E-EBE9-4343-B25B-60F042D6852E}"/>
                    </a:ext>
                  </a:extLst>
                </p14:cNvPr>
                <p14:cNvContentPartPr/>
                <p14:nvPr/>
              </p14:nvContentPartPr>
              <p14:xfrm>
                <a:off x="2048811" y="3076663"/>
                <a:ext cx="57600" cy="134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E82A8E-EBE9-4343-B25B-60F042D685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39811" y="3068023"/>
                  <a:ext cx="75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6D63F2-6207-486F-9196-82A16D81ED7C}"/>
                    </a:ext>
                  </a:extLst>
                </p14:cNvPr>
                <p14:cNvContentPartPr/>
                <p14:nvPr/>
              </p14:nvContentPartPr>
              <p14:xfrm>
                <a:off x="2053131" y="2947783"/>
                <a:ext cx="16560" cy="1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6D63F2-6207-486F-9196-82A16D81ED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44491" y="2939143"/>
                  <a:ext cx="3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41693D5-3080-449E-9B75-8C148DC0A45B}"/>
                    </a:ext>
                  </a:extLst>
                </p14:cNvPr>
                <p14:cNvContentPartPr/>
                <p14:nvPr/>
              </p14:nvContentPartPr>
              <p14:xfrm>
                <a:off x="2138451" y="3038503"/>
                <a:ext cx="108720" cy="68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41693D5-3080-449E-9B75-8C148DC0A4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29451" y="3029503"/>
                  <a:ext cx="126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EB73CC7-69F8-4026-855E-E20803855105}"/>
                    </a:ext>
                  </a:extLst>
                </p14:cNvPr>
                <p14:cNvContentPartPr/>
                <p14:nvPr/>
              </p14:nvContentPartPr>
              <p14:xfrm>
                <a:off x="2329611" y="2967943"/>
                <a:ext cx="12600" cy="16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EB73CC7-69F8-4026-855E-E208038551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20611" y="2959303"/>
                  <a:ext cx="30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26517-6491-4EA7-88E5-46CD1CFDA0AC}"/>
                    </a:ext>
                  </a:extLst>
                </p14:cNvPr>
                <p14:cNvContentPartPr/>
                <p14:nvPr/>
              </p14:nvContentPartPr>
              <p14:xfrm>
                <a:off x="1963491" y="2134543"/>
                <a:ext cx="261360" cy="10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26517-6491-4EA7-88E5-46CD1CFDA0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54491" y="2125543"/>
                  <a:ext cx="2790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C25417B-D890-4E82-BED1-E166FDD3C5BD}"/>
              </a:ext>
            </a:extLst>
          </p:cNvPr>
          <p:cNvGrpSpPr/>
          <p:nvPr/>
        </p:nvGrpSpPr>
        <p:grpSpPr>
          <a:xfrm>
            <a:off x="2570451" y="2020783"/>
            <a:ext cx="2820960" cy="984600"/>
            <a:chOff x="2570451" y="2020783"/>
            <a:chExt cx="28209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F91B4F-D5BA-42AA-B6D1-CBB020913D54}"/>
                    </a:ext>
                  </a:extLst>
                </p14:cNvPr>
                <p14:cNvContentPartPr/>
                <p14:nvPr/>
              </p14:nvContentPartPr>
              <p14:xfrm>
                <a:off x="2759091" y="2390503"/>
                <a:ext cx="97560" cy="21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F91B4F-D5BA-42AA-B6D1-CBB020913D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50091" y="2381503"/>
                  <a:ext cx="115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14AA274-7BB4-4FEA-89C4-0AEF1DC03345}"/>
                    </a:ext>
                  </a:extLst>
                </p14:cNvPr>
                <p14:cNvContentPartPr/>
                <p14:nvPr/>
              </p14:nvContentPartPr>
              <p14:xfrm>
                <a:off x="2885451" y="2584183"/>
                <a:ext cx="79560" cy="95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4AA274-7BB4-4FEA-89C4-0AEF1DC0334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76451" y="2575543"/>
                  <a:ext cx="97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C91F269-BC8E-4C0D-BFA6-2844062B9AFE}"/>
                    </a:ext>
                  </a:extLst>
                </p14:cNvPr>
                <p14:cNvContentPartPr/>
                <p14:nvPr/>
              </p14:nvContentPartPr>
              <p14:xfrm>
                <a:off x="2714451" y="2253703"/>
                <a:ext cx="209880" cy="95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C91F269-BC8E-4C0D-BFA6-2844062B9A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05451" y="2245063"/>
                  <a:ext cx="22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3B2D8C6-CEEA-4958-9E75-DC7E43D31AE1}"/>
                    </a:ext>
                  </a:extLst>
                </p14:cNvPr>
                <p14:cNvContentPartPr/>
                <p14:nvPr/>
              </p14:nvContentPartPr>
              <p14:xfrm>
                <a:off x="3065811" y="2435863"/>
                <a:ext cx="128880" cy="14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3B2D8C6-CEEA-4958-9E75-DC7E43D31AE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56811" y="2426863"/>
                  <a:ext cx="146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7604D2C-9A3F-434F-A52C-1A75C9F71899}"/>
                    </a:ext>
                  </a:extLst>
                </p14:cNvPr>
                <p14:cNvContentPartPr/>
                <p14:nvPr/>
              </p14:nvContentPartPr>
              <p14:xfrm>
                <a:off x="3112251" y="2375383"/>
                <a:ext cx="12600" cy="185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7604D2C-9A3F-434F-A52C-1A75C9F7189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03251" y="2366383"/>
                  <a:ext cx="3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89DA653-1437-4858-B674-F813B924C6CC}"/>
                    </a:ext>
                  </a:extLst>
                </p14:cNvPr>
                <p14:cNvContentPartPr/>
                <p14:nvPr/>
              </p14:nvContentPartPr>
              <p14:xfrm>
                <a:off x="3306291" y="2324623"/>
                <a:ext cx="102240" cy="190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89DA653-1437-4858-B674-F813B924C6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97291" y="2315623"/>
                  <a:ext cx="119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DFD13A5-8046-495D-AF55-967ED07330E4}"/>
                    </a:ext>
                  </a:extLst>
                </p14:cNvPr>
                <p14:cNvContentPartPr/>
                <p14:nvPr/>
              </p14:nvContentPartPr>
              <p14:xfrm>
                <a:off x="3475131" y="2453863"/>
                <a:ext cx="9000" cy="143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DFD13A5-8046-495D-AF55-967ED07330E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66491" y="2445223"/>
                  <a:ext cx="26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411F39-C92B-4FC9-B777-B8805D313A1A}"/>
                    </a:ext>
                  </a:extLst>
                </p14:cNvPr>
                <p14:cNvContentPartPr/>
                <p14:nvPr/>
              </p14:nvContentPartPr>
              <p14:xfrm>
                <a:off x="3235371" y="2185303"/>
                <a:ext cx="247320" cy="116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411F39-C92B-4FC9-B777-B8805D313A1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26371" y="2176663"/>
                  <a:ext cx="264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EF99D8-47B6-4D34-AB6A-02FBD861237B}"/>
                    </a:ext>
                  </a:extLst>
                </p14:cNvPr>
                <p14:cNvContentPartPr/>
                <p14:nvPr/>
              </p14:nvContentPartPr>
              <p14:xfrm>
                <a:off x="3578091" y="2366743"/>
                <a:ext cx="172800" cy="145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EF99D8-47B6-4D34-AB6A-02FBD861237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69451" y="2357743"/>
                  <a:ext cx="190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14AE016-11BA-4965-8398-AF9E18B59FB2}"/>
                    </a:ext>
                  </a:extLst>
                </p14:cNvPr>
                <p14:cNvContentPartPr/>
                <p14:nvPr/>
              </p14:nvContentPartPr>
              <p14:xfrm>
                <a:off x="3786171" y="2201143"/>
                <a:ext cx="74880" cy="192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14AE016-11BA-4965-8398-AF9E18B59FB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77171" y="2192143"/>
                  <a:ext cx="92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A19095-0B39-4734-8484-B976EC907D70}"/>
                    </a:ext>
                  </a:extLst>
                </p14:cNvPr>
                <p14:cNvContentPartPr/>
                <p14:nvPr/>
              </p14:nvContentPartPr>
              <p14:xfrm>
                <a:off x="3901011" y="2252623"/>
                <a:ext cx="25200" cy="81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A19095-0B39-4734-8484-B976EC907D7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92011" y="2243983"/>
                  <a:ext cx="42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921AEBE-7FCE-4576-973B-FCE2B7A6DB80}"/>
                    </a:ext>
                  </a:extLst>
                </p14:cNvPr>
                <p14:cNvContentPartPr/>
                <p14:nvPr/>
              </p14:nvContentPartPr>
              <p14:xfrm>
                <a:off x="3888411" y="2180983"/>
                <a:ext cx="141840" cy="252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921AEBE-7FCE-4576-973B-FCE2B7A6DB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79771" y="2171983"/>
                  <a:ext cx="159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FCAF1A-7847-4E2F-BA7D-B4C5C827E0C9}"/>
                    </a:ext>
                  </a:extLst>
                </p14:cNvPr>
                <p14:cNvContentPartPr/>
                <p14:nvPr/>
              </p14:nvContentPartPr>
              <p14:xfrm>
                <a:off x="2570451" y="2221303"/>
                <a:ext cx="282240" cy="784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FCAF1A-7847-4E2F-BA7D-B4C5C827E0C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61451" y="2212303"/>
                  <a:ext cx="29988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D4D52BC-E395-4F4C-B4AF-817BDD5E6374}"/>
                    </a:ext>
                  </a:extLst>
                </p14:cNvPr>
                <p14:cNvContentPartPr/>
                <p14:nvPr/>
              </p14:nvContentPartPr>
              <p14:xfrm>
                <a:off x="4223211" y="2377903"/>
                <a:ext cx="166680" cy="2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D4D52BC-E395-4F4C-B4AF-817BDD5E637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214211" y="2369263"/>
                  <a:ext cx="184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4BFC9C2-4548-41CA-982D-53FB727A81E6}"/>
                    </a:ext>
                  </a:extLst>
                </p14:cNvPr>
                <p14:cNvContentPartPr/>
                <p14:nvPr/>
              </p14:nvContentPartPr>
              <p14:xfrm>
                <a:off x="4544331" y="2300503"/>
                <a:ext cx="149760" cy="239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4BFC9C2-4548-41CA-982D-53FB727A81E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35331" y="2291863"/>
                  <a:ext cx="167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6B19A69-4ACE-4CEC-AA7D-263CB2B55A75}"/>
                    </a:ext>
                  </a:extLst>
                </p14:cNvPr>
                <p14:cNvContentPartPr/>
                <p14:nvPr/>
              </p14:nvContentPartPr>
              <p14:xfrm>
                <a:off x="4757091" y="2172343"/>
                <a:ext cx="81000" cy="246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6B19A69-4ACE-4CEC-AA7D-263CB2B55A7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48091" y="2163703"/>
                  <a:ext cx="98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A83FED7-945F-4C40-8B5E-B188E0CCF380}"/>
                    </a:ext>
                  </a:extLst>
                </p14:cNvPr>
                <p14:cNvContentPartPr/>
                <p14:nvPr/>
              </p14:nvContentPartPr>
              <p14:xfrm>
                <a:off x="4811091" y="2128063"/>
                <a:ext cx="70200" cy="18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A83FED7-945F-4C40-8B5E-B188E0CCF38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02451" y="2119063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BB4154F-5A22-41A9-9031-2975CCD0403B}"/>
                    </a:ext>
                  </a:extLst>
                </p14:cNvPr>
                <p14:cNvContentPartPr/>
                <p14:nvPr/>
              </p14:nvContentPartPr>
              <p14:xfrm>
                <a:off x="4907211" y="2184943"/>
                <a:ext cx="61560" cy="235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BB4154F-5A22-41A9-9031-2975CCD040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98211" y="2176303"/>
                  <a:ext cx="79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4D6F60F-EAC4-405F-880F-B0A7EB9D5F63}"/>
                    </a:ext>
                  </a:extLst>
                </p14:cNvPr>
                <p14:cNvContentPartPr/>
                <p14:nvPr/>
              </p14:nvContentPartPr>
              <p14:xfrm>
                <a:off x="4961211" y="2186383"/>
                <a:ext cx="189000" cy="695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4D6F60F-EAC4-405F-880F-B0A7EB9D5F6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52571" y="2177743"/>
                  <a:ext cx="2066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95FFC2D-D686-4C34-88C4-8BC45E249A55}"/>
                    </a:ext>
                  </a:extLst>
                </p14:cNvPr>
                <p14:cNvContentPartPr/>
                <p14:nvPr/>
              </p14:nvContentPartPr>
              <p14:xfrm>
                <a:off x="5150931" y="2020783"/>
                <a:ext cx="240480" cy="126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95FFC2D-D686-4C34-88C4-8BC45E249A5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42291" y="2011783"/>
                  <a:ext cx="25812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8BF3B3F-79D9-483A-9EE8-E851ABE2E9E0}"/>
                  </a:ext>
                </a:extLst>
              </p14:cNvPr>
              <p14:cNvContentPartPr/>
              <p14:nvPr/>
            </p14:nvContentPartPr>
            <p14:xfrm>
              <a:off x="2742171" y="2737543"/>
              <a:ext cx="9720" cy="187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8BF3B3F-79D9-483A-9EE8-E851ABE2E9E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33171" y="2728543"/>
                <a:ext cx="273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D143BB5-7431-40DB-B9A5-4A6E22E9C646}"/>
              </a:ext>
            </a:extLst>
          </p:cNvPr>
          <p:cNvGrpSpPr/>
          <p:nvPr/>
        </p:nvGrpSpPr>
        <p:grpSpPr>
          <a:xfrm>
            <a:off x="1078611" y="3444583"/>
            <a:ext cx="434160" cy="808560"/>
            <a:chOff x="1078611" y="3444583"/>
            <a:chExt cx="434160" cy="80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6812B85-CC8D-440E-82AA-FD8E2598DBE0}"/>
                    </a:ext>
                  </a:extLst>
                </p14:cNvPr>
                <p14:cNvContentPartPr/>
                <p14:nvPr/>
              </p14:nvContentPartPr>
              <p14:xfrm>
                <a:off x="1078611" y="3483103"/>
                <a:ext cx="191520" cy="2869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6812B85-CC8D-440E-82AA-FD8E2598DBE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69971" y="3474103"/>
                  <a:ext cx="209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468EBC4-E2F7-4467-98FF-70336D450FD7}"/>
                    </a:ext>
                  </a:extLst>
                </p14:cNvPr>
                <p14:cNvContentPartPr/>
                <p14:nvPr/>
              </p14:nvContentPartPr>
              <p14:xfrm>
                <a:off x="1350411" y="3444583"/>
                <a:ext cx="113040" cy="2696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468EBC4-E2F7-4467-98FF-70336D450FD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41411" y="3435943"/>
                  <a:ext cx="130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DEBF3D4-8BFF-4D58-98B1-BE949366A79D}"/>
                    </a:ext>
                  </a:extLst>
                </p14:cNvPr>
                <p14:cNvContentPartPr/>
                <p14:nvPr/>
              </p14:nvContentPartPr>
              <p14:xfrm>
                <a:off x="1118571" y="3826903"/>
                <a:ext cx="394200" cy="13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DEBF3D4-8BFF-4D58-98B1-BE949366A79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9571" y="3818263"/>
                  <a:ext cx="41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AE099D3-8A35-4642-91E3-D040C9A0AE13}"/>
                    </a:ext>
                  </a:extLst>
                </p14:cNvPr>
                <p14:cNvContentPartPr/>
                <p14:nvPr/>
              </p14:nvContentPartPr>
              <p14:xfrm>
                <a:off x="1166091" y="3940303"/>
                <a:ext cx="83160" cy="192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AE099D3-8A35-4642-91E3-D040C9A0AE1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57451" y="3931663"/>
                  <a:ext cx="10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6BDEA5E-C039-43E5-B773-12B24F6B2EF2}"/>
                    </a:ext>
                  </a:extLst>
                </p14:cNvPr>
                <p14:cNvContentPartPr/>
                <p14:nvPr/>
              </p14:nvContentPartPr>
              <p14:xfrm>
                <a:off x="1309011" y="3924103"/>
                <a:ext cx="95040" cy="236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6BDEA5E-C039-43E5-B773-12B24F6B2EF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00371" y="3915463"/>
                  <a:ext cx="112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3A5FBD3-0A24-4DCA-A50E-6EAC9A0AA940}"/>
                    </a:ext>
                  </a:extLst>
                </p14:cNvPr>
                <p14:cNvContentPartPr/>
                <p14:nvPr/>
              </p14:nvContentPartPr>
              <p14:xfrm>
                <a:off x="1460931" y="4111303"/>
                <a:ext cx="51840" cy="1418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3A5FBD3-0A24-4DCA-A50E-6EAC9A0AA94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51931" y="4102303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F7D54F4-9C80-4350-9C07-BF9ADF6593C8}"/>
                    </a:ext>
                  </a:extLst>
                </p14:cNvPr>
                <p14:cNvContentPartPr/>
                <p14:nvPr/>
              </p14:nvContentPartPr>
              <p14:xfrm>
                <a:off x="1347891" y="4036063"/>
                <a:ext cx="61560" cy="5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F7D54F4-9C80-4350-9C07-BF9ADF6593C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39251" y="4027063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99621D0-D6A9-483F-8340-591680C37E19}"/>
                    </a:ext>
                  </a:extLst>
                </p14:cNvPr>
                <p14:cNvContentPartPr/>
                <p14:nvPr/>
              </p14:nvContentPartPr>
              <p14:xfrm>
                <a:off x="1272291" y="3859303"/>
                <a:ext cx="196200" cy="856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99621D0-D6A9-483F-8340-591680C37E1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63291" y="3850663"/>
                  <a:ext cx="2138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1A37C9E-58E7-44D8-B097-F207BF589A92}"/>
              </a:ext>
            </a:extLst>
          </p:cNvPr>
          <p:cNvGrpSpPr/>
          <p:nvPr/>
        </p:nvGrpSpPr>
        <p:grpSpPr>
          <a:xfrm>
            <a:off x="1721211" y="3768583"/>
            <a:ext cx="131040" cy="71280"/>
            <a:chOff x="1721211" y="3768583"/>
            <a:chExt cx="13104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3BE638E-BF49-4BE1-82C5-7BED296AE9C7}"/>
                    </a:ext>
                  </a:extLst>
                </p14:cNvPr>
                <p14:cNvContentPartPr/>
                <p14:nvPr/>
              </p14:nvContentPartPr>
              <p14:xfrm>
                <a:off x="1748571" y="3768583"/>
                <a:ext cx="77760" cy="64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3BE638E-BF49-4BE1-82C5-7BED296AE9C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39931" y="3759583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B46D10B-A120-4E17-9941-0BDA7F61AF47}"/>
                    </a:ext>
                  </a:extLst>
                </p14:cNvPr>
                <p14:cNvContentPartPr/>
                <p14:nvPr/>
              </p14:nvContentPartPr>
              <p14:xfrm>
                <a:off x="1721211" y="3826903"/>
                <a:ext cx="131040" cy="12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B46D10B-A120-4E17-9941-0BDA7F61AF4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712211" y="3818263"/>
                  <a:ext cx="14868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B28A235F-57ED-40DA-A380-0809B6C12B72}"/>
                  </a:ext>
                </a:extLst>
              </p14:cNvPr>
              <p14:cNvContentPartPr/>
              <p14:nvPr/>
            </p14:nvContentPartPr>
            <p14:xfrm>
              <a:off x="2873571" y="3178543"/>
              <a:ext cx="295920" cy="1533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B28A235F-57ED-40DA-A380-0809B6C12B72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864931" y="3169543"/>
                <a:ext cx="3135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E2FDC66A-6430-4E77-A92C-1FFDEBABDF3B}"/>
                  </a:ext>
                </a:extLst>
              </p14:cNvPr>
              <p14:cNvContentPartPr/>
              <p14:nvPr/>
            </p14:nvContentPartPr>
            <p14:xfrm>
              <a:off x="3543891" y="3481663"/>
              <a:ext cx="134640" cy="2592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E2FDC66A-6430-4E77-A92C-1FFDEBABDF3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534891" y="3473023"/>
                <a:ext cx="152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C14A8BC0-F938-4C86-8B78-FD11846929F5}"/>
                  </a:ext>
                </a:extLst>
              </p14:cNvPr>
              <p14:cNvContentPartPr/>
              <p14:nvPr/>
            </p14:nvContentPartPr>
            <p14:xfrm>
              <a:off x="3734691" y="3682903"/>
              <a:ext cx="83160" cy="1357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C14A8BC0-F938-4C86-8B78-FD11846929F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725691" y="3673903"/>
                <a:ext cx="100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27FE98C-93E3-418E-9E85-4E7E2D7FA733}"/>
                  </a:ext>
                </a:extLst>
              </p14:cNvPr>
              <p14:cNvContentPartPr/>
              <p14:nvPr/>
            </p14:nvContentPartPr>
            <p14:xfrm>
              <a:off x="3531291" y="3334423"/>
              <a:ext cx="212040" cy="975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27FE98C-93E3-418E-9E85-4E7E2D7FA73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522651" y="3325783"/>
                <a:ext cx="229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2FD8CA4-15C4-479C-862E-34DADAB81CC2}"/>
                  </a:ext>
                </a:extLst>
              </p14:cNvPr>
              <p14:cNvContentPartPr/>
              <p14:nvPr/>
            </p14:nvContentPartPr>
            <p14:xfrm>
              <a:off x="3893811" y="3590743"/>
              <a:ext cx="142920" cy="205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2FD8CA4-15C4-479C-862E-34DADAB81CC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3885171" y="3582103"/>
                <a:ext cx="160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A9BE73C4-862A-4383-B1B1-1827A3B23667}"/>
                  </a:ext>
                </a:extLst>
              </p14:cNvPr>
              <p14:cNvContentPartPr/>
              <p14:nvPr/>
            </p14:nvContentPartPr>
            <p14:xfrm>
              <a:off x="3958251" y="3517663"/>
              <a:ext cx="44640" cy="1882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A9BE73C4-862A-4383-B1B1-1827A3B2366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949251" y="3509023"/>
                <a:ext cx="62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0B6E3806-8742-4635-891B-F1E929AECDD2}"/>
                  </a:ext>
                </a:extLst>
              </p14:cNvPr>
              <p14:cNvContentPartPr/>
              <p14:nvPr/>
            </p14:nvContentPartPr>
            <p14:xfrm>
              <a:off x="4187931" y="3423703"/>
              <a:ext cx="137520" cy="2329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0B6E3806-8742-4635-891B-F1E929AECDD2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4178931" y="3414703"/>
                <a:ext cx="155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706493CB-B2A6-4ECB-9F4F-3AE17ACEAC5E}"/>
                  </a:ext>
                </a:extLst>
              </p14:cNvPr>
              <p14:cNvContentPartPr/>
              <p14:nvPr/>
            </p14:nvContentPartPr>
            <p14:xfrm>
              <a:off x="4335891" y="3590743"/>
              <a:ext cx="29160" cy="1180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706493CB-B2A6-4ECB-9F4F-3AE17ACEAC5E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4327251" y="3582103"/>
                <a:ext cx="46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FD42C375-6B63-4DDF-B5F0-AA63A9DB91A4}"/>
                  </a:ext>
                </a:extLst>
              </p14:cNvPr>
              <p14:cNvContentPartPr/>
              <p14:nvPr/>
            </p14:nvContentPartPr>
            <p14:xfrm>
              <a:off x="4106571" y="3278263"/>
              <a:ext cx="241200" cy="1234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FD42C375-6B63-4DDF-B5F0-AA63A9DB91A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097931" y="3269623"/>
                <a:ext cx="258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0E3AC80-9D65-4E8E-8AE2-C21A5B696B33}"/>
                  </a:ext>
                </a:extLst>
              </p14:cNvPr>
              <p14:cNvContentPartPr/>
              <p14:nvPr/>
            </p14:nvContentPartPr>
            <p14:xfrm>
              <a:off x="4513371" y="3492823"/>
              <a:ext cx="221040" cy="1566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0E3AC80-9D65-4E8E-8AE2-C21A5B696B33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4504371" y="3484183"/>
                <a:ext cx="238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B8030A0-EFEC-4C73-85FE-DBFE9E4243F3}"/>
                  </a:ext>
                </a:extLst>
              </p14:cNvPr>
              <p14:cNvContentPartPr/>
              <p14:nvPr/>
            </p14:nvContentPartPr>
            <p14:xfrm>
              <a:off x="4763211" y="3370783"/>
              <a:ext cx="88560" cy="1663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B8030A0-EFEC-4C73-85FE-DBFE9E4243F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754571" y="3361783"/>
                <a:ext cx="106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2F59439-150C-4556-82A2-E58AC09D7EB0}"/>
                  </a:ext>
                </a:extLst>
              </p14:cNvPr>
              <p14:cNvContentPartPr/>
              <p14:nvPr/>
            </p14:nvContentPartPr>
            <p14:xfrm>
              <a:off x="4899291" y="3381943"/>
              <a:ext cx="45360" cy="1083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2F59439-150C-4556-82A2-E58AC09D7EB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890651" y="3372943"/>
                <a:ext cx="63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0F5C1456-0FD6-42D3-9306-970FF119A321}"/>
                  </a:ext>
                </a:extLst>
              </p14:cNvPr>
              <p14:cNvContentPartPr/>
              <p14:nvPr/>
            </p14:nvContentPartPr>
            <p14:xfrm>
              <a:off x="4899291" y="3303823"/>
              <a:ext cx="157320" cy="25200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0F5C1456-0FD6-42D3-9306-970FF119A32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890651" y="3295183"/>
                <a:ext cx="17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060402F5-32D1-4EBC-8515-FB6860A1216B}"/>
                  </a:ext>
                </a:extLst>
              </p14:cNvPr>
              <p14:cNvContentPartPr/>
              <p14:nvPr/>
            </p14:nvContentPartPr>
            <p14:xfrm>
              <a:off x="5217531" y="3518383"/>
              <a:ext cx="124200" cy="234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060402F5-32D1-4EBC-8515-FB6860A1216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208891" y="3509743"/>
                <a:ext cx="141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CDBDF794-C8B0-4203-95D0-5264BC02FED9}"/>
                  </a:ext>
                </a:extLst>
              </p14:cNvPr>
              <p14:cNvContentPartPr/>
              <p14:nvPr/>
            </p14:nvContentPartPr>
            <p14:xfrm>
              <a:off x="3352731" y="3315703"/>
              <a:ext cx="243360" cy="77004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CDBDF794-C8B0-4203-95D0-5264BC02FED9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344091" y="3306703"/>
                <a:ext cx="261000" cy="78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2DE1E10-16B9-4CCA-8E52-A8A875F95EFB}"/>
              </a:ext>
            </a:extLst>
          </p:cNvPr>
          <p:cNvGrpSpPr/>
          <p:nvPr/>
        </p:nvGrpSpPr>
        <p:grpSpPr>
          <a:xfrm>
            <a:off x="5560251" y="3133183"/>
            <a:ext cx="686520" cy="811080"/>
            <a:chOff x="5560251" y="3133183"/>
            <a:chExt cx="686520" cy="8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D60572A-555F-4BEC-9BE8-2943A0FA1B97}"/>
                    </a:ext>
                  </a:extLst>
                </p14:cNvPr>
                <p14:cNvContentPartPr/>
                <p14:nvPr/>
              </p14:nvContentPartPr>
              <p14:xfrm>
                <a:off x="5560251" y="3393823"/>
                <a:ext cx="138960" cy="236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D60572A-555F-4BEC-9BE8-2943A0FA1B9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551251" y="3384823"/>
                  <a:ext cx="156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A9FC828-588A-4BEB-857C-C0C05D819B7D}"/>
                    </a:ext>
                  </a:extLst>
                </p14:cNvPr>
                <p14:cNvContentPartPr/>
                <p14:nvPr/>
              </p14:nvContentPartPr>
              <p14:xfrm>
                <a:off x="5758971" y="3227863"/>
                <a:ext cx="74160" cy="218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A9FC828-588A-4BEB-857C-C0C05D819B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750331" y="3219223"/>
                  <a:ext cx="91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F8C8849-7903-4245-B4E0-8E9E6FDAF97E}"/>
                    </a:ext>
                  </a:extLst>
                </p14:cNvPr>
                <p14:cNvContentPartPr/>
                <p14:nvPr/>
              </p14:nvContentPartPr>
              <p14:xfrm>
                <a:off x="5863011" y="3192223"/>
                <a:ext cx="60120" cy="1911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F8C8849-7903-4245-B4E0-8E9E6FDAF97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854371" y="3183583"/>
                  <a:ext cx="77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2F1B676-EBD9-4C6E-9399-A4C6803638B5}"/>
                    </a:ext>
                  </a:extLst>
                </p14:cNvPr>
                <p14:cNvContentPartPr/>
                <p14:nvPr/>
              </p14:nvContentPartPr>
              <p14:xfrm>
                <a:off x="5881731" y="3244063"/>
                <a:ext cx="108000" cy="2484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2F1B676-EBD9-4C6E-9399-A4C6803638B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873091" y="3235063"/>
                  <a:ext cx="125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B5EF317-EEED-4A34-ADFA-CD3A283D0B11}"/>
                    </a:ext>
                  </a:extLst>
                </p14:cNvPr>
                <p14:cNvContentPartPr/>
                <p14:nvPr/>
              </p14:nvContentPartPr>
              <p14:xfrm>
                <a:off x="5974611" y="3133183"/>
                <a:ext cx="272160" cy="8110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B5EF317-EEED-4A34-ADFA-CD3A283D0B1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965971" y="3124183"/>
                  <a:ext cx="289800" cy="82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90522A71-CE1E-4830-BCB7-61FA2F5C00CC}"/>
              </a:ext>
            </a:extLst>
          </p:cNvPr>
          <p:cNvGrpSpPr/>
          <p:nvPr/>
        </p:nvGrpSpPr>
        <p:grpSpPr>
          <a:xfrm>
            <a:off x="1862691" y="4958383"/>
            <a:ext cx="167040" cy="41760"/>
            <a:chOff x="1862691" y="4958383"/>
            <a:chExt cx="167040" cy="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FAC7F53-30EF-4D4C-95E8-07FFCCC11ED9}"/>
                    </a:ext>
                  </a:extLst>
                </p14:cNvPr>
                <p14:cNvContentPartPr/>
                <p14:nvPr/>
              </p14:nvContentPartPr>
              <p14:xfrm>
                <a:off x="1862691" y="4958383"/>
                <a:ext cx="93240" cy="57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FAC7F53-30EF-4D4C-95E8-07FFCCC11ED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854051" y="4949383"/>
                  <a:ext cx="11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DB6DBF5F-4017-4425-BCA6-6DED57E4861E}"/>
                    </a:ext>
                  </a:extLst>
                </p14:cNvPr>
                <p14:cNvContentPartPr/>
                <p14:nvPr/>
              </p14:nvContentPartPr>
              <p14:xfrm>
                <a:off x="1881411" y="4984303"/>
                <a:ext cx="148320" cy="15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DB6DBF5F-4017-4425-BCA6-6DED57E48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72411" y="4975303"/>
                  <a:ext cx="165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0A226DD-A892-4BB6-A07B-616AE50179B0}"/>
              </a:ext>
            </a:extLst>
          </p:cNvPr>
          <p:cNvGrpSpPr/>
          <p:nvPr/>
        </p:nvGrpSpPr>
        <p:grpSpPr>
          <a:xfrm>
            <a:off x="2270571" y="4468063"/>
            <a:ext cx="1311120" cy="884520"/>
            <a:chOff x="2270571" y="4468063"/>
            <a:chExt cx="1311120" cy="88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3DB7485-FD24-4BEC-A68D-F179D5F3ABE8}"/>
                    </a:ext>
                  </a:extLst>
                </p14:cNvPr>
                <p14:cNvContentPartPr/>
                <p14:nvPr/>
              </p14:nvContentPartPr>
              <p14:xfrm>
                <a:off x="2355891" y="4575703"/>
                <a:ext cx="115560" cy="2138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3DB7485-FD24-4BEC-A68D-F179D5F3ABE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347251" y="4566703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D29E87F-BB13-494F-86F9-2EDA32BAECF8}"/>
                    </a:ext>
                  </a:extLst>
                </p14:cNvPr>
                <p14:cNvContentPartPr/>
                <p14:nvPr/>
              </p14:nvContentPartPr>
              <p14:xfrm>
                <a:off x="2270571" y="4859383"/>
                <a:ext cx="397800" cy="23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D29E87F-BB13-494F-86F9-2EDA32BAECF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61931" y="4850743"/>
                  <a:ext cx="415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C0CD90-AF9C-456D-A95D-BD617F2AC92D}"/>
                    </a:ext>
                  </a:extLst>
                </p14:cNvPr>
                <p14:cNvContentPartPr/>
                <p14:nvPr/>
              </p14:nvContentPartPr>
              <p14:xfrm>
                <a:off x="2342571" y="5019943"/>
                <a:ext cx="227160" cy="142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C0CD90-AF9C-456D-A95D-BD617F2AC92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33931" y="5010943"/>
                  <a:ext cx="244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F04A229-F035-41FB-8AFB-2210DE9C5331}"/>
                    </a:ext>
                  </a:extLst>
                </p14:cNvPr>
                <p14:cNvContentPartPr/>
                <p14:nvPr/>
              </p14:nvContentPartPr>
              <p14:xfrm>
                <a:off x="2814171" y="4615663"/>
                <a:ext cx="316080" cy="338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F04A229-F035-41FB-8AFB-2210DE9C533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05531" y="4606663"/>
                  <a:ext cx="333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7AB320D-2B12-4275-963B-6E59597F1545}"/>
                    </a:ext>
                  </a:extLst>
                </p14:cNvPr>
                <p14:cNvContentPartPr/>
                <p14:nvPr/>
              </p14:nvContentPartPr>
              <p14:xfrm>
                <a:off x="2799051" y="4643023"/>
                <a:ext cx="412920" cy="407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7AB320D-2B12-4275-963B-6E59597F154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790051" y="4634023"/>
                  <a:ext cx="430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C8E359B-4355-4618-8E03-1E7A39D4B8BE}"/>
                    </a:ext>
                  </a:extLst>
                </p14:cNvPr>
                <p14:cNvContentPartPr/>
                <p14:nvPr/>
              </p14:nvContentPartPr>
              <p14:xfrm>
                <a:off x="3139971" y="4570303"/>
                <a:ext cx="35280" cy="1486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C8E359B-4355-4618-8E03-1E7A39D4B8B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131331" y="4561663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BE4E7F2-198E-4ED3-8337-5D32D39B217C}"/>
                    </a:ext>
                  </a:extLst>
                </p14:cNvPr>
                <p14:cNvContentPartPr/>
                <p14:nvPr/>
              </p14:nvContentPartPr>
              <p14:xfrm>
                <a:off x="3390171" y="4645543"/>
                <a:ext cx="118800" cy="2419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BE4E7F2-198E-4ED3-8337-5D32D39B217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81171" y="4636543"/>
                  <a:ext cx="136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6A68BF8-9152-425F-BA75-68EFC53E8C8D}"/>
                    </a:ext>
                  </a:extLst>
                </p14:cNvPr>
                <p14:cNvContentPartPr/>
                <p14:nvPr/>
              </p14:nvContentPartPr>
              <p14:xfrm>
                <a:off x="3513291" y="4816183"/>
                <a:ext cx="68400" cy="1458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6A68BF8-9152-425F-BA75-68EFC53E8C8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504291" y="4807543"/>
                  <a:ext cx="86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F7A809A-CDCE-4271-8185-73B952E78771}"/>
                    </a:ext>
                  </a:extLst>
                </p14:cNvPr>
                <p14:cNvContentPartPr/>
                <p14:nvPr/>
              </p14:nvContentPartPr>
              <p14:xfrm>
                <a:off x="3362811" y="4517383"/>
                <a:ext cx="201600" cy="1404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F7A809A-CDCE-4271-8185-73B952E7877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54171" y="4508743"/>
                  <a:ext cx="21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F6944DF-E3CC-4BE7-9722-C53F9F5877DF}"/>
                    </a:ext>
                  </a:extLst>
                </p14:cNvPr>
                <p14:cNvContentPartPr/>
                <p14:nvPr/>
              </p14:nvContentPartPr>
              <p14:xfrm>
                <a:off x="2907051" y="5189143"/>
                <a:ext cx="64440" cy="163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F6944DF-E3CC-4BE7-9722-C53F9F5877D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898411" y="5180503"/>
                  <a:ext cx="82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BC38493-F5C7-4DD0-BE27-A3CFDF47B1DC}"/>
                    </a:ext>
                  </a:extLst>
                </p14:cNvPr>
                <p14:cNvContentPartPr/>
                <p14:nvPr/>
              </p14:nvContentPartPr>
              <p14:xfrm>
                <a:off x="2924691" y="5120743"/>
                <a:ext cx="13680" cy="93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BC38493-F5C7-4DD0-BE27-A3CFDF47B1D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916051" y="5111743"/>
                  <a:ext cx="31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14BA4CD-EA91-4E87-A51E-943F2AF255D5}"/>
                    </a:ext>
                  </a:extLst>
                </p14:cNvPr>
                <p14:cNvContentPartPr/>
                <p14:nvPr/>
              </p14:nvContentPartPr>
              <p14:xfrm>
                <a:off x="2991291" y="5225863"/>
                <a:ext cx="89280" cy="158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14BA4CD-EA91-4E87-A51E-943F2AF255D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82651" y="5216863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8E1BAEAC-B619-4525-B788-FC32F8D2C018}"/>
                    </a:ext>
                  </a:extLst>
                </p14:cNvPr>
                <p14:cNvContentPartPr/>
                <p14:nvPr/>
              </p14:nvContentPartPr>
              <p14:xfrm>
                <a:off x="3020091" y="5294263"/>
                <a:ext cx="78480" cy="15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E1BAEAC-B619-4525-B788-FC32F8D2C01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011091" y="5285263"/>
                  <a:ext cx="96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55F65B2-A3D5-4DD6-84BF-7ED6082F42C5}"/>
                    </a:ext>
                  </a:extLst>
                </p14:cNvPr>
                <p14:cNvContentPartPr/>
                <p14:nvPr/>
              </p14:nvContentPartPr>
              <p14:xfrm>
                <a:off x="3143931" y="5207143"/>
                <a:ext cx="40680" cy="1188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55F65B2-A3D5-4DD6-84BF-7ED6082F42C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134931" y="5198143"/>
                  <a:ext cx="58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1FB5E08-CE67-466C-B8A7-9055A70C464F}"/>
                    </a:ext>
                  </a:extLst>
                </p14:cNvPr>
                <p14:cNvContentPartPr/>
                <p14:nvPr/>
              </p14:nvContentPartPr>
              <p14:xfrm>
                <a:off x="2834331" y="4468063"/>
                <a:ext cx="260280" cy="964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1FB5E08-CE67-466C-B8A7-9055A70C464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25331" y="4459063"/>
                  <a:ext cx="2779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1A23D686-1618-45A5-B8E9-B3F64C9A998D}"/>
              </a:ext>
            </a:extLst>
          </p:cNvPr>
          <p:cNvGrpSpPr/>
          <p:nvPr/>
        </p:nvGrpSpPr>
        <p:grpSpPr>
          <a:xfrm>
            <a:off x="3848451" y="4679743"/>
            <a:ext cx="180360" cy="200160"/>
            <a:chOff x="3848451" y="4679743"/>
            <a:chExt cx="18036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4799542-DD31-4EE4-86FD-5C90B0F08168}"/>
                    </a:ext>
                  </a:extLst>
                </p14:cNvPr>
                <p14:cNvContentPartPr/>
                <p14:nvPr/>
              </p14:nvContentPartPr>
              <p14:xfrm>
                <a:off x="3848451" y="4738063"/>
                <a:ext cx="180360" cy="378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4799542-DD31-4EE4-86FD-5C90B0F0816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839451" y="4729423"/>
                  <a:ext cx="19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BE8675E-039D-4C12-A7BF-7F2687A16D71}"/>
                    </a:ext>
                  </a:extLst>
                </p14:cNvPr>
                <p14:cNvContentPartPr/>
                <p14:nvPr/>
              </p14:nvContentPartPr>
              <p14:xfrm>
                <a:off x="3916491" y="4679743"/>
                <a:ext cx="39240" cy="200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BE8675E-039D-4C12-A7BF-7F2687A16D7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07491" y="4670743"/>
                  <a:ext cx="568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CA0BC44-97D9-4B71-9796-AF5F078697FC}"/>
              </a:ext>
            </a:extLst>
          </p:cNvPr>
          <p:cNvGrpSpPr/>
          <p:nvPr/>
        </p:nvGrpSpPr>
        <p:grpSpPr>
          <a:xfrm>
            <a:off x="4298091" y="4155223"/>
            <a:ext cx="1266840" cy="1085400"/>
            <a:chOff x="4298091" y="4155223"/>
            <a:chExt cx="126684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6C7D3B9-C10B-4483-8705-4D643B4772D3}"/>
                    </a:ext>
                  </a:extLst>
                </p14:cNvPr>
                <p14:cNvContentPartPr/>
                <p14:nvPr/>
              </p14:nvContentPartPr>
              <p14:xfrm>
                <a:off x="4322571" y="4574983"/>
                <a:ext cx="105120" cy="2397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6C7D3B9-C10B-4483-8705-4D643B4772D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313571" y="4566343"/>
                  <a:ext cx="122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C4ADA1D-E3A7-495F-8F55-049791BAC241}"/>
                    </a:ext>
                  </a:extLst>
                </p14:cNvPr>
                <p14:cNvContentPartPr/>
                <p14:nvPr/>
              </p14:nvContentPartPr>
              <p14:xfrm>
                <a:off x="4503291" y="4771543"/>
                <a:ext cx="19080" cy="1238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C4ADA1D-E3A7-495F-8F55-049791BAC24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494291" y="4762903"/>
                  <a:ext cx="36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413EBA2-929C-41A3-B99F-CFF8A9943BBF}"/>
                    </a:ext>
                  </a:extLst>
                </p14:cNvPr>
                <p14:cNvContentPartPr/>
                <p14:nvPr/>
              </p14:nvContentPartPr>
              <p14:xfrm>
                <a:off x="4298091" y="4401823"/>
                <a:ext cx="210600" cy="1296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413EBA2-929C-41A3-B99F-CFF8A9943BB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89451" y="4392823"/>
                  <a:ext cx="228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07FFC725-3B78-4590-90E0-D5FBAF37282B}"/>
                    </a:ext>
                  </a:extLst>
                </p14:cNvPr>
                <p14:cNvContentPartPr/>
                <p14:nvPr/>
              </p14:nvContentPartPr>
              <p14:xfrm>
                <a:off x="4640091" y="4684423"/>
                <a:ext cx="360" cy="5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07FFC725-3B78-4590-90E0-D5FBAF37282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31451" y="4675783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DC5B267-1FCE-4A13-B5F3-B37A7EFA3CDB}"/>
                    </a:ext>
                  </a:extLst>
                </p14:cNvPr>
                <p14:cNvContentPartPr/>
                <p14:nvPr/>
              </p14:nvContentPartPr>
              <p14:xfrm>
                <a:off x="4879491" y="4361863"/>
                <a:ext cx="51480" cy="1846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DC5B267-1FCE-4A13-B5F3-B37A7EFA3C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870491" y="4352863"/>
                  <a:ext cx="69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8CB91CB-663E-4AD6-AB03-3957E7C349EE}"/>
                    </a:ext>
                  </a:extLst>
                </p14:cNvPr>
                <p14:cNvContentPartPr/>
                <p14:nvPr/>
              </p14:nvContentPartPr>
              <p14:xfrm>
                <a:off x="4875531" y="4548703"/>
                <a:ext cx="69120" cy="18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8CB91CB-663E-4AD6-AB03-3957E7C349E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866531" y="4540063"/>
                  <a:ext cx="86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BC5B1A7-EB29-4CDB-9751-AF4C2CBD0B64}"/>
                    </a:ext>
                  </a:extLst>
                </p14:cNvPr>
                <p14:cNvContentPartPr/>
                <p14:nvPr/>
              </p14:nvContentPartPr>
              <p14:xfrm>
                <a:off x="4780851" y="4642663"/>
                <a:ext cx="353880" cy="41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BC5B1A7-EB29-4CDB-9751-AF4C2CBD0B6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772211" y="4634023"/>
                  <a:ext cx="371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8D472F2-833C-42D0-A1E4-3F106D0B2CE2}"/>
                    </a:ext>
                  </a:extLst>
                </p14:cNvPr>
                <p14:cNvContentPartPr/>
                <p14:nvPr/>
              </p14:nvContentPartPr>
              <p14:xfrm>
                <a:off x="4878411" y="4803583"/>
                <a:ext cx="217800" cy="146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8D472F2-833C-42D0-A1E4-3F106D0B2CE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869771" y="4794943"/>
                  <a:ext cx="235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9E8E11C-BE46-43FD-BA9E-13ECABBCF9B6}"/>
                    </a:ext>
                  </a:extLst>
                </p14:cNvPr>
                <p14:cNvContentPartPr/>
                <p14:nvPr/>
              </p14:nvContentPartPr>
              <p14:xfrm>
                <a:off x="5243811" y="4438543"/>
                <a:ext cx="291600" cy="450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9E8E11C-BE46-43FD-BA9E-13ECABBCF9B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235171" y="4429543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A216C75-7DD8-4145-A102-933E5A9FC2DC}"/>
                    </a:ext>
                  </a:extLst>
                </p14:cNvPr>
                <p14:cNvContentPartPr/>
                <p14:nvPr/>
              </p14:nvContentPartPr>
              <p14:xfrm>
                <a:off x="5251731" y="4477783"/>
                <a:ext cx="313200" cy="4183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A216C75-7DD8-4145-A102-933E5A9FC2D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42731" y="4468783"/>
                  <a:ext cx="330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5BDD417-201E-4C58-ACD5-211E3042A5C9}"/>
                    </a:ext>
                  </a:extLst>
                </p14:cNvPr>
                <p14:cNvContentPartPr/>
                <p14:nvPr/>
              </p14:nvContentPartPr>
              <p14:xfrm>
                <a:off x="5528931" y="4410823"/>
                <a:ext cx="12600" cy="2127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5BDD417-201E-4C58-ACD5-211E3042A5C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519931" y="4401823"/>
                  <a:ext cx="30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D836F28-110F-4969-A878-1DE96122E26A}"/>
                    </a:ext>
                  </a:extLst>
                </p14:cNvPr>
                <p14:cNvContentPartPr/>
                <p14:nvPr/>
              </p14:nvContentPartPr>
              <p14:xfrm>
                <a:off x="5261811" y="5139463"/>
                <a:ext cx="63720" cy="1011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D836F28-110F-4969-A878-1DE96122E26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252811" y="5130823"/>
                  <a:ext cx="81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41FDE9A-5737-4ECA-8AD5-53B6F2961BEE}"/>
                    </a:ext>
                  </a:extLst>
                </p14:cNvPr>
                <p14:cNvContentPartPr/>
                <p14:nvPr/>
              </p14:nvContentPartPr>
              <p14:xfrm>
                <a:off x="5273331" y="5024623"/>
                <a:ext cx="2520" cy="144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41FDE9A-5737-4ECA-8AD5-53B6F2961BE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264331" y="5015623"/>
                  <a:ext cx="20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B947B2B-3069-4216-A93D-2093C27589C9}"/>
                    </a:ext>
                  </a:extLst>
                </p14:cNvPr>
                <p14:cNvContentPartPr/>
                <p14:nvPr/>
              </p14:nvContentPartPr>
              <p14:xfrm>
                <a:off x="5342091" y="5115703"/>
                <a:ext cx="149040" cy="63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B947B2B-3069-4216-A93D-2093C27589C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33451" y="5107063"/>
                  <a:ext cx="166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5739CAB-3AB9-4B1A-A819-0A71D8557497}"/>
                    </a:ext>
                  </a:extLst>
                </p14:cNvPr>
                <p14:cNvContentPartPr/>
                <p14:nvPr/>
              </p14:nvContentPartPr>
              <p14:xfrm>
                <a:off x="5548731" y="5058103"/>
                <a:ext cx="5040" cy="1562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5739CAB-3AB9-4B1A-A819-0A71D855749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540091" y="5049103"/>
                  <a:ext cx="22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8E9E59F-F496-47BD-8119-FE86BB63CF21}"/>
                    </a:ext>
                  </a:extLst>
                </p14:cNvPr>
                <p14:cNvContentPartPr/>
                <p14:nvPr/>
              </p14:nvContentPartPr>
              <p14:xfrm>
                <a:off x="5208171" y="4155223"/>
                <a:ext cx="270360" cy="1659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8E9E59F-F496-47BD-8119-FE86BB63CF2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199531" y="4146583"/>
                  <a:ext cx="2880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E10E42FA-1C0C-4F62-9A5B-555C6953E006}"/>
              </a:ext>
            </a:extLst>
          </p:cNvPr>
          <p:cNvGrpSpPr/>
          <p:nvPr/>
        </p:nvGrpSpPr>
        <p:grpSpPr>
          <a:xfrm>
            <a:off x="5742411" y="4286623"/>
            <a:ext cx="450360" cy="421200"/>
            <a:chOff x="5742411" y="4286623"/>
            <a:chExt cx="4503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7E604913-1CCD-465C-9310-9420D49DA109}"/>
                    </a:ext>
                  </a:extLst>
                </p14:cNvPr>
                <p14:cNvContentPartPr/>
                <p14:nvPr/>
              </p14:nvContentPartPr>
              <p14:xfrm>
                <a:off x="5742411" y="4555543"/>
                <a:ext cx="195480" cy="1522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7E604913-1CCD-465C-9310-9420D49DA10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733411" y="4546903"/>
                  <a:ext cx="213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CCD025E-0E36-44D3-B6E7-173582DDDCF1}"/>
                    </a:ext>
                  </a:extLst>
                </p14:cNvPr>
                <p14:cNvContentPartPr/>
                <p14:nvPr/>
              </p14:nvContentPartPr>
              <p14:xfrm>
                <a:off x="5896851" y="4286623"/>
                <a:ext cx="105120" cy="2332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CCD025E-0E36-44D3-B6E7-173582DDDCF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887851" y="4277983"/>
                  <a:ext cx="122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8181923-4B5E-40E3-BA18-8E140EBEAFCB}"/>
                    </a:ext>
                  </a:extLst>
                </p14:cNvPr>
                <p14:cNvContentPartPr/>
                <p14:nvPr/>
              </p14:nvContentPartPr>
              <p14:xfrm>
                <a:off x="6018891" y="4290943"/>
                <a:ext cx="42840" cy="1994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8181923-4B5E-40E3-BA18-8E140EBEAFC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009891" y="4282303"/>
                  <a:ext cx="6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F3ADFE7-E4AD-49A4-B610-999E1B44FC04}"/>
                    </a:ext>
                  </a:extLst>
                </p14:cNvPr>
                <p14:cNvContentPartPr/>
                <p14:nvPr/>
              </p14:nvContentPartPr>
              <p14:xfrm>
                <a:off x="6158211" y="4317583"/>
                <a:ext cx="34560" cy="2224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F3ADFE7-E4AD-49A4-B610-999E1B44FC0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149211" y="4308583"/>
                  <a:ext cx="522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D1B742D1-51BC-4FFD-A4E0-4128301D19B5}"/>
                  </a:ext>
                </a:extLst>
              </p14:cNvPr>
              <p14:cNvContentPartPr/>
              <p14:nvPr/>
            </p14:nvContentPartPr>
            <p14:xfrm>
              <a:off x="6415971" y="4599463"/>
              <a:ext cx="134640" cy="198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D1B742D1-51BC-4FFD-A4E0-4128301D19B5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406971" y="4590823"/>
                <a:ext cx="1522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03EE118-DA1E-49CB-8993-2FE57B65922D}"/>
              </a:ext>
            </a:extLst>
          </p:cNvPr>
          <p:cNvGrpSpPr/>
          <p:nvPr/>
        </p:nvGrpSpPr>
        <p:grpSpPr>
          <a:xfrm>
            <a:off x="6835731" y="4320103"/>
            <a:ext cx="376920" cy="299520"/>
            <a:chOff x="6835731" y="4320103"/>
            <a:chExt cx="3769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5F1E6EF0-98EA-4FAF-BE62-72507F194348}"/>
                    </a:ext>
                  </a:extLst>
                </p14:cNvPr>
                <p14:cNvContentPartPr/>
                <p14:nvPr/>
              </p14:nvContentPartPr>
              <p14:xfrm>
                <a:off x="6926811" y="4320103"/>
                <a:ext cx="52560" cy="189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5F1E6EF0-98EA-4FAF-BE62-72507F19434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918171" y="4311463"/>
                  <a:ext cx="70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2F47AC4-F744-429B-A233-1D0EF5F4D72A}"/>
                    </a:ext>
                  </a:extLst>
                </p14:cNvPr>
                <p14:cNvContentPartPr/>
                <p14:nvPr/>
              </p14:nvContentPartPr>
              <p14:xfrm>
                <a:off x="6926811" y="4492183"/>
                <a:ext cx="133560" cy="165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2F47AC4-F744-429B-A233-1D0EF5F4D72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917811" y="4483543"/>
                  <a:ext cx="151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5C6F8E0-80EB-42DA-9710-91B8BE2EEEA5}"/>
                    </a:ext>
                  </a:extLst>
                </p14:cNvPr>
                <p14:cNvContentPartPr/>
                <p14:nvPr/>
              </p14:nvContentPartPr>
              <p14:xfrm>
                <a:off x="6835731" y="4599103"/>
                <a:ext cx="376920" cy="205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5C6F8E0-80EB-42DA-9710-91B8BE2EE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827091" y="4590103"/>
                  <a:ext cx="3945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0D9B3804-C83E-4EE3-AB89-6E5037038DDD}"/>
                  </a:ext>
                </a:extLst>
              </p14:cNvPr>
              <p14:cNvContentPartPr/>
              <p14:nvPr/>
            </p14:nvContentPartPr>
            <p14:xfrm>
              <a:off x="6905571" y="4756783"/>
              <a:ext cx="177840" cy="1530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0D9B3804-C83E-4EE3-AB89-6E5037038DDD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896571" y="4748143"/>
                <a:ext cx="19548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17B66FC4-8364-4ACF-8BDE-7470B4FD259D}"/>
              </a:ext>
            </a:extLst>
          </p:cNvPr>
          <p:cNvGrpSpPr/>
          <p:nvPr/>
        </p:nvGrpSpPr>
        <p:grpSpPr>
          <a:xfrm>
            <a:off x="2183091" y="3430903"/>
            <a:ext cx="1068480" cy="869760"/>
            <a:chOff x="2183091" y="3430903"/>
            <a:chExt cx="106848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6FF5BB9-24B5-440B-B882-1CFACF7C1E56}"/>
                    </a:ext>
                  </a:extLst>
                </p14:cNvPr>
                <p14:cNvContentPartPr/>
                <p14:nvPr/>
              </p14:nvContentPartPr>
              <p14:xfrm>
                <a:off x="2228451" y="3430903"/>
                <a:ext cx="133200" cy="229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6FF5BB9-24B5-440B-B882-1CFACF7C1E5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219451" y="3421903"/>
                  <a:ext cx="150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A00830E-5F87-4C77-91CC-A7255894C37E}"/>
                    </a:ext>
                  </a:extLst>
                </p14:cNvPr>
                <p14:cNvContentPartPr/>
                <p14:nvPr/>
              </p14:nvContentPartPr>
              <p14:xfrm>
                <a:off x="2183091" y="3737263"/>
                <a:ext cx="451080" cy="324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A00830E-5F87-4C77-91CC-A7255894C37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174091" y="3728263"/>
                  <a:ext cx="468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DF4F19A-FAA9-4BA8-B4AA-8F2BED23071B}"/>
                    </a:ext>
                  </a:extLst>
                </p14:cNvPr>
                <p14:cNvContentPartPr/>
                <p14:nvPr/>
              </p14:nvContentPartPr>
              <p14:xfrm>
                <a:off x="2899131" y="3493903"/>
                <a:ext cx="206640" cy="72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DF4F19A-FAA9-4BA8-B4AA-8F2BED23071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890491" y="3485263"/>
                  <a:ext cx="224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F41E99A-8A4A-4ECC-A314-5C73F760DC46}"/>
                    </a:ext>
                  </a:extLst>
                </p14:cNvPr>
                <p14:cNvContentPartPr/>
                <p14:nvPr/>
              </p14:nvContentPartPr>
              <p14:xfrm>
                <a:off x="2859171" y="3507223"/>
                <a:ext cx="392400" cy="4143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F41E99A-8A4A-4ECC-A314-5C73F760DC4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850171" y="3498583"/>
                  <a:ext cx="410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0A12096-CF05-48AD-9C04-EF8EE742F8A0}"/>
                    </a:ext>
                  </a:extLst>
                </p14:cNvPr>
                <p14:cNvContentPartPr/>
                <p14:nvPr/>
              </p14:nvContentPartPr>
              <p14:xfrm>
                <a:off x="3113691" y="3483463"/>
                <a:ext cx="22680" cy="1432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0A12096-CF05-48AD-9C04-EF8EE742F8A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05051" y="3474823"/>
                  <a:ext cx="40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0E57D0D-13F7-4614-863E-75F1ACCE7522}"/>
                    </a:ext>
                  </a:extLst>
                </p14:cNvPr>
                <p14:cNvContentPartPr/>
                <p14:nvPr/>
              </p14:nvContentPartPr>
              <p14:xfrm>
                <a:off x="2921811" y="4210303"/>
                <a:ext cx="64440" cy="90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0E57D0D-13F7-4614-863E-75F1ACCE752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912811" y="4201303"/>
                  <a:ext cx="8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47A4BD8-51B7-4DD9-B0A9-1106B134E662}"/>
                    </a:ext>
                  </a:extLst>
                </p14:cNvPr>
                <p14:cNvContentPartPr/>
                <p14:nvPr/>
              </p14:nvContentPartPr>
              <p14:xfrm>
                <a:off x="2913891" y="4074223"/>
                <a:ext cx="28080" cy="212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47A4BD8-51B7-4DD9-B0A9-1106B134E66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905251" y="4065583"/>
                  <a:ext cx="4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08AE7C9-4F93-48AA-89E1-DD16D1A7A131}"/>
                    </a:ext>
                  </a:extLst>
                </p14:cNvPr>
                <p14:cNvContentPartPr/>
                <p14:nvPr/>
              </p14:nvContentPartPr>
              <p14:xfrm>
                <a:off x="3003171" y="4083223"/>
                <a:ext cx="200160" cy="1627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08AE7C9-4F93-48AA-89E1-DD16D1A7A13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94171" y="4074583"/>
                  <a:ext cx="217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BB76817-471F-4B8C-8C36-F25BA603372E}"/>
                    </a:ext>
                  </a:extLst>
                </p14:cNvPr>
                <p14:cNvContentPartPr/>
                <p14:nvPr/>
              </p14:nvContentPartPr>
              <p14:xfrm>
                <a:off x="2619411" y="3497503"/>
                <a:ext cx="78840" cy="2779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BB76817-471F-4B8C-8C36-F25BA603372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610771" y="3488863"/>
                  <a:ext cx="96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03BD6B7-906E-4949-BCCE-41BC6C1F10E0}"/>
                    </a:ext>
                  </a:extLst>
                </p14:cNvPr>
                <p14:cNvContentPartPr/>
                <p14:nvPr/>
              </p14:nvContentPartPr>
              <p14:xfrm>
                <a:off x="2668731" y="3551143"/>
                <a:ext cx="140400" cy="118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03BD6B7-906E-4949-BCCE-41BC6C1F10E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659731" y="3542143"/>
                  <a:ext cx="158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A9586ED-21B0-40A5-988D-A26F1F7A9A05}"/>
                    </a:ext>
                  </a:extLst>
                </p14:cNvPr>
                <p14:cNvContentPartPr/>
                <p14:nvPr/>
              </p14:nvContentPartPr>
              <p14:xfrm>
                <a:off x="2787171" y="3494623"/>
                <a:ext cx="66240" cy="343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A9586ED-21B0-40A5-988D-A26F1F7A9A0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778171" y="3485983"/>
                  <a:ext cx="83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536C84A-883B-4C04-8FF4-6E3AE7977A18}"/>
                    </a:ext>
                  </a:extLst>
                </p14:cNvPr>
                <p14:cNvContentPartPr/>
                <p14:nvPr/>
              </p14:nvContentPartPr>
              <p14:xfrm>
                <a:off x="2647851" y="3485623"/>
                <a:ext cx="107280" cy="2178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536C84A-883B-4C04-8FF4-6E3AE7977A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638851" y="3476983"/>
                  <a:ext cx="124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A980A9D-3C45-4C0A-8C84-404EC902A04D}"/>
                    </a:ext>
                  </a:extLst>
                </p14:cNvPr>
                <p14:cNvContentPartPr/>
                <p14:nvPr/>
              </p14:nvContentPartPr>
              <p14:xfrm>
                <a:off x="2225931" y="3892423"/>
                <a:ext cx="104760" cy="224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A980A9D-3C45-4C0A-8C84-404EC902A04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216931" y="3883783"/>
                  <a:ext cx="122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EB51FD5-80CF-470C-958C-7669A528F845}"/>
                    </a:ext>
                  </a:extLst>
                </p14:cNvPr>
                <p14:cNvContentPartPr/>
                <p14:nvPr/>
              </p14:nvContentPartPr>
              <p14:xfrm>
                <a:off x="2363811" y="3954343"/>
                <a:ext cx="241920" cy="1670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EB51FD5-80CF-470C-958C-7669A528F84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354811" y="3945703"/>
                  <a:ext cx="259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A965B40-87C8-4B22-A688-2A3E8F7FCF1B}"/>
                    </a:ext>
                  </a:extLst>
                </p14:cNvPr>
                <p14:cNvContentPartPr/>
                <p14:nvPr/>
              </p14:nvContentPartPr>
              <p14:xfrm>
                <a:off x="2187051" y="3893143"/>
                <a:ext cx="162000" cy="2545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A965B40-87C8-4B22-A688-2A3E8F7FCF1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178411" y="3884503"/>
                  <a:ext cx="17964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C71BA81-7EF9-4F75-8684-3C08BE788FDC}"/>
              </a:ext>
            </a:extLst>
          </p:cNvPr>
          <p:cNvGrpSpPr/>
          <p:nvPr/>
        </p:nvGrpSpPr>
        <p:grpSpPr>
          <a:xfrm>
            <a:off x="7337571" y="4320823"/>
            <a:ext cx="380520" cy="420120"/>
            <a:chOff x="7337571" y="4320823"/>
            <a:chExt cx="38052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A4787B0-3FF1-4D50-9644-99E5EC48AF25}"/>
                    </a:ext>
                  </a:extLst>
                </p14:cNvPr>
                <p14:cNvContentPartPr/>
                <p14:nvPr/>
              </p14:nvContentPartPr>
              <p14:xfrm>
                <a:off x="7350531" y="4337743"/>
                <a:ext cx="340200" cy="316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A4787B0-3FF1-4D50-9644-99E5EC48AF2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341531" y="4328743"/>
                  <a:ext cx="357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D56FD4E-703A-4E68-A1FB-AAA6C24BE34B}"/>
                    </a:ext>
                  </a:extLst>
                </p14:cNvPr>
                <p14:cNvContentPartPr/>
                <p14:nvPr/>
              </p14:nvContentPartPr>
              <p14:xfrm>
                <a:off x="7337571" y="4352143"/>
                <a:ext cx="380520" cy="388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D56FD4E-703A-4E68-A1FB-AAA6C24BE34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328931" y="4343503"/>
                  <a:ext cx="398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EAADBD8-06A1-49BF-AEED-34E875D3EC19}"/>
                    </a:ext>
                  </a:extLst>
                </p14:cNvPr>
                <p14:cNvContentPartPr/>
                <p14:nvPr/>
              </p14:nvContentPartPr>
              <p14:xfrm>
                <a:off x="7646451" y="4320823"/>
                <a:ext cx="3600" cy="1890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EAADBD8-06A1-49BF-AEED-34E875D3EC1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637811" y="4312183"/>
                  <a:ext cx="21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FFE51DA3-BEA7-45DF-85E1-8AFDDF1E5F49}"/>
              </a:ext>
            </a:extLst>
          </p:cNvPr>
          <p:cNvGrpSpPr/>
          <p:nvPr/>
        </p:nvGrpSpPr>
        <p:grpSpPr>
          <a:xfrm>
            <a:off x="7366731" y="4880263"/>
            <a:ext cx="277920" cy="248760"/>
            <a:chOff x="7366731" y="4880263"/>
            <a:chExt cx="27792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145B0D0-E3D7-4683-A0C0-20A3BDB862C2}"/>
                    </a:ext>
                  </a:extLst>
                </p14:cNvPr>
                <p14:cNvContentPartPr/>
                <p14:nvPr/>
              </p14:nvContentPartPr>
              <p14:xfrm>
                <a:off x="7366731" y="5012743"/>
                <a:ext cx="66600" cy="1162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145B0D0-E3D7-4683-A0C0-20A3BDB862C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358091" y="5003743"/>
                  <a:ext cx="8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908D805-6072-4DD1-8F20-25EBF5F16D03}"/>
                    </a:ext>
                  </a:extLst>
                </p14:cNvPr>
                <p14:cNvContentPartPr/>
                <p14:nvPr/>
              </p14:nvContentPartPr>
              <p14:xfrm>
                <a:off x="7387971" y="4880263"/>
                <a:ext cx="153720" cy="914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908D805-6072-4DD1-8F20-25EBF5F16D0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379331" y="4871623"/>
                  <a:ext cx="171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AC943D5-2606-48CE-B422-49F5127E4189}"/>
                    </a:ext>
                  </a:extLst>
                </p14:cNvPr>
                <p14:cNvContentPartPr/>
                <p14:nvPr/>
              </p14:nvContentPartPr>
              <p14:xfrm>
                <a:off x="7478691" y="4913743"/>
                <a:ext cx="165960" cy="1479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AC943D5-2606-48CE-B422-49F5127E418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469691" y="4905103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17C76F60-AA47-4282-B772-E6F4E7C1A84F}"/>
                  </a:ext>
                </a:extLst>
              </p14:cNvPr>
              <p14:cNvContentPartPr/>
              <p14:nvPr/>
            </p14:nvContentPartPr>
            <p14:xfrm>
              <a:off x="7347651" y="4023463"/>
              <a:ext cx="318600" cy="17100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17C76F60-AA47-4282-B772-E6F4E7C1A84F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7339011" y="4014823"/>
                <a:ext cx="3362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2" name="Group 491">
            <a:extLst>
              <a:ext uri="{FF2B5EF4-FFF2-40B4-BE49-F238E27FC236}">
                <a16:creationId xmlns:a16="http://schemas.microsoft.com/office/drawing/2014/main" id="{3AAA999C-FBF7-4B32-9E9C-FD181C1D8187}"/>
              </a:ext>
            </a:extLst>
          </p:cNvPr>
          <p:cNvGrpSpPr/>
          <p:nvPr/>
        </p:nvGrpSpPr>
        <p:grpSpPr>
          <a:xfrm>
            <a:off x="7923651" y="4178263"/>
            <a:ext cx="454320" cy="468720"/>
            <a:chOff x="7923651" y="4178263"/>
            <a:chExt cx="4543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9D83B23E-C9B7-4C7F-A638-1788F46902B1}"/>
                    </a:ext>
                  </a:extLst>
                </p14:cNvPr>
                <p14:cNvContentPartPr/>
                <p14:nvPr/>
              </p14:nvContentPartPr>
              <p14:xfrm>
                <a:off x="7923651" y="4416583"/>
                <a:ext cx="156600" cy="2304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9D83B23E-C9B7-4C7F-A638-1788F46902B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915011" y="4407943"/>
                  <a:ext cx="174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FA0C331-6715-418C-AD3B-8F40A521DA1A}"/>
                    </a:ext>
                  </a:extLst>
                </p14:cNvPr>
                <p14:cNvContentPartPr/>
                <p14:nvPr/>
              </p14:nvContentPartPr>
              <p14:xfrm>
                <a:off x="8109771" y="4215703"/>
                <a:ext cx="76680" cy="2379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FA0C331-6715-418C-AD3B-8F40A521DA1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100771" y="4207063"/>
                  <a:ext cx="94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7E75E3D-B605-4131-8CE9-B6614F161C68}"/>
                    </a:ext>
                  </a:extLst>
                </p14:cNvPr>
                <p14:cNvContentPartPr/>
                <p14:nvPr/>
              </p14:nvContentPartPr>
              <p14:xfrm>
                <a:off x="8198331" y="4275823"/>
                <a:ext cx="53640" cy="110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7E75E3D-B605-4131-8CE9-B6614F161C6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189691" y="4266823"/>
                  <a:ext cx="71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A993448-E216-4DAD-A363-3524AE24CDAB}"/>
                    </a:ext>
                  </a:extLst>
                </p14:cNvPr>
                <p14:cNvContentPartPr/>
                <p14:nvPr/>
              </p14:nvContentPartPr>
              <p14:xfrm>
                <a:off x="8205531" y="4178263"/>
                <a:ext cx="172440" cy="2714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A993448-E216-4DAD-A363-3524AE24CDA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196531" y="4169263"/>
                  <a:ext cx="19008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93070A91-A1C4-4494-AE97-14951D7C38EE}"/>
              </a:ext>
            </a:extLst>
          </p:cNvPr>
          <p:cNvGrpSpPr/>
          <p:nvPr/>
        </p:nvGrpSpPr>
        <p:grpSpPr>
          <a:xfrm>
            <a:off x="4582491" y="3740503"/>
            <a:ext cx="1770120" cy="1704960"/>
            <a:chOff x="4582491" y="3740503"/>
            <a:chExt cx="1770120" cy="17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015BD6-336A-49A9-BE41-4FD79DBA24F1}"/>
                    </a:ext>
                  </a:extLst>
                </p14:cNvPr>
                <p14:cNvContentPartPr/>
                <p14:nvPr/>
              </p14:nvContentPartPr>
              <p14:xfrm>
                <a:off x="4582491" y="4088983"/>
                <a:ext cx="1541880" cy="13564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015BD6-336A-49A9-BE41-4FD79DBA24F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573491" y="4080343"/>
                  <a:ext cx="1559520" cy="13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852A61B-A711-46DA-A5D7-86A8876D6252}"/>
                    </a:ext>
                  </a:extLst>
                </p14:cNvPr>
                <p14:cNvContentPartPr/>
                <p14:nvPr/>
              </p14:nvContentPartPr>
              <p14:xfrm>
                <a:off x="4656291" y="4043623"/>
                <a:ext cx="1696320" cy="13100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852A61B-A711-46DA-A5D7-86A8876D625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47651" y="4034983"/>
                  <a:ext cx="171396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71F5928-43A2-48E8-BAE3-E06DD6A51C72}"/>
                    </a:ext>
                  </a:extLst>
                </p14:cNvPr>
                <p14:cNvContentPartPr/>
                <p14:nvPr/>
              </p14:nvContentPartPr>
              <p14:xfrm>
                <a:off x="5210691" y="3847783"/>
                <a:ext cx="190080" cy="1393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71F5928-43A2-48E8-BAE3-E06DD6A51C7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201691" y="3838783"/>
                  <a:ext cx="207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0D76F395-E4A5-406C-A0F3-9BAB2DA7A7FF}"/>
                    </a:ext>
                  </a:extLst>
                </p14:cNvPr>
                <p14:cNvContentPartPr/>
                <p14:nvPr/>
              </p14:nvContentPartPr>
              <p14:xfrm>
                <a:off x="5166051" y="3740503"/>
                <a:ext cx="236880" cy="22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0D76F395-E4A5-406C-A0F3-9BAB2DA7A7F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157411" y="3731863"/>
                  <a:ext cx="254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07DFF136-9D06-4413-B020-D5AA82B76B78}"/>
              </a:ext>
            </a:extLst>
          </p:cNvPr>
          <p:cNvGrpSpPr/>
          <p:nvPr/>
        </p:nvGrpSpPr>
        <p:grpSpPr>
          <a:xfrm>
            <a:off x="6755811" y="3457903"/>
            <a:ext cx="1791000" cy="1919160"/>
            <a:chOff x="6755811" y="3457903"/>
            <a:chExt cx="1791000" cy="19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35D183B-5492-431B-8CC8-A4B25640525C}"/>
                    </a:ext>
                  </a:extLst>
                </p14:cNvPr>
                <p14:cNvContentPartPr/>
                <p14:nvPr/>
              </p14:nvContentPartPr>
              <p14:xfrm>
                <a:off x="7209411" y="4123903"/>
                <a:ext cx="19800" cy="547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35D183B-5492-431B-8CC8-A4B25640525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200411" y="4114903"/>
                  <a:ext cx="37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728F6F86-9686-4479-97B8-9CBC159FFABB}"/>
                    </a:ext>
                  </a:extLst>
                </p14:cNvPr>
                <p14:cNvContentPartPr/>
                <p14:nvPr/>
              </p14:nvContentPartPr>
              <p14:xfrm>
                <a:off x="6755811" y="3987103"/>
                <a:ext cx="1670040" cy="13899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728F6F86-9686-4479-97B8-9CBC159FFAB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746811" y="3978463"/>
                  <a:ext cx="168768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1526008-2122-4645-9B62-AEBFA15A5BC2}"/>
                    </a:ext>
                  </a:extLst>
                </p14:cNvPr>
                <p14:cNvContentPartPr/>
                <p14:nvPr/>
              </p14:nvContentPartPr>
              <p14:xfrm>
                <a:off x="6796491" y="3892423"/>
                <a:ext cx="1750320" cy="13957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1526008-2122-4645-9B62-AEBFA15A5BC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787851" y="3883423"/>
                  <a:ext cx="1767960" cy="14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1DF6DA1A-8D4C-4B62-99DD-99058177E6F2}"/>
                    </a:ext>
                  </a:extLst>
                </p14:cNvPr>
                <p14:cNvContentPartPr/>
                <p14:nvPr/>
              </p14:nvContentPartPr>
              <p14:xfrm>
                <a:off x="7603251" y="3594703"/>
                <a:ext cx="167760" cy="1918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1DF6DA1A-8D4C-4B62-99DD-99058177E6F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594251" y="358570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FC24CBB-E309-4A56-857A-582C62B75EFC}"/>
                    </a:ext>
                  </a:extLst>
                </p14:cNvPr>
                <p14:cNvContentPartPr/>
                <p14:nvPr/>
              </p14:nvContentPartPr>
              <p14:xfrm>
                <a:off x="7576971" y="3457903"/>
                <a:ext cx="203400" cy="331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FC24CBB-E309-4A56-857A-582C62B75EF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567971" y="3448903"/>
                  <a:ext cx="2210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E199D8E6-7B39-4797-A455-C22BA9B0E300}"/>
                  </a:ext>
                </a:extLst>
              </p14:cNvPr>
              <p14:cNvContentPartPr/>
              <p14:nvPr/>
            </p14:nvContentPartPr>
            <p14:xfrm>
              <a:off x="-618789" y="81823"/>
              <a:ext cx="360" cy="3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E199D8E6-7B39-4797-A455-C22BA9B0E30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-627789" y="7318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2F3757B-D7C5-4938-8E8B-9CC86430F5A3}"/>
              </a:ext>
            </a:extLst>
          </p:cNvPr>
          <p:cNvGrpSpPr/>
          <p:nvPr/>
        </p:nvGrpSpPr>
        <p:grpSpPr>
          <a:xfrm>
            <a:off x="2036931" y="6211543"/>
            <a:ext cx="102960" cy="73440"/>
            <a:chOff x="2036931" y="6211543"/>
            <a:chExt cx="102960" cy="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053C804-60D4-4340-BE63-2A3388252440}"/>
                    </a:ext>
                  </a:extLst>
                </p14:cNvPr>
                <p14:cNvContentPartPr/>
                <p14:nvPr/>
              </p14:nvContentPartPr>
              <p14:xfrm>
                <a:off x="2036931" y="6211543"/>
                <a:ext cx="102960" cy="32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053C804-60D4-4340-BE63-2A338825244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028291" y="6202903"/>
                  <a:ext cx="120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003A317-F830-43A4-8361-86D56588D8F5}"/>
                    </a:ext>
                  </a:extLst>
                </p14:cNvPr>
                <p14:cNvContentPartPr/>
                <p14:nvPr/>
              </p14:nvContentPartPr>
              <p14:xfrm>
                <a:off x="2042331" y="6266623"/>
                <a:ext cx="66960" cy="183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003A317-F830-43A4-8361-86D56588D8F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033691" y="6257983"/>
                  <a:ext cx="846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CDBFD823-9146-4B90-9855-04C71D744BDB}"/>
              </a:ext>
            </a:extLst>
          </p:cNvPr>
          <p:cNvGrpSpPr/>
          <p:nvPr/>
        </p:nvGrpSpPr>
        <p:grpSpPr>
          <a:xfrm>
            <a:off x="2642451" y="5804383"/>
            <a:ext cx="248760" cy="484560"/>
            <a:chOff x="2642451" y="5804383"/>
            <a:chExt cx="24876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28161E71-E042-43E1-97B9-6C982FEAEA44}"/>
                    </a:ext>
                  </a:extLst>
                </p14:cNvPr>
                <p14:cNvContentPartPr/>
                <p14:nvPr/>
              </p14:nvContentPartPr>
              <p14:xfrm>
                <a:off x="2669451" y="5999143"/>
                <a:ext cx="167400" cy="2296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28161E71-E042-43E1-97B9-6C982FEAEA4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660811" y="5990143"/>
                  <a:ext cx="185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46D182D-426D-486C-BED4-F7984522D488}"/>
                    </a:ext>
                  </a:extLst>
                </p14:cNvPr>
                <p14:cNvContentPartPr/>
                <p14:nvPr/>
              </p14:nvContentPartPr>
              <p14:xfrm>
                <a:off x="2836491" y="6164743"/>
                <a:ext cx="54720" cy="1242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46D182D-426D-486C-BED4-F7984522D48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827851" y="6156103"/>
                  <a:ext cx="7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B3209FE-D02D-4EEB-8171-519C4AEC7EBA}"/>
                    </a:ext>
                  </a:extLst>
                </p14:cNvPr>
                <p14:cNvContentPartPr/>
                <p14:nvPr/>
              </p14:nvContentPartPr>
              <p14:xfrm>
                <a:off x="2642451" y="5804383"/>
                <a:ext cx="181440" cy="1278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B3209FE-D02D-4EEB-8171-519C4AEC7EB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633451" y="5795383"/>
                  <a:ext cx="1990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76B2E3D-F15C-4795-8775-E94638F22154}"/>
              </a:ext>
            </a:extLst>
          </p:cNvPr>
          <p:cNvGrpSpPr/>
          <p:nvPr/>
        </p:nvGrpSpPr>
        <p:grpSpPr>
          <a:xfrm>
            <a:off x="3116571" y="5826343"/>
            <a:ext cx="1016280" cy="435960"/>
            <a:chOff x="3116571" y="5826343"/>
            <a:chExt cx="101628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F05746F-E09F-4C2A-9FD0-D893C9ADDE11}"/>
                    </a:ext>
                  </a:extLst>
                </p14:cNvPr>
                <p14:cNvContentPartPr/>
                <p14:nvPr/>
              </p14:nvContentPartPr>
              <p14:xfrm>
                <a:off x="3116571" y="6084103"/>
                <a:ext cx="165600" cy="302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F05746F-E09F-4C2A-9FD0-D893C9ADDE1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107571" y="6075463"/>
                  <a:ext cx="183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C72A5F99-2F09-4663-8791-3161E329B6A4}"/>
                    </a:ext>
                  </a:extLst>
                </p14:cNvPr>
                <p14:cNvContentPartPr/>
                <p14:nvPr/>
              </p14:nvContentPartPr>
              <p14:xfrm>
                <a:off x="3208011" y="6025063"/>
                <a:ext cx="10440" cy="2142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C72A5F99-2F09-4663-8791-3161E329B6A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199371" y="6016063"/>
                  <a:ext cx="28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D8A5827-E25B-4A65-93AD-2B6817777E2B}"/>
                    </a:ext>
                  </a:extLst>
                </p14:cNvPr>
                <p14:cNvContentPartPr/>
                <p14:nvPr/>
              </p14:nvContentPartPr>
              <p14:xfrm>
                <a:off x="3547851" y="5952343"/>
                <a:ext cx="112680" cy="2408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D8A5827-E25B-4A65-93AD-2B6817777E2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538851" y="5943343"/>
                  <a:ext cx="130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E4BE52C-0505-4C09-9978-9E5759A78E0E}"/>
                    </a:ext>
                  </a:extLst>
                </p14:cNvPr>
                <p14:cNvContentPartPr/>
                <p14:nvPr/>
              </p14:nvContentPartPr>
              <p14:xfrm>
                <a:off x="3685011" y="6121903"/>
                <a:ext cx="29160" cy="1404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E4BE52C-0505-4C09-9978-9E5759A78E0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676011" y="6112903"/>
                  <a:ext cx="46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00169199-8D32-4557-976C-59718FB2D7D4}"/>
                    </a:ext>
                  </a:extLst>
                </p14:cNvPr>
                <p14:cNvContentPartPr/>
                <p14:nvPr/>
              </p14:nvContentPartPr>
              <p14:xfrm>
                <a:off x="3461451" y="5826343"/>
                <a:ext cx="251640" cy="1314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00169199-8D32-4557-976C-59718FB2D7D4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452451" y="5817343"/>
                  <a:ext cx="269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0A1CE35-39EA-4DC1-A30E-C900F8E69899}"/>
                    </a:ext>
                  </a:extLst>
                </p14:cNvPr>
                <p14:cNvContentPartPr/>
                <p14:nvPr/>
              </p14:nvContentPartPr>
              <p14:xfrm>
                <a:off x="3866811" y="6061063"/>
                <a:ext cx="266040" cy="1425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0A1CE35-39EA-4DC1-A30E-C900F8E6989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858171" y="6052063"/>
                  <a:ext cx="283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ECC7177-8BC4-4148-9CEA-703D8FF4A6FC}"/>
                    </a:ext>
                  </a:extLst>
                </p14:cNvPr>
                <p14:cNvContentPartPr/>
                <p14:nvPr/>
              </p14:nvContentPartPr>
              <p14:xfrm>
                <a:off x="3908211" y="5944783"/>
                <a:ext cx="200520" cy="194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ECC7177-8BC4-4148-9CEA-703D8FF4A6FC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899211" y="5935783"/>
                  <a:ext cx="218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591B26C7-659D-4E6A-A71F-8ECDD6EE103B}"/>
                  </a:ext>
                </a:extLst>
              </p14:cNvPr>
              <p14:cNvContentPartPr/>
              <p14:nvPr/>
            </p14:nvContentPartPr>
            <p14:xfrm>
              <a:off x="4475211" y="6048463"/>
              <a:ext cx="150840" cy="169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591B26C7-659D-4E6A-A71F-8ECDD6EE103B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4466571" y="6039823"/>
                <a:ext cx="16848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4" name="Group 523">
            <a:extLst>
              <a:ext uri="{FF2B5EF4-FFF2-40B4-BE49-F238E27FC236}">
                <a16:creationId xmlns:a16="http://schemas.microsoft.com/office/drawing/2014/main" id="{682F8FA3-7483-4D15-9301-9C4F5E120477}"/>
              </a:ext>
            </a:extLst>
          </p:cNvPr>
          <p:cNvGrpSpPr/>
          <p:nvPr/>
        </p:nvGrpSpPr>
        <p:grpSpPr>
          <a:xfrm>
            <a:off x="4881291" y="5820583"/>
            <a:ext cx="202680" cy="388800"/>
            <a:chOff x="4881291" y="5820583"/>
            <a:chExt cx="2026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6956908-5C2B-467F-9704-AE29495BC103}"/>
                    </a:ext>
                  </a:extLst>
                </p14:cNvPr>
                <p14:cNvContentPartPr/>
                <p14:nvPr/>
              </p14:nvContentPartPr>
              <p14:xfrm>
                <a:off x="4921611" y="5949103"/>
                <a:ext cx="124200" cy="2602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6956908-5C2B-467F-9704-AE29495BC10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12971" y="5940103"/>
                  <a:ext cx="141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670A7A7-DEEC-4456-B333-5B0AC30B29B4}"/>
                    </a:ext>
                  </a:extLst>
                </p14:cNvPr>
                <p14:cNvContentPartPr/>
                <p14:nvPr/>
              </p14:nvContentPartPr>
              <p14:xfrm>
                <a:off x="4881291" y="5820583"/>
                <a:ext cx="202680" cy="212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670A7A7-DEEC-4456-B333-5B0AC30B29B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872651" y="5811943"/>
                  <a:ext cx="2203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826A0D6-E11F-4BA1-8849-3AD6F6A95493}"/>
              </a:ext>
            </a:extLst>
          </p:cNvPr>
          <p:cNvGrpSpPr/>
          <p:nvPr/>
        </p:nvGrpSpPr>
        <p:grpSpPr>
          <a:xfrm>
            <a:off x="1043691" y="5864143"/>
            <a:ext cx="434520" cy="837360"/>
            <a:chOff x="1043691" y="5864143"/>
            <a:chExt cx="434520" cy="83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C471C803-AEE0-42BA-A938-5DC424E70DEB}"/>
                    </a:ext>
                  </a:extLst>
                </p14:cNvPr>
                <p14:cNvContentPartPr/>
                <p14:nvPr/>
              </p14:nvContentPartPr>
              <p14:xfrm>
                <a:off x="1043691" y="5864143"/>
                <a:ext cx="165600" cy="2851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C471C803-AEE0-42BA-A938-5DC424E70DEB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35051" y="5855503"/>
                  <a:ext cx="183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2A1A55DB-234F-4D70-B43F-F390D8CD8C14}"/>
                    </a:ext>
                  </a:extLst>
                </p14:cNvPr>
                <p14:cNvContentPartPr/>
                <p14:nvPr/>
              </p14:nvContentPartPr>
              <p14:xfrm>
                <a:off x="1257531" y="5876023"/>
                <a:ext cx="154080" cy="2592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2A1A55DB-234F-4D70-B43F-F390D8CD8C1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248531" y="5867383"/>
                  <a:ext cx="171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FBE4B458-8C1A-45FE-8B97-2910893B171A}"/>
                    </a:ext>
                  </a:extLst>
                </p14:cNvPr>
                <p14:cNvContentPartPr/>
                <p14:nvPr/>
              </p14:nvContentPartPr>
              <p14:xfrm>
                <a:off x="1059171" y="6222703"/>
                <a:ext cx="419040" cy="324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FBE4B458-8C1A-45FE-8B97-2910893B171A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50531" y="6214063"/>
                  <a:ext cx="436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3D1C53C3-2ECA-4DCD-A06D-FCFD98CE47ED}"/>
                    </a:ext>
                  </a:extLst>
                </p14:cNvPr>
                <p14:cNvContentPartPr/>
                <p14:nvPr/>
              </p14:nvContentPartPr>
              <p14:xfrm>
                <a:off x="1060251" y="6395503"/>
                <a:ext cx="126360" cy="2372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3D1C53C3-2ECA-4DCD-A06D-FCFD98CE47E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51251" y="6386503"/>
                  <a:ext cx="144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ACBFB707-1554-4C6A-9B48-8BA49AA2F840}"/>
                    </a:ext>
                  </a:extLst>
                </p14:cNvPr>
                <p14:cNvContentPartPr/>
                <p14:nvPr/>
              </p14:nvContentPartPr>
              <p14:xfrm>
                <a:off x="1281651" y="6381103"/>
                <a:ext cx="87480" cy="2437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ACBFB707-1554-4C6A-9B48-8BA49AA2F84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273011" y="6372103"/>
                  <a:ext cx="105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C70EFC37-0E46-440B-A5C5-1DAE2677C678}"/>
                    </a:ext>
                  </a:extLst>
                </p14:cNvPr>
                <p14:cNvContentPartPr/>
                <p14:nvPr/>
              </p14:nvContentPartPr>
              <p14:xfrm>
                <a:off x="1392171" y="6583423"/>
                <a:ext cx="83160" cy="1180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C70EFC37-0E46-440B-A5C5-1DAE2677C67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383531" y="6574783"/>
                  <a:ext cx="100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5B98580E-2733-4BD9-A5CF-0788195A5070}"/>
                    </a:ext>
                  </a:extLst>
                </p14:cNvPr>
                <p14:cNvContentPartPr/>
                <p14:nvPr/>
              </p14:nvContentPartPr>
              <p14:xfrm>
                <a:off x="1228731" y="6282103"/>
                <a:ext cx="200880" cy="802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5B98580E-2733-4BD9-A5CF-0788195A507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220091" y="6273103"/>
                  <a:ext cx="21852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240A104A-166C-492F-94EC-1393425D3C08}"/>
                  </a:ext>
                </a:extLst>
              </p14:cNvPr>
              <p14:cNvContentPartPr/>
              <p14:nvPr/>
            </p14:nvContentPartPr>
            <p14:xfrm>
              <a:off x="5316891" y="5593783"/>
              <a:ext cx="73800" cy="109872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240A104A-166C-492F-94EC-1393425D3C08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5307891" y="5585143"/>
                <a:ext cx="9144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9" name="Group 548">
            <a:extLst>
              <a:ext uri="{FF2B5EF4-FFF2-40B4-BE49-F238E27FC236}">
                <a16:creationId xmlns:a16="http://schemas.microsoft.com/office/drawing/2014/main" id="{949373A6-60E8-43E6-A58E-32F167A6CB23}"/>
              </a:ext>
            </a:extLst>
          </p:cNvPr>
          <p:cNvGrpSpPr/>
          <p:nvPr/>
        </p:nvGrpSpPr>
        <p:grpSpPr>
          <a:xfrm>
            <a:off x="5659611" y="5649943"/>
            <a:ext cx="1098720" cy="883080"/>
            <a:chOff x="5659611" y="5649943"/>
            <a:chExt cx="1098720" cy="8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234DCD2-0316-4EC2-B4F0-F84CF83C0536}"/>
                    </a:ext>
                  </a:extLst>
                </p14:cNvPr>
                <p14:cNvContentPartPr/>
                <p14:nvPr/>
              </p14:nvContentPartPr>
              <p14:xfrm>
                <a:off x="5735211" y="5660743"/>
                <a:ext cx="161640" cy="2613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234DCD2-0316-4EC2-B4F0-F84CF83C053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726211" y="5652103"/>
                  <a:ext cx="179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EDA9BE05-5BD8-4C65-B0D0-3361CEEFFB32}"/>
                    </a:ext>
                  </a:extLst>
                </p14:cNvPr>
                <p14:cNvContentPartPr/>
                <p14:nvPr/>
              </p14:nvContentPartPr>
              <p14:xfrm>
                <a:off x="5899371" y="5649943"/>
                <a:ext cx="110160" cy="237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EDA9BE05-5BD8-4C65-B0D0-3361CEEFFB3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890731" y="5641303"/>
                  <a:ext cx="127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6159FFA-3753-4D50-AD3D-7BD7A53D0AFC}"/>
                    </a:ext>
                  </a:extLst>
                </p14:cNvPr>
                <p14:cNvContentPartPr/>
                <p14:nvPr/>
              </p14:nvContentPartPr>
              <p14:xfrm>
                <a:off x="5672571" y="6032263"/>
                <a:ext cx="383400" cy="212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6159FFA-3753-4D50-AD3D-7BD7A53D0AF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663931" y="6023623"/>
                  <a:ext cx="401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83329D3-5104-45FA-8403-77D51C6DD6F4}"/>
                    </a:ext>
                  </a:extLst>
                </p14:cNvPr>
                <p14:cNvContentPartPr/>
                <p14:nvPr/>
              </p14:nvContentPartPr>
              <p14:xfrm>
                <a:off x="5659611" y="6177343"/>
                <a:ext cx="104760" cy="2037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83329D3-5104-45FA-8403-77D51C6DD6F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650611" y="6168703"/>
                  <a:ext cx="12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AAEE7CCF-FFD6-4EC8-8B22-24602D47C661}"/>
                    </a:ext>
                  </a:extLst>
                </p14:cNvPr>
                <p14:cNvContentPartPr/>
                <p14:nvPr/>
              </p14:nvContentPartPr>
              <p14:xfrm>
                <a:off x="5857611" y="6198223"/>
                <a:ext cx="78480" cy="250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AAEE7CCF-FFD6-4EC8-8B22-24602D47C66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848971" y="6189583"/>
                  <a:ext cx="96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3DBBDDE-41CC-4B46-82F8-624F969793BD}"/>
                    </a:ext>
                  </a:extLst>
                </p14:cNvPr>
                <p14:cNvContentPartPr/>
                <p14:nvPr/>
              </p14:nvContentPartPr>
              <p14:xfrm>
                <a:off x="5967771" y="6414223"/>
                <a:ext cx="56880" cy="1188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3DBBDDE-41CC-4B46-82F8-624F969793B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958771" y="6405583"/>
                  <a:ext cx="74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D88B015-7F9D-428F-9763-4806CE8BFD0C}"/>
                    </a:ext>
                  </a:extLst>
                </p14:cNvPr>
                <p14:cNvContentPartPr/>
                <p14:nvPr/>
              </p14:nvContentPartPr>
              <p14:xfrm>
                <a:off x="5782731" y="6144583"/>
                <a:ext cx="185400" cy="6804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D88B015-7F9D-428F-9763-4806CE8BFD0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773731" y="6135943"/>
                  <a:ext cx="203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1FDDF8D-474E-46E8-890D-756924012A8D}"/>
                    </a:ext>
                  </a:extLst>
                </p14:cNvPr>
                <p14:cNvContentPartPr/>
                <p14:nvPr/>
              </p14:nvContentPartPr>
              <p14:xfrm>
                <a:off x="6255771" y="5969983"/>
                <a:ext cx="90000" cy="1368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1FDDF8D-474E-46E8-890D-756924012A8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246771" y="5960983"/>
                  <a:ext cx="10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68A4CCB4-2B4C-4401-949B-A89FDB625487}"/>
                    </a:ext>
                  </a:extLst>
                </p14:cNvPr>
                <p14:cNvContentPartPr/>
                <p14:nvPr/>
              </p14:nvContentPartPr>
              <p14:xfrm>
                <a:off x="6262611" y="6039463"/>
                <a:ext cx="170640" cy="176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68A4CCB4-2B4C-4401-949B-A89FDB625487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253611" y="6030823"/>
                  <a:ext cx="188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2E15324-3441-41F4-A2E2-590753FDF05D}"/>
                    </a:ext>
                  </a:extLst>
                </p14:cNvPr>
                <p14:cNvContentPartPr/>
                <p14:nvPr/>
              </p14:nvContentPartPr>
              <p14:xfrm>
                <a:off x="6625491" y="5879623"/>
                <a:ext cx="132840" cy="2077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2E15324-3441-41F4-A2E2-590753FDF05D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616851" y="5870983"/>
                  <a:ext cx="1504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84B45FC6-4FC3-4D78-954B-8B5C6B1A93FE}"/>
              </a:ext>
            </a:extLst>
          </p:cNvPr>
          <p:cNvGrpSpPr/>
          <p:nvPr/>
        </p:nvGrpSpPr>
        <p:grpSpPr>
          <a:xfrm>
            <a:off x="7128771" y="5763343"/>
            <a:ext cx="294480" cy="470880"/>
            <a:chOff x="7128771" y="5763343"/>
            <a:chExt cx="29448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057CC13C-5856-40F0-B20E-2B43589A4CE9}"/>
                    </a:ext>
                  </a:extLst>
                </p14:cNvPr>
                <p14:cNvContentPartPr/>
                <p14:nvPr/>
              </p14:nvContentPartPr>
              <p14:xfrm>
                <a:off x="7128771" y="5912743"/>
                <a:ext cx="113760" cy="612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057CC13C-5856-40F0-B20E-2B43589A4CE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119771" y="5903743"/>
                  <a:ext cx="131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213A1340-B140-40FF-A1AF-4EE6FEEF6F26}"/>
                    </a:ext>
                  </a:extLst>
                </p14:cNvPr>
                <p14:cNvContentPartPr/>
                <p14:nvPr/>
              </p14:nvContentPartPr>
              <p14:xfrm>
                <a:off x="7134171" y="5958823"/>
                <a:ext cx="143640" cy="122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213A1340-B140-40FF-A1AF-4EE6FEEF6F2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125171" y="5949823"/>
                  <a:ext cx="161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C144C65-9868-459A-9E78-FCEF99C0D271}"/>
                    </a:ext>
                  </a:extLst>
                </p14:cNvPr>
                <p14:cNvContentPartPr/>
                <p14:nvPr/>
              </p14:nvContentPartPr>
              <p14:xfrm>
                <a:off x="7230291" y="5763343"/>
                <a:ext cx="192960" cy="4708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C144C65-9868-459A-9E78-FCEF99C0D27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221291" y="5754343"/>
                  <a:ext cx="2106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FD6C6CDA-727D-4E94-8317-DD088697B404}"/>
              </a:ext>
            </a:extLst>
          </p:cNvPr>
          <p:cNvGrpSpPr/>
          <p:nvPr/>
        </p:nvGrpSpPr>
        <p:grpSpPr>
          <a:xfrm>
            <a:off x="7906011" y="5582263"/>
            <a:ext cx="1940760" cy="441720"/>
            <a:chOff x="7906011" y="5582263"/>
            <a:chExt cx="194076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D7C16166-9016-42AA-A3ED-8FB61B264547}"/>
                    </a:ext>
                  </a:extLst>
                </p14:cNvPr>
                <p14:cNvContentPartPr/>
                <p14:nvPr/>
              </p14:nvContentPartPr>
              <p14:xfrm>
                <a:off x="7918251" y="5750023"/>
                <a:ext cx="126000" cy="2307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D7C16166-9016-42AA-A3ED-8FB61B26454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909611" y="5741383"/>
                  <a:ext cx="143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9C7EEBB-F753-4B7A-8DC9-643687633FBB}"/>
                    </a:ext>
                  </a:extLst>
                </p14:cNvPr>
                <p14:cNvContentPartPr/>
                <p14:nvPr/>
              </p14:nvContentPartPr>
              <p14:xfrm>
                <a:off x="8082411" y="5914183"/>
                <a:ext cx="61920" cy="1098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9C7EEBB-F753-4B7A-8DC9-643687633FBB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73411" y="5905183"/>
                  <a:ext cx="79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5DD30858-1FF5-4A15-82F3-B94B19969C9E}"/>
                    </a:ext>
                  </a:extLst>
                </p14:cNvPr>
                <p14:cNvContentPartPr/>
                <p14:nvPr/>
              </p14:nvContentPartPr>
              <p14:xfrm>
                <a:off x="7906011" y="5595583"/>
                <a:ext cx="246600" cy="1252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DD30858-1FF5-4A15-82F3-B94B19969C9E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897011" y="5586943"/>
                  <a:ext cx="26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E7102395-2A46-4EC0-98A2-BF06936850DF}"/>
                    </a:ext>
                  </a:extLst>
                </p14:cNvPr>
                <p14:cNvContentPartPr/>
                <p14:nvPr/>
              </p14:nvContentPartPr>
              <p14:xfrm>
                <a:off x="8363931" y="5834623"/>
                <a:ext cx="126360" cy="248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E7102395-2A46-4EC0-98A2-BF06936850D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354931" y="5825983"/>
                  <a:ext cx="14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CA4BBE6B-6594-4712-8299-F539F967A8F7}"/>
                    </a:ext>
                  </a:extLst>
                </p14:cNvPr>
                <p14:cNvContentPartPr/>
                <p14:nvPr/>
              </p14:nvContentPartPr>
              <p14:xfrm>
                <a:off x="8425131" y="5807623"/>
                <a:ext cx="12600" cy="140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CA4BBE6B-6594-4712-8299-F539F967A8F7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416491" y="5798623"/>
                  <a:ext cx="30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451C5D7-032F-4B41-8492-11D9164BC230}"/>
                    </a:ext>
                  </a:extLst>
                </p14:cNvPr>
                <p14:cNvContentPartPr/>
                <p14:nvPr/>
              </p14:nvContentPartPr>
              <p14:xfrm>
                <a:off x="8632491" y="5705023"/>
                <a:ext cx="115200" cy="2016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451C5D7-032F-4B41-8492-11D9164BC230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23851" y="5696383"/>
                  <a:ext cx="13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3B82EB91-7DF5-4ACD-B493-E5E570034CD7}"/>
                    </a:ext>
                  </a:extLst>
                </p14:cNvPr>
                <p14:cNvContentPartPr/>
                <p14:nvPr/>
              </p14:nvContentPartPr>
              <p14:xfrm>
                <a:off x="8778291" y="5851543"/>
                <a:ext cx="54000" cy="15732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3B82EB91-7DF5-4ACD-B493-E5E570034CD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769291" y="5842543"/>
                  <a:ext cx="71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4A3F11B-1A9F-4ADA-ADBD-403C7E2D29AA}"/>
                    </a:ext>
                  </a:extLst>
                </p14:cNvPr>
                <p14:cNvContentPartPr/>
                <p14:nvPr/>
              </p14:nvContentPartPr>
              <p14:xfrm>
                <a:off x="8581371" y="5582263"/>
                <a:ext cx="262080" cy="1270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4A3F11B-1A9F-4ADA-ADBD-403C7E2D29A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572731" y="5573623"/>
                  <a:ext cx="279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BE56437-528B-48EF-B578-9D73D2F9A39A}"/>
                    </a:ext>
                  </a:extLst>
                </p14:cNvPr>
                <p14:cNvContentPartPr/>
                <p14:nvPr/>
              </p14:nvContentPartPr>
              <p14:xfrm>
                <a:off x="8998251" y="5748583"/>
                <a:ext cx="216360" cy="1605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BE56437-528B-48EF-B578-9D73D2F9A39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989251" y="5739943"/>
                  <a:ext cx="234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DE91B97-04C6-4078-9001-CC8DB76B2FDE}"/>
                    </a:ext>
                  </a:extLst>
                </p14:cNvPr>
                <p14:cNvContentPartPr/>
                <p14:nvPr/>
              </p14:nvContentPartPr>
              <p14:xfrm>
                <a:off x="8987091" y="5675143"/>
                <a:ext cx="180720" cy="39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DE91B97-04C6-4078-9001-CC8DB76B2FDE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978451" y="5666503"/>
                  <a:ext cx="198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979B6424-5393-4CB0-BE54-2BB71835235F}"/>
                    </a:ext>
                  </a:extLst>
                </p14:cNvPr>
                <p14:cNvContentPartPr/>
                <p14:nvPr/>
              </p14:nvContentPartPr>
              <p14:xfrm>
                <a:off x="9373371" y="5800423"/>
                <a:ext cx="149040" cy="212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979B6424-5393-4CB0-BE54-2BB71835235F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364731" y="5791783"/>
                  <a:ext cx="166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1AB0A0C-7E24-4C82-A0E5-2B73A7FEF301}"/>
                    </a:ext>
                  </a:extLst>
                </p14:cNvPr>
                <p14:cNvContentPartPr/>
                <p14:nvPr/>
              </p14:nvContentPartPr>
              <p14:xfrm>
                <a:off x="9698451" y="5706463"/>
                <a:ext cx="144360" cy="2113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1AB0A0C-7E24-4C82-A0E5-2B73A7FEF30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689811" y="5697823"/>
                  <a:ext cx="162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7991E69-5131-4017-BADD-4A138B47EFA2}"/>
                    </a:ext>
                  </a:extLst>
                </p14:cNvPr>
                <p14:cNvContentPartPr/>
                <p14:nvPr/>
              </p14:nvContentPartPr>
              <p14:xfrm>
                <a:off x="9698811" y="5588023"/>
                <a:ext cx="147960" cy="15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7991E69-5131-4017-BADD-4A138B47EFA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689811" y="5579383"/>
                  <a:ext cx="1656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10FD10AC-EEE6-4F43-ABCD-8A0331CF6202}"/>
              </a:ext>
            </a:extLst>
          </p:cNvPr>
          <p:cNvGrpSpPr/>
          <p:nvPr/>
        </p:nvGrpSpPr>
        <p:grpSpPr>
          <a:xfrm>
            <a:off x="10133691" y="5648503"/>
            <a:ext cx="474120" cy="217800"/>
            <a:chOff x="10133691" y="5648503"/>
            <a:chExt cx="47412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83DD592-F313-41F7-8871-B557E08FF3A8}"/>
                    </a:ext>
                  </a:extLst>
                </p14:cNvPr>
                <p14:cNvContentPartPr/>
                <p14:nvPr/>
              </p14:nvContentPartPr>
              <p14:xfrm>
                <a:off x="10133691" y="5717623"/>
                <a:ext cx="201600" cy="874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83DD592-F313-41F7-8871-B557E08FF3A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124691" y="5708983"/>
                  <a:ext cx="219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737EF41-19D3-4B4C-8065-A53F546195FB}"/>
                    </a:ext>
                  </a:extLst>
                </p14:cNvPr>
                <p14:cNvContentPartPr/>
                <p14:nvPr/>
              </p14:nvContentPartPr>
              <p14:xfrm>
                <a:off x="10400811" y="5648503"/>
                <a:ext cx="207000" cy="2178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737EF41-19D3-4B4C-8065-A53F546195FB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391811" y="5639863"/>
                  <a:ext cx="2246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E4BC018E-90D3-41F2-96AA-1A96F9347FFE}"/>
              </a:ext>
            </a:extLst>
          </p:cNvPr>
          <p:cNvGrpSpPr/>
          <p:nvPr/>
        </p:nvGrpSpPr>
        <p:grpSpPr>
          <a:xfrm>
            <a:off x="7309851" y="6251863"/>
            <a:ext cx="208440" cy="303480"/>
            <a:chOff x="7309851" y="6251863"/>
            <a:chExt cx="2084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DD1C120-F6E0-4848-9DC7-0C38029AB544}"/>
                    </a:ext>
                  </a:extLst>
                </p14:cNvPr>
                <p14:cNvContentPartPr/>
                <p14:nvPr/>
              </p14:nvContentPartPr>
              <p14:xfrm>
                <a:off x="7309851" y="6355903"/>
                <a:ext cx="135000" cy="136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DD1C120-F6E0-4848-9DC7-0C38029AB544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301211" y="6346903"/>
                  <a:ext cx="152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3C9238D-A790-4FA1-A2D3-281C34AF77BD}"/>
                    </a:ext>
                  </a:extLst>
                </p14:cNvPr>
                <p14:cNvContentPartPr/>
                <p14:nvPr/>
              </p14:nvContentPartPr>
              <p14:xfrm>
                <a:off x="7330731" y="6251863"/>
                <a:ext cx="187560" cy="3034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3C9238D-A790-4FA1-A2D3-281C34AF77B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322091" y="6243223"/>
                  <a:ext cx="2052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C34765-F94B-4764-9753-1E517D4718D4}"/>
              </a:ext>
            </a:extLst>
          </p:cNvPr>
          <p:cNvGrpSpPr/>
          <p:nvPr/>
        </p:nvGrpSpPr>
        <p:grpSpPr>
          <a:xfrm>
            <a:off x="7951731" y="6209023"/>
            <a:ext cx="660600" cy="453240"/>
            <a:chOff x="7951731" y="6209023"/>
            <a:chExt cx="66060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90E6FB7-9CAD-4EA6-8726-CE502E8DD6D2}"/>
                    </a:ext>
                  </a:extLst>
                </p14:cNvPr>
                <p14:cNvContentPartPr/>
                <p14:nvPr/>
              </p14:nvContentPartPr>
              <p14:xfrm>
                <a:off x="8049651" y="6341863"/>
                <a:ext cx="121320" cy="2235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90E6FB7-9CAD-4EA6-8726-CE502E8DD6D2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040651" y="6333223"/>
                  <a:ext cx="13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40ECC73-CDAB-4999-A149-72AB1A5CE8A5}"/>
                    </a:ext>
                  </a:extLst>
                </p14:cNvPr>
                <p14:cNvContentPartPr/>
                <p14:nvPr/>
              </p14:nvContentPartPr>
              <p14:xfrm>
                <a:off x="8200131" y="6520783"/>
                <a:ext cx="77400" cy="1414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40ECC73-CDAB-4999-A149-72AB1A5CE8A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191131" y="6512143"/>
                  <a:ext cx="95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CD670AB8-0306-4BA5-81BB-B9BB72455C18}"/>
                    </a:ext>
                  </a:extLst>
                </p14:cNvPr>
                <p14:cNvContentPartPr/>
                <p14:nvPr/>
              </p14:nvContentPartPr>
              <p14:xfrm>
                <a:off x="7951731" y="6209023"/>
                <a:ext cx="237960" cy="1011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CD670AB8-0306-4BA5-81BB-B9BB72455C18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942731" y="6200023"/>
                  <a:ext cx="255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48E5664E-725F-4306-8621-2CE96F64E69D}"/>
                    </a:ext>
                  </a:extLst>
                </p14:cNvPr>
                <p14:cNvContentPartPr/>
                <p14:nvPr/>
              </p14:nvContentPartPr>
              <p14:xfrm>
                <a:off x="8468691" y="6418543"/>
                <a:ext cx="119520" cy="3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48E5664E-725F-4306-8621-2CE96F64E69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459691" y="6409543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1074652-C883-4B87-BF82-B85A7E4D1866}"/>
                    </a:ext>
                  </a:extLst>
                </p14:cNvPr>
                <p14:cNvContentPartPr/>
                <p14:nvPr/>
              </p14:nvContentPartPr>
              <p14:xfrm>
                <a:off x="8488131" y="6489463"/>
                <a:ext cx="124200" cy="1836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1074652-C883-4B87-BF82-B85A7E4D1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479131" y="6480823"/>
                  <a:ext cx="141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14594526-FD36-4B1A-B5EF-B104198295FE}"/>
                  </a:ext>
                </a:extLst>
              </p14:cNvPr>
              <p14:cNvContentPartPr/>
              <p14:nvPr/>
            </p14:nvContentPartPr>
            <p14:xfrm>
              <a:off x="9051531" y="6344023"/>
              <a:ext cx="116280" cy="2077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14594526-FD36-4B1A-B5EF-B104198295FE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9042531" y="6335383"/>
                <a:ext cx="133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98A12CB5-566F-4DE2-A958-F77ECEC889A6}"/>
                  </a:ext>
                </a:extLst>
              </p14:cNvPr>
              <p14:cNvContentPartPr/>
              <p14:nvPr/>
            </p14:nvContentPartPr>
            <p14:xfrm>
              <a:off x="9067731" y="6214423"/>
              <a:ext cx="194760" cy="1764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98A12CB5-566F-4DE2-A958-F77ECEC889A6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9059091" y="6205423"/>
                <a:ext cx="212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DF0A7921-8457-4477-B243-72F518E22D4E}"/>
                  </a:ext>
                </a:extLst>
              </p14:cNvPr>
              <p14:cNvContentPartPr/>
              <p14:nvPr/>
            </p14:nvContentPartPr>
            <p14:xfrm>
              <a:off x="9396051" y="6431143"/>
              <a:ext cx="204840" cy="2052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DF0A7921-8457-4477-B243-72F518E22D4E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9387051" y="6422143"/>
                <a:ext cx="22248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8" name="Group 587">
            <a:extLst>
              <a:ext uri="{FF2B5EF4-FFF2-40B4-BE49-F238E27FC236}">
                <a16:creationId xmlns:a16="http://schemas.microsoft.com/office/drawing/2014/main" id="{C485D724-0180-4272-A63C-7893118D4F18}"/>
              </a:ext>
            </a:extLst>
          </p:cNvPr>
          <p:cNvGrpSpPr/>
          <p:nvPr/>
        </p:nvGrpSpPr>
        <p:grpSpPr>
          <a:xfrm>
            <a:off x="9876651" y="6110383"/>
            <a:ext cx="636480" cy="445680"/>
            <a:chOff x="9876651" y="6110383"/>
            <a:chExt cx="63648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041B01BE-2F96-416E-9C72-DDED70670ED1}"/>
                    </a:ext>
                  </a:extLst>
                </p14:cNvPr>
                <p14:cNvContentPartPr/>
                <p14:nvPr/>
              </p14:nvContentPartPr>
              <p14:xfrm>
                <a:off x="9936051" y="6263023"/>
                <a:ext cx="126720" cy="2458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041B01BE-2F96-416E-9C72-DDED70670ED1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927051" y="6254383"/>
                  <a:ext cx="144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1C4FF2C-06E7-4009-8D7D-8953CA9A18CC}"/>
                    </a:ext>
                  </a:extLst>
                </p14:cNvPr>
                <p14:cNvContentPartPr/>
                <p14:nvPr/>
              </p14:nvContentPartPr>
              <p14:xfrm>
                <a:off x="10119651" y="6426823"/>
                <a:ext cx="17280" cy="1292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1C4FF2C-06E7-4009-8D7D-8953CA9A18CC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111011" y="6418183"/>
                  <a:ext cx="34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B57DF00A-5229-4249-BB6A-9C44BFC7A973}"/>
                    </a:ext>
                  </a:extLst>
                </p14:cNvPr>
                <p14:cNvContentPartPr/>
                <p14:nvPr/>
              </p14:nvContentPartPr>
              <p14:xfrm>
                <a:off x="9876651" y="6110383"/>
                <a:ext cx="232560" cy="1252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B57DF00A-5229-4249-BB6A-9C44BFC7A97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868011" y="6101743"/>
                  <a:ext cx="250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CC452ED-811E-4C41-BFA5-B886BEA4B368}"/>
                    </a:ext>
                  </a:extLst>
                </p14:cNvPr>
                <p14:cNvContentPartPr/>
                <p14:nvPr/>
              </p14:nvContentPartPr>
              <p14:xfrm>
                <a:off x="10249611" y="6287863"/>
                <a:ext cx="263520" cy="163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CC452ED-811E-4C41-BFA5-B886BEA4B36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0240971" y="6279223"/>
                  <a:ext cx="281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5E672B6-78C9-4907-A957-A1878A6FEA27}"/>
                    </a:ext>
                  </a:extLst>
                </p14:cNvPr>
                <p14:cNvContentPartPr/>
                <p14:nvPr/>
              </p14:nvContentPartPr>
              <p14:xfrm>
                <a:off x="10277691" y="6203623"/>
                <a:ext cx="207000" cy="223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5E672B6-78C9-4907-A957-A1878A6FEA27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0269051" y="6194983"/>
                  <a:ext cx="2246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8C285182-B24D-44ED-9CC3-98B57CCEC60A}"/>
              </a:ext>
            </a:extLst>
          </p:cNvPr>
          <p:cNvGrpSpPr/>
          <p:nvPr/>
        </p:nvGrpSpPr>
        <p:grpSpPr>
          <a:xfrm>
            <a:off x="7706211" y="6044143"/>
            <a:ext cx="2914560" cy="717480"/>
            <a:chOff x="7706211" y="6044143"/>
            <a:chExt cx="291456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EE54D69-896F-4A19-8AEB-9BA40FDC3C65}"/>
                    </a:ext>
                  </a:extLst>
                </p14:cNvPr>
                <p14:cNvContentPartPr/>
                <p14:nvPr/>
              </p14:nvContentPartPr>
              <p14:xfrm>
                <a:off x="7728531" y="6136303"/>
                <a:ext cx="55440" cy="6138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EE54D69-896F-4A19-8AEB-9BA40FDC3C6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719891" y="6127663"/>
                  <a:ext cx="730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D83C159E-EC97-42A8-A82F-E12E60278EA7}"/>
                    </a:ext>
                  </a:extLst>
                </p14:cNvPr>
                <p14:cNvContentPartPr/>
                <p14:nvPr/>
              </p14:nvContentPartPr>
              <p14:xfrm>
                <a:off x="7706211" y="6671263"/>
                <a:ext cx="2800080" cy="903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D83C159E-EC97-42A8-A82F-E12E60278EA7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697211" y="6662623"/>
                  <a:ext cx="2817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77E7B5A-1A15-4385-B706-9DE99847591E}"/>
                    </a:ext>
                  </a:extLst>
                </p14:cNvPr>
                <p14:cNvContentPartPr/>
                <p14:nvPr/>
              </p14:nvContentPartPr>
              <p14:xfrm>
                <a:off x="7768851" y="6044143"/>
                <a:ext cx="2851920" cy="6721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77E7B5A-1A15-4385-B706-9DE99847591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760211" y="6035503"/>
                  <a:ext cx="2869560" cy="68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CF8D438-251F-4563-ACB1-B254913D6122}"/>
                  </a:ext>
                </a:extLst>
              </p14:cNvPr>
              <p14:cNvContentPartPr/>
              <p14:nvPr/>
            </p14:nvContentPartPr>
            <p14:xfrm>
              <a:off x="8336931" y="6367783"/>
              <a:ext cx="1080" cy="3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CF8D438-251F-4563-ACB1-B254913D6122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8328291" y="6358783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86D13815-D3AA-485C-9065-520F3E7BFCB8}"/>
                  </a:ext>
                </a:extLst>
              </p14:cNvPr>
              <p14:cNvContentPartPr/>
              <p14:nvPr/>
            </p14:nvContentPartPr>
            <p14:xfrm>
              <a:off x="9080691" y="6590623"/>
              <a:ext cx="360" cy="36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86D13815-D3AA-485C-9065-520F3E7BFCB8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9072051" y="65816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17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0A55B0-180F-47FC-834B-EF9D3A2FC138}"/>
                  </a:ext>
                </a:extLst>
              </p14:cNvPr>
              <p14:cNvContentPartPr/>
              <p14:nvPr/>
            </p14:nvContentPartPr>
            <p14:xfrm>
              <a:off x="8191851" y="267223"/>
              <a:ext cx="197280" cy="28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0A55B0-180F-47FC-834B-EF9D3A2FC1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851" y="258583"/>
                <a:ext cx="214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D1ED02-9201-40C8-BECE-2CD4B090D0AE}"/>
                  </a:ext>
                </a:extLst>
              </p14:cNvPr>
              <p14:cNvContentPartPr/>
              <p14:nvPr/>
            </p14:nvContentPartPr>
            <p14:xfrm>
              <a:off x="8506491" y="401143"/>
              <a:ext cx="7848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D1ED02-9201-40C8-BECE-2CD4B090D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7851" y="392143"/>
                <a:ext cx="96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1B4098-F14E-46F6-8B8F-D35B01433139}"/>
                  </a:ext>
                </a:extLst>
              </p14:cNvPr>
              <p14:cNvContentPartPr/>
              <p14:nvPr/>
            </p14:nvContentPartPr>
            <p14:xfrm>
              <a:off x="8505051" y="476383"/>
              <a:ext cx="88560" cy="1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1B4098-F14E-46F6-8B8F-D35B014331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6051" y="467383"/>
                <a:ext cx="106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43EC9E-5D2C-4B3B-92FC-4044BC7F4103}"/>
                  </a:ext>
                </a:extLst>
              </p14:cNvPr>
              <p14:cNvContentPartPr/>
              <p14:nvPr/>
            </p14:nvContentPartPr>
            <p14:xfrm>
              <a:off x="8835531" y="205663"/>
              <a:ext cx="91800" cy="18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43EC9E-5D2C-4B3B-92FC-4044BC7F41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6891" y="197023"/>
                <a:ext cx="109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0978EE-6539-41F8-A127-B8172CA08051}"/>
                  </a:ext>
                </a:extLst>
              </p14:cNvPr>
              <p14:cNvContentPartPr/>
              <p14:nvPr/>
            </p14:nvContentPartPr>
            <p14:xfrm>
              <a:off x="8730411" y="463063"/>
              <a:ext cx="382320" cy="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0978EE-6539-41F8-A127-B8172CA080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21411" y="454063"/>
                <a:ext cx="399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4E6FBE-FF35-4582-89DD-F4E9774DFCEA}"/>
                  </a:ext>
                </a:extLst>
              </p14:cNvPr>
              <p14:cNvContentPartPr/>
              <p14:nvPr/>
            </p14:nvContentPartPr>
            <p14:xfrm>
              <a:off x="8727171" y="598063"/>
              <a:ext cx="115560" cy="18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4E6FBE-FF35-4582-89DD-F4E9774DFC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8171" y="589423"/>
                <a:ext cx="133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5214F-8C47-46F0-AC6A-D053F529C863}"/>
                  </a:ext>
                </a:extLst>
              </p14:cNvPr>
              <p14:cNvContentPartPr/>
              <p14:nvPr/>
            </p14:nvContentPartPr>
            <p14:xfrm>
              <a:off x="8858211" y="654943"/>
              <a:ext cx="251280" cy="11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5214F-8C47-46F0-AC6A-D053F529C8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49211" y="646303"/>
                <a:ext cx="26892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6EEC5E9-E79F-46CD-8F7F-B735D5E97694}"/>
              </a:ext>
            </a:extLst>
          </p:cNvPr>
          <p:cNvGrpSpPr/>
          <p:nvPr/>
        </p:nvGrpSpPr>
        <p:grpSpPr>
          <a:xfrm>
            <a:off x="9282291" y="97303"/>
            <a:ext cx="2747880" cy="928080"/>
            <a:chOff x="9282291" y="97303"/>
            <a:chExt cx="2747880" cy="9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D4BC27-45ED-4ADB-83EC-67D0EB764F01}"/>
                    </a:ext>
                  </a:extLst>
                </p14:cNvPr>
                <p14:cNvContentPartPr/>
                <p14:nvPr/>
              </p14:nvContentPartPr>
              <p14:xfrm>
                <a:off x="9288411" y="248503"/>
                <a:ext cx="350640" cy="4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D4BC27-45ED-4ADB-83EC-67D0EB764F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9411" y="239503"/>
                  <a:ext cx="368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E76A11-7CCA-44D5-A12A-D8B2D807943E}"/>
                    </a:ext>
                  </a:extLst>
                </p14:cNvPr>
                <p14:cNvContentPartPr/>
                <p14:nvPr/>
              </p14:nvContentPartPr>
              <p14:xfrm>
                <a:off x="9282291" y="299983"/>
                <a:ext cx="43704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E76A11-7CCA-44D5-A12A-D8B2D80794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73651" y="290983"/>
                  <a:ext cx="454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D8FC47-2FC7-4BA6-BD32-8BD3A42FE8C1}"/>
                    </a:ext>
                  </a:extLst>
                </p14:cNvPr>
                <p14:cNvContentPartPr/>
                <p14:nvPr/>
              </p14:nvContentPartPr>
              <p14:xfrm>
                <a:off x="9649131" y="173263"/>
                <a:ext cx="7200" cy="27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D8FC47-2FC7-4BA6-BD32-8BD3A42FE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40131" y="164263"/>
                  <a:ext cx="2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9C1D09-6BDA-41B6-B13A-6EAF262ED4BA}"/>
                    </a:ext>
                  </a:extLst>
                </p14:cNvPr>
                <p14:cNvContentPartPr/>
                <p14:nvPr/>
              </p14:nvContentPartPr>
              <p14:xfrm>
                <a:off x="9335571" y="869143"/>
                <a:ext cx="48960" cy="15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9C1D09-6BDA-41B6-B13A-6EAF262ED4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26931" y="860143"/>
                  <a:ext cx="66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AE644C-5207-4766-9930-7898EBE928E7}"/>
                    </a:ext>
                  </a:extLst>
                </p14:cNvPr>
                <p14:cNvContentPartPr/>
                <p14:nvPr/>
              </p14:nvContentPartPr>
              <p14:xfrm>
                <a:off x="9349611" y="733783"/>
                <a:ext cx="180000" cy="14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AE644C-5207-4766-9930-7898EBE928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40611" y="725143"/>
                  <a:ext cx="197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B5F90B-5A1A-4F47-A16C-64D8317F2205}"/>
                    </a:ext>
                  </a:extLst>
                </p14:cNvPr>
                <p14:cNvContentPartPr/>
                <p14:nvPr/>
              </p14:nvContentPartPr>
              <p14:xfrm>
                <a:off x="9434571" y="827383"/>
                <a:ext cx="217080" cy="13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B5F90B-5A1A-4F47-A16C-64D8317F22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5931" y="818383"/>
                  <a:ext cx="234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554103-6F83-466D-AF36-A2377FA40D10}"/>
                    </a:ext>
                  </a:extLst>
                </p14:cNvPr>
                <p14:cNvContentPartPr/>
                <p14:nvPr/>
              </p14:nvContentPartPr>
              <p14:xfrm>
                <a:off x="9354291" y="104143"/>
                <a:ext cx="255960" cy="10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554103-6F83-466D-AF36-A2377FA40D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91" y="95143"/>
                  <a:ext cx="27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F951A5-D152-4A42-9D8D-9DF945DF96CD}"/>
                    </a:ext>
                  </a:extLst>
                </p14:cNvPr>
                <p14:cNvContentPartPr/>
                <p14:nvPr/>
              </p14:nvContentPartPr>
              <p14:xfrm>
                <a:off x="9942531" y="291343"/>
                <a:ext cx="119520" cy="22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F951A5-D152-4A42-9D8D-9DF945DF96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3891" y="282343"/>
                  <a:ext cx="137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B51775-CBEF-4F1A-9CB4-BBEDF30D733F}"/>
                    </a:ext>
                  </a:extLst>
                </p14:cNvPr>
                <p14:cNvContentPartPr/>
                <p14:nvPr/>
              </p14:nvContentPartPr>
              <p14:xfrm>
                <a:off x="10090851" y="451903"/>
                <a:ext cx="50400" cy="11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B51775-CBEF-4F1A-9CB4-BBEDF30D73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82211" y="442903"/>
                  <a:ext cx="68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DF6EB7-3474-4B1B-83C3-0CCA54B0950A}"/>
                    </a:ext>
                  </a:extLst>
                </p14:cNvPr>
                <p14:cNvContentPartPr/>
                <p14:nvPr/>
              </p14:nvContentPartPr>
              <p14:xfrm>
                <a:off x="9937851" y="165343"/>
                <a:ext cx="200160" cy="9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DF6EB7-3474-4B1B-83C3-0CCA54B095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28851" y="156703"/>
                  <a:ext cx="217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D87812-C921-4423-9E32-4FEC6F513B04}"/>
                    </a:ext>
                  </a:extLst>
                </p14:cNvPr>
                <p14:cNvContentPartPr/>
                <p14:nvPr/>
              </p14:nvContentPartPr>
              <p14:xfrm>
                <a:off x="10243491" y="355783"/>
                <a:ext cx="120960" cy="1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D87812-C921-4423-9E32-4FEC6F513B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34851" y="346783"/>
                  <a:ext cx="138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ED36D1-04D4-4D41-B05C-61C5118D91AF}"/>
                    </a:ext>
                  </a:extLst>
                </p14:cNvPr>
                <p14:cNvContentPartPr/>
                <p14:nvPr/>
              </p14:nvContentPartPr>
              <p14:xfrm>
                <a:off x="10293891" y="290263"/>
                <a:ext cx="12600" cy="18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ED36D1-04D4-4D41-B05C-61C5118D91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4891" y="281263"/>
                  <a:ext cx="3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3EAB73-F4AA-41C5-9E87-A1ABBA5651AF}"/>
                    </a:ext>
                  </a:extLst>
                </p14:cNvPr>
                <p14:cNvContentPartPr/>
                <p14:nvPr/>
              </p14:nvContentPartPr>
              <p14:xfrm>
                <a:off x="10461291" y="297823"/>
                <a:ext cx="80640" cy="15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3EAB73-F4AA-41C5-9E87-A1ABBA5651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52651" y="289183"/>
                  <a:ext cx="98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486F49-F847-437F-9691-88A84698A801}"/>
                    </a:ext>
                  </a:extLst>
                </p14:cNvPr>
                <p14:cNvContentPartPr/>
                <p14:nvPr/>
              </p14:nvContentPartPr>
              <p14:xfrm>
                <a:off x="10565691" y="411583"/>
                <a:ext cx="19800" cy="118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486F49-F847-437F-9691-88A84698A8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56691" y="402583"/>
                  <a:ext cx="37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83044D-0059-4A6F-8569-82DCB632D0C9}"/>
                    </a:ext>
                  </a:extLst>
                </p14:cNvPr>
                <p14:cNvContentPartPr/>
                <p14:nvPr/>
              </p14:nvContentPartPr>
              <p14:xfrm>
                <a:off x="10382811" y="132223"/>
                <a:ext cx="182880" cy="9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83044D-0059-4A6F-8569-82DCB632D0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74171" y="123223"/>
                  <a:ext cx="200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AB62B7-085C-432B-A6BA-8C91268A4120}"/>
                    </a:ext>
                  </a:extLst>
                </p14:cNvPr>
                <p14:cNvContentPartPr/>
                <p14:nvPr/>
              </p14:nvContentPartPr>
              <p14:xfrm>
                <a:off x="10684851" y="308623"/>
                <a:ext cx="171360" cy="13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AB62B7-085C-432B-A6BA-8C91268A41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75851" y="299983"/>
                  <a:ext cx="189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DF8A33-73D1-49BD-BDCF-9CFB8E3B72DF}"/>
                    </a:ext>
                  </a:extLst>
                </p14:cNvPr>
                <p14:cNvContentPartPr/>
                <p14:nvPr/>
              </p14:nvContentPartPr>
              <p14:xfrm>
                <a:off x="10879251" y="162823"/>
                <a:ext cx="59760" cy="19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DF8A33-73D1-49BD-BDCF-9CFB8E3B72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70611" y="153823"/>
                  <a:ext cx="77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EA1B5D-05A8-44C3-B95F-F3AB9DEA12D6}"/>
                    </a:ext>
                  </a:extLst>
                </p14:cNvPr>
                <p14:cNvContentPartPr/>
                <p14:nvPr/>
              </p14:nvContentPartPr>
              <p14:xfrm>
                <a:off x="10978971" y="230863"/>
                <a:ext cx="26640" cy="8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EA1B5D-05A8-44C3-B95F-F3AB9DEA12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70331" y="222223"/>
                  <a:ext cx="44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B9224C-3E76-41BB-904D-46777B047301}"/>
                    </a:ext>
                  </a:extLst>
                </p14:cNvPr>
                <p14:cNvContentPartPr/>
                <p14:nvPr/>
              </p14:nvContentPartPr>
              <p14:xfrm>
                <a:off x="11005971" y="159223"/>
                <a:ext cx="112680" cy="19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B9224C-3E76-41BB-904D-46777B0473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97331" y="150583"/>
                  <a:ext cx="130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5E4CE7-A25F-43CE-AF77-7059E0D39886}"/>
                    </a:ext>
                  </a:extLst>
                </p14:cNvPr>
                <p14:cNvContentPartPr/>
                <p14:nvPr/>
              </p14:nvContentPartPr>
              <p14:xfrm>
                <a:off x="11164011" y="416983"/>
                <a:ext cx="11952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5E4CE7-A25F-43CE-AF77-7059E0D398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55011" y="408343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F92496-F3DF-4176-BB7A-14F4C56153C7}"/>
                    </a:ext>
                  </a:extLst>
                </p14:cNvPr>
                <p14:cNvContentPartPr/>
                <p14:nvPr/>
              </p14:nvContentPartPr>
              <p14:xfrm>
                <a:off x="11391531" y="312943"/>
                <a:ext cx="150840" cy="23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F92496-F3DF-4176-BB7A-14F4C56153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82531" y="304303"/>
                  <a:ext cx="168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A41678-CFC0-4668-AD1A-4FFB7EF49E96}"/>
                    </a:ext>
                  </a:extLst>
                </p14:cNvPr>
                <p14:cNvContentPartPr/>
                <p14:nvPr/>
              </p14:nvContentPartPr>
              <p14:xfrm>
                <a:off x="11559651" y="205303"/>
                <a:ext cx="55800" cy="173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A41678-CFC0-4668-AD1A-4FFB7EF49E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51011" y="196303"/>
                  <a:ext cx="73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5BD7EE-ABC9-4545-97CE-C5C47D058095}"/>
                    </a:ext>
                  </a:extLst>
                </p14:cNvPr>
                <p14:cNvContentPartPr/>
                <p14:nvPr/>
              </p14:nvContentPartPr>
              <p14:xfrm>
                <a:off x="11640651" y="246343"/>
                <a:ext cx="5544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5BD7EE-ABC9-4545-97CE-C5C47D0580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32011" y="237343"/>
                  <a:ext cx="7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5D6161-FB6E-4D3F-BA97-61A27D2E0D08}"/>
                    </a:ext>
                  </a:extLst>
                </p14:cNvPr>
                <p14:cNvContentPartPr/>
                <p14:nvPr/>
              </p14:nvContentPartPr>
              <p14:xfrm>
                <a:off x="11664771" y="182983"/>
                <a:ext cx="120240" cy="21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5D6161-FB6E-4D3F-BA97-61A27D2E0D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55771" y="173983"/>
                  <a:ext cx="137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ADA27C-A190-4552-AD15-202BF657B1F4}"/>
                    </a:ext>
                  </a:extLst>
                </p14:cNvPr>
                <p14:cNvContentPartPr/>
                <p14:nvPr/>
              </p14:nvContentPartPr>
              <p14:xfrm>
                <a:off x="9822651" y="168223"/>
                <a:ext cx="195480" cy="653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ADA27C-A190-4552-AD15-202BF657B1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13651" y="159583"/>
                  <a:ext cx="2131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F3C4E6-3483-48F9-8E34-5ECCF50FFCDF}"/>
                    </a:ext>
                  </a:extLst>
                </p14:cNvPr>
                <p14:cNvContentPartPr/>
                <p14:nvPr/>
              </p14:nvContentPartPr>
              <p14:xfrm>
                <a:off x="11707251" y="163903"/>
                <a:ext cx="177120" cy="57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F3C4E6-3483-48F9-8E34-5ECCF50FFC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98611" y="154903"/>
                  <a:ext cx="1947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9A4B4A-B317-433C-8626-FE3450D7A79B}"/>
                    </a:ext>
                  </a:extLst>
                </p14:cNvPr>
                <p14:cNvContentPartPr/>
                <p14:nvPr/>
              </p14:nvContentPartPr>
              <p14:xfrm>
                <a:off x="11885451" y="97303"/>
                <a:ext cx="144720" cy="9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9A4B4A-B317-433C-8626-FE3450D7A7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76451" y="88663"/>
                  <a:ext cx="1623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7B34EC3-1933-4530-98AE-91299BB3BB30}"/>
                  </a:ext>
                </a:extLst>
              </p14:cNvPr>
              <p14:cNvContentPartPr/>
              <p14:nvPr/>
            </p14:nvContentPartPr>
            <p14:xfrm>
              <a:off x="10439691" y="602383"/>
              <a:ext cx="203400" cy="19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B34EC3-1933-4530-98AE-91299BB3BB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31051" y="593383"/>
                <a:ext cx="221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154AFB3-9AD8-43A9-A3ED-E5E23678AC1E}"/>
                  </a:ext>
                </a:extLst>
              </p14:cNvPr>
              <p14:cNvContentPartPr/>
              <p14:nvPr/>
            </p14:nvContentPartPr>
            <p14:xfrm>
              <a:off x="7955331" y="90823"/>
              <a:ext cx="131040" cy="2317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154AFB3-9AD8-43A9-A3ED-E5E23678AC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46691" y="81823"/>
                <a:ext cx="148680" cy="23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68901F7-357F-46D3-BEC3-4A464CD88C1D}"/>
              </a:ext>
            </a:extLst>
          </p:cNvPr>
          <p:cNvGrpSpPr/>
          <p:nvPr/>
        </p:nvGrpSpPr>
        <p:grpSpPr>
          <a:xfrm>
            <a:off x="8877291" y="1326343"/>
            <a:ext cx="554040" cy="466560"/>
            <a:chOff x="8877291" y="1326343"/>
            <a:chExt cx="55404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BDA5176-EC2B-48FD-A551-D4F01A54486E}"/>
                    </a:ext>
                  </a:extLst>
                </p14:cNvPr>
                <p14:cNvContentPartPr/>
                <p14:nvPr/>
              </p14:nvContentPartPr>
              <p14:xfrm>
                <a:off x="8917611" y="1505623"/>
                <a:ext cx="132840" cy="267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BDA5176-EC2B-48FD-A551-D4F01A5448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8611" y="1496623"/>
                  <a:ext cx="150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8C1D615-7823-4736-B7D8-228968214B36}"/>
                    </a:ext>
                  </a:extLst>
                </p14:cNvPr>
                <p14:cNvContentPartPr/>
                <p14:nvPr/>
              </p14:nvContentPartPr>
              <p14:xfrm>
                <a:off x="9081051" y="1684183"/>
                <a:ext cx="127800" cy="108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8C1D615-7823-4736-B7D8-228968214B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72051" y="1675183"/>
                  <a:ext cx="145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2EBB36-05C3-46EF-A454-B172E8B7AC3F}"/>
                    </a:ext>
                  </a:extLst>
                </p14:cNvPr>
                <p14:cNvContentPartPr/>
                <p14:nvPr/>
              </p14:nvContentPartPr>
              <p14:xfrm>
                <a:off x="8877291" y="1326343"/>
                <a:ext cx="231120" cy="182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2EBB36-05C3-46EF-A454-B172E8B7AC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68651" y="1317343"/>
                  <a:ext cx="248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20C787-75B9-4C16-9C62-20E6FCB4389F}"/>
                    </a:ext>
                  </a:extLst>
                </p14:cNvPr>
                <p14:cNvContentPartPr/>
                <p14:nvPr/>
              </p14:nvContentPartPr>
              <p14:xfrm>
                <a:off x="9334131" y="1549183"/>
                <a:ext cx="97200" cy="9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20C787-75B9-4C16-9C62-20E6FCB438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5131" y="1540183"/>
                  <a:ext cx="114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42953D-BD53-4FA2-AB21-423057216396}"/>
                    </a:ext>
                  </a:extLst>
                </p14:cNvPr>
                <p14:cNvContentPartPr/>
                <p14:nvPr/>
              </p14:nvContentPartPr>
              <p14:xfrm>
                <a:off x="9325491" y="1640263"/>
                <a:ext cx="100080" cy="3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42953D-BD53-4FA2-AB21-4230572163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16851" y="1631623"/>
                  <a:ext cx="11772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C37B223-8AB2-46AF-8851-7F7264565CCF}"/>
                  </a:ext>
                </a:extLst>
              </p14:cNvPr>
              <p14:cNvContentPartPr/>
              <p14:nvPr/>
            </p14:nvContentPartPr>
            <p14:xfrm>
              <a:off x="9806811" y="1418863"/>
              <a:ext cx="9360" cy="108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C37B223-8AB2-46AF-8851-7F7264565C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98171" y="1409863"/>
                <a:ext cx="27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D8C7C7E-7B6E-4796-8FB0-22E6575FA333}"/>
                  </a:ext>
                </a:extLst>
              </p14:cNvPr>
              <p14:cNvContentPartPr/>
              <p14:nvPr/>
            </p14:nvContentPartPr>
            <p14:xfrm>
              <a:off x="9775131" y="1423903"/>
              <a:ext cx="187920" cy="300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D8C7C7E-7B6E-4796-8FB0-22E6575FA3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66491" y="1415263"/>
                <a:ext cx="205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761F533-5A14-4DA5-9B80-E2F4F51C6993}"/>
                  </a:ext>
                </a:extLst>
              </p14:cNvPr>
              <p14:cNvContentPartPr/>
              <p14:nvPr/>
            </p14:nvContentPartPr>
            <p14:xfrm>
              <a:off x="9779091" y="1282783"/>
              <a:ext cx="189360" cy="136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761F533-5A14-4DA5-9B80-E2F4F51C69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70451" y="1274143"/>
                <a:ext cx="207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55613F6-2641-48C8-93A6-A439682C5763}"/>
                  </a:ext>
                </a:extLst>
              </p14:cNvPr>
              <p14:cNvContentPartPr/>
              <p14:nvPr/>
            </p14:nvContentPartPr>
            <p14:xfrm>
              <a:off x="10132251" y="1462063"/>
              <a:ext cx="141120" cy="25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55613F6-2641-48C8-93A6-A439682C57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23251" y="1453063"/>
                <a:ext cx="15876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03A031D-E94A-46F9-B3FC-D9ACBEB4A01D}"/>
              </a:ext>
            </a:extLst>
          </p:cNvPr>
          <p:cNvGrpSpPr/>
          <p:nvPr/>
        </p:nvGrpSpPr>
        <p:grpSpPr>
          <a:xfrm>
            <a:off x="10465611" y="1138063"/>
            <a:ext cx="622080" cy="510480"/>
            <a:chOff x="10465611" y="1138063"/>
            <a:chExt cx="62208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480A976-4AFB-45CE-8BEA-E44D102A145F}"/>
                    </a:ext>
                  </a:extLst>
                </p14:cNvPr>
                <p14:cNvContentPartPr/>
                <p14:nvPr/>
              </p14:nvContentPartPr>
              <p14:xfrm>
                <a:off x="10526811" y="1315543"/>
                <a:ext cx="128880" cy="268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480A976-4AFB-45CE-8BEA-E44D102A14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18171" y="1306543"/>
                  <a:ext cx="146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CDEEBBC-799E-48B9-9A88-40A5D7DF22D6}"/>
                    </a:ext>
                  </a:extLst>
                </p14:cNvPr>
                <p14:cNvContentPartPr/>
                <p14:nvPr/>
              </p14:nvContentPartPr>
              <p14:xfrm>
                <a:off x="10710411" y="1482943"/>
                <a:ext cx="2736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CDEEBBC-799E-48B9-9A88-40A5D7DF22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01411" y="1473943"/>
                  <a:ext cx="4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29705B-F878-4A74-A095-DF25968E111F}"/>
                    </a:ext>
                  </a:extLst>
                </p14:cNvPr>
                <p14:cNvContentPartPr/>
                <p14:nvPr/>
              </p14:nvContentPartPr>
              <p14:xfrm>
                <a:off x="10465611" y="1138063"/>
                <a:ext cx="248400" cy="18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29705B-F878-4A74-A095-DF25968E11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56611" y="1129063"/>
                  <a:ext cx="266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6FE552-3690-4622-9EDB-B3CCA176D5DF}"/>
                    </a:ext>
                  </a:extLst>
                </p14:cNvPr>
                <p14:cNvContentPartPr/>
                <p14:nvPr/>
              </p14:nvContentPartPr>
              <p14:xfrm>
                <a:off x="10891491" y="1337863"/>
                <a:ext cx="196200" cy="188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6FE552-3690-4622-9EDB-B3CCA176D5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82491" y="1328863"/>
                  <a:ext cx="213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DE398C-BCAA-4B4C-9B1F-1BD73E281158}"/>
                    </a:ext>
                  </a:extLst>
                </p14:cNvPr>
                <p14:cNvContentPartPr/>
                <p14:nvPr/>
              </p14:nvContentPartPr>
              <p14:xfrm>
                <a:off x="10828851" y="1225183"/>
                <a:ext cx="186840" cy="12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DE398C-BCAA-4B4C-9B1F-1BD73E2811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19851" y="1216183"/>
                  <a:ext cx="20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E4DA60F-EEAF-4DB5-AB4C-158E62F5C526}"/>
              </a:ext>
            </a:extLst>
          </p:cNvPr>
          <p:cNvGrpSpPr/>
          <p:nvPr/>
        </p:nvGrpSpPr>
        <p:grpSpPr>
          <a:xfrm>
            <a:off x="784491" y="495103"/>
            <a:ext cx="542880" cy="332280"/>
            <a:chOff x="784491" y="495103"/>
            <a:chExt cx="5428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954BE4-A198-48A7-BD81-E165F00373DB}"/>
                    </a:ext>
                  </a:extLst>
                </p14:cNvPr>
                <p14:cNvContentPartPr/>
                <p14:nvPr/>
              </p14:nvContentPartPr>
              <p14:xfrm>
                <a:off x="784491" y="495103"/>
                <a:ext cx="217800" cy="332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954BE4-A198-48A7-BD81-E165F00373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5851" y="486463"/>
                  <a:ext cx="235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E105127-EC59-4F68-B385-7081266B976C}"/>
                    </a:ext>
                  </a:extLst>
                </p14:cNvPr>
                <p14:cNvContentPartPr/>
                <p14:nvPr/>
              </p14:nvContentPartPr>
              <p14:xfrm>
                <a:off x="1232331" y="615703"/>
                <a:ext cx="95040" cy="7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E105127-EC59-4F68-B385-7081266B97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23691" y="606703"/>
                  <a:ext cx="11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C038BE-B96A-4B9F-B78D-551E2D11A630}"/>
                    </a:ext>
                  </a:extLst>
                </p14:cNvPr>
                <p14:cNvContentPartPr/>
                <p14:nvPr/>
              </p14:nvContentPartPr>
              <p14:xfrm>
                <a:off x="1229811" y="680863"/>
                <a:ext cx="93960" cy="16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C038BE-B96A-4B9F-B78D-551E2D11A6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20811" y="672223"/>
                  <a:ext cx="111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DCC97E-2B02-46A0-ADBB-330673D81EE1}"/>
              </a:ext>
            </a:extLst>
          </p:cNvPr>
          <p:cNvGrpSpPr/>
          <p:nvPr/>
        </p:nvGrpSpPr>
        <p:grpSpPr>
          <a:xfrm>
            <a:off x="1563171" y="190903"/>
            <a:ext cx="1105920" cy="1166040"/>
            <a:chOff x="1563171" y="190903"/>
            <a:chExt cx="1105920" cy="11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E3912E-7D96-439B-90FF-12E3D76341DA}"/>
                    </a:ext>
                  </a:extLst>
                </p14:cNvPr>
                <p14:cNvContentPartPr/>
                <p14:nvPr/>
              </p14:nvContentPartPr>
              <p14:xfrm>
                <a:off x="1707171" y="352903"/>
                <a:ext cx="102600" cy="220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E3912E-7D96-439B-90FF-12E3D76341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98531" y="344263"/>
                  <a:ext cx="120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2E7A607-C1C9-45BA-A86B-0B0B01F61258}"/>
                    </a:ext>
                  </a:extLst>
                </p14:cNvPr>
                <p14:cNvContentPartPr/>
                <p14:nvPr/>
              </p14:nvContentPartPr>
              <p14:xfrm>
                <a:off x="1563171" y="646303"/>
                <a:ext cx="477000" cy="59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2E7A607-C1C9-45BA-A86B-0B0B01F612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54531" y="637663"/>
                  <a:ext cx="494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24A8891-79CF-49FA-A59E-9D4B5F908AE2}"/>
                    </a:ext>
                  </a:extLst>
                </p14:cNvPr>
                <p14:cNvContentPartPr/>
                <p14:nvPr/>
              </p14:nvContentPartPr>
              <p14:xfrm>
                <a:off x="1612131" y="854743"/>
                <a:ext cx="183960" cy="242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24A8891-79CF-49FA-A59E-9D4B5F908A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03131" y="846103"/>
                  <a:ext cx="201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4E81CC9-3364-46B0-BF70-DC6AD44B220D}"/>
                    </a:ext>
                  </a:extLst>
                </p14:cNvPr>
                <p14:cNvContentPartPr/>
                <p14:nvPr/>
              </p14:nvContentPartPr>
              <p14:xfrm>
                <a:off x="1777011" y="880663"/>
                <a:ext cx="273600" cy="129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4E81CC9-3364-46B0-BF70-DC6AD44B22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8011" y="871663"/>
                  <a:ext cx="291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BA3BFA-70B0-4BDF-9D9A-76DD1D97EBC4}"/>
                    </a:ext>
                  </a:extLst>
                </p14:cNvPr>
                <p14:cNvContentPartPr/>
                <p14:nvPr/>
              </p14:nvContentPartPr>
              <p14:xfrm>
                <a:off x="2185611" y="407263"/>
                <a:ext cx="343440" cy="41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BA3BFA-70B0-4BDF-9D9A-76DD1D97EB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76611" y="398263"/>
                  <a:ext cx="36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88DC6DD-0098-46B6-A239-91F7E34911DB}"/>
                    </a:ext>
                  </a:extLst>
                </p14:cNvPr>
                <p14:cNvContentPartPr/>
                <p14:nvPr/>
              </p14:nvContentPartPr>
              <p14:xfrm>
                <a:off x="2176971" y="469903"/>
                <a:ext cx="466560" cy="47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88DC6DD-0098-46B6-A239-91F7E34911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68331" y="461263"/>
                  <a:ext cx="4842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5BA2FA8-68FC-4046-8D9B-2B1F19233596}"/>
                    </a:ext>
                  </a:extLst>
                </p14:cNvPr>
                <p14:cNvContentPartPr/>
                <p14:nvPr/>
              </p14:nvContentPartPr>
              <p14:xfrm>
                <a:off x="2516091" y="364063"/>
                <a:ext cx="40680" cy="219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5BA2FA8-68FC-4046-8D9B-2B1F192335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7451" y="355063"/>
                  <a:ext cx="58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08C8D66-BE74-4CDA-9DE8-B875618FD4C2}"/>
                    </a:ext>
                  </a:extLst>
                </p14:cNvPr>
                <p14:cNvContentPartPr/>
                <p14:nvPr/>
              </p14:nvContentPartPr>
              <p14:xfrm>
                <a:off x="2266251" y="1229143"/>
                <a:ext cx="95400" cy="127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08C8D66-BE74-4CDA-9DE8-B875618FD4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57251" y="1220503"/>
                  <a:ext cx="113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3916B6A-F6C1-4BE3-B854-4D54CBA4BDB4}"/>
                    </a:ext>
                  </a:extLst>
                </p14:cNvPr>
                <p14:cNvContentPartPr/>
                <p14:nvPr/>
              </p14:nvContentPartPr>
              <p14:xfrm>
                <a:off x="2277051" y="1077943"/>
                <a:ext cx="32040" cy="25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3916B6A-F6C1-4BE3-B854-4D54CBA4BD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68051" y="1069303"/>
                  <a:ext cx="49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C107F3-BC20-4805-AD2A-738E79AD1E0C}"/>
                    </a:ext>
                  </a:extLst>
                </p14:cNvPr>
                <p14:cNvContentPartPr/>
                <p14:nvPr/>
              </p14:nvContentPartPr>
              <p14:xfrm>
                <a:off x="2369211" y="1124023"/>
                <a:ext cx="299880" cy="182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C107F3-BC20-4805-AD2A-738E79AD1E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0211" y="1115383"/>
                  <a:ext cx="317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067BC96-F008-4A2E-ABF6-B0BB3EB82360}"/>
                    </a:ext>
                  </a:extLst>
                </p14:cNvPr>
                <p14:cNvContentPartPr/>
                <p14:nvPr/>
              </p14:nvContentPartPr>
              <p14:xfrm>
                <a:off x="2191731" y="190903"/>
                <a:ext cx="332280" cy="142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067BC96-F008-4A2E-ABF6-B0BB3EB823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83091" y="181903"/>
                  <a:ext cx="3499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1FD7736-5674-4978-8AD2-66E1743380A7}"/>
              </a:ext>
            </a:extLst>
          </p:cNvPr>
          <p:cNvGrpSpPr/>
          <p:nvPr/>
        </p:nvGrpSpPr>
        <p:grpSpPr>
          <a:xfrm>
            <a:off x="4499331" y="168943"/>
            <a:ext cx="1282680" cy="557640"/>
            <a:chOff x="4499331" y="168943"/>
            <a:chExt cx="1282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E000DB8-A712-4D77-9113-B2B64F5411B9}"/>
                    </a:ext>
                  </a:extLst>
                </p14:cNvPr>
                <p14:cNvContentPartPr/>
                <p14:nvPr/>
              </p14:nvContentPartPr>
              <p14:xfrm>
                <a:off x="4499331" y="542263"/>
                <a:ext cx="161280" cy="19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E000DB8-A712-4D77-9113-B2B64F5411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90331" y="533623"/>
                  <a:ext cx="178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B0F435D-5B9C-4273-8544-A8916A0D0F37}"/>
                    </a:ext>
                  </a:extLst>
                </p14:cNvPr>
                <p14:cNvContentPartPr/>
                <p14:nvPr/>
              </p14:nvContentPartPr>
              <p14:xfrm>
                <a:off x="4540011" y="472063"/>
                <a:ext cx="29160" cy="207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B0F435D-5B9C-4273-8544-A8916A0D0F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1371" y="463063"/>
                  <a:ext cx="46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B8CE39-C794-43E9-B20E-0FF397CE95AB}"/>
                    </a:ext>
                  </a:extLst>
                </p14:cNvPr>
                <p14:cNvContentPartPr/>
                <p14:nvPr/>
              </p14:nvContentPartPr>
              <p14:xfrm>
                <a:off x="4697691" y="412303"/>
                <a:ext cx="146880" cy="203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B8CE39-C794-43E9-B20E-0FF397CE95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89051" y="403303"/>
                  <a:ext cx="16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E8DD232-C707-4E74-A414-AA67D1ED2102}"/>
                    </a:ext>
                  </a:extLst>
                </p14:cNvPr>
                <p14:cNvContentPartPr/>
                <p14:nvPr/>
              </p14:nvContentPartPr>
              <p14:xfrm>
                <a:off x="4903251" y="582223"/>
                <a:ext cx="15480" cy="144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E8DD232-C707-4E74-A414-AA67D1ED21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94611" y="573223"/>
                  <a:ext cx="3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0D7AB3-F7D8-4404-9F9A-54C9658E060F}"/>
                    </a:ext>
                  </a:extLst>
                </p14:cNvPr>
                <p14:cNvContentPartPr/>
                <p14:nvPr/>
              </p14:nvContentPartPr>
              <p14:xfrm>
                <a:off x="4639371" y="254263"/>
                <a:ext cx="226440" cy="149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0D7AB3-F7D8-4404-9F9A-54C9658E060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30371" y="245263"/>
                  <a:ext cx="244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2D38FFD-7884-44F5-9042-1ECBD69F081F}"/>
                    </a:ext>
                  </a:extLst>
                </p14:cNvPr>
                <p14:cNvContentPartPr/>
                <p14:nvPr/>
              </p14:nvContentPartPr>
              <p14:xfrm>
                <a:off x="5017011" y="419503"/>
                <a:ext cx="231840" cy="163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2D38FFD-7884-44F5-9042-1ECBD69F08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08371" y="410863"/>
                  <a:ext cx="249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F316BF1-8C3E-4464-8329-28D8C89CBE10}"/>
                    </a:ext>
                  </a:extLst>
                </p14:cNvPr>
                <p14:cNvContentPartPr/>
                <p14:nvPr/>
              </p14:nvContentPartPr>
              <p14:xfrm>
                <a:off x="5217531" y="168943"/>
                <a:ext cx="100800" cy="264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F316BF1-8C3E-4464-8329-28D8C89CBE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08891" y="160303"/>
                  <a:ext cx="118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3A7514E-74F4-4AD2-92BA-74BF83F59586}"/>
                    </a:ext>
                  </a:extLst>
                </p14:cNvPr>
                <p14:cNvContentPartPr/>
                <p14:nvPr/>
              </p14:nvContentPartPr>
              <p14:xfrm>
                <a:off x="5334531" y="171823"/>
                <a:ext cx="48240" cy="172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3A7514E-74F4-4AD2-92BA-74BF83F595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25531" y="162823"/>
                  <a:ext cx="65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B56A97B-67E1-4823-8490-4DB094B581CC}"/>
                    </a:ext>
                  </a:extLst>
                </p14:cNvPr>
                <p14:cNvContentPartPr/>
                <p14:nvPr/>
              </p14:nvContentPartPr>
              <p14:xfrm>
                <a:off x="5448291" y="180103"/>
                <a:ext cx="48960" cy="215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B56A97B-67E1-4823-8490-4DB094B581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39291" y="171463"/>
                  <a:ext cx="66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B352A47-FE45-44A3-9AC5-6E6F29F255BD}"/>
                    </a:ext>
                  </a:extLst>
                </p14:cNvPr>
                <p14:cNvContentPartPr/>
                <p14:nvPr/>
              </p14:nvContentPartPr>
              <p14:xfrm>
                <a:off x="5599851" y="518863"/>
                <a:ext cx="182160" cy="14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B352A47-FE45-44A3-9AC5-6E6F29F255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1211" y="510223"/>
                  <a:ext cx="199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D0F2B3-436D-4F89-A863-94CAE94E4A5C}"/>
              </a:ext>
            </a:extLst>
          </p:cNvPr>
          <p:cNvGrpSpPr/>
          <p:nvPr/>
        </p:nvGrpSpPr>
        <p:grpSpPr>
          <a:xfrm>
            <a:off x="2793291" y="293863"/>
            <a:ext cx="1483920" cy="710640"/>
            <a:chOff x="2793291" y="293863"/>
            <a:chExt cx="148392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3D2720-10F3-4C78-8EE9-02036FFDF64B}"/>
                    </a:ext>
                  </a:extLst>
                </p14:cNvPr>
                <p14:cNvContentPartPr/>
                <p14:nvPr/>
              </p14:nvContentPartPr>
              <p14:xfrm>
                <a:off x="3062571" y="516703"/>
                <a:ext cx="176040" cy="265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3D2720-10F3-4C78-8EE9-02036FFDF6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53931" y="508063"/>
                  <a:ext cx="193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035981E-50A1-456E-A3F4-D1D70F1862FD}"/>
                    </a:ext>
                  </a:extLst>
                </p14:cNvPr>
                <p14:cNvContentPartPr/>
                <p14:nvPr/>
              </p14:nvContentPartPr>
              <p14:xfrm>
                <a:off x="3091011" y="376663"/>
                <a:ext cx="206280" cy="2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035981E-50A1-456E-A3F4-D1D70F1862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2011" y="367663"/>
                  <a:ext cx="22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5EBA852-61B6-4505-8742-C6FC42CFD1E0}"/>
                    </a:ext>
                  </a:extLst>
                </p14:cNvPr>
                <p14:cNvContentPartPr/>
                <p14:nvPr/>
              </p14:nvContentPartPr>
              <p14:xfrm>
                <a:off x="3451731" y="586183"/>
                <a:ext cx="133560" cy="24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5EBA852-61B6-4505-8742-C6FC42CFD1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3091" y="577543"/>
                  <a:ext cx="151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1B3B353-F8C5-41B5-B501-472AFA01D9EB}"/>
                    </a:ext>
                  </a:extLst>
                </p14:cNvPr>
                <p14:cNvContentPartPr/>
                <p14:nvPr/>
              </p14:nvContentPartPr>
              <p14:xfrm>
                <a:off x="3713811" y="464503"/>
                <a:ext cx="156600" cy="214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1B3B353-F8C5-41B5-B501-472AFA01D9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04811" y="455503"/>
                  <a:ext cx="174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BDB35ED-148F-42A7-A6EB-91B7D6D25636}"/>
                    </a:ext>
                  </a:extLst>
                </p14:cNvPr>
                <p14:cNvContentPartPr/>
                <p14:nvPr/>
              </p14:nvContentPartPr>
              <p14:xfrm>
                <a:off x="3888411" y="609943"/>
                <a:ext cx="23760" cy="138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BDB35ED-148F-42A7-A6EB-91B7D6D256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79771" y="601303"/>
                  <a:ext cx="41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C3AED68-95F8-460D-ABBB-226E33377B20}"/>
                    </a:ext>
                  </a:extLst>
                </p14:cNvPr>
                <p14:cNvContentPartPr/>
                <p14:nvPr/>
              </p14:nvContentPartPr>
              <p14:xfrm>
                <a:off x="3622371" y="329503"/>
                <a:ext cx="206280" cy="149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C3AED68-95F8-460D-ABBB-226E33377B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13371" y="320863"/>
                  <a:ext cx="223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C1599BE-0BE2-42E4-96A4-C3694184B6C6}"/>
                    </a:ext>
                  </a:extLst>
                </p14:cNvPr>
                <p14:cNvContentPartPr/>
                <p14:nvPr/>
              </p14:nvContentPartPr>
              <p14:xfrm>
                <a:off x="4016931" y="485023"/>
                <a:ext cx="260280" cy="137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C1599BE-0BE2-42E4-96A4-C3694184B6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8291" y="476383"/>
                  <a:ext cx="277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CEDDEB9-EADA-4DF8-AF07-C929A206CF2B}"/>
                    </a:ext>
                  </a:extLst>
                </p14:cNvPr>
                <p14:cNvContentPartPr/>
                <p14:nvPr/>
              </p14:nvContentPartPr>
              <p14:xfrm>
                <a:off x="4014411" y="357943"/>
                <a:ext cx="183240" cy="14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CEDDEB9-EADA-4DF8-AF07-C929A206CF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05411" y="348943"/>
                  <a:ext cx="20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24BB58-E80A-45EC-B152-B197DAC520C5}"/>
                    </a:ext>
                  </a:extLst>
                </p14:cNvPr>
                <p14:cNvContentPartPr/>
                <p14:nvPr/>
              </p14:nvContentPartPr>
              <p14:xfrm>
                <a:off x="2793291" y="685183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24BB58-E80A-45EC-B152-B197DAC520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84291" y="6765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82E0325-12AE-41EB-B640-D8E2B9E6F7FE}"/>
                    </a:ext>
                  </a:extLst>
                </p14:cNvPr>
                <p14:cNvContentPartPr/>
                <p14:nvPr/>
              </p14:nvContentPartPr>
              <p14:xfrm>
                <a:off x="2846931" y="293863"/>
                <a:ext cx="261720" cy="710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82E0325-12AE-41EB-B640-D8E2B9E6F7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37931" y="284863"/>
                  <a:ext cx="279360" cy="72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FC7E3F-CAC0-45CB-B5D4-C9F10D89FEBC}"/>
              </a:ext>
            </a:extLst>
          </p:cNvPr>
          <p:cNvGrpSpPr/>
          <p:nvPr/>
        </p:nvGrpSpPr>
        <p:grpSpPr>
          <a:xfrm>
            <a:off x="6048051" y="164623"/>
            <a:ext cx="988560" cy="650880"/>
            <a:chOff x="6048051" y="164623"/>
            <a:chExt cx="9885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C5080B0-6B98-48D6-8EDD-0717840B60D6}"/>
                    </a:ext>
                  </a:extLst>
                </p14:cNvPr>
                <p14:cNvContentPartPr/>
                <p14:nvPr/>
              </p14:nvContentPartPr>
              <p14:xfrm>
                <a:off x="6048051" y="454063"/>
                <a:ext cx="183600" cy="27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C5080B0-6B98-48D6-8EDD-0717840B60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39411" y="445063"/>
                  <a:ext cx="20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FE71C3-C7F0-4580-9C5B-EB1B20D10FDD}"/>
                    </a:ext>
                  </a:extLst>
                </p14:cNvPr>
                <p14:cNvContentPartPr/>
                <p14:nvPr/>
              </p14:nvContentPartPr>
              <p14:xfrm>
                <a:off x="6293571" y="265783"/>
                <a:ext cx="87120" cy="247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FE71C3-C7F0-4580-9C5B-EB1B20D10F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84571" y="257143"/>
                  <a:ext cx="10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87DBA98-D63C-4151-A925-50A817C793CD}"/>
                    </a:ext>
                  </a:extLst>
                </p14:cNvPr>
                <p14:cNvContentPartPr/>
                <p14:nvPr/>
              </p14:nvContentPartPr>
              <p14:xfrm>
                <a:off x="6417411" y="226183"/>
                <a:ext cx="52200" cy="199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87DBA98-D63C-4151-A925-50A817C793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08411" y="217183"/>
                  <a:ext cx="69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279EF1-7848-4A01-B3AD-ED2A7F8719ED}"/>
                    </a:ext>
                  </a:extLst>
                </p14:cNvPr>
                <p14:cNvContentPartPr/>
                <p14:nvPr/>
              </p14:nvContentPartPr>
              <p14:xfrm>
                <a:off x="6495531" y="273343"/>
                <a:ext cx="94680" cy="264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279EF1-7848-4A01-B3AD-ED2A7F8719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86891" y="264703"/>
                  <a:ext cx="112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BE858EA-1977-4321-98D2-4EA127AF692E}"/>
                    </a:ext>
                  </a:extLst>
                </p14:cNvPr>
                <p14:cNvContentPartPr/>
                <p14:nvPr/>
              </p14:nvContentPartPr>
              <p14:xfrm>
                <a:off x="6738531" y="215743"/>
                <a:ext cx="160920" cy="599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BE858EA-1977-4321-98D2-4EA127AF69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29531" y="206743"/>
                  <a:ext cx="1785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13238D-01B3-4589-88D0-7BD79C6E1F71}"/>
                    </a:ext>
                  </a:extLst>
                </p14:cNvPr>
                <p14:cNvContentPartPr/>
                <p14:nvPr/>
              </p14:nvContentPartPr>
              <p14:xfrm>
                <a:off x="6850131" y="164623"/>
                <a:ext cx="186480" cy="108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13238D-01B3-4589-88D0-7BD79C6E1F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41131" y="155623"/>
                  <a:ext cx="20412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2ED2FF6-8FEB-4311-9B74-C3BC97BB08C5}"/>
                  </a:ext>
                </a:extLst>
              </p14:cNvPr>
              <p14:cNvContentPartPr/>
              <p14:nvPr/>
            </p14:nvContentPartPr>
            <p14:xfrm>
              <a:off x="985011" y="1953823"/>
              <a:ext cx="110160" cy="40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2ED2FF6-8FEB-4311-9B74-C3BC97BB08C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6371" y="1944823"/>
                <a:ext cx="127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F268F01-761E-4A24-8CE3-D03D1EDE8503}"/>
                  </a:ext>
                </a:extLst>
              </p14:cNvPr>
              <p14:cNvContentPartPr/>
              <p14:nvPr/>
            </p14:nvContentPartPr>
            <p14:xfrm>
              <a:off x="1017411" y="2023303"/>
              <a:ext cx="148320" cy="435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F268F01-761E-4A24-8CE3-D03D1EDE850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8771" y="2014663"/>
                <a:ext cx="165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85BDC15-66EE-4F21-91B6-8773255203E2}"/>
                  </a:ext>
                </a:extLst>
              </p14:cNvPr>
              <p14:cNvContentPartPr/>
              <p14:nvPr/>
            </p14:nvContentPartPr>
            <p14:xfrm>
              <a:off x="1473891" y="1654663"/>
              <a:ext cx="106560" cy="225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85BDC15-66EE-4F21-91B6-8773255203E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65251" y="1646023"/>
                <a:ext cx="124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EA97E04-44BB-4748-BB10-1FD791AD7B5D}"/>
                  </a:ext>
                </a:extLst>
              </p14:cNvPr>
              <p14:cNvContentPartPr/>
              <p14:nvPr/>
            </p14:nvContentPartPr>
            <p14:xfrm>
              <a:off x="1334931" y="1986583"/>
              <a:ext cx="375840" cy="37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EA97E04-44BB-4748-BB10-1FD791AD7B5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25931" y="1977583"/>
                <a:ext cx="393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D9AE13D-544A-47C8-B190-27A0811C77C7}"/>
                  </a:ext>
                </a:extLst>
              </p14:cNvPr>
              <p14:cNvContentPartPr/>
              <p14:nvPr/>
            </p14:nvContentPartPr>
            <p14:xfrm>
              <a:off x="1359771" y="2206183"/>
              <a:ext cx="124560" cy="196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D9AE13D-544A-47C8-B190-27A0811C77C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351131" y="2197543"/>
                <a:ext cx="142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FF271D8-D515-4721-8D6C-EE6DE8763236}"/>
                  </a:ext>
                </a:extLst>
              </p14:cNvPr>
              <p14:cNvContentPartPr/>
              <p14:nvPr/>
            </p14:nvContentPartPr>
            <p14:xfrm>
              <a:off x="1468131" y="2252983"/>
              <a:ext cx="209520" cy="115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FF271D8-D515-4721-8D6C-EE6DE876323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59131" y="2244343"/>
                <a:ext cx="2271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D2F5146-7D54-45A6-951E-A62B3AF66F9B}"/>
              </a:ext>
            </a:extLst>
          </p:cNvPr>
          <p:cNvGrpSpPr/>
          <p:nvPr/>
        </p:nvGrpSpPr>
        <p:grpSpPr>
          <a:xfrm>
            <a:off x="1964211" y="2314543"/>
            <a:ext cx="306000" cy="235080"/>
            <a:chOff x="1964211" y="2314543"/>
            <a:chExt cx="3060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DDA3F44-59B4-4891-AF22-80332BA9F48E}"/>
                    </a:ext>
                  </a:extLst>
                </p14:cNvPr>
                <p14:cNvContentPartPr/>
                <p14:nvPr/>
              </p14:nvContentPartPr>
              <p14:xfrm>
                <a:off x="1969971" y="2405263"/>
                <a:ext cx="59760" cy="144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DDA3F44-59B4-4891-AF22-80332BA9F4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60971" y="2396263"/>
                  <a:ext cx="7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AC0D28E-B0CA-4ED9-B2A5-61E22700C7F8}"/>
                    </a:ext>
                  </a:extLst>
                </p14:cNvPr>
                <p14:cNvContentPartPr/>
                <p14:nvPr/>
              </p14:nvContentPartPr>
              <p14:xfrm>
                <a:off x="1964211" y="2314543"/>
                <a:ext cx="39240" cy="11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AC0D28E-B0CA-4ED9-B2A5-61E22700C7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55571" y="2305903"/>
                  <a:ext cx="5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6905AEC-27BB-49A5-88B2-60165E922821}"/>
                    </a:ext>
                  </a:extLst>
                </p14:cNvPr>
                <p14:cNvContentPartPr/>
                <p14:nvPr/>
              </p14:nvContentPartPr>
              <p14:xfrm>
                <a:off x="2043051" y="2411383"/>
                <a:ext cx="128160" cy="55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6905AEC-27BB-49A5-88B2-60165E9228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34411" y="2402743"/>
                  <a:ext cx="145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B78568C-758A-46BC-A730-EE2B7DA838DD}"/>
                    </a:ext>
                  </a:extLst>
                </p14:cNvPr>
                <p14:cNvContentPartPr/>
                <p14:nvPr/>
              </p14:nvContentPartPr>
              <p14:xfrm>
                <a:off x="2239611" y="2322463"/>
                <a:ext cx="30600" cy="134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B78568C-758A-46BC-A730-EE2B7DA838D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30971" y="2313463"/>
                  <a:ext cx="482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6413D25-A899-41C9-85C5-C69EEE14263B}"/>
              </a:ext>
            </a:extLst>
          </p:cNvPr>
          <p:cNvGrpSpPr/>
          <p:nvPr/>
        </p:nvGrpSpPr>
        <p:grpSpPr>
          <a:xfrm>
            <a:off x="1875291" y="1548103"/>
            <a:ext cx="414000" cy="655200"/>
            <a:chOff x="1875291" y="1548103"/>
            <a:chExt cx="41400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8D5177C-3D6D-4065-B2DA-1237819630FA}"/>
                    </a:ext>
                  </a:extLst>
                </p14:cNvPr>
                <p14:cNvContentPartPr/>
                <p14:nvPr/>
              </p14:nvContentPartPr>
              <p14:xfrm>
                <a:off x="1900491" y="1746823"/>
                <a:ext cx="303480" cy="37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8D5177C-3D6D-4065-B2DA-1237819630F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91851" y="1738183"/>
                  <a:ext cx="321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99400A8-65A4-45AA-9A73-2B8AE7DC7AF2}"/>
                    </a:ext>
                  </a:extLst>
                </p14:cNvPr>
                <p14:cNvContentPartPr/>
                <p14:nvPr/>
              </p14:nvContentPartPr>
              <p14:xfrm>
                <a:off x="1875291" y="1767703"/>
                <a:ext cx="414000" cy="435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99400A8-65A4-45AA-9A73-2B8AE7DC7A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66291" y="1759063"/>
                  <a:ext cx="431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77EE0A7-9FDE-4FF2-8BCF-2F074DD56EB6}"/>
                    </a:ext>
                  </a:extLst>
                </p14:cNvPr>
                <p14:cNvContentPartPr/>
                <p14:nvPr/>
              </p14:nvContentPartPr>
              <p14:xfrm>
                <a:off x="2202531" y="1743943"/>
                <a:ext cx="36720" cy="242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77EE0A7-9FDE-4FF2-8BCF-2F074DD56E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3891" y="1735303"/>
                  <a:ext cx="5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7C3FE7-A69F-4442-8BCD-B4D842FD2013}"/>
                    </a:ext>
                  </a:extLst>
                </p14:cNvPr>
                <p14:cNvContentPartPr/>
                <p14:nvPr/>
              </p14:nvContentPartPr>
              <p14:xfrm>
                <a:off x="1892211" y="1548103"/>
                <a:ext cx="313200" cy="136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7C3FE7-A69F-4442-8BCD-B4D842FD201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83571" y="1539463"/>
                  <a:ext cx="3308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1EB9D22-3651-4360-9540-E53D11F14B50}"/>
              </a:ext>
            </a:extLst>
          </p:cNvPr>
          <p:cNvGrpSpPr/>
          <p:nvPr/>
        </p:nvGrpSpPr>
        <p:grpSpPr>
          <a:xfrm>
            <a:off x="3039891" y="1791103"/>
            <a:ext cx="169920" cy="218880"/>
            <a:chOff x="3039891" y="1791103"/>
            <a:chExt cx="1699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0ADC2BD-3F2E-4447-8D88-A4F03738710F}"/>
                    </a:ext>
                  </a:extLst>
                </p14:cNvPr>
                <p14:cNvContentPartPr/>
                <p14:nvPr/>
              </p14:nvContentPartPr>
              <p14:xfrm>
                <a:off x="3039891" y="1868143"/>
                <a:ext cx="169920" cy="48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0ADC2BD-3F2E-4447-8D88-A4F0373871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31251" y="1859143"/>
                  <a:ext cx="187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B19937-436A-484C-9A94-D116D0D81F48}"/>
                    </a:ext>
                  </a:extLst>
                </p14:cNvPr>
                <p14:cNvContentPartPr/>
                <p14:nvPr/>
              </p14:nvContentPartPr>
              <p14:xfrm>
                <a:off x="3123771" y="1791103"/>
                <a:ext cx="52920" cy="218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B19937-436A-484C-9A94-D116D0D81F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14771" y="1782103"/>
                  <a:ext cx="705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71243D-8E6D-4436-A14C-448A22A8FC83}"/>
              </a:ext>
            </a:extLst>
          </p:cNvPr>
          <p:cNvGrpSpPr/>
          <p:nvPr/>
        </p:nvGrpSpPr>
        <p:grpSpPr>
          <a:xfrm>
            <a:off x="3448131" y="1388623"/>
            <a:ext cx="1775160" cy="818640"/>
            <a:chOff x="3448131" y="1388623"/>
            <a:chExt cx="1775160" cy="81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8C6849F-783F-463C-BE2F-A8DF900E3872}"/>
                    </a:ext>
                  </a:extLst>
                </p14:cNvPr>
                <p14:cNvContentPartPr/>
                <p14:nvPr/>
              </p14:nvContentPartPr>
              <p14:xfrm>
                <a:off x="3518691" y="1795063"/>
                <a:ext cx="210240" cy="177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8C6849F-783F-463C-BE2F-A8DF900E387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09691" y="1786063"/>
                  <a:ext cx="227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9F71969-51C8-4B41-A28D-B35D6F4C45CB}"/>
                    </a:ext>
                  </a:extLst>
                </p14:cNvPr>
                <p14:cNvContentPartPr/>
                <p14:nvPr/>
              </p14:nvContentPartPr>
              <p14:xfrm>
                <a:off x="3687891" y="1594183"/>
                <a:ext cx="108000" cy="155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9F71969-51C8-4B41-A28D-B35D6F4C45C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79251" y="1585183"/>
                  <a:ext cx="125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9EDD1FA-1856-4B9E-BA4D-ACF7608BEB99}"/>
                    </a:ext>
                  </a:extLst>
                </p14:cNvPr>
                <p14:cNvContentPartPr/>
                <p14:nvPr/>
              </p14:nvContentPartPr>
              <p14:xfrm>
                <a:off x="3793371" y="1491943"/>
                <a:ext cx="52920" cy="190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9EDD1FA-1856-4B9E-BA4D-ACF7608BEB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84371" y="1482943"/>
                  <a:ext cx="70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1AD5AA2-AA89-488B-AE29-8F5C37D295CF}"/>
                    </a:ext>
                  </a:extLst>
                </p14:cNvPr>
                <p14:cNvContentPartPr/>
                <p14:nvPr/>
              </p14:nvContentPartPr>
              <p14:xfrm>
                <a:off x="3909291" y="1549183"/>
                <a:ext cx="31320" cy="171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1AD5AA2-AA89-488B-AE29-8F5C37D295C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00651" y="1540183"/>
                  <a:ext cx="48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6B5DFCF-A81A-4ECF-BBBA-32638CDE423F}"/>
                    </a:ext>
                  </a:extLst>
                </p14:cNvPr>
                <p14:cNvContentPartPr/>
                <p14:nvPr/>
              </p14:nvContentPartPr>
              <p14:xfrm>
                <a:off x="4078851" y="1815223"/>
                <a:ext cx="171360" cy="20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6B5DFCF-A81A-4ECF-BBBA-32638CDE42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70211" y="1806223"/>
                  <a:ext cx="189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A6E996-C1A7-4C74-9126-43A405F00BEF}"/>
                    </a:ext>
                  </a:extLst>
                </p14:cNvPr>
                <p14:cNvContentPartPr/>
                <p14:nvPr/>
              </p14:nvContentPartPr>
              <p14:xfrm>
                <a:off x="4421931" y="1716223"/>
                <a:ext cx="209520" cy="157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A6E996-C1A7-4C74-9126-43A405F00B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12931" y="1707583"/>
                  <a:ext cx="227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0BCE681-D820-42EA-B5F7-8EE86A31ED3D}"/>
                    </a:ext>
                  </a:extLst>
                </p14:cNvPr>
                <p14:cNvContentPartPr/>
                <p14:nvPr/>
              </p14:nvContentPartPr>
              <p14:xfrm>
                <a:off x="4395651" y="1581223"/>
                <a:ext cx="153000" cy="11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0BCE681-D820-42EA-B5F7-8EE86A31ED3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86651" y="1572223"/>
                  <a:ext cx="170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A6369F7-7C20-4847-A6A3-3D7246173334}"/>
                    </a:ext>
                  </a:extLst>
                </p14:cNvPr>
                <p14:cNvContentPartPr/>
                <p14:nvPr/>
              </p14:nvContentPartPr>
              <p14:xfrm>
                <a:off x="3448131" y="1614343"/>
                <a:ext cx="167040" cy="592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A6369F7-7C20-4847-A6A3-3D72461733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39131" y="1605703"/>
                  <a:ext cx="1846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A1EE8BD-900F-4C36-8C22-99115892DD71}"/>
                    </a:ext>
                  </a:extLst>
                </p14:cNvPr>
                <p14:cNvContentPartPr/>
                <p14:nvPr/>
              </p14:nvContentPartPr>
              <p14:xfrm>
                <a:off x="4681851" y="1467463"/>
                <a:ext cx="105480" cy="660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A1EE8BD-900F-4C36-8C22-99115892DD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73211" y="1458823"/>
                  <a:ext cx="12312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7FC07AD-5678-4FAD-9D5C-C2F6E65D6738}"/>
                    </a:ext>
                  </a:extLst>
                </p14:cNvPr>
                <p14:cNvContentPartPr/>
                <p14:nvPr/>
              </p14:nvContentPartPr>
              <p14:xfrm>
                <a:off x="4970571" y="1555663"/>
                <a:ext cx="154440" cy="234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7FC07AD-5678-4FAD-9D5C-C2F6E65D67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61931" y="1546663"/>
                  <a:ext cx="172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86F374-B9C9-414B-B595-615F1CE61B5E}"/>
                    </a:ext>
                  </a:extLst>
                </p14:cNvPr>
                <p14:cNvContentPartPr/>
                <p14:nvPr/>
              </p14:nvContentPartPr>
              <p14:xfrm>
                <a:off x="5190531" y="1712623"/>
                <a:ext cx="32760" cy="148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86F374-B9C9-414B-B595-615F1CE61B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81531" y="1703983"/>
                  <a:ext cx="50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A032291-6B6A-4ACA-B634-7404CD1A1DAD}"/>
                    </a:ext>
                  </a:extLst>
                </p14:cNvPr>
                <p14:cNvContentPartPr/>
                <p14:nvPr/>
              </p14:nvContentPartPr>
              <p14:xfrm>
                <a:off x="4934571" y="1388623"/>
                <a:ext cx="205920" cy="11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A032291-6B6A-4ACA-B634-7404CD1A1D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25931" y="1379623"/>
                  <a:ext cx="22356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AFF0A26-FE33-40E8-A56E-C4BAD77DC074}"/>
                  </a:ext>
                </a:extLst>
              </p14:cNvPr>
              <p14:cNvContentPartPr/>
              <p14:nvPr/>
            </p14:nvContentPartPr>
            <p14:xfrm>
              <a:off x="5452611" y="1686703"/>
              <a:ext cx="138240" cy="17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AFF0A26-FE33-40E8-A56E-C4BAD77DC07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43971" y="1677703"/>
                <a:ext cx="1558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9A93044-721B-42A5-9389-9A7B4C9B7626}"/>
              </a:ext>
            </a:extLst>
          </p:cNvPr>
          <p:cNvGrpSpPr/>
          <p:nvPr/>
        </p:nvGrpSpPr>
        <p:grpSpPr>
          <a:xfrm>
            <a:off x="2491251" y="1541983"/>
            <a:ext cx="325440" cy="945360"/>
            <a:chOff x="2491251" y="1541983"/>
            <a:chExt cx="325440" cy="9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E23A2D4-60A3-430B-8646-307C4D1D431A}"/>
                    </a:ext>
                  </a:extLst>
                </p14:cNvPr>
                <p14:cNvContentPartPr/>
                <p14:nvPr/>
              </p14:nvContentPartPr>
              <p14:xfrm>
                <a:off x="2637771" y="1809463"/>
                <a:ext cx="160920" cy="281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E23A2D4-60A3-430B-8646-307C4D1D431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28771" y="1800823"/>
                  <a:ext cx="178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B59EE2B-4A98-45CE-B727-4025D4284F83}"/>
                    </a:ext>
                  </a:extLst>
                </p14:cNvPr>
                <p14:cNvContentPartPr/>
                <p14:nvPr/>
              </p14:nvContentPartPr>
              <p14:xfrm>
                <a:off x="2629851" y="1696063"/>
                <a:ext cx="186840" cy="23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B59EE2B-4A98-45CE-B727-4025D4284F8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21211" y="1687063"/>
                  <a:ext cx="204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9AE80B4-6A07-4D2A-8EE4-0956D21C1021}"/>
                    </a:ext>
                  </a:extLst>
                </p14:cNvPr>
                <p14:cNvContentPartPr/>
                <p14:nvPr/>
              </p14:nvContentPartPr>
              <p14:xfrm>
                <a:off x="2491251" y="1541983"/>
                <a:ext cx="185040" cy="945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9AE80B4-6A07-4D2A-8EE4-0956D21C10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82611" y="1533343"/>
                  <a:ext cx="202680" cy="9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7228342-A3B0-4257-8635-6B66212EC301}"/>
              </a:ext>
            </a:extLst>
          </p:cNvPr>
          <p:cNvGrpSpPr/>
          <p:nvPr/>
        </p:nvGrpSpPr>
        <p:grpSpPr>
          <a:xfrm>
            <a:off x="5810451" y="1233463"/>
            <a:ext cx="903600" cy="918360"/>
            <a:chOff x="5810451" y="1233463"/>
            <a:chExt cx="903600" cy="9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7449050-AC66-4902-ABE4-5BF198FD8475}"/>
                    </a:ext>
                  </a:extLst>
                </p14:cNvPr>
                <p14:cNvContentPartPr/>
                <p14:nvPr/>
              </p14:nvContentPartPr>
              <p14:xfrm>
                <a:off x="5810451" y="1528303"/>
                <a:ext cx="162000" cy="288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7449050-AC66-4902-ABE4-5BF198FD847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01811" y="1519663"/>
                  <a:ext cx="179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272C17-1AE8-4EB7-B3FF-C621AD846C8C}"/>
                    </a:ext>
                  </a:extLst>
                </p14:cNvPr>
                <p14:cNvContentPartPr/>
                <p14:nvPr/>
              </p14:nvContentPartPr>
              <p14:xfrm>
                <a:off x="6045891" y="1394383"/>
                <a:ext cx="88560" cy="2653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272C17-1AE8-4EB7-B3FF-C621AD846C8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36891" y="1385743"/>
                  <a:ext cx="106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B468474-450F-435C-8E2A-B5F35B253C57}"/>
                    </a:ext>
                  </a:extLst>
                </p14:cNvPr>
                <p14:cNvContentPartPr/>
                <p14:nvPr/>
              </p14:nvContentPartPr>
              <p14:xfrm>
                <a:off x="6134811" y="1346143"/>
                <a:ext cx="66960" cy="204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B468474-450F-435C-8E2A-B5F35B253C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26171" y="1337503"/>
                  <a:ext cx="84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B3911A2-A492-45A9-B2E7-658CF74DE0EA}"/>
                    </a:ext>
                  </a:extLst>
                </p14:cNvPr>
                <p14:cNvContentPartPr/>
                <p14:nvPr/>
              </p14:nvContentPartPr>
              <p14:xfrm>
                <a:off x="6218331" y="1408423"/>
                <a:ext cx="75600" cy="279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B3911A2-A492-45A9-B2E7-658CF74DE0E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09691" y="1399423"/>
                  <a:ext cx="93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F2BB257-2E47-4CD7-9B48-70905D8893DE}"/>
                    </a:ext>
                  </a:extLst>
                </p14:cNvPr>
                <p14:cNvContentPartPr/>
                <p14:nvPr/>
              </p14:nvContentPartPr>
              <p14:xfrm>
                <a:off x="6374211" y="1335343"/>
                <a:ext cx="164520" cy="816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F2BB257-2E47-4CD7-9B48-70905D8893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65211" y="1326703"/>
                  <a:ext cx="1821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A624BD2-088A-489A-B22A-7A07CB84993E}"/>
                    </a:ext>
                  </a:extLst>
                </p14:cNvPr>
                <p14:cNvContentPartPr/>
                <p14:nvPr/>
              </p14:nvContentPartPr>
              <p14:xfrm>
                <a:off x="6474651" y="1233463"/>
                <a:ext cx="239400" cy="138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A624BD2-088A-489A-B22A-7A07CB84993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66011" y="1224463"/>
                  <a:ext cx="2570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FFE0116-8183-4FE1-A91D-6BE33F312BD3}"/>
                  </a:ext>
                </a:extLst>
              </p14:cNvPr>
              <p14:cNvContentPartPr/>
              <p14:nvPr/>
            </p14:nvContentPartPr>
            <p14:xfrm>
              <a:off x="768291" y="3091423"/>
              <a:ext cx="25200" cy="241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FFE0116-8183-4FE1-A91D-6BE33F312BD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59651" y="3082423"/>
                <a:ext cx="42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259DA6A-A7DF-42BC-9D21-10867674612A}"/>
                  </a:ext>
                </a:extLst>
              </p14:cNvPr>
              <p14:cNvContentPartPr/>
              <p14:nvPr/>
            </p14:nvContentPartPr>
            <p14:xfrm>
              <a:off x="730491" y="3261343"/>
              <a:ext cx="119520" cy="198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259DA6A-A7DF-42BC-9D21-1086767461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21491" y="3252703"/>
                <a:ext cx="1371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6257984-405B-4420-BDE1-8A050CD5CD47}"/>
              </a:ext>
            </a:extLst>
          </p:cNvPr>
          <p:cNvGrpSpPr/>
          <p:nvPr/>
        </p:nvGrpSpPr>
        <p:grpSpPr>
          <a:xfrm>
            <a:off x="1164291" y="2831143"/>
            <a:ext cx="385200" cy="290880"/>
            <a:chOff x="1164291" y="2831143"/>
            <a:chExt cx="3852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C429407-AC4B-49DB-8731-57487DE8ADE9}"/>
                    </a:ext>
                  </a:extLst>
                </p14:cNvPr>
                <p14:cNvContentPartPr/>
                <p14:nvPr/>
              </p14:nvContentPartPr>
              <p14:xfrm>
                <a:off x="1164291" y="2854183"/>
                <a:ext cx="187200" cy="267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C429407-AC4B-49DB-8731-57487DE8ADE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5651" y="2845183"/>
                  <a:ext cx="204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86C6DEC-47E8-42D4-8AD6-ACA8FB25385E}"/>
                    </a:ext>
                  </a:extLst>
                </p14:cNvPr>
                <p14:cNvContentPartPr/>
                <p14:nvPr/>
              </p14:nvContentPartPr>
              <p14:xfrm>
                <a:off x="1423131" y="2831143"/>
                <a:ext cx="126360" cy="252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86C6DEC-47E8-42D4-8AD6-ACA8FB2538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14491" y="2822503"/>
                  <a:ext cx="1440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74616E9-FC50-48C5-B50B-FA095C99743F}"/>
              </a:ext>
            </a:extLst>
          </p:cNvPr>
          <p:cNvGrpSpPr/>
          <p:nvPr/>
        </p:nvGrpSpPr>
        <p:grpSpPr>
          <a:xfrm>
            <a:off x="1147731" y="3228583"/>
            <a:ext cx="502920" cy="543960"/>
            <a:chOff x="1147731" y="3228583"/>
            <a:chExt cx="50292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E94C228-B917-44F2-8F5D-C7F6EC99933D}"/>
                    </a:ext>
                  </a:extLst>
                </p14:cNvPr>
                <p14:cNvContentPartPr/>
                <p14:nvPr/>
              </p14:nvContentPartPr>
              <p14:xfrm>
                <a:off x="1147731" y="3228583"/>
                <a:ext cx="502920" cy="50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E94C228-B917-44F2-8F5D-C7F6EC9993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8731" y="3219943"/>
                  <a:ext cx="520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A3A9472-1C53-4BFF-857D-413BC0C2FC38}"/>
                    </a:ext>
                  </a:extLst>
                </p14:cNvPr>
                <p14:cNvContentPartPr/>
                <p14:nvPr/>
              </p14:nvContentPartPr>
              <p14:xfrm>
                <a:off x="1234131" y="3421543"/>
                <a:ext cx="163800" cy="277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A3A9472-1C53-4BFF-857D-413BC0C2FC3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25491" y="3412903"/>
                  <a:ext cx="181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57C075F-4E23-4C1F-8902-B5FA9660E7F8}"/>
                    </a:ext>
                  </a:extLst>
                </p14:cNvPr>
                <p14:cNvContentPartPr/>
                <p14:nvPr/>
              </p14:nvContentPartPr>
              <p14:xfrm>
                <a:off x="1436091" y="3456463"/>
                <a:ext cx="111600" cy="215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57C075F-4E23-4C1F-8902-B5FA9660E7F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27091" y="3447463"/>
                  <a:ext cx="129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7F64BA6-D0CB-4983-983F-EA22905BB51D}"/>
                    </a:ext>
                  </a:extLst>
                </p14:cNvPr>
                <p14:cNvContentPartPr/>
                <p14:nvPr/>
              </p14:nvContentPartPr>
              <p14:xfrm>
                <a:off x="1605651" y="3588223"/>
                <a:ext cx="33480" cy="184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7F64BA6-D0CB-4983-983F-EA22905BB51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97011" y="3579223"/>
                  <a:ext cx="51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9F1F542-2226-4C49-8BEB-48B3664242E6}"/>
                    </a:ext>
                  </a:extLst>
                </p14:cNvPr>
                <p14:cNvContentPartPr/>
                <p14:nvPr/>
              </p14:nvContentPartPr>
              <p14:xfrm>
                <a:off x="1382811" y="3314623"/>
                <a:ext cx="169200" cy="97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9F1F542-2226-4C49-8BEB-48B3664242E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74171" y="3305983"/>
                  <a:ext cx="1868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5A7FF410-A428-4E04-B300-DAD921E2980E}"/>
              </a:ext>
            </a:extLst>
          </p:cNvPr>
          <p:cNvGrpSpPr/>
          <p:nvPr/>
        </p:nvGrpSpPr>
        <p:grpSpPr>
          <a:xfrm>
            <a:off x="1872771" y="3181783"/>
            <a:ext cx="118080" cy="83160"/>
            <a:chOff x="1872771" y="3181783"/>
            <a:chExt cx="11808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3107D29-946A-4A0E-AE9A-2ACCADFE603C}"/>
                    </a:ext>
                  </a:extLst>
                </p14:cNvPr>
                <p14:cNvContentPartPr/>
                <p14:nvPr/>
              </p14:nvContentPartPr>
              <p14:xfrm>
                <a:off x="1872771" y="3181783"/>
                <a:ext cx="101160" cy="30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3107D29-946A-4A0E-AE9A-2ACCADFE603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64131" y="3173143"/>
                  <a:ext cx="118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081328C-CFAE-4573-8B74-B5BDBAF395C0}"/>
                    </a:ext>
                  </a:extLst>
                </p14:cNvPr>
                <p14:cNvContentPartPr/>
                <p14:nvPr/>
              </p14:nvContentPartPr>
              <p14:xfrm>
                <a:off x="1899051" y="3259183"/>
                <a:ext cx="91800" cy="5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081328C-CFAE-4573-8B74-B5BDBAF395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90411" y="3250543"/>
                  <a:ext cx="1094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CC3BE41-72EA-49BF-9C07-11BC27EB2AA3}"/>
              </a:ext>
            </a:extLst>
          </p:cNvPr>
          <p:cNvGrpSpPr/>
          <p:nvPr/>
        </p:nvGrpSpPr>
        <p:grpSpPr>
          <a:xfrm>
            <a:off x="2400891" y="2625223"/>
            <a:ext cx="1144080" cy="1292760"/>
            <a:chOff x="2400891" y="2625223"/>
            <a:chExt cx="1144080" cy="12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67241D9-BC25-4CAB-A59E-631D41334511}"/>
                    </a:ext>
                  </a:extLst>
                </p14:cNvPr>
                <p14:cNvContentPartPr/>
                <p14:nvPr/>
              </p14:nvContentPartPr>
              <p14:xfrm>
                <a:off x="2491251" y="2894143"/>
                <a:ext cx="129960" cy="221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67241D9-BC25-4CAB-A59E-631D413345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2251" y="2885143"/>
                  <a:ext cx="147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4E88131-CAAA-4743-AB6C-9F5FED16E147}"/>
                    </a:ext>
                  </a:extLst>
                </p14:cNvPr>
                <p14:cNvContentPartPr/>
                <p14:nvPr/>
              </p14:nvContentPartPr>
              <p14:xfrm>
                <a:off x="2400891" y="3195103"/>
                <a:ext cx="438120" cy="82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4E88131-CAAA-4743-AB6C-9F5FED16E1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91891" y="3186463"/>
                  <a:ext cx="45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FDC42A7-1DCE-4712-9085-1CC015029F6E}"/>
                    </a:ext>
                  </a:extLst>
                </p14:cNvPr>
                <p14:cNvContentPartPr/>
                <p14:nvPr/>
              </p14:nvContentPartPr>
              <p14:xfrm>
                <a:off x="2522931" y="3392383"/>
                <a:ext cx="248040" cy="188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FDC42A7-1DCE-4712-9085-1CC015029F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14291" y="3383383"/>
                  <a:ext cx="265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89F5DFD-79EB-4716-967A-6E5FAB6568E0}"/>
                    </a:ext>
                  </a:extLst>
                </p14:cNvPr>
                <p14:cNvContentPartPr/>
                <p14:nvPr/>
              </p14:nvContentPartPr>
              <p14:xfrm>
                <a:off x="2990571" y="2887303"/>
                <a:ext cx="344520" cy="51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89F5DFD-79EB-4716-967A-6E5FAB6568E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81931" y="2878303"/>
                  <a:ext cx="362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062ADA8-D153-4AE7-9D91-B7B758D783E7}"/>
                    </a:ext>
                  </a:extLst>
                </p14:cNvPr>
                <p14:cNvContentPartPr/>
                <p14:nvPr/>
              </p14:nvContentPartPr>
              <p14:xfrm>
                <a:off x="3010731" y="2950663"/>
                <a:ext cx="485280" cy="498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062ADA8-D153-4AE7-9D91-B7B758D783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01731" y="2942023"/>
                  <a:ext cx="502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B03035B-3955-4239-BE44-12B04C7DD9FB}"/>
                    </a:ext>
                  </a:extLst>
                </p14:cNvPr>
                <p14:cNvContentPartPr/>
                <p14:nvPr/>
              </p14:nvContentPartPr>
              <p14:xfrm>
                <a:off x="3351291" y="2884423"/>
                <a:ext cx="40680" cy="173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B03035B-3955-4239-BE44-12B04C7DD9F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42651" y="2875783"/>
                  <a:ext cx="58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28A8673-E5E2-416C-A452-5E34FFDED5B1}"/>
                    </a:ext>
                  </a:extLst>
                </p14:cNvPr>
                <p14:cNvContentPartPr/>
                <p14:nvPr/>
              </p14:nvContentPartPr>
              <p14:xfrm>
                <a:off x="3183891" y="3761383"/>
                <a:ext cx="85680" cy="136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28A8673-E5E2-416C-A452-5E34FFDED5B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74891" y="3752743"/>
                  <a:ext cx="103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218C26B-C355-4528-91A5-A96DC66307FE}"/>
                    </a:ext>
                  </a:extLst>
                </p14:cNvPr>
                <p14:cNvContentPartPr/>
                <p14:nvPr/>
              </p14:nvContentPartPr>
              <p14:xfrm>
                <a:off x="3195051" y="3631423"/>
                <a:ext cx="25920" cy="40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218C26B-C355-4528-91A5-A96DC66307F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186051" y="3622423"/>
                  <a:ext cx="43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083FCFE-36DE-433F-B25F-000D0A827C57}"/>
                    </a:ext>
                  </a:extLst>
                </p14:cNvPr>
                <p14:cNvContentPartPr/>
                <p14:nvPr/>
              </p14:nvContentPartPr>
              <p14:xfrm>
                <a:off x="3269931" y="3755983"/>
                <a:ext cx="153000" cy="52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083FCFE-36DE-433F-B25F-000D0A827C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61291" y="3746983"/>
                  <a:ext cx="170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712CA60-3CCC-4FDF-929A-FF90C7FFA861}"/>
                    </a:ext>
                  </a:extLst>
                </p14:cNvPr>
                <p14:cNvContentPartPr/>
                <p14:nvPr/>
              </p14:nvContentPartPr>
              <p14:xfrm>
                <a:off x="3502131" y="3677143"/>
                <a:ext cx="42840" cy="240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712CA60-3CCC-4FDF-929A-FF90C7FFA8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93491" y="3668503"/>
                  <a:ext cx="60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163B292-CEDC-418E-8AAF-58EB1DC52108}"/>
                    </a:ext>
                  </a:extLst>
                </p14:cNvPr>
                <p14:cNvContentPartPr/>
                <p14:nvPr/>
              </p14:nvContentPartPr>
              <p14:xfrm>
                <a:off x="2966451" y="2625223"/>
                <a:ext cx="378000" cy="183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163B292-CEDC-418E-8AAF-58EB1DC521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57811" y="2616223"/>
                  <a:ext cx="39564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A731511-4602-4BFA-AC04-715767196A37}"/>
              </a:ext>
            </a:extLst>
          </p:cNvPr>
          <p:cNvGrpSpPr/>
          <p:nvPr/>
        </p:nvGrpSpPr>
        <p:grpSpPr>
          <a:xfrm>
            <a:off x="4389171" y="2583823"/>
            <a:ext cx="1968840" cy="777960"/>
            <a:chOff x="4389171" y="2583823"/>
            <a:chExt cx="196884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6C16AC4-3C05-4FFF-8B05-EB71041FB01F}"/>
                    </a:ext>
                  </a:extLst>
                </p14:cNvPr>
                <p14:cNvContentPartPr/>
                <p14:nvPr/>
              </p14:nvContentPartPr>
              <p14:xfrm>
                <a:off x="4389171" y="2976583"/>
                <a:ext cx="116640" cy="30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6C16AC4-3C05-4FFF-8B05-EB71041FB01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80531" y="2967583"/>
                  <a:ext cx="134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107F898-1999-4575-9BCA-8FCC47573C0B}"/>
                    </a:ext>
                  </a:extLst>
                </p14:cNvPr>
                <p14:cNvContentPartPr/>
                <p14:nvPr/>
              </p14:nvContentPartPr>
              <p14:xfrm>
                <a:off x="4448211" y="2925463"/>
                <a:ext cx="33480" cy="1947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07F898-1999-4575-9BCA-8FCC47573C0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439211" y="2916823"/>
                  <a:ext cx="51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C06728E-912B-45DC-A8F7-BC995EFC2DEE}"/>
                    </a:ext>
                  </a:extLst>
                </p14:cNvPr>
                <p14:cNvContentPartPr/>
                <p14:nvPr/>
              </p14:nvContentPartPr>
              <p14:xfrm>
                <a:off x="4655571" y="2780023"/>
                <a:ext cx="183960" cy="5684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C06728E-912B-45DC-A8F7-BC995EFC2DE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46931" y="2771023"/>
                  <a:ext cx="2016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7075E84-B1AF-4318-8501-0CF6754A82DB}"/>
                    </a:ext>
                  </a:extLst>
                </p14:cNvPr>
                <p14:cNvContentPartPr/>
                <p14:nvPr/>
              </p14:nvContentPartPr>
              <p14:xfrm>
                <a:off x="4780131" y="2934463"/>
                <a:ext cx="194040" cy="157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7075E84-B1AF-4318-8501-0CF6754A82D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771491" y="2925463"/>
                  <a:ext cx="211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4255375-0487-46D0-BB0F-A508A9D4F3EF}"/>
                    </a:ext>
                  </a:extLst>
                </p14:cNvPr>
                <p14:cNvContentPartPr/>
                <p14:nvPr/>
              </p14:nvContentPartPr>
              <p14:xfrm>
                <a:off x="4941051" y="2705503"/>
                <a:ext cx="93240" cy="195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4255375-0487-46D0-BB0F-A508A9D4F3E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32411" y="2696503"/>
                  <a:ext cx="110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D7825E6-1BE5-403F-9431-93571B2EB372}"/>
                    </a:ext>
                  </a:extLst>
                </p14:cNvPr>
                <p14:cNvContentPartPr/>
                <p14:nvPr/>
              </p14:nvContentPartPr>
              <p14:xfrm>
                <a:off x="5051211" y="2653303"/>
                <a:ext cx="50760" cy="193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D7825E6-1BE5-403F-9431-93571B2EB37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42211" y="2644303"/>
                  <a:ext cx="68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EF9843E-4E25-4665-ADBA-2BA617B51518}"/>
                    </a:ext>
                  </a:extLst>
                </p14:cNvPr>
                <p14:cNvContentPartPr/>
                <p14:nvPr/>
              </p14:nvContentPartPr>
              <p14:xfrm>
                <a:off x="5154171" y="2694343"/>
                <a:ext cx="323280" cy="289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EF9843E-4E25-4665-ADBA-2BA617B515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45171" y="2685343"/>
                  <a:ext cx="34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1338AC7-681E-4096-8165-9287E291BF2C}"/>
                    </a:ext>
                  </a:extLst>
                </p14:cNvPr>
                <p14:cNvContentPartPr/>
                <p14:nvPr/>
              </p14:nvContentPartPr>
              <p14:xfrm>
                <a:off x="5548011" y="2877943"/>
                <a:ext cx="141120" cy="1573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1338AC7-681E-4096-8165-9287E291BF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539371" y="2869303"/>
                  <a:ext cx="158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AE0B321-46AF-46E8-B0EE-6D9FCC287B2E}"/>
                    </a:ext>
                  </a:extLst>
                </p14:cNvPr>
                <p14:cNvContentPartPr/>
                <p14:nvPr/>
              </p14:nvContentPartPr>
              <p14:xfrm>
                <a:off x="5481411" y="2748703"/>
                <a:ext cx="180720" cy="8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AE0B321-46AF-46E8-B0EE-6D9FCC287B2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72771" y="2739703"/>
                  <a:ext cx="19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6557AB5-835A-4167-A15A-94E076313511}"/>
                    </a:ext>
                  </a:extLst>
                </p14:cNvPr>
                <p14:cNvContentPartPr/>
                <p14:nvPr/>
              </p14:nvContentPartPr>
              <p14:xfrm>
                <a:off x="5796411" y="2698303"/>
                <a:ext cx="176040" cy="663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6557AB5-835A-4167-A15A-94E0763135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87771" y="2689663"/>
                  <a:ext cx="1936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26B6733-23BC-4744-B903-0796C8DB12CB}"/>
                    </a:ext>
                  </a:extLst>
                </p14:cNvPr>
                <p14:cNvContentPartPr/>
                <p14:nvPr/>
              </p14:nvContentPartPr>
              <p14:xfrm>
                <a:off x="6159651" y="2785063"/>
                <a:ext cx="151920" cy="2502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26B6733-23BC-4744-B903-0796C8DB12C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50651" y="2776423"/>
                  <a:ext cx="169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AD28503-2E5A-4DE5-B6B7-7685BB74AE7C}"/>
                    </a:ext>
                  </a:extLst>
                </p14:cNvPr>
                <p14:cNvContentPartPr/>
                <p14:nvPr/>
              </p14:nvContentPartPr>
              <p14:xfrm>
                <a:off x="6297531" y="2944903"/>
                <a:ext cx="47520" cy="1778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AD28503-2E5A-4DE5-B6B7-7685BB74AE7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88531" y="2936263"/>
                  <a:ext cx="65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D0C52AD-747A-4A1F-BA87-5E4DDAA1667D}"/>
                    </a:ext>
                  </a:extLst>
                </p14:cNvPr>
                <p14:cNvContentPartPr/>
                <p14:nvPr/>
              </p14:nvContentPartPr>
              <p14:xfrm>
                <a:off x="6079011" y="2583823"/>
                <a:ext cx="279000" cy="132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D0C52AD-747A-4A1F-BA87-5E4DDAA1667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70011" y="2575183"/>
                  <a:ext cx="29664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F053F06-D066-4637-B461-90B44660442E}"/>
                  </a:ext>
                </a:extLst>
              </p14:cNvPr>
              <p14:cNvContentPartPr/>
              <p14:nvPr/>
            </p14:nvContentPartPr>
            <p14:xfrm>
              <a:off x="6651051" y="2858143"/>
              <a:ext cx="133560" cy="262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F053F06-D066-4637-B461-90B44660442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642411" y="2849143"/>
                <a:ext cx="1512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B2B4F51-B666-44C3-8198-1791DBFFABF5}"/>
              </a:ext>
            </a:extLst>
          </p:cNvPr>
          <p:cNvGrpSpPr/>
          <p:nvPr/>
        </p:nvGrpSpPr>
        <p:grpSpPr>
          <a:xfrm>
            <a:off x="6994851" y="2534143"/>
            <a:ext cx="559080" cy="453600"/>
            <a:chOff x="6994851" y="2534143"/>
            <a:chExt cx="55908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1A516A9-4539-4BAA-A6B4-C30BEA0A297A}"/>
                    </a:ext>
                  </a:extLst>
                </p14:cNvPr>
                <p14:cNvContentPartPr/>
                <p14:nvPr/>
              </p14:nvContentPartPr>
              <p14:xfrm>
                <a:off x="6994851" y="2739343"/>
                <a:ext cx="183600" cy="2484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1A516A9-4539-4BAA-A6B4-C30BEA0A297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85851" y="2730343"/>
                  <a:ext cx="201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5839E68-1036-482E-9ECC-CA4BB8980324}"/>
                    </a:ext>
                  </a:extLst>
                </p14:cNvPr>
                <p14:cNvContentPartPr/>
                <p14:nvPr/>
              </p14:nvContentPartPr>
              <p14:xfrm>
                <a:off x="7233171" y="2569423"/>
                <a:ext cx="159120" cy="267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5839E68-1036-482E-9ECC-CA4BB898032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24531" y="2560783"/>
                  <a:ext cx="176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5574A4E-CD7A-4E5E-85CB-6738CABAD496}"/>
                    </a:ext>
                  </a:extLst>
                </p14:cNvPr>
                <p14:cNvContentPartPr/>
                <p14:nvPr/>
              </p14:nvContentPartPr>
              <p14:xfrm>
                <a:off x="7380411" y="2534143"/>
                <a:ext cx="73080" cy="239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5574A4E-CD7A-4E5E-85CB-6738CABAD4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71411" y="2525143"/>
                  <a:ext cx="90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D0E0A1F-F258-4BD7-B699-F56F745F072D}"/>
                    </a:ext>
                  </a:extLst>
                </p14:cNvPr>
                <p14:cNvContentPartPr/>
                <p14:nvPr/>
              </p14:nvContentPartPr>
              <p14:xfrm>
                <a:off x="7443771" y="2612263"/>
                <a:ext cx="110160" cy="293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D0E0A1F-F258-4BD7-B699-F56F745F07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435131" y="2603263"/>
                  <a:ext cx="1278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3AB734F-8DEE-4F39-A43A-5616CE3ADE73}"/>
              </a:ext>
            </a:extLst>
          </p:cNvPr>
          <p:cNvGrpSpPr/>
          <p:nvPr/>
        </p:nvGrpSpPr>
        <p:grpSpPr>
          <a:xfrm>
            <a:off x="3747651" y="2660863"/>
            <a:ext cx="411120" cy="954000"/>
            <a:chOff x="3747651" y="2660863"/>
            <a:chExt cx="411120" cy="9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9E7BA44-9A1C-4DA0-8001-54F3FC207ADB}"/>
                    </a:ext>
                  </a:extLst>
                </p14:cNvPr>
                <p14:cNvContentPartPr/>
                <p14:nvPr/>
              </p14:nvContentPartPr>
              <p14:xfrm>
                <a:off x="3985971" y="2950303"/>
                <a:ext cx="164880" cy="269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9E7BA44-9A1C-4DA0-8001-54F3FC207AD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76971" y="2941663"/>
                  <a:ext cx="182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0C84B17-299D-4B2D-92CF-1338810841D9}"/>
                    </a:ext>
                  </a:extLst>
                </p14:cNvPr>
                <p14:cNvContentPartPr/>
                <p14:nvPr/>
              </p14:nvContentPartPr>
              <p14:xfrm>
                <a:off x="3971211" y="2830063"/>
                <a:ext cx="187560" cy="313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0C84B17-299D-4B2D-92CF-1338810841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962571" y="2821423"/>
                  <a:ext cx="205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68CE41-E55E-4A02-8328-77E6C70ADC30}"/>
                    </a:ext>
                  </a:extLst>
                </p14:cNvPr>
                <p14:cNvContentPartPr/>
                <p14:nvPr/>
              </p14:nvContentPartPr>
              <p14:xfrm>
                <a:off x="3747651" y="2660863"/>
                <a:ext cx="248760" cy="954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68CE41-E55E-4A02-8328-77E6C70ADC3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739011" y="2651863"/>
                  <a:ext cx="266400" cy="9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8DEEF83-92DB-4170-AB9B-455C619D9F47}"/>
                  </a:ext>
                </a:extLst>
              </p14:cNvPr>
              <p14:cNvContentPartPr/>
              <p14:nvPr/>
            </p14:nvContentPartPr>
            <p14:xfrm>
              <a:off x="7756971" y="2343703"/>
              <a:ext cx="191880" cy="9288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8DEEF83-92DB-4170-AB9B-455C619D9F47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747971" y="2335063"/>
                <a:ext cx="209520" cy="9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7911443-4E4F-4A30-BB35-EF7675D0BC7C}"/>
              </a:ext>
            </a:extLst>
          </p:cNvPr>
          <p:cNvGrpSpPr/>
          <p:nvPr/>
        </p:nvGrpSpPr>
        <p:grpSpPr>
          <a:xfrm>
            <a:off x="8281851" y="2437303"/>
            <a:ext cx="1494720" cy="711000"/>
            <a:chOff x="8281851" y="2437303"/>
            <a:chExt cx="149472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3FF51FD-83C3-4398-B3FD-E2DD40509D96}"/>
                    </a:ext>
                  </a:extLst>
                </p14:cNvPr>
                <p14:cNvContentPartPr/>
                <p14:nvPr/>
              </p14:nvContentPartPr>
              <p14:xfrm>
                <a:off x="8281851" y="2502823"/>
                <a:ext cx="151200" cy="645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3FF51FD-83C3-4398-B3FD-E2DD40509D9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73211" y="2493823"/>
                  <a:ext cx="1688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122DF80-975E-481C-8A47-6019F2AD63A7}"/>
                    </a:ext>
                  </a:extLst>
                </p14:cNvPr>
                <p14:cNvContentPartPr/>
                <p14:nvPr/>
              </p14:nvContentPartPr>
              <p14:xfrm>
                <a:off x="8435211" y="2726743"/>
                <a:ext cx="202320" cy="2023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122DF80-975E-481C-8A47-6019F2AD63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26571" y="2718103"/>
                  <a:ext cx="21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3C1D3CC-FAA5-4EA2-9C41-32356B64B47D}"/>
                    </a:ext>
                  </a:extLst>
                </p14:cNvPr>
                <p14:cNvContentPartPr/>
                <p14:nvPr/>
              </p14:nvContentPartPr>
              <p14:xfrm>
                <a:off x="8642571" y="2517943"/>
                <a:ext cx="88920" cy="191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3C1D3CC-FAA5-4EA2-9C41-32356B64B47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633571" y="2509303"/>
                  <a:ext cx="106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B9F2E6C-45CA-4AA5-A9EE-E3E33FC7AA6B}"/>
                    </a:ext>
                  </a:extLst>
                </p14:cNvPr>
                <p14:cNvContentPartPr/>
                <p14:nvPr/>
              </p14:nvContentPartPr>
              <p14:xfrm>
                <a:off x="8762091" y="2437303"/>
                <a:ext cx="32760" cy="214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B9F2E6C-45CA-4AA5-A9EE-E3E33FC7AA6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53091" y="2428303"/>
                  <a:ext cx="5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C5176F8-DC26-4597-8B7C-2E23E031F3EE}"/>
                    </a:ext>
                  </a:extLst>
                </p14:cNvPr>
                <p14:cNvContentPartPr/>
                <p14:nvPr/>
              </p14:nvContentPartPr>
              <p14:xfrm>
                <a:off x="8851731" y="2506783"/>
                <a:ext cx="41400" cy="208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C5176F8-DC26-4597-8B7C-2E23E031F3E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843091" y="2498143"/>
                  <a:ext cx="59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15408E0-FA85-4C9B-9869-4E73DA539BB4}"/>
                    </a:ext>
                  </a:extLst>
                </p14:cNvPr>
                <p14:cNvContentPartPr/>
                <p14:nvPr/>
              </p14:nvContentPartPr>
              <p14:xfrm>
                <a:off x="9030651" y="2773183"/>
                <a:ext cx="168480" cy="19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15408E0-FA85-4C9B-9869-4E73DA539BB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21651" y="2764183"/>
                  <a:ext cx="18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962B7D1-D0EA-4502-BB63-7784F71E0763}"/>
                    </a:ext>
                  </a:extLst>
                </p14:cNvPr>
                <p14:cNvContentPartPr/>
                <p14:nvPr/>
              </p14:nvContentPartPr>
              <p14:xfrm>
                <a:off x="9337011" y="2677423"/>
                <a:ext cx="217080" cy="2016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962B7D1-D0EA-4502-BB63-7784F71E076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28371" y="2668783"/>
                  <a:ext cx="234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1B7D566-BCA4-4A12-AD55-85A1C96E2789}"/>
                    </a:ext>
                  </a:extLst>
                </p14:cNvPr>
                <p14:cNvContentPartPr/>
                <p14:nvPr/>
              </p14:nvContentPartPr>
              <p14:xfrm>
                <a:off x="9326211" y="2562583"/>
                <a:ext cx="154440" cy="158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1B7D566-BCA4-4A12-AD55-85A1C96E278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17571" y="2553943"/>
                  <a:ext cx="172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84AF59D-8428-4010-BDB4-C0E40D10B681}"/>
                    </a:ext>
                  </a:extLst>
                </p14:cNvPr>
                <p14:cNvContentPartPr/>
                <p14:nvPr/>
              </p14:nvContentPartPr>
              <p14:xfrm>
                <a:off x="9597291" y="2479783"/>
                <a:ext cx="179280" cy="6422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84AF59D-8428-4010-BDB4-C0E40D10B68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88651" y="2470783"/>
                  <a:ext cx="19692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E4E99DC3-8953-448E-BE1F-F1D8D0D676E2}"/>
              </a:ext>
            </a:extLst>
          </p:cNvPr>
          <p:cNvGrpSpPr/>
          <p:nvPr/>
        </p:nvGrpSpPr>
        <p:grpSpPr>
          <a:xfrm>
            <a:off x="2056731" y="6050623"/>
            <a:ext cx="149040" cy="100800"/>
            <a:chOff x="2056731" y="6050623"/>
            <a:chExt cx="14904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EC0D50B-2FC4-4C9A-9550-0D067EEDB365}"/>
                    </a:ext>
                  </a:extLst>
                </p14:cNvPr>
                <p14:cNvContentPartPr/>
                <p14:nvPr/>
              </p14:nvContentPartPr>
              <p14:xfrm>
                <a:off x="2056731" y="6050623"/>
                <a:ext cx="126360" cy="9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EC0D50B-2FC4-4C9A-9550-0D067EEDB36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047731" y="6041983"/>
                  <a:ext cx="14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1537DA7-EB88-44C8-945C-8D8E6F99B32E}"/>
                    </a:ext>
                  </a:extLst>
                </p14:cNvPr>
                <p14:cNvContentPartPr/>
                <p14:nvPr/>
              </p14:nvContentPartPr>
              <p14:xfrm>
                <a:off x="2108931" y="6143503"/>
                <a:ext cx="96840" cy="79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1537DA7-EB88-44C8-945C-8D8E6F99B32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00291" y="6134503"/>
                  <a:ext cx="1144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11EE9D0-9A52-4BE8-BE1D-C478B8370CF2}"/>
              </a:ext>
            </a:extLst>
          </p:cNvPr>
          <p:cNvGrpSpPr/>
          <p:nvPr/>
        </p:nvGrpSpPr>
        <p:grpSpPr>
          <a:xfrm>
            <a:off x="2578371" y="5742463"/>
            <a:ext cx="937440" cy="428040"/>
            <a:chOff x="2578371" y="5742463"/>
            <a:chExt cx="93744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1DB3BFF-49A8-4527-8973-1EB3FD969D61}"/>
                    </a:ext>
                  </a:extLst>
                </p14:cNvPr>
                <p14:cNvContentPartPr/>
                <p14:nvPr/>
              </p14:nvContentPartPr>
              <p14:xfrm>
                <a:off x="2578371" y="5742463"/>
                <a:ext cx="236160" cy="349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1DB3BFF-49A8-4527-8973-1EB3FD969D6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69371" y="5733463"/>
                  <a:ext cx="253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708D9BE-F00E-4D0B-A216-100CA952FDF4}"/>
                    </a:ext>
                  </a:extLst>
                </p14:cNvPr>
                <p14:cNvContentPartPr/>
                <p14:nvPr/>
              </p14:nvContentPartPr>
              <p14:xfrm>
                <a:off x="2817411" y="5934343"/>
                <a:ext cx="264960" cy="1504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708D9BE-F00E-4D0B-A216-100CA952FDF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808411" y="5925703"/>
                  <a:ext cx="282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54BFF3A-A146-4B85-8D4A-060E8B3AB9E7}"/>
                    </a:ext>
                  </a:extLst>
                </p14:cNvPr>
                <p14:cNvContentPartPr/>
                <p14:nvPr/>
              </p14:nvContentPartPr>
              <p14:xfrm>
                <a:off x="3049611" y="5778463"/>
                <a:ext cx="108720" cy="3920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54BFF3A-A146-4B85-8D4A-060E8B3AB9E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040611" y="5769463"/>
                  <a:ext cx="1263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48BBAE4-CF66-4241-8F0A-621AAE306F90}"/>
                    </a:ext>
                  </a:extLst>
                </p14:cNvPr>
                <p14:cNvContentPartPr/>
                <p14:nvPr/>
              </p14:nvContentPartPr>
              <p14:xfrm>
                <a:off x="3144651" y="5924623"/>
                <a:ext cx="154440" cy="120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48BBAE4-CF66-4241-8F0A-621AAE306F9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136011" y="5915623"/>
                  <a:ext cx="172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B7BC0F1-2B9E-4F7D-B4C1-07C6D594A786}"/>
                    </a:ext>
                  </a:extLst>
                </p14:cNvPr>
                <p14:cNvContentPartPr/>
                <p14:nvPr/>
              </p14:nvContentPartPr>
              <p14:xfrm>
                <a:off x="3293331" y="5806903"/>
                <a:ext cx="86400" cy="3412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B7BC0F1-2B9E-4F7D-B4C1-07C6D594A78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4331" y="5797903"/>
                  <a:ext cx="1040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32575BE-1918-4E5F-A0F6-E6CEFCA55550}"/>
                    </a:ext>
                  </a:extLst>
                </p14:cNvPr>
                <p14:cNvContentPartPr/>
                <p14:nvPr/>
              </p14:nvContentPartPr>
              <p14:xfrm>
                <a:off x="3514011" y="5961343"/>
                <a:ext cx="1800" cy="39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32575BE-1918-4E5F-A0F6-E6CEFCA5555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05011" y="5952703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352D5D3-A8ED-498C-9ABF-B132E3ED54CD}"/>
              </a:ext>
            </a:extLst>
          </p:cNvPr>
          <p:cNvGrpSpPr/>
          <p:nvPr/>
        </p:nvGrpSpPr>
        <p:grpSpPr>
          <a:xfrm>
            <a:off x="3752331" y="5634823"/>
            <a:ext cx="303840" cy="483840"/>
            <a:chOff x="3752331" y="5634823"/>
            <a:chExt cx="30384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C58E1DA-CD09-443B-B5F8-C41C10B9CFB5}"/>
                    </a:ext>
                  </a:extLst>
                </p14:cNvPr>
                <p14:cNvContentPartPr/>
                <p14:nvPr/>
              </p14:nvContentPartPr>
              <p14:xfrm>
                <a:off x="3815691" y="5822743"/>
                <a:ext cx="154440" cy="2350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C58E1DA-CD09-443B-B5F8-C41C10B9CFB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807051" y="5814103"/>
                  <a:ext cx="172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CD0BC92-1464-4466-AD41-EE143DB79F19}"/>
                    </a:ext>
                  </a:extLst>
                </p14:cNvPr>
                <p14:cNvContentPartPr/>
                <p14:nvPr/>
              </p14:nvContentPartPr>
              <p14:xfrm>
                <a:off x="4025571" y="5967823"/>
                <a:ext cx="30600" cy="1508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CD0BC92-1464-4466-AD41-EE143DB79F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16571" y="5958823"/>
                  <a:ext cx="48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6DB638A-2E95-4E38-BEFD-15DA44E1F27F}"/>
                    </a:ext>
                  </a:extLst>
                </p14:cNvPr>
                <p14:cNvContentPartPr/>
                <p14:nvPr/>
              </p14:nvContentPartPr>
              <p14:xfrm>
                <a:off x="3752331" y="5634823"/>
                <a:ext cx="216360" cy="1598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6DB638A-2E95-4E38-BEFD-15DA44E1F27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743331" y="5625823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7B0D1A62-E717-47FD-B757-4DA6E2CAEB30}"/>
                  </a:ext>
                </a:extLst>
              </p14:cNvPr>
              <p14:cNvContentPartPr/>
              <p14:nvPr/>
            </p14:nvContentPartPr>
            <p14:xfrm>
              <a:off x="4319331" y="5895463"/>
              <a:ext cx="171720" cy="374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7B0D1A62-E717-47FD-B757-4DA6E2CAEB30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310331" y="5886463"/>
                <a:ext cx="1893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CF37AF77-4623-4C5A-92CF-DDB87EAEFBBB}"/>
              </a:ext>
            </a:extLst>
          </p:cNvPr>
          <p:cNvGrpSpPr/>
          <p:nvPr/>
        </p:nvGrpSpPr>
        <p:grpSpPr>
          <a:xfrm>
            <a:off x="6501291" y="5420983"/>
            <a:ext cx="623880" cy="552960"/>
            <a:chOff x="6501291" y="5420983"/>
            <a:chExt cx="62388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57B92555-C9F3-4005-BF0A-9E931DC50DB3}"/>
                    </a:ext>
                  </a:extLst>
                </p14:cNvPr>
                <p14:cNvContentPartPr/>
                <p14:nvPr/>
              </p14:nvContentPartPr>
              <p14:xfrm>
                <a:off x="6501291" y="5694583"/>
                <a:ext cx="150840" cy="2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57B92555-C9F3-4005-BF0A-9E931DC50DB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492291" y="5685943"/>
                  <a:ext cx="168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F90B3AE-C6A8-4489-9FC1-D587074EA973}"/>
                    </a:ext>
                  </a:extLst>
                </p14:cNvPr>
                <p14:cNvContentPartPr/>
                <p14:nvPr/>
              </p14:nvContentPartPr>
              <p14:xfrm>
                <a:off x="6773451" y="5618983"/>
                <a:ext cx="182160" cy="1681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F90B3AE-C6A8-4489-9FC1-D587074EA97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64451" y="5610343"/>
                  <a:ext cx="199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CB1BA0B8-8296-4E6A-A1C9-31051475B63B}"/>
                    </a:ext>
                  </a:extLst>
                </p14:cNvPr>
                <p14:cNvContentPartPr/>
                <p14:nvPr/>
              </p14:nvContentPartPr>
              <p14:xfrm>
                <a:off x="6764811" y="5497663"/>
                <a:ext cx="169920" cy="190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CB1BA0B8-8296-4E6A-A1C9-31051475B63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56171" y="5488663"/>
                  <a:ext cx="187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70B19A5-2C2B-429B-83B8-BC76A92E6AEE}"/>
                    </a:ext>
                  </a:extLst>
                </p14:cNvPr>
                <p14:cNvContentPartPr/>
                <p14:nvPr/>
              </p14:nvContentPartPr>
              <p14:xfrm>
                <a:off x="6943011" y="5420983"/>
                <a:ext cx="182160" cy="5529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70B19A5-2C2B-429B-83B8-BC76A92E6AE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934011" y="5411983"/>
                  <a:ext cx="19980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12F0CC1A-FA0C-4D7E-B376-C30D798D5401}"/>
              </a:ext>
            </a:extLst>
          </p:cNvPr>
          <p:cNvGrpSpPr/>
          <p:nvPr/>
        </p:nvGrpSpPr>
        <p:grpSpPr>
          <a:xfrm>
            <a:off x="5716131" y="5387503"/>
            <a:ext cx="511200" cy="738720"/>
            <a:chOff x="5716131" y="5387503"/>
            <a:chExt cx="51120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FE0FEDC5-2917-4972-A54F-B5FD388B06DD}"/>
                    </a:ext>
                  </a:extLst>
                </p14:cNvPr>
                <p14:cNvContentPartPr/>
                <p14:nvPr/>
              </p14:nvContentPartPr>
              <p14:xfrm>
                <a:off x="5722971" y="5685943"/>
                <a:ext cx="177480" cy="1652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FE0FEDC5-2917-4972-A54F-B5FD388B06D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14331" y="5677303"/>
                  <a:ext cx="195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313469C-C52D-493C-9A9F-898F00647CEB}"/>
                    </a:ext>
                  </a:extLst>
                </p14:cNvPr>
                <p14:cNvContentPartPr/>
                <p14:nvPr/>
              </p14:nvContentPartPr>
              <p14:xfrm>
                <a:off x="5949051" y="5451583"/>
                <a:ext cx="100080" cy="2448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313469C-C52D-493C-9A9F-898F00647C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940411" y="5442583"/>
                  <a:ext cx="117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1006FFE-DC5B-4981-846B-FC04D1866B82}"/>
                    </a:ext>
                  </a:extLst>
                </p14:cNvPr>
                <p14:cNvContentPartPr/>
                <p14:nvPr/>
              </p14:nvContentPartPr>
              <p14:xfrm>
                <a:off x="6055251" y="5387503"/>
                <a:ext cx="64440" cy="2156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1006FFE-DC5B-4981-846B-FC04D1866B8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46251" y="5378503"/>
                  <a:ext cx="82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9EBB046-F48F-4337-B4F8-B71F699642B4}"/>
                    </a:ext>
                  </a:extLst>
                </p14:cNvPr>
                <p14:cNvContentPartPr/>
                <p14:nvPr/>
              </p14:nvContentPartPr>
              <p14:xfrm>
                <a:off x="6177291" y="5421703"/>
                <a:ext cx="50040" cy="2797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9EBB046-F48F-4337-B4F8-B71F699642B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168651" y="5412703"/>
                  <a:ext cx="67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897A5D15-63BA-4470-AB95-9605F831FB99}"/>
                    </a:ext>
                  </a:extLst>
                </p14:cNvPr>
                <p14:cNvContentPartPr/>
                <p14:nvPr/>
              </p14:nvContentPartPr>
              <p14:xfrm>
                <a:off x="5716131" y="5567863"/>
                <a:ext cx="316080" cy="5583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897A5D15-63BA-4470-AB95-9605F831FB9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07131" y="5559223"/>
                  <a:ext cx="33372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D9E5A5C3-B7F4-47C5-8C3B-6C9712EB9A8D}"/>
              </a:ext>
            </a:extLst>
          </p:cNvPr>
          <p:cNvGrpSpPr/>
          <p:nvPr/>
        </p:nvGrpSpPr>
        <p:grpSpPr>
          <a:xfrm>
            <a:off x="7384011" y="5380663"/>
            <a:ext cx="872280" cy="518040"/>
            <a:chOff x="7384011" y="5380663"/>
            <a:chExt cx="87228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C479BA09-DFED-4CD4-AB9D-6B1E11159D3D}"/>
                    </a:ext>
                  </a:extLst>
                </p14:cNvPr>
                <p14:cNvContentPartPr/>
                <p14:nvPr/>
              </p14:nvContentPartPr>
              <p14:xfrm>
                <a:off x="7384011" y="5476063"/>
                <a:ext cx="146520" cy="4226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C479BA09-DFED-4CD4-AB9D-6B1E11159D3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375371" y="5467063"/>
                  <a:ext cx="164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047FFCF-56FE-4916-BC75-10F50009F8CC}"/>
                    </a:ext>
                  </a:extLst>
                </p14:cNvPr>
                <p14:cNvContentPartPr/>
                <p14:nvPr/>
              </p14:nvContentPartPr>
              <p14:xfrm>
                <a:off x="7554651" y="5607823"/>
                <a:ext cx="124920" cy="1778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047FFCF-56FE-4916-BC75-10F50009F8C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545651" y="5599183"/>
                  <a:ext cx="142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8B1A2C67-0F1C-4E0B-AE35-3FD22197356D}"/>
                    </a:ext>
                  </a:extLst>
                </p14:cNvPr>
                <p14:cNvContentPartPr/>
                <p14:nvPr/>
              </p14:nvContentPartPr>
              <p14:xfrm>
                <a:off x="7735371" y="5425663"/>
                <a:ext cx="63360" cy="2390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8B1A2C67-0F1C-4E0B-AE35-3FD2219735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726371" y="5417023"/>
                  <a:ext cx="81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EF839AB-61EF-416A-A41C-0F97D2E8DA9A}"/>
                    </a:ext>
                  </a:extLst>
                </p14:cNvPr>
                <p14:cNvContentPartPr/>
                <p14:nvPr/>
              </p14:nvContentPartPr>
              <p14:xfrm>
                <a:off x="7809891" y="5380663"/>
                <a:ext cx="59040" cy="207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EF839AB-61EF-416A-A41C-0F97D2E8DA9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801251" y="5371663"/>
                  <a:ext cx="7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DD143B52-11B6-4E0B-AAAC-F72109879EF5}"/>
                    </a:ext>
                  </a:extLst>
                </p14:cNvPr>
                <p14:cNvContentPartPr/>
                <p14:nvPr/>
              </p14:nvContentPartPr>
              <p14:xfrm>
                <a:off x="7933011" y="5413783"/>
                <a:ext cx="323280" cy="2991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DD143B52-11B6-4E0B-AAAC-F72109879EF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24011" y="5405143"/>
                  <a:ext cx="34092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DF0A075E-F54F-4CCC-8A11-D410C14ED8AA}"/>
              </a:ext>
            </a:extLst>
          </p:cNvPr>
          <p:cNvGrpSpPr/>
          <p:nvPr/>
        </p:nvGrpSpPr>
        <p:grpSpPr>
          <a:xfrm>
            <a:off x="8453211" y="5386063"/>
            <a:ext cx="286920" cy="443880"/>
            <a:chOff x="8453211" y="5386063"/>
            <a:chExt cx="286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E40CB136-BBC5-46A4-AEF1-7BB35CAB86DC}"/>
                    </a:ext>
                  </a:extLst>
                </p14:cNvPr>
                <p14:cNvContentPartPr/>
                <p14:nvPr/>
              </p14:nvContentPartPr>
              <p14:xfrm>
                <a:off x="8453211" y="5547703"/>
                <a:ext cx="117360" cy="2008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E40CB136-BBC5-46A4-AEF1-7BB35CAB86D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44211" y="5539063"/>
                  <a:ext cx="135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91DBD73-696F-4D53-89CE-F7BDE51FEB38}"/>
                    </a:ext>
                  </a:extLst>
                </p14:cNvPr>
                <p14:cNvContentPartPr/>
                <p14:nvPr/>
              </p14:nvContentPartPr>
              <p14:xfrm>
                <a:off x="8453931" y="5450863"/>
                <a:ext cx="139680" cy="144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91DBD73-696F-4D53-89CE-F7BDE51FEB3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45291" y="5442223"/>
                  <a:ext cx="15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95F3CCB-A322-4B75-B56B-44617CD5803E}"/>
                    </a:ext>
                  </a:extLst>
                </p14:cNvPr>
                <p14:cNvContentPartPr/>
                <p14:nvPr/>
              </p14:nvContentPartPr>
              <p14:xfrm>
                <a:off x="8627451" y="5386063"/>
                <a:ext cx="112680" cy="4438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95F3CCB-A322-4B75-B56B-44617CD5803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18811" y="5377423"/>
                  <a:ext cx="13032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17C8C1A8-84B6-4E97-841D-274238C1418B}"/>
              </a:ext>
            </a:extLst>
          </p:cNvPr>
          <p:cNvGrpSpPr/>
          <p:nvPr/>
        </p:nvGrpSpPr>
        <p:grpSpPr>
          <a:xfrm>
            <a:off x="4825131" y="5540863"/>
            <a:ext cx="765720" cy="825840"/>
            <a:chOff x="4825131" y="5540863"/>
            <a:chExt cx="76572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B0E96D2-B7A2-4BBC-88CB-320A0DF5C02B}"/>
                    </a:ext>
                  </a:extLst>
                </p14:cNvPr>
                <p14:cNvContentPartPr/>
                <p14:nvPr/>
              </p14:nvContentPartPr>
              <p14:xfrm>
                <a:off x="4870131" y="6040543"/>
                <a:ext cx="210960" cy="1458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B0E96D2-B7A2-4BBC-88CB-320A0DF5C02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861131" y="6031543"/>
                  <a:ext cx="228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ED11F62-A01A-4307-B918-DCC7468B07C8}"/>
                    </a:ext>
                  </a:extLst>
                </p14:cNvPr>
                <p14:cNvContentPartPr/>
                <p14:nvPr/>
              </p14:nvContentPartPr>
              <p14:xfrm>
                <a:off x="4901811" y="5584063"/>
                <a:ext cx="67680" cy="2077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ED11F62-A01A-4307-B918-DCC7468B07C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93171" y="5575063"/>
                  <a:ext cx="85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C94A01D-5C80-4FDC-8635-A042D636720D}"/>
                    </a:ext>
                  </a:extLst>
                </p14:cNvPr>
                <p14:cNvContentPartPr/>
                <p14:nvPr/>
              </p14:nvContentPartPr>
              <p14:xfrm>
                <a:off x="4898571" y="5790703"/>
                <a:ext cx="178560" cy="226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C94A01D-5C80-4FDC-8635-A042D636720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89931" y="5782063"/>
                  <a:ext cx="196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FDFF86A-F685-4863-8F77-54FF4FD87D70}"/>
                    </a:ext>
                  </a:extLst>
                </p14:cNvPr>
                <p14:cNvContentPartPr/>
                <p14:nvPr/>
              </p14:nvContentPartPr>
              <p14:xfrm>
                <a:off x="4825131" y="5888263"/>
                <a:ext cx="317520" cy="316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FDFF86A-F685-4863-8F77-54FF4FD87D7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16491" y="5879623"/>
                  <a:ext cx="335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261ECD2-C1C9-4FB6-9466-8093F0CD668F}"/>
                    </a:ext>
                  </a:extLst>
                </p14:cNvPr>
                <p14:cNvContentPartPr/>
                <p14:nvPr/>
              </p14:nvContentPartPr>
              <p14:xfrm>
                <a:off x="5230851" y="5852263"/>
                <a:ext cx="20520" cy="273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261ECD2-C1C9-4FB6-9466-8093F0CD668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21851" y="5843263"/>
                  <a:ext cx="38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0C82FC3-1DBA-477E-9CC6-610400A5BC20}"/>
                    </a:ext>
                  </a:extLst>
                </p14:cNvPr>
                <p14:cNvContentPartPr/>
                <p14:nvPr/>
              </p14:nvContentPartPr>
              <p14:xfrm>
                <a:off x="5249931" y="5543383"/>
                <a:ext cx="293040" cy="385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0C82FC3-1DBA-477E-9CC6-610400A5BC2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40931" y="5534743"/>
                  <a:ext cx="310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30353CE-E124-4488-8334-56FEF30ADF8C}"/>
                    </a:ext>
                  </a:extLst>
                </p14:cNvPr>
                <p14:cNvContentPartPr/>
                <p14:nvPr/>
              </p14:nvContentPartPr>
              <p14:xfrm>
                <a:off x="5230131" y="5576863"/>
                <a:ext cx="336960" cy="4474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30353CE-E124-4488-8334-56FEF30ADF8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221131" y="5568223"/>
                  <a:ext cx="354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D9E53FB-4B5E-4789-B13B-FB860B688DA9}"/>
                    </a:ext>
                  </a:extLst>
                </p14:cNvPr>
                <p14:cNvContentPartPr/>
                <p14:nvPr/>
              </p14:nvContentPartPr>
              <p14:xfrm>
                <a:off x="5514891" y="5540863"/>
                <a:ext cx="28080" cy="1130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D9E53FB-4B5E-4789-B13B-FB860B688DA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05891" y="5531863"/>
                  <a:ext cx="4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3E1ABEA-72EA-4CB2-9A00-80F0BA12642E}"/>
                    </a:ext>
                  </a:extLst>
                </p14:cNvPr>
                <p14:cNvContentPartPr/>
                <p14:nvPr/>
              </p14:nvContentPartPr>
              <p14:xfrm>
                <a:off x="5553411" y="5880703"/>
                <a:ext cx="1080" cy="770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3E1ABEA-72EA-4CB2-9A00-80F0BA12642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544771" y="5871703"/>
                  <a:ext cx="18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7BBA7988-078F-4479-8E15-499CE3F69430}"/>
                    </a:ext>
                  </a:extLst>
                </p14:cNvPr>
                <p14:cNvContentPartPr/>
                <p14:nvPr/>
              </p14:nvContentPartPr>
              <p14:xfrm>
                <a:off x="5333451" y="6228463"/>
                <a:ext cx="42480" cy="1382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7BBA7988-078F-4479-8E15-499CE3F6943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24451" y="6219463"/>
                  <a:ext cx="60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E6ABCDC1-B34B-4686-8D5F-70D0E90CA0E0}"/>
                    </a:ext>
                  </a:extLst>
                </p14:cNvPr>
                <p14:cNvContentPartPr/>
                <p14:nvPr/>
              </p14:nvContentPartPr>
              <p14:xfrm>
                <a:off x="5325171" y="6152503"/>
                <a:ext cx="19800" cy="100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E6ABCDC1-B34B-4686-8D5F-70D0E90CA0E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316531" y="6143503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7B6E5214-647B-4022-A1AA-5108AD693F5B}"/>
                    </a:ext>
                  </a:extLst>
                </p14:cNvPr>
                <p14:cNvContentPartPr/>
                <p14:nvPr/>
              </p14:nvContentPartPr>
              <p14:xfrm>
                <a:off x="5428851" y="6180223"/>
                <a:ext cx="162000" cy="1530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7B6E5214-647B-4022-A1AA-5108AD693F5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420211" y="6171583"/>
                  <a:ext cx="17964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1EED7453-96E4-41F4-ADAC-B1E85E28AFA8}"/>
                  </a:ext>
                </a:extLst>
              </p14:cNvPr>
              <p14:cNvContentPartPr/>
              <p14:nvPr/>
            </p14:nvContentPartPr>
            <p14:xfrm>
              <a:off x="5180451" y="5240623"/>
              <a:ext cx="340200" cy="1526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1EED7453-96E4-41F4-ADAC-B1E85E28AFA8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171451" y="5231983"/>
                <a:ext cx="35784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2" name="Group 521">
            <a:extLst>
              <a:ext uri="{FF2B5EF4-FFF2-40B4-BE49-F238E27FC236}">
                <a16:creationId xmlns:a16="http://schemas.microsoft.com/office/drawing/2014/main" id="{21889D41-D396-48D6-A50F-3558583ED2CE}"/>
              </a:ext>
            </a:extLst>
          </p:cNvPr>
          <p:cNvGrpSpPr/>
          <p:nvPr/>
        </p:nvGrpSpPr>
        <p:grpSpPr>
          <a:xfrm>
            <a:off x="2163291" y="4621063"/>
            <a:ext cx="145080" cy="64800"/>
            <a:chOff x="2163291" y="4621063"/>
            <a:chExt cx="14508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D17E4162-D676-412A-9398-3C98559562EF}"/>
                    </a:ext>
                  </a:extLst>
                </p14:cNvPr>
                <p14:cNvContentPartPr/>
                <p14:nvPr/>
              </p14:nvContentPartPr>
              <p14:xfrm>
                <a:off x="2163291" y="4621063"/>
                <a:ext cx="101880" cy="176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D17E4162-D676-412A-9398-3C98559562E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154291" y="4612423"/>
                  <a:ext cx="11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F6EE435F-A5BE-42CE-9E4C-B737FC454D13}"/>
                    </a:ext>
                  </a:extLst>
                </p14:cNvPr>
                <p14:cNvContentPartPr/>
                <p14:nvPr/>
              </p14:nvContentPartPr>
              <p14:xfrm>
                <a:off x="2183451" y="4648423"/>
                <a:ext cx="124920" cy="374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F6EE435F-A5BE-42CE-9E4C-B737FC454D1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174451" y="4639423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E6020841-3776-4E2D-B55C-4BE731811992}"/>
              </a:ext>
            </a:extLst>
          </p:cNvPr>
          <p:cNvGrpSpPr/>
          <p:nvPr/>
        </p:nvGrpSpPr>
        <p:grpSpPr>
          <a:xfrm>
            <a:off x="2660811" y="4078183"/>
            <a:ext cx="966240" cy="1102680"/>
            <a:chOff x="2660811" y="4078183"/>
            <a:chExt cx="966240" cy="11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12BDD36-845F-4FF3-BC5E-B88EB486C872}"/>
                    </a:ext>
                  </a:extLst>
                </p14:cNvPr>
                <p14:cNvContentPartPr/>
                <p14:nvPr/>
              </p14:nvContentPartPr>
              <p14:xfrm>
                <a:off x="2707251" y="4222543"/>
                <a:ext cx="114840" cy="2383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12BDD36-845F-4FF3-BC5E-B88EB486C87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698611" y="4213543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18654095-753D-4B5D-B789-126678F48B92}"/>
                    </a:ext>
                  </a:extLst>
                </p14:cNvPr>
                <p14:cNvContentPartPr/>
                <p14:nvPr/>
              </p14:nvContentPartPr>
              <p14:xfrm>
                <a:off x="2660811" y="4545103"/>
                <a:ext cx="306360" cy="162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18654095-753D-4B5D-B789-126678F48B9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652171" y="4536463"/>
                  <a:ext cx="324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76ADDF-7761-4476-BA32-0027395C7A08}"/>
                    </a:ext>
                  </a:extLst>
                </p14:cNvPr>
                <p14:cNvContentPartPr/>
                <p14:nvPr/>
              </p14:nvContentPartPr>
              <p14:xfrm>
                <a:off x="2668731" y="4712503"/>
                <a:ext cx="254880" cy="1818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76ADDF-7761-4476-BA32-0027395C7A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659731" y="4703503"/>
                  <a:ext cx="272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1E38AE0-67E3-4EC9-BD9D-1AF7E430E9C7}"/>
                    </a:ext>
                  </a:extLst>
                </p14:cNvPr>
                <p14:cNvContentPartPr/>
                <p14:nvPr/>
              </p14:nvContentPartPr>
              <p14:xfrm>
                <a:off x="3132411" y="4270783"/>
                <a:ext cx="350640" cy="414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1E38AE0-67E3-4EC9-BD9D-1AF7E430E9C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123771" y="4261783"/>
                  <a:ext cx="368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2E34CC98-72BD-4349-BE42-4FA6E3676D63}"/>
                    </a:ext>
                  </a:extLst>
                </p14:cNvPr>
                <p14:cNvContentPartPr/>
                <p14:nvPr/>
              </p14:nvContentPartPr>
              <p14:xfrm>
                <a:off x="3125211" y="4291663"/>
                <a:ext cx="501840" cy="5184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2E34CC98-72BD-4349-BE42-4FA6E3676D6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116211" y="4283023"/>
                  <a:ext cx="5194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DACA583-B5FB-41DB-9CFD-8FA2DD082B9E}"/>
                    </a:ext>
                  </a:extLst>
                </p14:cNvPr>
                <p14:cNvContentPartPr/>
                <p14:nvPr/>
              </p14:nvContentPartPr>
              <p14:xfrm>
                <a:off x="3496011" y="4228303"/>
                <a:ext cx="29880" cy="2455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DACA583-B5FB-41DB-9CFD-8FA2DD082B9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487371" y="4219303"/>
                  <a:ext cx="47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C2F189A-2B57-455E-BD94-802875032D8F}"/>
                    </a:ext>
                  </a:extLst>
                </p14:cNvPr>
                <p14:cNvContentPartPr/>
                <p14:nvPr/>
              </p14:nvContentPartPr>
              <p14:xfrm>
                <a:off x="3246891" y="4922743"/>
                <a:ext cx="79920" cy="2581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C2F189A-2B57-455E-BD94-802875032D8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237891" y="4914103"/>
                  <a:ext cx="97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D9B8A08-B114-44B5-8C64-FFE7C34D9044}"/>
                    </a:ext>
                  </a:extLst>
                </p14:cNvPr>
                <p14:cNvContentPartPr/>
                <p14:nvPr/>
              </p14:nvContentPartPr>
              <p14:xfrm>
                <a:off x="3385491" y="5012023"/>
                <a:ext cx="109440" cy="65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D9B8A08-B114-44B5-8C64-FFE7C34D904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376491" y="5003023"/>
                  <a:ext cx="127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CCD1186-B4D2-43FD-B965-0997F75862B9}"/>
                    </a:ext>
                  </a:extLst>
                </p14:cNvPr>
                <p14:cNvContentPartPr/>
                <p14:nvPr/>
              </p14:nvContentPartPr>
              <p14:xfrm>
                <a:off x="3602211" y="4979263"/>
                <a:ext cx="21240" cy="1137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CCD1186-B4D2-43FD-B965-0997F75862B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593211" y="4970263"/>
                  <a:ext cx="38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B97751E-C987-44B8-A4BA-D04B7CC2C9BD}"/>
                    </a:ext>
                  </a:extLst>
                </p14:cNvPr>
                <p14:cNvContentPartPr/>
                <p14:nvPr/>
              </p14:nvContentPartPr>
              <p14:xfrm>
                <a:off x="3156171" y="4078183"/>
                <a:ext cx="277560" cy="1310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B97751E-C987-44B8-A4BA-D04B7CC2C9B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147531" y="4069543"/>
                  <a:ext cx="2952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780FDBDB-E8C3-4E2B-A3CE-FE9BD0410BF5}"/>
              </a:ext>
            </a:extLst>
          </p:cNvPr>
          <p:cNvGrpSpPr/>
          <p:nvPr/>
        </p:nvGrpSpPr>
        <p:grpSpPr>
          <a:xfrm>
            <a:off x="3820731" y="3948583"/>
            <a:ext cx="1736640" cy="1106640"/>
            <a:chOff x="3820731" y="3948583"/>
            <a:chExt cx="1736640" cy="11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2A647E9E-D71A-412D-8824-344D8A8A8CAB}"/>
                    </a:ext>
                  </a:extLst>
                </p14:cNvPr>
                <p14:cNvContentPartPr/>
                <p14:nvPr/>
              </p14:nvContentPartPr>
              <p14:xfrm>
                <a:off x="3820731" y="4063063"/>
                <a:ext cx="217800" cy="99216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2A647E9E-D71A-412D-8824-344D8A8A8CA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812091" y="4054423"/>
                  <a:ext cx="235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293A5F9-21C2-400C-AF2E-AB2920DC63B8}"/>
                    </a:ext>
                  </a:extLst>
                </p14:cNvPr>
                <p14:cNvContentPartPr/>
                <p14:nvPr/>
              </p14:nvContentPartPr>
              <p14:xfrm>
                <a:off x="4200891" y="4389583"/>
                <a:ext cx="211320" cy="160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293A5F9-21C2-400C-AF2E-AB2920DC63B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192251" y="4380943"/>
                  <a:ext cx="228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15DEAF9-9FF4-426B-9D8F-4F86AD016349}"/>
                    </a:ext>
                  </a:extLst>
                </p14:cNvPr>
                <p14:cNvContentPartPr/>
                <p14:nvPr/>
              </p14:nvContentPartPr>
              <p14:xfrm>
                <a:off x="4363971" y="4106983"/>
                <a:ext cx="100080" cy="2059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15DEAF9-9FF4-426B-9D8F-4F86AD01634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54971" y="4098343"/>
                  <a:ext cx="117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5EB548C-D82D-4635-838D-9EBC50C6C9C3}"/>
                    </a:ext>
                  </a:extLst>
                </p14:cNvPr>
                <p14:cNvContentPartPr/>
                <p14:nvPr/>
              </p14:nvContentPartPr>
              <p14:xfrm>
                <a:off x="4443531" y="4043623"/>
                <a:ext cx="72360" cy="2037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5EB548C-D82D-4635-838D-9EBC50C6C9C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434891" y="4034983"/>
                  <a:ext cx="90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9C2EF74-265C-4D49-B888-3D08A9535CBA}"/>
                    </a:ext>
                  </a:extLst>
                </p14:cNvPr>
                <p14:cNvContentPartPr/>
                <p14:nvPr/>
              </p14:nvContentPartPr>
              <p14:xfrm>
                <a:off x="4544331" y="4077823"/>
                <a:ext cx="56160" cy="230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9C2EF74-265C-4D49-B888-3D08A9535CB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35331" y="4068823"/>
                  <a:ext cx="73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3292864-1D83-4E0E-BE54-4FE63FE275D3}"/>
                    </a:ext>
                  </a:extLst>
                </p14:cNvPr>
                <p14:cNvContentPartPr/>
                <p14:nvPr/>
              </p14:nvContentPartPr>
              <p14:xfrm>
                <a:off x="4718931" y="4402543"/>
                <a:ext cx="146520" cy="86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3292864-1D83-4E0E-BE54-4FE63FE275D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710291" y="4393543"/>
                  <a:ext cx="164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0EDD28A5-1F0B-4D17-84B9-7DCBB587AAF9}"/>
                    </a:ext>
                  </a:extLst>
                </p14:cNvPr>
                <p14:cNvContentPartPr/>
                <p14:nvPr/>
              </p14:nvContentPartPr>
              <p14:xfrm>
                <a:off x="4942131" y="4288423"/>
                <a:ext cx="180720" cy="1479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0EDD28A5-1F0B-4D17-84B9-7DCBB587AAF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933131" y="4279423"/>
                  <a:ext cx="198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8BE100B-722A-4DAB-BCFB-06AA7C835D09}"/>
                    </a:ext>
                  </a:extLst>
                </p14:cNvPr>
                <p14:cNvContentPartPr/>
                <p14:nvPr/>
              </p14:nvContentPartPr>
              <p14:xfrm>
                <a:off x="4913331" y="4128583"/>
                <a:ext cx="153720" cy="18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8BE100B-722A-4DAB-BCFB-06AA7C835D0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904691" y="4119943"/>
                  <a:ext cx="171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E663818-F787-4CB4-9384-DF4036737E52}"/>
                    </a:ext>
                  </a:extLst>
                </p14:cNvPr>
                <p14:cNvContentPartPr/>
                <p14:nvPr/>
              </p14:nvContentPartPr>
              <p14:xfrm>
                <a:off x="5027091" y="4099783"/>
                <a:ext cx="201600" cy="5079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E663818-F787-4CB4-9384-DF4036737E5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18451" y="4090783"/>
                  <a:ext cx="219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FE4A9510-32E9-4876-8104-6C5CC78A9ED3}"/>
                    </a:ext>
                  </a:extLst>
                </p14:cNvPr>
                <p14:cNvContentPartPr/>
                <p14:nvPr/>
              </p14:nvContentPartPr>
              <p14:xfrm>
                <a:off x="4080291" y="4185823"/>
                <a:ext cx="277560" cy="5144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FE4A9510-32E9-4876-8104-6C5CC78A9ED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071651" y="4176823"/>
                  <a:ext cx="2952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81F6C91-5C43-4736-9AFA-67D2468D5FFB}"/>
                    </a:ext>
                  </a:extLst>
                </p14:cNvPr>
                <p14:cNvContentPartPr/>
                <p14:nvPr/>
              </p14:nvContentPartPr>
              <p14:xfrm>
                <a:off x="5365851" y="4140463"/>
                <a:ext cx="123840" cy="2592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81F6C91-5C43-4736-9AFA-67D2468D5FF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56851" y="4131823"/>
                  <a:ext cx="141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9C24B296-8577-468A-AAF4-E4B9AD85AED8}"/>
                    </a:ext>
                  </a:extLst>
                </p14:cNvPr>
                <p14:cNvContentPartPr/>
                <p14:nvPr/>
              </p14:nvContentPartPr>
              <p14:xfrm>
                <a:off x="5536491" y="4318663"/>
                <a:ext cx="20880" cy="1551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9C24B296-8577-468A-AAF4-E4B9AD85AED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527851" y="4310023"/>
                  <a:ext cx="38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D1303CF-E113-4650-A1CA-EEFA86D6A69A}"/>
                    </a:ext>
                  </a:extLst>
                </p14:cNvPr>
                <p14:cNvContentPartPr/>
                <p14:nvPr/>
              </p14:nvContentPartPr>
              <p14:xfrm>
                <a:off x="5307171" y="3948583"/>
                <a:ext cx="197280" cy="1450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D1303CF-E113-4650-A1CA-EEFA86D6A69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298171" y="3939583"/>
                  <a:ext cx="2149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3A5A47E9-A656-483C-A9B3-2C36BFED4B72}"/>
                  </a:ext>
                </a:extLst>
              </p14:cNvPr>
              <p14:cNvContentPartPr/>
              <p14:nvPr/>
            </p14:nvContentPartPr>
            <p14:xfrm>
              <a:off x="5842851" y="4216783"/>
              <a:ext cx="177120" cy="363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3A5A47E9-A656-483C-A9B3-2C36BFED4B72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834211" y="4207783"/>
                <a:ext cx="19476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7" name="Group 556">
            <a:extLst>
              <a:ext uri="{FF2B5EF4-FFF2-40B4-BE49-F238E27FC236}">
                <a16:creationId xmlns:a16="http://schemas.microsoft.com/office/drawing/2014/main" id="{54EEB74D-2F5C-49EC-9463-031E76DDCA5C}"/>
              </a:ext>
            </a:extLst>
          </p:cNvPr>
          <p:cNvGrpSpPr/>
          <p:nvPr/>
        </p:nvGrpSpPr>
        <p:grpSpPr>
          <a:xfrm>
            <a:off x="6308331" y="3664183"/>
            <a:ext cx="2683080" cy="1018080"/>
            <a:chOff x="6308331" y="3664183"/>
            <a:chExt cx="2683080" cy="10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23C19EC-6FD5-46E0-89FC-01855C62898C}"/>
                    </a:ext>
                  </a:extLst>
                </p14:cNvPr>
                <p14:cNvContentPartPr/>
                <p14:nvPr/>
              </p14:nvContentPartPr>
              <p14:xfrm>
                <a:off x="6308331" y="3928783"/>
                <a:ext cx="203040" cy="5583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23C19EC-6FD5-46E0-89FC-01855C62898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299331" y="3919783"/>
                  <a:ext cx="2206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D0186D03-111A-4A3D-B417-C68D3A752DAB}"/>
                    </a:ext>
                  </a:extLst>
                </p14:cNvPr>
                <p14:cNvContentPartPr/>
                <p14:nvPr/>
              </p14:nvContentPartPr>
              <p14:xfrm>
                <a:off x="6556731" y="4031023"/>
                <a:ext cx="160560" cy="2505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D0186D03-111A-4A3D-B417-C68D3A752DA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547731" y="402202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A4509DF9-67F0-4A45-8C09-7E94AB09518D}"/>
                    </a:ext>
                  </a:extLst>
                </p14:cNvPr>
                <p14:cNvContentPartPr/>
                <p14:nvPr/>
              </p14:nvContentPartPr>
              <p14:xfrm>
                <a:off x="6751851" y="3842383"/>
                <a:ext cx="95400" cy="1710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A4509DF9-67F0-4A45-8C09-7E94AB09518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742851" y="3833383"/>
                  <a:ext cx="113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0E0D7EF1-147D-4E7B-9043-B63F275B6173}"/>
                    </a:ext>
                  </a:extLst>
                </p14:cNvPr>
                <p14:cNvContentPartPr/>
                <p14:nvPr/>
              </p14:nvContentPartPr>
              <p14:xfrm>
                <a:off x="6850851" y="3797023"/>
                <a:ext cx="29880" cy="1695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0E0D7EF1-147D-4E7B-9043-B63F275B617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842211" y="3788383"/>
                  <a:ext cx="4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EB4094B-EDC9-40F6-B5FC-4474381E8725}"/>
                    </a:ext>
                  </a:extLst>
                </p14:cNvPr>
                <p14:cNvContentPartPr/>
                <p14:nvPr/>
              </p14:nvContentPartPr>
              <p14:xfrm>
                <a:off x="6945891" y="3832663"/>
                <a:ext cx="30600" cy="2170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EB4094B-EDC9-40F6-B5FC-4474381E872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37251" y="3823663"/>
                  <a:ext cx="48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1926948-BC1B-46A9-B12B-9E7E3C3C272A}"/>
                    </a:ext>
                  </a:extLst>
                </p14:cNvPr>
                <p14:cNvContentPartPr/>
                <p14:nvPr/>
              </p14:nvContentPartPr>
              <p14:xfrm>
                <a:off x="7035171" y="4131463"/>
                <a:ext cx="194760" cy="345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1926948-BC1B-46A9-B12B-9E7E3C3C272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26171" y="4122463"/>
                  <a:ext cx="21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D21247B-AA92-46A0-9156-1B0E644B3681}"/>
                    </a:ext>
                  </a:extLst>
                </p14:cNvPr>
                <p14:cNvContentPartPr/>
                <p14:nvPr/>
              </p14:nvContentPartPr>
              <p14:xfrm>
                <a:off x="7350171" y="3884143"/>
                <a:ext cx="162720" cy="3553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D21247B-AA92-46A0-9156-1B0E644B368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341171" y="3875143"/>
                  <a:ext cx="180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9CBFDDF-B36A-4E94-ABE8-A117F41EB60D}"/>
                    </a:ext>
                  </a:extLst>
                </p14:cNvPr>
                <p14:cNvContentPartPr/>
                <p14:nvPr/>
              </p14:nvContentPartPr>
              <p14:xfrm>
                <a:off x="7535211" y="3834823"/>
                <a:ext cx="82800" cy="5144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9CBFDDF-B36A-4E94-ABE8-A117F41EB60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526571" y="3825823"/>
                  <a:ext cx="1004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2E28953-3213-4C58-92BB-9264044C1043}"/>
                    </a:ext>
                  </a:extLst>
                </p14:cNvPr>
                <p14:cNvContentPartPr/>
                <p14:nvPr/>
              </p14:nvContentPartPr>
              <p14:xfrm>
                <a:off x="7534131" y="3664183"/>
                <a:ext cx="239760" cy="10180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2E28953-3213-4C58-92BB-9264044C104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525491" y="3655183"/>
                  <a:ext cx="25740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94FA3AB-5F79-4D7B-B953-63DEC0F8D48A}"/>
                    </a:ext>
                  </a:extLst>
                </p14:cNvPr>
                <p14:cNvContentPartPr/>
                <p14:nvPr/>
              </p14:nvContentPartPr>
              <p14:xfrm>
                <a:off x="7900971" y="3796303"/>
                <a:ext cx="173160" cy="56772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94FA3AB-5F79-4D7B-B953-63DEC0F8D48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892331" y="3787663"/>
                  <a:ext cx="1908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42A242DC-39AD-40F1-BC25-CAEA1936FD88}"/>
                    </a:ext>
                  </a:extLst>
                </p14:cNvPr>
                <p14:cNvContentPartPr/>
                <p14:nvPr/>
              </p14:nvContentPartPr>
              <p14:xfrm>
                <a:off x="8054691" y="3961903"/>
                <a:ext cx="210240" cy="1573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42A242DC-39AD-40F1-BC25-CAEA1936FD8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045691" y="3953263"/>
                  <a:ext cx="227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1C346A3-7BCB-49A0-B083-889DB6E34796}"/>
                    </a:ext>
                  </a:extLst>
                </p14:cNvPr>
                <p14:cNvContentPartPr/>
                <p14:nvPr/>
              </p14:nvContentPartPr>
              <p14:xfrm>
                <a:off x="8218851" y="3710623"/>
                <a:ext cx="82800" cy="2037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1C346A3-7BCB-49A0-B083-889DB6E3479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10211" y="3701983"/>
                  <a:ext cx="100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DEE4A19-86B2-4CC5-B661-CC2EA3C60347}"/>
                    </a:ext>
                  </a:extLst>
                </p14:cNvPr>
                <p14:cNvContentPartPr/>
                <p14:nvPr/>
              </p14:nvContentPartPr>
              <p14:xfrm>
                <a:off x="8309211" y="3673903"/>
                <a:ext cx="60120" cy="1983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DEE4A19-86B2-4CC5-B661-CC2EA3C6034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00211" y="3664903"/>
                  <a:ext cx="7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6C9590D-EF08-4228-BD19-47D04AEDFA21}"/>
                    </a:ext>
                  </a:extLst>
                </p14:cNvPr>
                <p14:cNvContentPartPr/>
                <p14:nvPr/>
              </p14:nvContentPartPr>
              <p14:xfrm>
                <a:off x="8408211" y="3719623"/>
                <a:ext cx="32760" cy="1569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6C9590D-EF08-4228-BD19-47D04AEDFA2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399571" y="3710983"/>
                  <a:ext cx="50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7A2B82B-4FE5-4ED8-A841-0CFCD30C786F}"/>
                    </a:ext>
                  </a:extLst>
                </p14:cNvPr>
                <p14:cNvContentPartPr/>
                <p14:nvPr/>
              </p14:nvContentPartPr>
              <p14:xfrm>
                <a:off x="8498211" y="3998263"/>
                <a:ext cx="133560" cy="241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7A2B82B-4FE5-4ED8-A841-0CFCD30C786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489211" y="3989623"/>
                  <a:ext cx="151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E847A43-1A8F-4312-AE54-DCE664F628F5}"/>
                    </a:ext>
                  </a:extLst>
                </p14:cNvPr>
                <p14:cNvContentPartPr/>
                <p14:nvPr/>
              </p14:nvContentPartPr>
              <p14:xfrm>
                <a:off x="8729691" y="3965503"/>
                <a:ext cx="118800" cy="1504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E847A43-1A8F-4312-AE54-DCE664F628F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20691" y="3956503"/>
                  <a:ext cx="136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B42C915-A4F2-4A31-95A7-1617FE3A8988}"/>
                    </a:ext>
                  </a:extLst>
                </p14:cNvPr>
                <p14:cNvContentPartPr/>
                <p14:nvPr/>
              </p14:nvContentPartPr>
              <p14:xfrm>
                <a:off x="8654451" y="3820783"/>
                <a:ext cx="168480" cy="2556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B42C915-A4F2-4A31-95A7-1617FE3A898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645451" y="3811783"/>
                  <a:ext cx="186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FEAADF2-F949-4CB9-B5EE-10875604DEDB}"/>
                    </a:ext>
                  </a:extLst>
                </p14:cNvPr>
                <p14:cNvContentPartPr/>
                <p14:nvPr/>
              </p14:nvContentPartPr>
              <p14:xfrm>
                <a:off x="8878731" y="3675343"/>
                <a:ext cx="112680" cy="6354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FEAADF2-F949-4CB9-B5EE-10875604DED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870091" y="3666703"/>
                  <a:ext cx="130320" cy="65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1D39C868-D839-4803-82A8-F6B4157217CF}"/>
              </a:ext>
            </a:extLst>
          </p:cNvPr>
          <p:cNvGrpSpPr/>
          <p:nvPr/>
        </p:nvGrpSpPr>
        <p:grpSpPr>
          <a:xfrm>
            <a:off x="9107331" y="3393463"/>
            <a:ext cx="1770120" cy="1140840"/>
            <a:chOff x="9107331" y="3393463"/>
            <a:chExt cx="177012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D3AF2918-CCFA-42FC-936A-62FDAE3A5AE7}"/>
                    </a:ext>
                  </a:extLst>
                </p14:cNvPr>
                <p14:cNvContentPartPr/>
                <p14:nvPr/>
              </p14:nvContentPartPr>
              <p14:xfrm>
                <a:off x="9107331" y="3923743"/>
                <a:ext cx="109080" cy="4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D3AF2918-CCFA-42FC-936A-62FDAE3A5AE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098331" y="3915103"/>
                  <a:ext cx="12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563BD2DA-F656-4D76-B761-82BC516E3ED7}"/>
                    </a:ext>
                  </a:extLst>
                </p14:cNvPr>
                <p14:cNvContentPartPr/>
                <p14:nvPr/>
              </p14:nvContentPartPr>
              <p14:xfrm>
                <a:off x="9127491" y="3980263"/>
                <a:ext cx="100080" cy="302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563BD2DA-F656-4D76-B761-82BC516E3ED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118491" y="3971623"/>
                  <a:ext cx="117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D7C61CC-2527-47D4-A3A9-103548CE332B}"/>
                    </a:ext>
                  </a:extLst>
                </p14:cNvPr>
                <p14:cNvContentPartPr/>
                <p14:nvPr/>
              </p14:nvContentPartPr>
              <p14:xfrm>
                <a:off x="9381291" y="3647983"/>
                <a:ext cx="114120" cy="199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D7C61CC-2527-47D4-A3A9-103548CE332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372291" y="3639343"/>
                  <a:ext cx="131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AC6E4C5-EB19-48D2-B0C4-9457E79BBCFA}"/>
                    </a:ext>
                  </a:extLst>
                </p14:cNvPr>
                <p14:cNvContentPartPr/>
                <p14:nvPr/>
              </p14:nvContentPartPr>
              <p14:xfrm>
                <a:off x="9354291" y="3938503"/>
                <a:ext cx="221760" cy="241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AC6E4C5-EB19-48D2-B0C4-9457E79BBCF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345651" y="3929503"/>
                  <a:ext cx="239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AD93BCFC-FF55-45A2-AB11-A7987D9F7A63}"/>
                    </a:ext>
                  </a:extLst>
                </p14:cNvPr>
                <p14:cNvContentPartPr/>
                <p14:nvPr/>
              </p14:nvContentPartPr>
              <p14:xfrm>
                <a:off x="9337011" y="4153063"/>
                <a:ext cx="203760" cy="1666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AD93BCFC-FF55-45A2-AB11-A7987D9F7A6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328371" y="4144063"/>
                  <a:ext cx="22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70012D7-66E1-42D0-AFF7-F187C0EDCD3F}"/>
                    </a:ext>
                  </a:extLst>
                </p14:cNvPr>
                <p14:cNvContentPartPr/>
                <p14:nvPr/>
              </p14:nvContentPartPr>
              <p14:xfrm>
                <a:off x="9677571" y="3622063"/>
                <a:ext cx="272520" cy="712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70012D7-66E1-42D0-AFF7-F187C0EDCD3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668931" y="3613423"/>
                  <a:ext cx="290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55BE3A4F-9E14-4388-B98A-C79F57899599}"/>
                    </a:ext>
                  </a:extLst>
                </p14:cNvPr>
                <p14:cNvContentPartPr/>
                <p14:nvPr/>
              </p14:nvContentPartPr>
              <p14:xfrm>
                <a:off x="9668931" y="3670303"/>
                <a:ext cx="305640" cy="4561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55BE3A4F-9E14-4388-B98A-C79F5789959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660291" y="3661303"/>
                  <a:ext cx="323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C192DA95-FB78-4F4E-BD0E-69B1311D5182}"/>
                    </a:ext>
                  </a:extLst>
                </p14:cNvPr>
                <p14:cNvContentPartPr/>
                <p14:nvPr/>
              </p14:nvContentPartPr>
              <p14:xfrm>
                <a:off x="9933171" y="3622783"/>
                <a:ext cx="26640" cy="1641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C192DA95-FB78-4F4E-BD0E-69B1311D518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924171" y="3614143"/>
                  <a:ext cx="4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05448AC-3490-4650-8B79-53FBD7433FDF}"/>
                    </a:ext>
                  </a:extLst>
                </p14:cNvPr>
                <p14:cNvContentPartPr/>
                <p14:nvPr/>
              </p14:nvContentPartPr>
              <p14:xfrm>
                <a:off x="9959451" y="4023463"/>
                <a:ext cx="9000" cy="97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05448AC-3490-4650-8B79-53FBD7433FD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950811" y="4014823"/>
                  <a:ext cx="26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CCDC920-AD82-4DD8-884F-4AB13CC59F93}"/>
                    </a:ext>
                  </a:extLst>
                </p14:cNvPr>
                <p14:cNvContentPartPr/>
                <p14:nvPr/>
              </p14:nvContentPartPr>
              <p14:xfrm>
                <a:off x="9688731" y="4408663"/>
                <a:ext cx="63000" cy="1256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CCDC920-AD82-4DD8-884F-4AB13CC59F9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679731" y="4400023"/>
                  <a:ext cx="80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F13BCEE2-D713-4CA5-B451-8C2CD5577A58}"/>
                    </a:ext>
                  </a:extLst>
                </p14:cNvPr>
                <p14:cNvContentPartPr/>
                <p14:nvPr/>
              </p14:nvContentPartPr>
              <p14:xfrm>
                <a:off x="9700971" y="4293103"/>
                <a:ext cx="21240" cy="169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F13BCEE2-D713-4CA5-B451-8C2CD5577A5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691971" y="4284103"/>
                  <a:ext cx="38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9FDFBE1-1DD6-4216-A697-E7E9CFADC4D4}"/>
                    </a:ext>
                  </a:extLst>
                </p14:cNvPr>
                <p14:cNvContentPartPr/>
                <p14:nvPr/>
              </p14:nvContentPartPr>
              <p14:xfrm>
                <a:off x="9797811" y="4359343"/>
                <a:ext cx="201600" cy="1335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9FDFBE1-1DD6-4216-A697-E7E9CFADC4D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788811" y="4350343"/>
                  <a:ext cx="21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29C527F-315B-4F0C-8F9F-B3309DA69A4B}"/>
                    </a:ext>
                  </a:extLst>
                </p14:cNvPr>
                <p14:cNvContentPartPr/>
                <p14:nvPr/>
              </p14:nvContentPartPr>
              <p14:xfrm>
                <a:off x="9610251" y="3393463"/>
                <a:ext cx="234000" cy="1108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29C527F-315B-4F0C-8F9F-B3309DA69A4B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601611" y="3384463"/>
                  <a:ext cx="251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4BA92005-75C5-493F-B41D-1BC3E576D867}"/>
                    </a:ext>
                  </a:extLst>
                </p14:cNvPr>
                <p14:cNvContentPartPr/>
                <p14:nvPr/>
              </p14:nvContentPartPr>
              <p14:xfrm>
                <a:off x="10110291" y="3784063"/>
                <a:ext cx="145080" cy="1573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4BA92005-75C5-493F-B41D-1BC3E576D86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101651" y="3775063"/>
                  <a:ext cx="162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647327B-4C01-4516-BE7E-44B4F118CAF7}"/>
                    </a:ext>
                  </a:extLst>
                </p14:cNvPr>
                <p14:cNvContentPartPr/>
                <p14:nvPr/>
              </p14:nvContentPartPr>
              <p14:xfrm>
                <a:off x="10232691" y="3610543"/>
                <a:ext cx="60840" cy="141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647327B-4C01-4516-BE7E-44B4F118CAF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224051" y="3601543"/>
                  <a:ext cx="78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2EAB6D0-77A1-43B4-ACDD-F49DE03B079D}"/>
                    </a:ext>
                  </a:extLst>
                </p14:cNvPr>
                <p14:cNvContentPartPr/>
                <p14:nvPr/>
              </p14:nvContentPartPr>
              <p14:xfrm>
                <a:off x="10309371" y="3569143"/>
                <a:ext cx="24480" cy="16344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2EAB6D0-77A1-43B4-ACDD-F49DE03B079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00371" y="3560503"/>
                  <a:ext cx="42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87B268D-2957-45E4-9A06-92292A8E82E4}"/>
                    </a:ext>
                  </a:extLst>
                </p14:cNvPr>
                <p14:cNvContentPartPr/>
                <p14:nvPr/>
              </p14:nvContentPartPr>
              <p14:xfrm>
                <a:off x="10365171" y="3623503"/>
                <a:ext cx="25920" cy="1335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87B268D-2957-45E4-9A06-92292A8E82E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356171" y="3614863"/>
                  <a:ext cx="43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DF4247F-3E87-4C9D-83D2-1AF9C32C61C1}"/>
                    </a:ext>
                  </a:extLst>
                </p14:cNvPr>
                <p14:cNvContentPartPr/>
                <p14:nvPr/>
              </p14:nvContentPartPr>
              <p14:xfrm>
                <a:off x="10454811" y="3817903"/>
                <a:ext cx="112680" cy="72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DF4247F-3E87-4C9D-83D2-1AF9C32C61C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446171" y="3809263"/>
                  <a:ext cx="130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FB20C59A-52F1-4908-847C-122ED66582D8}"/>
                    </a:ext>
                  </a:extLst>
                </p14:cNvPr>
                <p14:cNvContentPartPr/>
                <p14:nvPr/>
              </p14:nvContentPartPr>
              <p14:xfrm>
                <a:off x="10585851" y="3676423"/>
                <a:ext cx="124200" cy="2458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FB20C59A-52F1-4908-847C-122ED66582D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576851" y="3667783"/>
                  <a:ext cx="141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C6FC427-249A-4E1F-9400-AA297CAF94EA}"/>
                    </a:ext>
                  </a:extLst>
                </p14:cNvPr>
                <p14:cNvContentPartPr/>
                <p14:nvPr/>
              </p14:nvContentPartPr>
              <p14:xfrm>
                <a:off x="10648491" y="3604063"/>
                <a:ext cx="157320" cy="437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C6FC427-249A-4E1F-9400-AA297CAF94EA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39491" y="3595423"/>
                  <a:ext cx="174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006D0D7C-1BA8-468E-8FF2-B173E2984C8D}"/>
                    </a:ext>
                  </a:extLst>
                </p14:cNvPr>
                <p14:cNvContentPartPr/>
                <p14:nvPr/>
              </p14:nvContentPartPr>
              <p14:xfrm>
                <a:off x="10040091" y="3697303"/>
                <a:ext cx="283680" cy="4258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006D0D7C-1BA8-468E-8FF2-B173E2984C8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031091" y="3688663"/>
                  <a:ext cx="301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AE424C35-4243-426E-A0DA-1AF3360BD9D7}"/>
                    </a:ext>
                  </a:extLst>
                </p14:cNvPr>
                <p14:cNvContentPartPr/>
                <p14:nvPr/>
              </p14:nvContentPartPr>
              <p14:xfrm>
                <a:off x="10708611" y="3436303"/>
                <a:ext cx="168840" cy="824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AE424C35-4243-426E-A0DA-1AF3360BD9D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699971" y="3427663"/>
                  <a:ext cx="18648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B18D733A-3E4D-4847-AC93-9F37554F351D}"/>
                  </a:ext>
                </a:extLst>
              </p14:cNvPr>
              <p14:cNvContentPartPr/>
              <p14:nvPr/>
            </p14:nvContentPartPr>
            <p14:xfrm>
              <a:off x="10919211" y="3619543"/>
              <a:ext cx="144360" cy="23040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B18D733A-3E4D-4847-AC93-9F37554F351D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0910571" y="3610543"/>
                <a:ext cx="162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2CBE5A91-912D-4D4F-87CF-46C9B7076636}"/>
                  </a:ext>
                </a:extLst>
              </p14:cNvPr>
              <p14:cNvContentPartPr/>
              <p14:nvPr/>
            </p14:nvContentPartPr>
            <p14:xfrm>
              <a:off x="11092011" y="3763543"/>
              <a:ext cx="7200" cy="14112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CBE5A91-912D-4D4F-87CF-46C9B7076636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11083011" y="3754903"/>
                <a:ext cx="24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0E8B0187-BB6E-405F-8656-0EADEEC03309}"/>
                  </a:ext>
                </a:extLst>
              </p14:cNvPr>
              <p14:cNvContentPartPr/>
              <p14:nvPr/>
            </p14:nvContentPartPr>
            <p14:xfrm>
              <a:off x="10930011" y="3475543"/>
              <a:ext cx="161280" cy="15480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0E8B0187-BB6E-405F-8656-0EADEEC03309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10921371" y="3466543"/>
                <a:ext cx="178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AA8B5D4D-D56E-416E-8323-9585E72A3358}"/>
                  </a:ext>
                </a:extLst>
              </p14:cNvPr>
              <p14:cNvContentPartPr/>
              <p14:nvPr/>
            </p14:nvContentPartPr>
            <p14:xfrm>
              <a:off x="9675771" y="4919863"/>
              <a:ext cx="144720" cy="1260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AA8B5D4D-D56E-416E-8323-9585E72A3358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9667131" y="4911223"/>
                <a:ext cx="1623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up 620">
            <a:extLst>
              <a:ext uri="{FF2B5EF4-FFF2-40B4-BE49-F238E27FC236}">
                <a16:creationId xmlns:a16="http://schemas.microsoft.com/office/drawing/2014/main" id="{AC191535-F7B0-4B7C-8744-1DD13568D79A}"/>
              </a:ext>
            </a:extLst>
          </p:cNvPr>
          <p:cNvGrpSpPr/>
          <p:nvPr/>
        </p:nvGrpSpPr>
        <p:grpSpPr>
          <a:xfrm>
            <a:off x="10006611" y="4403263"/>
            <a:ext cx="2018880" cy="946800"/>
            <a:chOff x="10006611" y="4403263"/>
            <a:chExt cx="201888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21092802-B460-46DD-8946-048F493F748A}"/>
                    </a:ext>
                  </a:extLst>
                </p14:cNvPr>
                <p14:cNvContentPartPr/>
                <p14:nvPr/>
              </p14:nvContentPartPr>
              <p14:xfrm>
                <a:off x="10067811" y="4672543"/>
                <a:ext cx="120960" cy="16128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21092802-B460-46DD-8946-048F493F748A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059171" y="4663903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4B82D882-75B2-4144-A6DB-B20EFF53142A}"/>
                    </a:ext>
                  </a:extLst>
                </p14:cNvPr>
                <p14:cNvContentPartPr/>
                <p14:nvPr/>
              </p14:nvContentPartPr>
              <p14:xfrm>
                <a:off x="10006611" y="4877383"/>
                <a:ext cx="312480" cy="399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4B82D882-75B2-4144-A6DB-B20EFF53142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997971" y="4868743"/>
                  <a:ext cx="33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85675BC9-968C-4C66-B1C7-F36AB9FB4E84}"/>
                    </a:ext>
                  </a:extLst>
                </p14:cNvPr>
                <p14:cNvContentPartPr/>
                <p14:nvPr/>
              </p14:nvContentPartPr>
              <p14:xfrm>
                <a:off x="10034691" y="5000863"/>
                <a:ext cx="243360" cy="1494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85675BC9-968C-4C66-B1C7-F36AB9FB4E8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025691" y="4991863"/>
                  <a:ext cx="261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E8FD009-2A2A-41F1-9D6B-3FD6422301FD}"/>
                    </a:ext>
                  </a:extLst>
                </p14:cNvPr>
                <p14:cNvContentPartPr/>
                <p14:nvPr/>
              </p14:nvContentPartPr>
              <p14:xfrm>
                <a:off x="10426371" y="4631503"/>
                <a:ext cx="234000" cy="457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E8FD009-2A2A-41F1-9D6B-3FD6422301F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417371" y="4622863"/>
                  <a:ext cx="251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FBEB3949-2A04-468B-84A9-12CAECD0027B}"/>
                    </a:ext>
                  </a:extLst>
                </p14:cNvPr>
                <p14:cNvContentPartPr/>
                <p14:nvPr/>
              </p14:nvContentPartPr>
              <p14:xfrm>
                <a:off x="10324491" y="4676143"/>
                <a:ext cx="369360" cy="3445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FBEB3949-2A04-468B-84A9-12CAECD0027B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315491" y="4667503"/>
                  <a:ext cx="387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554AD9DA-AC55-49E6-9E8F-19F1BDF6AAEE}"/>
                    </a:ext>
                  </a:extLst>
                </p14:cNvPr>
                <p14:cNvContentPartPr/>
                <p14:nvPr/>
              </p14:nvContentPartPr>
              <p14:xfrm>
                <a:off x="10629771" y="4604503"/>
                <a:ext cx="5040" cy="2001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554AD9DA-AC55-49E6-9E8F-19F1BDF6AAE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621131" y="4595503"/>
                  <a:ext cx="2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BBD5F4B-5BFE-482B-BC30-51DDBC43577B}"/>
                    </a:ext>
                  </a:extLst>
                </p14:cNvPr>
                <p14:cNvContentPartPr/>
                <p14:nvPr/>
              </p14:nvContentPartPr>
              <p14:xfrm>
                <a:off x="10388931" y="5137303"/>
                <a:ext cx="69120" cy="2127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BBD5F4B-5BFE-482B-BC30-51DDBC43577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380291" y="5128663"/>
                  <a:ext cx="86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8DDA14A0-CE61-4B71-BA69-8DFAE4356718}"/>
                    </a:ext>
                  </a:extLst>
                </p14:cNvPr>
                <p14:cNvContentPartPr/>
                <p14:nvPr/>
              </p14:nvContentPartPr>
              <p14:xfrm>
                <a:off x="10502691" y="5194543"/>
                <a:ext cx="148320" cy="583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8DDA14A0-CE61-4B71-BA69-8DFAE435671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494051" y="5185543"/>
                  <a:ext cx="165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1F0E1BB2-599E-47DF-AA00-19461F495055}"/>
                    </a:ext>
                  </a:extLst>
                </p14:cNvPr>
                <p14:cNvContentPartPr/>
                <p14:nvPr/>
              </p14:nvContentPartPr>
              <p14:xfrm>
                <a:off x="10684131" y="5166823"/>
                <a:ext cx="27360" cy="1112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1F0E1BB2-599E-47DF-AA00-19461F49505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675131" y="5157823"/>
                  <a:ext cx="45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A8C3410-6B11-4286-A2D3-A05FD25869CF}"/>
                    </a:ext>
                  </a:extLst>
                </p14:cNvPr>
                <p14:cNvContentPartPr/>
                <p14:nvPr/>
              </p14:nvContentPartPr>
              <p14:xfrm>
                <a:off x="10386771" y="4403263"/>
                <a:ext cx="190080" cy="97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A8C3410-6B11-4286-A2D3-A05FD25869CF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377771" y="4394263"/>
                  <a:ext cx="207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366064E0-3C4F-4C91-93AF-7EC87667266C}"/>
                    </a:ext>
                  </a:extLst>
                </p14:cNvPr>
                <p14:cNvContentPartPr/>
                <p14:nvPr/>
              </p14:nvContentPartPr>
              <p14:xfrm>
                <a:off x="10903731" y="4651303"/>
                <a:ext cx="103320" cy="16524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366064E0-3C4F-4C91-93AF-7EC87667266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895091" y="4642303"/>
                  <a:ext cx="12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909CD59B-2C33-4677-BDC7-7138434EDA62}"/>
                    </a:ext>
                  </a:extLst>
                </p14:cNvPr>
                <p14:cNvContentPartPr/>
                <p14:nvPr/>
              </p14:nvContentPartPr>
              <p14:xfrm>
                <a:off x="10989051" y="4476343"/>
                <a:ext cx="60840" cy="14256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909CD59B-2C33-4677-BDC7-7138434EDA6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980051" y="4467343"/>
                  <a:ext cx="78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9D188F7E-AA5D-472F-9A3B-176F53CBE128}"/>
                    </a:ext>
                  </a:extLst>
                </p14:cNvPr>
                <p14:cNvContentPartPr/>
                <p14:nvPr/>
              </p14:nvContentPartPr>
              <p14:xfrm>
                <a:off x="11068611" y="4456183"/>
                <a:ext cx="24480" cy="1292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9D188F7E-AA5D-472F-9A3B-176F53CBE12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059971" y="4447183"/>
                  <a:ext cx="4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01DCBE26-7591-44BE-A29E-C3DCC33AFC95}"/>
                    </a:ext>
                  </a:extLst>
                </p14:cNvPr>
                <p14:cNvContentPartPr/>
                <p14:nvPr/>
              </p14:nvContentPartPr>
              <p14:xfrm>
                <a:off x="11071851" y="4456183"/>
                <a:ext cx="74520" cy="190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01DCBE26-7591-44BE-A29E-C3DCC33AFC9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062851" y="4447183"/>
                  <a:ext cx="92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149FC8A-9A53-4028-8F29-7A239F0AE900}"/>
                    </a:ext>
                  </a:extLst>
                </p14:cNvPr>
                <p14:cNvContentPartPr/>
                <p14:nvPr/>
              </p14:nvContentPartPr>
              <p14:xfrm>
                <a:off x="11129811" y="4742383"/>
                <a:ext cx="100080" cy="169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149FC8A-9A53-4028-8F29-7A239F0AE90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121171" y="4733743"/>
                  <a:ext cx="117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DB68155-4856-498A-9F0A-AE94C3E3A5B0}"/>
                    </a:ext>
                  </a:extLst>
                </p14:cNvPr>
                <p14:cNvContentPartPr/>
                <p14:nvPr/>
              </p14:nvContentPartPr>
              <p14:xfrm>
                <a:off x="11237451" y="4680103"/>
                <a:ext cx="96480" cy="1184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DB68155-4856-498A-9F0A-AE94C3E3A5B0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228451" y="4671463"/>
                  <a:ext cx="114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1BE4A90A-8CF5-44AE-A5CB-6B9F39F3B169}"/>
                    </a:ext>
                  </a:extLst>
                </p14:cNvPr>
                <p14:cNvContentPartPr/>
                <p14:nvPr/>
              </p14:nvContentPartPr>
              <p14:xfrm>
                <a:off x="11220531" y="4525663"/>
                <a:ext cx="175320" cy="39744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1BE4A90A-8CF5-44AE-A5CB-6B9F39F3B16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211531" y="4517023"/>
                  <a:ext cx="192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A0A5647-E5C5-4255-825B-43C150D2107E}"/>
                    </a:ext>
                  </a:extLst>
                </p14:cNvPr>
                <p14:cNvContentPartPr/>
                <p14:nvPr/>
              </p14:nvContentPartPr>
              <p14:xfrm>
                <a:off x="10801491" y="4601623"/>
                <a:ext cx="111960" cy="3812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A0A5647-E5C5-4255-825B-43C150D210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792851" y="4592983"/>
                  <a:ext cx="129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658F20D-1D5C-4E6A-9986-4CFC1FDEEBCC}"/>
                    </a:ext>
                  </a:extLst>
                </p14:cNvPr>
                <p14:cNvContentPartPr/>
                <p14:nvPr/>
              </p14:nvContentPartPr>
              <p14:xfrm>
                <a:off x="11437971" y="4506223"/>
                <a:ext cx="50040" cy="3916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658F20D-1D5C-4E6A-9986-4CFC1FDEEBC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1428971" y="4497583"/>
                  <a:ext cx="676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EC1F7D72-8BDB-49B1-B2A3-E54FC41E6CFC}"/>
                    </a:ext>
                  </a:extLst>
                </p14:cNvPr>
                <p14:cNvContentPartPr/>
                <p14:nvPr/>
              </p14:nvContentPartPr>
              <p14:xfrm>
                <a:off x="11480451" y="4610623"/>
                <a:ext cx="66960" cy="15912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EC1F7D72-8BDB-49B1-B2A3-E54FC41E6CF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1471811" y="4601983"/>
                  <a:ext cx="84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EC69EFF1-AC06-4B58-8598-15E32AD36291}"/>
                    </a:ext>
                  </a:extLst>
                </p14:cNvPr>
                <p14:cNvContentPartPr/>
                <p14:nvPr/>
              </p14:nvContentPartPr>
              <p14:xfrm>
                <a:off x="11561811" y="4469863"/>
                <a:ext cx="45360" cy="1360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EC69EFF1-AC06-4B58-8598-15E32AD3629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1552811" y="4461223"/>
                  <a:ext cx="6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8F909D2-B3D4-47A1-A4C1-33F2E7D85FD9}"/>
                    </a:ext>
                  </a:extLst>
                </p14:cNvPr>
                <p14:cNvContentPartPr/>
                <p14:nvPr/>
              </p14:nvContentPartPr>
              <p14:xfrm>
                <a:off x="11633091" y="4444303"/>
                <a:ext cx="24480" cy="1278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8F909D2-B3D4-47A1-A4C1-33F2E7D85F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1624091" y="4435303"/>
                  <a:ext cx="42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1968048-A5F1-4DE8-A62B-D291D0705831}"/>
                    </a:ext>
                  </a:extLst>
                </p14:cNvPr>
                <p14:cNvContentPartPr/>
                <p14:nvPr/>
              </p14:nvContentPartPr>
              <p14:xfrm>
                <a:off x="11677011" y="4476343"/>
                <a:ext cx="29880" cy="12240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1968048-A5F1-4DE8-A62B-D291D0705831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1668371" y="4467343"/>
                  <a:ext cx="47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04980AB0-D29E-4A7F-81D6-77E1EC5E7FC7}"/>
                    </a:ext>
                  </a:extLst>
                </p14:cNvPr>
                <p14:cNvContentPartPr/>
                <p14:nvPr/>
              </p14:nvContentPartPr>
              <p14:xfrm>
                <a:off x="11690331" y="4708903"/>
                <a:ext cx="96480" cy="205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04980AB0-D29E-4A7F-81D6-77E1EC5E7FC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1681331" y="4700263"/>
                  <a:ext cx="114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8FCF2556-0B21-45BA-B2B7-5D6B71F8366B}"/>
                    </a:ext>
                  </a:extLst>
                </p14:cNvPr>
                <p14:cNvContentPartPr/>
                <p14:nvPr/>
              </p14:nvContentPartPr>
              <p14:xfrm>
                <a:off x="11836491" y="4554463"/>
                <a:ext cx="73800" cy="2300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8FCF2556-0B21-45BA-B2B7-5D6B71F8366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1827491" y="4545463"/>
                  <a:ext cx="91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5B4594EE-EFBF-4CCE-A65F-AFBA0D1B4B59}"/>
                    </a:ext>
                  </a:extLst>
                </p14:cNvPr>
                <p14:cNvContentPartPr/>
                <p14:nvPr/>
              </p14:nvContentPartPr>
              <p14:xfrm>
                <a:off x="11917851" y="4504063"/>
                <a:ext cx="107640" cy="3938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5B4594EE-EFBF-4CCE-A65F-AFBA0D1B4B5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908851" y="4495423"/>
                  <a:ext cx="12528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07BCE2BA-FD8B-4DEB-9E69-679F6FB1BFAB}"/>
                  </a:ext>
                </a:extLst>
              </p14:cNvPr>
              <p14:cNvContentPartPr/>
              <p14:nvPr/>
            </p14:nvContentPartPr>
            <p14:xfrm>
              <a:off x="7941651" y="4414423"/>
              <a:ext cx="360" cy="36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07BCE2BA-FD8B-4DEB-9E69-679F6FB1BFA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32651" y="44054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69578F99-CA02-4089-802A-C96771266D95}"/>
                  </a:ext>
                </a:extLst>
              </p14:cNvPr>
              <p14:cNvContentPartPr/>
              <p14:nvPr/>
            </p14:nvContentPartPr>
            <p14:xfrm>
              <a:off x="9168531" y="3326143"/>
              <a:ext cx="81720" cy="11210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69578F99-CA02-4089-802A-C96771266D95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9159531" y="3317143"/>
                <a:ext cx="99360" cy="11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0" name="Group 629">
            <a:extLst>
              <a:ext uri="{FF2B5EF4-FFF2-40B4-BE49-F238E27FC236}">
                <a16:creationId xmlns:a16="http://schemas.microsoft.com/office/drawing/2014/main" id="{19FF462E-64A9-4AC9-8B8B-A13C6C4D32C8}"/>
              </a:ext>
            </a:extLst>
          </p:cNvPr>
          <p:cNvGrpSpPr/>
          <p:nvPr/>
        </p:nvGrpSpPr>
        <p:grpSpPr>
          <a:xfrm>
            <a:off x="9196971" y="2751583"/>
            <a:ext cx="1946160" cy="1820520"/>
            <a:chOff x="9196971" y="2751583"/>
            <a:chExt cx="1946160" cy="18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9B81052-945B-422C-BD04-D8EEAD03D5E2}"/>
                    </a:ext>
                  </a:extLst>
                </p14:cNvPr>
                <p14:cNvContentPartPr/>
                <p14:nvPr/>
              </p14:nvContentPartPr>
              <p14:xfrm>
                <a:off x="9196971" y="3205183"/>
                <a:ext cx="1720800" cy="136692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9B81052-945B-422C-BD04-D8EEAD03D5E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188331" y="3196183"/>
                  <a:ext cx="1738440" cy="13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2BE12D4A-7CC4-4933-A8CC-8F911FDD56CA}"/>
                    </a:ext>
                  </a:extLst>
                </p14:cNvPr>
                <p14:cNvContentPartPr/>
                <p14:nvPr/>
              </p14:nvContentPartPr>
              <p14:xfrm>
                <a:off x="10221171" y="2787583"/>
                <a:ext cx="159120" cy="26568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2BE12D4A-7CC4-4933-A8CC-8F911FDD56C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212171" y="2778583"/>
                  <a:ext cx="176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A1D374A0-81F5-4175-A944-9B6A35BFB175}"/>
                    </a:ext>
                  </a:extLst>
                </p14:cNvPr>
                <p14:cNvContentPartPr/>
                <p14:nvPr/>
              </p14:nvContentPartPr>
              <p14:xfrm>
                <a:off x="10355091" y="2903503"/>
                <a:ext cx="375840" cy="1537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A1D374A0-81F5-4175-A944-9B6A35BFB17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346091" y="2894863"/>
                  <a:ext cx="39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54E1A4BE-963D-45FB-8DC6-0F13F4AD2A3E}"/>
                    </a:ext>
                  </a:extLst>
                </p14:cNvPr>
                <p14:cNvContentPartPr/>
                <p14:nvPr/>
              </p14:nvContentPartPr>
              <p14:xfrm>
                <a:off x="10754331" y="2751583"/>
                <a:ext cx="140400" cy="3848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54E1A4BE-963D-45FB-8DC6-0F13F4AD2A3E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745691" y="2742583"/>
                  <a:ext cx="158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FFBFEE68-25B4-459B-9CCD-0B6911B18825}"/>
                    </a:ext>
                  </a:extLst>
                </p14:cNvPr>
                <p14:cNvContentPartPr/>
                <p14:nvPr/>
              </p14:nvContentPartPr>
              <p14:xfrm>
                <a:off x="10849011" y="2876143"/>
                <a:ext cx="219240" cy="17424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FFBFEE68-25B4-459B-9CCD-0B6911B1882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840371" y="2867143"/>
                  <a:ext cx="236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C5FE0BE-E68E-4EA3-A4E0-CBAAF8CDE11C}"/>
                    </a:ext>
                  </a:extLst>
                </p14:cNvPr>
                <p14:cNvContentPartPr/>
                <p14:nvPr/>
              </p14:nvContentPartPr>
              <p14:xfrm>
                <a:off x="11045571" y="2814943"/>
                <a:ext cx="97560" cy="3384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C5FE0BE-E68E-4EA3-A4E0-CBAAF8CDE11C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1036571" y="2805943"/>
                  <a:ext cx="1152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C7F1BC90-BD2C-44C1-83F8-66A89BDC7D6A}"/>
              </a:ext>
            </a:extLst>
          </p:cNvPr>
          <p:cNvGrpSpPr/>
          <p:nvPr/>
        </p:nvGrpSpPr>
        <p:grpSpPr>
          <a:xfrm>
            <a:off x="4687611" y="4895383"/>
            <a:ext cx="4217040" cy="1757520"/>
            <a:chOff x="4687611" y="4895383"/>
            <a:chExt cx="4217040" cy="17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648D3BD-54DA-46C8-BE52-281B16DC62BA}"/>
                    </a:ext>
                  </a:extLst>
                </p14:cNvPr>
                <p14:cNvContentPartPr/>
                <p14:nvPr/>
              </p14:nvContentPartPr>
              <p14:xfrm>
                <a:off x="4696251" y="5206423"/>
                <a:ext cx="60480" cy="14025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648D3BD-54DA-46C8-BE52-281B16DC62B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687251" y="5197423"/>
                  <a:ext cx="78120" cy="1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92E5B838-2005-490E-8785-994CA6F072A4}"/>
                    </a:ext>
                  </a:extLst>
                </p14:cNvPr>
                <p14:cNvContentPartPr/>
                <p14:nvPr/>
              </p14:nvContentPartPr>
              <p14:xfrm>
                <a:off x="4741251" y="6290383"/>
                <a:ext cx="4011840" cy="3625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92E5B838-2005-490E-8785-994CA6F072A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4732251" y="6281383"/>
                  <a:ext cx="4029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AB2E34C8-CFE3-47AB-ADAD-60FE7FE5C9B9}"/>
                    </a:ext>
                  </a:extLst>
                </p14:cNvPr>
                <p14:cNvContentPartPr/>
                <p14:nvPr/>
              </p14:nvContentPartPr>
              <p14:xfrm>
                <a:off x="4687611" y="4895383"/>
                <a:ext cx="4217040" cy="15087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AB2E34C8-CFE3-47AB-ADAD-60FE7FE5C9B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678611" y="4886743"/>
                  <a:ext cx="4234680" cy="15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2AB96FC0-FCE7-444E-89AA-670AF855B227}"/>
              </a:ext>
            </a:extLst>
          </p:cNvPr>
          <p:cNvGrpSpPr/>
          <p:nvPr/>
        </p:nvGrpSpPr>
        <p:grpSpPr>
          <a:xfrm>
            <a:off x="6158571" y="4587583"/>
            <a:ext cx="1017000" cy="414000"/>
            <a:chOff x="6158571" y="4587583"/>
            <a:chExt cx="10170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19ADB525-11D4-4BD8-8CA8-974EC4EBD8FE}"/>
                    </a:ext>
                  </a:extLst>
                </p14:cNvPr>
                <p14:cNvContentPartPr/>
                <p14:nvPr/>
              </p14:nvContentPartPr>
              <p14:xfrm>
                <a:off x="6158571" y="4667143"/>
                <a:ext cx="129960" cy="1843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19ADB525-11D4-4BD8-8CA8-974EC4EBD8F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149571" y="4658503"/>
                  <a:ext cx="147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B8E0EDA0-EDC3-4030-B838-C24592BC5BBF}"/>
                    </a:ext>
                  </a:extLst>
                </p14:cNvPr>
                <p14:cNvContentPartPr/>
                <p14:nvPr/>
              </p14:nvContentPartPr>
              <p14:xfrm>
                <a:off x="6323451" y="4770103"/>
                <a:ext cx="51120" cy="1098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B8E0EDA0-EDC3-4030-B838-C24592BC5BB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314811" y="4761463"/>
                  <a:ext cx="68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91E819F-2F2B-4DD2-BE10-9CF658C690BF}"/>
                    </a:ext>
                  </a:extLst>
                </p14:cNvPr>
                <p14:cNvContentPartPr/>
                <p14:nvPr/>
              </p14:nvContentPartPr>
              <p14:xfrm>
                <a:off x="6404091" y="4748143"/>
                <a:ext cx="110880" cy="1486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91E819F-2F2B-4DD2-BE10-9CF658C690B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395451" y="4739143"/>
                  <a:ext cx="128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4DA5C755-77A2-422C-A64C-972519B57C65}"/>
                    </a:ext>
                  </a:extLst>
                </p14:cNvPr>
                <p14:cNvContentPartPr/>
                <p14:nvPr/>
              </p14:nvContentPartPr>
              <p14:xfrm>
                <a:off x="6592731" y="4632223"/>
                <a:ext cx="101880" cy="2894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4DA5C755-77A2-422C-A64C-972519B57C6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584091" y="4623583"/>
                  <a:ext cx="11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259C7433-0772-42D1-9C1B-8D77B6230D6B}"/>
                    </a:ext>
                  </a:extLst>
                </p14:cNvPr>
                <p14:cNvContentPartPr/>
                <p14:nvPr/>
              </p14:nvContentPartPr>
              <p14:xfrm>
                <a:off x="6694611" y="4716463"/>
                <a:ext cx="126360" cy="12384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259C7433-0772-42D1-9C1B-8D77B6230D6B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685611" y="4707823"/>
                  <a:ext cx="144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42E17C0C-26A7-412E-ADB2-C4114130F562}"/>
                    </a:ext>
                  </a:extLst>
                </p14:cNvPr>
                <p14:cNvContentPartPr/>
                <p14:nvPr/>
              </p14:nvContentPartPr>
              <p14:xfrm>
                <a:off x="6876411" y="4789903"/>
                <a:ext cx="27360" cy="792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42E17C0C-26A7-412E-ADB2-C4114130F56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867411" y="4780903"/>
                  <a:ext cx="45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F5C8B75D-32B9-4A69-BF23-833F2627DC0F}"/>
                    </a:ext>
                  </a:extLst>
                </p14:cNvPr>
                <p14:cNvContentPartPr/>
                <p14:nvPr/>
              </p14:nvContentPartPr>
              <p14:xfrm>
                <a:off x="6932211" y="4587583"/>
                <a:ext cx="243360" cy="41400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F5C8B75D-32B9-4A69-BF23-833F2627DC0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923211" y="4578943"/>
                  <a:ext cx="261000" cy="43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008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23CE86-BEFB-4954-AEF7-CF65E6F63EA3}"/>
              </a:ext>
            </a:extLst>
          </p:cNvPr>
          <p:cNvGrpSpPr/>
          <p:nvPr/>
        </p:nvGrpSpPr>
        <p:grpSpPr>
          <a:xfrm>
            <a:off x="999051" y="441463"/>
            <a:ext cx="420120" cy="307080"/>
            <a:chOff x="999051" y="441463"/>
            <a:chExt cx="4201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F22963-3A6F-4381-B795-D9BFEAF36BC3}"/>
                    </a:ext>
                  </a:extLst>
                </p14:cNvPr>
                <p14:cNvContentPartPr/>
                <p14:nvPr/>
              </p14:nvContentPartPr>
              <p14:xfrm>
                <a:off x="999051" y="473503"/>
                <a:ext cx="201960" cy="27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F22963-3A6F-4381-B795-D9BFEAF36B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051" y="464503"/>
                  <a:ext cx="219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3DEF25-ACB2-4F87-9760-3E930D252C62}"/>
                    </a:ext>
                  </a:extLst>
                </p14:cNvPr>
                <p14:cNvContentPartPr/>
                <p14:nvPr/>
              </p14:nvContentPartPr>
              <p14:xfrm>
                <a:off x="1280931" y="441463"/>
                <a:ext cx="138240" cy="26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3DEF25-ACB2-4F87-9760-3E930D252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2291" y="432463"/>
                  <a:ext cx="1558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482514-0938-4684-8C2E-7DB8649C30D5}"/>
              </a:ext>
            </a:extLst>
          </p:cNvPr>
          <p:cNvGrpSpPr/>
          <p:nvPr/>
        </p:nvGrpSpPr>
        <p:grpSpPr>
          <a:xfrm>
            <a:off x="1053411" y="882823"/>
            <a:ext cx="443880" cy="588600"/>
            <a:chOff x="1053411" y="882823"/>
            <a:chExt cx="44388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DF8099-B2FC-416C-BCBE-BBE48C90B0E7}"/>
                    </a:ext>
                  </a:extLst>
                </p14:cNvPr>
                <p14:cNvContentPartPr/>
                <p14:nvPr/>
              </p14:nvContentPartPr>
              <p14:xfrm>
                <a:off x="1053411" y="882823"/>
                <a:ext cx="443880" cy="3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DF8099-B2FC-416C-BCBE-BBE48C90B0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4411" y="873823"/>
                  <a:ext cx="461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9458BA-6EBB-449F-84A9-B7DF4AAD3774}"/>
                    </a:ext>
                  </a:extLst>
                </p14:cNvPr>
                <p14:cNvContentPartPr/>
                <p14:nvPr/>
              </p14:nvContentPartPr>
              <p14:xfrm>
                <a:off x="1073211" y="1076863"/>
                <a:ext cx="154440" cy="27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9458BA-6EBB-449F-84A9-B7DF4AAD37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571" y="1068223"/>
                  <a:ext cx="172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A7DF5E-14BB-4C51-817E-09A94049CAC3}"/>
                    </a:ext>
                  </a:extLst>
                </p14:cNvPr>
                <p14:cNvContentPartPr/>
                <p14:nvPr/>
              </p14:nvContentPartPr>
              <p14:xfrm>
                <a:off x="1289211" y="1113583"/>
                <a:ext cx="101880" cy="21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A7DF5E-14BB-4C51-817E-09A94049CA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0211" y="1104943"/>
                  <a:ext cx="119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A30C18-7FB4-479E-B376-C5F382810C24}"/>
                    </a:ext>
                  </a:extLst>
                </p14:cNvPr>
                <p14:cNvContentPartPr/>
                <p14:nvPr/>
              </p14:nvContentPartPr>
              <p14:xfrm>
                <a:off x="1444011" y="1279543"/>
                <a:ext cx="44640" cy="19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A30C18-7FB4-479E-B376-C5F382810C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5371" y="1270543"/>
                  <a:ext cx="62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2E4AEF-753A-46FA-99E1-01FA4FF0A385}"/>
                    </a:ext>
                  </a:extLst>
                </p14:cNvPr>
                <p14:cNvContentPartPr/>
                <p14:nvPr/>
              </p14:nvContentPartPr>
              <p14:xfrm>
                <a:off x="1244211" y="954823"/>
                <a:ext cx="186840" cy="8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2E4AEF-753A-46FA-99E1-01FA4FF0A3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5571" y="945823"/>
                  <a:ext cx="20448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80274F-B580-4FB0-AC10-D0A9735292F3}"/>
                  </a:ext>
                </a:extLst>
              </p14:cNvPr>
              <p14:cNvContentPartPr/>
              <p14:nvPr/>
            </p14:nvContentPartPr>
            <p14:xfrm>
              <a:off x="1738131" y="786343"/>
              <a:ext cx="101880" cy="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80274F-B580-4FB0-AC10-D0A9735292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9491" y="777343"/>
                <a:ext cx="119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31F45D-B3B6-4A53-BD60-F4E74AC814D3}"/>
                  </a:ext>
                </a:extLst>
              </p14:cNvPr>
              <p14:cNvContentPartPr/>
              <p14:nvPr/>
            </p14:nvContentPartPr>
            <p14:xfrm>
              <a:off x="1749651" y="895063"/>
              <a:ext cx="102600" cy="1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31F45D-B3B6-4A53-BD60-F4E74AC814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1011" y="886063"/>
                <a:ext cx="1202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8B0C4E-A746-4BC8-A8CA-FDB0FCADC331}"/>
              </a:ext>
            </a:extLst>
          </p:cNvPr>
          <p:cNvGrpSpPr/>
          <p:nvPr/>
        </p:nvGrpSpPr>
        <p:grpSpPr>
          <a:xfrm>
            <a:off x="2204331" y="438223"/>
            <a:ext cx="1545120" cy="562680"/>
            <a:chOff x="2204331" y="438223"/>
            <a:chExt cx="154512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0A6073-E92B-4189-A932-B67506FFDB50}"/>
                    </a:ext>
                  </a:extLst>
                </p14:cNvPr>
                <p14:cNvContentPartPr/>
                <p14:nvPr/>
              </p14:nvContentPartPr>
              <p14:xfrm>
                <a:off x="2204331" y="600223"/>
                <a:ext cx="189360" cy="34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0A6073-E92B-4189-A932-B67506FFD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5331" y="591223"/>
                  <a:ext cx="207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3C8BA0-963E-4885-8256-3705071B6782}"/>
                    </a:ext>
                  </a:extLst>
                </p14:cNvPr>
                <p14:cNvContentPartPr/>
                <p14:nvPr/>
              </p14:nvContentPartPr>
              <p14:xfrm>
                <a:off x="2427171" y="756103"/>
                <a:ext cx="31140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3C8BA0-963E-4885-8256-3705071B6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8171" y="747103"/>
                  <a:ext cx="32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B068E-57AF-45FE-9113-04253BA1272E}"/>
                    </a:ext>
                  </a:extLst>
                </p14:cNvPr>
                <p14:cNvContentPartPr/>
                <p14:nvPr/>
              </p14:nvContentPartPr>
              <p14:xfrm>
                <a:off x="2793291" y="589063"/>
                <a:ext cx="8712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B068E-57AF-45FE-9113-04253BA127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84291" y="580063"/>
                  <a:ext cx="104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C375A4-B765-42D2-9351-304A10CF5B62}"/>
                    </a:ext>
                  </a:extLst>
                </p14:cNvPr>
                <p14:cNvContentPartPr/>
                <p14:nvPr/>
              </p14:nvContentPartPr>
              <p14:xfrm>
                <a:off x="2861331" y="721543"/>
                <a:ext cx="222480" cy="16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C375A4-B765-42D2-9351-304A10CF5B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2691" y="712543"/>
                  <a:ext cx="240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D7109C-BB39-471F-BEB3-C1F765A7BF59}"/>
                    </a:ext>
                  </a:extLst>
                </p14:cNvPr>
                <p14:cNvContentPartPr/>
                <p14:nvPr/>
              </p14:nvContentPartPr>
              <p14:xfrm>
                <a:off x="3100371" y="635143"/>
                <a:ext cx="64440" cy="34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D7109C-BB39-471F-BEB3-C1F765A7BF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1731" y="626143"/>
                  <a:ext cx="82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31DD8A-2AD7-461A-8F9E-39B822295D03}"/>
                    </a:ext>
                  </a:extLst>
                </p14:cNvPr>
                <p14:cNvContentPartPr/>
                <p14:nvPr/>
              </p14:nvContentPartPr>
              <p14:xfrm>
                <a:off x="3351291" y="799303"/>
                <a:ext cx="11880" cy="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31DD8A-2AD7-461A-8F9E-39B822295D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2651" y="790663"/>
                  <a:ext cx="2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422EAE-0F06-49B4-897E-2A440DA0C19A}"/>
                    </a:ext>
                  </a:extLst>
                </p14:cNvPr>
                <p14:cNvContentPartPr/>
                <p14:nvPr/>
              </p14:nvContentPartPr>
              <p14:xfrm>
                <a:off x="3516531" y="662143"/>
                <a:ext cx="174960" cy="24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422EAE-0F06-49B4-897E-2A440DA0C1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7531" y="653503"/>
                  <a:ext cx="192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41F16F-8388-4AC5-8795-BF405907D446}"/>
                    </a:ext>
                  </a:extLst>
                </p14:cNvPr>
                <p14:cNvContentPartPr/>
                <p14:nvPr/>
              </p14:nvContentPartPr>
              <p14:xfrm>
                <a:off x="3691851" y="803623"/>
                <a:ext cx="327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41F16F-8388-4AC5-8795-BF405907D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3211" y="794983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BC35CA-E4EC-43F2-BB98-A383EE76E079}"/>
                    </a:ext>
                  </a:extLst>
                </p14:cNvPr>
                <p14:cNvContentPartPr/>
                <p14:nvPr/>
              </p14:nvContentPartPr>
              <p14:xfrm>
                <a:off x="3471171" y="438223"/>
                <a:ext cx="278280" cy="16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BC35CA-E4EC-43F2-BB98-A383EE76E0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2531" y="429583"/>
                  <a:ext cx="29592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1C30DD-4D2A-4D1F-9BE7-AB1078CCA1DA}"/>
                  </a:ext>
                </a:extLst>
              </p14:cNvPr>
              <p14:cNvContentPartPr/>
              <p14:nvPr/>
            </p14:nvContentPartPr>
            <p14:xfrm>
              <a:off x="4065171" y="692023"/>
              <a:ext cx="199440" cy="21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1C30DD-4D2A-4D1F-9BE7-AB1078CCA1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56171" y="683023"/>
                <a:ext cx="21708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6C435B4-B67F-41FA-B0B4-64EFE02046E9}"/>
              </a:ext>
            </a:extLst>
          </p:cNvPr>
          <p:cNvGrpSpPr/>
          <p:nvPr/>
        </p:nvGrpSpPr>
        <p:grpSpPr>
          <a:xfrm>
            <a:off x="4677531" y="443623"/>
            <a:ext cx="1380960" cy="443160"/>
            <a:chOff x="4677531" y="443623"/>
            <a:chExt cx="138096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6611C0-CBEE-4995-AAE4-FB52C536476C}"/>
                    </a:ext>
                  </a:extLst>
                </p14:cNvPr>
                <p14:cNvContentPartPr/>
                <p14:nvPr/>
              </p14:nvContentPartPr>
              <p14:xfrm>
                <a:off x="4677531" y="487183"/>
                <a:ext cx="192960" cy="28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6611C0-CBEE-4995-AAE4-FB52C53647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68891" y="478543"/>
                  <a:ext cx="210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44FB4D-EEB1-4BC0-8001-216EE1476165}"/>
                    </a:ext>
                  </a:extLst>
                </p14:cNvPr>
                <p14:cNvContentPartPr/>
                <p14:nvPr/>
              </p14:nvContentPartPr>
              <p14:xfrm>
                <a:off x="4870131" y="607783"/>
                <a:ext cx="69480" cy="16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44FB4D-EEB1-4BC0-8001-216EE14761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61131" y="598783"/>
                  <a:ext cx="87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7DF8C7-102F-4CEB-8F9F-6624CE2B064F}"/>
                    </a:ext>
                  </a:extLst>
                </p14:cNvPr>
                <p14:cNvContentPartPr/>
                <p14:nvPr/>
              </p14:nvContentPartPr>
              <p14:xfrm>
                <a:off x="5032491" y="548023"/>
                <a:ext cx="123480" cy="174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7DF8C7-102F-4CEB-8F9F-6624CE2B06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3851" y="539023"/>
                  <a:ext cx="141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9E779C-59CB-4C8B-BA50-A455E066DAD9}"/>
                    </a:ext>
                  </a:extLst>
                </p14:cNvPr>
                <p14:cNvContentPartPr/>
                <p14:nvPr/>
              </p14:nvContentPartPr>
              <p14:xfrm>
                <a:off x="5258211" y="443623"/>
                <a:ext cx="128520" cy="443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9E779C-59CB-4C8B-BA50-A455E066DA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9211" y="434623"/>
                  <a:ext cx="146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0E824-A1B2-420D-ADAF-EF8A6E51430E}"/>
                    </a:ext>
                  </a:extLst>
                </p14:cNvPr>
                <p14:cNvContentPartPr/>
                <p14:nvPr/>
              </p14:nvContentPartPr>
              <p14:xfrm>
                <a:off x="5355411" y="574663"/>
                <a:ext cx="227160" cy="20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0E824-A1B2-420D-ADAF-EF8A6E5143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6411" y="566023"/>
                  <a:ext cx="244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EC8069-30DD-4272-B9FA-F68C2A93AF3A}"/>
                    </a:ext>
                  </a:extLst>
                </p14:cNvPr>
                <p14:cNvContentPartPr/>
                <p14:nvPr/>
              </p14:nvContentPartPr>
              <p14:xfrm>
                <a:off x="5697771" y="524983"/>
                <a:ext cx="92160" cy="21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EC8069-30DD-4272-B9FA-F68C2A93AF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8771" y="515983"/>
                  <a:ext cx="109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1CE678-D1F2-4F74-A096-6D47C1824C08}"/>
                    </a:ext>
                  </a:extLst>
                </p14:cNvPr>
                <p14:cNvContentPartPr/>
                <p14:nvPr/>
              </p14:nvContentPartPr>
              <p14:xfrm>
                <a:off x="5828451" y="449023"/>
                <a:ext cx="114120" cy="41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1CE678-D1F2-4F74-A096-6D47C1824C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9811" y="440383"/>
                  <a:ext cx="1317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699703-40B9-45FF-898A-8D1AA5C22A32}"/>
                    </a:ext>
                  </a:extLst>
                </p14:cNvPr>
                <p14:cNvContentPartPr/>
                <p14:nvPr/>
              </p14:nvContentPartPr>
              <p14:xfrm>
                <a:off x="6050571" y="689503"/>
                <a:ext cx="79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699703-40B9-45FF-898A-8D1AA5C22A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1571" y="680503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2FB2D-706F-43D0-B57F-B19FE12344D3}"/>
              </a:ext>
            </a:extLst>
          </p:cNvPr>
          <p:cNvGrpSpPr/>
          <p:nvPr/>
        </p:nvGrpSpPr>
        <p:grpSpPr>
          <a:xfrm>
            <a:off x="6483291" y="599503"/>
            <a:ext cx="164880" cy="95040"/>
            <a:chOff x="6483291" y="599503"/>
            <a:chExt cx="16488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6FD8B0-330E-4549-AC6D-9D7CB932AADB}"/>
                    </a:ext>
                  </a:extLst>
                </p14:cNvPr>
                <p14:cNvContentPartPr/>
                <p14:nvPr/>
              </p14:nvContentPartPr>
              <p14:xfrm>
                <a:off x="6483291" y="599503"/>
                <a:ext cx="15048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6FD8B0-330E-4549-AC6D-9D7CB932AA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4291" y="590863"/>
                  <a:ext cx="16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856ACC-8F08-4D82-B193-9D99A44238E6}"/>
                    </a:ext>
                  </a:extLst>
                </p14:cNvPr>
                <p14:cNvContentPartPr/>
                <p14:nvPr/>
              </p14:nvContentPartPr>
              <p14:xfrm>
                <a:off x="6517851" y="676183"/>
                <a:ext cx="130320" cy="18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856ACC-8F08-4D82-B193-9D99A44238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9211" y="667183"/>
                  <a:ext cx="147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19D37B6-BD00-47D7-B3E7-4C7A9FA8BA56}"/>
                  </a:ext>
                </a:extLst>
              </p14:cNvPr>
              <p14:cNvContentPartPr/>
              <p14:nvPr/>
            </p14:nvContentPartPr>
            <p14:xfrm>
              <a:off x="6906651" y="467023"/>
              <a:ext cx="159840" cy="237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19D37B6-BD00-47D7-B3E7-4C7A9FA8BA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98011" y="458383"/>
                <a:ext cx="17748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6E5B802-4B68-4BEA-AC8D-4E48C3E89D5C}"/>
              </a:ext>
            </a:extLst>
          </p:cNvPr>
          <p:cNvGrpSpPr/>
          <p:nvPr/>
        </p:nvGrpSpPr>
        <p:grpSpPr>
          <a:xfrm>
            <a:off x="2052411" y="1588783"/>
            <a:ext cx="300240" cy="427680"/>
            <a:chOff x="2052411" y="1588783"/>
            <a:chExt cx="3002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F0CB1F-1D34-41C4-A531-CEEFC4898A53}"/>
                    </a:ext>
                  </a:extLst>
                </p14:cNvPr>
                <p14:cNvContentPartPr/>
                <p14:nvPr/>
              </p14:nvContentPartPr>
              <p14:xfrm>
                <a:off x="2052411" y="1698943"/>
                <a:ext cx="127080" cy="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F0CB1F-1D34-41C4-A531-CEEFC4898A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3771" y="1689943"/>
                  <a:ext cx="144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77855C-6361-40A8-BF63-500A6E2F5E4D}"/>
                    </a:ext>
                  </a:extLst>
                </p14:cNvPr>
                <p14:cNvContentPartPr/>
                <p14:nvPr/>
              </p14:nvContentPartPr>
              <p14:xfrm>
                <a:off x="2085891" y="1778143"/>
                <a:ext cx="72000" cy="1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77855C-6361-40A8-BF63-500A6E2F5E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6891" y="1769503"/>
                  <a:ext cx="89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DEC1D3-FEAB-45A9-90B4-D6D0A454BB7B}"/>
                    </a:ext>
                  </a:extLst>
                </p14:cNvPr>
                <p14:cNvContentPartPr/>
                <p14:nvPr/>
              </p14:nvContentPartPr>
              <p14:xfrm>
                <a:off x="2233131" y="1588783"/>
                <a:ext cx="119520" cy="42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DEC1D3-FEAB-45A9-90B4-D6D0A454BB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24491" y="1579783"/>
                  <a:ext cx="13716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D4C21E-15F0-49DC-B77D-076FADEBC6A3}"/>
              </a:ext>
            </a:extLst>
          </p:cNvPr>
          <p:cNvGrpSpPr/>
          <p:nvPr/>
        </p:nvGrpSpPr>
        <p:grpSpPr>
          <a:xfrm>
            <a:off x="2689611" y="1354423"/>
            <a:ext cx="333000" cy="522360"/>
            <a:chOff x="2689611" y="1354423"/>
            <a:chExt cx="333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072FA6-4D3B-42A2-BEBE-EEEC26009BBE}"/>
                    </a:ext>
                  </a:extLst>
                </p14:cNvPr>
                <p14:cNvContentPartPr/>
                <p14:nvPr/>
              </p14:nvContentPartPr>
              <p14:xfrm>
                <a:off x="2777451" y="1569703"/>
                <a:ext cx="212760" cy="261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072FA6-4D3B-42A2-BEBE-EEEC26009B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68811" y="1560703"/>
                  <a:ext cx="230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AB37A1-06B0-4667-A45F-8B1759734E11}"/>
                    </a:ext>
                  </a:extLst>
                </p14:cNvPr>
                <p14:cNvContentPartPr/>
                <p14:nvPr/>
              </p14:nvContentPartPr>
              <p14:xfrm>
                <a:off x="2990571" y="1687063"/>
                <a:ext cx="32040" cy="189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AB37A1-06B0-4667-A45F-8B1759734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1931" y="1678063"/>
                  <a:ext cx="49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800F6F-3114-4C33-A018-8FA5FFD9A284}"/>
                    </a:ext>
                  </a:extLst>
                </p14:cNvPr>
                <p14:cNvContentPartPr/>
                <p14:nvPr/>
              </p14:nvContentPartPr>
              <p14:xfrm>
                <a:off x="2689611" y="1354423"/>
                <a:ext cx="254880" cy="17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800F6F-3114-4C33-A018-8FA5FFD9A2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80611" y="1345423"/>
                  <a:ext cx="27252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AC12BA6-F791-463E-96D0-007C3DD02976}"/>
                  </a:ext>
                </a:extLst>
              </p14:cNvPr>
              <p14:cNvContentPartPr/>
              <p14:nvPr/>
            </p14:nvContentPartPr>
            <p14:xfrm>
              <a:off x="3269931" y="1594183"/>
              <a:ext cx="197640" cy="91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AC12BA6-F791-463E-96D0-007C3DD029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61291" y="1585543"/>
                <a:ext cx="21528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0372909-0B10-4329-BA6A-5657A62057E4}"/>
              </a:ext>
            </a:extLst>
          </p:cNvPr>
          <p:cNvGrpSpPr/>
          <p:nvPr/>
        </p:nvGrpSpPr>
        <p:grpSpPr>
          <a:xfrm>
            <a:off x="3813531" y="1091983"/>
            <a:ext cx="1483560" cy="582840"/>
            <a:chOff x="3813531" y="1091983"/>
            <a:chExt cx="148356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897099-4653-426F-BAF8-D0D53BD6E051}"/>
                    </a:ext>
                  </a:extLst>
                </p14:cNvPr>
                <p14:cNvContentPartPr/>
                <p14:nvPr/>
              </p14:nvContentPartPr>
              <p14:xfrm>
                <a:off x="3838371" y="1223383"/>
                <a:ext cx="144360" cy="24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897099-4653-426F-BAF8-D0D53BD6E0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29371" y="1214743"/>
                  <a:ext cx="162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157D18-F626-4A04-9BD2-A4A2F1B85D41}"/>
                    </a:ext>
                  </a:extLst>
                </p14:cNvPr>
                <p14:cNvContentPartPr/>
                <p14:nvPr/>
              </p14:nvContentPartPr>
              <p14:xfrm>
                <a:off x="3997131" y="1284223"/>
                <a:ext cx="81000" cy="19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157D18-F626-4A04-9BD2-A4A2F1B85D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88131" y="1275583"/>
                  <a:ext cx="98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D81D20-7935-4903-944A-96B993E9D038}"/>
                    </a:ext>
                  </a:extLst>
                </p14:cNvPr>
                <p14:cNvContentPartPr/>
                <p14:nvPr/>
              </p14:nvContentPartPr>
              <p14:xfrm>
                <a:off x="4167771" y="1280983"/>
                <a:ext cx="111240" cy="18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D81D20-7935-4903-944A-96B993E9D0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59131" y="1271983"/>
                  <a:ext cx="128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A5407D-F886-426D-8180-E62FD9F558ED}"/>
                    </a:ext>
                  </a:extLst>
                </p14:cNvPr>
                <p14:cNvContentPartPr/>
                <p14:nvPr/>
              </p14:nvContentPartPr>
              <p14:xfrm>
                <a:off x="4447491" y="1124743"/>
                <a:ext cx="115560" cy="42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A5407D-F886-426D-8180-E62FD9F558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8851" y="1116103"/>
                  <a:ext cx="133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B91BED-A370-4EA9-A913-8AB15D22205A}"/>
                    </a:ext>
                  </a:extLst>
                </p14:cNvPr>
                <p14:cNvContentPartPr/>
                <p14:nvPr/>
              </p14:nvContentPartPr>
              <p14:xfrm>
                <a:off x="4528851" y="1231303"/>
                <a:ext cx="271440" cy="22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B91BED-A370-4EA9-A913-8AB15D2220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19851" y="1222303"/>
                  <a:ext cx="289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467DD0-572B-4483-99CC-C7C9D81219A9}"/>
                    </a:ext>
                  </a:extLst>
                </p14:cNvPr>
                <p14:cNvContentPartPr/>
                <p14:nvPr/>
              </p14:nvContentPartPr>
              <p14:xfrm>
                <a:off x="4910451" y="1185223"/>
                <a:ext cx="100440" cy="24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467DD0-572B-4483-99CC-C7C9D81219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01451" y="1176583"/>
                  <a:ext cx="118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E7F2D5-AD09-4E92-AF6F-90DF307FD2D2}"/>
                    </a:ext>
                  </a:extLst>
                </p14:cNvPr>
                <p14:cNvContentPartPr/>
                <p14:nvPr/>
              </p14:nvContentPartPr>
              <p14:xfrm>
                <a:off x="4889211" y="1091983"/>
                <a:ext cx="217800" cy="48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E7F2D5-AD09-4E92-AF6F-90DF307FD2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0571" y="1083343"/>
                  <a:ext cx="2354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648D99-E51D-4E28-872A-181D606F3694}"/>
                    </a:ext>
                  </a:extLst>
                </p14:cNvPr>
                <p14:cNvContentPartPr/>
                <p14:nvPr/>
              </p14:nvContentPartPr>
              <p14:xfrm>
                <a:off x="3813531" y="1523983"/>
                <a:ext cx="1483560" cy="15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648D99-E51D-4E28-872A-181D606F36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4891" y="1515343"/>
                  <a:ext cx="15012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9D3A99-F29D-4B2C-97D6-2727E77EA330}"/>
              </a:ext>
            </a:extLst>
          </p:cNvPr>
          <p:cNvGrpSpPr/>
          <p:nvPr/>
        </p:nvGrpSpPr>
        <p:grpSpPr>
          <a:xfrm>
            <a:off x="3896331" y="1798303"/>
            <a:ext cx="1126440" cy="360000"/>
            <a:chOff x="3896331" y="1798303"/>
            <a:chExt cx="112644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F233D3-817B-46E1-84C1-A6651827FD14}"/>
                    </a:ext>
                  </a:extLst>
                </p14:cNvPr>
                <p14:cNvContentPartPr/>
                <p14:nvPr/>
              </p14:nvContentPartPr>
              <p14:xfrm>
                <a:off x="3896331" y="1905223"/>
                <a:ext cx="216360" cy="23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F233D3-817B-46E1-84C1-A6651827FD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87331" y="1896583"/>
                  <a:ext cx="234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E0C5D1-A9BD-4C24-91AA-32D8A5B6863D}"/>
                    </a:ext>
                  </a:extLst>
                </p14:cNvPr>
                <p14:cNvContentPartPr/>
                <p14:nvPr/>
              </p14:nvContentPartPr>
              <p14:xfrm>
                <a:off x="4150131" y="1965703"/>
                <a:ext cx="38844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E0C5D1-A9BD-4C24-91AA-32D8A5B686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41131" y="1957063"/>
                  <a:ext cx="406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91BAED-A56E-4648-B931-268745559BE7}"/>
                    </a:ext>
                  </a:extLst>
                </p14:cNvPr>
                <p14:cNvContentPartPr/>
                <p14:nvPr/>
              </p14:nvContentPartPr>
              <p14:xfrm>
                <a:off x="4613091" y="1809823"/>
                <a:ext cx="135720" cy="34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91BAED-A56E-4648-B931-268745559B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04091" y="1800823"/>
                  <a:ext cx="153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7D0E3C-ED3F-417E-819A-1F35C7F77917}"/>
                    </a:ext>
                  </a:extLst>
                </p14:cNvPr>
                <p14:cNvContentPartPr/>
                <p14:nvPr/>
              </p14:nvContentPartPr>
              <p14:xfrm>
                <a:off x="4715331" y="1889743"/>
                <a:ext cx="218520" cy="17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7D0E3C-ED3F-417E-819A-1F35C7F779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06331" y="1881103"/>
                  <a:ext cx="236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BD55B2-89FE-4F8D-B962-69571273EA40}"/>
                    </a:ext>
                  </a:extLst>
                </p14:cNvPr>
                <p14:cNvContentPartPr/>
                <p14:nvPr/>
              </p14:nvContentPartPr>
              <p14:xfrm>
                <a:off x="4947531" y="1798303"/>
                <a:ext cx="75240" cy="320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BD55B2-89FE-4F8D-B962-69571273EA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8531" y="1789663"/>
                  <a:ext cx="928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A86F13-F4B9-407E-8919-441782747280}"/>
              </a:ext>
            </a:extLst>
          </p:cNvPr>
          <p:cNvGrpSpPr/>
          <p:nvPr/>
        </p:nvGrpSpPr>
        <p:grpSpPr>
          <a:xfrm>
            <a:off x="7916451" y="1658983"/>
            <a:ext cx="781920" cy="330120"/>
            <a:chOff x="7916451" y="1658983"/>
            <a:chExt cx="7819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03F6D4-64EB-4D25-85F4-6A25CBDB0B6D}"/>
                    </a:ext>
                  </a:extLst>
                </p14:cNvPr>
                <p14:cNvContentPartPr/>
                <p14:nvPr/>
              </p14:nvContentPartPr>
              <p14:xfrm>
                <a:off x="7916451" y="1686343"/>
                <a:ext cx="212760" cy="223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03F6D4-64EB-4D25-85F4-6A25CBDB0B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07451" y="1677343"/>
                  <a:ext cx="230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86585A-833B-4C44-9DF4-2CF20259BA25}"/>
                    </a:ext>
                  </a:extLst>
                </p14:cNvPr>
                <p14:cNvContentPartPr/>
                <p14:nvPr/>
              </p14:nvContentPartPr>
              <p14:xfrm>
                <a:off x="8129571" y="1860583"/>
                <a:ext cx="141120" cy="128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86585A-833B-4C44-9DF4-2CF20259BA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20931" y="1851583"/>
                  <a:ext cx="158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D9C3C0-17AE-485F-8B51-A318C97BCDB4}"/>
                    </a:ext>
                  </a:extLst>
                </p14:cNvPr>
                <p14:cNvContentPartPr/>
                <p14:nvPr/>
              </p14:nvContentPartPr>
              <p14:xfrm>
                <a:off x="8285811" y="1812343"/>
                <a:ext cx="52200" cy="1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D9C3C0-17AE-485F-8B51-A318C97BCD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77171" y="1803703"/>
                  <a:ext cx="69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1CBA8E-1964-4232-B442-44343F1AD4B1}"/>
                    </a:ext>
                  </a:extLst>
                </p14:cNvPr>
                <p14:cNvContentPartPr/>
                <p14:nvPr/>
              </p14:nvContentPartPr>
              <p14:xfrm>
                <a:off x="8444211" y="1658983"/>
                <a:ext cx="181800" cy="178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1CBA8E-1964-4232-B442-44343F1AD4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5571" y="1650343"/>
                  <a:ext cx="199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4C17FD-BA4A-44F3-96D7-2076A6FA84DC}"/>
                    </a:ext>
                  </a:extLst>
                </p14:cNvPr>
                <p14:cNvContentPartPr/>
                <p14:nvPr/>
              </p14:nvContentPartPr>
              <p14:xfrm>
                <a:off x="8556891" y="1733503"/>
                <a:ext cx="141480" cy="246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4C17FD-BA4A-44F3-96D7-2076A6FA84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47891" y="1724863"/>
                  <a:ext cx="1591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F71C943-D8BE-47E0-9935-EDA356E74766}"/>
              </a:ext>
            </a:extLst>
          </p:cNvPr>
          <p:cNvGrpSpPr/>
          <p:nvPr/>
        </p:nvGrpSpPr>
        <p:grpSpPr>
          <a:xfrm>
            <a:off x="7557531" y="1041943"/>
            <a:ext cx="4441320" cy="475920"/>
            <a:chOff x="7557531" y="1041943"/>
            <a:chExt cx="444132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31BF4BA-FD83-4625-B3DF-9CBAB93B300B}"/>
                    </a:ext>
                  </a:extLst>
                </p14:cNvPr>
                <p14:cNvContentPartPr/>
                <p14:nvPr/>
              </p14:nvContentPartPr>
              <p14:xfrm>
                <a:off x="7702251" y="1111783"/>
                <a:ext cx="1558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31BF4BA-FD83-4625-B3DF-9CBAB93B30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93251" y="1102783"/>
                  <a:ext cx="17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9D3FD1-2C2E-422E-8D1F-63C88AA2E204}"/>
                    </a:ext>
                  </a:extLst>
                </p14:cNvPr>
                <p14:cNvContentPartPr/>
                <p14:nvPr/>
              </p14:nvContentPartPr>
              <p14:xfrm>
                <a:off x="7893411" y="1202863"/>
                <a:ext cx="82800" cy="14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9D3FD1-2C2E-422E-8D1F-63C88AA2E2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4411" y="1194223"/>
                  <a:ext cx="100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687781-C343-4B08-8F64-62EAF615B55E}"/>
                    </a:ext>
                  </a:extLst>
                </p14:cNvPr>
                <p14:cNvContentPartPr/>
                <p14:nvPr/>
              </p14:nvContentPartPr>
              <p14:xfrm>
                <a:off x="8055411" y="1142743"/>
                <a:ext cx="168480" cy="20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687781-C343-4B08-8F64-62EAF615B5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411" y="1134103"/>
                  <a:ext cx="186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A1144D-6C99-4EBB-AE08-33DE577E9C80}"/>
                    </a:ext>
                  </a:extLst>
                </p14:cNvPr>
                <p14:cNvContentPartPr/>
                <p14:nvPr/>
              </p14:nvContentPartPr>
              <p14:xfrm>
                <a:off x="8272491" y="1084423"/>
                <a:ext cx="114480" cy="339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A1144D-6C99-4EBB-AE08-33DE577E9C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63491" y="1075423"/>
                  <a:ext cx="132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DAF2AC-87F2-4EDF-B8DA-6FE6D26E40DE}"/>
                    </a:ext>
                  </a:extLst>
                </p14:cNvPr>
                <p14:cNvContentPartPr/>
                <p14:nvPr/>
              </p14:nvContentPartPr>
              <p14:xfrm>
                <a:off x="8348811" y="1179103"/>
                <a:ext cx="161280" cy="13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DAF2AC-87F2-4EDF-B8DA-6FE6D26E40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9811" y="1170463"/>
                  <a:ext cx="178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A9D7D2-EACD-4FFF-A468-67B4E68366EB}"/>
                    </a:ext>
                  </a:extLst>
                </p14:cNvPr>
                <p14:cNvContentPartPr/>
                <p14:nvPr/>
              </p14:nvContentPartPr>
              <p14:xfrm>
                <a:off x="8502531" y="1254343"/>
                <a:ext cx="52920" cy="12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A9D7D2-EACD-4FFF-A468-67B4E68366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93891" y="1245703"/>
                  <a:ext cx="70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C6DB26-31AE-42DE-831D-6014DF9A0F11}"/>
                    </a:ext>
                  </a:extLst>
                </p14:cNvPr>
                <p14:cNvContentPartPr/>
                <p14:nvPr/>
              </p14:nvContentPartPr>
              <p14:xfrm>
                <a:off x="8643651" y="1120063"/>
                <a:ext cx="118800" cy="21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C6DB26-31AE-42DE-831D-6014DF9A0F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4651" y="1111063"/>
                  <a:ext cx="136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741EB5-C220-4E8C-806F-ADA3FEACD985}"/>
                    </a:ext>
                  </a:extLst>
                </p14:cNvPr>
                <p14:cNvContentPartPr/>
                <p14:nvPr/>
              </p14:nvContentPartPr>
              <p14:xfrm>
                <a:off x="8663811" y="1041943"/>
                <a:ext cx="222480" cy="383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741EB5-C220-4E8C-806F-ADA3FEACD9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54811" y="1032943"/>
                  <a:ext cx="240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BF2476-D860-4205-A0D2-31F2D4A6B31D}"/>
                    </a:ext>
                  </a:extLst>
                </p14:cNvPr>
                <p14:cNvContentPartPr/>
                <p14:nvPr/>
              </p14:nvContentPartPr>
              <p14:xfrm>
                <a:off x="7557531" y="1464223"/>
                <a:ext cx="1378440" cy="5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BF2476-D860-4205-A0D2-31F2D4A6B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48531" y="1455583"/>
                  <a:ext cx="1396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E31675-0CCB-4A3F-92EA-A0B5EE550AF6}"/>
                    </a:ext>
                  </a:extLst>
                </p14:cNvPr>
                <p14:cNvContentPartPr/>
                <p14:nvPr/>
              </p14:nvContentPartPr>
              <p14:xfrm>
                <a:off x="9086451" y="1423543"/>
                <a:ext cx="101160" cy="24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E31675-0CCB-4A3F-92EA-A0B5EE550A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77451" y="1414903"/>
                  <a:ext cx="118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D20D71-9AEF-4E22-9A78-B99CB5126B50}"/>
                    </a:ext>
                  </a:extLst>
                </p14:cNvPr>
                <p14:cNvContentPartPr/>
                <p14:nvPr/>
              </p14:nvContentPartPr>
              <p14:xfrm>
                <a:off x="9117411" y="1488343"/>
                <a:ext cx="160560" cy="1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D20D71-9AEF-4E22-9A78-B99CB5126B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08411" y="1479703"/>
                  <a:ext cx="178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D5F149-E8B2-4453-987E-633A2526D621}"/>
                    </a:ext>
                  </a:extLst>
                </p14:cNvPr>
                <p14:cNvContentPartPr/>
                <p14:nvPr/>
              </p14:nvContentPartPr>
              <p14:xfrm>
                <a:off x="9423051" y="1191343"/>
                <a:ext cx="123480" cy="258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D5F149-E8B2-4453-987E-633A2526D6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4411" y="1182703"/>
                  <a:ext cx="141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E59401-617C-4FE1-BBDC-8022563F58E1}"/>
                    </a:ext>
                  </a:extLst>
                </p14:cNvPr>
                <p14:cNvContentPartPr/>
                <p14:nvPr/>
              </p14:nvContentPartPr>
              <p14:xfrm>
                <a:off x="9574611" y="1313383"/>
                <a:ext cx="27000" cy="108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E59401-617C-4FE1-BBDC-8022563F58E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65971" y="1304743"/>
                  <a:ext cx="44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45F6A8-8936-4930-91F6-7B14B3805E31}"/>
                    </a:ext>
                  </a:extLst>
                </p14:cNvPr>
                <p14:cNvContentPartPr/>
                <p14:nvPr/>
              </p14:nvContentPartPr>
              <p14:xfrm>
                <a:off x="9631131" y="1287103"/>
                <a:ext cx="243360" cy="174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45F6A8-8936-4930-91F6-7B14B3805E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22491" y="1278103"/>
                  <a:ext cx="261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5A1E78-EFCF-4CB9-83A6-9DA3FF002372}"/>
                    </a:ext>
                  </a:extLst>
                </p14:cNvPr>
                <p14:cNvContentPartPr/>
                <p14:nvPr/>
              </p14:nvContentPartPr>
              <p14:xfrm>
                <a:off x="9912651" y="1309783"/>
                <a:ext cx="140760" cy="118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5A1E78-EFCF-4CB9-83A6-9DA3FF0023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04011" y="1301143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FBA840-0E71-495A-96BA-E3832B065488}"/>
                    </a:ext>
                  </a:extLst>
                </p14:cNvPr>
                <p14:cNvContentPartPr/>
                <p14:nvPr/>
              </p14:nvContentPartPr>
              <p14:xfrm>
                <a:off x="10022811" y="1198543"/>
                <a:ext cx="252720" cy="22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FBA840-0E71-495A-96BA-E3832B0654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4171" y="1189543"/>
                  <a:ext cx="270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A92064-4452-41F2-B77A-C363DD301E71}"/>
                    </a:ext>
                  </a:extLst>
                </p14:cNvPr>
                <p14:cNvContentPartPr/>
                <p14:nvPr/>
              </p14:nvContentPartPr>
              <p14:xfrm>
                <a:off x="10204251" y="1313023"/>
                <a:ext cx="175320" cy="78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A92064-4452-41F2-B77A-C363DD301E7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95251" y="1304383"/>
                  <a:ext cx="192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0E2216-F7D1-44BA-8743-AFA0D06D7525}"/>
                    </a:ext>
                  </a:extLst>
                </p14:cNvPr>
                <p14:cNvContentPartPr/>
                <p14:nvPr/>
              </p14:nvContentPartPr>
              <p14:xfrm>
                <a:off x="10352571" y="1190983"/>
                <a:ext cx="29160" cy="68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0E2216-F7D1-44BA-8743-AFA0D06D752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43931" y="1181983"/>
                  <a:ext cx="46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413FF1-959C-4AED-B98E-9EC7E0BE4695}"/>
                    </a:ext>
                  </a:extLst>
                </p14:cNvPr>
                <p14:cNvContentPartPr/>
                <p14:nvPr/>
              </p14:nvContentPartPr>
              <p14:xfrm>
                <a:off x="10412691" y="1294663"/>
                <a:ext cx="249120" cy="91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413FF1-959C-4AED-B98E-9EC7E0BE46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04051" y="1286023"/>
                  <a:ext cx="266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3217239-79D8-4735-90BE-63720101CECB}"/>
                    </a:ext>
                  </a:extLst>
                </p14:cNvPr>
                <p14:cNvContentPartPr/>
                <p14:nvPr/>
              </p14:nvContentPartPr>
              <p14:xfrm>
                <a:off x="10812651" y="1227703"/>
                <a:ext cx="83160" cy="134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3217239-79D8-4735-90BE-63720101CE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03651" y="1218703"/>
                  <a:ext cx="100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A381FB-805F-48A0-B03A-6CBED54691C3}"/>
                    </a:ext>
                  </a:extLst>
                </p14:cNvPr>
                <p14:cNvContentPartPr/>
                <p14:nvPr/>
              </p14:nvContentPartPr>
              <p14:xfrm>
                <a:off x="10930011" y="1254343"/>
                <a:ext cx="60480" cy="14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A381FB-805F-48A0-B03A-6CBED54691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21371" y="1245343"/>
                  <a:ext cx="7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3AF79C-584A-4854-AB74-DD49A10EF053}"/>
                    </a:ext>
                  </a:extLst>
                </p14:cNvPr>
                <p14:cNvContentPartPr/>
                <p14:nvPr/>
              </p14:nvContentPartPr>
              <p14:xfrm>
                <a:off x="11035491" y="1246423"/>
                <a:ext cx="190800" cy="121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3AF79C-584A-4854-AB74-DD49A10EF0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26491" y="1237423"/>
                  <a:ext cx="208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DCAAA7-9DBA-4F63-B908-02ABBD32B9A8}"/>
                    </a:ext>
                  </a:extLst>
                </p14:cNvPr>
                <p14:cNvContentPartPr/>
                <p14:nvPr/>
              </p14:nvContentPartPr>
              <p14:xfrm>
                <a:off x="11201091" y="1113583"/>
                <a:ext cx="68040" cy="39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DCAAA7-9DBA-4F63-B908-02ABBD32B9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92091" y="1104943"/>
                  <a:ext cx="85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270200-7CA3-4918-B426-182E19C7CB04}"/>
                    </a:ext>
                  </a:extLst>
                </p14:cNvPr>
                <p14:cNvContentPartPr/>
                <p14:nvPr/>
              </p14:nvContentPartPr>
              <p14:xfrm>
                <a:off x="11329611" y="1131223"/>
                <a:ext cx="68040" cy="329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270200-7CA3-4918-B426-182E19C7CB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20611" y="1122223"/>
                  <a:ext cx="856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B7AB1C-A063-4B23-BC5B-342F106116C8}"/>
                    </a:ext>
                  </a:extLst>
                </p14:cNvPr>
                <p14:cNvContentPartPr/>
                <p14:nvPr/>
              </p14:nvContentPartPr>
              <p14:xfrm>
                <a:off x="11197851" y="1170103"/>
                <a:ext cx="295200" cy="178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B7AB1C-A063-4B23-BC5B-342F106116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89211" y="1161103"/>
                  <a:ext cx="312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0CB35A-6279-46B0-9164-42952592D5D7}"/>
                    </a:ext>
                  </a:extLst>
                </p14:cNvPr>
                <p14:cNvContentPartPr/>
                <p14:nvPr/>
              </p14:nvContentPartPr>
              <p14:xfrm>
                <a:off x="11539131" y="1234183"/>
                <a:ext cx="135720" cy="10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0CB35A-6279-46B0-9164-42952592D5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30131" y="1225543"/>
                  <a:ext cx="15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CCF1AA-2FD8-46A0-BCDE-E6A9F3BB82C6}"/>
                    </a:ext>
                  </a:extLst>
                </p14:cNvPr>
                <p14:cNvContentPartPr/>
                <p14:nvPr/>
              </p14:nvContentPartPr>
              <p14:xfrm>
                <a:off x="11643891" y="1126903"/>
                <a:ext cx="26640" cy="3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CCF1AA-2FD8-46A0-BCDE-E6A9F3BB82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34891" y="1117903"/>
                  <a:ext cx="44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64CFB2-1699-43CF-8D28-0D76522BB8FB}"/>
                    </a:ext>
                  </a:extLst>
                </p14:cNvPr>
                <p14:cNvContentPartPr/>
                <p14:nvPr/>
              </p14:nvContentPartPr>
              <p14:xfrm>
                <a:off x="11717691" y="1131223"/>
                <a:ext cx="245160" cy="191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64CFB2-1699-43CF-8D28-0D76522BB8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09051" y="1122583"/>
                  <a:ext cx="262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E12E69-8D8A-44F8-BE62-1A2CBE48620C}"/>
                    </a:ext>
                  </a:extLst>
                </p14:cNvPr>
                <p14:cNvContentPartPr/>
                <p14:nvPr/>
              </p14:nvContentPartPr>
              <p14:xfrm>
                <a:off x="11876091" y="1211143"/>
                <a:ext cx="122760" cy="1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E12E69-8D8A-44F8-BE62-1A2CBE4862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67091" y="1202503"/>
                  <a:ext cx="140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898E27B-6CB9-4B9C-9329-4FD78CF720EB}"/>
              </a:ext>
            </a:extLst>
          </p:cNvPr>
          <p:cNvGrpSpPr/>
          <p:nvPr/>
        </p:nvGrpSpPr>
        <p:grpSpPr>
          <a:xfrm>
            <a:off x="9581451" y="1631263"/>
            <a:ext cx="1640880" cy="264240"/>
            <a:chOff x="9581451" y="1631263"/>
            <a:chExt cx="16408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099FAF-C643-4D1A-988B-3EA34709D4F0}"/>
                    </a:ext>
                  </a:extLst>
                </p14:cNvPr>
                <p14:cNvContentPartPr/>
                <p14:nvPr/>
              </p14:nvContentPartPr>
              <p14:xfrm>
                <a:off x="9581451" y="1631263"/>
                <a:ext cx="319320" cy="264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099FAF-C643-4D1A-988B-3EA34709D4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72811" y="1622263"/>
                  <a:ext cx="336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C67921-7CD4-4138-96E0-96A2BE8C8504}"/>
                    </a:ext>
                  </a:extLst>
                </p14:cNvPr>
                <p14:cNvContentPartPr/>
                <p14:nvPr/>
              </p14:nvContentPartPr>
              <p14:xfrm>
                <a:off x="9847851" y="1732783"/>
                <a:ext cx="635040" cy="123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C67921-7CD4-4138-96E0-96A2BE8C85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39211" y="1724143"/>
                  <a:ext cx="652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4C9A4A-4F46-4B75-B333-D7C6EAA6E7CA}"/>
                    </a:ext>
                  </a:extLst>
                </p14:cNvPr>
                <p14:cNvContentPartPr/>
                <p14:nvPr/>
              </p14:nvContentPartPr>
              <p14:xfrm>
                <a:off x="10650651" y="1688143"/>
                <a:ext cx="186840" cy="135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4C9A4A-4F46-4B75-B333-D7C6EAA6E7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42011" y="1679143"/>
                  <a:ext cx="20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A757F4-DDB9-4B36-9EF1-F2C64F6F7D7D}"/>
                    </a:ext>
                  </a:extLst>
                </p14:cNvPr>
                <p14:cNvContentPartPr/>
                <p14:nvPr/>
              </p14:nvContentPartPr>
              <p14:xfrm>
                <a:off x="10880691" y="1644223"/>
                <a:ext cx="19152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A757F4-DDB9-4B36-9EF1-F2C64F6F7D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71691" y="1635583"/>
                  <a:ext cx="209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CC3B5F-D868-4793-A6D6-DD5DB80FD27C}"/>
                    </a:ext>
                  </a:extLst>
                </p14:cNvPr>
                <p14:cNvContentPartPr/>
                <p14:nvPr/>
              </p14:nvContentPartPr>
              <p14:xfrm>
                <a:off x="11063931" y="1649263"/>
                <a:ext cx="158400" cy="227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CC3B5F-D868-4793-A6D6-DD5DB80FD2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5291" y="1640623"/>
                  <a:ext cx="1760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09E59B-582E-4D1F-97CD-6B07651BFF2E}"/>
              </a:ext>
            </a:extLst>
          </p:cNvPr>
          <p:cNvGrpSpPr/>
          <p:nvPr/>
        </p:nvGrpSpPr>
        <p:grpSpPr>
          <a:xfrm>
            <a:off x="6835731" y="1496263"/>
            <a:ext cx="459000" cy="245520"/>
            <a:chOff x="6835731" y="1496263"/>
            <a:chExt cx="4590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B4B438-8049-493E-AF06-B64A1CA5D4C7}"/>
                    </a:ext>
                  </a:extLst>
                </p14:cNvPr>
                <p14:cNvContentPartPr/>
                <p14:nvPr/>
              </p14:nvContentPartPr>
              <p14:xfrm>
                <a:off x="6835731" y="1496263"/>
                <a:ext cx="194760" cy="180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B4B438-8049-493E-AF06-B64A1CA5D4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27091" y="1487263"/>
                  <a:ext cx="212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21A3-88BA-48FC-AA78-BA56DC7E45FB}"/>
                    </a:ext>
                  </a:extLst>
                </p14:cNvPr>
                <p14:cNvContentPartPr/>
                <p14:nvPr/>
              </p14:nvContentPartPr>
              <p14:xfrm>
                <a:off x="7042011" y="1639903"/>
                <a:ext cx="252720" cy="10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21A3-88BA-48FC-AA78-BA56DC7E45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33371" y="1631263"/>
                  <a:ext cx="270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A1B4C40-9950-4818-BA4E-CA80D34C2456}"/>
              </a:ext>
            </a:extLst>
          </p:cNvPr>
          <p:cNvGrpSpPr/>
          <p:nvPr/>
        </p:nvGrpSpPr>
        <p:grpSpPr>
          <a:xfrm>
            <a:off x="6494091" y="1199623"/>
            <a:ext cx="116280" cy="1072800"/>
            <a:chOff x="6494091" y="1199623"/>
            <a:chExt cx="116280" cy="10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CF3724-9B4A-4848-A8E6-D01559FA3531}"/>
                    </a:ext>
                  </a:extLst>
                </p14:cNvPr>
                <p14:cNvContentPartPr/>
                <p14:nvPr/>
              </p14:nvContentPartPr>
              <p14:xfrm>
                <a:off x="6494091" y="1199623"/>
                <a:ext cx="82440" cy="1072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CF3724-9B4A-4848-A8E6-D01559FA35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85091" y="1190623"/>
                  <a:ext cx="100080" cy="10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E98F40-2368-47B1-917C-65FC290C167B}"/>
                    </a:ext>
                  </a:extLst>
                </p14:cNvPr>
                <p14:cNvContentPartPr/>
                <p14:nvPr/>
              </p14:nvContentPartPr>
              <p14:xfrm>
                <a:off x="6610011" y="2248303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E98F40-2368-47B1-917C-65FC290C16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01371" y="22396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AA0C29-D651-4210-A862-4B6975A32645}"/>
              </a:ext>
            </a:extLst>
          </p:cNvPr>
          <p:cNvGrpSpPr/>
          <p:nvPr/>
        </p:nvGrpSpPr>
        <p:grpSpPr>
          <a:xfrm>
            <a:off x="6832131" y="2373943"/>
            <a:ext cx="235080" cy="348120"/>
            <a:chOff x="6832131" y="2373943"/>
            <a:chExt cx="23508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F59583-1172-4B68-809D-B974F93B4CDF}"/>
                    </a:ext>
                  </a:extLst>
                </p14:cNvPr>
                <p14:cNvContentPartPr/>
                <p14:nvPr/>
              </p14:nvContentPartPr>
              <p14:xfrm>
                <a:off x="6832131" y="2559703"/>
                <a:ext cx="15660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F59583-1172-4B68-809D-B974F93B4CD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23491" y="2551063"/>
                  <a:ext cx="174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F63E19-3F80-4B91-B6AD-8DB1C0A9503B}"/>
                    </a:ext>
                  </a:extLst>
                </p14:cNvPr>
                <p14:cNvContentPartPr/>
                <p14:nvPr/>
              </p14:nvContentPartPr>
              <p14:xfrm>
                <a:off x="6876411" y="2373943"/>
                <a:ext cx="190800" cy="348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F63E19-3F80-4B91-B6AD-8DB1C0A950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7411" y="2364943"/>
                  <a:ext cx="20844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CCE87D4-0D3A-46FA-9C24-3997965B6C7F}"/>
              </a:ext>
            </a:extLst>
          </p:cNvPr>
          <p:cNvGrpSpPr/>
          <p:nvPr/>
        </p:nvGrpSpPr>
        <p:grpSpPr>
          <a:xfrm>
            <a:off x="7282491" y="2333983"/>
            <a:ext cx="1502280" cy="391320"/>
            <a:chOff x="7282491" y="2333983"/>
            <a:chExt cx="15022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3CAB37-7FCF-4C44-8050-1C72D075F0E4}"/>
                    </a:ext>
                  </a:extLst>
                </p14:cNvPr>
                <p14:cNvContentPartPr/>
                <p14:nvPr/>
              </p14:nvContentPartPr>
              <p14:xfrm>
                <a:off x="7282491" y="2369983"/>
                <a:ext cx="171000" cy="299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3CAB37-7FCF-4C44-8050-1C72D075F0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73491" y="2360983"/>
                  <a:ext cx="188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2EFE6D-B5FF-42E7-B15C-BC20BD7C792F}"/>
                    </a:ext>
                  </a:extLst>
                </p14:cNvPr>
                <p14:cNvContentPartPr/>
                <p14:nvPr/>
              </p14:nvContentPartPr>
              <p14:xfrm>
                <a:off x="7463931" y="2472943"/>
                <a:ext cx="75960" cy="159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2EFE6D-B5FF-42E7-B15C-BC20BD7C79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54931" y="2464303"/>
                  <a:ext cx="93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001E4DE-BD93-4C21-99D1-E7D7FB811852}"/>
                    </a:ext>
                  </a:extLst>
                </p14:cNvPr>
                <p14:cNvContentPartPr/>
                <p14:nvPr/>
              </p14:nvContentPartPr>
              <p14:xfrm>
                <a:off x="7576251" y="2428663"/>
                <a:ext cx="132840" cy="194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001E4DE-BD93-4C21-99D1-E7D7FB8118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7251" y="2420023"/>
                  <a:ext cx="150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1D22FA-E885-461F-A69C-BC3DBAAF0E6C}"/>
                    </a:ext>
                  </a:extLst>
                </p14:cNvPr>
                <p14:cNvContentPartPr/>
                <p14:nvPr/>
              </p14:nvContentPartPr>
              <p14:xfrm>
                <a:off x="7827531" y="2373943"/>
                <a:ext cx="160920" cy="35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1D22FA-E885-461F-A69C-BC3DBAAF0E6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18531" y="2364943"/>
                  <a:ext cx="178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D5D5A0-313F-463A-8287-E9BA44723C33}"/>
                    </a:ext>
                  </a:extLst>
                </p14:cNvPr>
                <p14:cNvContentPartPr/>
                <p14:nvPr/>
              </p14:nvContentPartPr>
              <p14:xfrm>
                <a:off x="7914291" y="2439823"/>
                <a:ext cx="182160" cy="14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D5D5A0-313F-463A-8287-E9BA44723C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05651" y="2431183"/>
                  <a:ext cx="199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A45AF9F-F0C9-42BF-B5BD-569DC07D904D}"/>
                    </a:ext>
                  </a:extLst>
                </p14:cNvPr>
                <p14:cNvContentPartPr/>
                <p14:nvPr/>
              </p14:nvContentPartPr>
              <p14:xfrm>
                <a:off x="8133531" y="2526223"/>
                <a:ext cx="81720" cy="108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A45AF9F-F0C9-42BF-B5BD-569DC07D90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24531" y="2517583"/>
                  <a:ext cx="99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2A8990-11B7-4F41-8F7A-FE75CD1B7B9A}"/>
                    </a:ext>
                  </a:extLst>
                </p14:cNvPr>
                <p14:cNvContentPartPr/>
                <p14:nvPr/>
              </p14:nvContentPartPr>
              <p14:xfrm>
                <a:off x="8305971" y="2333983"/>
                <a:ext cx="228240" cy="359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2A8990-11B7-4F41-8F7A-FE75CD1B7B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96971" y="2325343"/>
                  <a:ext cx="2458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BB69F7-7437-4F8F-B7C0-C66899ED4AB6}"/>
                    </a:ext>
                  </a:extLst>
                </p14:cNvPr>
                <p14:cNvContentPartPr/>
                <p14:nvPr/>
              </p14:nvContentPartPr>
              <p14:xfrm>
                <a:off x="8678571" y="2456743"/>
                <a:ext cx="81720" cy="11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BB69F7-7437-4F8F-B7C0-C66899ED4A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69571" y="2447743"/>
                  <a:ext cx="99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9EAC86-13E4-4460-B26B-78EC15C20926}"/>
                    </a:ext>
                  </a:extLst>
                </p14:cNvPr>
                <p14:cNvContentPartPr/>
                <p14:nvPr/>
              </p14:nvContentPartPr>
              <p14:xfrm>
                <a:off x="8702331" y="2533423"/>
                <a:ext cx="82440" cy="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9EAC86-13E4-4460-B26B-78EC15C209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93691" y="2524423"/>
                  <a:ext cx="1000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EFCA2FD-6C81-436C-9DB9-58F95A506AF3}"/>
              </a:ext>
            </a:extLst>
          </p:cNvPr>
          <p:cNvGrpSpPr/>
          <p:nvPr/>
        </p:nvGrpSpPr>
        <p:grpSpPr>
          <a:xfrm>
            <a:off x="9004371" y="2255503"/>
            <a:ext cx="1675080" cy="489600"/>
            <a:chOff x="9004371" y="2255503"/>
            <a:chExt cx="16750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E33C80-9C8B-4217-ACA2-C94EFE02F197}"/>
                    </a:ext>
                  </a:extLst>
                </p14:cNvPr>
                <p14:cNvContentPartPr/>
                <p14:nvPr/>
              </p14:nvContentPartPr>
              <p14:xfrm>
                <a:off x="9004371" y="2329303"/>
                <a:ext cx="195480" cy="241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E33C80-9C8B-4217-ACA2-C94EFE02F19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95371" y="2320663"/>
                  <a:ext cx="213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5A89A6-9086-4E34-884D-CD5087ECD496}"/>
                    </a:ext>
                  </a:extLst>
                </p14:cNvPr>
                <p14:cNvContentPartPr/>
                <p14:nvPr/>
              </p14:nvContentPartPr>
              <p14:xfrm>
                <a:off x="9221811" y="2525863"/>
                <a:ext cx="260640" cy="219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5A89A6-9086-4E34-884D-CD5087ECD4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12811" y="2516863"/>
                  <a:ext cx="278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9A4A359-1787-4678-ACBB-87A4BE20DA37}"/>
                    </a:ext>
                  </a:extLst>
                </p14:cNvPr>
                <p14:cNvContentPartPr/>
                <p14:nvPr/>
              </p14:nvContentPartPr>
              <p14:xfrm>
                <a:off x="9624291" y="2436583"/>
                <a:ext cx="24480" cy="1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9A4A359-1787-4678-ACBB-87A4BE20DA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15651" y="2427583"/>
                  <a:ext cx="42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172C917-3EBD-48F2-82E1-8815F8D6067A}"/>
                    </a:ext>
                  </a:extLst>
                </p14:cNvPr>
                <p14:cNvContentPartPr/>
                <p14:nvPr/>
              </p14:nvContentPartPr>
              <p14:xfrm>
                <a:off x="9816891" y="2292223"/>
                <a:ext cx="180720" cy="23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172C917-3EBD-48F2-82E1-8815F8D606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08251" y="2283583"/>
                  <a:ext cx="198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38562F9-2EAC-4FF4-B622-4E9984B54049}"/>
                    </a:ext>
                  </a:extLst>
                </p14:cNvPr>
                <p14:cNvContentPartPr/>
                <p14:nvPr/>
              </p14:nvContentPartPr>
              <p14:xfrm>
                <a:off x="10011291" y="2491663"/>
                <a:ext cx="168480" cy="14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38562F9-2EAC-4FF4-B622-4E9984B5404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02651" y="2482663"/>
                  <a:ext cx="186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A4B58E-1A43-4367-A12E-8462BDC5FEDC}"/>
                    </a:ext>
                  </a:extLst>
                </p14:cNvPr>
                <p14:cNvContentPartPr/>
                <p14:nvPr/>
              </p14:nvContentPartPr>
              <p14:xfrm>
                <a:off x="10201011" y="2429743"/>
                <a:ext cx="26640" cy="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A4B58E-1A43-4367-A12E-8462BDC5FED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92011" y="2420743"/>
                  <a:ext cx="4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5BCB2B4-6ABF-4472-A67A-4EDCAE8D5379}"/>
                    </a:ext>
                  </a:extLst>
                </p14:cNvPr>
                <p14:cNvContentPartPr/>
                <p14:nvPr/>
              </p14:nvContentPartPr>
              <p14:xfrm>
                <a:off x="10406931" y="2255503"/>
                <a:ext cx="232560" cy="189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BCB2B4-6ABF-4472-A67A-4EDCAE8D53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98291" y="2246863"/>
                  <a:ext cx="250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62C675-CEED-41C2-9947-FC5F9128845B}"/>
                    </a:ext>
                  </a:extLst>
                </p14:cNvPr>
                <p14:cNvContentPartPr/>
                <p14:nvPr/>
              </p14:nvContentPartPr>
              <p14:xfrm>
                <a:off x="10535451" y="2389063"/>
                <a:ext cx="144000" cy="202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62C675-CEED-41C2-9947-FC5F9128845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26451" y="2380423"/>
                  <a:ext cx="1616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27232EC-4AB7-4B79-A862-1BB1144E088D}"/>
              </a:ext>
            </a:extLst>
          </p:cNvPr>
          <p:cNvGrpSpPr/>
          <p:nvPr/>
        </p:nvGrpSpPr>
        <p:grpSpPr>
          <a:xfrm>
            <a:off x="7285371" y="3110863"/>
            <a:ext cx="1091160" cy="416520"/>
            <a:chOff x="7285371" y="3110863"/>
            <a:chExt cx="10911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186E3C-5CC9-4F2E-B14A-26727C8A1DAA}"/>
                    </a:ext>
                  </a:extLst>
                </p14:cNvPr>
                <p14:cNvContentPartPr/>
                <p14:nvPr/>
              </p14:nvContentPartPr>
              <p14:xfrm>
                <a:off x="7285371" y="3200503"/>
                <a:ext cx="219960" cy="19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186E3C-5CC9-4F2E-B14A-26727C8A1D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76371" y="3191503"/>
                  <a:ext cx="237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F7E98C6-8E07-47EF-89BB-8FC68155CABB}"/>
                    </a:ext>
                  </a:extLst>
                </p14:cNvPr>
                <p14:cNvContentPartPr/>
                <p14:nvPr/>
              </p14:nvContentPartPr>
              <p14:xfrm>
                <a:off x="7506411" y="3261703"/>
                <a:ext cx="341640" cy="145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F7E98C6-8E07-47EF-89BB-8FC68155CAB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97771" y="3252703"/>
                  <a:ext cx="359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8F28648-AF72-4A4A-A92E-F97C3612B000}"/>
                    </a:ext>
                  </a:extLst>
                </p14:cNvPr>
                <p14:cNvContentPartPr/>
                <p14:nvPr/>
              </p14:nvContentPartPr>
              <p14:xfrm>
                <a:off x="7910331" y="3110863"/>
                <a:ext cx="144720" cy="416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8F28648-AF72-4A4A-A92E-F97C3612B0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01331" y="3102223"/>
                  <a:ext cx="1623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2AAD927-5D21-404B-A4C7-B3B7419C4A3F}"/>
                    </a:ext>
                  </a:extLst>
                </p14:cNvPr>
                <p14:cNvContentPartPr/>
                <p14:nvPr/>
              </p14:nvContentPartPr>
              <p14:xfrm>
                <a:off x="8029131" y="3282223"/>
                <a:ext cx="191520" cy="12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2AAD927-5D21-404B-A4C7-B3B7419C4A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20131" y="3273583"/>
                  <a:ext cx="209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5B870C9-5C17-4CA1-B155-CEAC04BD3C17}"/>
                    </a:ext>
                  </a:extLst>
                </p14:cNvPr>
                <p14:cNvContentPartPr/>
                <p14:nvPr/>
              </p14:nvContentPartPr>
              <p14:xfrm>
                <a:off x="8241171" y="3207703"/>
                <a:ext cx="135360" cy="304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5B870C9-5C17-4CA1-B155-CEAC04BD3C1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32171" y="3199063"/>
                  <a:ext cx="15300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1172872-0D45-446E-BD15-42F80D08F5C1}"/>
                  </a:ext>
                </a:extLst>
              </p14:cNvPr>
              <p14:cNvContentPartPr/>
              <p14:nvPr/>
            </p14:nvContentPartPr>
            <p14:xfrm>
              <a:off x="8620971" y="3316423"/>
              <a:ext cx="172800" cy="79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1172872-0D45-446E-BD15-42F80D08F5C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2331" y="3307423"/>
                <a:ext cx="1904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EDC741-8FE3-4D93-886A-B2FD7EE047A7}"/>
              </a:ext>
            </a:extLst>
          </p:cNvPr>
          <p:cNvGrpSpPr/>
          <p:nvPr/>
        </p:nvGrpSpPr>
        <p:grpSpPr>
          <a:xfrm>
            <a:off x="9055851" y="3012223"/>
            <a:ext cx="466920" cy="481320"/>
            <a:chOff x="9055851" y="3012223"/>
            <a:chExt cx="46692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3149D80-82D6-44C9-BF5B-C5F7EBBF5CCC}"/>
                    </a:ext>
                  </a:extLst>
                </p14:cNvPr>
                <p14:cNvContentPartPr/>
                <p14:nvPr/>
              </p14:nvContentPartPr>
              <p14:xfrm>
                <a:off x="9055851" y="3181063"/>
                <a:ext cx="199800" cy="234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3149D80-82D6-44C9-BF5B-C5F7EBBF5CC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46851" y="3172423"/>
                  <a:ext cx="217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5A871C-0F3E-4F58-98ED-0559647A6E62}"/>
                    </a:ext>
                  </a:extLst>
                </p14:cNvPr>
                <p14:cNvContentPartPr/>
                <p14:nvPr/>
              </p14:nvContentPartPr>
              <p14:xfrm>
                <a:off x="9202011" y="3364663"/>
                <a:ext cx="188280" cy="128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5A871C-0F3E-4F58-98ED-0559647A6E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93011" y="3356023"/>
                  <a:ext cx="205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2217EC-F777-4D2B-BB4B-90944E0E40F5}"/>
                    </a:ext>
                  </a:extLst>
                </p14:cNvPr>
                <p14:cNvContentPartPr/>
                <p14:nvPr/>
              </p14:nvContentPartPr>
              <p14:xfrm>
                <a:off x="9295971" y="3012223"/>
                <a:ext cx="226800" cy="134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2217EC-F777-4D2B-BB4B-90944E0E40F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87331" y="3003223"/>
                  <a:ext cx="2444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CE7E52-4FB4-4D57-B959-153AA279753E}"/>
              </a:ext>
            </a:extLst>
          </p:cNvPr>
          <p:cNvGrpSpPr/>
          <p:nvPr/>
        </p:nvGrpSpPr>
        <p:grpSpPr>
          <a:xfrm>
            <a:off x="765051" y="2812423"/>
            <a:ext cx="570960" cy="547560"/>
            <a:chOff x="765051" y="2812423"/>
            <a:chExt cx="5709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00C0E3-384D-4BE6-91A0-9E06E9AA04C8}"/>
                    </a:ext>
                  </a:extLst>
                </p14:cNvPr>
                <p14:cNvContentPartPr/>
                <p14:nvPr/>
              </p14:nvContentPartPr>
              <p14:xfrm>
                <a:off x="831291" y="2973703"/>
                <a:ext cx="188280" cy="323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00C0E3-384D-4BE6-91A0-9E06E9AA04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2651" y="2964703"/>
                  <a:ext cx="205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E78AC2-DE9E-40CC-996B-EC7D7D1BED83}"/>
                    </a:ext>
                  </a:extLst>
                </p14:cNvPr>
                <p14:cNvContentPartPr/>
                <p14:nvPr/>
              </p14:nvContentPartPr>
              <p14:xfrm>
                <a:off x="1087251" y="3186823"/>
                <a:ext cx="25920" cy="173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E78AC2-DE9E-40CC-996B-EC7D7D1BED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8251" y="3177823"/>
                  <a:ext cx="43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44057E-603F-41BC-9A8D-897C5888572D}"/>
                    </a:ext>
                  </a:extLst>
                </p14:cNvPr>
                <p14:cNvContentPartPr/>
                <p14:nvPr/>
              </p14:nvContentPartPr>
              <p14:xfrm>
                <a:off x="765051" y="2812423"/>
                <a:ext cx="259560" cy="138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44057E-603F-41BC-9A8D-897C588857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6411" y="2803423"/>
                  <a:ext cx="277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0E8076-1820-41E6-B821-806E9E95A457}"/>
                    </a:ext>
                  </a:extLst>
                </p14:cNvPr>
                <p14:cNvContentPartPr/>
                <p14:nvPr/>
              </p14:nvContentPartPr>
              <p14:xfrm>
                <a:off x="1225851" y="3056503"/>
                <a:ext cx="110160" cy="16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0E8076-1820-41E6-B821-806E9E95A4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16851" y="3047863"/>
                  <a:ext cx="127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0526C3-4877-4F41-92CD-C4EA4DF7C02A}"/>
                    </a:ext>
                  </a:extLst>
                </p14:cNvPr>
                <p14:cNvContentPartPr/>
                <p14:nvPr/>
              </p14:nvContentPartPr>
              <p14:xfrm>
                <a:off x="1258251" y="3124903"/>
                <a:ext cx="76320" cy="27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0526C3-4877-4F41-92CD-C4EA4DF7C0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49611" y="3115903"/>
                  <a:ext cx="939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D78868-7656-4659-B9C4-88BEDC0E9A0D}"/>
              </a:ext>
            </a:extLst>
          </p:cNvPr>
          <p:cNvGrpSpPr/>
          <p:nvPr/>
        </p:nvGrpSpPr>
        <p:grpSpPr>
          <a:xfrm>
            <a:off x="1870611" y="2648983"/>
            <a:ext cx="2129400" cy="644400"/>
            <a:chOff x="1870611" y="2648983"/>
            <a:chExt cx="212940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0E25C8-FF07-4526-B02E-3E9381FDE5CD}"/>
                    </a:ext>
                  </a:extLst>
                </p14:cNvPr>
                <p14:cNvContentPartPr/>
                <p14:nvPr/>
              </p14:nvContentPartPr>
              <p14:xfrm>
                <a:off x="1870611" y="2704783"/>
                <a:ext cx="276840" cy="249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0E25C8-FF07-4526-B02E-3E9381FDE5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61611" y="2696143"/>
                  <a:ext cx="29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FF28C9B-0AAD-41C0-913C-D95F75EC9A7E}"/>
                    </a:ext>
                  </a:extLst>
                </p14:cNvPr>
                <p14:cNvContentPartPr/>
                <p14:nvPr/>
              </p14:nvContentPartPr>
              <p14:xfrm>
                <a:off x="2160051" y="2838343"/>
                <a:ext cx="338040" cy="264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FF28C9B-0AAD-41C0-913C-D95F75EC9A7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51411" y="2829703"/>
                  <a:ext cx="355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9ABDF9-1709-4C00-BCA8-132A77E0FDF9}"/>
                    </a:ext>
                  </a:extLst>
                </p14:cNvPr>
                <p14:cNvContentPartPr/>
                <p14:nvPr/>
              </p14:nvContentPartPr>
              <p14:xfrm>
                <a:off x="2641371" y="2825383"/>
                <a:ext cx="2520" cy="1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9ABDF9-1709-4C00-BCA8-132A77E0FD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32731" y="281638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4A2DAD-7011-48CF-BE55-8134846A3D29}"/>
                    </a:ext>
                  </a:extLst>
                </p14:cNvPr>
                <p14:cNvContentPartPr/>
                <p14:nvPr/>
              </p14:nvContentPartPr>
              <p14:xfrm>
                <a:off x="2888691" y="2716663"/>
                <a:ext cx="185040" cy="224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4A2DAD-7011-48CF-BE55-8134846A3D2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80051" y="2707663"/>
                  <a:ext cx="202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724BB9A-ACBB-448F-858F-4671D5BEE54B}"/>
                    </a:ext>
                  </a:extLst>
                </p14:cNvPr>
                <p14:cNvContentPartPr/>
                <p14:nvPr/>
              </p14:nvContentPartPr>
              <p14:xfrm>
                <a:off x="3078051" y="2883703"/>
                <a:ext cx="132120" cy="111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724BB9A-ACBB-448F-858F-4671D5BEE5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69411" y="2874703"/>
                  <a:ext cx="149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6AF900-B3A3-4179-908D-EBC7FEB7C889}"/>
                    </a:ext>
                  </a:extLst>
                </p14:cNvPr>
                <p14:cNvContentPartPr/>
                <p14:nvPr/>
              </p14:nvContentPartPr>
              <p14:xfrm>
                <a:off x="3280731" y="2862103"/>
                <a:ext cx="24480" cy="1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6AF900-B3A3-4179-908D-EBC7FEB7C8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72091" y="2853463"/>
                  <a:ext cx="42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C27D9E5-1ECB-47D0-85D8-E1F580071ECE}"/>
                    </a:ext>
                  </a:extLst>
                </p14:cNvPr>
                <p14:cNvContentPartPr/>
                <p14:nvPr/>
              </p14:nvContentPartPr>
              <p14:xfrm>
                <a:off x="3434451" y="2648983"/>
                <a:ext cx="202680" cy="227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C27D9E5-1ECB-47D0-85D8-E1F580071E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25811" y="2639983"/>
                  <a:ext cx="220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6010D6-77DE-4E8C-B07C-C4DB98EECDCF}"/>
                    </a:ext>
                  </a:extLst>
                </p14:cNvPr>
                <p14:cNvContentPartPr/>
                <p14:nvPr/>
              </p14:nvContentPartPr>
              <p14:xfrm>
                <a:off x="3588891" y="2696503"/>
                <a:ext cx="163800" cy="257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6010D6-77DE-4E8C-B07C-C4DB98EECDC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80251" y="2687503"/>
                  <a:ext cx="181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C3F100C-4629-4D88-9A70-661D1742CCE2}"/>
                    </a:ext>
                  </a:extLst>
                </p14:cNvPr>
                <p14:cNvContentPartPr/>
                <p14:nvPr/>
              </p14:nvContentPartPr>
              <p14:xfrm>
                <a:off x="1993731" y="3107983"/>
                <a:ext cx="2006280" cy="185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C3F100C-4629-4D88-9A70-661D1742CCE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84731" y="3099343"/>
                  <a:ext cx="20239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3154BB-6CA5-4055-B111-7808FA3ED192}"/>
              </a:ext>
            </a:extLst>
          </p:cNvPr>
          <p:cNvGrpSpPr/>
          <p:nvPr/>
        </p:nvGrpSpPr>
        <p:grpSpPr>
          <a:xfrm>
            <a:off x="2603571" y="3421183"/>
            <a:ext cx="424080" cy="453960"/>
            <a:chOff x="2603571" y="3421183"/>
            <a:chExt cx="42408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7010D7-38FE-4BEB-8F3A-705C1E0F7A79}"/>
                    </a:ext>
                  </a:extLst>
                </p14:cNvPr>
                <p14:cNvContentPartPr/>
                <p14:nvPr/>
              </p14:nvContentPartPr>
              <p14:xfrm>
                <a:off x="2603571" y="3497503"/>
                <a:ext cx="213120" cy="216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7010D7-38FE-4BEB-8F3A-705C1E0F7A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94931" y="3488863"/>
                  <a:ext cx="230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832517A-0E20-4116-8AD2-3BDEA3849859}"/>
                    </a:ext>
                  </a:extLst>
                </p14:cNvPr>
                <p14:cNvContentPartPr/>
                <p14:nvPr/>
              </p14:nvContentPartPr>
              <p14:xfrm>
                <a:off x="2791851" y="3724303"/>
                <a:ext cx="213840" cy="150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832517A-0E20-4116-8AD2-3BDEA384985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82851" y="3715663"/>
                  <a:ext cx="231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093B09-D103-431B-99AE-37E89DAB68F5}"/>
                    </a:ext>
                  </a:extLst>
                </p14:cNvPr>
                <p14:cNvContentPartPr/>
                <p14:nvPr/>
              </p14:nvContentPartPr>
              <p14:xfrm>
                <a:off x="2869971" y="3421183"/>
                <a:ext cx="157680" cy="91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093B09-D103-431B-99AE-37E89DAB68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0971" y="3412183"/>
                  <a:ext cx="1753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E22F51C-3A65-4E0B-A581-E94C5D1D2821}"/>
              </a:ext>
            </a:extLst>
          </p:cNvPr>
          <p:cNvGrpSpPr/>
          <p:nvPr/>
        </p:nvGrpSpPr>
        <p:grpSpPr>
          <a:xfrm>
            <a:off x="725091" y="3977743"/>
            <a:ext cx="3115440" cy="1646280"/>
            <a:chOff x="725091" y="3977743"/>
            <a:chExt cx="3115440" cy="16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770E89-6381-4E9B-829C-47F344A23413}"/>
                    </a:ext>
                  </a:extLst>
                </p14:cNvPr>
                <p14:cNvContentPartPr/>
                <p14:nvPr/>
              </p14:nvContentPartPr>
              <p14:xfrm>
                <a:off x="1509891" y="4657423"/>
                <a:ext cx="126360" cy="10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770E89-6381-4E9B-829C-47F344A2341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00891" y="4648423"/>
                  <a:ext cx="144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1379974-A0A9-48C2-94BE-D3A7D8D12ABD}"/>
                    </a:ext>
                  </a:extLst>
                </p14:cNvPr>
                <p14:cNvContentPartPr/>
                <p14:nvPr/>
              </p14:nvContentPartPr>
              <p14:xfrm>
                <a:off x="1557771" y="4744543"/>
                <a:ext cx="134280" cy="19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1379974-A0A9-48C2-94BE-D3A7D8D12A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49131" y="4735543"/>
                  <a:ext cx="151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2C1C399-ABC9-417B-BE7A-1D7DCADCCB9A}"/>
                    </a:ext>
                  </a:extLst>
                </p14:cNvPr>
                <p14:cNvContentPartPr/>
                <p14:nvPr/>
              </p14:nvContentPartPr>
              <p14:xfrm>
                <a:off x="2013891" y="4532863"/>
                <a:ext cx="261720" cy="253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2C1C399-ABC9-417B-BE7A-1D7DCADCCB9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004891" y="4523863"/>
                  <a:ext cx="279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3243628-BB0A-4739-996D-DC1AD83A8165}"/>
                    </a:ext>
                  </a:extLst>
                </p14:cNvPr>
                <p14:cNvContentPartPr/>
                <p14:nvPr/>
              </p14:nvContentPartPr>
              <p14:xfrm>
                <a:off x="2275251" y="4712143"/>
                <a:ext cx="358560" cy="254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3243628-BB0A-4739-996D-DC1AD83A816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266611" y="4703503"/>
                  <a:ext cx="376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9312F0F-3715-446E-94F7-42577BB40192}"/>
                    </a:ext>
                  </a:extLst>
                </p14:cNvPr>
                <p14:cNvContentPartPr/>
                <p14:nvPr/>
              </p14:nvContentPartPr>
              <p14:xfrm>
                <a:off x="2754411" y="4656703"/>
                <a:ext cx="27360" cy="10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9312F0F-3715-446E-94F7-42577BB401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45771" y="4648063"/>
                  <a:ext cx="45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FD02DA-AB82-4FD9-9112-A5C1B3D74E77}"/>
                    </a:ext>
                  </a:extLst>
                </p14:cNvPr>
                <p14:cNvContentPartPr/>
                <p14:nvPr/>
              </p14:nvContentPartPr>
              <p14:xfrm>
                <a:off x="3104331" y="4314703"/>
                <a:ext cx="183240" cy="181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FD02DA-AB82-4FD9-9112-A5C1B3D74E7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95331" y="4305703"/>
                  <a:ext cx="200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10D588E-49B9-4DFE-BA3C-E3D4F72BFD2A}"/>
                    </a:ext>
                  </a:extLst>
                </p14:cNvPr>
                <p14:cNvContentPartPr/>
                <p14:nvPr/>
              </p14:nvContentPartPr>
              <p14:xfrm>
                <a:off x="3254451" y="4395343"/>
                <a:ext cx="135000" cy="169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10D588E-49B9-4DFE-BA3C-E3D4F72BFD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45451" y="4386703"/>
                  <a:ext cx="15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714E576-8235-4F61-AF45-3242C55EF33B}"/>
                    </a:ext>
                  </a:extLst>
                </p14:cNvPr>
                <p14:cNvContentPartPr/>
                <p14:nvPr/>
              </p14:nvContentPartPr>
              <p14:xfrm>
                <a:off x="3086691" y="4627543"/>
                <a:ext cx="437040" cy="68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714E576-8235-4F61-AF45-3242C55EF33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77691" y="4618543"/>
                  <a:ext cx="45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8215AC-7C58-4DE7-99BC-3D7F29DBD8B5}"/>
                    </a:ext>
                  </a:extLst>
                </p14:cNvPr>
                <p14:cNvContentPartPr/>
                <p14:nvPr/>
              </p14:nvContentPartPr>
              <p14:xfrm>
                <a:off x="3222051" y="4886023"/>
                <a:ext cx="223920" cy="223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8215AC-7C58-4DE7-99BC-3D7F29DBD8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13411" y="4877023"/>
                  <a:ext cx="24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F422D7-FE39-47E5-9387-9EA5E97DF574}"/>
                    </a:ext>
                  </a:extLst>
                </p14:cNvPr>
                <p14:cNvContentPartPr/>
                <p14:nvPr/>
              </p14:nvContentPartPr>
              <p14:xfrm>
                <a:off x="3378291" y="5032543"/>
                <a:ext cx="132840" cy="127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F422D7-FE39-47E5-9387-9EA5E97DF57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69651" y="5023903"/>
                  <a:ext cx="150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6729AD-F8C8-4CD5-A0A7-469043A0DB8B}"/>
                    </a:ext>
                  </a:extLst>
                </p14:cNvPr>
                <p14:cNvContentPartPr/>
                <p14:nvPr/>
              </p14:nvContentPartPr>
              <p14:xfrm>
                <a:off x="932091" y="4599103"/>
                <a:ext cx="144720" cy="239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6729AD-F8C8-4CD5-A0A7-469043A0DB8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3451" y="459046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939124-4608-4BED-B953-27C70B99E28A}"/>
                    </a:ext>
                  </a:extLst>
                </p14:cNvPr>
                <p14:cNvContentPartPr/>
                <p14:nvPr/>
              </p14:nvContentPartPr>
              <p14:xfrm>
                <a:off x="1167891" y="4793143"/>
                <a:ext cx="10440" cy="131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939124-4608-4BED-B953-27C70B99E28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58891" y="4784503"/>
                  <a:ext cx="2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F52C02A-1F98-4C41-BA7B-A050733543F3}"/>
                    </a:ext>
                  </a:extLst>
                </p14:cNvPr>
                <p14:cNvContentPartPr/>
                <p14:nvPr/>
              </p14:nvContentPartPr>
              <p14:xfrm>
                <a:off x="860451" y="4436743"/>
                <a:ext cx="159840" cy="86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F52C02A-1F98-4C41-BA7B-A050733543F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1451" y="4428103"/>
                  <a:ext cx="177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6AF238-7EDA-4864-AD57-D169CF823ACD}"/>
                    </a:ext>
                  </a:extLst>
                </p14:cNvPr>
                <p14:cNvContentPartPr/>
                <p14:nvPr/>
              </p14:nvContentPartPr>
              <p14:xfrm>
                <a:off x="725091" y="4288063"/>
                <a:ext cx="151920" cy="131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6AF238-7EDA-4864-AD57-D169CF823AC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6451" y="4279423"/>
                  <a:ext cx="169560" cy="13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2287C56-A631-44A7-A0DF-D8567CB18151}"/>
                    </a:ext>
                  </a:extLst>
                </p14:cNvPr>
                <p14:cNvContentPartPr/>
                <p14:nvPr/>
              </p14:nvContentPartPr>
              <p14:xfrm>
                <a:off x="894291" y="5407663"/>
                <a:ext cx="2844720" cy="216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2287C56-A631-44A7-A0DF-D8567CB181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85651" y="5399023"/>
                  <a:ext cx="2862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5CAB68-6A9D-41E0-90BD-02A8083D96A3}"/>
                    </a:ext>
                  </a:extLst>
                </p14:cNvPr>
                <p14:cNvContentPartPr/>
                <p14:nvPr/>
              </p14:nvContentPartPr>
              <p14:xfrm>
                <a:off x="748131" y="3977743"/>
                <a:ext cx="3092400" cy="1487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55CAB68-6A9D-41E0-90BD-02A8083D96A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9491" y="3968743"/>
                  <a:ext cx="3110040" cy="150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406051E-9989-4F07-92EC-FB742492D1F6}"/>
                  </a:ext>
                </a:extLst>
              </p14:cNvPr>
              <p14:cNvContentPartPr/>
              <p14:nvPr/>
            </p14:nvContentPartPr>
            <p14:xfrm>
              <a:off x="4808931" y="4495063"/>
              <a:ext cx="247680" cy="496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406051E-9989-4F07-92EC-FB742492D1F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799931" y="4486423"/>
                <a:ext cx="265320" cy="51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0BAAE2-2614-4A57-8B2E-30D774F11F50}"/>
              </a:ext>
            </a:extLst>
          </p:cNvPr>
          <p:cNvGrpSpPr/>
          <p:nvPr/>
        </p:nvGrpSpPr>
        <p:grpSpPr>
          <a:xfrm>
            <a:off x="5584731" y="3978463"/>
            <a:ext cx="3260520" cy="1350720"/>
            <a:chOff x="5584731" y="3978463"/>
            <a:chExt cx="3260520" cy="13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B363BD2-0EBB-4B16-9215-BB9F859578DF}"/>
                    </a:ext>
                  </a:extLst>
                </p14:cNvPr>
                <p14:cNvContentPartPr/>
                <p14:nvPr/>
              </p14:nvContentPartPr>
              <p14:xfrm>
                <a:off x="5760411" y="4488583"/>
                <a:ext cx="198360" cy="342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B363BD2-0EBB-4B16-9215-BB9F859578D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51771" y="4479583"/>
                  <a:ext cx="216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2D3FB6-A4A6-4CD1-9469-7693C7EAF333}"/>
                    </a:ext>
                  </a:extLst>
                </p14:cNvPr>
                <p14:cNvContentPartPr/>
                <p14:nvPr/>
              </p14:nvContentPartPr>
              <p14:xfrm>
                <a:off x="5996931" y="4729063"/>
                <a:ext cx="142560" cy="15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2D3FB6-A4A6-4CD1-9469-7693C7EAF33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88291" y="4720423"/>
                  <a:ext cx="160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12E115-819F-4D78-ABD6-46965FF77E4A}"/>
                    </a:ext>
                  </a:extLst>
                </p14:cNvPr>
                <p14:cNvContentPartPr/>
                <p14:nvPr/>
              </p14:nvContentPartPr>
              <p14:xfrm>
                <a:off x="5699931" y="4274743"/>
                <a:ext cx="262080" cy="156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12E115-819F-4D78-ABD6-46965FF77E4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90931" y="4266103"/>
                  <a:ext cx="279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137B10F-9F53-4397-90E0-638147AEB9D3}"/>
                    </a:ext>
                  </a:extLst>
                </p14:cNvPr>
                <p14:cNvContentPartPr/>
                <p14:nvPr/>
              </p14:nvContentPartPr>
              <p14:xfrm>
                <a:off x="6320571" y="4606663"/>
                <a:ext cx="127440" cy="1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137B10F-9F53-4397-90E0-638147AEB9D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11931" y="4597663"/>
                  <a:ext cx="145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A66588-E826-4502-B289-3D01521B1137}"/>
                    </a:ext>
                  </a:extLst>
                </p14:cNvPr>
                <p14:cNvContentPartPr/>
                <p14:nvPr/>
              </p14:nvContentPartPr>
              <p14:xfrm>
                <a:off x="6354771" y="4677583"/>
                <a:ext cx="91080" cy="1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A66588-E826-4502-B289-3D01521B113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45771" y="4668943"/>
                  <a:ext cx="10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8CEDD63-3C81-4C55-A740-846534D69A70}"/>
                    </a:ext>
                  </a:extLst>
                </p14:cNvPr>
                <p14:cNvContentPartPr/>
                <p14:nvPr/>
              </p14:nvContentPartPr>
              <p14:xfrm>
                <a:off x="6881091" y="4484263"/>
                <a:ext cx="195840" cy="266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8CEDD63-3C81-4C55-A740-846534D69A7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72091" y="4475623"/>
                  <a:ext cx="213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F19C2A6-0318-4B7E-9E28-4AC66C1F8FD7}"/>
                    </a:ext>
                  </a:extLst>
                </p14:cNvPr>
                <p14:cNvContentPartPr/>
                <p14:nvPr/>
              </p14:nvContentPartPr>
              <p14:xfrm>
                <a:off x="6857691" y="4338463"/>
                <a:ext cx="196920" cy="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F19C2A6-0318-4B7E-9E28-4AC66C1F8FD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49051" y="4329463"/>
                  <a:ext cx="214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22DBC6F-A639-4708-BE37-7E594E534CD4}"/>
                    </a:ext>
                  </a:extLst>
                </p14:cNvPr>
                <p14:cNvContentPartPr/>
                <p14:nvPr/>
              </p14:nvContentPartPr>
              <p14:xfrm>
                <a:off x="7317771" y="4568863"/>
                <a:ext cx="187560" cy="28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22DBC6F-A639-4708-BE37-7E594E534C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08771" y="4560223"/>
                  <a:ext cx="205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20E1FF3-A261-46C0-BF08-C97B668807E1}"/>
                    </a:ext>
                  </a:extLst>
                </p14:cNvPr>
                <p14:cNvContentPartPr/>
                <p14:nvPr/>
              </p14:nvContentPartPr>
              <p14:xfrm>
                <a:off x="7762731" y="4434223"/>
                <a:ext cx="167400" cy="254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20E1FF3-A261-46C0-BF08-C97B668807E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53731" y="4425583"/>
                  <a:ext cx="185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E7F36B-516A-43FA-A8C0-64754AE9E1C4}"/>
                    </a:ext>
                  </a:extLst>
                </p14:cNvPr>
                <p14:cNvContentPartPr/>
                <p14:nvPr/>
              </p14:nvContentPartPr>
              <p14:xfrm>
                <a:off x="8015091" y="4598743"/>
                <a:ext cx="18000" cy="191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E7F36B-516A-43FA-A8C0-64754AE9E1C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06091" y="4590103"/>
                  <a:ext cx="35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C29087A-03EB-439F-9CCE-BB510A2E50F2}"/>
                    </a:ext>
                  </a:extLst>
                </p14:cNvPr>
                <p14:cNvContentPartPr/>
                <p14:nvPr/>
              </p14:nvContentPartPr>
              <p14:xfrm>
                <a:off x="7735731" y="4239103"/>
                <a:ext cx="299880" cy="146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C29087A-03EB-439F-9CCE-BB510A2E50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26731" y="4230463"/>
                  <a:ext cx="317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678455B-1C2D-416E-9E1A-188B416E27A3}"/>
                    </a:ext>
                  </a:extLst>
                </p14:cNvPr>
                <p14:cNvContentPartPr/>
                <p14:nvPr/>
              </p14:nvContentPartPr>
              <p14:xfrm>
                <a:off x="8169171" y="4508743"/>
                <a:ext cx="282240" cy="173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678455B-1C2D-416E-9E1A-188B416E27A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60171" y="4500103"/>
                  <a:ext cx="29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1308DCF-AE4B-403D-89DA-A3D51DD85D51}"/>
                    </a:ext>
                  </a:extLst>
                </p14:cNvPr>
                <p14:cNvContentPartPr/>
                <p14:nvPr/>
              </p14:nvContentPartPr>
              <p14:xfrm>
                <a:off x="8192931" y="4372303"/>
                <a:ext cx="235080" cy="15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1308DCF-AE4B-403D-89DA-A3D51DD85D5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184291" y="4363663"/>
                  <a:ext cx="252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5AF18D0-A2BB-4935-AB6D-17BD83BA9DF1}"/>
                    </a:ext>
                  </a:extLst>
                </p14:cNvPr>
                <p14:cNvContentPartPr/>
                <p14:nvPr/>
              </p14:nvContentPartPr>
              <p14:xfrm>
                <a:off x="5595891" y="4164223"/>
                <a:ext cx="167040" cy="1038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5AF18D0-A2BB-4935-AB6D-17BD83BA9D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86891" y="4155223"/>
                  <a:ext cx="18468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552D37-CC62-4639-9FA7-DE1E8F018E86}"/>
                    </a:ext>
                  </a:extLst>
                </p14:cNvPr>
                <p14:cNvContentPartPr/>
                <p14:nvPr/>
              </p14:nvContentPartPr>
              <p14:xfrm>
                <a:off x="5776611" y="5126143"/>
                <a:ext cx="2859120" cy="109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552D37-CC62-4639-9FA7-DE1E8F018E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67611" y="5117503"/>
                  <a:ext cx="287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89E33E-D59C-46D0-ADC0-DD67550DED31}"/>
                    </a:ext>
                  </a:extLst>
                </p14:cNvPr>
                <p14:cNvContentPartPr/>
                <p14:nvPr/>
              </p14:nvContentPartPr>
              <p14:xfrm>
                <a:off x="5584731" y="3978463"/>
                <a:ext cx="3260520" cy="135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89E33E-D59C-46D0-ADC0-DD67550DED3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76091" y="3969463"/>
                  <a:ext cx="3278160" cy="136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685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a1d37a421_0_7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IN" sz="6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d6f4f5a3_0_80"/>
          <p:cNvSpPr txBox="1"/>
          <p:nvPr/>
        </p:nvSpPr>
        <p:spPr>
          <a:xfrm>
            <a:off x="151002" y="58723"/>
            <a:ext cx="94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00B0F0"/>
                </a:solidFill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7d6f4f5a3_0_80"/>
          <p:cNvSpPr txBox="1"/>
          <p:nvPr/>
        </p:nvSpPr>
        <p:spPr>
          <a:xfrm>
            <a:off x="2250700" y="1116650"/>
            <a:ext cx="7329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Simple Linear Regression: Intuition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Hypothesis function for Simple Linear Regression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Mean Square Error Loss / Cost function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Intuition of Cost Function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Ordinary Least Square Regression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151002" y="58723"/>
            <a:ext cx="115852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Intuition</a:t>
            </a:r>
            <a:endParaRPr dirty="0"/>
          </a:p>
        </p:txBody>
      </p:sp>
      <p:grpSp>
        <p:nvGrpSpPr>
          <p:cNvPr id="171" name="Google Shape;171;p2"/>
          <p:cNvGrpSpPr/>
          <p:nvPr/>
        </p:nvGrpSpPr>
        <p:grpSpPr>
          <a:xfrm>
            <a:off x="87295" y="1116407"/>
            <a:ext cx="4292182" cy="3298805"/>
            <a:chOff x="38024" y="904201"/>
            <a:chExt cx="4292182" cy="3298805"/>
          </a:xfrm>
        </p:grpSpPr>
        <p:cxnSp>
          <p:nvCxnSpPr>
            <p:cNvPr id="172" name="Google Shape;172;p2"/>
            <p:cNvCxnSpPr/>
            <p:nvPr/>
          </p:nvCxnSpPr>
          <p:spPr>
            <a:xfrm>
              <a:off x="736298" y="3743421"/>
              <a:ext cx="334231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3" name="Google Shape;173;p2"/>
            <p:cNvCxnSpPr/>
            <p:nvPr/>
          </p:nvCxnSpPr>
          <p:spPr>
            <a:xfrm rot="10800000">
              <a:off x="838200" y="922789"/>
              <a:ext cx="0" cy="29109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4" name="Google Shape;174;p2"/>
            <p:cNvSpPr/>
            <p:nvPr/>
          </p:nvSpPr>
          <p:spPr>
            <a:xfrm>
              <a:off x="1608139" y="291977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108202" y="247434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717674" y="2575847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38353" y="266465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852061" y="232232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447926" y="240451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43127" y="2181260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75281" y="313350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808719" y="275759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53168" y="269957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366838" y="2960268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447925" y="211300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38239" y="3043123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489199" y="1821430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717799" y="1889827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647950" y="220222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805109" y="205259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095614" y="201767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971789" y="178361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165463" y="1521884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27391" y="157556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471852" y="1870229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243238" y="175718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38024" y="904201"/>
              <a:ext cx="9606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 dirty="0"/>
            </a:p>
          </p:txBody>
        </p:sp>
        <p:sp>
          <p:nvSpPr>
            <p:cNvPr id="198" name="Google Shape;198;p2"/>
            <p:cNvSpPr txBox="1"/>
            <p:nvPr/>
          </p:nvSpPr>
          <p:spPr>
            <a:xfrm>
              <a:off x="3527294" y="3833674"/>
              <a:ext cx="8029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</p:grpSp>
      <p:sp>
        <p:nvSpPr>
          <p:cNvPr id="199" name="Google Shape;199;p2"/>
          <p:cNvSpPr txBox="1"/>
          <p:nvPr/>
        </p:nvSpPr>
        <p:spPr>
          <a:xfrm>
            <a:off x="4473665" y="842635"/>
            <a:ext cx="7550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scatter plot of the Weight vs. Height of adults as shown beside.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4473665" y="1793734"/>
            <a:ext cx="7550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 or the form of the relationship is strongly positive.</a:t>
            </a:r>
            <a:endParaRPr/>
          </a:p>
        </p:txBody>
      </p:sp>
      <p:cxnSp>
        <p:nvCxnSpPr>
          <p:cNvPr id="201" name="Google Shape;201;p2"/>
          <p:cNvCxnSpPr/>
          <p:nvPr/>
        </p:nvCxnSpPr>
        <p:spPr>
          <a:xfrm>
            <a:off x="2346189" y="2694470"/>
            <a:ext cx="599" cy="127013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"/>
          <p:cNvSpPr txBox="1"/>
          <p:nvPr/>
        </p:nvSpPr>
        <p:spPr>
          <a:xfrm>
            <a:off x="4473666" y="2720819"/>
            <a:ext cx="7550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suppose we wish to estimate the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person just by knowing his/ her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4453954" y="3669280"/>
            <a:ext cx="7550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do so we first fit a straight line through our data points.</a:t>
            </a:r>
            <a:endParaRPr/>
          </a:p>
        </p:txBody>
      </p:sp>
      <p:cxnSp>
        <p:nvCxnSpPr>
          <p:cNvPr id="204" name="Google Shape;204;p2"/>
          <p:cNvCxnSpPr/>
          <p:nvPr/>
        </p:nvCxnSpPr>
        <p:spPr>
          <a:xfrm rot="10800000" flipH="1">
            <a:off x="1047920" y="1709244"/>
            <a:ext cx="2582929" cy="1820523"/>
          </a:xfrm>
          <a:prstGeom prst="straightConnector1">
            <a:avLst/>
          </a:prstGeom>
          <a:noFill/>
          <a:ln w="2857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"/>
          <p:cNvSpPr txBox="1"/>
          <p:nvPr/>
        </p:nvSpPr>
        <p:spPr>
          <a:xfrm>
            <a:off x="429477" y="4656234"/>
            <a:ext cx="11501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from the graph, knowing the height we can find the weight of the corresponding person.</a:t>
            </a: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2275095" y="2559374"/>
            <a:ext cx="123820" cy="143277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"/>
          <p:cNvCxnSpPr/>
          <p:nvPr/>
        </p:nvCxnSpPr>
        <p:spPr>
          <a:xfrm flipH="1">
            <a:off x="862217" y="2628750"/>
            <a:ext cx="1412878" cy="1672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"/>
          <p:cNvSpPr txBox="1"/>
          <p:nvPr/>
        </p:nvSpPr>
        <p:spPr>
          <a:xfrm>
            <a:off x="2205526" y="3956216"/>
            <a:ext cx="332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209" name="Google Shape;209;p2"/>
          <p:cNvSpPr txBox="1"/>
          <p:nvPr/>
        </p:nvSpPr>
        <p:spPr>
          <a:xfrm>
            <a:off x="546923" y="2424239"/>
            <a:ext cx="332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210" name="Google Shape;210;p2"/>
          <p:cNvSpPr txBox="1"/>
          <p:nvPr/>
        </p:nvSpPr>
        <p:spPr>
          <a:xfrm>
            <a:off x="429477" y="5610526"/>
            <a:ext cx="113844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are intending to find out the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of the straight line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describes the relationship between Weight and Height.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Intuition</a:t>
            </a:r>
            <a:endParaRPr lang="en-IN" sz="4000" dirty="0"/>
          </a:p>
        </p:txBody>
      </p:sp>
      <p:grpSp>
        <p:nvGrpSpPr>
          <p:cNvPr id="216" name="Google Shape;216;p3"/>
          <p:cNvGrpSpPr/>
          <p:nvPr/>
        </p:nvGrpSpPr>
        <p:grpSpPr>
          <a:xfrm>
            <a:off x="87295" y="1116407"/>
            <a:ext cx="4292182" cy="3298805"/>
            <a:chOff x="87295" y="1116407"/>
            <a:chExt cx="4292182" cy="3298805"/>
          </a:xfrm>
        </p:grpSpPr>
        <p:grpSp>
          <p:nvGrpSpPr>
            <p:cNvPr id="217" name="Google Shape;217;p3"/>
            <p:cNvGrpSpPr/>
            <p:nvPr/>
          </p:nvGrpSpPr>
          <p:grpSpPr>
            <a:xfrm>
              <a:off x="87295" y="1116407"/>
              <a:ext cx="4292182" cy="3298805"/>
              <a:chOff x="38024" y="904201"/>
              <a:chExt cx="4292182" cy="3298805"/>
            </a:xfrm>
          </p:grpSpPr>
          <p:cxnSp>
            <p:nvCxnSpPr>
              <p:cNvPr id="218" name="Google Shape;218;p3"/>
              <p:cNvCxnSpPr/>
              <p:nvPr/>
            </p:nvCxnSpPr>
            <p:spPr>
              <a:xfrm>
                <a:off x="736298" y="3743421"/>
                <a:ext cx="334231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 rot="10800000">
                <a:off x="838200" y="922789"/>
                <a:ext cx="0" cy="29109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20" name="Google Shape;220;p3"/>
              <p:cNvSpPr/>
              <p:nvPr/>
            </p:nvSpPr>
            <p:spPr>
              <a:xfrm>
                <a:off x="1608139" y="2919775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2108202" y="2474342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1717674" y="2575847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38353" y="2664655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1852061" y="2322321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447926" y="2404511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143127" y="2181260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1275281" y="3133502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1808719" y="2757596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1553168" y="2699571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366838" y="2960268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2447925" y="2113005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138239" y="3043123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2489199" y="1821430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717799" y="1889827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647950" y="2202226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805109" y="2052592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3095614" y="2017676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971789" y="1783612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3165463" y="1521884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427391" y="1575565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471852" y="1870229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243238" y="1757182"/>
                <a:ext cx="69849" cy="6983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"/>
              <p:cNvSpPr txBox="1"/>
              <p:nvPr/>
            </p:nvSpPr>
            <p:spPr>
              <a:xfrm>
                <a:off x="38024" y="904201"/>
                <a:ext cx="11700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Weight</a:t>
                </a:r>
                <a:endParaRPr dirty="0"/>
              </a:p>
            </p:txBody>
          </p:sp>
          <p:sp>
            <p:nvSpPr>
              <p:cNvPr id="244" name="Google Shape;244;p3"/>
              <p:cNvSpPr txBox="1"/>
              <p:nvPr/>
            </p:nvSpPr>
            <p:spPr>
              <a:xfrm>
                <a:off x="3527294" y="3833674"/>
                <a:ext cx="8029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Height</a:t>
                </a:r>
                <a:endParaRPr/>
              </a:p>
            </p:txBody>
          </p:sp>
        </p:grpSp>
        <p:cxnSp>
          <p:nvCxnSpPr>
            <p:cNvPr id="245" name="Google Shape;245;p3"/>
            <p:cNvCxnSpPr/>
            <p:nvPr/>
          </p:nvCxnSpPr>
          <p:spPr>
            <a:xfrm>
              <a:off x="2346189" y="2694470"/>
              <a:ext cx="599" cy="127013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3"/>
            <p:cNvCxnSpPr/>
            <p:nvPr/>
          </p:nvCxnSpPr>
          <p:spPr>
            <a:xfrm rot="10800000" flipH="1">
              <a:off x="1047920" y="1709244"/>
              <a:ext cx="2582929" cy="1820523"/>
            </a:xfrm>
            <a:prstGeom prst="straightConnector1">
              <a:avLst/>
            </a:prstGeom>
            <a:noFill/>
            <a:ln w="28575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7" name="Google Shape;247;p3"/>
            <p:cNvSpPr/>
            <p:nvPr/>
          </p:nvSpPr>
          <p:spPr>
            <a:xfrm>
              <a:off x="2275095" y="2559374"/>
              <a:ext cx="123820" cy="143277"/>
            </a:xfrm>
            <a:prstGeom prst="star6">
              <a:avLst>
                <a:gd name="adj" fmla="val 28868"/>
                <a:gd name="hf" fmla="val 115470"/>
              </a:avLst>
            </a:prstGeom>
            <a:solidFill>
              <a:srgbClr val="FFFF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Google Shape;248;p3"/>
            <p:cNvCxnSpPr/>
            <p:nvPr/>
          </p:nvCxnSpPr>
          <p:spPr>
            <a:xfrm flipH="1">
              <a:off x="862217" y="2628750"/>
              <a:ext cx="1412878" cy="16723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249" name="Google Shape;249;p3"/>
            <p:cNvSpPr txBox="1"/>
            <p:nvPr/>
          </p:nvSpPr>
          <p:spPr>
            <a:xfrm>
              <a:off x="2205526" y="3956216"/>
              <a:ext cx="3328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sp>
          <p:nvSpPr>
            <p:cNvPr id="250" name="Google Shape;250;p3"/>
            <p:cNvSpPr txBox="1"/>
            <p:nvPr/>
          </p:nvSpPr>
          <p:spPr>
            <a:xfrm>
              <a:off x="546923" y="2424239"/>
              <a:ext cx="3328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/>
            </a:p>
          </p:txBody>
        </p:sp>
      </p:grpSp>
      <p:sp>
        <p:nvSpPr>
          <p:cNvPr id="251" name="Google Shape;251;p3"/>
          <p:cNvSpPr txBox="1"/>
          <p:nvPr/>
        </p:nvSpPr>
        <p:spPr>
          <a:xfrm>
            <a:off x="4379477" y="1087759"/>
            <a:ext cx="73622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only one predictor/input variable (Height) and one target variable (Weight) and we are intending to find out a relationship of the form: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491080" y="2449347"/>
            <a:ext cx="6779709" cy="138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514975" y="4551980"/>
            <a:ext cx="11574137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84" t="-5881" b="-161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514975" y="5539591"/>
            <a:ext cx="11331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Simple Linear Regression, because it has only one predictor variable and the relationship among target and predictor variable is linear.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/>
        </p:nvSpPr>
        <p:spPr>
          <a:xfrm>
            <a:off x="151002" y="58723"/>
            <a:ext cx="11150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Hypothesis</a:t>
            </a:r>
            <a:endParaRPr dirty="0"/>
          </a:p>
        </p:txBody>
      </p:sp>
      <p:sp>
        <p:nvSpPr>
          <p:cNvPr id="260" name="Google Shape;260;p4"/>
          <p:cNvSpPr txBox="1"/>
          <p:nvPr/>
        </p:nvSpPr>
        <p:spPr>
          <a:xfrm>
            <a:off x="268447" y="933049"/>
            <a:ext cx="10251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Linear Regression Model with Single Predictor</a:t>
            </a:r>
            <a:endParaRPr/>
          </a:p>
        </p:txBody>
      </p:sp>
      <p:sp>
        <p:nvSpPr>
          <p:cNvPr id="261" name="Google Shape;261;p4"/>
          <p:cNvSpPr txBox="1"/>
          <p:nvPr/>
        </p:nvSpPr>
        <p:spPr>
          <a:xfrm>
            <a:off x="1256624" y="1442431"/>
            <a:ext cx="8992998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4"/>
          <p:cNvSpPr/>
          <p:nvPr/>
        </p:nvSpPr>
        <p:spPr>
          <a:xfrm rot="-5400000">
            <a:off x="3768364" y="1869043"/>
            <a:ext cx="210847" cy="584775"/>
          </a:xfrm>
          <a:prstGeom prst="leftBrace">
            <a:avLst>
              <a:gd name="adj1" fmla="val 8333"/>
              <a:gd name="adj2" fmla="val 514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 rot="-5400000">
            <a:off x="4996310" y="1869043"/>
            <a:ext cx="210847" cy="584775"/>
          </a:xfrm>
          <a:prstGeom prst="leftBrace">
            <a:avLst>
              <a:gd name="adj1" fmla="val 8333"/>
              <a:gd name="adj2" fmla="val 514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 rot="-5400000">
            <a:off x="5990576" y="1875561"/>
            <a:ext cx="210847" cy="584775"/>
          </a:xfrm>
          <a:prstGeom prst="leftBrace">
            <a:avLst>
              <a:gd name="adj1" fmla="val 8333"/>
              <a:gd name="adj2" fmla="val 514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 rot="-5400000">
            <a:off x="6546262" y="2021752"/>
            <a:ext cx="210847" cy="292391"/>
          </a:xfrm>
          <a:prstGeom prst="leftBrace">
            <a:avLst>
              <a:gd name="adj1" fmla="val 8333"/>
              <a:gd name="adj2" fmla="val 514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1256624" y="2978257"/>
            <a:ext cx="1700613" cy="514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7917" y="-1730"/>
                </a:moveTo>
                <a:lnTo>
                  <a:pt x="185964" y="-144028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 </a:t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3545281" y="2987293"/>
            <a:ext cx="1197635" cy="514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7917" y="-1730"/>
                </a:moveTo>
                <a:lnTo>
                  <a:pt x="157279" y="-145458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5204795" y="2978257"/>
            <a:ext cx="891206" cy="514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7917" y="-1730"/>
                </a:moveTo>
                <a:lnTo>
                  <a:pt x="121523" y="-145397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endParaRPr/>
          </a:p>
        </p:txBody>
      </p:sp>
      <p:sp>
        <p:nvSpPr>
          <p:cNvPr id="269" name="Google Shape;269;p4"/>
          <p:cNvSpPr/>
          <p:nvPr/>
        </p:nvSpPr>
        <p:spPr>
          <a:xfrm rot="-5400000">
            <a:off x="7394332" y="1951482"/>
            <a:ext cx="210847" cy="432929"/>
          </a:xfrm>
          <a:prstGeom prst="leftBrace">
            <a:avLst>
              <a:gd name="adj1" fmla="val 8333"/>
              <a:gd name="adj2" fmla="val 514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392085" y="2996224"/>
            <a:ext cx="1863152" cy="514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7917" y="-1730"/>
                </a:moveTo>
                <a:lnTo>
                  <a:pt x="16560" y="-147329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 Variable</a:t>
            </a:r>
            <a:endParaRPr/>
          </a:p>
        </p:txBody>
      </p:sp>
      <p:sp>
        <p:nvSpPr>
          <p:cNvPr id="271" name="Google Shape;271;p4"/>
          <p:cNvSpPr/>
          <p:nvPr/>
        </p:nvSpPr>
        <p:spPr>
          <a:xfrm>
            <a:off x="8680445" y="2996224"/>
            <a:ext cx="2409101" cy="514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7917" y="-1730"/>
                </a:moveTo>
                <a:lnTo>
                  <a:pt x="-58576" y="-147242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Residual Error</a:t>
            </a:r>
            <a:endParaRPr/>
          </a:p>
        </p:txBody>
      </p:sp>
      <p:sp>
        <p:nvSpPr>
          <p:cNvPr id="272" name="Google Shape;272;p4"/>
          <p:cNvSpPr txBox="1"/>
          <p:nvPr/>
        </p:nvSpPr>
        <p:spPr>
          <a:xfrm>
            <a:off x="8201630" y="1442025"/>
            <a:ext cx="3803469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03" t="-5881" b="-161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4"/>
          <p:cNvSpPr txBox="1"/>
          <p:nvPr/>
        </p:nvSpPr>
        <p:spPr>
          <a:xfrm>
            <a:off x="247646" y="3868659"/>
            <a:ext cx="11696705" cy="17695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29" t="-2757" b="-7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74" name="Google Shape;274;p4"/>
          <p:cNvSpPr txBox="1"/>
          <p:nvPr/>
        </p:nvSpPr>
        <p:spPr>
          <a:xfrm>
            <a:off x="1033073" y="5798611"/>
            <a:ext cx="8992998" cy="6248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4"/>
          <p:cNvSpPr txBox="1"/>
          <p:nvPr/>
        </p:nvSpPr>
        <p:spPr>
          <a:xfrm>
            <a:off x="7394678" y="5893233"/>
            <a:ext cx="4048139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58" t="-10666" b="-3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/>
        </p:nvSpPr>
        <p:spPr>
          <a:xfrm>
            <a:off x="151002" y="58723"/>
            <a:ext cx="11150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Cost Function</a:t>
            </a:r>
            <a:endParaRPr lang="en-IN" sz="4000" dirty="0"/>
          </a:p>
        </p:txBody>
      </p:sp>
      <p:sp>
        <p:nvSpPr>
          <p:cNvPr id="281" name="Google Shape;281;p5"/>
          <p:cNvSpPr txBox="1"/>
          <p:nvPr/>
        </p:nvSpPr>
        <p:spPr>
          <a:xfrm>
            <a:off x="176348" y="867641"/>
            <a:ext cx="85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and Residual Sum of Squares:</a:t>
            </a:r>
            <a:endParaRPr/>
          </a:p>
        </p:txBody>
      </p:sp>
      <p:sp>
        <p:nvSpPr>
          <p:cNvPr id="282" name="Google Shape;282;p5"/>
          <p:cNvSpPr txBox="1"/>
          <p:nvPr/>
        </p:nvSpPr>
        <p:spPr>
          <a:xfrm>
            <a:off x="151002" y="1514418"/>
            <a:ext cx="11286300" cy="84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01" t="-5796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p5"/>
          <p:cNvSpPr txBox="1"/>
          <p:nvPr/>
        </p:nvSpPr>
        <p:spPr>
          <a:xfrm>
            <a:off x="135466" y="2666378"/>
            <a:ext cx="11286300" cy="46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01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165521" y="3429000"/>
            <a:ext cx="709095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define </a:t>
            </a: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Sum of Squares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(RSS) as:</a:t>
            </a:r>
            <a:endParaRPr dirty="0"/>
          </a:p>
        </p:txBody>
      </p:sp>
      <p:sp>
        <p:nvSpPr>
          <p:cNvPr id="285" name="Google Shape;285;p5"/>
          <p:cNvSpPr txBox="1"/>
          <p:nvPr/>
        </p:nvSpPr>
        <p:spPr>
          <a:xfrm>
            <a:off x="330587" y="4222063"/>
            <a:ext cx="8412600" cy="1100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5"/>
          <p:cNvSpPr txBox="1"/>
          <p:nvPr/>
        </p:nvSpPr>
        <p:spPr>
          <a:xfrm>
            <a:off x="2297048" y="5579857"/>
            <a:ext cx="4266900" cy="461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2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41495-CDC3-42CA-B93E-0D1233AADCDE}"/>
              </a:ext>
            </a:extLst>
          </p:cNvPr>
          <p:cNvCxnSpPr/>
          <p:nvPr/>
        </p:nvCxnSpPr>
        <p:spPr>
          <a:xfrm flipV="1">
            <a:off x="9649046" y="3869760"/>
            <a:ext cx="0" cy="48731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E3720C-F15B-45A5-95CB-9BFB07EE5D8A}"/>
                  </a:ext>
                </a:extLst>
              </p:cNvPr>
              <p:cNvSpPr txBox="1"/>
              <p:nvPr/>
            </p:nvSpPr>
            <p:spPr>
              <a:xfrm>
                <a:off x="9327848" y="3943107"/>
                <a:ext cx="25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E3720C-F15B-45A5-95CB-9BFB07EE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48" y="3943107"/>
                <a:ext cx="253939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3D4E8AC-13D1-4CE0-A9DE-F074A1FCD735}"/>
              </a:ext>
            </a:extLst>
          </p:cNvPr>
          <p:cNvGrpSpPr/>
          <p:nvPr/>
        </p:nvGrpSpPr>
        <p:grpSpPr>
          <a:xfrm>
            <a:off x="8904712" y="2528546"/>
            <a:ext cx="3081846" cy="3108624"/>
            <a:chOff x="8904712" y="2528546"/>
            <a:chExt cx="3081846" cy="310862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3BF1039-8696-4F02-B984-AA96060AC840}"/>
                </a:ext>
              </a:extLst>
            </p:cNvPr>
            <p:cNvGrpSpPr/>
            <p:nvPr/>
          </p:nvGrpSpPr>
          <p:grpSpPr>
            <a:xfrm>
              <a:off x="8904712" y="2528546"/>
              <a:ext cx="3081846" cy="3108624"/>
              <a:chOff x="8904712" y="2528546"/>
              <a:chExt cx="3081846" cy="3108624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B37D6D8-7375-4E19-9E23-AE28E9685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0837" y="5344357"/>
                <a:ext cx="28318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EE19A09-AD3D-4BAE-A7C1-F536899DD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2764" y="2751803"/>
                <a:ext cx="0" cy="27248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E8CF90B-D5FF-4DF9-984B-AAC12FF7261C}"/>
                  </a:ext>
                </a:extLst>
              </p:cNvPr>
              <p:cNvCxnSpPr/>
              <p:nvPr/>
            </p:nvCxnSpPr>
            <p:spPr>
              <a:xfrm flipV="1">
                <a:off x="9424290" y="3245207"/>
                <a:ext cx="1997476" cy="144706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BF7C163-A59E-4655-A219-C5B4D1BD6B1F}"/>
                  </a:ext>
                </a:extLst>
              </p:cNvPr>
              <p:cNvSpPr/>
              <p:nvPr/>
            </p:nvSpPr>
            <p:spPr>
              <a:xfrm>
                <a:off x="10093533" y="4314590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D841A06-D108-4C36-8CD9-2636A874C344}"/>
                  </a:ext>
                </a:extLst>
              </p:cNvPr>
              <p:cNvSpPr/>
              <p:nvPr/>
            </p:nvSpPr>
            <p:spPr>
              <a:xfrm>
                <a:off x="9840488" y="3813964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AEF552B-F98B-4BBF-8CA5-491E2B9B5006}"/>
                  </a:ext>
                </a:extLst>
              </p:cNvPr>
              <p:cNvSpPr/>
              <p:nvPr/>
            </p:nvSpPr>
            <p:spPr>
              <a:xfrm>
                <a:off x="10190038" y="3593415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8066B-05B8-47AF-910F-CEB23DC28FF3}"/>
                  </a:ext>
                </a:extLst>
              </p:cNvPr>
              <p:cNvSpPr/>
              <p:nvPr/>
            </p:nvSpPr>
            <p:spPr>
              <a:xfrm>
                <a:off x="10613317" y="3487920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18FC921-DA37-462F-AD95-A95D17C49F61}"/>
                  </a:ext>
                </a:extLst>
              </p:cNvPr>
              <p:cNvSpPr/>
              <p:nvPr/>
            </p:nvSpPr>
            <p:spPr>
              <a:xfrm>
                <a:off x="10772806" y="3912940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0A6CFA9-DC1F-4411-854E-5EF5DA639666}"/>
                  </a:ext>
                </a:extLst>
              </p:cNvPr>
              <p:cNvSpPr/>
              <p:nvPr/>
            </p:nvSpPr>
            <p:spPr>
              <a:xfrm>
                <a:off x="11072534" y="3668575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35148B-60CC-4A79-8224-6A07176A0BA3}"/>
                  </a:ext>
                </a:extLst>
              </p:cNvPr>
              <p:cNvSpPr/>
              <p:nvPr/>
            </p:nvSpPr>
            <p:spPr>
              <a:xfrm>
                <a:off x="11372551" y="3481381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F6B0EFB-BCC0-4D31-8EAF-2F6532463435}"/>
                  </a:ext>
                </a:extLst>
              </p:cNvPr>
              <p:cNvSpPr/>
              <p:nvPr/>
            </p:nvSpPr>
            <p:spPr>
              <a:xfrm>
                <a:off x="10878949" y="3240950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5BA6B1-8167-4D5E-8248-D49749B1D1AE}"/>
                  </a:ext>
                </a:extLst>
              </p:cNvPr>
              <p:cNvSpPr/>
              <p:nvPr/>
            </p:nvSpPr>
            <p:spPr>
              <a:xfrm>
                <a:off x="10394590" y="3888184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DF500D-CD39-4951-B9CD-759CF5DB1F87}"/>
                  </a:ext>
                </a:extLst>
              </p:cNvPr>
              <p:cNvSpPr/>
              <p:nvPr/>
            </p:nvSpPr>
            <p:spPr>
              <a:xfrm>
                <a:off x="9732220" y="4589520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F53C053-1DA0-4261-B6CE-E8F81DCA3596}"/>
                  </a:ext>
                </a:extLst>
              </p:cNvPr>
              <p:cNvSpPr/>
              <p:nvPr/>
            </p:nvSpPr>
            <p:spPr>
              <a:xfrm>
                <a:off x="10578254" y="4141861"/>
                <a:ext cx="98429" cy="1115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2F173AF-99A1-4E81-843A-0147E89D63D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8563" y="2528546"/>
                    <a:ext cx="3417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IN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2F173AF-99A1-4E81-843A-0147E89D6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8563" y="2528546"/>
                    <a:ext cx="3417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11AA89-EAE7-4271-8B83-66F920FF26A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4798" y="5322763"/>
                    <a:ext cx="3417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IN" b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11AA89-EAE7-4271-8B83-66F920FF26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4798" y="5322763"/>
                    <a:ext cx="34176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E5D6F75-EE94-42D1-9AAD-F041BB10D564}"/>
                  </a:ext>
                </a:extLst>
              </p:cNvPr>
              <p:cNvSpPr/>
              <p:nvPr/>
            </p:nvSpPr>
            <p:spPr>
              <a:xfrm>
                <a:off x="9840487" y="4301276"/>
                <a:ext cx="98429" cy="11159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EEA296-1BCC-48C7-BF09-844E32372FA1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flipH="1" flipV="1">
                <a:off x="9262764" y="3869760"/>
                <a:ext cx="577724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E0A7A7-F305-4100-B9FA-D1BBF71C3229}"/>
                  </a:ext>
                </a:extLst>
              </p:cNvPr>
              <p:cNvCxnSpPr>
                <a:stCxn id="34" idx="2"/>
              </p:cNvCxnSpPr>
              <p:nvPr/>
            </p:nvCxnSpPr>
            <p:spPr>
              <a:xfrm flipH="1" flipV="1">
                <a:off x="9262764" y="4357072"/>
                <a:ext cx="577723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409905C-66DC-4927-9CEC-45A0877B742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573" y="3651751"/>
                    <a:ext cx="397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409905C-66DC-4927-9CEC-45A0877B7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573" y="3651751"/>
                    <a:ext cx="397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AFC7405-292F-44C5-83A8-6687C9F9284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4712" y="4160701"/>
                    <a:ext cx="397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AFC7405-292F-44C5-83A8-6687C9F928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4712" y="4160701"/>
                    <a:ext cx="397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000" r="-9231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A7F1E58-8722-497C-BF1D-4470DF386EFF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057" y="5329393"/>
                    <a:ext cx="394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A7F1E58-8722-497C-BF1D-4470DF386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1057" y="5329393"/>
                    <a:ext cx="39408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9AF589-29BB-44DC-BC30-177A12BD05B7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9889702" y="3925557"/>
              <a:ext cx="1" cy="14180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/>
        </p:nvSpPr>
        <p:spPr>
          <a:xfrm>
            <a:off x="151002" y="58723"/>
            <a:ext cx="112863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Cost Function</a:t>
            </a:r>
            <a:endParaRPr lang="en-IN" sz="4000" dirty="0"/>
          </a:p>
        </p:txBody>
      </p:sp>
      <p:sp>
        <p:nvSpPr>
          <p:cNvPr id="292" name="Google Shape;292;p6"/>
          <p:cNvSpPr txBox="1"/>
          <p:nvPr/>
        </p:nvSpPr>
        <p:spPr>
          <a:xfrm>
            <a:off x="377285" y="989867"/>
            <a:ext cx="85082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 Error Cost Function: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377285" y="1548501"/>
            <a:ext cx="11286307" cy="271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2" t="-1793" r="-701" b="-42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293395" y="4582761"/>
            <a:ext cx="85082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Objective: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293395" y="5044426"/>
            <a:ext cx="11286307" cy="12630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01" t="-1922" b="-10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658F6-A9AF-463C-A0C2-BD40630272CD}"/>
                  </a:ext>
                </a:extLst>
              </p14:cNvPr>
              <p14:cNvContentPartPr/>
              <p14:nvPr/>
            </p14:nvContentPartPr>
            <p14:xfrm>
              <a:off x="1278765" y="2387625"/>
              <a:ext cx="30960" cy="42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658F6-A9AF-463C-A0C2-BD4063027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125" y="2378625"/>
                <a:ext cx="48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2DC2DB-B682-4E7B-AFA4-DEFE725CFCD5}"/>
                  </a:ext>
                </a:extLst>
              </p14:cNvPr>
              <p14:cNvContentPartPr/>
              <p14:nvPr/>
            </p14:nvContentPartPr>
            <p14:xfrm>
              <a:off x="5202045" y="425985"/>
              <a:ext cx="167760" cy="26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2DC2DB-B682-4E7B-AFA4-DEFE725CFC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3405" y="417345"/>
                <a:ext cx="185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F79596-F2AF-4F74-9296-8A5A38F45276}"/>
                  </a:ext>
                </a:extLst>
              </p14:cNvPr>
              <p14:cNvContentPartPr/>
              <p14:nvPr/>
            </p14:nvContentPartPr>
            <p14:xfrm>
              <a:off x="5382405" y="657465"/>
              <a:ext cx="68040" cy="12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F79596-F2AF-4F74-9296-8A5A38F452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3765" y="648825"/>
                <a:ext cx="85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D86C97-5788-46FC-8095-0DC97E71B3C5}"/>
                  </a:ext>
                </a:extLst>
              </p14:cNvPr>
              <p14:cNvContentPartPr/>
              <p14:nvPr/>
            </p14:nvContentPartPr>
            <p14:xfrm>
              <a:off x="5594805" y="587985"/>
              <a:ext cx="169560" cy="19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D86C97-5788-46FC-8095-0DC97E71B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6165" y="578985"/>
                <a:ext cx="187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249D4F-D6DD-411B-ABD5-32FFE6F68139}"/>
                  </a:ext>
                </a:extLst>
              </p14:cNvPr>
              <p14:cNvContentPartPr/>
              <p14:nvPr/>
            </p14:nvContentPartPr>
            <p14:xfrm>
              <a:off x="5678685" y="498705"/>
              <a:ext cx="17280" cy="185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249D4F-D6DD-411B-ABD5-32FFE6F681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0045" y="490065"/>
                <a:ext cx="34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3DDDCE-FD05-402C-B3CB-90F010B32960}"/>
                  </a:ext>
                </a:extLst>
              </p14:cNvPr>
              <p14:cNvContentPartPr/>
              <p14:nvPr/>
            </p14:nvContentPartPr>
            <p14:xfrm>
              <a:off x="5857965" y="454065"/>
              <a:ext cx="125280" cy="23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3DDDCE-FD05-402C-B3CB-90F010B329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8965" y="445065"/>
                <a:ext cx="1429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E8A1CB-7218-404D-B667-E23208D40FF8}"/>
                  </a:ext>
                </a:extLst>
              </p14:cNvPr>
              <p14:cNvContentPartPr/>
              <p14:nvPr/>
            </p14:nvContentPartPr>
            <p14:xfrm>
              <a:off x="6030765" y="639825"/>
              <a:ext cx="7920" cy="12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E8A1CB-7218-404D-B667-E23208D40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2125" y="630825"/>
                <a:ext cx="2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14A2C88-D847-4D1F-A128-1738384D1E22}"/>
                  </a:ext>
                </a:extLst>
              </p14:cNvPr>
              <p14:cNvContentPartPr/>
              <p14:nvPr/>
            </p14:nvContentPartPr>
            <p14:xfrm>
              <a:off x="6174045" y="511305"/>
              <a:ext cx="255240" cy="151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14A2C88-D847-4D1F-A128-1738384D1E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5405" y="502665"/>
                <a:ext cx="272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D455E2-EB9A-4501-AB82-99EE29F555E7}"/>
                  </a:ext>
                </a:extLst>
              </p14:cNvPr>
              <p14:cNvContentPartPr/>
              <p14:nvPr/>
            </p14:nvContentPartPr>
            <p14:xfrm>
              <a:off x="5141925" y="820185"/>
              <a:ext cx="409680" cy="4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D455E2-EB9A-4501-AB82-99EE29F555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3285" y="811545"/>
                <a:ext cx="427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1ABBAD-41DA-46B8-863F-DC259565DEBE}"/>
                  </a:ext>
                </a:extLst>
              </p14:cNvPr>
              <p14:cNvContentPartPr/>
              <p14:nvPr/>
            </p14:nvContentPartPr>
            <p14:xfrm>
              <a:off x="5346765" y="963825"/>
              <a:ext cx="195480" cy="261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1ABBAD-41DA-46B8-863F-DC259565DE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8125" y="954825"/>
                <a:ext cx="213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1157D5-E7F0-4581-85CC-8A714FC32F2C}"/>
                  </a:ext>
                </a:extLst>
              </p14:cNvPr>
              <p14:cNvContentPartPr/>
              <p14:nvPr/>
            </p14:nvContentPartPr>
            <p14:xfrm>
              <a:off x="5686965" y="1239225"/>
              <a:ext cx="36000" cy="11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1157D5-E7F0-4581-85CC-8A714FC32F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8325" y="1230585"/>
                <a:ext cx="536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501A26-A7F4-413A-81D9-6F9DAB51C296}"/>
                  </a:ext>
                </a:extLst>
              </p14:cNvPr>
              <p14:cNvContentPartPr/>
              <p14:nvPr/>
            </p14:nvContentPartPr>
            <p14:xfrm>
              <a:off x="5728005" y="1109985"/>
              <a:ext cx="1080" cy="2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501A26-A7F4-413A-81D9-6F9DAB51C2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9005" y="1100985"/>
                <a:ext cx="18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BBD65C-0AD3-4B97-A101-3A9658738D0E}"/>
                  </a:ext>
                </a:extLst>
              </p14:cNvPr>
              <p14:cNvContentPartPr/>
              <p14:nvPr/>
            </p14:nvContentPartPr>
            <p14:xfrm>
              <a:off x="5765085" y="1259745"/>
              <a:ext cx="77400" cy="86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BBD65C-0AD3-4B97-A101-3A9658738D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56445" y="1250745"/>
                <a:ext cx="95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A31F7A-433F-4F43-ABCF-6BFC7B91A89F}"/>
                  </a:ext>
                </a:extLst>
              </p14:cNvPr>
              <p14:cNvContentPartPr/>
              <p14:nvPr/>
            </p14:nvContentPartPr>
            <p14:xfrm>
              <a:off x="5882085" y="1119705"/>
              <a:ext cx="145080" cy="21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A31F7A-433F-4F43-ABCF-6BFC7B91A8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73085" y="1111065"/>
                <a:ext cx="162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218131-AB14-4E97-99D4-1E194A29F805}"/>
                  </a:ext>
                </a:extLst>
              </p14:cNvPr>
              <p14:cNvContentPartPr/>
              <p14:nvPr/>
            </p14:nvContentPartPr>
            <p14:xfrm>
              <a:off x="5999805" y="1214745"/>
              <a:ext cx="218880" cy="113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218131-AB14-4E97-99D4-1E194A29F8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0805" y="1205745"/>
                <a:ext cx="236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9000A5-269A-4503-BECB-3371C0826D5B}"/>
                  </a:ext>
                </a:extLst>
              </p14:cNvPr>
              <p14:cNvContentPartPr/>
              <p14:nvPr/>
            </p14:nvContentPartPr>
            <p14:xfrm>
              <a:off x="6255405" y="1154265"/>
              <a:ext cx="317880" cy="28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9000A5-269A-4503-BECB-3371C0826D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46765" y="1145625"/>
                <a:ext cx="335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05668D-E162-4F6E-B903-C1DA39BB4F08}"/>
                  </a:ext>
                </a:extLst>
              </p14:cNvPr>
              <p14:cNvContentPartPr/>
              <p14:nvPr/>
            </p14:nvContentPartPr>
            <p14:xfrm>
              <a:off x="6652485" y="1192065"/>
              <a:ext cx="7200" cy="163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05668D-E162-4F6E-B903-C1DA39BB4F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43485" y="1183425"/>
                <a:ext cx="24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3A84338-A64F-4462-BBCD-74828C6BAF81}"/>
                  </a:ext>
                </a:extLst>
              </p14:cNvPr>
              <p14:cNvContentPartPr/>
              <p14:nvPr/>
            </p14:nvContentPartPr>
            <p14:xfrm>
              <a:off x="6643125" y="1262265"/>
              <a:ext cx="95040" cy="11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3A84338-A64F-4462-BBCD-74828C6BAF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34125" y="1253265"/>
                <a:ext cx="112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07EDCE-5548-4A19-972C-9674F8EB5BD6}"/>
                  </a:ext>
                </a:extLst>
              </p14:cNvPr>
              <p14:cNvContentPartPr/>
              <p14:nvPr/>
            </p14:nvContentPartPr>
            <p14:xfrm>
              <a:off x="5837085" y="793545"/>
              <a:ext cx="238320" cy="21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07EDCE-5548-4A19-972C-9674F8EB5B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28445" y="784905"/>
                <a:ext cx="255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A96618-1033-4120-ABE9-3EE0FED1E299}"/>
                  </a:ext>
                </a:extLst>
              </p14:cNvPr>
              <p14:cNvContentPartPr/>
              <p14:nvPr/>
            </p14:nvContentPartPr>
            <p14:xfrm>
              <a:off x="5982885" y="827745"/>
              <a:ext cx="876600" cy="165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A96618-1033-4120-ABE9-3EE0FED1E2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73885" y="818745"/>
                <a:ext cx="894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176E3B-8814-49C6-9843-520DF508F03C}"/>
                  </a:ext>
                </a:extLst>
              </p14:cNvPr>
              <p14:cNvContentPartPr/>
              <p14:nvPr/>
            </p14:nvContentPartPr>
            <p14:xfrm>
              <a:off x="6947325" y="885705"/>
              <a:ext cx="88200" cy="141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176E3B-8814-49C6-9843-520DF508F0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38325" y="877065"/>
                <a:ext cx="105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53DD0F-7132-4492-984B-CDFB944A08D5}"/>
                  </a:ext>
                </a:extLst>
              </p14:cNvPr>
              <p14:cNvContentPartPr/>
              <p14:nvPr/>
            </p14:nvContentPartPr>
            <p14:xfrm>
              <a:off x="7103565" y="824865"/>
              <a:ext cx="283680" cy="343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53DD0F-7132-4492-984B-CDFB944A08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94925" y="815865"/>
                <a:ext cx="3013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BE644A-7D83-4B81-B4D1-AA6AFEAF533F}"/>
                  </a:ext>
                </a:extLst>
              </p14:cNvPr>
              <p14:cNvContentPartPr/>
              <p14:nvPr/>
            </p14:nvContentPartPr>
            <p14:xfrm>
              <a:off x="7390845" y="940785"/>
              <a:ext cx="168840" cy="117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BE644A-7D83-4B81-B4D1-AA6AFEAF53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81845" y="931785"/>
                <a:ext cx="186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AACDC8-1075-461F-86F9-7BE96CABE7E8}"/>
                  </a:ext>
                </a:extLst>
              </p14:cNvPr>
              <p14:cNvContentPartPr/>
              <p14:nvPr/>
            </p14:nvContentPartPr>
            <p14:xfrm>
              <a:off x="7613325" y="1048065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AACDC8-1075-461F-86F9-7BE96CABE7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04685" y="10394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650E05-16E9-4171-829E-3950A0EB456E}"/>
                  </a:ext>
                </a:extLst>
              </p14:cNvPr>
              <p14:cNvContentPartPr/>
              <p14:nvPr/>
            </p14:nvContentPartPr>
            <p14:xfrm>
              <a:off x="1246725" y="3200505"/>
              <a:ext cx="10800" cy="2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650E05-16E9-4171-829E-3950A0EB45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7725" y="3191505"/>
                <a:ext cx="28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964A7C-050F-4007-AB48-87A6D69AA990}"/>
                  </a:ext>
                </a:extLst>
              </p14:cNvPr>
              <p14:cNvContentPartPr/>
              <p14:nvPr/>
            </p14:nvContentPartPr>
            <p14:xfrm>
              <a:off x="1304685" y="780585"/>
              <a:ext cx="104760" cy="16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964A7C-050F-4007-AB48-87A6D69AA9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5685" y="771945"/>
                <a:ext cx="122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0F9A12-57CD-41CC-872D-78AAAA5B5136}"/>
                  </a:ext>
                </a:extLst>
              </p14:cNvPr>
              <p14:cNvContentPartPr/>
              <p14:nvPr/>
            </p14:nvContentPartPr>
            <p14:xfrm>
              <a:off x="1404045" y="792105"/>
              <a:ext cx="96120" cy="13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0F9A12-57CD-41CC-872D-78AAAA5B51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5405" y="783465"/>
                <a:ext cx="113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D08FC7-C9CA-42DB-B9E7-62EFD02C52C6}"/>
                  </a:ext>
                </a:extLst>
              </p14:cNvPr>
              <p14:cNvContentPartPr/>
              <p14:nvPr/>
            </p14:nvContentPartPr>
            <p14:xfrm>
              <a:off x="1230525" y="798225"/>
              <a:ext cx="201960" cy="262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D08FC7-C9CA-42DB-B9E7-62EFD02C52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21885" y="789225"/>
                <a:ext cx="219600" cy="26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523B32-0FEB-4D14-9AE7-DB1FAA6B40AD}"/>
                  </a:ext>
                </a:extLst>
              </p14:cNvPr>
              <p14:cNvContentPartPr/>
              <p14:nvPr/>
            </p14:nvContentPartPr>
            <p14:xfrm>
              <a:off x="892125" y="3183945"/>
              <a:ext cx="3459240" cy="5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523B32-0FEB-4D14-9AE7-DB1FAA6B40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3125" y="3174945"/>
                <a:ext cx="3476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2B0164-6022-493D-8C84-2A393E749641}"/>
                  </a:ext>
                </a:extLst>
              </p14:cNvPr>
              <p14:cNvContentPartPr/>
              <p14:nvPr/>
            </p14:nvContentPartPr>
            <p14:xfrm>
              <a:off x="4196205" y="3109785"/>
              <a:ext cx="128880" cy="22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2B0164-6022-493D-8C84-2A393E7496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87565" y="3101145"/>
                <a:ext cx="146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B05C5B-463D-48FF-9F2A-061BB50E1A86}"/>
                  </a:ext>
                </a:extLst>
              </p14:cNvPr>
              <p14:cNvContentPartPr/>
              <p14:nvPr/>
            </p14:nvContentPartPr>
            <p14:xfrm>
              <a:off x="4453605" y="3235785"/>
              <a:ext cx="329400" cy="172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B05C5B-463D-48FF-9F2A-061BB50E1A8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44965" y="3226785"/>
                <a:ext cx="347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418401-F5B3-4827-90D6-A34D156BC4B4}"/>
                  </a:ext>
                </a:extLst>
              </p14:cNvPr>
              <p14:cNvContentPartPr/>
              <p14:nvPr/>
            </p14:nvContentPartPr>
            <p14:xfrm>
              <a:off x="914085" y="620025"/>
              <a:ext cx="166320" cy="30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418401-F5B3-4827-90D6-A34D156BC4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085" y="611025"/>
                <a:ext cx="183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EF1F90-177C-459F-9280-E98CF06E42A8}"/>
                  </a:ext>
                </a:extLst>
              </p14:cNvPr>
              <p14:cNvContentPartPr/>
              <p14:nvPr/>
            </p14:nvContentPartPr>
            <p14:xfrm>
              <a:off x="4401405" y="460545"/>
              <a:ext cx="208800" cy="32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EF1F90-177C-459F-9280-E98CF06E42A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92765" y="451905"/>
                <a:ext cx="226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ED072D-D90D-43F9-B147-9D17E94082E0}"/>
                  </a:ext>
                </a:extLst>
              </p14:cNvPr>
              <p14:cNvContentPartPr/>
              <p14:nvPr/>
            </p14:nvContentPartPr>
            <p14:xfrm>
              <a:off x="4780485" y="589425"/>
              <a:ext cx="109440" cy="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ED072D-D90D-43F9-B147-9D17E94082E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71845" y="580425"/>
                <a:ext cx="127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0600ED-6010-46F1-A901-E4020F3FC9D1}"/>
                  </a:ext>
                </a:extLst>
              </p14:cNvPr>
              <p14:cNvContentPartPr/>
              <p14:nvPr/>
            </p14:nvContentPartPr>
            <p14:xfrm>
              <a:off x="4783005" y="681585"/>
              <a:ext cx="94320" cy="7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0600ED-6010-46F1-A901-E4020F3FC9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74365" y="672945"/>
                <a:ext cx="111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AF0CD9-9620-42CC-8EA6-0208ED8FF3FD}"/>
                  </a:ext>
                </a:extLst>
              </p14:cNvPr>
              <p14:cNvContentPartPr/>
              <p14:nvPr/>
            </p14:nvContentPartPr>
            <p14:xfrm>
              <a:off x="754965" y="1392945"/>
              <a:ext cx="2838600" cy="1276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AF0CD9-9620-42CC-8EA6-0208ED8FF3F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5965" y="1384305"/>
                <a:ext cx="285624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6AC2FB6-AAA3-428F-B969-B47D20418F09}"/>
                  </a:ext>
                </a:extLst>
              </p14:cNvPr>
              <p14:cNvContentPartPr/>
              <p14:nvPr/>
            </p14:nvContentPartPr>
            <p14:xfrm>
              <a:off x="1267245" y="2405265"/>
              <a:ext cx="66960" cy="37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6AC2FB6-AAA3-428F-B969-B47D20418F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58605" y="2396265"/>
                <a:ext cx="84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A9E2390-6A9C-44D8-B917-6C5436606A47}"/>
                  </a:ext>
                </a:extLst>
              </p14:cNvPr>
              <p14:cNvContentPartPr/>
              <p14:nvPr/>
            </p14:nvContentPartPr>
            <p14:xfrm>
              <a:off x="1315125" y="2447025"/>
              <a:ext cx="212040" cy="694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A9E2390-6A9C-44D8-B917-6C5436606A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06485" y="2438385"/>
                <a:ext cx="2296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B492A6D-CB21-4E94-9D64-316FF4608CD6}"/>
                  </a:ext>
                </a:extLst>
              </p14:cNvPr>
              <p14:cNvContentPartPr/>
              <p14:nvPr/>
            </p14:nvContentPartPr>
            <p14:xfrm>
              <a:off x="1620045" y="2587425"/>
              <a:ext cx="113400" cy="18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492A6D-CB21-4E94-9D64-316FF4608C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11045" y="2578425"/>
                <a:ext cx="131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9335E74-1108-424C-A31A-12C485AA4E26}"/>
                  </a:ext>
                </a:extLst>
              </p14:cNvPr>
              <p14:cNvContentPartPr/>
              <p14:nvPr/>
            </p14:nvContentPartPr>
            <p14:xfrm>
              <a:off x="1767285" y="2769225"/>
              <a:ext cx="72720" cy="84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9335E74-1108-424C-A31A-12C485AA4E2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58645" y="2760585"/>
                <a:ext cx="90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7E67F23-957B-4C8C-92C5-6CDBF1C44616}"/>
                  </a:ext>
                </a:extLst>
              </p14:cNvPr>
              <p14:cNvContentPartPr/>
              <p14:nvPr/>
            </p14:nvContentPartPr>
            <p14:xfrm>
              <a:off x="1289205" y="2400585"/>
              <a:ext cx="87480" cy="1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7E67F23-957B-4C8C-92C5-6CDBF1C446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80205" y="2391585"/>
                <a:ext cx="1051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4128DE0-23EA-45AD-9211-6A12B5337430}"/>
                  </a:ext>
                </a:extLst>
              </p14:cNvPr>
              <p14:cNvContentPartPr/>
              <p14:nvPr/>
            </p14:nvContentPartPr>
            <p14:xfrm>
              <a:off x="1548045" y="2414265"/>
              <a:ext cx="325440" cy="18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128DE0-23EA-45AD-9211-6A12B533743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39405" y="2405625"/>
                <a:ext cx="343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860F718-8824-456A-AD8E-A5BE0B9E5064}"/>
                  </a:ext>
                </a:extLst>
              </p14:cNvPr>
              <p14:cNvContentPartPr/>
              <p14:nvPr/>
            </p14:nvContentPartPr>
            <p14:xfrm>
              <a:off x="1943325" y="2412105"/>
              <a:ext cx="463320" cy="22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860F718-8824-456A-AD8E-A5BE0B9E50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34685" y="2403105"/>
                <a:ext cx="4809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85EDC61-B8D5-4080-8FA2-8B1A32D83517}"/>
                  </a:ext>
                </a:extLst>
              </p14:cNvPr>
              <p14:cNvContentPartPr/>
              <p14:nvPr/>
            </p14:nvContentPartPr>
            <p14:xfrm>
              <a:off x="2512485" y="2412825"/>
              <a:ext cx="233280" cy="11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85EDC61-B8D5-4080-8FA2-8B1A32D835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03485" y="2403825"/>
                <a:ext cx="2509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3D23B1A-8BEB-40A3-ADB9-A7D617E2F1F8}"/>
                  </a:ext>
                </a:extLst>
              </p14:cNvPr>
              <p14:cNvContentPartPr/>
              <p14:nvPr/>
            </p14:nvContentPartPr>
            <p14:xfrm>
              <a:off x="2849445" y="2386905"/>
              <a:ext cx="568440" cy="35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3D23B1A-8BEB-40A3-ADB9-A7D617E2F1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40445" y="2377905"/>
                <a:ext cx="586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E9B694-3837-4C87-8B36-DA381185634F}"/>
                  </a:ext>
                </a:extLst>
              </p14:cNvPr>
              <p14:cNvContentPartPr/>
              <p14:nvPr/>
            </p14:nvContentPartPr>
            <p14:xfrm>
              <a:off x="3540285" y="2398425"/>
              <a:ext cx="314280" cy="5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E9B694-3837-4C87-8B36-DA38118563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31285" y="2389425"/>
                <a:ext cx="331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C9E730F-08E5-4DD2-8E5A-A03918996897}"/>
                  </a:ext>
                </a:extLst>
              </p14:cNvPr>
              <p14:cNvContentPartPr/>
              <p14:nvPr/>
            </p14:nvContentPartPr>
            <p14:xfrm>
              <a:off x="1834245" y="2173065"/>
              <a:ext cx="62280" cy="218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C9E730F-08E5-4DD2-8E5A-A039189968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25605" y="2164425"/>
                <a:ext cx="79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9265E7CB-69AD-451A-9807-5FDEAB0D3FEA}"/>
              </a:ext>
            </a:extLst>
          </p:cNvPr>
          <p:cNvGrpSpPr/>
          <p:nvPr/>
        </p:nvGrpSpPr>
        <p:grpSpPr>
          <a:xfrm>
            <a:off x="2245005" y="1729545"/>
            <a:ext cx="987480" cy="419400"/>
            <a:chOff x="2245005" y="1729545"/>
            <a:chExt cx="9874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1B4568-6111-4725-85D1-A7376318BD11}"/>
                    </a:ext>
                  </a:extLst>
                </p14:cNvPr>
                <p14:cNvContentPartPr/>
                <p14:nvPr/>
              </p14:nvContentPartPr>
              <p14:xfrm>
                <a:off x="2873925" y="1730985"/>
                <a:ext cx="2484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1B4568-6111-4725-85D1-A7376318BD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64925" y="1721985"/>
                  <a:ext cx="42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AAA16F-DB5F-433A-90C8-BE3AA8527FCE}"/>
                    </a:ext>
                  </a:extLst>
                </p14:cNvPr>
                <p14:cNvContentPartPr/>
                <p14:nvPr/>
              </p14:nvContentPartPr>
              <p14:xfrm>
                <a:off x="2260125" y="1810905"/>
                <a:ext cx="660600" cy="229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AAA16F-DB5F-433A-90C8-BE3AA8527F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51125" y="1801905"/>
                  <a:ext cx="678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3D3C98-3CA9-4ADE-99B2-87963BB5D9EF}"/>
                    </a:ext>
                  </a:extLst>
                </p14:cNvPr>
                <p14:cNvContentPartPr/>
                <p14:nvPr/>
              </p14:nvContentPartPr>
              <p14:xfrm>
                <a:off x="3056805" y="1879305"/>
                <a:ext cx="130680" cy="214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3D3C98-3CA9-4ADE-99B2-87963BB5D9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47805" y="1870665"/>
                  <a:ext cx="148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E4CB24-8DE2-4E21-BF1A-139E6613CA2D}"/>
                    </a:ext>
                  </a:extLst>
                </p14:cNvPr>
                <p14:cNvContentPartPr/>
                <p14:nvPr/>
              </p14:nvContentPartPr>
              <p14:xfrm>
                <a:off x="3227085" y="2033385"/>
                <a:ext cx="5400" cy="11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E4CB24-8DE2-4E21-BF1A-139E6613CA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18085" y="2024385"/>
                  <a:ext cx="2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ED2B9E-62ED-44E3-B91A-D177FFA55C33}"/>
                    </a:ext>
                  </a:extLst>
                </p14:cNvPr>
                <p14:cNvContentPartPr/>
                <p14:nvPr/>
              </p14:nvContentPartPr>
              <p14:xfrm>
                <a:off x="2838285" y="1729545"/>
                <a:ext cx="91080" cy="325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ED2B9E-62ED-44E3-B91A-D177FFA55C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29645" y="1720545"/>
                  <a:ext cx="108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DFA27E-1B15-4AD3-9BF8-A6906E43DB4E}"/>
                    </a:ext>
                  </a:extLst>
                </p14:cNvPr>
                <p14:cNvContentPartPr/>
                <p14:nvPr/>
              </p14:nvContentPartPr>
              <p14:xfrm>
                <a:off x="2245005" y="2030865"/>
                <a:ext cx="609840" cy="2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DFA27E-1B15-4AD3-9BF8-A6906E43DB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36365" y="2021865"/>
                  <a:ext cx="6274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82EA715-C239-41A7-86E8-73301D805D63}"/>
              </a:ext>
            </a:extLst>
          </p:cNvPr>
          <p:cNvGrpSpPr/>
          <p:nvPr/>
        </p:nvGrpSpPr>
        <p:grpSpPr>
          <a:xfrm>
            <a:off x="1370205" y="3928425"/>
            <a:ext cx="3895920" cy="2621160"/>
            <a:chOff x="1370205" y="3928425"/>
            <a:chExt cx="3895920" cy="26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21D72C-8682-4FA0-98FA-9DB72B367399}"/>
                    </a:ext>
                  </a:extLst>
                </p14:cNvPr>
                <p14:cNvContentPartPr/>
                <p14:nvPr/>
              </p14:nvContentPartPr>
              <p14:xfrm>
                <a:off x="1738485" y="3950025"/>
                <a:ext cx="124920" cy="14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21D72C-8682-4FA0-98FA-9DB72B3673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29845" y="3941025"/>
                  <a:ext cx="14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271708-35F7-4C3F-B04C-68C648D6FCF3}"/>
                    </a:ext>
                  </a:extLst>
                </p14:cNvPr>
                <p14:cNvContentPartPr/>
                <p14:nvPr/>
              </p14:nvContentPartPr>
              <p14:xfrm>
                <a:off x="1680885" y="3928425"/>
                <a:ext cx="136800" cy="2621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271708-35F7-4C3F-B04C-68C648D6FC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72245" y="3919425"/>
                  <a:ext cx="154440" cy="26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E576DA-C7AA-45F7-8A47-30D8A749BFBD}"/>
                    </a:ext>
                  </a:extLst>
                </p14:cNvPr>
                <p14:cNvContentPartPr/>
                <p14:nvPr/>
              </p14:nvContentPartPr>
              <p14:xfrm>
                <a:off x="1370205" y="6222345"/>
                <a:ext cx="3895920" cy="11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E576DA-C7AA-45F7-8A47-30D8A749BF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61565" y="6213345"/>
                  <a:ext cx="3913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B25805-1626-4BFC-BB8A-7A244734CDF7}"/>
                    </a:ext>
                  </a:extLst>
                </p14:cNvPr>
                <p14:cNvContentPartPr/>
                <p14:nvPr/>
              </p14:nvContentPartPr>
              <p14:xfrm>
                <a:off x="5007285" y="6211905"/>
                <a:ext cx="241200" cy="171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B25805-1626-4BFC-BB8A-7A244734CD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8645" y="6202905"/>
                  <a:ext cx="258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433F3E-B7ED-4D91-9E19-3AF36AB54C20}"/>
                    </a:ext>
                  </a:extLst>
                </p14:cNvPr>
                <p14:cNvContentPartPr/>
                <p14:nvPr/>
              </p14:nvContentPartPr>
              <p14:xfrm>
                <a:off x="1652085" y="5423505"/>
                <a:ext cx="214200" cy="34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433F3E-B7ED-4D91-9E19-3AF36AB54C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43445" y="5414865"/>
                  <a:ext cx="231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DD8320-CBCB-4231-B521-FC589B111FBD}"/>
              </a:ext>
            </a:extLst>
          </p:cNvPr>
          <p:cNvGrpSpPr/>
          <p:nvPr/>
        </p:nvGrpSpPr>
        <p:grpSpPr>
          <a:xfrm>
            <a:off x="1153485" y="4856145"/>
            <a:ext cx="3497040" cy="762480"/>
            <a:chOff x="1153485" y="4856145"/>
            <a:chExt cx="34970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544B12-9625-4FD2-B88B-B65F5571803B}"/>
                    </a:ext>
                  </a:extLst>
                </p14:cNvPr>
                <p14:cNvContentPartPr/>
                <p14:nvPr/>
              </p14:nvContentPartPr>
              <p14:xfrm>
                <a:off x="1164645" y="5605305"/>
                <a:ext cx="26640" cy="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544B12-9625-4FD2-B88B-B65F557180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5645" y="5596305"/>
                  <a:ext cx="44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05F300-5168-4572-B2E0-5C03E51BAE08}"/>
                    </a:ext>
                  </a:extLst>
                </p14:cNvPr>
                <p14:cNvContentPartPr/>
                <p14:nvPr/>
              </p14:nvContentPartPr>
              <p14:xfrm>
                <a:off x="1190925" y="5605305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05F300-5168-4572-B2E0-5C03E51BAE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1925" y="55963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1496A3-7941-4C9D-A7D8-8DE13B655A6E}"/>
                    </a:ext>
                  </a:extLst>
                </p14:cNvPr>
                <p14:cNvContentPartPr/>
                <p14:nvPr/>
              </p14:nvContentPartPr>
              <p14:xfrm>
                <a:off x="1153485" y="4856145"/>
                <a:ext cx="3497040" cy="76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1496A3-7941-4C9D-A7D8-8DE13B655A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4845" y="4847505"/>
                  <a:ext cx="3514680" cy="78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46173-770C-4993-89F4-60529DC74BD7}"/>
                  </a:ext>
                </a:extLst>
              </p14:cNvPr>
              <p14:cNvContentPartPr/>
              <p14:nvPr/>
            </p14:nvContentPartPr>
            <p14:xfrm>
              <a:off x="1218645" y="4217865"/>
              <a:ext cx="2963520" cy="160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46173-770C-4993-89F4-60529DC74BD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09645" y="4208865"/>
                <a:ext cx="298116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E7B428C-73DE-423C-9518-7A469B078A6D}"/>
                  </a:ext>
                </a:extLst>
              </p14:cNvPr>
              <p14:cNvContentPartPr/>
              <p14:nvPr/>
            </p14:nvContentPartPr>
            <p14:xfrm>
              <a:off x="1365165" y="3757425"/>
              <a:ext cx="1853640" cy="2221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E7B428C-73DE-423C-9518-7A469B078A6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56525" y="3748785"/>
                <a:ext cx="1871280" cy="22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086BB57-A0BF-4655-AB4D-DB136ACE95EF}"/>
                  </a:ext>
                </a:extLst>
              </p14:cNvPr>
              <p14:cNvContentPartPr/>
              <p14:nvPr/>
            </p14:nvContentPartPr>
            <p14:xfrm>
              <a:off x="1512045" y="3727185"/>
              <a:ext cx="1139040" cy="2253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086BB57-A0BF-4655-AB4D-DB136ACE95E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03405" y="3718185"/>
                <a:ext cx="1156680" cy="227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1C8625B8-62CC-43F9-9615-9B391DED4972}"/>
              </a:ext>
            </a:extLst>
          </p:cNvPr>
          <p:cNvGrpSpPr/>
          <p:nvPr/>
        </p:nvGrpSpPr>
        <p:grpSpPr>
          <a:xfrm>
            <a:off x="2984805" y="5113905"/>
            <a:ext cx="1003680" cy="440640"/>
            <a:chOff x="2984805" y="5113905"/>
            <a:chExt cx="100368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2447E6-C556-49EF-8EE0-4C78A9C6719E}"/>
                    </a:ext>
                  </a:extLst>
                </p14:cNvPr>
                <p14:cNvContentPartPr/>
                <p14:nvPr/>
              </p14:nvContentPartPr>
              <p14:xfrm>
                <a:off x="3395565" y="5140185"/>
                <a:ext cx="47520" cy="138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2447E6-C556-49EF-8EE0-4C78A9C671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86565" y="5131185"/>
                  <a:ext cx="65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AB568A-EDC6-40C1-B0FC-5203624B153D}"/>
                    </a:ext>
                  </a:extLst>
                </p14:cNvPr>
                <p14:cNvContentPartPr/>
                <p14:nvPr/>
              </p14:nvContentPartPr>
              <p14:xfrm>
                <a:off x="2984805" y="5210745"/>
                <a:ext cx="455760" cy="39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AB568A-EDC6-40C1-B0FC-5203624B15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76165" y="5201745"/>
                  <a:ext cx="473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923CBD-F225-43A4-9CFC-9F6B3FBB979E}"/>
                    </a:ext>
                  </a:extLst>
                </p14:cNvPr>
                <p14:cNvContentPartPr/>
                <p14:nvPr/>
              </p14:nvContentPartPr>
              <p14:xfrm>
                <a:off x="3596085" y="5238825"/>
                <a:ext cx="108000" cy="249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923CBD-F225-43A4-9CFC-9F6B3FBB979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87445" y="5230185"/>
                  <a:ext cx="125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E6E1AA-52EC-4008-89E5-B65BDAB1D478}"/>
                    </a:ext>
                  </a:extLst>
                </p14:cNvPr>
                <p14:cNvContentPartPr/>
                <p14:nvPr/>
              </p14:nvContentPartPr>
              <p14:xfrm>
                <a:off x="3728205" y="5427105"/>
                <a:ext cx="23040" cy="127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E6E1AA-52EC-4008-89E5-B65BDAB1D4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19205" y="5418105"/>
                  <a:ext cx="40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EED3F1-5971-408A-B61D-119833E2278A}"/>
                    </a:ext>
                  </a:extLst>
                </p14:cNvPr>
                <p14:cNvContentPartPr/>
                <p14:nvPr/>
              </p14:nvContentPartPr>
              <p14:xfrm>
                <a:off x="3769605" y="5125425"/>
                <a:ext cx="77400" cy="19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EED3F1-5971-408A-B61D-119833E22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60965" y="5116425"/>
                  <a:ext cx="95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9EC452-99C9-4020-99A6-ED3506AD0D45}"/>
                    </a:ext>
                  </a:extLst>
                </p14:cNvPr>
                <p14:cNvContentPartPr/>
                <p14:nvPr/>
              </p14:nvContentPartPr>
              <p14:xfrm>
                <a:off x="3888045" y="5157105"/>
                <a:ext cx="2880" cy="82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9EC452-99C9-4020-99A6-ED3506AD0D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79405" y="5148465"/>
                  <a:ext cx="20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B46889-1A31-49D4-B722-D401D9D35CE0}"/>
                    </a:ext>
                  </a:extLst>
                </p14:cNvPr>
                <p14:cNvContentPartPr/>
                <p14:nvPr/>
              </p14:nvContentPartPr>
              <p14:xfrm>
                <a:off x="3940605" y="5113905"/>
                <a:ext cx="47880" cy="162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B46889-1A31-49D4-B722-D401D9D35C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31965" y="5104905"/>
                  <a:ext cx="655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D30033-8FB2-4FC8-B50B-0B059AB3C2E9}"/>
              </a:ext>
            </a:extLst>
          </p:cNvPr>
          <p:cNvGrpSpPr/>
          <p:nvPr/>
        </p:nvGrpSpPr>
        <p:grpSpPr>
          <a:xfrm>
            <a:off x="3051765" y="4546905"/>
            <a:ext cx="869040" cy="402840"/>
            <a:chOff x="3051765" y="4546905"/>
            <a:chExt cx="86904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07EB09-9D6D-4776-A482-6F1ACDECEDBB}"/>
                    </a:ext>
                  </a:extLst>
                </p14:cNvPr>
                <p14:cNvContentPartPr/>
                <p14:nvPr/>
              </p14:nvContentPartPr>
              <p14:xfrm>
                <a:off x="3394485" y="4649865"/>
                <a:ext cx="828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07EB09-9D6D-4776-A482-6F1ACDECED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85845" y="4640865"/>
                  <a:ext cx="25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7D3C76-4351-40E8-A7B8-93DF717FC121}"/>
                    </a:ext>
                  </a:extLst>
                </p14:cNvPr>
                <p14:cNvContentPartPr/>
                <p14:nvPr/>
              </p14:nvContentPartPr>
              <p14:xfrm>
                <a:off x="3051765" y="4812945"/>
                <a:ext cx="323640" cy="29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7D3C76-4351-40E8-A7B8-93DF717FC1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42765" y="4803945"/>
                  <a:ext cx="341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8E252E9-B1C9-434E-A256-B70B84FE23FD}"/>
                    </a:ext>
                  </a:extLst>
                </p14:cNvPr>
                <p14:cNvContentPartPr/>
                <p14:nvPr/>
              </p14:nvContentPartPr>
              <p14:xfrm>
                <a:off x="3518325" y="4705665"/>
                <a:ext cx="87480" cy="173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8E252E9-B1C9-434E-A256-B70B84FE23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09325" y="4697025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BFC06D-8DCE-4F42-B80F-73293845BAEE}"/>
                    </a:ext>
                  </a:extLst>
                </p14:cNvPr>
                <p14:cNvContentPartPr/>
                <p14:nvPr/>
              </p14:nvContentPartPr>
              <p14:xfrm>
                <a:off x="3649365" y="4820505"/>
                <a:ext cx="10440" cy="129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BFC06D-8DCE-4F42-B80F-73293845BA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40725" y="4811505"/>
                  <a:ext cx="2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548748-4725-4117-A0CF-864DC84695E3}"/>
                    </a:ext>
                  </a:extLst>
                </p14:cNvPr>
                <p14:cNvContentPartPr/>
                <p14:nvPr/>
              </p14:nvContentPartPr>
              <p14:xfrm>
                <a:off x="3701205" y="4554105"/>
                <a:ext cx="54360" cy="179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548748-4725-4117-A0CF-864DC84695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92205" y="4545465"/>
                  <a:ext cx="72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EC24C8-5FF9-447E-B2C4-863FF652F118}"/>
                    </a:ext>
                  </a:extLst>
                </p14:cNvPr>
                <p14:cNvContentPartPr/>
                <p14:nvPr/>
              </p14:nvContentPartPr>
              <p14:xfrm>
                <a:off x="3788325" y="4590465"/>
                <a:ext cx="84960" cy="71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EC24C8-5FF9-447E-B2C4-863FF652F1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9685" y="4581825"/>
                  <a:ext cx="102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06168F-A184-4CEA-A927-0757263E60E0}"/>
                    </a:ext>
                  </a:extLst>
                </p14:cNvPr>
                <p14:cNvContentPartPr/>
                <p14:nvPr/>
              </p14:nvContentPartPr>
              <p14:xfrm>
                <a:off x="3850245" y="4546905"/>
                <a:ext cx="70560" cy="18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06168F-A184-4CEA-A927-0757263E60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41245" y="4538265"/>
                  <a:ext cx="882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81C8EA-2014-4EF5-9142-D833D63078BA}"/>
              </a:ext>
            </a:extLst>
          </p:cNvPr>
          <p:cNvGrpSpPr/>
          <p:nvPr/>
        </p:nvGrpSpPr>
        <p:grpSpPr>
          <a:xfrm>
            <a:off x="2500605" y="4114905"/>
            <a:ext cx="784440" cy="506880"/>
            <a:chOff x="2500605" y="4114905"/>
            <a:chExt cx="78444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92DC15-F6BB-41B1-B6B6-22CC08A257D9}"/>
                    </a:ext>
                  </a:extLst>
                </p14:cNvPr>
                <p14:cNvContentPartPr/>
                <p14:nvPr/>
              </p14:nvContentPartPr>
              <p14:xfrm>
                <a:off x="2724885" y="4305345"/>
                <a:ext cx="20880" cy="29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92DC15-F6BB-41B1-B6B6-22CC08A257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16245" y="4296705"/>
                  <a:ext cx="38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667379-93B2-40A3-89D2-F56E9F7E8D89}"/>
                    </a:ext>
                  </a:extLst>
                </p14:cNvPr>
                <p14:cNvContentPartPr/>
                <p14:nvPr/>
              </p14:nvContentPartPr>
              <p14:xfrm>
                <a:off x="2500605" y="4601985"/>
                <a:ext cx="284040" cy="19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667379-93B2-40A3-89D2-F56E9F7E8D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91605" y="4592985"/>
                  <a:ext cx="30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F6E48A-C3B3-4AE2-BB72-804AA2C8C50A}"/>
                    </a:ext>
                  </a:extLst>
                </p14:cNvPr>
                <p14:cNvContentPartPr/>
                <p14:nvPr/>
              </p14:nvContentPartPr>
              <p14:xfrm>
                <a:off x="2886525" y="4350705"/>
                <a:ext cx="8424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F6E48A-C3B3-4AE2-BB72-804AA2C8C5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77525" y="4341705"/>
                  <a:ext cx="101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449443-DDAE-401F-B28A-6C908514E8B5}"/>
                    </a:ext>
                  </a:extLst>
                </p14:cNvPr>
                <p14:cNvContentPartPr/>
                <p14:nvPr/>
              </p14:nvContentPartPr>
              <p14:xfrm>
                <a:off x="3040605" y="4488225"/>
                <a:ext cx="2160" cy="87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449443-DDAE-401F-B28A-6C908514E8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31965" y="4479585"/>
                  <a:ext cx="1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B280A7D-671C-43C7-BF26-A422580A1C96}"/>
                    </a:ext>
                  </a:extLst>
                </p14:cNvPr>
                <p14:cNvContentPartPr/>
                <p14:nvPr/>
              </p14:nvContentPartPr>
              <p14:xfrm>
                <a:off x="3049245" y="4121745"/>
                <a:ext cx="89280" cy="205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B280A7D-671C-43C7-BF26-A422580A1C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40245" y="4113105"/>
                  <a:ext cx="106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6134D8-E0B4-4AF6-B04B-2669F56FFB6A}"/>
                    </a:ext>
                  </a:extLst>
                </p14:cNvPr>
                <p14:cNvContentPartPr/>
                <p14:nvPr/>
              </p14:nvContentPartPr>
              <p14:xfrm>
                <a:off x="3155805" y="4153785"/>
                <a:ext cx="51120" cy="114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6134D8-E0B4-4AF6-B04B-2669F56FFB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47165" y="4144785"/>
                  <a:ext cx="68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563860-8808-4874-A270-CC9AD3330104}"/>
                    </a:ext>
                  </a:extLst>
                </p14:cNvPr>
                <p14:cNvContentPartPr/>
                <p14:nvPr/>
              </p14:nvContentPartPr>
              <p14:xfrm>
                <a:off x="3172005" y="4114905"/>
                <a:ext cx="113040" cy="20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563860-8808-4874-A270-CC9AD33301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63005" y="4106265"/>
                  <a:ext cx="1306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F53747-0596-42FB-844F-891AFB062186}"/>
              </a:ext>
            </a:extLst>
          </p:cNvPr>
          <p:cNvGrpSpPr/>
          <p:nvPr/>
        </p:nvGrpSpPr>
        <p:grpSpPr>
          <a:xfrm>
            <a:off x="2310885" y="3749865"/>
            <a:ext cx="538920" cy="508680"/>
            <a:chOff x="2310885" y="3749865"/>
            <a:chExt cx="538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C3EE965-FB7A-4AF7-94B5-913DE8818C81}"/>
                    </a:ext>
                  </a:extLst>
                </p14:cNvPr>
                <p14:cNvContentPartPr/>
                <p14:nvPr/>
              </p14:nvContentPartPr>
              <p14:xfrm>
                <a:off x="2460645" y="4024545"/>
                <a:ext cx="12240" cy="181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C3EE965-FB7A-4AF7-94B5-913DE881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2005" y="4015545"/>
                  <a:ext cx="29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F7EFB1-D166-425D-B554-6150935FEDBA}"/>
                    </a:ext>
                  </a:extLst>
                </p14:cNvPr>
                <p14:cNvContentPartPr/>
                <p14:nvPr/>
              </p14:nvContentPartPr>
              <p14:xfrm>
                <a:off x="2310885" y="4212465"/>
                <a:ext cx="159480" cy="46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F7EFB1-D166-425D-B554-6150935FED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1885" y="4203465"/>
                  <a:ext cx="177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27E366-DEAC-4CC5-8AF8-103DF2800195}"/>
                    </a:ext>
                  </a:extLst>
                </p14:cNvPr>
                <p14:cNvContentPartPr/>
                <p14:nvPr/>
              </p14:nvContentPartPr>
              <p14:xfrm>
                <a:off x="2527245" y="3968025"/>
                <a:ext cx="54360" cy="131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27E366-DEAC-4CC5-8AF8-103DF28001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18605" y="3959025"/>
                  <a:ext cx="72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5E72AE-8442-4E50-8BBE-095A4C283736}"/>
                    </a:ext>
                  </a:extLst>
                </p14:cNvPr>
                <p14:cNvContentPartPr/>
                <p14:nvPr/>
              </p14:nvContentPartPr>
              <p14:xfrm>
                <a:off x="2608245" y="4037865"/>
                <a:ext cx="12960" cy="75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5E72AE-8442-4E50-8BBE-095A4C2837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99245" y="4029225"/>
                  <a:ext cx="30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6400D2-E31B-4F8B-B65D-41711C7B08B0}"/>
                    </a:ext>
                  </a:extLst>
                </p14:cNvPr>
                <p14:cNvContentPartPr/>
                <p14:nvPr/>
              </p14:nvContentPartPr>
              <p14:xfrm>
                <a:off x="2655045" y="3804225"/>
                <a:ext cx="6264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6400D2-E31B-4F8B-B65D-41711C7B08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46405" y="3795225"/>
                  <a:ext cx="80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7C8EF8-55B5-45B4-9124-8CEF8C406327}"/>
                    </a:ext>
                  </a:extLst>
                </p14:cNvPr>
                <p14:cNvContentPartPr/>
                <p14:nvPr/>
              </p14:nvContentPartPr>
              <p14:xfrm>
                <a:off x="2723445" y="3770385"/>
                <a:ext cx="59400" cy="8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7C8EF8-55B5-45B4-9124-8CEF8C40632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14445" y="3761745"/>
                  <a:ext cx="77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17667C-8792-4E92-A1A9-3BB28B7CFBED}"/>
                    </a:ext>
                  </a:extLst>
                </p14:cNvPr>
                <p14:cNvContentPartPr/>
                <p14:nvPr/>
              </p14:nvContentPartPr>
              <p14:xfrm>
                <a:off x="2774925" y="3777225"/>
                <a:ext cx="21960" cy="10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17667C-8792-4E92-A1A9-3BB28B7CFBE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66285" y="3768225"/>
                  <a:ext cx="39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DC8F81-3877-4F52-94E6-A76A69F78EBB}"/>
                    </a:ext>
                  </a:extLst>
                </p14:cNvPr>
                <p14:cNvContentPartPr/>
                <p14:nvPr/>
              </p14:nvContentPartPr>
              <p14:xfrm>
                <a:off x="2811285" y="3749865"/>
                <a:ext cx="38520" cy="23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DC8F81-3877-4F52-94E6-A76A69F78E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02285" y="3741225"/>
                  <a:ext cx="561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4A3D208-A30E-4DB3-9B82-4D1A67AEEF16}"/>
              </a:ext>
            </a:extLst>
          </p:cNvPr>
          <p:cNvGrpSpPr/>
          <p:nvPr/>
        </p:nvGrpSpPr>
        <p:grpSpPr>
          <a:xfrm>
            <a:off x="5001165" y="3768945"/>
            <a:ext cx="534960" cy="477360"/>
            <a:chOff x="5001165" y="3768945"/>
            <a:chExt cx="53496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3DB8514-EAA0-46E7-AF7E-FF36AD4D6A77}"/>
                    </a:ext>
                  </a:extLst>
                </p14:cNvPr>
                <p14:cNvContentPartPr/>
                <p14:nvPr/>
              </p14:nvContentPartPr>
              <p14:xfrm>
                <a:off x="5001165" y="3972705"/>
                <a:ext cx="122040" cy="222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3DB8514-EAA0-46E7-AF7E-FF36AD4D6A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92165" y="3963705"/>
                  <a:ext cx="139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1220328-0389-43C2-83BA-CDEAC09751A8}"/>
                    </a:ext>
                  </a:extLst>
                </p14:cNvPr>
                <p14:cNvContentPartPr/>
                <p14:nvPr/>
              </p14:nvContentPartPr>
              <p14:xfrm>
                <a:off x="5143005" y="4142265"/>
                <a:ext cx="15480" cy="104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1220328-0389-43C2-83BA-CDEAC09751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34005" y="4133625"/>
                  <a:ext cx="33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858EA26-295C-4800-9FB3-EAF7C764C636}"/>
                    </a:ext>
                  </a:extLst>
                </p14:cNvPr>
                <p14:cNvContentPartPr/>
                <p14:nvPr/>
              </p14:nvContentPartPr>
              <p14:xfrm>
                <a:off x="5146245" y="3779025"/>
                <a:ext cx="59760" cy="17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858EA26-295C-4800-9FB3-EAF7C764C6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7245" y="3770025"/>
                  <a:ext cx="77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D016B3-EE27-47E4-BD7F-1C0F03BAFFD1}"/>
                    </a:ext>
                  </a:extLst>
                </p14:cNvPr>
                <p14:cNvContentPartPr/>
                <p14:nvPr/>
              </p14:nvContentPartPr>
              <p14:xfrm>
                <a:off x="5229405" y="3792705"/>
                <a:ext cx="68040" cy="88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D016B3-EE27-47E4-BD7F-1C0F03BAFF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20405" y="3783705"/>
                  <a:ext cx="85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840AA3E-738B-4189-8EDD-3D4861A27FFC}"/>
                    </a:ext>
                  </a:extLst>
                </p14:cNvPr>
                <p14:cNvContentPartPr/>
                <p14:nvPr/>
              </p14:nvContentPartPr>
              <p14:xfrm>
                <a:off x="5293125" y="3792705"/>
                <a:ext cx="4320" cy="139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840AA3E-738B-4189-8EDD-3D4861A27F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84125" y="3783705"/>
                  <a:ext cx="21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BBCE3C-5E17-42DF-BA15-9226D28898CD}"/>
                    </a:ext>
                  </a:extLst>
                </p14:cNvPr>
                <p14:cNvContentPartPr/>
                <p14:nvPr/>
              </p14:nvContentPartPr>
              <p14:xfrm>
                <a:off x="5329845" y="3768945"/>
                <a:ext cx="44280" cy="20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BBCE3C-5E17-42DF-BA15-9226D28898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21205" y="3760305"/>
                  <a:ext cx="61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DED9FCE-9479-446E-ACBE-96E1B2C7D79F}"/>
                    </a:ext>
                  </a:extLst>
                </p14:cNvPr>
                <p14:cNvContentPartPr/>
                <p14:nvPr/>
              </p14:nvContentPartPr>
              <p14:xfrm>
                <a:off x="5435685" y="3972345"/>
                <a:ext cx="100440" cy="203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DED9FCE-9479-446E-ACBE-96E1B2C7D7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27045" y="3963705"/>
                  <a:ext cx="1180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C17EAF0-C61F-46E9-B270-9EC38FAE0613}"/>
              </a:ext>
            </a:extLst>
          </p:cNvPr>
          <p:cNvGrpSpPr/>
          <p:nvPr/>
        </p:nvGrpSpPr>
        <p:grpSpPr>
          <a:xfrm>
            <a:off x="5762565" y="3638625"/>
            <a:ext cx="1641240" cy="537480"/>
            <a:chOff x="5762565" y="3638625"/>
            <a:chExt cx="164124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7A7E51-9620-4DA0-924F-964D082E614E}"/>
                    </a:ext>
                  </a:extLst>
                </p14:cNvPr>
                <p14:cNvContentPartPr/>
                <p14:nvPr/>
              </p14:nvContentPartPr>
              <p14:xfrm>
                <a:off x="5762565" y="3917985"/>
                <a:ext cx="118800" cy="19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7A7E51-9620-4DA0-924F-964D082E61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53925" y="3908985"/>
                  <a:ext cx="136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3F96B1-3237-42CD-85C5-10CA3043C1A6}"/>
                    </a:ext>
                  </a:extLst>
                </p14:cNvPr>
                <p14:cNvContentPartPr/>
                <p14:nvPr/>
              </p14:nvContentPartPr>
              <p14:xfrm>
                <a:off x="5897205" y="4063065"/>
                <a:ext cx="2880" cy="112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3F96B1-3237-42CD-85C5-10CA3043C1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88565" y="4054425"/>
                  <a:ext cx="2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D45B3E-7675-4DB7-AF90-784783E3A630}"/>
                    </a:ext>
                  </a:extLst>
                </p14:cNvPr>
                <p14:cNvContentPartPr/>
                <p14:nvPr/>
              </p14:nvContentPartPr>
              <p14:xfrm>
                <a:off x="5923485" y="3763545"/>
                <a:ext cx="63000" cy="19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D45B3E-7675-4DB7-AF90-784783E3A6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4485" y="3754905"/>
                  <a:ext cx="8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EDAC47-F843-4BE6-9478-9472D85B2BE5}"/>
                    </a:ext>
                  </a:extLst>
                </p14:cNvPr>
                <p14:cNvContentPartPr/>
                <p14:nvPr/>
              </p14:nvContentPartPr>
              <p14:xfrm>
                <a:off x="6030045" y="3766785"/>
                <a:ext cx="49680" cy="108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EDAC47-F843-4BE6-9478-9472D85B2B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21405" y="3758145"/>
                  <a:ext cx="6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22113A-7171-4B24-884D-E08D2A617A6B}"/>
                    </a:ext>
                  </a:extLst>
                </p14:cNvPr>
                <p14:cNvContentPartPr/>
                <p14:nvPr/>
              </p14:nvContentPartPr>
              <p14:xfrm>
                <a:off x="6077565" y="3735465"/>
                <a:ext cx="91080" cy="19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22113A-7171-4B24-884D-E08D2A617A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68565" y="3726825"/>
                  <a:ext cx="108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2950D0B-B1B5-4837-A8F3-E8C7D06CF009}"/>
                    </a:ext>
                  </a:extLst>
                </p14:cNvPr>
                <p14:cNvContentPartPr/>
                <p14:nvPr/>
              </p14:nvContentPartPr>
              <p14:xfrm>
                <a:off x="6179805" y="3969465"/>
                <a:ext cx="126720" cy="206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2950D0B-B1B5-4837-A8F3-E8C7D06CF0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70805" y="3960465"/>
                  <a:ext cx="144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BCAC214-5788-48C8-B1B7-79DFF5690104}"/>
                    </a:ext>
                  </a:extLst>
                </p14:cNvPr>
                <p14:cNvContentPartPr/>
                <p14:nvPr/>
              </p14:nvContentPartPr>
              <p14:xfrm>
                <a:off x="6387885" y="3911505"/>
                <a:ext cx="77760" cy="233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BCAC214-5788-48C8-B1B7-79DFF56901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79245" y="3902865"/>
                  <a:ext cx="95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875D0E-EA0A-414E-8E01-A1FDAD46573D}"/>
                    </a:ext>
                  </a:extLst>
                </p14:cNvPr>
                <p14:cNvContentPartPr/>
                <p14:nvPr/>
              </p14:nvContentPartPr>
              <p14:xfrm>
                <a:off x="6518565" y="4061625"/>
                <a:ext cx="5400" cy="112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875D0E-EA0A-414E-8E01-A1FDAD4657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09925" y="4052625"/>
                  <a:ext cx="23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689F96-60DB-4F5D-94C0-689D1EF4B857}"/>
                    </a:ext>
                  </a:extLst>
                </p14:cNvPr>
                <p14:cNvContentPartPr/>
                <p14:nvPr/>
              </p14:nvContentPartPr>
              <p14:xfrm>
                <a:off x="6503445" y="3723945"/>
                <a:ext cx="43560" cy="191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689F96-60DB-4F5D-94C0-689D1EF4B85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94445" y="3715305"/>
                  <a:ext cx="61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056917-E0BB-46B3-8559-65AE739E277B}"/>
                    </a:ext>
                  </a:extLst>
                </p14:cNvPr>
                <p14:cNvContentPartPr/>
                <p14:nvPr/>
              </p14:nvContentPartPr>
              <p14:xfrm>
                <a:off x="6596685" y="3737625"/>
                <a:ext cx="98640" cy="166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056917-E0BB-46B3-8559-65AE739E277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87685" y="3728985"/>
                  <a:ext cx="116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53942E-112F-42B1-A6BD-2DCDB75732C3}"/>
                    </a:ext>
                  </a:extLst>
                </p14:cNvPr>
                <p14:cNvContentPartPr/>
                <p14:nvPr/>
              </p14:nvContentPartPr>
              <p14:xfrm>
                <a:off x="6797925" y="3890985"/>
                <a:ext cx="100440" cy="218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53942E-112F-42B1-A6BD-2DCDB75732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89285" y="3881985"/>
                  <a:ext cx="11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2A7FE13-FFDB-4847-8EF1-5920CB2FB0E2}"/>
                    </a:ext>
                  </a:extLst>
                </p14:cNvPr>
                <p14:cNvContentPartPr/>
                <p14:nvPr/>
              </p14:nvContentPartPr>
              <p14:xfrm>
                <a:off x="7033365" y="3871905"/>
                <a:ext cx="110520" cy="200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2A7FE13-FFDB-4847-8EF1-5920CB2FB0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24725" y="3863265"/>
                  <a:ext cx="128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1E1663-B94F-42F9-ABBB-719421E5AE53}"/>
                    </a:ext>
                  </a:extLst>
                </p14:cNvPr>
                <p14:cNvContentPartPr/>
                <p14:nvPr/>
              </p14:nvContentPartPr>
              <p14:xfrm>
                <a:off x="7191045" y="4016625"/>
                <a:ext cx="22320" cy="117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1E1663-B94F-42F9-ABBB-719421E5AE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82045" y="4007985"/>
                  <a:ext cx="39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E32D25B-D5F3-4A6E-AFEC-3DF5B338F878}"/>
                    </a:ext>
                  </a:extLst>
                </p14:cNvPr>
                <p14:cNvContentPartPr/>
                <p14:nvPr/>
              </p14:nvContentPartPr>
              <p14:xfrm>
                <a:off x="7227765" y="3663105"/>
                <a:ext cx="70920" cy="22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E32D25B-D5F3-4A6E-AFEC-3DF5B338F87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19125" y="3654105"/>
                  <a:ext cx="88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165B2C-4075-4B61-8D1A-EC8D3306C181}"/>
                    </a:ext>
                  </a:extLst>
                </p14:cNvPr>
                <p14:cNvContentPartPr/>
                <p14:nvPr/>
              </p14:nvContentPartPr>
              <p14:xfrm>
                <a:off x="7302645" y="3638625"/>
                <a:ext cx="101160" cy="301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165B2C-4075-4B61-8D1A-EC8D3306C18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3645" y="3629985"/>
                  <a:ext cx="1188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19C4FE1-990F-4F7D-8A05-C8773ECDD63B}"/>
              </a:ext>
            </a:extLst>
          </p:cNvPr>
          <p:cNvGrpSpPr/>
          <p:nvPr/>
        </p:nvGrpSpPr>
        <p:grpSpPr>
          <a:xfrm>
            <a:off x="1163565" y="5440785"/>
            <a:ext cx="3437280" cy="774360"/>
            <a:chOff x="1163565" y="5440785"/>
            <a:chExt cx="343728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E703FEF-4995-4986-886F-1E0A3714FD6D}"/>
                    </a:ext>
                  </a:extLst>
                </p14:cNvPr>
                <p14:cNvContentPartPr/>
                <p14:nvPr/>
              </p14:nvContentPartPr>
              <p14:xfrm>
                <a:off x="1163565" y="5454465"/>
                <a:ext cx="61200" cy="10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E703FEF-4995-4986-886F-1E0A3714FD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54925" y="5445465"/>
                  <a:ext cx="78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37B4B69-86FF-4CA6-A2B9-48765A83B6A3}"/>
                    </a:ext>
                  </a:extLst>
                </p14:cNvPr>
                <p14:cNvContentPartPr/>
                <p14:nvPr/>
              </p14:nvContentPartPr>
              <p14:xfrm>
                <a:off x="1338165" y="5450145"/>
                <a:ext cx="259560" cy="16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37B4B69-86FF-4CA6-A2B9-48765A83B6A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29165" y="5441505"/>
                  <a:ext cx="27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2DE244D-241E-4D95-8A4E-18C9630DCABD}"/>
                    </a:ext>
                  </a:extLst>
                </p14:cNvPr>
                <p14:cNvContentPartPr/>
                <p14:nvPr/>
              </p14:nvContentPartPr>
              <p14:xfrm>
                <a:off x="1644525" y="5440785"/>
                <a:ext cx="209520" cy="7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2DE244D-241E-4D95-8A4E-18C9630DCAB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35885" y="5431785"/>
                  <a:ext cx="227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7DADBB-FF8D-48FA-96FD-4E24040D1D00}"/>
                    </a:ext>
                  </a:extLst>
                </p14:cNvPr>
                <p14:cNvContentPartPr/>
                <p14:nvPr/>
              </p14:nvContentPartPr>
              <p14:xfrm>
                <a:off x="2036565" y="5446905"/>
                <a:ext cx="410040" cy="37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7DADBB-FF8D-48FA-96FD-4E24040D1D0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27925" y="5437905"/>
                  <a:ext cx="427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DC409-F84B-4B13-A243-FC943867DBF6}"/>
                    </a:ext>
                  </a:extLst>
                </p14:cNvPr>
                <p14:cNvContentPartPr/>
                <p14:nvPr/>
              </p14:nvContentPartPr>
              <p14:xfrm>
                <a:off x="2562525" y="5478945"/>
                <a:ext cx="588600" cy="20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DC409-F84B-4B13-A243-FC943867DB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53525" y="5469945"/>
                  <a:ext cx="606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114F05-E531-4267-AA96-F0E646859712}"/>
                    </a:ext>
                  </a:extLst>
                </p14:cNvPr>
                <p14:cNvContentPartPr/>
                <p14:nvPr/>
              </p14:nvContentPartPr>
              <p14:xfrm>
                <a:off x="3210165" y="5468865"/>
                <a:ext cx="258480" cy="26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114F05-E531-4267-AA96-F0E6468597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01165" y="5460225"/>
                  <a:ext cx="276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14D7FB-865C-42C1-B6BC-8D9D39F83CB4}"/>
                    </a:ext>
                  </a:extLst>
                </p14:cNvPr>
                <p14:cNvContentPartPr/>
                <p14:nvPr/>
              </p14:nvContentPartPr>
              <p14:xfrm>
                <a:off x="3577365" y="5465985"/>
                <a:ext cx="339120" cy="11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14D7FB-865C-42C1-B6BC-8D9D39F83CB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68725" y="5456985"/>
                  <a:ext cx="356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F4A756C-0128-47E4-B296-DD8AEF7BDC4C}"/>
                    </a:ext>
                  </a:extLst>
                </p14:cNvPr>
                <p14:cNvContentPartPr/>
                <p14:nvPr/>
              </p14:nvContentPartPr>
              <p14:xfrm>
                <a:off x="4060845" y="5469585"/>
                <a:ext cx="385560" cy="27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F4A756C-0128-47E4-B296-DD8AEF7BDC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52205" y="5460945"/>
                  <a:ext cx="403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022305-04CB-4260-B493-D0888D5EEB49}"/>
                    </a:ext>
                  </a:extLst>
                </p14:cNvPr>
                <p14:cNvContentPartPr/>
                <p14:nvPr/>
              </p14:nvContentPartPr>
              <p14:xfrm>
                <a:off x="4531725" y="5495505"/>
                <a:ext cx="69120" cy="5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022305-04CB-4260-B493-D0888D5EEB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22725" y="5486865"/>
                  <a:ext cx="86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42F3A9-0653-454D-B86B-3FE509F16D70}"/>
                    </a:ext>
                  </a:extLst>
                </p14:cNvPr>
                <p14:cNvContentPartPr/>
                <p14:nvPr/>
              </p14:nvContentPartPr>
              <p14:xfrm>
                <a:off x="1858005" y="5540865"/>
                <a:ext cx="132120" cy="674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42F3A9-0653-454D-B86B-3FE509F16D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49005" y="5532225"/>
                  <a:ext cx="14976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12A777-B9C6-4D27-A56E-DB2A1819F8BB}"/>
                    </a:ext>
                  </a:extLst>
                </p14:cNvPr>
                <p14:cNvContentPartPr/>
                <p14:nvPr/>
              </p14:nvContentPartPr>
              <p14:xfrm>
                <a:off x="2136285" y="5739585"/>
                <a:ext cx="105840" cy="21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12A777-B9C6-4D27-A56E-DB2A1819F8B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27285" y="5730585"/>
                  <a:ext cx="12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8D4C0F0-F2BC-44A2-8A9F-6B5B4863E4B6}"/>
                    </a:ext>
                  </a:extLst>
                </p14:cNvPr>
                <p14:cNvContentPartPr/>
                <p14:nvPr/>
              </p14:nvContentPartPr>
              <p14:xfrm>
                <a:off x="2266965" y="5922465"/>
                <a:ext cx="72360" cy="114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8D4C0F0-F2BC-44A2-8A9F-6B5B4863E4B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57965" y="5913465"/>
                  <a:ext cx="900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CD3ED6C-C64A-40C4-84D0-DB1CE1E587AF}"/>
              </a:ext>
            </a:extLst>
          </p:cNvPr>
          <p:cNvGrpSpPr/>
          <p:nvPr/>
        </p:nvGrpSpPr>
        <p:grpSpPr>
          <a:xfrm>
            <a:off x="8042445" y="2764905"/>
            <a:ext cx="3712680" cy="2971080"/>
            <a:chOff x="8042445" y="2764905"/>
            <a:chExt cx="3712680" cy="29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8919043-E737-4B1A-A670-60037B5B0005}"/>
                    </a:ext>
                  </a:extLst>
                </p14:cNvPr>
                <p14:cNvContentPartPr/>
                <p14:nvPr/>
              </p14:nvContentPartPr>
              <p14:xfrm>
                <a:off x="8245845" y="5381385"/>
                <a:ext cx="3476520" cy="162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8919043-E737-4B1A-A670-60037B5B00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36845" y="5372385"/>
                  <a:ext cx="3494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B0B1CB-1948-4182-B3F2-1500049B82D8}"/>
                    </a:ext>
                  </a:extLst>
                </p14:cNvPr>
                <p14:cNvContentPartPr/>
                <p14:nvPr/>
              </p14:nvContentPartPr>
              <p14:xfrm>
                <a:off x="11563605" y="5386785"/>
                <a:ext cx="191520" cy="260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EB0B1CB-1948-4182-B3F2-1500049B82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554965" y="5377785"/>
                  <a:ext cx="209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69EBB0-7CCB-4F9B-8073-E0D6826820BC}"/>
                    </a:ext>
                  </a:extLst>
                </p14:cNvPr>
                <p14:cNvContentPartPr/>
                <p14:nvPr/>
              </p14:nvContentPartPr>
              <p14:xfrm>
                <a:off x="8420445" y="2764905"/>
                <a:ext cx="174600" cy="146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69EBB0-7CCB-4F9B-8073-E0D6826820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11805" y="2755905"/>
                  <a:ext cx="192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CFE8F4-A854-4CD8-B2A0-906D0CAFC74E}"/>
                    </a:ext>
                  </a:extLst>
                </p14:cNvPr>
                <p14:cNvContentPartPr/>
                <p14:nvPr/>
              </p14:nvContentPartPr>
              <p14:xfrm>
                <a:off x="8252685" y="2772465"/>
                <a:ext cx="253080" cy="2963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CFE8F4-A854-4CD8-B2A0-906D0CAFC74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3685" y="2763465"/>
                  <a:ext cx="270720" cy="29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2B68F3-DCE7-407A-89D1-CE0F4DD22216}"/>
                    </a:ext>
                  </a:extLst>
                </p14:cNvPr>
                <p14:cNvContentPartPr/>
                <p14:nvPr/>
              </p14:nvContentPartPr>
              <p14:xfrm>
                <a:off x="8042445" y="5392905"/>
                <a:ext cx="222480" cy="15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2B68F3-DCE7-407A-89D1-CE0F4DD2221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33805" y="5384265"/>
                  <a:ext cx="2401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0340A21-C194-4CB2-AD7D-B5292BE8A130}"/>
              </a:ext>
            </a:extLst>
          </p:cNvPr>
          <p:cNvGrpSpPr/>
          <p:nvPr/>
        </p:nvGrpSpPr>
        <p:grpSpPr>
          <a:xfrm>
            <a:off x="7899525" y="3900345"/>
            <a:ext cx="3206160" cy="1731240"/>
            <a:chOff x="7899525" y="3900345"/>
            <a:chExt cx="3206160" cy="17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651AD8-498C-4B6B-AA99-A8E83F3E4E52}"/>
                    </a:ext>
                  </a:extLst>
                </p14:cNvPr>
                <p14:cNvContentPartPr/>
                <p14:nvPr/>
              </p14:nvContentPartPr>
              <p14:xfrm>
                <a:off x="7899525" y="3900345"/>
                <a:ext cx="3206160" cy="1731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651AD8-498C-4B6B-AA99-A8E83F3E4E5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90525" y="3891345"/>
                  <a:ext cx="3223800" cy="17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E4AF7FE-DECE-4598-B581-BD12BE9B2AA2}"/>
                    </a:ext>
                  </a:extLst>
                </p14:cNvPr>
                <p14:cNvContentPartPr/>
                <p14:nvPr/>
              </p14:nvContentPartPr>
              <p14:xfrm>
                <a:off x="8277525" y="5371305"/>
                <a:ext cx="129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E4AF7FE-DECE-4598-B581-BD12BE9B2AA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68525" y="5362665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00E5C67-9256-4960-8FA9-761EA0A3706C}"/>
              </a:ext>
            </a:extLst>
          </p:cNvPr>
          <p:cNvGrpSpPr/>
          <p:nvPr/>
        </p:nvGrpSpPr>
        <p:grpSpPr>
          <a:xfrm>
            <a:off x="11191365" y="3689025"/>
            <a:ext cx="556920" cy="473760"/>
            <a:chOff x="11191365" y="3689025"/>
            <a:chExt cx="55692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631C5D-69E2-4BB8-AA04-7DC8C372504E}"/>
                    </a:ext>
                  </a:extLst>
                </p14:cNvPr>
                <p14:cNvContentPartPr/>
                <p14:nvPr/>
              </p14:nvContentPartPr>
              <p14:xfrm>
                <a:off x="11191365" y="3924105"/>
                <a:ext cx="91800" cy="15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631C5D-69E2-4BB8-AA04-7DC8C37250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82725" y="3915465"/>
                  <a:ext cx="109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7FF54B6-3D8D-491C-AF2B-75B16CE513DC}"/>
                    </a:ext>
                  </a:extLst>
                </p14:cNvPr>
                <p14:cNvContentPartPr/>
                <p14:nvPr/>
              </p14:nvContentPartPr>
              <p14:xfrm>
                <a:off x="11328165" y="4056945"/>
                <a:ext cx="63360" cy="105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7FF54B6-3D8D-491C-AF2B-75B16CE513D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19165" y="4048305"/>
                  <a:ext cx="81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7F3FEAB-657F-4173-8213-728A1443EACE}"/>
                    </a:ext>
                  </a:extLst>
                </p14:cNvPr>
                <p14:cNvContentPartPr/>
                <p14:nvPr/>
              </p14:nvContentPartPr>
              <p14:xfrm>
                <a:off x="11496645" y="3988545"/>
                <a:ext cx="101160" cy="7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7F3FEAB-657F-4173-8213-728A1443EAC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88005" y="3979545"/>
                  <a:ext cx="118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23CCE1C-479A-4C7E-B956-3657FB2CB06E}"/>
                    </a:ext>
                  </a:extLst>
                </p14:cNvPr>
                <p14:cNvContentPartPr/>
                <p14:nvPr/>
              </p14:nvContentPartPr>
              <p14:xfrm>
                <a:off x="11507805" y="4061625"/>
                <a:ext cx="86760" cy="3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23CCE1C-479A-4C7E-B956-3657FB2CB06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99165" y="4052625"/>
                  <a:ext cx="10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9911702-992A-47BA-AF56-ADA6C6E9DD02}"/>
                    </a:ext>
                  </a:extLst>
                </p14:cNvPr>
                <p14:cNvContentPartPr/>
                <p14:nvPr/>
              </p14:nvContentPartPr>
              <p14:xfrm>
                <a:off x="11677005" y="3968025"/>
                <a:ext cx="71280" cy="16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9911702-992A-47BA-AF56-ADA6C6E9DD0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68365" y="3959025"/>
                  <a:ext cx="8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3A9009-82F7-4A04-96E3-00F6A54AC5DF}"/>
                    </a:ext>
                  </a:extLst>
                </p14:cNvPr>
                <p14:cNvContentPartPr/>
                <p14:nvPr/>
              </p14:nvContentPartPr>
              <p14:xfrm>
                <a:off x="11297925" y="3689025"/>
                <a:ext cx="45360" cy="163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3A9009-82F7-4A04-96E3-00F6A54AC5D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288925" y="3680025"/>
                  <a:ext cx="6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AEDBB3-DBD3-4E2E-A61B-50BED0539F8D}"/>
                    </a:ext>
                  </a:extLst>
                </p14:cNvPr>
                <p14:cNvContentPartPr/>
                <p14:nvPr/>
              </p14:nvContentPartPr>
              <p14:xfrm>
                <a:off x="11387565" y="3718545"/>
                <a:ext cx="4680" cy="9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AEDBB3-DBD3-4E2E-A61B-50BED0539F8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78925" y="3709905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C0AE93-765E-40B4-9A79-5BA960A4DA64}"/>
                    </a:ext>
                  </a:extLst>
                </p14:cNvPr>
                <p14:cNvContentPartPr/>
                <p14:nvPr/>
              </p14:nvContentPartPr>
              <p14:xfrm>
                <a:off x="11428245" y="3699825"/>
                <a:ext cx="50400" cy="166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C0AE93-765E-40B4-9A79-5BA960A4DA6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419245" y="3690825"/>
                  <a:ext cx="68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A2F00E-AA1E-4DA9-873B-2D281E23643B}"/>
                    </a:ext>
                  </a:extLst>
                </p14:cNvPr>
                <p14:cNvContentPartPr/>
                <p14:nvPr/>
              </p14:nvContentPartPr>
              <p14:xfrm>
                <a:off x="11361285" y="4063785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A2F00E-AA1E-4DA9-873B-2D281E2364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52645" y="40551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8F0FE45-5565-4B48-8C52-3437C7C86EE4}"/>
              </a:ext>
            </a:extLst>
          </p:cNvPr>
          <p:cNvGrpSpPr/>
          <p:nvPr/>
        </p:nvGrpSpPr>
        <p:grpSpPr>
          <a:xfrm>
            <a:off x="7620885" y="2858505"/>
            <a:ext cx="3645000" cy="2325240"/>
            <a:chOff x="7620885" y="2858505"/>
            <a:chExt cx="3645000" cy="23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84FFED2-B47A-4B1C-A389-8F8ED26433B6}"/>
                    </a:ext>
                  </a:extLst>
                </p14:cNvPr>
                <p14:cNvContentPartPr/>
                <p14:nvPr/>
              </p14:nvContentPartPr>
              <p14:xfrm>
                <a:off x="7620885" y="3498585"/>
                <a:ext cx="3127320" cy="1685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84FFED2-B47A-4B1C-A389-8F8ED26433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12245" y="3489585"/>
                  <a:ext cx="314496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7C45A7A-89A1-4760-A07A-45A89FB0A894}"/>
                    </a:ext>
                  </a:extLst>
                </p14:cNvPr>
                <p14:cNvContentPartPr/>
                <p14:nvPr/>
              </p14:nvContentPartPr>
              <p14:xfrm>
                <a:off x="10834965" y="3066585"/>
                <a:ext cx="95760" cy="22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7C45A7A-89A1-4760-A07A-45A89FB0A8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26325" y="3057945"/>
                  <a:ext cx="11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F202A0-516A-40EA-BCB9-5BA6162E50AE}"/>
                    </a:ext>
                  </a:extLst>
                </p14:cNvPr>
                <p14:cNvContentPartPr/>
                <p14:nvPr/>
              </p14:nvContentPartPr>
              <p14:xfrm>
                <a:off x="10974285" y="3252345"/>
                <a:ext cx="54720" cy="99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F202A0-516A-40EA-BCB9-5BA6162E50A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65645" y="3243705"/>
                  <a:ext cx="72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435732D-0F22-40DE-A1B5-C7A158B07048}"/>
                    </a:ext>
                  </a:extLst>
                </p14:cNvPr>
                <p14:cNvContentPartPr/>
                <p14:nvPr/>
              </p14:nvContentPartPr>
              <p14:xfrm>
                <a:off x="11031885" y="2858505"/>
                <a:ext cx="67320" cy="302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435732D-0F22-40DE-A1B5-C7A158B070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23245" y="2849505"/>
                  <a:ext cx="84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A54C08-B95D-48F4-98F8-9C0E24390826}"/>
                    </a:ext>
                  </a:extLst>
                </p14:cNvPr>
                <p14:cNvContentPartPr/>
                <p14:nvPr/>
              </p14:nvContentPartPr>
              <p14:xfrm>
                <a:off x="11084805" y="2962185"/>
                <a:ext cx="82800" cy="95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A54C08-B95D-48F4-98F8-9C0E243908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75805" y="2953545"/>
                  <a:ext cx="100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4924851-037A-4EE5-AAF1-D61938CEA917}"/>
                    </a:ext>
                  </a:extLst>
                </p14:cNvPr>
                <p14:cNvContentPartPr/>
                <p14:nvPr/>
              </p14:nvContentPartPr>
              <p14:xfrm>
                <a:off x="11142765" y="2896665"/>
                <a:ext cx="123120" cy="289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4924851-037A-4EE5-AAF1-D61938CEA9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34125" y="2888025"/>
                  <a:ext cx="1407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511BFE7-E470-4925-A079-F77A1E3D15EF}"/>
              </a:ext>
            </a:extLst>
          </p:cNvPr>
          <p:cNvGrpSpPr/>
          <p:nvPr/>
        </p:nvGrpSpPr>
        <p:grpSpPr>
          <a:xfrm>
            <a:off x="7454925" y="2097465"/>
            <a:ext cx="3565800" cy="2510640"/>
            <a:chOff x="7454925" y="2097465"/>
            <a:chExt cx="3565800" cy="25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E71223-C891-4869-A7F9-9C25A844C966}"/>
                    </a:ext>
                  </a:extLst>
                </p14:cNvPr>
                <p14:cNvContentPartPr/>
                <p14:nvPr/>
              </p14:nvContentPartPr>
              <p14:xfrm>
                <a:off x="7454925" y="2819985"/>
                <a:ext cx="3057480" cy="1788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E71223-C891-4869-A7F9-9C25A844C96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46285" y="2810985"/>
                  <a:ext cx="3075120" cy="18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4D3EA9-887F-423E-BB63-988500A7C930}"/>
                    </a:ext>
                  </a:extLst>
                </p14:cNvPr>
                <p14:cNvContentPartPr/>
                <p14:nvPr/>
              </p14:nvContentPartPr>
              <p14:xfrm>
                <a:off x="10499445" y="2335785"/>
                <a:ext cx="116640" cy="23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4D3EA9-887F-423E-BB63-988500A7C9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90445" y="2327145"/>
                  <a:ext cx="134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5CE920A-2DFF-4775-BCAD-4D38AEDF2311}"/>
                    </a:ext>
                  </a:extLst>
                </p14:cNvPr>
                <p14:cNvContentPartPr/>
                <p14:nvPr/>
              </p14:nvContentPartPr>
              <p14:xfrm>
                <a:off x="10687365" y="2495625"/>
                <a:ext cx="31680" cy="111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5CE920A-2DFF-4775-BCAD-4D38AEDF23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78725" y="2486985"/>
                  <a:ext cx="49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2CA23FB-7743-42D3-B865-556093DE99C9}"/>
                    </a:ext>
                  </a:extLst>
                </p14:cNvPr>
                <p14:cNvContentPartPr/>
                <p14:nvPr/>
              </p14:nvContentPartPr>
              <p14:xfrm>
                <a:off x="10692405" y="2097465"/>
                <a:ext cx="74880" cy="18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2CA23FB-7743-42D3-B865-556093DE99C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83765" y="2088465"/>
                  <a:ext cx="92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E398BB-D705-4549-BF08-0A5569425E34}"/>
                    </a:ext>
                  </a:extLst>
                </p14:cNvPr>
                <p14:cNvContentPartPr/>
                <p14:nvPr/>
              </p14:nvContentPartPr>
              <p14:xfrm>
                <a:off x="10805805" y="2128785"/>
                <a:ext cx="91440" cy="90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E398BB-D705-4549-BF08-0A5569425E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797165" y="2120145"/>
                  <a:ext cx="109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AF240C1-4EEF-480A-BA62-E265BECEF66B}"/>
                    </a:ext>
                  </a:extLst>
                </p14:cNvPr>
                <p14:cNvContentPartPr/>
                <p14:nvPr/>
              </p14:nvContentPartPr>
              <p14:xfrm>
                <a:off x="10907685" y="2104305"/>
                <a:ext cx="113040" cy="209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AF240C1-4EEF-480A-BA62-E265BECEF66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898685" y="2095305"/>
                  <a:ext cx="13068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0880E9D-93B8-49F0-B770-76706E5B2F80}"/>
                  </a:ext>
                </a:extLst>
              </p14:cNvPr>
              <p14:cNvContentPartPr/>
              <p14:nvPr/>
            </p14:nvContentPartPr>
            <p14:xfrm>
              <a:off x="7524405" y="2501025"/>
              <a:ext cx="2346840" cy="1397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0880E9D-93B8-49F0-B770-76706E5B2F8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515405" y="2492385"/>
                <a:ext cx="2364480" cy="14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0DFD78B-C323-4A5E-A3FE-A5A96290CAC8}"/>
              </a:ext>
            </a:extLst>
          </p:cNvPr>
          <p:cNvGrpSpPr/>
          <p:nvPr/>
        </p:nvGrpSpPr>
        <p:grpSpPr>
          <a:xfrm>
            <a:off x="9645165" y="1806945"/>
            <a:ext cx="489240" cy="501120"/>
            <a:chOff x="9645165" y="1806945"/>
            <a:chExt cx="48924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B845656-BE1F-4B31-AFA6-9D7C965F778E}"/>
                    </a:ext>
                  </a:extLst>
                </p14:cNvPr>
                <p14:cNvContentPartPr/>
                <p14:nvPr/>
              </p14:nvContentPartPr>
              <p14:xfrm>
                <a:off x="9645165" y="2026545"/>
                <a:ext cx="114120" cy="271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B845656-BE1F-4B31-AFA6-9D7C965F778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36165" y="2017545"/>
                  <a:ext cx="131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74E9E12-D8B0-4798-B4C0-29019719B283}"/>
                    </a:ext>
                  </a:extLst>
                </p14:cNvPr>
                <p14:cNvContentPartPr/>
                <p14:nvPr/>
              </p14:nvContentPartPr>
              <p14:xfrm>
                <a:off x="9792405" y="2200785"/>
                <a:ext cx="49680" cy="107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74E9E12-D8B0-4798-B4C0-29019719B28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83765" y="2192145"/>
                  <a:ext cx="6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BF940B7-6B00-4873-A116-9CD1C00CA148}"/>
                    </a:ext>
                  </a:extLst>
                </p14:cNvPr>
                <p14:cNvContentPartPr/>
                <p14:nvPr/>
              </p14:nvContentPartPr>
              <p14:xfrm>
                <a:off x="9871245" y="1834665"/>
                <a:ext cx="66960" cy="154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BF940B7-6B00-4873-A116-9CD1C00CA14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62605" y="1825665"/>
                  <a:ext cx="84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468BF28-CAE2-409B-A12D-712517C974E6}"/>
                    </a:ext>
                  </a:extLst>
                </p14:cNvPr>
                <p14:cNvContentPartPr/>
                <p14:nvPr/>
              </p14:nvContentPartPr>
              <p14:xfrm>
                <a:off x="9959445" y="1855185"/>
                <a:ext cx="89280" cy="878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468BF28-CAE2-409B-A12D-712517C974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50445" y="1846185"/>
                  <a:ext cx="106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71DD6AB-4255-449C-9348-77ED6FB7FD76}"/>
                    </a:ext>
                  </a:extLst>
                </p14:cNvPr>
                <p14:cNvContentPartPr/>
                <p14:nvPr/>
              </p14:nvContentPartPr>
              <p14:xfrm>
                <a:off x="10018485" y="1855185"/>
                <a:ext cx="19800" cy="129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71DD6AB-4255-449C-9348-77ED6FB7FD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009845" y="1846185"/>
                  <a:ext cx="3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4DAA8E-CB16-435F-9B61-66102479F18B}"/>
                    </a:ext>
                  </a:extLst>
                </p14:cNvPr>
                <p14:cNvContentPartPr/>
                <p14:nvPr/>
              </p14:nvContentPartPr>
              <p14:xfrm>
                <a:off x="10012005" y="1806945"/>
                <a:ext cx="122400" cy="320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4DAA8E-CB16-435F-9B61-66102479F18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003005" y="1798305"/>
                  <a:ext cx="14004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1F8E4E9-6685-40C0-A53B-853141C546E6}"/>
              </a:ext>
            </a:extLst>
          </p:cNvPr>
          <p:cNvGrpSpPr/>
          <p:nvPr/>
        </p:nvGrpSpPr>
        <p:grpSpPr>
          <a:xfrm>
            <a:off x="7351605" y="5985465"/>
            <a:ext cx="3111840" cy="560520"/>
            <a:chOff x="7351605" y="5985465"/>
            <a:chExt cx="311184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C89B7D7-B5BA-484F-B0AB-AEC1D35163F9}"/>
                    </a:ext>
                  </a:extLst>
                </p14:cNvPr>
                <p14:cNvContentPartPr/>
                <p14:nvPr/>
              </p14:nvContentPartPr>
              <p14:xfrm>
                <a:off x="7351605" y="6234585"/>
                <a:ext cx="126000" cy="232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C89B7D7-B5BA-484F-B0AB-AEC1D35163F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42965" y="6225585"/>
                  <a:ext cx="143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B054A8F-DA07-4BFA-B60A-99266B26FA8B}"/>
                    </a:ext>
                  </a:extLst>
                </p14:cNvPr>
                <p14:cNvContentPartPr/>
                <p14:nvPr/>
              </p14:nvContentPartPr>
              <p14:xfrm>
                <a:off x="7494885" y="6401985"/>
                <a:ext cx="36720" cy="87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B054A8F-DA07-4BFA-B60A-99266B26FA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5885" y="6393345"/>
                  <a:ext cx="54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C83D43-8D36-4EA1-AE04-F69C1D97DAE3}"/>
                    </a:ext>
                  </a:extLst>
                </p14:cNvPr>
                <p14:cNvContentPartPr/>
                <p14:nvPr/>
              </p14:nvContentPartPr>
              <p14:xfrm>
                <a:off x="7624485" y="6038745"/>
                <a:ext cx="62280" cy="159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C83D43-8D36-4EA1-AE04-F69C1D97DAE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15485" y="6030105"/>
                  <a:ext cx="79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FEE900-3ADA-41A3-9A83-A81F0FEDA6B8}"/>
                    </a:ext>
                  </a:extLst>
                </p14:cNvPr>
                <p14:cNvContentPartPr/>
                <p14:nvPr/>
              </p14:nvContentPartPr>
              <p14:xfrm>
                <a:off x="7716645" y="6043425"/>
                <a:ext cx="79920" cy="96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FEE900-3ADA-41A3-9A83-A81F0FEDA6B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07645" y="6034425"/>
                  <a:ext cx="97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532856-5F91-49A3-B676-2CA1314C198B}"/>
                    </a:ext>
                  </a:extLst>
                </p14:cNvPr>
                <p14:cNvContentPartPr/>
                <p14:nvPr/>
              </p14:nvContentPartPr>
              <p14:xfrm>
                <a:off x="7777485" y="6058185"/>
                <a:ext cx="14040" cy="130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532856-5F91-49A3-B676-2CA1314C198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68845" y="6049185"/>
                  <a:ext cx="31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32D861B-B866-4EB9-BEA4-E001E4954F5A}"/>
                    </a:ext>
                  </a:extLst>
                </p14:cNvPr>
                <p14:cNvContentPartPr/>
                <p14:nvPr/>
              </p14:nvContentPartPr>
              <p14:xfrm>
                <a:off x="7818165" y="6022185"/>
                <a:ext cx="96120" cy="248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32D861B-B866-4EB9-BEA4-E001E4954F5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09525" y="6013185"/>
                  <a:ext cx="113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15BC744-7A3D-4968-8E46-57BF98203738}"/>
                    </a:ext>
                  </a:extLst>
                </p14:cNvPr>
                <p14:cNvContentPartPr/>
                <p14:nvPr/>
              </p14:nvContentPartPr>
              <p14:xfrm>
                <a:off x="7908165" y="6301545"/>
                <a:ext cx="128880" cy="182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15BC744-7A3D-4968-8E46-57BF9820373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899165" y="6292905"/>
                  <a:ext cx="14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88535AC-C1B3-4FAE-AD52-97D6E18D193A}"/>
                    </a:ext>
                  </a:extLst>
                </p14:cNvPr>
                <p14:cNvContentPartPr/>
                <p14:nvPr/>
              </p14:nvContentPartPr>
              <p14:xfrm>
                <a:off x="8200845" y="6257985"/>
                <a:ext cx="126720" cy="216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88535AC-C1B3-4FAE-AD52-97D6E18D193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191845" y="6249345"/>
                  <a:ext cx="144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30727DC-68D0-4B95-BC37-1EC5DEC79BA1}"/>
                    </a:ext>
                  </a:extLst>
                </p14:cNvPr>
                <p14:cNvContentPartPr/>
                <p14:nvPr/>
              </p14:nvContentPartPr>
              <p14:xfrm>
                <a:off x="8332245" y="6443385"/>
                <a:ext cx="66240" cy="102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30727DC-68D0-4B95-BC37-1EC5DEC79BA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23245" y="6434385"/>
                  <a:ext cx="83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F4A7BDB-692B-4DBC-97C0-7035B6A46E1F}"/>
                    </a:ext>
                  </a:extLst>
                </p14:cNvPr>
                <p14:cNvContentPartPr/>
                <p14:nvPr/>
              </p14:nvContentPartPr>
              <p14:xfrm>
                <a:off x="8430525" y="6049545"/>
                <a:ext cx="56160" cy="205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F4A7BDB-692B-4DBC-97C0-7035B6A46E1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21525" y="6040545"/>
                  <a:ext cx="73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42A0F5-8929-424C-97D6-6842BCA612AF}"/>
                    </a:ext>
                  </a:extLst>
                </p14:cNvPr>
                <p14:cNvContentPartPr/>
                <p14:nvPr/>
              </p14:nvContentPartPr>
              <p14:xfrm>
                <a:off x="8528445" y="6092745"/>
                <a:ext cx="64440" cy="82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42A0F5-8929-424C-97D6-6842BCA612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519805" y="6083745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C99D9B3-E5FC-40D7-B5DA-41A1095B1FEE}"/>
                    </a:ext>
                  </a:extLst>
                </p14:cNvPr>
                <p14:cNvContentPartPr/>
                <p14:nvPr/>
              </p14:nvContentPartPr>
              <p14:xfrm>
                <a:off x="8567325" y="6021465"/>
                <a:ext cx="110520" cy="250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C99D9B3-E5FC-40D7-B5DA-41A1095B1FE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58685" y="6012465"/>
                  <a:ext cx="128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04BF181-C3E6-432B-B0CB-B79B75E4278B}"/>
                    </a:ext>
                  </a:extLst>
                </p14:cNvPr>
                <p14:cNvContentPartPr/>
                <p14:nvPr/>
              </p14:nvContentPartPr>
              <p14:xfrm>
                <a:off x="8784765" y="6192825"/>
                <a:ext cx="145080" cy="222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04BF181-C3E6-432B-B0CB-B79B75E4278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75765" y="6183825"/>
                  <a:ext cx="162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C4DB407-546F-4192-8F17-C472665ADA70}"/>
                    </a:ext>
                  </a:extLst>
                </p14:cNvPr>
                <p14:cNvContentPartPr/>
                <p14:nvPr/>
              </p14:nvContentPartPr>
              <p14:xfrm>
                <a:off x="9091485" y="6201105"/>
                <a:ext cx="111240" cy="202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C4DB407-546F-4192-8F17-C472665ADA7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82845" y="6192105"/>
                  <a:ext cx="128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06F0F33-AAB5-436F-BE91-358A3C073C7E}"/>
                    </a:ext>
                  </a:extLst>
                </p14:cNvPr>
                <p14:cNvContentPartPr/>
                <p14:nvPr/>
              </p14:nvContentPartPr>
              <p14:xfrm>
                <a:off x="9228645" y="6339705"/>
                <a:ext cx="55800" cy="95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06F0F33-AAB5-436F-BE91-358A3C073C7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19645" y="6331065"/>
                  <a:ext cx="73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9919AC4-60B8-4102-8942-95D549075154}"/>
                    </a:ext>
                  </a:extLst>
                </p14:cNvPr>
                <p14:cNvContentPartPr/>
                <p14:nvPr/>
              </p14:nvContentPartPr>
              <p14:xfrm>
                <a:off x="9293085" y="5985465"/>
                <a:ext cx="73080" cy="211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9919AC4-60B8-4102-8942-95D5490751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284085" y="5976825"/>
                  <a:ext cx="90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079E425-6A1F-4A88-9E32-0E8102C38BCB}"/>
                    </a:ext>
                  </a:extLst>
                </p14:cNvPr>
                <p14:cNvContentPartPr/>
                <p14:nvPr/>
              </p14:nvContentPartPr>
              <p14:xfrm>
                <a:off x="9379485" y="6001665"/>
                <a:ext cx="177480" cy="239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079E425-6A1F-4A88-9E32-0E8102C38BC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70485" y="5992665"/>
                  <a:ext cx="195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DE7DD1-2FF4-44AF-AC7D-781218FE2F7F}"/>
                    </a:ext>
                  </a:extLst>
                </p14:cNvPr>
                <p14:cNvContentPartPr/>
                <p14:nvPr/>
              </p14:nvContentPartPr>
              <p14:xfrm>
                <a:off x="9770445" y="6173745"/>
                <a:ext cx="122760" cy="230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DE7DD1-2FF4-44AF-AC7D-781218FE2F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761805" y="6165105"/>
                  <a:ext cx="140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68E0DC1-5339-4756-A967-36B7D257CB3B}"/>
                    </a:ext>
                  </a:extLst>
                </p14:cNvPr>
                <p14:cNvContentPartPr/>
                <p14:nvPr/>
              </p14:nvContentPartPr>
              <p14:xfrm>
                <a:off x="10018125" y="6197865"/>
                <a:ext cx="137160" cy="195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68E0DC1-5339-4756-A967-36B7D257CB3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009485" y="6189225"/>
                  <a:ext cx="15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F67FC1D-F3F4-4C13-AA07-A8E34B113F88}"/>
                    </a:ext>
                  </a:extLst>
                </p14:cNvPr>
                <p14:cNvContentPartPr/>
                <p14:nvPr/>
              </p14:nvContentPartPr>
              <p14:xfrm>
                <a:off x="10207485" y="6373185"/>
                <a:ext cx="1080" cy="85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F67FC1D-F3F4-4C13-AA07-A8E34B113F8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198485" y="6364545"/>
                  <a:ext cx="18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EBE376B-7FE7-4518-8590-78428EEEDA20}"/>
                    </a:ext>
                  </a:extLst>
                </p14:cNvPr>
                <p14:cNvContentPartPr/>
                <p14:nvPr/>
              </p14:nvContentPartPr>
              <p14:xfrm>
                <a:off x="10190925" y="6386505"/>
                <a:ext cx="63360" cy="99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EBE376B-7FE7-4518-8590-78428EEEDA2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182285" y="6377865"/>
                  <a:ext cx="81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A756D86-B708-4315-873F-225819C50E6F}"/>
                    </a:ext>
                  </a:extLst>
                </p14:cNvPr>
                <p14:cNvContentPartPr/>
                <p14:nvPr/>
              </p14:nvContentPartPr>
              <p14:xfrm>
                <a:off x="10240245" y="6050985"/>
                <a:ext cx="84240" cy="210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A756D86-B708-4315-873F-225819C50E6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31605" y="6042345"/>
                  <a:ext cx="101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741430-0985-4112-9773-4BDEE8940C1E}"/>
                    </a:ext>
                  </a:extLst>
                </p14:cNvPr>
                <p14:cNvContentPartPr/>
                <p14:nvPr/>
              </p14:nvContentPartPr>
              <p14:xfrm>
                <a:off x="10363005" y="6119745"/>
                <a:ext cx="16560" cy="99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741430-0985-4112-9773-4BDEE8940C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54365" y="6110745"/>
                  <a:ext cx="34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16BAAF7-6269-46D7-A175-86C8E5621169}"/>
                    </a:ext>
                  </a:extLst>
                </p14:cNvPr>
                <p14:cNvContentPartPr/>
                <p14:nvPr/>
              </p14:nvContentPartPr>
              <p14:xfrm>
                <a:off x="10356525" y="6064665"/>
                <a:ext cx="106920" cy="217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16BAAF7-6269-46D7-A175-86C8E562116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47525" y="6056025"/>
                  <a:ext cx="12456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931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/>
        </p:nvSpPr>
        <p:spPr>
          <a:xfrm>
            <a:off x="151001" y="58723"/>
            <a:ext cx="108867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Simple Linear Regression : Cost Function</a:t>
            </a:r>
            <a:endParaRPr lang="en-IN" sz="4000" dirty="0"/>
          </a:p>
        </p:txBody>
      </p:sp>
      <p:sp>
        <p:nvSpPr>
          <p:cNvPr id="301" name="Google Shape;301;p7"/>
          <p:cNvSpPr txBox="1"/>
          <p:nvPr/>
        </p:nvSpPr>
        <p:spPr>
          <a:xfrm>
            <a:off x="377285" y="830476"/>
            <a:ext cx="85082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 of Cost Function: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377285" y="1352949"/>
            <a:ext cx="10712961" cy="1427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9" t="-3418" b="-59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03" name="Google Shape;303;p7"/>
          <p:cNvGrpSpPr/>
          <p:nvPr/>
        </p:nvGrpSpPr>
        <p:grpSpPr>
          <a:xfrm>
            <a:off x="358850" y="2806950"/>
            <a:ext cx="3460675" cy="3314305"/>
            <a:chOff x="511211" y="807435"/>
            <a:chExt cx="3567401" cy="3274540"/>
          </a:xfrm>
        </p:grpSpPr>
        <p:cxnSp>
          <p:nvCxnSpPr>
            <p:cNvPr id="304" name="Google Shape;304;p7"/>
            <p:cNvCxnSpPr/>
            <p:nvPr/>
          </p:nvCxnSpPr>
          <p:spPr>
            <a:xfrm>
              <a:off x="736298" y="3743421"/>
              <a:ext cx="334231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 rot="10800000">
              <a:off x="838200" y="922789"/>
              <a:ext cx="0" cy="291098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6" name="Google Shape;306;p7"/>
            <p:cNvSpPr/>
            <p:nvPr/>
          </p:nvSpPr>
          <p:spPr>
            <a:xfrm>
              <a:off x="1608139" y="291977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108202" y="247434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717674" y="2575847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38353" y="266465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52061" y="232232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447926" y="240451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143127" y="2181260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75281" y="313350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08719" y="275759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553168" y="2699571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366838" y="2960268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447925" y="211300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138239" y="3043123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489199" y="1821430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717799" y="1889827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47950" y="220222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805109" y="205259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095614" y="2017676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971789" y="178361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65463" y="1521884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427391" y="1575565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471852" y="1870229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243238" y="1757182"/>
              <a:ext cx="69849" cy="6983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511211" y="807435"/>
              <a:ext cx="2760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3774069" y="3743421"/>
              <a:ext cx="243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4839243" y="3584408"/>
            <a:ext cx="2902995" cy="1743972"/>
          </a:xfrm>
          <a:custGeom>
            <a:avLst/>
            <a:gdLst/>
            <a:ahLst/>
            <a:cxnLst/>
            <a:rect l="l" t="t" r="r" b="b"/>
            <a:pathLst>
              <a:path w="2181137" h="1929507" extrusionOk="0">
                <a:moveTo>
                  <a:pt x="0" y="67112"/>
                </a:moveTo>
                <a:cubicBezTo>
                  <a:pt x="327869" y="993396"/>
                  <a:pt x="655739" y="1919681"/>
                  <a:pt x="1006678" y="1929468"/>
                </a:cubicBezTo>
                <a:cubicBezTo>
                  <a:pt x="1357617" y="1939255"/>
                  <a:pt x="2105636" y="125835"/>
                  <a:pt x="2105636" y="125835"/>
                </a:cubicBezTo>
                <a:lnTo>
                  <a:pt x="2105636" y="125835"/>
                </a:lnTo>
                <a:lnTo>
                  <a:pt x="2181137" y="0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5208477" y="4376255"/>
            <a:ext cx="106356" cy="118682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6918489" y="4608175"/>
            <a:ext cx="106356" cy="118682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7324898" y="4033559"/>
            <a:ext cx="106356" cy="118682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5540005" y="4878889"/>
            <a:ext cx="106356" cy="118682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6084092" y="5232769"/>
            <a:ext cx="166787" cy="15709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7"/>
          <p:cNvCxnSpPr/>
          <p:nvPr/>
        </p:nvCxnSpPr>
        <p:spPr>
          <a:xfrm flipH="1">
            <a:off x="676058" y="4665960"/>
            <a:ext cx="3143467" cy="67212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38" name="Google Shape;338;p7"/>
          <p:cNvGrpSpPr/>
          <p:nvPr/>
        </p:nvGrpSpPr>
        <p:grpSpPr>
          <a:xfrm>
            <a:off x="4281132" y="2776105"/>
            <a:ext cx="3655962" cy="3414492"/>
            <a:chOff x="4119207" y="1621132"/>
            <a:chExt cx="3655962" cy="3414492"/>
          </a:xfrm>
        </p:grpSpPr>
        <p:cxnSp>
          <p:nvCxnSpPr>
            <p:cNvPr id="339" name="Google Shape;339;p7"/>
            <p:cNvCxnSpPr/>
            <p:nvPr/>
          </p:nvCxnSpPr>
          <p:spPr>
            <a:xfrm rot="10800000">
              <a:off x="4454555" y="1702311"/>
              <a:ext cx="0" cy="302621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0" name="Google Shape;340;p7"/>
            <p:cNvCxnSpPr/>
            <p:nvPr/>
          </p:nvCxnSpPr>
          <p:spPr>
            <a:xfrm flipH="1">
              <a:off x="4362276" y="4597167"/>
              <a:ext cx="3296872" cy="838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341" name="Google Shape;341;p7"/>
            <p:cNvSpPr txBox="1"/>
            <p:nvPr/>
          </p:nvSpPr>
          <p:spPr>
            <a:xfrm>
              <a:off x="7301963" y="4654942"/>
              <a:ext cx="473206" cy="3806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586" r="-128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2" name="Google Shape;342;p7"/>
            <p:cNvSpPr txBox="1"/>
            <p:nvPr/>
          </p:nvSpPr>
          <p:spPr>
            <a:xfrm>
              <a:off x="4119207" y="1621132"/>
              <a:ext cx="335348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4873139" y="1710640"/>
              <a:ext cx="2528403" cy="3806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4759" b="-2380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8052064" y="2784434"/>
            <a:ext cx="3655962" cy="3414492"/>
            <a:chOff x="7890139" y="1629461"/>
            <a:chExt cx="3655962" cy="3414492"/>
          </a:xfrm>
        </p:grpSpPr>
        <p:cxnSp>
          <p:nvCxnSpPr>
            <p:cNvPr id="345" name="Google Shape;345;p7"/>
            <p:cNvCxnSpPr/>
            <p:nvPr/>
          </p:nvCxnSpPr>
          <p:spPr>
            <a:xfrm rot="10800000">
              <a:off x="8225487" y="1710640"/>
              <a:ext cx="0" cy="302621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6" name="Google Shape;346;p7"/>
            <p:cNvCxnSpPr/>
            <p:nvPr/>
          </p:nvCxnSpPr>
          <p:spPr>
            <a:xfrm flipH="1">
              <a:off x="8133208" y="4605496"/>
              <a:ext cx="3296872" cy="838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347" name="Google Shape;347;p7"/>
            <p:cNvSpPr txBox="1"/>
            <p:nvPr/>
          </p:nvSpPr>
          <p:spPr>
            <a:xfrm>
              <a:off x="11072895" y="4663271"/>
              <a:ext cx="473206" cy="38068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t="-161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8" name="Google Shape;348;p7"/>
            <p:cNvSpPr txBox="1"/>
            <p:nvPr/>
          </p:nvSpPr>
          <p:spPr>
            <a:xfrm>
              <a:off x="7890139" y="1629461"/>
              <a:ext cx="335348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98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8781095" y="1685721"/>
              <a:ext cx="2528403" cy="38068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t="-4759" b="-2380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350" name="Google Shape;350;p7"/>
          <p:cNvCxnSpPr/>
          <p:nvPr/>
        </p:nvCxnSpPr>
        <p:spPr>
          <a:xfrm flipH="1">
            <a:off x="676055" y="3872754"/>
            <a:ext cx="2928321" cy="146532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7"/>
          <p:cNvCxnSpPr/>
          <p:nvPr/>
        </p:nvCxnSpPr>
        <p:spPr>
          <a:xfrm flipH="1">
            <a:off x="706620" y="3153766"/>
            <a:ext cx="2172880" cy="2179359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7"/>
          <p:cNvCxnSpPr/>
          <p:nvPr/>
        </p:nvCxnSpPr>
        <p:spPr>
          <a:xfrm flipH="1">
            <a:off x="689843" y="2923705"/>
            <a:ext cx="1537167" cy="242276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p7"/>
          <p:cNvSpPr/>
          <p:nvPr/>
        </p:nvSpPr>
        <p:spPr>
          <a:xfrm>
            <a:off x="8387412" y="3644058"/>
            <a:ext cx="2978725" cy="1435239"/>
          </a:xfrm>
          <a:custGeom>
            <a:avLst/>
            <a:gdLst/>
            <a:ahLst/>
            <a:cxnLst/>
            <a:rect l="l" t="t" r="r" b="b"/>
            <a:pathLst>
              <a:path w="2590800" h="1381149" extrusionOk="0">
                <a:moveTo>
                  <a:pt x="0" y="0"/>
                </a:moveTo>
                <a:cubicBezTo>
                  <a:pt x="279400" y="688181"/>
                  <a:pt x="558800" y="1376363"/>
                  <a:pt x="990600" y="1381125"/>
                </a:cubicBezTo>
                <a:cubicBezTo>
                  <a:pt x="1422400" y="1385887"/>
                  <a:pt x="2006600" y="707231"/>
                  <a:pt x="2590800" y="28575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/>
          <p:nvPr/>
        </p:nvSpPr>
        <p:spPr>
          <a:xfrm rot="10800000" flipH="1">
            <a:off x="8932778" y="4667674"/>
            <a:ext cx="105272" cy="123437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7"/>
          <p:cNvSpPr/>
          <p:nvPr/>
        </p:nvSpPr>
        <p:spPr>
          <a:xfrm rot="10800000" flipH="1">
            <a:off x="10409149" y="4517298"/>
            <a:ext cx="105272" cy="123437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7"/>
          <p:cNvSpPr/>
          <p:nvPr/>
        </p:nvSpPr>
        <p:spPr>
          <a:xfrm rot="10800000" flipH="1">
            <a:off x="11037799" y="3916493"/>
            <a:ext cx="105272" cy="123437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9439272" y="4969266"/>
            <a:ext cx="180972" cy="18520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7"/>
          <p:cNvCxnSpPr/>
          <p:nvPr/>
        </p:nvCxnSpPr>
        <p:spPr>
          <a:xfrm>
            <a:off x="6170664" y="5365895"/>
            <a:ext cx="0" cy="38624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9" name="Google Shape;359;p7"/>
          <p:cNvSpPr/>
          <p:nvPr/>
        </p:nvSpPr>
        <p:spPr>
          <a:xfrm rot="10800000" flipH="1">
            <a:off x="8342763" y="3595249"/>
            <a:ext cx="105272" cy="123437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7"/>
          <p:cNvCxnSpPr/>
          <p:nvPr/>
        </p:nvCxnSpPr>
        <p:spPr>
          <a:xfrm rot="10800000" flipH="1">
            <a:off x="673544" y="3802241"/>
            <a:ext cx="2770471" cy="1948727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7"/>
          <p:cNvCxnSpPr/>
          <p:nvPr/>
        </p:nvCxnSpPr>
        <p:spPr>
          <a:xfrm rot="10800000" flipH="1">
            <a:off x="663608" y="3574687"/>
            <a:ext cx="2770471" cy="1948727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7"/>
          <p:cNvCxnSpPr/>
          <p:nvPr/>
        </p:nvCxnSpPr>
        <p:spPr>
          <a:xfrm rot="10800000" flipH="1">
            <a:off x="663607" y="3183334"/>
            <a:ext cx="2770471" cy="1948727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7"/>
          <p:cNvCxnSpPr/>
          <p:nvPr/>
        </p:nvCxnSpPr>
        <p:spPr>
          <a:xfrm rot="10800000" flipH="1">
            <a:off x="644496" y="2887607"/>
            <a:ext cx="2770471" cy="1948727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7"/>
          <p:cNvCxnSpPr/>
          <p:nvPr/>
        </p:nvCxnSpPr>
        <p:spPr>
          <a:xfrm rot="10800000" flipH="1">
            <a:off x="689843" y="3389283"/>
            <a:ext cx="2770500" cy="1948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7"/>
          <p:cNvCxnSpPr/>
          <p:nvPr/>
        </p:nvCxnSpPr>
        <p:spPr>
          <a:xfrm>
            <a:off x="9539283" y="5137169"/>
            <a:ext cx="0" cy="64142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6" name="Google Shape;366;p7"/>
          <p:cNvSpPr txBox="1"/>
          <p:nvPr/>
        </p:nvSpPr>
        <p:spPr>
          <a:xfrm>
            <a:off x="626630" y="6224653"/>
            <a:ext cx="1223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find the values of the parameters for which the cost function is minimized.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373</Words>
  <Application>Microsoft Office PowerPoint</Application>
  <PresentationFormat>Widescreen</PresentationFormat>
  <Paragraphs>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Noto Sans Symbols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14</cp:revision>
  <cp:lastPrinted>2022-09-16T17:14:41Z</cp:lastPrinted>
  <dcterms:created xsi:type="dcterms:W3CDTF">2019-09-09T15:15:02Z</dcterms:created>
  <dcterms:modified xsi:type="dcterms:W3CDTF">2022-09-16T17:15:20Z</dcterms:modified>
</cp:coreProperties>
</file>